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6" r:id="rId5"/>
    <p:sldId id="264" r:id="rId6"/>
    <p:sldId id="268" r:id="rId7"/>
    <p:sldId id="260" r:id="rId8"/>
    <p:sldId id="265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D9530C-0D00-4FD0-BB67-397DC3C5AAA8}">
          <p14:sldIdLst>
            <p14:sldId id="256"/>
            <p14:sldId id="257"/>
            <p14:sldId id="263"/>
            <p14:sldId id="266"/>
            <p14:sldId id="264"/>
            <p14:sldId id="268"/>
            <p14:sldId id="260"/>
            <p14:sldId id="265"/>
            <p14:sldId id="26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A15C-CD4B-4DE3-840A-0DE61DCE9ED0}" type="datetimeFigureOut">
              <a:rPr lang="fr-FR" smtClean="0"/>
              <a:pPr/>
              <a:t>jj/01/aa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Fifty Fifty : Bourderes, Delcan, Pottier Bonnet, Turpain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377CD-6B8F-4F7D-AC35-72BD2CEC288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4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B47A-11E3-40B8-A337-FFF08A386B27}" type="datetimeFigureOut">
              <a:rPr lang="fr-FR" smtClean="0"/>
              <a:pPr/>
              <a:t>jj/01/aa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Fifty Fifty : Bourderes, Delcan, Pottier Bonnet, Turpain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3F58-6E8E-488E-B380-D1FBAE8DED5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563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F5F-70B6-4C4A-82AF-4BFA0C7D1D47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61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B009-99E0-4528-9429-54768CB74DA8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4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E28-E3EE-4708-A04B-F45FF1277063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15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521208"/>
            <a:ext cx="9601200" cy="1536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60BF-AF1F-4E49-B2DB-DBA29BCBA21A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1F14E5-24ED-43C0-A352-A3DA7AF209F2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2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2EC-5083-4032-BCFD-80D7874946B2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73E5-8C49-4184-9207-76354EB5E7EA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0A3D-A61D-4FEC-8725-0727ABBDA787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56800" y="6272784"/>
            <a:ext cx="1281175" cy="365125"/>
          </a:xfrm>
        </p:spPr>
        <p:txBody>
          <a:bodyPr/>
          <a:lstStyle/>
          <a:p>
            <a:fld id="{8E659737-CA25-49E4-A86C-3BC6FBAB5AA9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847677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7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9C77-1640-4C87-871F-B42E571A2FCD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FEC1-C2AE-4CAE-821B-9D35D80F94F7}" type="datetime1">
              <a:rPr lang="en-US" smtClean="0"/>
              <a:pPr/>
              <a:t>1/j/aa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098D51D-1523-4227-8636-A691FFD2CB39}" type="datetime1">
              <a:rPr lang="en-US" smtClean="0"/>
              <a:pPr/>
              <a:t>1/j/aa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Fifty Fifty : Bourderes Florian, Delcan Julie, Pottier Bonnet Camille, Turpain Clément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Bachelor%202\THEMA%20Poppy\Video%20poppy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THEMA POPPY</a:t>
            </a:r>
            <a:br>
              <a:rPr lang="fr-FR" dirty="0" smtClean="0"/>
            </a:br>
            <a:r>
              <a:rPr lang="fr-FR" sz="4800" dirty="0" smtClean="0"/>
              <a:t>Jalon 4 : jury de la meilleure conception 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566992"/>
            <a:ext cx="9137469" cy="2194026"/>
          </a:xfrm>
        </p:spPr>
        <p:txBody>
          <a:bodyPr>
            <a:normAutofit/>
          </a:bodyPr>
          <a:lstStyle/>
          <a:p>
            <a:pPr algn="just"/>
            <a:r>
              <a:rPr lang="fr-FR" sz="2000" u="sng" dirty="0" smtClean="0">
                <a:solidFill>
                  <a:schemeClr val="bg1">
                    <a:lumMod val="50000"/>
                  </a:schemeClr>
                </a:solidFill>
              </a:rPr>
              <a:t>Groupe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Fifty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Fifty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Bourderes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Florian </a:t>
            </a:r>
          </a:p>
          <a:p>
            <a:pPr algn="just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- Delcan Julie </a:t>
            </a:r>
          </a:p>
          <a:p>
            <a:pPr algn="just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- Pottier Bonnet Camille </a:t>
            </a:r>
          </a:p>
          <a:p>
            <a:pPr algn="just"/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Turpain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Clément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1577" cy="936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6" y="5140036"/>
            <a:ext cx="1620982" cy="1620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5876" y="255439"/>
            <a:ext cx="302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BA-2A   2015-2016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1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0" y="0"/>
            <a:ext cx="3398243" cy="1536192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035" y="1213228"/>
            <a:ext cx="5146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- Simplicité : critère respecté</a:t>
            </a:r>
            <a:br>
              <a:rPr lang="fr-FR" sz="2400" dirty="0" smtClean="0">
                <a:solidFill>
                  <a:srgbClr val="00B050"/>
                </a:solidFill>
              </a:rPr>
            </a:br>
            <a:r>
              <a:rPr lang="fr-FR" sz="2400" dirty="0" smtClean="0">
                <a:solidFill>
                  <a:srgbClr val="00B050"/>
                </a:solidFill>
              </a:rPr>
              <a:t/>
            </a:r>
            <a:br>
              <a:rPr lang="fr-FR" sz="2400" dirty="0" smtClean="0">
                <a:solidFill>
                  <a:srgbClr val="00B050"/>
                </a:solidFill>
              </a:rPr>
            </a:br>
            <a:r>
              <a:rPr lang="fr-FR" sz="2400" dirty="0" smtClean="0">
                <a:solidFill>
                  <a:srgbClr val="00B050"/>
                </a:solidFill>
              </a:rPr>
              <a:t>- Coût : critère respecté</a:t>
            </a:r>
            <a:br>
              <a:rPr lang="fr-FR" sz="2400" dirty="0" smtClean="0">
                <a:solidFill>
                  <a:srgbClr val="00B050"/>
                </a:solidFill>
              </a:rPr>
            </a:br>
            <a:r>
              <a:rPr lang="fr-FR" sz="2400" dirty="0" smtClean="0">
                <a:solidFill>
                  <a:srgbClr val="00B050"/>
                </a:solidFill>
              </a:rPr>
              <a:t/>
            </a:r>
            <a:br>
              <a:rPr lang="fr-FR" sz="2400" dirty="0" smtClean="0">
                <a:solidFill>
                  <a:srgbClr val="00B050"/>
                </a:solidFill>
              </a:rPr>
            </a:br>
            <a:r>
              <a:rPr lang="fr-FR" sz="2400" dirty="0" smtClean="0">
                <a:solidFill>
                  <a:srgbClr val="00B050"/>
                </a:solidFill>
              </a:rPr>
              <a:t>- Masse : critère respecté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89" y="1630108"/>
            <a:ext cx="2015917" cy="1466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203" y="886354"/>
            <a:ext cx="3503974" cy="4862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22014" y="2662017"/>
            <a:ext cx="2655161" cy="4181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1618" y="5949618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Sources : w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ww.poppy-project.org et FranceRobotique.com 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Plan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 smtClean="0"/>
              <a:t>I- Contexte du projet</a:t>
            </a: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II- Organisation et traçabilité du travail 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III- Titre</a:t>
            </a: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IV- Concept de fonctionnement</a:t>
            </a:r>
            <a:br>
              <a:rPr lang="fr-FR" sz="1600" dirty="0" smtClean="0"/>
            </a:b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V- Modélisation et </a:t>
            </a:r>
            <a:r>
              <a:rPr lang="fr-FR" sz="1600" dirty="0" err="1" smtClean="0"/>
              <a:t>prédimensionnement</a:t>
            </a:r>
            <a:endParaRPr lang="fr-FR" sz="1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 Ière conception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Conception finale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Conception détaillée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Servomoteur </a:t>
            </a:r>
          </a:p>
          <a:p>
            <a:pPr marL="548640" lvl="2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VI- </a:t>
            </a:r>
            <a:r>
              <a:rPr lang="fr-FR" dirty="0"/>
              <a:t>Conclusion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274320" lvl="1" indent="0">
              <a:buNone/>
            </a:pPr>
            <a:endParaRPr lang="fr-FR" sz="2400" dirty="0" smtClean="0"/>
          </a:p>
          <a:p>
            <a:pPr marL="514350" indent="-514350">
              <a:buFont typeface="+mj-lt"/>
              <a:buAutoNum type="romanUcPeriod"/>
            </a:pPr>
            <a:endParaRPr lang="fr-FR" sz="1663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6" y="0"/>
            <a:ext cx="2318694" cy="7692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44" y="2121408"/>
            <a:ext cx="5225581" cy="23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7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27" y="3300930"/>
            <a:ext cx="1344714" cy="134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897" y="122639"/>
            <a:ext cx="2754302" cy="1536192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Contexte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157" y="1553372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dirty="0" smtClean="0"/>
              <a:t>Cahier des charges : </a:t>
            </a:r>
          </a:p>
          <a:p>
            <a:pPr marL="0" indent="0">
              <a:buNone/>
            </a:pPr>
            <a:endParaRPr lang="fr-FR" sz="1600" dirty="0"/>
          </a:p>
          <a:p>
            <a:pPr>
              <a:buFontTx/>
              <a:buChar char="-"/>
            </a:pPr>
            <a:r>
              <a:rPr lang="fr-FR" sz="1600" dirty="0" smtClean="0"/>
              <a:t>Manipuler une bouteille de 0,25 L et un verre rigide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Solution </a:t>
            </a:r>
            <a:r>
              <a:rPr lang="fr-FR" sz="1600" dirty="0"/>
              <a:t>esthétique </a:t>
            </a:r>
            <a:endParaRPr lang="fr-FR" sz="1600" dirty="0" smtClean="0"/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Coût </a:t>
            </a:r>
            <a:r>
              <a:rPr lang="fr-FR" sz="1600" dirty="0"/>
              <a:t>mini </a:t>
            </a:r>
            <a:r>
              <a:rPr lang="fr-FR" sz="1600" dirty="0" smtClean="0"/>
              <a:t> </a:t>
            </a:r>
            <a:r>
              <a:rPr lang="fr-FR" sz="3200" dirty="0" smtClean="0">
                <a:solidFill>
                  <a:srgbClr val="00B050"/>
                </a:solidFill>
              </a:rPr>
              <a:t>€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Actionneurs </a:t>
            </a:r>
            <a:r>
              <a:rPr lang="fr-FR" sz="1600" dirty="0"/>
              <a:t>type </a:t>
            </a:r>
            <a:r>
              <a:rPr lang="fr-FR" sz="1600" dirty="0" err="1"/>
              <a:t>Dynamixel</a:t>
            </a:r>
            <a:r>
              <a:rPr lang="fr-FR" sz="1600" dirty="0"/>
              <a:t> (marque </a:t>
            </a:r>
            <a:r>
              <a:rPr lang="fr-FR" sz="1600" dirty="0" err="1" smtClean="0"/>
              <a:t>Robotis</a:t>
            </a:r>
            <a:r>
              <a:rPr lang="fr-FR" sz="1600" dirty="0"/>
              <a:t>) 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14" y="2832487"/>
            <a:ext cx="904059" cy="1598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449" y="2181500"/>
            <a:ext cx="3140719" cy="1664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891" y="19827"/>
            <a:ext cx="9601200" cy="153619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Organisation et traçabilité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73" y="1236085"/>
            <a:ext cx="4146695" cy="3263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age 7" descr="m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31" y="3618679"/>
            <a:ext cx="4988705" cy="2340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2" y="1450697"/>
            <a:ext cx="6669268" cy="1766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88136" y="2956346"/>
            <a:ext cx="3300984" cy="30205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68" y="-80746"/>
            <a:ext cx="10689336" cy="153619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Choix de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concePtion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85" y="1242440"/>
            <a:ext cx="10058400" cy="4050792"/>
          </a:xfrm>
        </p:spPr>
        <p:txBody>
          <a:bodyPr/>
          <a:lstStyle/>
          <a:p>
            <a:r>
              <a:rPr lang="fr-FR" dirty="0" smtClean="0"/>
              <a:t>V-REP : logiciel de simulation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Video popp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8616" y="1705437"/>
            <a:ext cx="7888516" cy="443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14" y="9761"/>
            <a:ext cx="10829109" cy="153619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Concept de fonctionnement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30214" y="1533579"/>
            <a:ext cx="10058400" cy="405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Schéma cinématique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92907" y="4420326"/>
            <a:ext cx="20457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3 critères :</a:t>
            </a:r>
            <a:br>
              <a:rPr lang="fr-FR" sz="2800" dirty="0" smtClean="0">
                <a:solidFill>
                  <a:srgbClr val="00B050"/>
                </a:solidFill>
              </a:rPr>
            </a:br>
            <a:r>
              <a:rPr lang="fr-FR" sz="2800" dirty="0" smtClean="0">
                <a:solidFill>
                  <a:srgbClr val="00B050"/>
                </a:solidFill>
              </a:rPr>
              <a:t>- Simplicité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00B050"/>
                </a:solidFill>
              </a:rPr>
              <a:t> Coût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rgbClr val="00B050"/>
                </a:solidFill>
              </a:rPr>
              <a:t> Masse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06" y="1128223"/>
            <a:ext cx="5774325" cy="3077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62" y="2234366"/>
            <a:ext cx="4635917" cy="29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4585" y="1397727"/>
            <a:ext cx="3275629" cy="45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-164591"/>
            <a:ext cx="9601200" cy="1536192"/>
          </a:xfrm>
        </p:spPr>
        <p:txBody>
          <a:bodyPr/>
          <a:lstStyle/>
          <a:p>
            <a:r>
              <a:rPr lang="fr-FR" sz="4300" dirty="0" smtClean="0">
                <a:solidFill>
                  <a:schemeClr val="bg1">
                    <a:lumMod val="50000"/>
                  </a:schemeClr>
                </a:solidFill>
              </a:rPr>
              <a:t>Modélisation et </a:t>
            </a:r>
            <a:r>
              <a:rPr lang="fr-FR" sz="4300" dirty="0" err="1" smtClean="0">
                <a:solidFill>
                  <a:schemeClr val="bg1">
                    <a:lumMod val="50000"/>
                  </a:schemeClr>
                </a:solidFill>
              </a:rPr>
              <a:t>prédimensionnement</a:t>
            </a:r>
            <a:r>
              <a:rPr lang="fr-FR" sz="4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4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3131" y="6267416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7777" y="2383428"/>
            <a:ext cx="3658498" cy="369877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916168" y="1776549"/>
            <a:ext cx="0" cy="429768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461657"/>
            <a:ext cx="170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bras original de </a:t>
            </a:r>
            <a:endParaRPr lang="fr-FR" dirty="0"/>
          </a:p>
          <a:p>
            <a:r>
              <a:rPr lang="fr-FR" dirty="0" err="1" smtClean="0"/>
              <a:t>Poppy</a:t>
            </a:r>
            <a:endParaRPr lang="fr-FR" dirty="0"/>
          </a:p>
        </p:txBody>
      </p:sp>
      <p:sp>
        <p:nvSpPr>
          <p:cNvPr id="11" name="Plus 10"/>
          <p:cNvSpPr/>
          <p:nvPr/>
        </p:nvSpPr>
        <p:spPr>
          <a:xfrm>
            <a:off x="1394326" y="3614185"/>
            <a:ext cx="475784" cy="483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15489" y="1641901"/>
            <a:ext cx="31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Conception préliminaire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038647" y="1691923"/>
            <a:ext cx="264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Amélioration</a:t>
            </a:r>
            <a:endParaRPr lang="fr-FR" sz="2000" u="sng" dirty="0"/>
          </a:p>
        </p:txBody>
      </p:sp>
      <p:cxnSp>
        <p:nvCxnSpPr>
          <p:cNvPr id="15" name="Straight Arrow Connector 14"/>
          <p:cNvCxnSpPr>
            <a:endCxn id="26" idx="3"/>
          </p:cNvCxnSpPr>
          <p:nvPr/>
        </p:nvCxnSpPr>
        <p:spPr>
          <a:xfrm flipH="1">
            <a:off x="7920444" y="4114800"/>
            <a:ext cx="2203270" cy="376493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4" idx="3"/>
          </p:cNvCxnSpPr>
          <p:nvPr/>
        </p:nvCxnSpPr>
        <p:spPr>
          <a:xfrm flipH="1" flipV="1">
            <a:off x="7824903" y="3648935"/>
            <a:ext cx="1854674" cy="413613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5" idx="3"/>
          </p:cNvCxnSpPr>
          <p:nvPr/>
        </p:nvCxnSpPr>
        <p:spPr>
          <a:xfrm flipH="1">
            <a:off x="7687870" y="5434149"/>
            <a:ext cx="1652073" cy="31663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3"/>
          </p:cNvCxnSpPr>
          <p:nvPr/>
        </p:nvCxnSpPr>
        <p:spPr>
          <a:xfrm flipV="1">
            <a:off x="7096737" y="2403566"/>
            <a:ext cx="1825194" cy="14932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91343" y="2368227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Bras 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6215558" y="3464269"/>
            <a:ext cx="16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Servomoteur  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6360960" y="5566113"/>
            <a:ext cx="132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Doigt fixe   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6271664" y="4306627"/>
            <a:ext cx="164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Doigt mobile    </a:t>
            </a:r>
            <a:endParaRPr lang="fr-FR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375" y="-102246"/>
            <a:ext cx="9601200" cy="1536192"/>
          </a:xfrm>
        </p:spPr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Conception détaillée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81" y="1597502"/>
            <a:ext cx="2411272" cy="4546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6" y="1597502"/>
            <a:ext cx="2821576" cy="4546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502" y="1597502"/>
            <a:ext cx="2512558" cy="4557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9852" y="1213608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Avant-bras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907781" y="1213608"/>
            <a:ext cx="14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Pouce (fixe)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631502" y="1213608"/>
            <a:ext cx="22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Monobloc (mobile)</a:t>
            </a:r>
            <a:endParaRPr lang="fr-F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8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49" y="1291355"/>
            <a:ext cx="7423763" cy="4628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-71345"/>
            <a:ext cx="9601200" cy="1536192"/>
          </a:xfrm>
        </p:spPr>
        <p:txBody>
          <a:bodyPr/>
          <a:lstStyle/>
          <a:p>
            <a:pPr algn="ctr"/>
            <a:r>
              <a:rPr lang="fr-FR" sz="5300" dirty="0" smtClean="0">
                <a:solidFill>
                  <a:schemeClr val="bg1">
                    <a:lumMod val="50000"/>
                  </a:schemeClr>
                </a:solidFill>
              </a:rPr>
              <a:t>Servomoteur</a:t>
            </a:r>
            <a:endParaRPr lang="fr-FR" sz="4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1558" y="5412459"/>
            <a:ext cx="158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Vitesse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5400000" flipV="1">
            <a:off x="2742358" y="3935083"/>
            <a:ext cx="3019204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écrochage couple max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746" y="2548591"/>
            <a:ext cx="3289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cs typeface="Arial" panose="020B0604020202020204" pitchFamily="34" charset="0"/>
              </a:rPr>
              <a:t>Masse: 52,9g</a:t>
            </a:r>
          </a:p>
          <a:p>
            <a:endParaRPr lang="fr-FR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cs typeface="Arial" panose="020B0604020202020204" pitchFamily="34" charset="0"/>
              </a:rPr>
              <a:t>Coût : 45 €</a:t>
            </a:r>
          </a:p>
          <a:p>
            <a:endParaRPr lang="fr-FR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cs typeface="Arial" panose="020B0604020202020204" pitchFamily="34" charset="0"/>
              </a:rPr>
              <a:t>Grande vitesse</a:t>
            </a:r>
          </a:p>
          <a:p>
            <a:endParaRPr lang="fr-FR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cs typeface="Arial" panose="020B0604020202020204" pitchFamily="34" charset="0"/>
              </a:rPr>
              <a:t>Plage de déplacement: 300°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175965" y="4467497"/>
            <a:ext cx="1135163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" y="5749122"/>
            <a:ext cx="974172" cy="974172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 smtClean="0"/>
              <a:t>Fifty </a:t>
            </a:r>
            <a:r>
              <a:rPr lang="en-US" dirty="0" err="1" smtClean="0"/>
              <a:t>Fifty</a:t>
            </a:r>
            <a:r>
              <a:rPr lang="en-US" dirty="0" smtClean="0"/>
              <a:t> : BOURDERES, DELCAN, POTTIER BONNET et TURPAIN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45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6862</TotalTime>
  <Words>245</Words>
  <Application>Microsoft Office PowerPoint</Application>
  <PresentationFormat>Widescreen</PresentationFormat>
  <Paragraphs>80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Wingdings</vt:lpstr>
      <vt:lpstr>Wood Type</vt:lpstr>
      <vt:lpstr>THEMA POPPY Jalon 4 : jury de la meilleure conception  </vt:lpstr>
      <vt:lpstr>Plan </vt:lpstr>
      <vt:lpstr>Contexte</vt:lpstr>
      <vt:lpstr>Organisation et traçabilité </vt:lpstr>
      <vt:lpstr>Choix de concePtion</vt:lpstr>
      <vt:lpstr>Concept de fonctionnement</vt:lpstr>
      <vt:lpstr>Modélisation et prédimensionnement </vt:lpstr>
      <vt:lpstr>Conception détaillée</vt:lpstr>
      <vt:lpstr>Servomoteur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– POPPY Jalon 3 : Conception détaillée</dc:title>
  <dc:creator>julie delcan</dc:creator>
  <cp:lastModifiedBy>Camille Pottier Bonnet</cp:lastModifiedBy>
  <cp:revision>45</cp:revision>
  <dcterms:created xsi:type="dcterms:W3CDTF">2015-12-08T13:06:26Z</dcterms:created>
  <dcterms:modified xsi:type="dcterms:W3CDTF">2016-01-08T07:23:54Z</dcterms:modified>
</cp:coreProperties>
</file>