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8"/>
  </p:notesMasterIdLst>
  <p:sldIdLst>
    <p:sldId id="256" r:id="rId2"/>
    <p:sldId id="264" r:id="rId3"/>
    <p:sldId id="263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GENTY" initials="RG" lastIdx="21" clrIdx="0">
    <p:extLst>
      <p:ext uri="{19B8F6BF-5375-455C-9EA6-DF929625EA0E}">
        <p15:presenceInfo xmlns:p15="http://schemas.microsoft.com/office/powerpoint/2012/main" userId="080a661cd825c8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6T16:37:13.750" idx="14">
    <p:pos x="10" y="10"/>
    <p:text>desouligné</p:text>
    <p:extLst>
      <p:ext uri="{C676402C-5697-4E1C-873F-D02D1690AC5C}">
        <p15:threadingInfo xmlns:p15="http://schemas.microsoft.com/office/powerpoint/2012/main" timeZoneBias="-60"/>
      </p:ext>
    </p:extLst>
  </p:cm>
  <p:cm authorId="1" dt="2016-01-06T16:40:05.955" idx="16">
    <p:pos x="10" y="282"/>
    <p:text>explique profil dents</p:text>
    <p:extLst>
      <p:ext uri="{C676402C-5697-4E1C-873F-D02D1690AC5C}">
        <p15:threadingInfo xmlns:p15="http://schemas.microsoft.com/office/powerpoint/2012/main" timeZoneBias="-60">
          <p15:parentCm authorId="1" idx="14"/>
        </p15:threadingInfo>
      </p:ext>
    </p:extLst>
  </p:cm>
  <p:cm authorId="1" dt="2016-01-06T16:40:30.963" idx="17">
    <p:pos x="10" y="418"/>
    <p:text>désignation matériaux doigts + fléxibilité</p:text>
    <p:extLst>
      <p:ext uri="{C676402C-5697-4E1C-873F-D02D1690AC5C}">
        <p15:threadingInfo xmlns:p15="http://schemas.microsoft.com/office/powerpoint/2012/main" timeZoneBias="-60">
          <p15:parentCm authorId="1" idx="14"/>
        </p15:threadingInfo>
      </p:ext>
    </p:extLst>
  </p:cm>
  <p:cm authorId="1" dt="2016-01-06T16:41:38.290" idx="18">
    <p:pos x="10" y="554"/>
    <p:text>cahier des charges</p:text>
    <p:extLst>
      <p:ext uri="{C676402C-5697-4E1C-873F-D02D1690AC5C}">
        <p15:threadingInfo xmlns:p15="http://schemas.microsoft.com/office/powerpoint/2012/main" timeZoneBias="-60">
          <p15:parentCm authorId="1" idx="14"/>
        </p15:threadingInfo>
      </p:ext>
    </p:extLst>
  </p:cm>
  <p:cm authorId="1" dt="2016-01-06T16:43:59.177" idx="19">
    <p:pos x="10" y="690"/>
    <p:text>rapport aux autre</p:text>
    <p:extLst>
      <p:ext uri="{C676402C-5697-4E1C-873F-D02D1690AC5C}">
        <p15:threadingInfo xmlns:p15="http://schemas.microsoft.com/office/powerpoint/2012/main" timeZoneBias="-60">
          <p15:parentCm authorId="1" idx="14"/>
        </p15:threadingInfo>
      </p:ext>
    </p:extLst>
  </p:cm>
  <p:cm authorId="1" dt="2016-01-06T17:00:32.721" idx="20">
    <p:pos x="10" y="826"/>
    <p:text>numéro diapo</p:text>
    <p:extLst>
      <p:ext uri="{C676402C-5697-4E1C-873F-D02D1690AC5C}">
        <p15:threadingInfo xmlns:p15="http://schemas.microsoft.com/office/powerpoint/2012/main" timeZoneBias="-60">
          <p15:parentCm authorId="1" idx="14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6T16:37:13.750" idx="14">
    <p:pos x="10" y="10"/>
    <p:text>desouligné</p:text>
    <p:extLst>
      <p:ext uri="{C676402C-5697-4E1C-873F-D02D1690AC5C}">
        <p15:threadingInfo xmlns:p15="http://schemas.microsoft.com/office/powerpoint/2012/main" timeZoneBias="-60"/>
      </p:ext>
    </p:extLst>
  </p:cm>
  <p:cm authorId="1" dt="2016-01-06T16:39:52.062" idx="15">
    <p:pos x="10" y="146"/>
    <p:text>vue dans sw</p:text>
    <p:extLst>
      <p:ext uri="{C676402C-5697-4E1C-873F-D02D1690AC5C}">
        <p15:threadingInfo xmlns:p15="http://schemas.microsoft.com/office/powerpoint/2012/main" timeZoneBias="-60">
          <p15:parentCm authorId="1" idx="14"/>
        </p15:threadingInfo>
      </p:ext>
    </p:extLst>
  </p:cm>
  <p:cm authorId="1" dt="2016-01-06T16:40:05.955" idx="16">
    <p:pos x="10" y="282"/>
    <p:text>explique profil dents</p:text>
    <p:extLst>
      <p:ext uri="{C676402C-5697-4E1C-873F-D02D1690AC5C}">
        <p15:threadingInfo xmlns:p15="http://schemas.microsoft.com/office/powerpoint/2012/main" timeZoneBias="-60">
          <p15:parentCm authorId="1" idx="14"/>
        </p15:threadingInfo>
      </p:ext>
    </p:extLst>
  </p:cm>
  <p:cm authorId="1" dt="2016-01-06T16:40:30.963" idx="17">
    <p:pos x="10" y="418"/>
    <p:text>désignation matériaux doigts + fléxibilité</p:text>
    <p:extLst>
      <p:ext uri="{C676402C-5697-4E1C-873F-D02D1690AC5C}">
        <p15:threadingInfo xmlns:p15="http://schemas.microsoft.com/office/powerpoint/2012/main" timeZoneBias="-60">
          <p15:parentCm authorId="1" idx="14"/>
        </p15:threadingInfo>
      </p:ext>
    </p:extLst>
  </p:cm>
  <p:cm authorId="1" dt="2016-01-06T16:41:38.290" idx="18">
    <p:pos x="10" y="554"/>
    <p:text>cahier des charges</p:text>
    <p:extLst>
      <p:ext uri="{C676402C-5697-4E1C-873F-D02D1690AC5C}">
        <p15:threadingInfo xmlns:p15="http://schemas.microsoft.com/office/powerpoint/2012/main" timeZoneBias="-60">
          <p15:parentCm authorId="1" idx="14"/>
        </p15:threadingInfo>
      </p:ext>
    </p:extLst>
  </p:cm>
  <p:cm authorId="1" dt="2016-01-06T17:00:32.721" idx="20">
    <p:pos x="10" y="826"/>
    <p:text>numéro diapo</p:text>
    <p:extLst>
      <p:ext uri="{C676402C-5697-4E1C-873F-D02D1690AC5C}">
        <p15:threadingInfo xmlns:p15="http://schemas.microsoft.com/office/powerpoint/2012/main" timeZoneBias="-60">
          <p15:parentCm authorId="1" idx="1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B7EEE-A7AC-4A4B-81E2-846D6097D554}" type="datetimeFigureOut">
              <a:rPr lang="fr-FR" smtClean="0"/>
              <a:t>08/06/2016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83FED-5976-4E88-BC58-A4BA854A7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3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3FED-5976-4E88-BC58-A4BA854A7A9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1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Place pour mettre 2</a:t>
            </a:r>
            <a:r>
              <a:rPr lang="fr-FR" baseline="0" dirty="0"/>
              <a:t> moteurs + crémaillère + pivot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3FED-5976-4E88-BC58-A4BA854A7A9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37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 élargissement avant</a:t>
            </a:r>
            <a:r>
              <a:rPr lang="fr-FR" baseline="0" dirty="0"/>
              <a:t> bras + dessin de la main + </a:t>
            </a:r>
            <a:r>
              <a:rPr lang="fr-FR" dirty="0"/>
              <a:t>profil 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3FED-5976-4E88-BC58-A4BA854A7A9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49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F996-5289-4BAC-8D31-2C16AD569B56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11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DFD3-5CA3-488B-91CB-7FED3E5FA376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52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17CE-222F-4D12-8E17-F2855FE76A8F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30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C4E8-C692-440D-916B-CF3E1DDCC510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911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8069-6FF4-4E4C-B025-356989C71442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68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2461-2637-491C-882A-AAC8E4974638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8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7C78-F6D8-4BB3-A80F-34A4202D333B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58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2F73-ACFD-4F60-B6AD-E8ADFD0F4277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19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5846-007A-4268-9F89-C84272548E80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60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8483-8A44-491D-A554-ED684D8866B6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77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BF0-6EA9-4A21-803B-DE882051482D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64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948C-61DB-4A7F-9067-27A3B75D88B2}" type="datetime1">
              <a:rPr lang="fr-FR" smtClean="0"/>
              <a:t>08/06/2016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1936-334F-4EEE-BEA0-7E1B973C4E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6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1193" y="1390355"/>
            <a:ext cx="5181600" cy="1246909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chemeClr val="accent5">
                    <a:lumMod val="75000"/>
                  </a:schemeClr>
                </a:solidFill>
              </a:rPr>
              <a:t>THEMA POPPY </a:t>
            </a:r>
            <a:br>
              <a:rPr lang="fr-FR" sz="4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4800" b="1" dirty="0">
                <a:solidFill>
                  <a:schemeClr val="accent5">
                    <a:lumMod val="75000"/>
                  </a:schemeClr>
                </a:solidFill>
              </a:rPr>
              <a:t>Kit de préhension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8014" y="3104505"/>
            <a:ext cx="4243186" cy="487116"/>
          </a:xfrm>
        </p:spPr>
        <p:txBody>
          <a:bodyPr/>
          <a:lstStyle/>
          <a:p>
            <a:r>
              <a:rPr lang="fr-FR" dirty="0"/>
              <a:t>Groupe Poppy et les cafards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570"/>
            <a:ext cx="2286319" cy="914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319" y="6273225"/>
            <a:ext cx="62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BA-2A 2015-2016</a:t>
            </a:r>
          </a:p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LOPEZ Tom – LANGLOIS Arthur – BOULEZ Thomas – GENTY Robin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" y="3970014"/>
            <a:ext cx="2891037" cy="21691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55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570"/>
            <a:ext cx="2286319" cy="914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319" y="6273225"/>
            <a:ext cx="62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BA-2A 2015-2016</a:t>
            </a:r>
          </a:p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LOPEZ Tom – LANGLOIS Arthur – BOULEZ Thomas – GENTY Robin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15904"/>
            <a:ext cx="61360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ORGANISATION</a:t>
            </a:r>
          </a:p>
          <a:p>
            <a:endParaRPr lang="fr-FR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CONCEPT DE FONCTIONNEMENT</a:t>
            </a:r>
          </a:p>
          <a:p>
            <a:endParaRPr lang="fr-FR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MODÉLISATION - PRDIM</a:t>
            </a:r>
          </a:p>
          <a:p>
            <a:endParaRPr lang="fr-FR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MODÉLISATION DES PIÈCES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486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5">
                    <a:lumMod val="75000"/>
                  </a:schemeClr>
                </a:solidFill>
              </a:rPr>
              <a:t>INDEX</a:t>
            </a:r>
            <a:endParaRPr lang="fr-F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04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"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0" y="0"/>
            <a:ext cx="3841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chemeClr val="accent5">
                    <a:lumMod val="75000"/>
                  </a:schemeClr>
                </a:solidFill>
              </a:rPr>
              <a:t>ORGANISATION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3</a:t>
            </a:fld>
            <a:endParaRPr lang="fr-FR" dirty="0"/>
          </a:p>
        </p:txBody>
      </p:sp>
      <p:pic>
        <p:nvPicPr>
          <p:cNvPr id="1026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79" y="1881186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mx-tregueux.fr/wp-content/uploads/2015/09/m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37" y="2575215"/>
            <a:ext cx="3286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66" y="1881186"/>
            <a:ext cx="11864468" cy="3150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716" y="693799"/>
            <a:ext cx="4977210" cy="60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"/>
          <a:stretch/>
        </p:blipFill>
        <p:spPr>
          <a:xfrm>
            <a:off x="7966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0" y="0"/>
            <a:ext cx="78318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chemeClr val="accent5">
                    <a:lumMod val="75000"/>
                  </a:schemeClr>
                </a:solidFill>
              </a:rPr>
              <a:t>CONCEPT DE FONCTIONNEMENT</a:t>
            </a:r>
          </a:p>
          <a:p>
            <a:endParaRPr lang="fr-F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4</a:t>
            </a:fld>
            <a:endParaRPr lang="fr-FR" dirty="0"/>
          </a:p>
        </p:txBody>
      </p:sp>
      <p:grpSp>
        <p:nvGrpSpPr>
          <p:cNvPr id="23" name="Group 22"/>
          <p:cNvGrpSpPr/>
          <p:nvPr/>
        </p:nvGrpSpPr>
        <p:grpSpPr>
          <a:xfrm>
            <a:off x="182726" y="1683469"/>
            <a:ext cx="11842480" cy="4855443"/>
            <a:chOff x="157507" y="1860895"/>
            <a:chExt cx="11842480" cy="4855443"/>
          </a:xfrm>
        </p:grpSpPr>
        <p:grpSp>
          <p:nvGrpSpPr>
            <p:cNvPr id="18" name="Group 17"/>
            <p:cNvGrpSpPr/>
            <p:nvPr/>
          </p:nvGrpSpPr>
          <p:grpSpPr>
            <a:xfrm>
              <a:off x="157507" y="1860895"/>
              <a:ext cx="11842480" cy="4855443"/>
              <a:chOff x="157507" y="1860895"/>
              <a:chExt cx="11842480" cy="485544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47" b="99825" l="787" r="92134">
                            <a14:foregroundMark x1="23206" y1="76091" x2="23206" y2="76091"/>
                            <a14:foregroundMark x1="21927" y1="78360" x2="21927" y2="78360"/>
                            <a14:foregroundMark x1="21632" y1="85340" x2="21632" y2="85340"/>
                            <a14:foregroundMark x1="17601" y1="89703" x2="17601" y2="89703"/>
                            <a14:foregroundMark x1="9046" y1="76091" x2="9046" y2="76091"/>
                            <a14:foregroundMark x1="10324" y1="76789" x2="10324" y2="76789"/>
                            <a14:foregroundMark x1="7276" y1="74346" x2="7276" y2="74346"/>
                            <a14:foregroundMark x1="19469" y1="83246" x2="19469" y2="83246"/>
                            <a14:backgroundMark x1="21632" y1="83421" x2="21632" y2="83421"/>
                            <a14:backgroundMark x1="19567" y1="82024" x2="19567" y2="82024"/>
                            <a14:backgroundMark x1="25369" y1="90750" x2="25369" y2="90750"/>
                            <a14:backgroundMark x1="20551" y1="81501" x2="20551" y2="81501"/>
                            <a14:backgroundMark x1="23402" y1="82373" x2="23402" y2="82373"/>
                            <a14:backgroundMark x1="22911" y1="77312" x2="22911" y2="77312"/>
                            <a14:backgroundMark x1="23697" y1="80279" x2="23697" y2="8027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646703" y="4918715"/>
                <a:ext cx="3142826" cy="1770737"/>
              </a:xfrm>
              <a:prstGeom prst="rect">
                <a:avLst/>
              </a:prstGeom>
            </p:spPr>
          </p:pic>
          <p:pic>
            <p:nvPicPr>
              <p:cNvPr id="1028" name="Picture 4" descr="https://www.asme.org/getmedia/49524ef6-ebc8-46f7-be08-b86f99e0761c/Octo-Bots-in-the-ER_01.jpg.aspx?width=34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65294" y1="16854" x2="65294" y2="16854"/>
                            <a14:foregroundMark x1="70294" y1="20974" x2="76765" y2="5993"/>
                            <a14:foregroundMark x1="82941" y1="22097" x2="84706" y2="22846"/>
                            <a14:foregroundMark x1="92059" y1="5243" x2="93235" y2="0"/>
                            <a14:foregroundMark x1="92647" y1="5243" x2="92059" y2="10487"/>
                            <a14:foregroundMark x1="92647" y1="10112" x2="92941" y2="153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507" y="4925639"/>
                <a:ext cx="2268163" cy="1781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4638" l="0" r="93688">
                            <a14:foregroundMark x1="79438" y1="20038" x2="80813" y2="218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5953" y="4916113"/>
                <a:ext cx="2685793" cy="1784373"/>
              </a:xfrm>
              <a:prstGeom prst="rect">
                <a:avLst/>
              </a:prstGeom>
            </p:spPr>
          </p:pic>
          <p:pic>
            <p:nvPicPr>
              <p:cNvPr id="1032" name="Picture 8" descr="http://3.imimg.com/data3/EF/GK/MY-10535699/robot-and-grippers-250x250.jpe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68000" y1="88889" x2="68000" y2="88889"/>
                            <a14:foregroundMark x1="80800" y1="95767" x2="80800" y2="95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2982" y="4916113"/>
                <a:ext cx="2381250" cy="1800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012" y="1860895"/>
                <a:ext cx="11807975" cy="2893904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951395" y="2195441"/>
              <a:ext cx="9715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/critères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96500" y="1998249"/>
              <a:ext cx="371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91588" y="4325719"/>
              <a:ext cx="327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37048" y="-1226555"/>
            <a:ext cx="15329422" cy="5833219"/>
            <a:chOff x="-422798" y="379322"/>
            <a:chExt cx="15329422" cy="5833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082" b="95166" l="9978" r="89967">
                          <a14:foregroundMark x1="63880" y1="50054" x2="63824" y2="58002"/>
                          <a14:backgroundMark x1="28595" y1="85714" x2="41249" y2="36950"/>
                          <a14:backgroundMark x1="51226" y1="24705" x2="58919" y2="34157"/>
                          <a14:backgroundMark x1="50223" y1="74973" x2="58417" y2="59828"/>
                          <a14:backgroundMark x1="63489" y1="57787" x2="63434" y2="50698"/>
                          <a14:backgroundMark x1="53456" y1="46079" x2="53456" y2="46079"/>
                          <a14:backgroundMark x1="56912" y1="41998" x2="56912" y2="41998"/>
                          <a14:backgroundMark x1="56968" y1="55317" x2="56968" y2="553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23" b="7805"/>
            <a:stretch/>
          </p:blipFill>
          <p:spPr>
            <a:xfrm>
              <a:off x="6777317" y="379322"/>
              <a:ext cx="8129307" cy="5833219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5261696" y="3080891"/>
              <a:ext cx="3465103" cy="923925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798" y="1912524"/>
              <a:ext cx="2768063" cy="27819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344" y="2457051"/>
              <a:ext cx="2704554" cy="194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7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"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0" y="0"/>
            <a:ext cx="58676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chemeClr val="accent5">
                    <a:lumMod val="75000"/>
                  </a:schemeClr>
                </a:solidFill>
              </a:rPr>
              <a:t>MODÉLISATION - PRDIM</a:t>
            </a:r>
          </a:p>
          <a:p>
            <a:endParaRPr lang="fr-F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2897" y="-44592"/>
            <a:ext cx="4066205" cy="76825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8" t="11084" r="20669" b="7449"/>
          <a:stretch/>
        </p:blipFill>
        <p:spPr>
          <a:xfrm>
            <a:off x="1257100" y="898067"/>
            <a:ext cx="8725100" cy="5797214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2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/>
          <a:stretch/>
        </p:blipFill>
        <p:spPr>
          <a:xfrm>
            <a:off x="0" y="0"/>
            <a:ext cx="1218071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570"/>
            <a:ext cx="2286319" cy="914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319" y="6273225"/>
            <a:ext cx="62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BA-2A 2015-2016</a:t>
            </a:r>
          </a:p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LOPEZ Tom – LANGLOIS Arthur – BOULEZ Thomas – GENTY Robin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71936-334F-4EEE-BEA0-7E1B973C4E18}" type="slidenum">
              <a:rPr lang="fr-FR" smtClean="0"/>
              <a:t>6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6498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chemeClr val="accent5">
                    <a:lumMod val="75000"/>
                  </a:schemeClr>
                </a:solidFill>
              </a:rPr>
              <a:t>MODÉLISATION DES PIÈCES </a:t>
            </a:r>
          </a:p>
          <a:p>
            <a:endParaRPr lang="fr-FR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56" b="96885" l="35619" r="71070">
                        <a14:foregroundMark x1="63043" y1="54458" x2="62821" y2="49087"/>
                        <a14:foregroundMark x1="59588" y1="44791" x2="59810" y2="50269"/>
                        <a14:foregroundMark x1="61650" y1="69710" x2="61371" y2="92266"/>
                        <a14:foregroundMark x1="60424" y1="88614" x2="57246" y2="70677"/>
                        <a14:foregroundMark x1="63824" y1="68851" x2="63824" y2="93663"/>
                        <a14:foregroundMark x1="64103" y1="92266" x2="68060" y2="71106"/>
                        <a14:foregroundMark x1="61093" y1="69173" x2="60591" y2="68314"/>
                        <a14:foregroundMark x1="64326" y1="69066" x2="64326" y2="69066"/>
                        <a14:foregroundMark x1="40245" y1="61976" x2="40301" y2="71536"/>
                        <a14:foregroundMark x1="40357" y1="71536" x2="41472" y2="79592"/>
                        <a14:foregroundMark x1="41973" y1="78410" x2="42196" y2="81955"/>
                        <a14:foregroundMark x1="42085" y1="83029" x2="42085" y2="83029"/>
                        <a14:foregroundMark x1="41081" y1="79484" x2="41081" y2="79484"/>
                        <a14:foregroundMark x1="40635" y1="77336" x2="40635" y2="77336"/>
                        <a14:foregroundMark x1="40357" y1="75618" x2="40357" y2="75618"/>
                        <a14:foregroundMark x1="40468" y1="76155" x2="40468" y2="76155"/>
                        <a14:foregroundMark x1="44036" y1="71429" x2="44036" y2="71429"/>
                        <a14:foregroundMark x1="43701" y1="70784" x2="43701" y2="70784"/>
                        <a14:foregroundMark x1="43590" y1="71106" x2="43590" y2="71106"/>
                        <a14:foregroundMark x1="43088" y1="69817" x2="43088" y2="69817"/>
                        <a14:foregroundMark x1="42977" y1="69066" x2="42085" y2="64662"/>
                        <a14:backgroundMark x1="42977" y1="72503" x2="42977" y2="72503"/>
                        <a14:backgroundMark x1="42196" y1="68636" x2="42196" y2="68636"/>
                        <a14:backgroundMark x1="41973" y1="67562" x2="41973" y2="67562"/>
                        <a14:backgroundMark x1="41918" y1="66702" x2="41918" y2="66702"/>
                        <a14:backgroundMark x1="41918" y1="65951" x2="41918" y2="65951"/>
                        <a14:backgroundMark x1="52843" y1="71536" x2="51784" y2="20408"/>
                        <a14:backgroundMark x1="42865" y1="71643" x2="42698" y2="70569"/>
                        <a14:backgroundMark x1="41360" y1="45435" x2="41360" y2="45435"/>
                        <a14:backgroundMark x1="41639" y1="35124" x2="41639" y2="35124"/>
                        <a14:backgroundMark x1="42754" y1="27497" x2="42754" y2="27497"/>
                        <a14:backgroundMark x1="45151" y1="23201" x2="45151" y2="23201"/>
                        <a14:backgroundMark x1="39688" y1="23308" x2="39688" y2="23308"/>
                        <a14:backgroundMark x1="65106" y1="25886" x2="65106" y2="25886"/>
                        <a14:backgroundMark x1="61873" y1="32223" x2="61873" y2="32223"/>
                        <a14:backgroundMark x1="59365" y1="25134" x2="59365" y2="25134"/>
                        <a14:backgroundMark x1="63155" y1="41461" x2="63155" y2="41461"/>
                        <a14:backgroundMark x1="65440" y1="36520" x2="65440" y2="36520"/>
                        <a14:backgroundMark x1="65496" y1="32868" x2="65496" y2="32868"/>
                        <a14:backgroundMark x1="65385" y1="41246" x2="65385" y2="41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27" r="29166"/>
          <a:stretch/>
        </p:blipFill>
        <p:spPr>
          <a:xfrm rot="10800000">
            <a:off x="1084668" y="530936"/>
            <a:ext cx="4341091" cy="63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8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</TotalTime>
  <Words>101</Words>
  <Application>Microsoft Office PowerPoint</Application>
  <PresentationFormat>Grand écran</PresentationFormat>
  <Paragraphs>34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THEMA POPPY  Kit de préhension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POPPY</dc:title>
  <dc:creator>Robin GENTY</dc:creator>
  <cp:lastModifiedBy>Langlois Arthur</cp:lastModifiedBy>
  <cp:revision>81</cp:revision>
  <dcterms:created xsi:type="dcterms:W3CDTF">2015-12-10T01:37:37Z</dcterms:created>
  <dcterms:modified xsi:type="dcterms:W3CDTF">2016-06-08T13:03:50Z</dcterms:modified>
</cp:coreProperties>
</file>