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9" r:id="rId2"/>
    <p:sldMasterId id="2147483683" r:id="rId3"/>
    <p:sldMasterId id="2147483694" r:id="rId4"/>
    <p:sldMasterId id="2147483699" r:id="rId5"/>
  </p:sldMasterIdLst>
  <p:notesMasterIdLst>
    <p:notesMasterId r:id="rId29"/>
  </p:notesMasterIdLst>
  <p:handoutMasterIdLst>
    <p:handoutMasterId r:id="rId30"/>
  </p:handoutMasterIdLst>
  <p:sldIdLst>
    <p:sldId id="370" r:id="rId6"/>
    <p:sldId id="334" r:id="rId7"/>
    <p:sldId id="327" r:id="rId8"/>
    <p:sldId id="360" r:id="rId9"/>
    <p:sldId id="350" r:id="rId10"/>
    <p:sldId id="371" r:id="rId11"/>
    <p:sldId id="346" r:id="rId12"/>
    <p:sldId id="338" r:id="rId13"/>
    <p:sldId id="363" r:id="rId14"/>
    <p:sldId id="347" r:id="rId15"/>
    <p:sldId id="355" r:id="rId16"/>
    <p:sldId id="356" r:id="rId17"/>
    <p:sldId id="358" r:id="rId18"/>
    <p:sldId id="357" r:id="rId19"/>
    <p:sldId id="362" r:id="rId20"/>
    <p:sldId id="368" r:id="rId21"/>
    <p:sldId id="361" r:id="rId22"/>
    <p:sldId id="349" r:id="rId23"/>
    <p:sldId id="359" r:id="rId24"/>
    <p:sldId id="351" r:id="rId25"/>
    <p:sldId id="366" r:id="rId26"/>
    <p:sldId id="339" r:id="rId27"/>
    <p:sldId id="367" r:id="rId28"/>
  </p:sldIdLst>
  <p:sldSz cx="9144000" cy="51450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488" userDrawn="1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pos="1584" userDrawn="1">
          <p15:clr>
            <a:srgbClr val="A4A3A4"/>
          </p15:clr>
        </p15:guide>
        <p15:guide id="5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FFFF"/>
    <a:srgbClr val="99FFCC"/>
    <a:srgbClr val="07AA7C"/>
    <a:srgbClr val="289660"/>
    <a:srgbClr val="34D48C"/>
    <a:srgbClr val="C80064"/>
    <a:srgbClr val="D6166D"/>
    <a:srgbClr val="323232"/>
    <a:srgbClr val="80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540" y="90"/>
      </p:cViewPr>
      <p:guideLst>
        <p:guide pos="5488"/>
        <p:guide pos="249"/>
        <p:guide pos="158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BC67-EE31-484E-B7C1-674617A291BA}" type="datetimeFigureOut">
              <a:rPr lang="en-US" smtClean="0"/>
              <a:pPr/>
              <a:t>1/j/aa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F50B8-F52D-47F4-95C3-88570281B44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5085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A8A8E-4336-4D94-8722-1AFA82413F7E}" type="datetimeFigureOut">
              <a:rPr lang="en-US" smtClean="0"/>
              <a:pPr/>
              <a:t>1/j/aa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2467D-4C0F-4B9D-9200-5F6CD9E1D10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5801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re 56"/>
          <p:cNvSpPr>
            <a:spLocks noGrp="1"/>
          </p:cNvSpPr>
          <p:nvPr>
            <p:ph type="title"/>
          </p:nvPr>
        </p:nvSpPr>
        <p:spPr>
          <a:xfrm>
            <a:off x="395288" y="708831"/>
            <a:ext cx="4176711" cy="369332"/>
          </a:xfrm>
        </p:spPr>
        <p:txBody>
          <a:bodyPr wrap="square" lIns="0" rIns="0" anchor="t">
            <a:spAutoFit/>
          </a:bodyPr>
          <a:lstStyle>
            <a:lvl1pPr>
              <a:lnSpc>
                <a:spcPct val="8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3" name="Espace réservé du texte 6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3094576"/>
            <a:ext cx="2119311" cy="331036"/>
          </a:xfrm>
        </p:spPr>
        <p:txBody>
          <a:bodyPr/>
          <a:lstStyle>
            <a:lvl1pPr algn="l">
              <a:defRPr sz="1200" i="1">
                <a:solidFill>
                  <a:schemeClr val="bg1"/>
                </a:solidFill>
              </a:defRPr>
            </a:lvl1pPr>
            <a:lvl2pPr algn="l">
              <a:defRPr sz="1200" i="1"/>
            </a:lvl2pPr>
            <a:lvl3pPr algn="l">
              <a:defRPr sz="1200" i="1"/>
            </a:lvl3pPr>
            <a:lvl4pPr algn="l">
              <a:defRPr sz="1200" i="1"/>
            </a:lvl4pPr>
            <a:lvl5pPr algn="l">
              <a:defRPr sz="1200" i="1"/>
            </a:lvl5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5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9362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89362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089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5088"/>
          </a:xfrm>
          <a:noFill/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2970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>
            <a:spLocks/>
          </p:cNvSpPr>
          <p:nvPr userDrawn="1"/>
        </p:nvSpPr>
        <p:spPr bwMode="auto">
          <a:xfrm>
            <a:off x="0" y="0"/>
            <a:ext cx="6414726" cy="5145088"/>
          </a:xfrm>
          <a:custGeom>
            <a:avLst/>
            <a:gdLst>
              <a:gd name="connsiteX0" fmla="*/ 0 w 6414726"/>
              <a:gd name="connsiteY0" fmla="*/ 0 h 5145088"/>
              <a:gd name="connsiteX1" fmla="*/ 6414726 w 6414726"/>
              <a:gd name="connsiteY1" fmla="*/ 0 h 5145088"/>
              <a:gd name="connsiteX2" fmla="*/ 3408662 w 6414726"/>
              <a:gd name="connsiteY2" fmla="*/ 5145088 h 5145088"/>
              <a:gd name="connsiteX3" fmla="*/ 0 w 6414726"/>
              <a:gd name="connsiteY3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26" h="5145088">
                <a:moveTo>
                  <a:pt x="0" y="0"/>
                </a:moveTo>
                <a:lnTo>
                  <a:pt x="6414726" y="0"/>
                </a:lnTo>
                <a:lnTo>
                  <a:pt x="3408662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6406125" y="4410949"/>
            <a:ext cx="2016024" cy="489453"/>
            <a:chOff x="1173618" y="990679"/>
            <a:chExt cx="2016024" cy="48945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416709" y="991833"/>
              <a:ext cx="105213" cy="148254"/>
            </a:xfrm>
            <a:custGeom>
              <a:avLst/>
              <a:gdLst>
                <a:gd name="T0" fmla="*/ 258 w 270"/>
                <a:gd name="T1" fmla="*/ 48 h 380"/>
                <a:gd name="T2" fmla="*/ 214 w 270"/>
                <a:gd name="T3" fmla="*/ 93 h 380"/>
                <a:gd name="T4" fmla="*/ 191 w 270"/>
                <a:gd name="T5" fmla="*/ 78 h 380"/>
                <a:gd name="T6" fmla="*/ 83 w 270"/>
                <a:gd name="T7" fmla="*/ 120 h 380"/>
                <a:gd name="T8" fmla="*/ 153 w 270"/>
                <a:gd name="T9" fmla="*/ 158 h 380"/>
                <a:gd name="T10" fmla="*/ 248 w 270"/>
                <a:gd name="T11" fmla="*/ 196 h 380"/>
                <a:gd name="T12" fmla="*/ 268 w 270"/>
                <a:gd name="T13" fmla="*/ 273 h 380"/>
                <a:gd name="T14" fmla="*/ 146 w 270"/>
                <a:gd name="T15" fmla="*/ 377 h 380"/>
                <a:gd name="T16" fmla="*/ 0 w 270"/>
                <a:gd name="T17" fmla="*/ 328 h 380"/>
                <a:gd name="T18" fmla="*/ 44 w 270"/>
                <a:gd name="T19" fmla="*/ 282 h 380"/>
                <a:gd name="T20" fmla="*/ 193 w 270"/>
                <a:gd name="T21" fmla="*/ 287 h 380"/>
                <a:gd name="T22" fmla="*/ 176 w 270"/>
                <a:gd name="T23" fmla="*/ 230 h 380"/>
                <a:gd name="T24" fmla="*/ 98 w 270"/>
                <a:gd name="T25" fmla="*/ 217 h 380"/>
                <a:gd name="T26" fmla="*/ 14 w 270"/>
                <a:gd name="T27" fmla="*/ 94 h 380"/>
                <a:gd name="T28" fmla="*/ 117 w 270"/>
                <a:gd name="T29" fmla="*/ 7 h 380"/>
                <a:gd name="T30" fmla="*/ 258 w 270"/>
                <a:gd name="T31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80">
                  <a:moveTo>
                    <a:pt x="258" y="48"/>
                  </a:moveTo>
                  <a:cubicBezTo>
                    <a:pt x="245" y="65"/>
                    <a:pt x="229" y="78"/>
                    <a:pt x="214" y="93"/>
                  </a:cubicBezTo>
                  <a:cubicBezTo>
                    <a:pt x="207" y="91"/>
                    <a:pt x="201" y="83"/>
                    <a:pt x="191" y="78"/>
                  </a:cubicBezTo>
                  <a:cubicBezTo>
                    <a:pt x="156" y="62"/>
                    <a:pt x="75" y="62"/>
                    <a:pt x="83" y="120"/>
                  </a:cubicBezTo>
                  <a:cubicBezTo>
                    <a:pt x="87" y="149"/>
                    <a:pt x="119" y="152"/>
                    <a:pt x="153" y="158"/>
                  </a:cubicBezTo>
                  <a:cubicBezTo>
                    <a:pt x="192" y="163"/>
                    <a:pt x="229" y="171"/>
                    <a:pt x="248" y="196"/>
                  </a:cubicBezTo>
                  <a:cubicBezTo>
                    <a:pt x="263" y="216"/>
                    <a:pt x="270" y="242"/>
                    <a:pt x="268" y="273"/>
                  </a:cubicBezTo>
                  <a:cubicBezTo>
                    <a:pt x="263" y="336"/>
                    <a:pt x="213" y="372"/>
                    <a:pt x="146" y="377"/>
                  </a:cubicBezTo>
                  <a:cubicBezTo>
                    <a:pt x="88" y="380"/>
                    <a:pt x="30" y="365"/>
                    <a:pt x="0" y="328"/>
                  </a:cubicBezTo>
                  <a:cubicBezTo>
                    <a:pt x="13" y="311"/>
                    <a:pt x="30" y="298"/>
                    <a:pt x="44" y="282"/>
                  </a:cubicBezTo>
                  <a:cubicBezTo>
                    <a:pt x="72" y="312"/>
                    <a:pt x="172" y="331"/>
                    <a:pt x="193" y="287"/>
                  </a:cubicBezTo>
                  <a:cubicBezTo>
                    <a:pt x="204" y="265"/>
                    <a:pt x="193" y="239"/>
                    <a:pt x="176" y="230"/>
                  </a:cubicBezTo>
                  <a:cubicBezTo>
                    <a:pt x="155" y="220"/>
                    <a:pt x="125" y="222"/>
                    <a:pt x="98" y="217"/>
                  </a:cubicBezTo>
                  <a:cubicBezTo>
                    <a:pt x="44" y="206"/>
                    <a:pt x="2" y="163"/>
                    <a:pt x="14" y="94"/>
                  </a:cubicBezTo>
                  <a:cubicBezTo>
                    <a:pt x="23" y="47"/>
                    <a:pt x="62" y="12"/>
                    <a:pt x="117" y="7"/>
                  </a:cubicBezTo>
                  <a:cubicBezTo>
                    <a:pt x="182" y="0"/>
                    <a:pt x="227" y="18"/>
                    <a:pt x="258" y="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073367" y="995296"/>
              <a:ext cx="124672" cy="142482"/>
            </a:xfrm>
            <a:custGeom>
              <a:avLst/>
              <a:gdLst>
                <a:gd name="T0" fmla="*/ 132 w 320"/>
                <a:gd name="T1" fmla="*/ 0 h 365"/>
                <a:gd name="T2" fmla="*/ 187 w 320"/>
                <a:gd name="T3" fmla="*/ 0 h 365"/>
                <a:gd name="T4" fmla="*/ 320 w 320"/>
                <a:gd name="T5" fmla="*/ 364 h 365"/>
                <a:gd name="T6" fmla="*/ 247 w 320"/>
                <a:gd name="T7" fmla="*/ 365 h 365"/>
                <a:gd name="T8" fmla="*/ 224 w 320"/>
                <a:gd name="T9" fmla="*/ 301 h 365"/>
                <a:gd name="T10" fmla="*/ 97 w 320"/>
                <a:gd name="T11" fmla="*/ 301 h 365"/>
                <a:gd name="T12" fmla="*/ 73 w 320"/>
                <a:gd name="T13" fmla="*/ 365 h 365"/>
                <a:gd name="T14" fmla="*/ 1 w 320"/>
                <a:gd name="T15" fmla="*/ 365 h 365"/>
                <a:gd name="T16" fmla="*/ 14 w 320"/>
                <a:gd name="T17" fmla="*/ 321 h 365"/>
                <a:gd name="T18" fmla="*/ 130 w 320"/>
                <a:gd name="T19" fmla="*/ 4 h 365"/>
                <a:gd name="T20" fmla="*/ 132 w 320"/>
                <a:gd name="T21" fmla="*/ 0 h 365"/>
                <a:gd name="T22" fmla="*/ 116 w 320"/>
                <a:gd name="T23" fmla="*/ 240 h 365"/>
                <a:gd name="T24" fmla="*/ 204 w 320"/>
                <a:gd name="T25" fmla="*/ 239 h 365"/>
                <a:gd name="T26" fmla="*/ 160 w 320"/>
                <a:gd name="T27" fmla="*/ 111 h 365"/>
                <a:gd name="T28" fmla="*/ 116 w 320"/>
                <a:gd name="T2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65">
                  <a:moveTo>
                    <a:pt x="1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232" y="121"/>
                    <a:pt x="276" y="242"/>
                    <a:pt x="320" y="364"/>
                  </a:cubicBezTo>
                  <a:cubicBezTo>
                    <a:pt x="304" y="365"/>
                    <a:pt x="268" y="362"/>
                    <a:pt x="247" y="365"/>
                  </a:cubicBezTo>
                  <a:cubicBezTo>
                    <a:pt x="237" y="346"/>
                    <a:pt x="232" y="321"/>
                    <a:pt x="224" y="301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6" y="319"/>
                    <a:pt x="82" y="345"/>
                    <a:pt x="73" y="365"/>
                  </a:cubicBezTo>
                  <a:cubicBezTo>
                    <a:pt x="50" y="362"/>
                    <a:pt x="13" y="364"/>
                    <a:pt x="1" y="365"/>
                  </a:cubicBezTo>
                  <a:cubicBezTo>
                    <a:pt x="0" y="351"/>
                    <a:pt x="9" y="337"/>
                    <a:pt x="14" y="321"/>
                  </a:cubicBezTo>
                  <a:cubicBezTo>
                    <a:pt x="53" y="217"/>
                    <a:pt x="90" y="108"/>
                    <a:pt x="130" y="4"/>
                  </a:cubicBezTo>
                  <a:cubicBezTo>
                    <a:pt x="130" y="2"/>
                    <a:pt x="131" y="0"/>
                    <a:pt x="132" y="0"/>
                  </a:cubicBezTo>
                  <a:moveTo>
                    <a:pt x="116" y="240"/>
                  </a:moveTo>
                  <a:cubicBezTo>
                    <a:pt x="141" y="239"/>
                    <a:pt x="182" y="241"/>
                    <a:pt x="204" y="239"/>
                  </a:cubicBezTo>
                  <a:cubicBezTo>
                    <a:pt x="189" y="196"/>
                    <a:pt x="176" y="152"/>
                    <a:pt x="160" y="111"/>
                  </a:cubicBezTo>
                  <a:cubicBezTo>
                    <a:pt x="146" y="155"/>
                    <a:pt x="130" y="196"/>
                    <a:pt x="116" y="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204305" y="993647"/>
              <a:ext cx="108346" cy="144131"/>
            </a:xfrm>
            <a:custGeom>
              <a:avLst/>
              <a:gdLst>
                <a:gd name="T0" fmla="*/ 3 w 278"/>
                <a:gd name="T1" fmla="*/ 4 h 369"/>
                <a:gd name="T2" fmla="*/ 158 w 278"/>
                <a:gd name="T3" fmla="*/ 4 h 369"/>
                <a:gd name="T4" fmla="*/ 264 w 278"/>
                <a:gd name="T5" fmla="*/ 128 h 369"/>
                <a:gd name="T6" fmla="*/ 198 w 278"/>
                <a:gd name="T7" fmla="*/ 211 h 369"/>
                <a:gd name="T8" fmla="*/ 278 w 278"/>
                <a:gd name="T9" fmla="*/ 368 h 369"/>
                <a:gd name="T10" fmla="*/ 195 w 278"/>
                <a:gd name="T11" fmla="*/ 369 h 369"/>
                <a:gd name="T12" fmla="*/ 125 w 278"/>
                <a:gd name="T13" fmla="*/ 223 h 369"/>
                <a:gd name="T14" fmla="*/ 76 w 278"/>
                <a:gd name="T15" fmla="*/ 223 h 369"/>
                <a:gd name="T16" fmla="*/ 75 w 278"/>
                <a:gd name="T17" fmla="*/ 368 h 369"/>
                <a:gd name="T18" fmla="*/ 2 w 278"/>
                <a:gd name="T19" fmla="*/ 368 h 369"/>
                <a:gd name="T20" fmla="*/ 3 w 278"/>
                <a:gd name="T21" fmla="*/ 4 h 369"/>
                <a:gd name="T22" fmla="*/ 75 w 278"/>
                <a:gd name="T23" fmla="*/ 72 h 369"/>
                <a:gd name="T24" fmla="*/ 75 w 278"/>
                <a:gd name="T25" fmla="*/ 163 h 369"/>
                <a:gd name="T26" fmla="*/ 182 w 278"/>
                <a:gd name="T27" fmla="*/ 146 h 369"/>
                <a:gd name="T28" fmla="*/ 181 w 278"/>
                <a:gd name="T29" fmla="*/ 84 h 369"/>
                <a:gd name="T30" fmla="*/ 76 w 278"/>
                <a:gd name="T31" fmla="*/ 68 h 369"/>
                <a:gd name="T32" fmla="*/ 75 w 278"/>
                <a:gd name="T33" fmla="*/ 7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8" h="369">
                  <a:moveTo>
                    <a:pt x="3" y="4"/>
                  </a:moveTo>
                  <a:cubicBezTo>
                    <a:pt x="59" y="7"/>
                    <a:pt x="108" y="0"/>
                    <a:pt x="158" y="4"/>
                  </a:cubicBezTo>
                  <a:cubicBezTo>
                    <a:pt x="228" y="9"/>
                    <a:pt x="270" y="64"/>
                    <a:pt x="264" y="128"/>
                  </a:cubicBezTo>
                  <a:cubicBezTo>
                    <a:pt x="260" y="168"/>
                    <a:pt x="234" y="199"/>
                    <a:pt x="198" y="211"/>
                  </a:cubicBezTo>
                  <a:cubicBezTo>
                    <a:pt x="224" y="263"/>
                    <a:pt x="254" y="318"/>
                    <a:pt x="278" y="368"/>
                  </a:cubicBezTo>
                  <a:cubicBezTo>
                    <a:pt x="255" y="369"/>
                    <a:pt x="220" y="366"/>
                    <a:pt x="195" y="369"/>
                  </a:cubicBezTo>
                  <a:cubicBezTo>
                    <a:pt x="172" y="320"/>
                    <a:pt x="147" y="273"/>
                    <a:pt x="125" y="223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73" y="269"/>
                    <a:pt x="76" y="320"/>
                    <a:pt x="75" y="368"/>
                  </a:cubicBezTo>
                  <a:cubicBezTo>
                    <a:pt x="55" y="368"/>
                    <a:pt x="22" y="368"/>
                    <a:pt x="2" y="368"/>
                  </a:cubicBezTo>
                  <a:cubicBezTo>
                    <a:pt x="3" y="247"/>
                    <a:pt x="0" y="123"/>
                    <a:pt x="3" y="4"/>
                  </a:cubicBezTo>
                  <a:moveTo>
                    <a:pt x="75" y="72"/>
                  </a:moveTo>
                  <a:cubicBezTo>
                    <a:pt x="75" y="163"/>
                    <a:pt x="75" y="163"/>
                    <a:pt x="75" y="163"/>
                  </a:cubicBezTo>
                  <a:cubicBezTo>
                    <a:pt x="118" y="162"/>
                    <a:pt x="163" y="170"/>
                    <a:pt x="182" y="146"/>
                  </a:cubicBezTo>
                  <a:cubicBezTo>
                    <a:pt x="197" y="128"/>
                    <a:pt x="194" y="100"/>
                    <a:pt x="181" y="84"/>
                  </a:cubicBezTo>
                  <a:cubicBezTo>
                    <a:pt x="161" y="62"/>
                    <a:pt x="115" y="70"/>
                    <a:pt x="76" y="68"/>
                  </a:cubicBezTo>
                  <a:cubicBezTo>
                    <a:pt x="75" y="69"/>
                    <a:pt x="75" y="70"/>
                    <a:pt x="75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313475" y="995296"/>
              <a:ext cx="103728" cy="142482"/>
            </a:xfrm>
            <a:custGeom>
              <a:avLst/>
              <a:gdLst>
                <a:gd name="T0" fmla="*/ 266 w 266"/>
                <a:gd name="T1" fmla="*/ 0 h 365"/>
                <a:gd name="T2" fmla="*/ 266 w 266"/>
                <a:gd name="T3" fmla="*/ 63 h 365"/>
                <a:gd name="T4" fmla="*/ 172 w 266"/>
                <a:gd name="T5" fmla="*/ 64 h 365"/>
                <a:gd name="T6" fmla="*/ 171 w 266"/>
                <a:gd name="T7" fmla="*/ 364 h 365"/>
                <a:gd name="T8" fmla="*/ 98 w 266"/>
                <a:gd name="T9" fmla="*/ 364 h 365"/>
                <a:gd name="T10" fmla="*/ 98 w 266"/>
                <a:gd name="T11" fmla="*/ 64 h 365"/>
                <a:gd name="T12" fmla="*/ 3 w 266"/>
                <a:gd name="T13" fmla="*/ 63 h 365"/>
                <a:gd name="T14" fmla="*/ 6 w 266"/>
                <a:gd name="T15" fmla="*/ 0 h 365"/>
                <a:gd name="T16" fmla="*/ 266 w 266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365">
                  <a:moveTo>
                    <a:pt x="266" y="0"/>
                  </a:moveTo>
                  <a:cubicBezTo>
                    <a:pt x="266" y="63"/>
                    <a:pt x="266" y="63"/>
                    <a:pt x="266" y="63"/>
                  </a:cubicBezTo>
                  <a:cubicBezTo>
                    <a:pt x="237" y="66"/>
                    <a:pt x="203" y="64"/>
                    <a:pt x="172" y="64"/>
                  </a:cubicBezTo>
                  <a:cubicBezTo>
                    <a:pt x="170" y="162"/>
                    <a:pt x="172" y="265"/>
                    <a:pt x="171" y="364"/>
                  </a:cubicBezTo>
                  <a:cubicBezTo>
                    <a:pt x="156" y="365"/>
                    <a:pt x="117" y="364"/>
                    <a:pt x="98" y="3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7" y="64"/>
                    <a:pt x="32" y="66"/>
                    <a:pt x="3" y="63"/>
                  </a:cubicBezTo>
                  <a:cubicBezTo>
                    <a:pt x="5" y="43"/>
                    <a:pt x="0" y="16"/>
                    <a:pt x="6" y="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7688" y="1102653"/>
              <a:ext cx="48483" cy="39084"/>
            </a:xfrm>
            <a:custGeom>
              <a:avLst/>
              <a:gdLst>
                <a:gd name="T0" fmla="*/ 124 w 124"/>
                <a:gd name="T1" fmla="*/ 0 h 100"/>
                <a:gd name="T2" fmla="*/ 67 w 124"/>
                <a:gd name="T3" fmla="*/ 100 h 100"/>
                <a:gd name="T4" fmla="*/ 0 w 124"/>
                <a:gd name="T5" fmla="*/ 100 h 100"/>
                <a:gd name="T6" fmla="*/ 57 w 124"/>
                <a:gd name="T7" fmla="*/ 1 h 100"/>
                <a:gd name="T8" fmla="*/ 124 w 124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0">
                  <a:moveTo>
                    <a:pt x="124" y="0"/>
                  </a:moveTo>
                  <a:cubicBezTo>
                    <a:pt x="107" y="35"/>
                    <a:pt x="86" y="66"/>
                    <a:pt x="67" y="100"/>
                  </a:cubicBezTo>
                  <a:cubicBezTo>
                    <a:pt x="49" y="100"/>
                    <a:pt x="22" y="100"/>
                    <a:pt x="0" y="100"/>
                  </a:cubicBezTo>
                  <a:cubicBezTo>
                    <a:pt x="18" y="66"/>
                    <a:pt x="38" y="34"/>
                    <a:pt x="57" y="1"/>
                  </a:cubicBezTo>
                  <a:cubicBezTo>
                    <a:pt x="79" y="1"/>
                    <a:pt x="108" y="2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98963" y="1160041"/>
              <a:ext cx="102904" cy="142812"/>
            </a:xfrm>
            <a:custGeom>
              <a:avLst/>
              <a:gdLst>
                <a:gd name="T0" fmla="*/ 264 w 264"/>
                <a:gd name="T1" fmla="*/ 2 h 366"/>
                <a:gd name="T2" fmla="*/ 263 w 264"/>
                <a:gd name="T3" fmla="*/ 66 h 366"/>
                <a:gd name="T4" fmla="*/ 168 w 264"/>
                <a:gd name="T5" fmla="*/ 66 h 366"/>
                <a:gd name="T6" fmla="*/ 168 w 264"/>
                <a:gd name="T7" fmla="*/ 366 h 366"/>
                <a:gd name="T8" fmla="*/ 96 w 264"/>
                <a:gd name="T9" fmla="*/ 366 h 366"/>
                <a:gd name="T10" fmla="*/ 95 w 264"/>
                <a:gd name="T11" fmla="*/ 67 h 366"/>
                <a:gd name="T12" fmla="*/ 1 w 264"/>
                <a:gd name="T13" fmla="*/ 66 h 366"/>
                <a:gd name="T14" fmla="*/ 0 w 264"/>
                <a:gd name="T15" fmla="*/ 3 h 366"/>
                <a:gd name="T16" fmla="*/ 264 w 264"/>
                <a:gd name="T17" fmla="*/ 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66">
                  <a:moveTo>
                    <a:pt x="264" y="2"/>
                  </a:moveTo>
                  <a:cubicBezTo>
                    <a:pt x="261" y="20"/>
                    <a:pt x="264" y="50"/>
                    <a:pt x="263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366"/>
                    <a:pt x="168" y="366"/>
                    <a:pt x="168" y="366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5" y="281"/>
                    <a:pt x="98" y="160"/>
                    <a:pt x="95" y="67"/>
                  </a:cubicBezTo>
                  <a:cubicBezTo>
                    <a:pt x="66" y="64"/>
                    <a:pt x="32" y="67"/>
                    <a:pt x="1" y="66"/>
                  </a:cubicBezTo>
                  <a:cubicBezTo>
                    <a:pt x="0" y="50"/>
                    <a:pt x="3" y="17"/>
                    <a:pt x="0" y="3"/>
                  </a:cubicBezTo>
                  <a:cubicBezTo>
                    <a:pt x="79" y="0"/>
                    <a:pt x="182" y="2"/>
                    <a:pt x="26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49526" y="1160041"/>
              <a:ext cx="129454" cy="143307"/>
            </a:xfrm>
            <a:custGeom>
              <a:avLst/>
              <a:gdLst>
                <a:gd name="T0" fmla="*/ 72 w 332"/>
                <a:gd name="T1" fmla="*/ 2 h 367"/>
                <a:gd name="T2" fmla="*/ 165 w 332"/>
                <a:gd name="T3" fmla="*/ 195 h 367"/>
                <a:gd name="T4" fmla="*/ 260 w 332"/>
                <a:gd name="T5" fmla="*/ 2 h 367"/>
                <a:gd name="T6" fmla="*/ 332 w 332"/>
                <a:gd name="T7" fmla="*/ 2 h 367"/>
                <a:gd name="T8" fmla="*/ 331 w 332"/>
                <a:gd name="T9" fmla="*/ 366 h 367"/>
                <a:gd name="T10" fmla="*/ 260 w 332"/>
                <a:gd name="T11" fmla="*/ 367 h 367"/>
                <a:gd name="T12" fmla="*/ 259 w 332"/>
                <a:gd name="T13" fmla="*/ 159 h 367"/>
                <a:gd name="T14" fmla="*/ 191 w 332"/>
                <a:gd name="T15" fmla="*/ 291 h 367"/>
                <a:gd name="T16" fmla="*/ 142 w 332"/>
                <a:gd name="T17" fmla="*/ 291 h 367"/>
                <a:gd name="T18" fmla="*/ 74 w 332"/>
                <a:gd name="T19" fmla="*/ 157 h 367"/>
                <a:gd name="T20" fmla="*/ 73 w 332"/>
                <a:gd name="T21" fmla="*/ 366 h 367"/>
                <a:gd name="T22" fmla="*/ 2 w 332"/>
                <a:gd name="T23" fmla="*/ 367 h 367"/>
                <a:gd name="T24" fmla="*/ 1 w 332"/>
                <a:gd name="T25" fmla="*/ 4 h 367"/>
                <a:gd name="T26" fmla="*/ 2 w 332"/>
                <a:gd name="T27" fmla="*/ 2 h 367"/>
                <a:gd name="T28" fmla="*/ 72 w 332"/>
                <a:gd name="T29" fmla="*/ 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67">
                  <a:moveTo>
                    <a:pt x="72" y="2"/>
                  </a:moveTo>
                  <a:cubicBezTo>
                    <a:pt x="103" y="65"/>
                    <a:pt x="134" y="129"/>
                    <a:pt x="165" y="195"/>
                  </a:cubicBezTo>
                  <a:cubicBezTo>
                    <a:pt x="199" y="132"/>
                    <a:pt x="227" y="65"/>
                    <a:pt x="260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29" y="120"/>
                    <a:pt x="332" y="245"/>
                    <a:pt x="331" y="366"/>
                  </a:cubicBezTo>
                  <a:cubicBezTo>
                    <a:pt x="308" y="366"/>
                    <a:pt x="281" y="364"/>
                    <a:pt x="260" y="367"/>
                  </a:cubicBezTo>
                  <a:cubicBezTo>
                    <a:pt x="257" y="300"/>
                    <a:pt x="260" y="228"/>
                    <a:pt x="259" y="159"/>
                  </a:cubicBezTo>
                  <a:cubicBezTo>
                    <a:pt x="235" y="199"/>
                    <a:pt x="213" y="249"/>
                    <a:pt x="191" y="291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20" y="251"/>
                    <a:pt x="96" y="202"/>
                    <a:pt x="74" y="157"/>
                  </a:cubicBezTo>
                  <a:cubicBezTo>
                    <a:pt x="71" y="220"/>
                    <a:pt x="74" y="297"/>
                    <a:pt x="73" y="366"/>
                  </a:cubicBezTo>
                  <a:cubicBezTo>
                    <a:pt x="50" y="366"/>
                    <a:pt x="23" y="364"/>
                    <a:pt x="2" y="367"/>
                  </a:cubicBezTo>
                  <a:cubicBezTo>
                    <a:pt x="0" y="251"/>
                    <a:pt x="1" y="119"/>
                    <a:pt x="1" y="4"/>
                  </a:cubicBezTo>
                  <a:cubicBezTo>
                    <a:pt x="1" y="2"/>
                    <a:pt x="1" y="0"/>
                    <a:pt x="2" y="2"/>
                  </a:cubicBezTo>
                  <a:lnTo>
                    <a:pt x="7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599924" y="1159217"/>
              <a:ext cx="95483" cy="144131"/>
            </a:xfrm>
            <a:custGeom>
              <a:avLst/>
              <a:gdLst>
                <a:gd name="T0" fmla="*/ 242 w 245"/>
                <a:gd name="T1" fmla="*/ 2 h 369"/>
                <a:gd name="T2" fmla="*/ 243 w 245"/>
                <a:gd name="T3" fmla="*/ 68 h 369"/>
                <a:gd name="T4" fmla="*/ 76 w 245"/>
                <a:gd name="T5" fmla="*/ 68 h 369"/>
                <a:gd name="T6" fmla="*/ 75 w 245"/>
                <a:gd name="T7" fmla="*/ 152 h 369"/>
                <a:gd name="T8" fmla="*/ 219 w 245"/>
                <a:gd name="T9" fmla="*/ 152 h 369"/>
                <a:gd name="T10" fmla="*/ 219 w 245"/>
                <a:gd name="T11" fmla="*/ 215 h 369"/>
                <a:gd name="T12" fmla="*/ 76 w 245"/>
                <a:gd name="T13" fmla="*/ 215 h 369"/>
                <a:gd name="T14" fmla="*/ 75 w 245"/>
                <a:gd name="T15" fmla="*/ 302 h 369"/>
                <a:gd name="T16" fmla="*/ 242 w 245"/>
                <a:gd name="T17" fmla="*/ 302 h 369"/>
                <a:gd name="T18" fmla="*/ 243 w 245"/>
                <a:gd name="T19" fmla="*/ 369 h 369"/>
                <a:gd name="T20" fmla="*/ 3 w 245"/>
                <a:gd name="T21" fmla="*/ 368 h 369"/>
                <a:gd name="T22" fmla="*/ 3 w 245"/>
                <a:gd name="T23" fmla="*/ 6 h 369"/>
                <a:gd name="T24" fmla="*/ 5 w 245"/>
                <a:gd name="T25" fmla="*/ 4 h 369"/>
                <a:gd name="T26" fmla="*/ 242 w 245"/>
                <a:gd name="T27" fmla="*/ 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369">
                  <a:moveTo>
                    <a:pt x="242" y="2"/>
                  </a:moveTo>
                  <a:cubicBezTo>
                    <a:pt x="245" y="22"/>
                    <a:pt x="242" y="47"/>
                    <a:pt x="243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4" y="94"/>
                    <a:pt x="76" y="124"/>
                    <a:pt x="75" y="152"/>
                  </a:cubicBezTo>
                  <a:cubicBezTo>
                    <a:pt x="219" y="152"/>
                    <a:pt x="219" y="152"/>
                    <a:pt x="219" y="152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176" y="215"/>
                    <a:pt x="123" y="215"/>
                    <a:pt x="76" y="215"/>
                  </a:cubicBezTo>
                  <a:cubicBezTo>
                    <a:pt x="74" y="242"/>
                    <a:pt x="76" y="273"/>
                    <a:pt x="75" y="302"/>
                  </a:cubicBezTo>
                  <a:cubicBezTo>
                    <a:pt x="128" y="304"/>
                    <a:pt x="189" y="304"/>
                    <a:pt x="242" y="302"/>
                  </a:cubicBezTo>
                  <a:cubicBezTo>
                    <a:pt x="245" y="322"/>
                    <a:pt x="242" y="347"/>
                    <a:pt x="243" y="369"/>
                  </a:cubicBezTo>
                  <a:cubicBezTo>
                    <a:pt x="166" y="366"/>
                    <a:pt x="83" y="368"/>
                    <a:pt x="3" y="36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5" y="0"/>
                    <a:pt x="5" y="4"/>
                  </a:cubicBezTo>
                  <a:cubicBezTo>
                    <a:pt x="83" y="3"/>
                    <a:pt x="165" y="5"/>
                    <a:pt x="24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199193" y="1160866"/>
              <a:ext cx="93999" cy="141988"/>
            </a:xfrm>
            <a:custGeom>
              <a:avLst/>
              <a:gdLst>
                <a:gd name="T0" fmla="*/ 2 w 241"/>
                <a:gd name="T1" fmla="*/ 0 h 364"/>
                <a:gd name="T2" fmla="*/ 241 w 241"/>
                <a:gd name="T3" fmla="*/ 0 h 364"/>
                <a:gd name="T4" fmla="*/ 241 w 241"/>
                <a:gd name="T5" fmla="*/ 64 h 364"/>
                <a:gd name="T6" fmla="*/ 73 w 241"/>
                <a:gd name="T7" fmla="*/ 64 h 364"/>
                <a:gd name="T8" fmla="*/ 72 w 241"/>
                <a:gd name="T9" fmla="*/ 147 h 364"/>
                <a:gd name="T10" fmla="*/ 216 w 241"/>
                <a:gd name="T11" fmla="*/ 148 h 364"/>
                <a:gd name="T12" fmla="*/ 217 w 241"/>
                <a:gd name="T13" fmla="*/ 210 h 364"/>
                <a:gd name="T14" fmla="*/ 73 w 241"/>
                <a:gd name="T15" fmla="*/ 211 h 364"/>
                <a:gd name="T16" fmla="*/ 72 w 241"/>
                <a:gd name="T17" fmla="*/ 298 h 364"/>
                <a:gd name="T18" fmla="*/ 241 w 241"/>
                <a:gd name="T19" fmla="*/ 299 h 364"/>
                <a:gd name="T20" fmla="*/ 241 w 241"/>
                <a:gd name="T21" fmla="*/ 364 h 364"/>
                <a:gd name="T22" fmla="*/ 0 w 241"/>
                <a:gd name="T23" fmla="*/ 364 h 364"/>
                <a:gd name="T24" fmla="*/ 0 w 241"/>
                <a:gd name="T25" fmla="*/ 3 h 364"/>
                <a:gd name="T26" fmla="*/ 2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0" y="89"/>
                    <a:pt x="73" y="124"/>
                    <a:pt x="72" y="147"/>
                  </a:cubicBezTo>
                  <a:cubicBezTo>
                    <a:pt x="118" y="150"/>
                    <a:pt x="168" y="147"/>
                    <a:pt x="216" y="148"/>
                  </a:cubicBezTo>
                  <a:cubicBezTo>
                    <a:pt x="216" y="164"/>
                    <a:pt x="215" y="196"/>
                    <a:pt x="217" y="210"/>
                  </a:cubicBezTo>
                  <a:cubicBezTo>
                    <a:pt x="172" y="213"/>
                    <a:pt x="121" y="211"/>
                    <a:pt x="73" y="211"/>
                  </a:cubicBezTo>
                  <a:cubicBezTo>
                    <a:pt x="71" y="229"/>
                    <a:pt x="73" y="274"/>
                    <a:pt x="72" y="298"/>
                  </a:cubicBezTo>
                  <a:cubicBezTo>
                    <a:pt x="126" y="301"/>
                    <a:pt x="185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700849" y="1160866"/>
              <a:ext cx="102574" cy="141988"/>
            </a:xfrm>
            <a:custGeom>
              <a:avLst/>
              <a:gdLst>
                <a:gd name="T0" fmla="*/ 0 w 263"/>
                <a:gd name="T1" fmla="*/ 0 h 364"/>
                <a:gd name="T2" fmla="*/ 263 w 263"/>
                <a:gd name="T3" fmla="*/ 0 h 364"/>
                <a:gd name="T4" fmla="*/ 262 w 263"/>
                <a:gd name="T5" fmla="*/ 64 h 364"/>
                <a:gd name="T6" fmla="*/ 168 w 263"/>
                <a:gd name="T7" fmla="*/ 64 h 364"/>
                <a:gd name="T8" fmla="*/ 167 w 263"/>
                <a:gd name="T9" fmla="*/ 364 h 364"/>
                <a:gd name="T10" fmla="*/ 95 w 263"/>
                <a:gd name="T11" fmla="*/ 364 h 364"/>
                <a:gd name="T12" fmla="*/ 95 w 263"/>
                <a:gd name="T13" fmla="*/ 64 h 364"/>
                <a:gd name="T14" fmla="*/ 0 w 263"/>
                <a:gd name="T15" fmla="*/ 64 h 364"/>
                <a:gd name="T16" fmla="*/ 0 w 263"/>
                <a:gd name="T1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4">
                  <a:moveTo>
                    <a:pt x="0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0" y="18"/>
                    <a:pt x="263" y="48"/>
                    <a:pt x="262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5" y="161"/>
                    <a:pt x="168" y="264"/>
                    <a:pt x="167" y="364"/>
                  </a:cubicBezTo>
                  <a:cubicBezTo>
                    <a:pt x="95" y="364"/>
                    <a:pt x="95" y="364"/>
                    <a:pt x="95" y="3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15132" y="1160866"/>
              <a:ext cx="28034" cy="141988"/>
            </a:xfrm>
            <a:custGeom>
              <a:avLst/>
              <a:gdLst>
                <a:gd name="T0" fmla="*/ 2 w 72"/>
                <a:gd name="T1" fmla="*/ 0 h 364"/>
                <a:gd name="T2" fmla="*/ 72 w 72"/>
                <a:gd name="T3" fmla="*/ 0 h 364"/>
                <a:gd name="T4" fmla="*/ 72 w 72"/>
                <a:gd name="T5" fmla="*/ 364 h 364"/>
                <a:gd name="T6" fmla="*/ 0 w 72"/>
                <a:gd name="T7" fmla="*/ 364 h 364"/>
                <a:gd name="T8" fmla="*/ 0 w 72"/>
                <a:gd name="T9" fmla="*/ 3 h 364"/>
                <a:gd name="T10" fmla="*/ 2 w 72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64">
                  <a:moveTo>
                    <a:pt x="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364"/>
                    <a:pt x="72" y="364"/>
                    <a:pt x="72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865429" y="1160866"/>
              <a:ext cx="93999" cy="141988"/>
            </a:xfrm>
            <a:custGeom>
              <a:avLst/>
              <a:gdLst>
                <a:gd name="T0" fmla="*/ 241 w 241"/>
                <a:gd name="T1" fmla="*/ 0 h 364"/>
                <a:gd name="T2" fmla="*/ 241 w 241"/>
                <a:gd name="T3" fmla="*/ 64 h 364"/>
                <a:gd name="T4" fmla="*/ 75 w 241"/>
                <a:gd name="T5" fmla="*/ 64 h 364"/>
                <a:gd name="T6" fmla="*/ 73 w 241"/>
                <a:gd name="T7" fmla="*/ 148 h 364"/>
                <a:gd name="T8" fmla="*/ 217 w 241"/>
                <a:gd name="T9" fmla="*/ 148 h 364"/>
                <a:gd name="T10" fmla="*/ 217 w 241"/>
                <a:gd name="T11" fmla="*/ 211 h 364"/>
                <a:gd name="T12" fmla="*/ 73 w 241"/>
                <a:gd name="T13" fmla="*/ 211 h 364"/>
                <a:gd name="T14" fmla="*/ 73 w 241"/>
                <a:gd name="T15" fmla="*/ 298 h 364"/>
                <a:gd name="T16" fmla="*/ 241 w 241"/>
                <a:gd name="T17" fmla="*/ 299 h 364"/>
                <a:gd name="T18" fmla="*/ 241 w 241"/>
                <a:gd name="T19" fmla="*/ 364 h 364"/>
                <a:gd name="T20" fmla="*/ 2 w 241"/>
                <a:gd name="T21" fmla="*/ 364 h 364"/>
                <a:gd name="T22" fmla="*/ 2 w 241"/>
                <a:gd name="T23" fmla="*/ 3 h 364"/>
                <a:gd name="T24" fmla="*/ 2 w 241"/>
                <a:gd name="T25" fmla="*/ 0 h 364"/>
                <a:gd name="T26" fmla="*/ 241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41" y="0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2" y="90"/>
                    <a:pt x="74" y="120"/>
                    <a:pt x="73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127" y="301"/>
                    <a:pt x="186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2" y="364"/>
                    <a:pt x="2" y="364"/>
                    <a:pt x="2" y="36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2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2975259" y="1158887"/>
              <a:ext cx="108511" cy="144461"/>
            </a:xfrm>
            <a:custGeom>
              <a:avLst/>
              <a:gdLst>
                <a:gd name="T0" fmla="*/ 3 w 278"/>
                <a:gd name="T1" fmla="*/ 5 h 370"/>
                <a:gd name="T2" fmla="*/ 165 w 278"/>
                <a:gd name="T3" fmla="*/ 5 h 370"/>
                <a:gd name="T4" fmla="*/ 264 w 278"/>
                <a:gd name="T5" fmla="*/ 130 h 370"/>
                <a:gd name="T6" fmla="*/ 198 w 278"/>
                <a:gd name="T7" fmla="*/ 212 h 370"/>
                <a:gd name="T8" fmla="*/ 278 w 278"/>
                <a:gd name="T9" fmla="*/ 369 h 370"/>
                <a:gd name="T10" fmla="*/ 197 w 278"/>
                <a:gd name="T11" fmla="*/ 370 h 370"/>
                <a:gd name="T12" fmla="*/ 125 w 278"/>
                <a:gd name="T13" fmla="*/ 224 h 370"/>
                <a:gd name="T14" fmla="*/ 75 w 278"/>
                <a:gd name="T15" fmla="*/ 224 h 370"/>
                <a:gd name="T16" fmla="*/ 75 w 278"/>
                <a:gd name="T17" fmla="*/ 369 h 370"/>
                <a:gd name="T18" fmla="*/ 2 w 278"/>
                <a:gd name="T19" fmla="*/ 369 h 370"/>
                <a:gd name="T20" fmla="*/ 3 w 278"/>
                <a:gd name="T21" fmla="*/ 5 h 370"/>
                <a:gd name="T22" fmla="*/ 75 w 278"/>
                <a:gd name="T23" fmla="*/ 163 h 370"/>
                <a:gd name="T24" fmla="*/ 192 w 278"/>
                <a:gd name="T25" fmla="*/ 115 h 370"/>
                <a:gd name="T26" fmla="*/ 76 w 278"/>
                <a:gd name="T27" fmla="*/ 69 h 370"/>
                <a:gd name="T28" fmla="*/ 75 w 278"/>
                <a:gd name="T29" fmla="*/ 1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70">
                  <a:moveTo>
                    <a:pt x="3" y="5"/>
                  </a:moveTo>
                  <a:cubicBezTo>
                    <a:pt x="60" y="8"/>
                    <a:pt x="114" y="0"/>
                    <a:pt x="165" y="5"/>
                  </a:cubicBezTo>
                  <a:cubicBezTo>
                    <a:pt x="230" y="11"/>
                    <a:pt x="270" y="65"/>
                    <a:pt x="264" y="130"/>
                  </a:cubicBezTo>
                  <a:cubicBezTo>
                    <a:pt x="260" y="172"/>
                    <a:pt x="234" y="197"/>
                    <a:pt x="198" y="212"/>
                  </a:cubicBezTo>
                  <a:cubicBezTo>
                    <a:pt x="225" y="265"/>
                    <a:pt x="253" y="315"/>
                    <a:pt x="278" y="369"/>
                  </a:cubicBezTo>
                  <a:cubicBezTo>
                    <a:pt x="251" y="369"/>
                    <a:pt x="221" y="367"/>
                    <a:pt x="197" y="370"/>
                  </a:cubicBezTo>
                  <a:cubicBezTo>
                    <a:pt x="171" y="321"/>
                    <a:pt x="148" y="272"/>
                    <a:pt x="12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55" y="369"/>
                    <a:pt x="26" y="368"/>
                    <a:pt x="2" y="369"/>
                  </a:cubicBezTo>
                  <a:cubicBezTo>
                    <a:pt x="3" y="248"/>
                    <a:pt x="0" y="123"/>
                    <a:pt x="3" y="5"/>
                  </a:cubicBezTo>
                  <a:moveTo>
                    <a:pt x="75" y="163"/>
                  </a:moveTo>
                  <a:cubicBezTo>
                    <a:pt x="133" y="164"/>
                    <a:pt x="192" y="170"/>
                    <a:pt x="192" y="115"/>
                  </a:cubicBezTo>
                  <a:cubicBezTo>
                    <a:pt x="191" y="64"/>
                    <a:pt x="132" y="67"/>
                    <a:pt x="76" y="69"/>
                  </a:cubicBezTo>
                  <a:cubicBezTo>
                    <a:pt x="73" y="98"/>
                    <a:pt x="76" y="132"/>
                    <a:pt x="75" y="1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2199193" y="1330559"/>
              <a:ext cx="103398" cy="139019"/>
            </a:xfrm>
            <a:custGeom>
              <a:avLst/>
              <a:gdLst>
                <a:gd name="T0" fmla="*/ 2 w 265"/>
                <a:gd name="T1" fmla="*/ 20 h 356"/>
                <a:gd name="T2" fmla="*/ 251 w 265"/>
                <a:gd name="T3" fmla="*/ 64 h 356"/>
                <a:gd name="T4" fmla="*/ 240 w 265"/>
                <a:gd name="T5" fmla="*/ 156 h 356"/>
                <a:gd name="T6" fmla="*/ 54 w 265"/>
                <a:gd name="T7" fmla="*/ 202 h 356"/>
                <a:gd name="T8" fmla="*/ 53 w 265"/>
                <a:gd name="T9" fmla="*/ 356 h 356"/>
                <a:gd name="T10" fmla="*/ 0 w 265"/>
                <a:gd name="T11" fmla="*/ 356 h 356"/>
                <a:gd name="T12" fmla="*/ 0 w 265"/>
                <a:gd name="T13" fmla="*/ 23 h 356"/>
                <a:gd name="T14" fmla="*/ 2 w 265"/>
                <a:gd name="T15" fmla="*/ 20 h 356"/>
                <a:gd name="T16" fmla="*/ 184 w 265"/>
                <a:gd name="T17" fmla="*/ 152 h 356"/>
                <a:gd name="T18" fmla="*/ 189 w 265"/>
                <a:gd name="T19" fmla="*/ 62 h 356"/>
                <a:gd name="T20" fmla="*/ 54 w 265"/>
                <a:gd name="T21" fmla="*/ 41 h 356"/>
                <a:gd name="T22" fmla="*/ 53 w 265"/>
                <a:gd name="T23" fmla="*/ 182 h 356"/>
                <a:gd name="T24" fmla="*/ 184 w 265"/>
                <a:gd name="T25" fmla="*/ 15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356">
                  <a:moveTo>
                    <a:pt x="2" y="20"/>
                  </a:moveTo>
                  <a:cubicBezTo>
                    <a:pt x="92" y="26"/>
                    <a:pt x="221" y="0"/>
                    <a:pt x="251" y="64"/>
                  </a:cubicBezTo>
                  <a:cubicBezTo>
                    <a:pt x="265" y="93"/>
                    <a:pt x="257" y="136"/>
                    <a:pt x="240" y="156"/>
                  </a:cubicBezTo>
                  <a:cubicBezTo>
                    <a:pt x="206" y="197"/>
                    <a:pt x="124" y="207"/>
                    <a:pt x="54" y="202"/>
                  </a:cubicBezTo>
                  <a:cubicBezTo>
                    <a:pt x="51" y="251"/>
                    <a:pt x="54" y="305"/>
                    <a:pt x="53" y="356"/>
                  </a:cubicBezTo>
                  <a:cubicBezTo>
                    <a:pt x="34" y="355"/>
                    <a:pt x="19" y="355"/>
                    <a:pt x="0" y="35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0"/>
                    <a:pt x="2" y="20"/>
                  </a:cubicBezTo>
                  <a:moveTo>
                    <a:pt x="184" y="152"/>
                  </a:moveTo>
                  <a:cubicBezTo>
                    <a:pt x="204" y="131"/>
                    <a:pt x="211" y="88"/>
                    <a:pt x="189" y="62"/>
                  </a:cubicBezTo>
                  <a:cubicBezTo>
                    <a:pt x="166" y="36"/>
                    <a:pt x="103" y="37"/>
                    <a:pt x="54" y="41"/>
                  </a:cubicBezTo>
                  <a:cubicBezTo>
                    <a:pt x="51" y="85"/>
                    <a:pt x="54" y="135"/>
                    <a:pt x="53" y="182"/>
                  </a:cubicBezTo>
                  <a:cubicBezTo>
                    <a:pt x="106" y="186"/>
                    <a:pt x="158" y="180"/>
                    <a:pt x="184" y="1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596461" y="1338474"/>
              <a:ext cx="118570" cy="131433"/>
            </a:xfrm>
            <a:custGeom>
              <a:avLst/>
              <a:gdLst>
                <a:gd name="T0" fmla="*/ 304 w 304"/>
                <a:gd name="T1" fmla="*/ 0 h 337"/>
                <a:gd name="T2" fmla="*/ 304 w 304"/>
                <a:gd name="T3" fmla="*/ 30 h 337"/>
                <a:gd name="T4" fmla="*/ 182 w 304"/>
                <a:gd name="T5" fmla="*/ 24 h 337"/>
                <a:gd name="T6" fmla="*/ 182 w 304"/>
                <a:gd name="T7" fmla="*/ 337 h 337"/>
                <a:gd name="T8" fmla="*/ 129 w 304"/>
                <a:gd name="T9" fmla="*/ 337 h 337"/>
                <a:gd name="T10" fmla="*/ 129 w 304"/>
                <a:gd name="T11" fmla="*/ 24 h 337"/>
                <a:gd name="T12" fmla="*/ 0 w 304"/>
                <a:gd name="T13" fmla="*/ 30 h 337"/>
                <a:gd name="T14" fmla="*/ 1 w 304"/>
                <a:gd name="T15" fmla="*/ 3 h 337"/>
                <a:gd name="T16" fmla="*/ 3 w 304"/>
                <a:gd name="T17" fmla="*/ 0 h 337"/>
                <a:gd name="T18" fmla="*/ 304 w 304"/>
                <a:gd name="T1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7">
                  <a:moveTo>
                    <a:pt x="304" y="0"/>
                  </a:moveTo>
                  <a:cubicBezTo>
                    <a:pt x="304" y="11"/>
                    <a:pt x="303" y="19"/>
                    <a:pt x="304" y="30"/>
                  </a:cubicBezTo>
                  <a:cubicBezTo>
                    <a:pt x="265" y="26"/>
                    <a:pt x="224" y="24"/>
                    <a:pt x="182" y="24"/>
                  </a:cubicBezTo>
                  <a:cubicBezTo>
                    <a:pt x="182" y="337"/>
                    <a:pt x="182" y="337"/>
                    <a:pt x="182" y="337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84" y="24"/>
                    <a:pt x="42" y="27"/>
                    <a:pt x="0" y="30"/>
                  </a:cubicBezTo>
                  <a:cubicBezTo>
                    <a:pt x="3" y="22"/>
                    <a:pt x="3" y="13"/>
                    <a:pt x="1" y="3"/>
                  </a:cubicBezTo>
                  <a:cubicBezTo>
                    <a:pt x="0" y="2"/>
                    <a:pt x="0" y="1"/>
                    <a:pt x="3" y="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490094" y="1338474"/>
              <a:ext cx="26056" cy="25231"/>
            </a:xfrm>
            <a:custGeom>
              <a:avLst/>
              <a:gdLst>
                <a:gd name="T0" fmla="*/ 25 w 67"/>
                <a:gd name="T1" fmla="*/ 5 h 65"/>
                <a:gd name="T2" fmla="*/ 65 w 67"/>
                <a:gd name="T3" fmla="*/ 28 h 65"/>
                <a:gd name="T4" fmla="*/ 2 w 67"/>
                <a:gd name="T5" fmla="*/ 28 h 65"/>
                <a:gd name="T6" fmla="*/ 25 w 67"/>
                <a:gd name="T7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5">
                  <a:moveTo>
                    <a:pt x="25" y="5"/>
                  </a:moveTo>
                  <a:cubicBezTo>
                    <a:pt x="45" y="0"/>
                    <a:pt x="64" y="9"/>
                    <a:pt x="65" y="28"/>
                  </a:cubicBezTo>
                  <a:cubicBezTo>
                    <a:pt x="67" y="65"/>
                    <a:pt x="0" y="63"/>
                    <a:pt x="2" y="28"/>
                  </a:cubicBezTo>
                  <a:cubicBezTo>
                    <a:pt x="2" y="19"/>
                    <a:pt x="10" y="8"/>
                    <a:pt x="25" y="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88352" y="1347379"/>
              <a:ext cx="97132" cy="123352"/>
            </a:xfrm>
            <a:custGeom>
              <a:avLst/>
              <a:gdLst>
                <a:gd name="T0" fmla="*/ 2 w 249"/>
                <a:gd name="T1" fmla="*/ 0 h 316"/>
                <a:gd name="T2" fmla="*/ 79 w 249"/>
                <a:gd name="T3" fmla="*/ 0 h 316"/>
                <a:gd name="T4" fmla="*/ 79 w 249"/>
                <a:gd name="T5" fmla="*/ 113 h 316"/>
                <a:gd name="T6" fmla="*/ 221 w 249"/>
                <a:gd name="T7" fmla="*/ 134 h 316"/>
                <a:gd name="T8" fmla="*/ 221 w 249"/>
                <a:gd name="T9" fmla="*/ 301 h 316"/>
                <a:gd name="T10" fmla="*/ 249 w 249"/>
                <a:gd name="T11" fmla="*/ 305 h 316"/>
                <a:gd name="T12" fmla="*/ 225 w 249"/>
                <a:gd name="T13" fmla="*/ 312 h 316"/>
                <a:gd name="T14" fmla="*/ 164 w 249"/>
                <a:gd name="T15" fmla="*/ 312 h 316"/>
                <a:gd name="T16" fmla="*/ 140 w 249"/>
                <a:gd name="T17" fmla="*/ 307 h 316"/>
                <a:gd name="T18" fmla="*/ 173 w 249"/>
                <a:gd name="T19" fmla="*/ 302 h 316"/>
                <a:gd name="T20" fmla="*/ 174 w 249"/>
                <a:gd name="T21" fmla="*/ 203 h 316"/>
                <a:gd name="T22" fmla="*/ 148 w 249"/>
                <a:gd name="T23" fmla="*/ 92 h 316"/>
                <a:gd name="T24" fmla="*/ 102 w 249"/>
                <a:gd name="T25" fmla="*/ 107 h 316"/>
                <a:gd name="T26" fmla="*/ 79 w 249"/>
                <a:gd name="T27" fmla="*/ 302 h 316"/>
                <a:gd name="T28" fmla="*/ 114 w 249"/>
                <a:gd name="T29" fmla="*/ 305 h 316"/>
                <a:gd name="T30" fmla="*/ 89 w 249"/>
                <a:gd name="T31" fmla="*/ 312 h 316"/>
                <a:gd name="T32" fmla="*/ 12 w 249"/>
                <a:gd name="T33" fmla="*/ 312 h 316"/>
                <a:gd name="T34" fmla="*/ 2 w 249"/>
                <a:gd name="T35" fmla="*/ 307 h 316"/>
                <a:gd name="T36" fmla="*/ 29 w 249"/>
                <a:gd name="T37" fmla="*/ 302 h 316"/>
                <a:gd name="T38" fmla="*/ 29 w 249"/>
                <a:gd name="T39" fmla="*/ 11 h 316"/>
                <a:gd name="T40" fmla="*/ 1 w 249"/>
                <a:gd name="T41" fmla="*/ 8 h 316"/>
                <a:gd name="T42" fmla="*/ 1 w 249"/>
                <a:gd name="T43" fmla="*/ 4 h 316"/>
                <a:gd name="T44" fmla="*/ 2 w 249"/>
                <a:gd name="T4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9" h="316">
                  <a:moveTo>
                    <a:pt x="2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07" y="66"/>
                    <a:pt x="215" y="60"/>
                    <a:pt x="221" y="134"/>
                  </a:cubicBezTo>
                  <a:cubicBezTo>
                    <a:pt x="225" y="183"/>
                    <a:pt x="218" y="248"/>
                    <a:pt x="221" y="301"/>
                  </a:cubicBezTo>
                  <a:cubicBezTo>
                    <a:pt x="227" y="305"/>
                    <a:pt x="247" y="297"/>
                    <a:pt x="249" y="305"/>
                  </a:cubicBezTo>
                  <a:cubicBezTo>
                    <a:pt x="249" y="316"/>
                    <a:pt x="233" y="312"/>
                    <a:pt x="225" y="312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6" y="312"/>
                    <a:pt x="142" y="315"/>
                    <a:pt x="140" y="307"/>
                  </a:cubicBezTo>
                  <a:cubicBezTo>
                    <a:pt x="142" y="296"/>
                    <a:pt x="163" y="304"/>
                    <a:pt x="173" y="302"/>
                  </a:cubicBezTo>
                  <a:cubicBezTo>
                    <a:pt x="175" y="274"/>
                    <a:pt x="174" y="239"/>
                    <a:pt x="174" y="203"/>
                  </a:cubicBezTo>
                  <a:cubicBezTo>
                    <a:pt x="174" y="160"/>
                    <a:pt x="183" y="98"/>
                    <a:pt x="148" y="92"/>
                  </a:cubicBezTo>
                  <a:cubicBezTo>
                    <a:pt x="130" y="89"/>
                    <a:pt x="112" y="97"/>
                    <a:pt x="102" y="107"/>
                  </a:cubicBezTo>
                  <a:cubicBezTo>
                    <a:pt x="67" y="142"/>
                    <a:pt x="82" y="239"/>
                    <a:pt x="79" y="302"/>
                  </a:cubicBezTo>
                  <a:cubicBezTo>
                    <a:pt x="90" y="304"/>
                    <a:pt x="109" y="297"/>
                    <a:pt x="114" y="305"/>
                  </a:cubicBezTo>
                  <a:cubicBezTo>
                    <a:pt x="115" y="316"/>
                    <a:pt x="97" y="312"/>
                    <a:pt x="89" y="312"/>
                  </a:cubicBezTo>
                  <a:cubicBezTo>
                    <a:pt x="64" y="312"/>
                    <a:pt x="38" y="314"/>
                    <a:pt x="12" y="312"/>
                  </a:cubicBezTo>
                  <a:cubicBezTo>
                    <a:pt x="9" y="311"/>
                    <a:pt x="0" y="314"/>
                    <a:pt x="2" y="307"/>
                  </a:cubicBezTo>
                  <a:cubicBezTo>
                    <a:pt x="3" y="296"/>
                    <a:pt x="21" y="304"/>
                    <a:pt x="29" y="30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7"/>
                    <a:pt x="7" y="12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89736" y="1372775"/>
              <a:ext cx="83445" cy="98781"/>
            </a:xfrm>
            <a:custGeom>
              <a:avLst/>
              <a:gdLst>
                <a:gd name="T0" fmla="*/ 209 w 214"/>
                <a:gd name="T1" fmla="*/ 23 h 253"/>
                <a:gd name="T2" fmla="*/ 208 w 214"/>
                <a:gd name="T3" fmla="*/ 104 h 253"/>
                <a:gd name="T4" fmla="*/ 192 w 214"/>
                <a:gd name="T5" fmla="*/ 90 h 253"/>
                <a:gd name="T6" fmla="*/ 104 w 214"/>
                <a:gd name="T7" fmla="*/ 23 h 253"/>
                <a:gd name="T8" fmla="*/ 80 w 214"/>
                <a:gd name="T9" fmla="*/ 42 h 253"/>
                <a:gd name="T10" fmla="*/ 85 w 214"/>
                <a:gd name="T11" fmla="*/ 222 h 253"/>
                <a:gd name="T12" fmla="*/ 131 w 214"/>
                <a:gd name="T13" fmla="*/ 239 h 253"/>
                <a:gd name="T14" fmla="*/ 196 w 214"/>
                <a:gd name="T15" fmla="*/ 191 h 253"/>
                <a:gd name="T16" fmla="*/ 199 w 214"/>
                <a:gd name="T17" fmla="*/ 171 h 253"/>
                <a:gd name="T18" fmla="*/ 211 w 214"/>
                <a:gd name="T19" fmla="*/ 160 h 253"/>
                <a:gd name="T20" fmla="*/ 121 w 214"/>
                <a:gd name="T21" fmla="*/ 253 h 253"/>
                <a:gd name="T22" fmla="*/ 6 w 214"/>
                <a:gd name="T23" fmla="*/ 142 h 253"/>
                <a:gd name="T24" fmla="*/ 124 w 214"/>
                <a:gd name="T25" fmla="*/ 7 h 253"/>
                <a:gd name="T26" fmla="*/ 209 w 214"/>
                <a:gd name="T27" fmla="*/ 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53">
                  <a:moveTo>
                    <a:pt x="209" y="23"/>
                  </a:moveTo>
                  <a:cubicBezTo>
                    <a:pt x="208" y="49"/>
                    <a:pt x="211" y="79"/>
                    <a:pt x="208" y="104"/>
                  </a:cubicBezTo>
                  <a:cubicBezTo>
                    <a:pt x="194" y="108"/>
                    <a:pt x="194" y="97"/>
                    <a:pt x="192" y="90"/>
                  </a:cubicBezTo>
                  <a:cubicBezTo>
                    <a:pt x="180" y="53"/>
                    <a:pt x="159" y="0"/>
                    <a:pt x="104" y="23"/>
                  </a:cubicBezTo>
                  <a:cubicBezTo>
                    <a:pt x="96" y="26"/>
                    <a:pt x="85" y="35"/>
                    <a:pt x="80" y="42"/>
                  </a:cubicBezTo>
                  <a:cubicBezTo>
                    <a:pt x="53" y="82"/>
                    <a:pt x="51" y="189"/>
                    <a:pt x="85" y="222"/>
                  </a:cubicBezTo>
                  <a:cubicBezTo>
                    <a:pt x="96" y="233"/>
                    <a:pt x="114" y="239"/>
                    <a:pt x="131" y="239"/>
                  </a:cubicBezTo>
                  <a:cubicBezTo>
                    <a:pt x="165" y="239"/>
                    <a:pt x="187" y="216"/>
                    <a:pt x="196" y="191"/>
                  </a:cubicBezTo>
                  <a:cubicBezTo>
                    <a:pt x="197" y="185"/>
                    <a:pt x="197" y="177"/>
                    <a:pt x="199" y="171"/>
                  </a:cubicBezTo>
                  <a:cubicBezTo>
                    <a:pt x="201" y="167"/>
                    <a:pt x="201" y="157"/>
                    <a:pt x="211" y="160"/>
                  </a:cubicBezTo>
                  <a:cubicBezTo>
                    <a:pt x="214" y="214"/>
                    <a:pt x="179" y="252"/>
                    <a:pt x="121" y="253"/>
                  </a:cubicBezTo>
                  <a:cubicBezTo>
                    <a:pt x="57" y="253"/>
                    <a:pt x="10" y="201"/>
                    <a:pt x="6" y="142"/>
                  </a:cubicBezTo>
                  <a:cubicBezTo>
                    <a:pt x="0" y="71"/>
                    <a:pt x="50" y="12"/>
                    <a:pt x="124" y="7"/>
                  </a:cubicBezTo>
                  <a:cubicBezTo>
                    <a:pt x="158" y="4"/>
                    <a:pt x="185" y="13"/>
                    <a:pt x="209" y="2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2682544" y="1373600"/>
              <a:ext cx="96802" cy="106532"/>
            </a:xfrm>
            <a:custGeom>
              <a:avLst/>
              <a:gdLst>
                <a:gd name="T0" fmla="*/ 244 w 248"/>
                <a:gd name="T1" fmla="*/ 107 h 273"/>
                <a:gd name="T2" fmla="*/ 87 w 248"/>
                <a:gd name="T3" fmla="*/ 107 h 273"/>
                <a:gd name="T4" fmla="*/ 110 w 248"/>
                <a:gd name="T5" fmla="*/ 223 h 273"/>
                <a:gd name="T6" fmla="*/ 203 w 248"/>
                <a:gd name="T7" fmla="*/ 223 h 273"/>
                <a:gd name="T8" fmla="*/ 228 w 248"/>
                <a:gd name="T9" fmla="*/ 182 h 273"/>
                <a:gd name="T10" fmla="*/ 243 w 248"/>
                <a:gd name="T11" fmla="*/ 158 h 273"/>
                <a:gd name="T12" fmla="*/ 64 w 248"/>
                <a:gd name="T13" fmla="*/ 218 h 273"/>
                <a:gd name="T14" fmla="*/ 133 w 248"/>
                <a:gd name="T15" fmla="*/ 7 h 273"/>
                <a:gd name="T16" fmla="*/ 244 w 248"/>
                <a:gd name="T17" fmla="*/ 107 h 273"/>
                <a:gd name="T18" fmla="*/ 138 w 248"/>
                <a:gd name="T19" fmla="*/ 18 h 273"/>
                <a:gd name="T20" fmla="*/ 86 w 248"/>
                <a:gd name="T21" fmla="*/ 96 h 273"/>
                <a:gd name="T22" fmla="*/ 189 w 248"/>
                <a:gd name="T23" fmla="*/ 96 h 273"/>
                <a:gd name="T24" fmla="*/ 138 w 248"/>
                <a:gd name="T25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273">
                  <a:moveTo>
                    <a:pt x="244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4" y="154"/>
                    <a:pt x="87" y="200"/>
                    <a:pt x="110" y="223"/>
                  </a:cubicBezTo>
                  <a:cubicBezTo>
                    <a:pt x="134" y="246"/>
                    <a:pt x="181" y="242"/>
                    <a:pt x="203" y="223"/>
                  </a:cubicBezTo>
                  <a:cubicBezTo>
                    <a:pt x="214" y="213"/>
                    <a:pt x="224" y="196"/>
                    <a:pt x="228" y="182"/>
                  </a:cubicBezTo>
                  <a:cubicBezTo>
                    <a:pt x="230" y="176"/>
                    <a:pt x="226" y="155"/>
                    <a:pt x="243" y="158"/>
                  </a:cubicBezTo>
                  <a:cubicBezTo>
                    <a:pt x="248" y="258"/>
                    <a:pt x="119" y="273"/>
                    <a:pt x="64" y="218"/>
                  </a:cubicBezTo>
                  <a:cubicBezTo>
                    <a:pt x="0" y="153"/>
                    <a:pt x="37" y="17"/>
                    <a:pt x="133" y="7"/>
                  </a:cubicBezTo>
                  <a:cubicBezTo>
                    <a:pt x="204" y="0"/>
                    <a:pt x="245" y="43"/>
                    <a:pt x="244" y="107"/>
                  </a:cubicBezTo>
                  <a:moveTo>
                    <a:pt x="138" y="18"/>
                  </a:moveTo>
                  <a:cubicBezTo>
                    <a:pt x="102" y="22"/>
                    <a:pt x="91" y="58"/>
                    <a:pt x="86" y="9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3" y="49"/>
                    <a:pt x="180" y="13"/>
                    <a:pt x="138" y="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2290883" y="1373105"/>
              <a:ext cx="96637" cy="98781"/>
            </a:xfrm>
            <a:custGeom>
              <a:avLst/>
              <a:gdLst>
                <a:gd name="T0" fmla="*/ 219 w 248"/>
                <a:gd name="T1" fmla="*/ 235 h 253"/>
                <a:gd name="T2" fmla="*/ 246 w 248"/>
                <a:gd name="T3" fmla="*/ 239 h 253"/>
                <a:gd name="T4" fmla="*/ 230 w 248"/>
                <a:gd name="T5" fmla="*/ 246 h 253"/>
                <a:gd name="T6" fmla="*/ 167 w 248"/>
                <a:gd name="T7" fmla="*/ 246 h 253"/>
                <a:gd name="T8" fmla="*/ 167 w 248"/>
                <a:gd name="T9" fmla="*/ 211 h 253"/>
                <a:gd name="T10" fmla="*/ 85 w 248"/>
                <a:gd name="T11" fmla="*/ 253 h 253"/>
                <a:gd name="T12" fmla="*/ 5 w 248"/>
                <a:gd name="T13" fmla="*/ 183 h 253"/>
                <a:gd name="T14" fmla="*/ 171 w 248"/>
                <a:gd name="T15" fmla="*/ 103 h 253"/>
                <a:gd name="T16" fmla="*/ 160 w 248"/>
                <a:gd name="T17" fmla="*/ 33 h 253"/>
                <a:gd name="T18" fmla="*/ 85 w 248"/>
                <a:gd name="T19" fmla="*/ 31 h 253"/>
                <a:gd name="T20" fmla="*/ 68 w 248"/>
                <a:gd name="T21" fmla="*/ 69 h 253"/>
                <a:gd name="T22" fmla="*/ 44 w 248"/>
                <a:gd name="T23" fmla="*/ 98 h 253"/>
                <a:gd name="T24" fmla="*/ 43 w 248"/>
                <a:gd name="T25" fmla="*/ 25 h 253"/>
                <a:gd name="T26" fmla="*/ 193 w 248"/>
                <a:gd name="T27" fmla="*/ 24 h 253"/>
                <a:gd name="T28" fmla="*/ 219 w 248"/>
                <a:gd name="T29" fmla="*/ 235 h 253"/>
                <a:gd name="T30" fmla="*/ 66 w 248"/>
                <a:gd name="T31" fmla="*/ 153 h 253"/>
                <a:gd name="T32" fmla="*/ 78 w 248"/>
                <a:gd name="T33" fmla="*/ 235 h 253"/>
                <a:gd name="T34" fmla="*/ 94 w 248"/>
                <a:gd name="T35" fmla="*/ 238 h 253"/>
                <a:gd name="T36" fmla="*/ 169 w 248"/>
                <a:gd name="T37" fmla="*/ 115 h 253"/>
                <a:gd name="T38" fmla="*/ 66 w 248"/>
                <a:gd name="T3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253">
                  <a:moveTo>
                    <a:pt x="219" y="235"/>
                  </a:moveTo>
                  <a:cubicBezTo>
                    <a:pt x="225" y="239"/>
                    <a:pt x="244" y="231"/>
                    <a:pt x="246" y="239"/>
                  </a:cubicBezTo>
                  <a:cubicBezTo>
                    <a:pt x="248" y="249"/>
                    <a:pt x="236" y="245"/>
                    <a:pt x="230" y="246"/>
                  </a:cubicBezTo>
                  <a:cubicBezTo>
                    <a:pt x="212" y="246"/>
                    <a:pt x="186" y="245"/>
                    <a:pt x="167" y="246"/>
                  </a:cubicBezTo>
                  <a:cubicBezTo>
                    <a:pt x="167" y="211"/>
                    <a:pt x="167" y="211"/>
                    <a:pt x="167" y="211"/>
                  </a:cubicBezTo>
                  <a:cubicBezTo>
                    <a:pt x="151" y="234"/>
                    <a:pt x="125" y="253"/>
                    <a:pt x="85" y="253"/>
                  </a:cubicBezTo>
                  <a:cubicBezTo>
                    <a:pt x="40" y="253"/>
                    <a:pt x="0" y="228"/>
                    <a:pt x="5" y="183"/>
                  </a:cubicBezTo>
                  <a:cubicBezTo>
                    <a:pt x="12" y="117"/>
                    <a:pt x="120" y="128"/>
                    <a:pt x="171" y="103"/>
                  </a:cubicBezTo>
                  <a:cubicBezTo>
                    <a:pt x="171" y="74"/>
                    <a:pt x="173" y="47"/>
                    <a:pt x="160" y="33"/>
                  </a:cubicBezTo>
                  <a:cubicBezTo>
                    <a:pt x="144" y="16"/>
                    <a:pt x="100" y="14"/>
                    <a:pt x="85" y="31"/>
                  </a:cubicBezTo>
                  <a:cubicBezTo>
                    <a:pt x="78" y="41"/>
                    <a:pt x="74" y="56"/>
                    <a:pt x="68" y="69"/>
                  </a:cubicBezTo>
                  <a:cubicBezTo>
                    <a:pt x="63" y="81"/>
                    <a:pt x="59" y="98"/>
                    <a:pt x="44" y="98"/>
                  </a:cubicBezTo>
                  <a:cubicBezTo>
                    <a:pt x="41" y="76"/>
                    <a:pt x="44" y="49"/>
                    <a:pt x="43" y="25"/>
                  </a:cubicBezTo>
                  <a:cubicBezTo>
                    <a:pt x="81" y="9"/>
                    <a:pt x="155" y="0"/>
                    <a:pt x="193" y="24"/>
                  </a:cubicBezTo>
                  <a:cubicBezTo>
                    <a:pt x="244" y="57"/>
                    <a:pt x="209" y="158"/>
                    <a:pt x="219" y="235"/>
                  </a:cubicBezTo>
                  <a:moveTo>
                    <a:pt x="66" y="153"/>
                  </a:moveTo>
                  <a:cubicBezTo>
                    <a:pt x="46" y="178"/>
                    <a:pt x="54" y="223"/>
                    <a:pt x="78" y="235"/>
                  </a:cubicBezTo>
                  <a:cubicBezTo>
                    <a:pt x="83" y="237"/>
                    <a:pt x="90" y="238"/>
                    <a:pt x="94" y="238"/>
                  </a:cubicBezTo>
                  <a:cubicBezTo>
                    <a:pt x="151" y="243"/>
                    <a:pt x="180" y="184"/>
                    <a:pt x="169" y="115"/>
                  </a:cubicBezTo>
                  <a:cubicBezTo>
                    <a:pt x="139" y="133"/>
                    <a:pt x="86" y="127"/>
                    <a:pt x="66" y="15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534455" y="1375414"/>
              <a:ext cx="86083" cy="99935"/>
            </a:xfrm>
            <a:custGeom>
              <a:avLst/>
              <a:gdLst>
                <a:gd name="T0" fmla="*/ 194 w 221"/>
                <a:gd name="T1" fmla="*/ 19 h 256"/>
                <a:gd name="T2" fmla="*/ 193 w 221"/>
                <a:gd name="T3" fmla="*/ 89 h 256"/>
                <a:gd name="T4" fmla="*/ 171 w 221"/>
                <a:gd name="T5" fmla="*/ 58 h 256"/>
                <a:gd name="T6" fmla="*/ 142 w 221"/>
                <a:gd name="T7" fmla="*/ 18 h 256"/>
                <a:gd name="T8" fmla="*/ 50 w 221"/>
                <a:gd name="T9" fmla="*/ 57 h 256"/>
                <a:gd name="T10" fmla="*/ 124 w 221"/>
                <a:gd name="T11" fmla="*/ 100 h 256"/>
                <a:gd name="T12" fmla="*/ 211 w 221"/>
                <a:gd name="T13" fmla="*/ 152 h 256"/>
                <a:gd name="T14" fmla="*/ 193 w 221"/>
                <a:gd name="T15" fmla="*/ 219 h 256"/>
                <a:gd name="T16" fmla="*/ 23 w 221"/>
                <a:gd name="T17" fmla="*/ 227 h 256"/>
                <a:gd name="T18" fmla="*/ 25 w 221"/>
                <a:gd name="T19" fmla="*/ 151 h 256"/>
                <a:gd name="T20" fmla="*/ 41 w 221"/>
                <a:gd name="T21" fmla="*/ 168 h 256"/>
                <a:gd name="T22" fmla="*/ 75 w 221"/>
                <a:gd name="T23" fmla="*/ 229 h 256"/>
                <a:gd name="T24" fmla="*/ 185 w 221"/>
                <a:gd name="T25" fmla="*/ 186 h 256"/>
                <a:gd name="T26" fmla="*/ 119 w 221"/>
                <a:gd name="T27" fmla="*/ 143 h 256"/>
                <a:gd name="T28" fmla="*/ 20 w 221"/>
                <a:gd name="T29" fmla="*/ 90 h 256"/>
                <a:gd name="T30" fmla="*/ 102 w 221"/>
                <a:gd name="T31" fmla="*/ 3 h 256"/>
                <a:gd name="T32" fmla="*/ 194 w 221"/>
                <a:gd name="T33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1" h="256">
                  <a:moveTo>
                    <a:pt x="194" y="19"/>
                  </a:moveTo>
                  <a:cubicBezTo>
                    <a:pt x="194" y="42"/>
                    <a:pt x="196" y="68"/>
                    <a:pt x="193" y="89"/>
                  </a:cubicBezTo>
                  <a:cubicBezTo>
                    <a:pt x="172" y="90"/>
                    <a:pt x="176" y="71"/>
                    <a:pt x="171" y="58"/>
                  </a:cubicBezTo>
                  <a:cubicBezTo>
                    <a:pt x="167" y="46"/>
                    <a:pt x="157" y="24"/>
                    <a:pt x="142" y="18"/>
                  </a:cubicBezTo>
                  <a:cubicBezTo>
                    <a:pt x="107" y="2"/>
                    <a:pt x="46" y="22"/>
                    <a:pt x="50" y="57"/>
                  </a:cubicBezTo>
                  <a:cubicBezTo>
                    <a:pt x="53" y="86"/>
                    <a:pt x="98" y="92"/>
                    <a:pt x="124" y="100"/>
                  </a:cubicBezTo>
                  <a:cubicBezTo>
                    <a:pt x="159" y="110"/>
                    <a:pt x="201" y="123"/>
                    <a:pt x="211" y="152"/>
                  </a:cubicBezTo>
                  <a:cubicBezTo>
                    <a:pt x="221" y="178"/>
                    <a:pt x="209" y="204"/>
                    <a:pt x="193" y="219"/>
                  </a:cubicBezTo>
                  <a:cubicBezTo>
                    <a:pt x="155" y="256"/>
                    <a:pt x="67" y="252"/>
                    <a:pt x="23" y="227"/>
                  </a:cubicBezTo>
                  <a:cubicBezTo>
                    <a:pt x="24" y="203"/>
                    <a:pt x="20" y="171"/>
                    <a:pt x="25" y="151"/>
                  </a:cubicBezTo>
                  <a:cubicBezTo>
                    <a:pt x="38" y="147"/>
                    <a:pt x="39" y="161"/>
                    <a:pt x="41" y="168"/>
                  </a:cubicBezTo>
                  <a:cubicBezTo>
                    <a:pt x="48" y="188"/>
                    <a:pt x="55" y="219"/>
                    <a:pt x="75" y="229"/>
                  </a:cubicBezTo>
                  <a:cubicBezTo>
                    <a:pt x="114" y="248"/>
                    <a:pt x="189" y="227"/>
                    <a:pt x="185" y="186"/>
                  </a:cubicBezTo>
                  <a:cubicBezTo>
                    <a:pt x="182" y="162"/>
                    <a:pt x="146" y="151"/>
                    <a:pt x="119" y="143"/>
                  </a:cubicBezTo>
                  <a:cubicBezTo>
                    <a:pt x="82" y="133"/>
                    <a:pt x="33" y="124"/>
                    <a:pt x="20" y="90"/>
                  </a:cubicBezTo>
                  <a:cubicBezTo>
                    <a:pt x="0" y="35"/>
                    <a:pt x="62" y="7"/>
                    <a:pt x="102" y="3"/>
                  </a:cubicBezTo>
                  <a:cubicBezTo>
                    <a:pt x="140" y="0"/>
                    <a:pt x="167" y="8"/>
                    <a:pt x="194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402362" y="1373105"/>
              <a:ext cx="71241" cy="97297"/>
            </a:xfrm>
            <a:custGeom>
              <a:avLst/>
              <a:gdLst>
                <a:gd name="T0" fmla="*/ 183 w 183"/>
                <a:gd name="T1" fmla="*/ 22 h 249"/>
                <a:gd name="T2" fmla="*/ 183 w 183"/>
                <a:gd name="T3" fmla="*/ 106 h 249"/>
                <a:gd name="T4" fmla="*/ 172 w 183"/>
                <a:gd name="T5" fmla="*/ 106 h 249"/>
                <a:gd name="T6" fmla="*/ 152 w 183"/>
                <a:gd name="T7" fmla="*/ 64 h 249"/>
                <a:gd name="T8" fmla="*/ 106 w 183"/>
                <a:gd name="T9" fmla="*/ 39 h 249"/>
                <a:gd name="T10" fmla="*/ 81 w 183"/>
                <a:gd name="T11" fmla="*/ 236 h 249"/>
                <a:gd name="T12" fmla="*/ 103 w 183"/>
                <a:gd name="T13" fmla="*/ 236 h 249"/>
                <a:gd name="T14" fmla="*/ 118 w 183"/>
                <a:gd name="T15" fmla="*/ 241 h 249"/>
                <a:gd name="T16" fmla="*/ 92 w 183"/>
                <a:gd name="T17" fmla="*/ 246 h 249"/>
                <a:gd name="T18" fmla="*/ 13 w 183"/>
                <a:gd name="T19" fmla="*/ 246 h 249"/>
                <a:gd name="T20" fmla="*/ 3 w 183"/>
                <a:gd name="T21" fmla="*/ 239 h 249"/>
                <a:gd name="T22" fmla="*/ 30 w 183"/>
                <a:gd name="T23" fmla="*/ 236 h 249"/>
                <a:gd name="T24" fmla="*/ 31 w 183"/>
                <a:gd name="T25" fmla="*/ 26 h 249"/>
                <a:gd name="T26" fmla="*/ 2 w 183"/>
                <a:gd name="T27" fmla="*/ 25 h 249"/>
                <a:gd name="T28" fmla="*/ 2 w 183"/>
                <a:gd name="T29" fmla="*/ 18 h 249"/>
                <a:gd name="T30" fmla="*/ 77 w 183"/>
                <a:gd name="T31" fmla="*/ 16 h 249"/>
                <a:gd name="T32" fmla="*/ 77 w 183"/>
                <a:gd name="T33" fmla="*/ 54 h 249"/>
                <a:gd name="T34" fmla="*/ 183 w 183"/>
                <a:gd name="T35" fmla="*/ 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249">
                  <a:moveTo>
                    <a:pt x="183" y="22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0" y="105"/>
                    <a:pt x="175" y="107"/>
                    <a:pt x="172" y="106"/>
                  </a:cubicBezTo>
                  <a:cubicBezTo>
                    <a:pt x="165" y="103"/>
                    <a:pt x="157" y="75"/>
                    <a:pt x="152" y="64"/>
                  </a:cubicBezTo>
                  <a:cubicBezTo>
                    <a:pt x="142" y="39"/>
                    <a:pt x="132" y="17"/>
                    <a:pt x="106" y="39"/>
                  </a:cubicBezTo>
                  <a:cubicBezTo>
                    <a:pt x="67" y="70"/>
                    <a:pt x="84" y="166"/>
                    <a:pt x="81" y="236"/>
                  </a:cubicBezTo>
                  <a:cubicBezTo>
                    <a:pt x="86" y="236"/>
                    <a:pt x="95" y="236"/>
                    <a:pt x="103" y="236"/>
                  </a:cubicBezTo>
                  <a:cubicBezTo>
                    <a:pt x="108" y="236"/>
                    <a:pt x="119" y="233"/>
                    <a:pt x="118" y="241"/>
                  </a:cubicBezTo>
                  <a:cubicBezTo>
                    <a:pt x="117" y="249"/>
                    <a:pt x="101" y="246"/>
                    <a:pt x="92" y="246"/>
                  </a:cubicBezTo>
                  <a:cubicBezTo>
                    <a:pt x="67" y="246"/>
                    <a:pt x="39" y="249"/>
                    <a:pt x="13" y="246"/>
                  </a:cubicBezTo>
                  <a:cubicBezTo>
                    <a:pt x="9" y="245"/>
                    <a:pt x="0" y="248"/>
                    <a:pt x="3" y="239"/>
                  </a:cubicBezTo>
                  <a:cubicBezTo>
                    <a:pt x="5" y="231"/>
                    <a:pt x="21" y="238"/>
                    <a:pt x="30" y="236"/>
                  </a:cubicBezTo>
                  <a:cubicBezTo>
                    <a:pt x="32" y="168"/>
                    <a:pt x="30" y="96"/>
                    <a:pt x="31" y="26"/>
                  </a:cubicBezTo>
                  <a:cubicBezTo>
                    <a:pt x="21" y="26"/>
                    <a:pt x="9" y="28"/>
                    <a:pt x="2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2" y="12"/>
                    <a:pt x="53" y="17"/>
                    <a:pt x="77" y="16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90" y="26"/>
                    <a:pt x="141" y="0"/>
                    <a:pt x="183" y="2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483333" y="1379372"/>
              <a:ext cx="41393" cy="91360"/>
            </a:xfrm>
            <a:custGeom>
              <a:avLst/>
              <a:gdLst>
                <a:gd name="T0" fmla="*/ 81 w 106"/>
                <a:gd name="T1" fmla="*/ 0 h 234"/>
                <a:gd name="T2" fmla="*/ 81 w 106"/>
                <a:gd name="T3" fmla="*/ 219 h 234"/>
                <a:gd name="T4" fmla="*/ 106 w 106"/>
                <a:gd name="T5" fmla="*/ 223 h 234"/>
                <a:gd name="T6" fmla="*/ 83 w 106"/>
                <a:gd name="T7" fmla="*/ 230 h 234"/>
                <a:gd name="T8" fmla="*/ 25 w 106"/>
                <a:gd name="T9" fmla="*/ 230 h 234"/>
                <a:gd name="T10" fmla="*/ 0 w 106"/>
                <a:gd name="T11" fmla="*/ 225 h 234"/>
                <a:gd name="T12" fmla="*/ 28 w 106"/>
                <a:gd name="T13" fmla="*/ 220 h 234"/>
                <a:gd name="T14" fmla="*/ 30 w 106"/>
                <a:gd name="T15" fmla="*/ 12 h 234"/>
                <a:gd name="T16" fmla="*/ 3 w 106"/>
                <a:gd name="T17" fmla="*/ 9 h 234"/>
                <a:gd name="T18" fmla="*/ 4 w 106"/>
                <a:gd name="T19" fmla="*/ 0 h 234"/>
                <a:gd name="T20" fmla="*/ 81 w 106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4">
                  <a:moveTo>
                    <a:pt x="81" y="0"/>
                  </a:moveTo>
                  <a:cubicBezTo>
                    <a:pt x="81" y="219"/>
                    <a:pt x="81" y="219"/>
                    <a:pt x="81" y="219"/>
                  </a:cubicBezTo>
                  <a:cubicBezTo>
                    <a:pt x="86" y="223"/>
                    <a:pt x="105" y="215"/>
                    <a:pt x="106" y="223"/>
                  </a:cubicBezTo>
                  <a:cubicBezTo>
                    <a:pt x="106" y="234"/>
                    <a:pt x="91" y="230"/>
                    <a:pt x="83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17" y="230"/>
                    <a:pt x="2" y="233"/>
                    <a:pt x="0" y="225"/>
                  </a:cubicBezTo>
                  <a:cubicBezTo>
                    <a:pt x="1" y="214"/>
                    <a:pt x="20" y="222"/>
                    <a:pt x="28" y="220"/>
                  </a:cubicBezTo>
                  <a:cubicBezTo>
                    <a:pt x="31" y="153"/>
                    <a:pt x="29" y="81"/>
                    <a:pt x="30" y="12"/>
                  </a:cubicBezTo>
                  <a:cubicBezTo>
                    <a:pt x="23" y="8"/>
                    <a:pt x="9" y="13"/>
                    <a:pt x="3" y="9"/>
                  </a:cubicBezTo>
                  <a:cubicBezTo>
                    <a:pt x="4" y="6"/>
                    <a:pt x="1" y="0"/>
                    <a:pt x="4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173618" y="1232932"/>
              <a:ext cx="926299" cy="241263"/>
            </a:xfrm>
            <a:custGeom>
              <a:avLst/>
              <a:gdLst>
                <a:gd name="T0" fmla="*/ 1190 w 2376"/>
                <a:gd name="T1" fmla="*/ 2 h 618"/>
                <a:gd name="T2" fmla="*/ 1829 w 2376"/>
                <a:gd name="T3" fmla="*/ 2 h 618"/>
                <a:gd name="T4" fmla="*/ 1986 w 2376"/>
                <a:gd name="T5" fmla="*/ 2 h 618"/>
                <a:gd name="T6" fmla="*/ 2012 w 2376"/>
                <a:gd name="T7" fmla="*/ 2 h 618"/>
                <a:gd name="T8" fmla="*/ 2037 w 2376"/>
                <a:gd name="T9" fmla="*/ 39 h 618"/>
                <a:gd name="T10" fmla="*/ 2060 w 2376"/>
                <a:gd name="T11" fmla="*/ 80 h 618"/>
                <a:gd name="T12" fmla="*/ 2192 w 2376"/>
                <a:gd name="T13" fmla="*/ 301 h 618"/>
                <a:gd name="T14" fmla="*/ 2244 w 2376"/>
                <a:gd name="T15" fmla="*/ 392 h 618"/>
                <a:gd name="T16" fmla="*/ 2282 w 2376"/>
                <a:gd name="T17" fmla="*/ 457 h 618"/>
                <a:gd name="T18" fmla="*/ 2360 w 2376"/>
                <a:gd name="T19" fmla="*/ 584 h 618"/>
                <a:gd name="T20" fmla="*/ 2376 w 2376"/>
                <a:gd name="T21" fmla="*/ 618 h 618"/>
                <a:gd name="T22" fmla="*/ 1550 w 2376"/>
                <a:gd name="T23" fmla="*/ 618 h 618"/>
                <a:gd name="T24" fmla="*/ 1189 w 2376"/>
                <a:gd name="T25" fmla="*/ 6 h 618"/>
                <a:gd name="T26" fmla="*/ 826 w 2376"/>
                <a:gd name="T27" fmla="*/ 618 h 618"/>
                <a:gd name="T28" fmla="*/ 0 w 2376"/>
                <a:gd name="T29" fmla="*/ 618 h 618"/>
                <a:gd name="T30" fmla="*/ 33 w 2376"/>
                <a:gd name="T31" fmla="*/ 561 h 618"/>
                <a:gd name="T32" fmla="*/ 210 w 2376"/>
                <a:gd name="T33" fmla="*/ 258 h 618"/>
                <a:gd name="T34" fmla="*/ 276 w 2376"/>
                <a:gd name="T35" fmla="*/ 143 h 618"/>
                <a:gd name="T36" fmla="*/ 361 w 2376"/>
                <a:gd name="T37" fmla="*/ 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6" h="618">
                  <a:moveTo>
                    <a:pt x="1190" y="2"/>
                  </a:moveTo>
                  <a:cubicBezTo>
                    <a:pt x="1415" y="2"/>
                    <a:pt x="1645" y="2"/>
                    <a:pt x="1829" y="2"/>
                  </a:cubicBezTo>
                  <a:cubicBezTo>
                    <a:pt x="1869" y="2"/>
                    <a:pt x="1937" y="2"/>
                    <a:pt x="1986" y="2"/>
                  </a:cubicBezTo>
                  <a:cubicBezTo>
                    <a:pt x="1995" y="2"/>
                    <a:pt x="2007" y="0"/>
                    <a:pt x="2012" y="2"/>
                  </a:cubicBezTo>
                  <a:cubicBezTo>
                    <a:pt x="2019" y="4"/>
                    <a:pt x="2031" y="28"/>
                    <a:pt x="2037" y="39"/>
                  </a:cubicBezTo>
                  <a:cubicBezTo>
                    <a:pt x="2047" y="55"/>
                    <a:pt x="2057" y="75"/>
                    <a:pt x="2060" y="80"/>
                  </a:cubicBezTo>
                  <a:cubicBezTo>
                    <a:pt x="2102" y="152"/>
                    <a:pt x="2148" y="225"/>
                    <a:pt x="2192" y="301"/>
                  </a:cubicBezTo>
                  <a:cubicBezTo>
                    <a:pt x="2210" y="332"/>
                    <a:pt x="2228" y="363"/>
                    <a:pt x="2244" y="392"/>
                  </a:cubicBezTo>
                  <a:cubicBezTo>
                    <a:pt x="2257" y="413"/>
                    <a:pt x="2268" y="434"/>
                    <a:pt x="2282" y="457"/>
                  </a:cubicBezTo>
                  <a:cubicBezTo>
                    <a:pt x="2307" y="500"/>
                    <a:pt x="2332" y="543"/>
                    <a:pt x="2360" y="584"/>
                  </a:cubicBezTo>
                  <a:cubicBezTo>
                    <a:pt x="2359" y="595"/>
                    <a:pt x="2376" y="607"/>
                    <a:pt x="2376" y="618"/>
                  </a:cubicBezTo>
                  <a:cubicBezTo>
                    <a:pt x="1550" y="618"/>
                    <a:pt x="1550" y="618"/>
                    <a:pt x="1550" y="618"/>
                  </a:cubicBezTo>
                  <a:cubicBezTo>
                    <a:pt x="1426" y="412"/>
                    <a:pt x="1310" y="211"/>
                    <a:pt x="1189" y="6"/>
                  </a:cubicBezTo>
                  <a:cubicBezTo>
                    <a:pt x="1068" y="206"/>
                    <a:pt x="951" y="411"/>
                    <a:pt x="826" y="618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8" y="599"/>
                    <a:pt x="21" y="580"/>
                    <a:pt x="33" y="561"/>
                  </a:cubicBezTo>
                  <a:cubicBezTo>
                    <a:pt x="92" y="460"/>
                    <a:pt x="150" y="360"/>
                    <a:pt x="210" y="258"/>
                  </a:cubicBezTo>
                  <a:cubicBezTo>
                    <a:pt x="234" y="217"/>
                    <a:pt x="260" y="178"/>
                    <a:pt x="276" y="143"/>
                  </a:cubicBezTo>
                  <a:cubicBezTo>
                    <a:pt x="298" y="114"/>
                    <a:pt x="342" y="34"/>
                    <a:pt x="36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83770" y="1151796"/>
              <a:ext cx="105872" cy="162766"/>
            </a:xfrm>
            <a:custGeom>
              <a:avLst/>
              <a:gdLst>
                <a:gd name="T0" fmla="*/ 212 w 272"/>
                <a:gd name="T1" fmla="*/ 107 h 417"/>
                <a:gd name="T2" fmla="*/ 84 w 272"/>
                <a:gd name="T3" fmla="*/ 133 h 417"/>
                <a:gd name="T4" fmla="*/ 121 w 272"/>
                <a:gd name="T5" fmla="*/ 166 h 417"/>
                <a:gd name="T6" fmla="*/ 244 w 272"/>
                <a:gd name="T7" fmla="*/ 203 h 417"/>
                <a:gd name="T8" fmla="*/ 268 w 272"/>
                <a:gd name="T9" fmla="*/ 295 h 417"/>
                <a:gd name="T10" fmla="*/ 0 w 272"/>
                <a:gd name="T11" fmla="*/ 339 h 417"/>
                <a:gd name="T12" fmla="*/ 46 w 272"/>
                <a:gd name="T13" fmla="*/ 295 h 417"/>
                <a:gd name="T14" fmla="*/ 66 w 272"/>
                <a:gd name="T15" fmla="*/ 309 h 417"/>
                <a:gd name="T16" fmla="*/ 197 w 272"/>
                <a:gd name="T17" fmla="*/ 292 h 417"/>
                <a:gd name="T18" fmla="*/ 183 w 272"/>
                <a:gd name="T19" fmla="*/ 247 h 417"/>
                <a:gd name="T20" fmla="*/ 143 w 272"/>
                <a:gd name="T21" fmla="*/ 237 h 417"/>
                <a:gd name="T22" fmla="*/ 23 w 272"/>
                <a:gd name="T23" fmla="*/ 180 h 417"/>
                <a:gd name="T24" fmla="*/ 44 w 272"/>
                <a:gd name="T25" fmla="*/ 52 h 417"/>
                <a:gd name="T26" fmla="*/ 260 w 272"/>
                <a:gd name="T27" fmla="*/ 60 h 417"/>
                <a:gd name="T28" fmla="*/ 212 w 272"/>
                <a:gd name="T29" fmla="*/ 1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17">
                  <a:moveTo>
                    <a:pt x="212" y="107"/>
                  </a:moveTo>
                  <a:cubicBezTo>
                    <a:pt x="187" y="74"/>
                    <a:pt x="74" y="64"/>
                    <a:pt x="84" y="133"/>
                  </a:cubicBezTo>
                  <a:cubicBezTo>
                    <a:pt x="86" y="149"/>
                    <a:pt x="104" y="163"/>
                    <a:pt x="121" y="166"/>
                  </a:cubicBezTo>
                  <a:cubicBezTo>
                    <a:pt x="162" y="175"/>
                    <a:pt x="214" y="172"/>
                    <a:pt x="244" y="203"/>
                  </a:cubicBezTo>
                  <a:cubicBezTo>
                    <a:pt x="261" y="221"/>
                    <a:pt x="272" y="254"/>
                    <a:pt x="268" y="295"/>
                  </a:cubicBezTo>
                  <a:cubicBezTo>
                    <a:pt x="257" y="411"/>
                    <a:pt x="59" y="417"/>
                    <a:pt x="0" y="339"/>
                  </a:cubicBezTo>
                  <a:cubicBezTo>
                    <a:pt x="17" y="326"/>
                    <a:pt x="29" y="308"/>
                    <a:pt x="46" y="295"/>
                  </a:cubicBezTo>
                  <a:cubicBezTo>
                    <a:pt x="52" y="297"/>
                    <a:pt x="58" y="304"/>
                    <a:pt x="66" y="309"/>
                  </a:cubicBezTo>
                  <a:cubicBezTo>
                    <a:pt x="96" y="327"/>
                    <a:pt x="185" y="339"/>
                    <a:pt x="197" y="292"/>
                  </a:cubicBezTo>
                  <a:cubicBezTo>
                    <a:pt x="200" y="269"/>
                    <a:pt x="194" y="256"/>
                    <a:pt x="183" y="247"/>
                  </a:cubicBezTo>
                  <a:cubicBezTo>
                    <a:pt x="172" y="243"/>
                    <a:pt x="160" y="237"/>
                    <a:pt x="143" y="237"/>
                  </a:cubicBezTo>
                  <a:cubicBezTo>
                    <a:pt x="103" y="237"/>
                    <a:pt x="36" y="216"/>
                    <a:pt x="23" y="180"/>
                  </a:cubicBezTo>
                  <a:cubicBezTo>
                    <a:pt x="5" y="139"/>
                    <a:pt x="17" y="78"/>
                    <a:pt x="44" y="52"/>
                  </a:cubicBezTo>
                  <a:cubicBezTo>
                    <a:pt x="96" y="0"/>
                    <a:pt x="214" y="12"/>
                    <a:pt x="260" y="60"/>
                  </a:cubicBezTo>
                  <a:cubicBezTo>
                    <a:pt x="242" y="80"/>
                    <a:pt x="232" y="93"/>
                    <a:pt x="212" y="107"/>
                  </a:cubicBezTo>
                </a:path>
              </a:pathLst>
            </a:custGeom>
            <a:solidFill>
              <a:srgbClr val="8F2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313627" y="990679"/>
              <a:ext cx="467025" cy="243902"/>
            </a:xfrm>
            <a:custGeom>
              <a:avLst/>
              <a:gdLst>
                <a:gd name="T0" fmla="*/ 867 w 2832"/>
                <a:gd name="T1" fmla="*/ 0 h 1479"/>
                <a:gd name="T2" fmla="*/ 2832 w 2832"/>
                <a:gd name="T3" fmla="*/ 0 h 1479"/>
                <a:gd name="T4" fmla="*/ 1969 w 2832"/>
                <a:gd name="T5" fmla="*/ 1477 h 1479"/>
                <a:gd name="T6" fmla="*/ 0 w 2832"/>
                <a:gd name="T7" fmla="*/ 1479 h 1479"/>
                <a:gd name="T8" fmla="*/ 867 w 2832"/>
                <a:gd name="T9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1479">
                  <a:moveTo>
                    <a:pt x="867" y="0"/>
                  </a:moveTo>
                  <a:lnTo>
                    <a:pt x="2832" y="0"/>
                  </a:lnTo>
                  <a:lnTo>
                    <a:pt x="1969" y="1477"/>
                  </a:lnTo>
                  <a:lnTo>
                    <a:pt x="0" y="147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892970" y="924314"/>
            <a:ext cx="4364830" cy="366254"/>
          </a:xfrm>
        </p:spPr>
        <p:txBody>
          <a:bodyPr lIns="0" rIns="0" anchor="b">
            <a:no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908806" y="1314450"/>
            <a:ext cx="4082294" cy="26161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>
                    <a:alpha val="50000"/>
                  </a:schemeClr>
                </a:solidFill>
              </a:defRPr>
            </a:lvl1pPr>
            <a:lvl2pPr marL="145295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2pPr>
            <a:lvl3pPr marL="320363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3pPr>
            <a:lvl4pPr marL="443030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4pPr>
            <a:lvl5pPr marL="574034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6" name="Freeform 7"/>
          <p:cNvSpPr>
            <a:spLocks/>
          </p:cNvSpPr>
          <p:nvPr userDrawn="1"/>
        </p:nvSpPr>
        <p:spPr bwMode="auto">
          <a:xfrm>
            <a:off x="279799" y="776814"/>
            <a:ext cx="323792" cy="432000"/>
          </a:xfrm>
          <a:custGeom>
            <a:avLst/>
            <a:gdLst>
              <a:gd name="T0" fmla="*/ 1784 w 1823"/>
              <a:gd name="T1" fmla="*/ 0 h 2467"/>
              <a:gd name="T2" fmla="*/ 139 w 1823"/>
              <a:gd name="T3" fmla="*/ 0 h 2467"/>
              <a:gd name="T4" fmla="*/ 139 w 1823"/>
              <a:gd name="T5" fmla="*/ 555 h 2467"/>
              <a:gd name="T6" fmla="*/ 870 w 1823"/>
              <a:gd name="T7" fmla="*/ 555 h 2467"/>
              <a:gd name="T8" fmla="*/ 416 w 1823"/>
              <a:gd name="T9" fmla="*/ 1324 h 2467"/>
              <a:gd name="T10" fmla="*/ 416 w 1823"/>
              <a:gd name="T11" fmla="*/ 1359 h 2467"/>
              <a:gd name="T12" fmla="*/ 794 w 1823"/>
              <a:gd name="T13" fmla="*/ 1359 h 2467"/>
              <a:gd name="T14" fmla="*/ 1185 w 1823"/>
              <a:gd name="T15" fmla="*/ 1632 h 2467"/>
              <a:gd name="T16" fmla="*/ 873 w 1823"/>
              <a:gd name="T17" fmla="*/ 1916 h 2467"/>
              <a:gd name="T18" fmla="*/ 399 w 1823"/>
              <a:gd name="T19" fmla="*/ 1643 h 2467"/>
              <a:gd name="T20" fmla="*/ 0 w 1823"/>
              <a:gd name="T21" fmla="*/ 2038 h 2467"/>
              <a:gd name="T22" fmla="*/ 904 w 1823"/>
              <a:gd name="T23" fmla="*/ 2467 h 2467"/>
              <a:gd name="T24" fmla="*/ 1823 w 1823"/>
              <a:gd name="T25" fmla="*/ 1646 h 2467"/>
              <a:gd name="T26" fmla="*/ 1234 w 1823"/>
              <a:gd name="T27" fmla="*/ 877 h 2467"/>
              <a:gd name="T28" fmla="*/ 1784 w 1823"/>
              <a:gd name="T29" fmla="*/ 49 h 2467"/>
              <a:gd name="T30" fmla="*/ 1784 w 1823"/>
              <a:gd name="T31" fmla="*/ 0 h 2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23" h="2467">
                <a:moveTo>
                  <a:pt x="1784" y="0"/>
                </a:moveTo>
                <a:cubicBezTo>
                  <a:pt x="139" y="0"/>
                  <a:pt x="139" y="0"/>
                  <a:pt x="139" y="0"/>
                </a:cubicBezTo>
                <a:cubicBezTo>
                  <a:pt x="139" y="555"/>
                  <a:pt x="139" y="555"/>
                  <a:pt x="139" y="555"/>
                </a:cubicBezTo>
                <a:cubicBezTo>
                  <a:pt x="870" y="555"/>
                  <a:pt x="870" y="555"/>
                  <a:pt x="870" y="555"/>
                </a:cubicBezTo>
                <a:cubicBezTo>
                  <a:pt x="416" y="1324"/>
                  <a:pt x="416" y="1324"/>
                  <a:pt x="416" y="1324"/>
                </a:cubicBezTo>
                <a:cubicBezTo>
                  <a:pt x="416" y="1359"/>
                  <a:pt x="416" y="1359"/>
                  <a:pt x="416" y="1359"/>
                </a:cubicBezTo>
                <a:cubicBezTo>
                  <a:pt x="794" y="1359"/>
                  <a:pt x="794" y="1359"/>
                  <a:pt x="794" y="1359"/>
                </a:cubicBezTo>
                <a:cubicBezTo>
                  <a:pt x="1036" y="1359"/>
                  <a:pt x="1185" y="1469"/>
                  <a:pt x="1185" y="1632"/>
                </a:cubicBezTo>
                <a:cubicBezTo>
                  <a:pt x="1185" y="1809"/>
                  <a:pt x="1050" y="1916"/>
                  <a:pt x="873" y="1916"/>
                </a:cubicBezTo>
                <a:cubicBezTo>
                  <a:pt x="686" y="1916"/>
                  <a:pt x="551" y="1826"/>
                  <a:pt x="399" y="1643"/>
                </a:cubicBezTo>
                <a:cubicBezTo>
                  <a:pt x="0" y="2038"/>
                  <a:pt x="0" y="2038"/>
                  <a:pt x="0" y="2038"/>
                </a:cubicBezTo>
                <a:cubicBezTo>
                  <a:pt x="187" y="2263"/>
                  <a:pt x="489" y="2467"/>
                  <a:pt x="904" y="2467"/>
                </a:cubicBezTo>
                <a:cubicBezTo>
                  <a:pt x="1389" y="2467"/>
                  <a:pt x="1823" y="2124"/>
                  <a:pt x="1823" y="1646"/>
                </a:cubicBezTo>
                <a:cubicBezTo>
                  <a:pt x="1823" y="1248"/>
                  <a:pt x="1559" y="953"/>
                  <a:pt x="1234" y="877"/>
                </a:cubicBezTo>
                <a:cubicBezTo>
                  <a:pt x="1784" y="49"/>
                  <a:pt x="1784" y="49"/>
                  <a:pt x="1784" y="49"/>
                </a:cubicBezTo>
                <a:lnTo>
                  <a:pt x="17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841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515582" y="583695"/>
            <a:ext cx="6202800" cy="230832"/>
          </a:xfrm>
        </p:spPr>
        <p:txBody>
          <a:bodyPr tIns="0" bIns="0" anchor="t"/>
          <a:lstStyle>
            <a:lvl1pPr>
              <a:lnSpc>
                <a:spcPct val="85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179999" y="4013236"/>
            <a:ext cx="1728000" cy="480131"/>
          </a:xfr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13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79999" y="4610341"/>
            <a:ext cx="1728000" cy="434099"/>
          </a:xfrm>
        </p:spPr>
        <p:txBody>
          <a:bodyPr wrap="square" anchor="t">
            <a:normAutofit/>
          </a:bodyPr>
          <a:lstStyle>
            <a:lvl1pPr algn="r">
              <a:lnSpc>
                <a:spcPct val="90000"/>
              </a:lnSpc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515582" y="1216823"/>
            <a:ext cx="6202800" cy="3393277"/>
          </a:xfrm>
        </p:spPr>
        <p:txBody>
          <a:bodyPr anchor="t"/>
          <a:lstStyle>
            <a:lvl1pPr>
              <a:spcBef>
                <a:spcPts val="600"/>
              </a:spcBef>
              <a:defRPr sz="1200" b="1">
                <a:solidFill>
                  <a:schemeClr val="accent2"/>
                </a:solidFill>
              </a:defRPr>
            </a:lvl1pPr>
            <a:lvl2pPr marL="136525" indent="-136525">
              <a:spcBef>
                <a:spcPts val="600"/>
              </a:spcBef>
              <a:defRPr sz="1000">
                <a:solidFill>
                  <a:schemeClr val="accent2"/>
                </a:solidFill>
              </a:defRPr>
            </a:lvl2pPr>
            <a:lvl3pPr marL="269875" indent="-123825">
              <a:spcBef>
                <a:spcPts val="200"/>
              </a:spcBef>
              <a:defRPr sz="1000">
                <a:solidFill>
                  <a:schemeClr val="accent2"/>
                </a:solidFill>
              </a:defRPr>
            </a:lvl3pPr>
            <a:lvl4pPr marL="379413" indent="-114300">
              <a:spcBef>
                <a:spcPts val="200"/>
              </a:spcBef>
              <a:buFont typeface="Arial" panose="020B0604020202020204" pitchFamily="34" charset="0"/>
              <a:buChar char="-"/>
              <a:defRPr sz="900">
                <a:solidFill>
                  <a:schemeClr val="accent2"/>
                </a:solidFill>
              </a:defRPr>
            </a:lvl4pPr>
            <a:lvl5pPr marL="504825" indent="-120650">
              <a:spcBef>
                <a:spcPts val="200"/>
              </a:spcBef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5520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435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28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39528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52181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r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050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9362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89362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69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5088"/>
          </a:xfrm>
          <a:noFill/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24527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>
            <a:spLocks/>
          </p:cNvSpPr>
          <p:nvPr userDrawn="1"/>
        </p:nvSpPr>
        <p:spPr bwMode="auto">
          <a:xfrm>
            <a:off x="0" y="0"/>
            <a:ext cx="6414726" cy="5145088"/>
          </a:xfrm>
          <a:custGeom>
            <a:avLst/>
            <a:gdLst>
              <a:gd name="connsiteX0" fmla="*/ 0 w 6414726"/>
              <a:gd name="connsiteY0" fmla="*/ 0 h 5145088"/>
              <a:gd name="connsiteX1" fmla="*/ 6414726 w 6414726"/>
              <a:gd name="connsiteY1" fmla="*/ 0 h 5145088"/>
              <a:gd name="connsiteX2" fmla="*/ 3408662 w 6414726"/>
              <a:gd name="connsiteY2" fmla="*/ 5145088 h 5145088"/>
              <a:gd name="connsiteX3" fmla="*/ 0 w 6414726"/>
              <a:gd name="connsiteY3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26" h="5145088">
                <a:moveTo>
                  <a:pt x="0" y="0"/>
                </a:moveTo>
                <a:lnTo>
                  <a:pt x="6414726" y="0"/>
                </a:lnTo>
                <a:lnTo>
                  <a:pt x="3408662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6406125" y="4410949"/>
            <a:ext cx="2016024" cy="489453"/>
            <a:chOff x="1173618" y="990679"/>
            <a:chExt cx="2016024" cy="48945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416709" y="991833"/>
              <a:ext cx="105213" cy="148254"/>
            </a:xfrm>
            <a:custGeom>
              <a:avLst/>
              <a:gdLst>
                <a:gd name="T0" fmla="*/ 258 w 270"/>
                <a:gd name="T1" fmla="*/ 48 h 380"/>
                <a:gd name="T2" fmla="*/ 214 w 270"/>
                <a:gd name="T3" fmla="*/ 93 h 380"/>
                <a:gd name="T4" fmla="*/ 191 w 270"/>
                <a:gd name="T5" fmla="*/ 78 h 380"/>
                <a:gd name="T6" fmla="*/ 83 w 270"/>
                <a:gd name="T7" fmla="*/ 120 h 380"/>
                <a:gd name="T8" fmla="*/ 153 w 270"/>
                <a:gd name="T9" fmla="*/ 158 h 380"/>
                <a:gd name="T10" fmla="*/ 248 w 270"/>
                <a:gd name="T11" fmla="*/ 196 h 380"/>
                <a:gd name="T12" fmla="*/ 268 w 270"/>
                <a:gd name="T13" fmla="*/ 273 h 380"/>
                <a:gd name="T14" fmla="*/ 146 w 270"/>
                <a:gd name="T15" fmla="*/ 377 h 380"/>
                <a:gd name="T16" fmla="*/ 0 w 270"/>
                <a:gd name="T17" fmla="*/ 328 h 380"/>
                <a:gd name="T18" fmla="*/ 44 w 270"/>
                <a:gd name="T19" fmla="*/ 282 h 380"/>
                <a:gd name="T20" fmla="*/ 193 w 270"/>
                <a:gd name="T21" fmla="*/ 287 h 380"/>
                <a:gd name="T22" fmla="*/ 176 w 270"/>
                <a:gd name="T23" fmla="*/ 230 h 380"/>
                <a:gd name="T24" fmla="*/ 98 w 270"/>
                <a:gd name="T25" fmla="*/ 217 h 380"/>
                <a:gd name="T26" fmla="*/ 14 w 270"/>
                <a:gd name="T27" fmla="*/ 94 h 380"/>
                <a:gd name="T28" fmla="*/ 117 w 270"/>
                <a:gd name="T29" fmla="*/ 7 h 380"/>
                <a:gd name="T30" fmla="*/ 258 w 270"/>
                <a:gd name="T31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80">
                  <a:moveTo>
                    <a:pt x="258" y="48"/>
                  </a:moveTo>
                  <a:cubicBezTo>
                    <a:pt x="245" y="65"/>
                    <a:pt x="229" y="78"/>
                    <a:pt x="214" y="93"/>
                  </a:cubicBezTo>
                  <a:cubicBezTo>
                    <a:pt x="207" y="91"/>
                    <a:pt x="201" y="83"/>
                    <a:pt x="191" y="78"/>
                  </a:cubicBezTo>
                  <a:cubicBezTo>
                    <a:pt x="156" y="62"/>
                    <a:pt x="75" y="62"/>
                    <a:pt x="83" y="120"/>
                  </a:cubicBezTo>
                  <a:cubicBezTo>
                    <a:pt x="87" y="149"/>
                    <a:pt x="119" y="152"/>
                    <a:pt x="153" y="158"/>
                  </a:cubicBezTo>
                  <a:cubicBezTo>
                    <a:pt x="192" y="163"/>
                    <a:pt x="229" y="171"/>
                    <a:pt x="248" y="196"/>
                  </a:cubicBezTo>
                  <a:cubicBezTo>
                    <a:pt x="263" y="216"/>
                    <a:pt x="270" y="242"/>
                    <a:pt x="268" y="273"/>
                  </a:cubicBezTo>
                  <a:cubicBezTo>
                    <a:pt x="263" y="336"/>
                    <a:pt x="213" y="372"/>
                    <a:pt x="146" y="377"/>
                  </a:cubicBezTo>
                  <a:cubicBezTo>
                    <a:pt x="88" y="380"/>
                    <a:pt x="30" y="365"/>
                    <a:pt x="0" y="328"/>
                  </a:cubicBezTo>
                  <a:cubicBezTo>
                    <a:pt x="13" y="311"/>
                    <a:pt x="30" y="298"/>
                    <a:pt x="44" y="282"/>
                  </a:cubicBezTo>
                  <a:cubicBezTo>
                    <a:pt x="72" y="312"/>
                    <a:pt x="172" y="331"/>
                    <a:pt x="193" y="287"/>
                  </a:cubicBezTo>
                  <a:cubicBezTo>
                    <a:pt x="204" y="265"/>
                    <a:pt x="193" y="239"/>
                    <a:pt x="176" y="230"/>
                  </a:cubicBezTo>
                  <a:cubicBezTo>
                    <a:pt x="155" y="220"/>
                    <a:pt x="125" y="222"/>
                    <a:pt x="98" y="217"/>
                  </a:cubicBezTo>
                  <a:cubicBezTo>
                    <a:pt x="44" y="206"/>
                    <a:pt x="2" y="163"/>
                    <a:pt x="14" y="94"/>
                  </a:cubicBezTo>
                  <a:cubicBezTo>
                    <a:pt x="23" y="47"/>
                    <a:pt x="62" y="12"/>
                    <a:pt x="117" y="7"/>
                  </a:cubicBezTo>
                  <a:cubicBezTo>
                    <a:pt x="182" y="0"/>
                    <a:pt x="227" y="18"/>
                    <a:pt x="258" y="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073367" y="995296"/>
              <a:ext cx="124672" cy="142482"/>
            </a:xfrm>
            <a:custGeom>
              <a:avLst/>
              <a:gdLst>
                <a:gd name="T0" fmla="*/ 132 w 320"/>
                <a:gd name="T1" fmla="*/ 0 h 365"/>
                <a:gd name="T2" fmla="*/ 187 w 320"/>
                <a:gd name="T3" fmla="*/ 0 h 365"/>
                <a:gd name="T4" fmla="*/ 320 w 320"/>
                <a:gd name="T5" fmla="*/ 364 h 365"/>
                <a:gd name="T6" fmla="*/ 247 w 320"/>
                <a:gd name="T7" fmla="*/ 365 h 365"/>
                <a:gd name="T8" fmla="*/ 224 w 320"/>
                <a:gd name="T9" fmla="*/ 301 h 365"/>
                <a:gd name="T10" fmla="*/ 97 w 320"/>
                <a:gd name="T11" fmla="*/ 301 h 365"/>
                <a:gd name="T12" fmla="*/ 73 w 320"/>
                <a:gd name="T13" fmla="*/ 365 h 365"/>
                <a:gd name="T14" fmla="*/ 1 w 320"/>
                <a:gd name="T15" fmla="*/ 365 h 365"/>
                <a:gd name="T16" fmla="*/ 14 w 320"/>
                <a:gd name="T17" fmla="*/ 321 h 365"/>
                <a:gd name="T18" fmla="*/ 130 w 320"/>
                <a:gd name="T19" fmla="*/ 4 h 365"/>
                <a:gd name="T20" fmla="*/ 132 w 320"/>
                <a:gd name="T21" fmla="*/ 0 h 365"/>
                <a:gd name="T22" fmla="*/ 116 w 320"/>
                <a:gd name="T23" fmla="*/ 240 h 365"/>
                <a:gd name="T24" fmla="*/ 204 w 320"/>
                <a:gd name="T25" fmla="*/ 239 h 365"/>
                <a:gd name="T26" fmla="*/ 160 w 320"/>
                <a:gd name="T27" fmla="*/ 111 h 365"/>
                <a:gd name="T28" fmla="*/ 116 w 320"/>
                <a:gd name="T2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65">
                  <a:moveTo>
                    <a:pt x="1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232" y="121"/>
                    <a:pt x="276" y="242"/>
                    <a:pt x="320" y="364"/>
                  </a:cubicBezTo>
                  <a:cubicBezTo>
                    <a:pt x="304" y="365"/>
                    <a:pt x="268" y="362"/>
                    <a:pt x="247" y="365"/>
                  </a:cubicBezTo>
                  <a:cubicBezTo>
                    <a:pt x="237" y="346"/>
                    <a:pt x="232" y="321"/>
                    <a:pt x="224" y="301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6" y="319"/>
                    <a:pt x="82" y="345"/>
                    <a:pt x="73" y="365"/>
                  </a:cubicBezTo>
                  <a:cubicBezTo>
                    <a:pt x="50" y="362"/>
                    <a:pt x="13" y="364"/>
                    <a:pt x="1" y="365"/>
                  </a:cubicBezTo>
                  <a:cubicBezTo>
                    <a:pt x="0" y="351"/>
                    <a:pt x="9" y="337"/>
                    <a:pt x="14" y="321"/>
                  </a:cubicBezTo>
                  <a:cubicBezTo>
                    <a:pt x="53" y="217"/>
                    <a:pt x="90" y="108"/>
                    <a:pt x="130" y="4"/>
                  </a:cubicBezTo>
                  <a:cubicBezTo>
                    <a:pt x="130" y="2"/>
                    <a:pt x="131" y="0"/>
                    <a:pt x="132" y="0"/>
                  </a:cubicBezTo>
                  <a:moveTo>
                    <a:pt x="116" y="240"/>
                  </a:moveTo>
                  <a:cubicBezTo>
                    <a:pt x="141" y="239"/>
                    <a:pt x="182" y="241"/>
                    <a:pt x="204" y="239"/>
                  </a:cubicBezTo>
                  <a:cubicBezTo>
                    <a:pt x="189" y="196"/>
                    <a:pt x="176" y="152"/>
                    <a:pt x="160" y="111"/>
                  </a:cubicBezTo>
                  <a:cubicBezTo>
                    <a:pt x="146" y="155"/>
                    <a:pt x="130" y="196"/>
                    <a:pt x="116" y="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204305" y="993647"/>
              <a:ext cx="108346" cy="144131"/>
            </a:xfrm>
            <a:custGeom>
              <a:avLst/>
              <a:gdLst>
                <a:gd name="T0" fmla="*/ 3 w 278"/>
                <a:gd name="T1" fmla="*/ 4 h 369"/>
                <a:gd name="T2" fmla="*/ 158 w 278"/>
                <a:gd name="T3" fmla="*/ 4 h 369"/>
                <a:gd name="T4" fmla="*/ 264 w 278"/>
                <a:gd name="T5" fmla="*/ 128 h 369"/>
                <a:gd name="T6" fmla="*/ 198 w 278"/>
                <a:gd name="T7" fmla="*/ 211 h 369"/>
                <a:gd name="T8" fmla="*/ 278 w 278"/>
                <a:gd name="T9" fmla="*/ 368 h 369"/>
                <a:gd name="T10" fmla="*/ 195 w 278"/>
                <a:gd name="T11" fmla="*/ 369 h 369"/>
                <a:gd name="T12" fmla="*/ 125 w 278"/>
                <a:gd name="T13" fmla="*/ 223 h 369"/>
                <a:gd name="T14" fmla="*/ 76 w 278"/>
                <a:gd name="T15" fmla="*/ 223 h 369"/>
                <a:gd name="T16" fmla="*/ 75 w 278"/>
                <a:gd name="T17" fmla="*/ 368 h 369"/>
                <a:gd name="T18" fmla="*/ 2 w 278"/>
                <a:gd name="T19" fmla="*/ 368 h 369"/>
                <a:gd name="T20" fmla="*/ 3 w 278"/>
                <a:gd name="T21" fmla="*/ 4 h 369"/>
                <a:gd name="T22" fmla="*/ 75 w 278"/>
                <a:gd name="T23" fmla="*/ 72 h 369"/>
                <a:gd name="T24" fmla="*/ 75 w 278"/>
                <a:gd name="T25" fmla="*/ 163 h 369"/>
                <a:gd name="T26" fmla="*/ 182 w 278"/>
                <a:gd name="T27" fmla="*/ 146 h 369"/>
                <a:gd name="T28" fmla="*/ 181 w 278"/>
                <a:gd name="T29" fmla="*/ 84 h 369"/>
                <a:gd name="T30" fmla="*/ 76 w 278"/>
                <a:gd name="T31" fmla="*/ 68 h 369"/>
                <a:gd name="T32" fmla="*/ 75 w 278"/>
                <a:gd name="T33" fmla="*/ 7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8" h="369">
                  <a:moveTo>
                    <a:pt x="3" y="4"/>
                  </a:moveTo>
                  <a:cubicBezTo>
                    <a:pt x="59" y="7"/>
                    <a:pt x="108" y="0"/>
                    <a:pt x="158" y="4"/>
                  </a:cubicBezTo>
                  <a:cubicBezTo>
                    <a:pt x="228" y="9"/>
                    <a:pt x="270" y="64"/>
                    <a:pt x="264" y="128"/>
                  </a:cubicBezTo>
                  <a:cubicBezTo>
                    <a:pt x="260" y="168"/>
                    <a:pt x="234" y="199"/>
                    <a:pt x="198" y="211"/>
                  </a:cubicBezTo>
                  <a:cubicBezTo>
                    <a:pt x="224" y="263"/>
                    <a:pt x="254" y="318"/>
                    <a:pt x="278" y="368"/>
                  </a:cubicBezTo>
                  <a:cubicBezTo>
                    <a:pt x="255" y="369"/>
                    <a:pt x="220" y="366"/>
                    <a:pt x="195" y="369"/>
                  </a:cubicBezTo>
                  <a:cubicBezTo>
                    <a:pt x="172" y="320"/>
                    <a:pt x="147" y="273"/>
                    <a:pt x="125" y="223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73" y="269"/>
                    <a:pt x="76" y="320"/>
                    <a:pt x="75" y="368"/>
                  </a:cubicBezTo>
                  <a:cubicBezTo>
                    <a:pt x="55" y="368"/>
                    <a:pt x="22" y="368"/>
                    <a:pt x="2" y="368"/>
                  </a:cubicBezTo>
                  <a:cubicBezTo>
                    <a:pt x="3" y="247"/>
                    <a:pt x="0" y="123"/>
                    <a:pt x="3" y="4"/>
                  </a:cubicBezTo>
                  <a:moveTo>
                    <a:pt x="75" y="72"/>
                  </a:moveTo>
                  <a:cubicBezTo>
                    <a:pt x="75" y="163"/>
                    <a:pt x="75" y="163"/>
                    <a:pt x="75" y="163"/>
                  </a:cubicBezTo>
                  <a:cubicBezTo>
                    <a:pt x="118" y="162"/>
                    <a:pt x="163" y="170"/>
                    <a:pt x="182" y="146"/>
                  </a:cubicBezTo>
                  <a:cubicBezTo>
                    <a:pt x="197" y="128"/>
                    <a:pt x="194" y="100"/>
                    <a:pt x="181" y="84"/>
                  </a:cubicBezTo>
                  <a:cubicBezTo>
                    <a:pt x="161" y="62"/>
                    <a:pt x="115" y="70"/>
                    <a:pt x="76" y="68"/>
                  </a:cubicBezTo>
                  <a:cubicBezTo>
                    <a:pt x="75" y="69"/>
                    <a:pt x="75" y="70"/>
                    <a:pt x="75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313475" y="995296"/>
              <a:ext cx="103728" cy="142482"/>
            </a:xfrm>
            <a:custGeom>
              <a:avLst/>
              <a:gdLst>
                <a:gd name="T0" fmla="*/ 266 w 266"/>
                <a:gd name="T1" fmla="*/ 0 h 365"/>
                <a:gd name="T2" fmla="*/ 266 w 266"/>
                <a:gd name="T3" fmla="*/ 63 h 365"/>
                <a:gd name="T4" fmla="*/ 172 w 266"/>
                <a:gd name="T5" fmla="*/ 64 h 365"/>
                <a:gd name="T6" fmla="*/ 171 w 266"/>
                <a:gd name="T7" fmla="*/ 364 h 365"/>
                <a:gd name="T8" fmla="*/ 98 w 266"/>
                <a:gd name="T9" fmla="*/ 364 h 365"/>
                <a:gd name="T10" fmla="*/ 98 w 266"/>
                <a:gd name="T11" fmla="*/ 64 h 365"/>
                <a:gd name="T12" fmla="*/ 3 w 266"/>
                <a:gd name="T13" fmla="*/ 63 h 365"/>
                <a:gd name="T14" fmla="*/ 6 w 266"/>
                <a:gd name="T15" fmla="*/ 0 h 365"/>
                <a:gd name="T16" fmla="*/ 266 w 266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365">
                  <a:moveTo>
                    <a:pt x="266" y="0"/>
                  </a:moveTo>
                  <a:cubicBezTo>
                    <a:pt x="266" y="63"/>
                    <a:pt x="266" y="63"/>
                    <a:pt x="266" y="63"/>
                  </a:cubicBezTo>
                  <a:cubicBezTo>
                    <a:pt x="237" y="66"/>
                    <a:pt x="203" y="64"/>
                    <a:pt x="172" y="64"/>
                  </a:cubicBezTo>
                  <a:cubicBezTo>
                    <a:pt x="170" y="162"/>
                    <a:pt x="172" y="265"/>
                    <a:pt x="171" y="364"/>
                  </a:cubicBezTo>
                  <a:cubicBezTo>
                    <a:pt x="156" y="365"/>
                    <a:pt x="117" y="364"/>
                    <a:pt x="98" y="3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7" y="64"/>
                    <a:pt x="32" y="66"/>
                    <a:pt x="3" y="63"/>
                  </a:cubicBezTo>
                  <a:cubicBezTo>
                    <a:pt x="5" y="43"/>
                    <a:pt x="0" y="16"/>
                    <a:pt x="6" y="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7688" y="1102653"/>
              <a:ext cx="48483" cy="39084"/>
            </a:xfrm>
            <a:custGeom>
              <a:avLst/>
              <a:gdLst>
                <a:gd name="T0" fmla="*/ 124 w 124"/>
                <a:gd name="T1" fmla="*/ 0 h 100"/>
                <a:gd name="T2" fmla="*/ 67 w 124"/>
                <a:gd name="T3" fmla="*/ 100 h 100"/>
                <a:gd name="T4" fmla="*/ 0 w 124"/>
                <a:gd name="T5" fmla="*/ 100 h 100"/>
                <a:gd name="T6" fmla="*/ 57 w 124"/>
                <a:gd name="T7" fmla="*/ 1 h 100"/>
                <a:gd name="T8" fmla="*/ 124 w 124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0">
                  <a:moveTo>
                    <a:pt x="124" y="0"/>
                  </a:moveTo>
                  <a:cubicBezTo>
                    <a:pt x="107" y="35"/>
                    <a:pt x="86" y="66"/>
                    <a:pt x="67" y="100"/>
                  </a:cubicBezTo>
                  <a:cubicBezTo>
                    <a:pt x="49" y="100"/>
                    <a:pt x="22" y="100"/>
                    <a:pt x="0" y="100"/>
                  </a:cubicBezTo>
                  <a:cubicBezTo>
                    <a:pt x="18" y="66"/>
                    <a:pt x="38" y="34"/>
                    <a:pt x="57" y="1"/>
                  </a:cubicBezTo>
                  <a:cubicBezTo>
                    <a:pt x="79" y="1"/>
                    <a:pt x="108" y="2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98963" y="1160041"/>
              <a:ext cx="102904" cy="142812"/>
            </a:xfrm>
            <a:custGeom>
              <a:avLst/>
              <a:gdLst>
                <a:gd name="T0" fmla="*/ 264 w 264"/>
                <a:gd name="T1" fmla="*/ 2 h 366"/>
                <a:gd name="T2" fmla="*/ 263 w 264"/>
                <a:gd name="T3" fmla="*/ 66 h 366"/>
                <a:gd name="T4" fmla="*/ 168 w 264"/>
                <a:gd name="T5" fmla="*/ 66 h 366"/>
                <a:gd name="T6" fmla="*/ 168 w 264"/>
                <a:gd name="T7" fmla="*/ 366 h 366"/>
                <a:gd name="T8" fmla="*/ 96 w 264"/>
                <a:gd name="T9" fmla="*/ 366 h 366"/>
                <a:gd name="T10" fmla="*/ 95 w 264"/>
                <a:gd name="T11" fmla="*/ 67 h 366"/>
                <a:gd name="T12" fmla="*/ 1 w 264"/>
                <a:gd name="T13" fmla="*/ 66 h 366"/>
                <a:gd name="T14" fmla="*/ 0 w 264"/>
                <a:gd name="T15" fmla="*/ 3 h 366"/>
                <a:gd name="T16" fmla="*/ 264 w 264"/>
                <a:gd name="T17" fmla="*/ 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66">
                  <a:moveTo>
                    <a:pt x="264" y="2"/>
                  </a:moveTo>
                  <a:cubicBezTo>
                    <a:pt x="261" y="20"/>
                    <a:pt x="264" y="50"/>
                    <a:pt x="263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366"/>
                    <a:pt x="168" y="366"/>
                    <a:pt x="168" y="366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5" y="281"/>
                    <a:pt x="98" y="160"/>
                    <a:pt x="95" y="67"/>
                  </a:cubicBezTo>
                  <a:cubicBezTo>
                    <a:pt x="66" y="64"/>
                    <a:pt x="32" y="67"/>
                    <a:pt x="1" y="66"/>
                  </a:cubicBezTo>
                  <a:cubicBezTo>
                    <a:pt x="0" y="50"/>
                    <a:pt x="3" y="17"/>
                    <a:pt x="0" y="3"/>
                  </a:cubicBezTo>
                  <a:cubicBezTo>
                    <a:pt x="79" y="0"/>
                    <a:pt x="182" y="2"/>
                    <a:pt x="26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49526" y="1160041"/>
              <a:ext cx="129454" cy="143307"/>
            </a:xfrm>
            <a:custGeom>
              <a:avLst/>
              <a:gdLst>
                <a:gd name="T0" fmla="*/ 72 w 332"/>
                <a:gd name="T1" fmla="*/ 2 h 367"/>
                <a:gd name="T2" fmla="*/ 165 w 332"/>
                <a:gd name="T3" fmla="*/ 195 h 367"/>
                <a:gd name="T4" fmla="*/ 260 w 332"/>
                <a:gd name="T5" fmla="*/ 2 h 367"/>
                <a:gd name="T6" fmla="*/ 332 w 332"/>
                <a:gd name="T7" fmla="*/ 2 h 367"/>
                <a:gd name="T8" fmla="*/ 331 w 332"/>
                <a:gd name="T9" fmla="*/ 366 h 367"/>
                <a:gd name="T10" fmla="*/ 260 w 332"/>
                <a:gd name="T11" fmla="*/ 367 h 367"/>
                <a:gd name="T12" fmla="*/ 259 w 332"/>
                <a:gd name="T13" fmla="*/ 159 h 367"/>
                <a:gd name="T14" fmla="*/ 191 w 332"/>
                <a:gd name="T15" fmla="*/ 291 h 367"/>
                <a:gd name="T16" fmla="*/ 142 w 332"/>
                <a:gd name="T17" fmla="*/ 291 h 367"/>
                <a:gd name="T18" fmla="*/ 74 w 332"/>
                <a:gd name="T19" fmla="*/ 157 h 367"/>
                <a:gd name="T20" fmla="*/ 73 w 332"/>
                <a:gd name="T21" fmla="*/ 366 h 367"/>
                <a:gd name="T22" fmla="*/ 2 w 332"/>
                <a:gd name="T23" fmla="*/ 367 h 367"/>
                <a:gd name="T24" fmla="*/ 1 w 332"/>
                <a:gd name="T25" fmla="*/ 4 h 367"/>
                <a:gd name="T26" fmla="*/ 2 w 332"/>
                <a:gd name="T27" fmla="*/ 2 h 367"/>
                <a:gd name="T28" fmla="*/ 72 w 332"/>
                <a:gd name="T29" fmla="*/ 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67">
                  <a:moveTo>
                    <a:pt x="72" y="2"/>
                  </a:moveTo>
                  <a:cubicBezTo>
                    <a:pt x="103" y="65"/>
                    <a:pt x="134" y="129"/>
                    <a:pt x="165" y="195"/>
                  </a:cubicBezTo>
                  <a:cubicBezTo>
                    <a:pt x="199" y="132"/>
                    <a:pt x="227" y="65"/>
                    <a:pt x="260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29" y="120"/>
                    <a:pt x="332" y="245"/>
                    <a:pt x="331" y="366"/>
                  </a:cubicBezTo>
                  <a:cubicBezTo>
                    <a:pt x="308" y="366"/>
                    <a:pt x="281" y="364"/>
                    <a:pt x="260" y="367"/>
                  </a:cubicBezTo>
                  <a:cubicBezTo>
                    <a:pt x="257" y="300"/>
                    <a:pt x="260" y="228"/>
                    <a:pt x="259" y="159"/>
                  </a:cubicBezTo>
                  <a:cubicBezTo>
                    <a:pt x="235" y="199"/>
                    <a:pt x="213" y="249"/>
                    <a:pt x="191" y="291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20" y="251"/>
                    <a:pt x="96" y="202"/>
                    <a:pt x="74" y="157"/>
                  </a:cubicBezTo>
                  <a:cubicBezTo>
                    <a:pt x="71" y="220"/>
                    <a:pt x="74" y="297"/>
                    <a:pt x="73" y="366"/>
                  </a:cubicBezTo>
                  <a:cubicBezTo>
                    <a:pt x="50" y="366"/>
                    <a:pt x="23" y="364"/>
                    <a:pt x="2" y="367"/>
                  </a:cubicBezTo>
                  <a:cubicBezTo>
                    <a:pt x="0" y="251"/>
                    <a:pt x="1" y="119"/>
                    <a:pt x="1" y="4"/>
                  </a:cubicBezTo>
                  <a:cubicBezTo>
                    <a:pt x="1" y="2"/>
                    <a:pt x="1" y="0"/>
                    <a:pt x="2" y="2"/>
                  </a:cubicBezTo>
                  <a:lnTo>
                    <a:pt x="7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599924" y="1159217"/>
              <a:ext cx="95483" cy="144131"/>
            </a:xfrm>
            <a:custGeom>
              <a:avLst/>
              <a:gdLst>
                <a:gd name="T0" fmla="*/ 242 w 245"/>
                <a:gd name="T1" fmla="*/ 2 h 369"/>
                <a:gd name="T2" fmla="*/ 243 w 245"/>
                <a:gd name="T3" fmla="*/ 68 h 369"/>
                <a:gd name="T4" fmla="*/ 76 w 245"/>
                <a:gd name="T5" fmla="*/ 68 h 369"/>
                <a:gd name="T6" fmla="*/ 75 w 245"/>
                <a:gd name="T7" fmla="*/ 152 h 369"/>
                <a:gd name="T8" fmla="*/ 219 w 245"/>
                <a:gd name="T9" fmla="*/ 152 h 369"/>
                <a:gd name="T10" fmla="*/ 219 w 245"/>
                <a:gd name="T11" fmla="*/ 215 h 369"/>
                <a:gd name="T12" fmla="*/ 76 w 245"/>
                <a:gd name="T13" fmla="*/ 215 h 369"/>
                <a:gd name="T14" fmla="*/ 75 w 245"/>
                <a:gd name="T15" fmla="*/ 302 h 369"/>
                <a:gd name="T16" fmla="*/ 242 w 245"/>
                <a:gd name="T17" fmla="*/ 302 h 369"/>
                <a:gd name="T18" fmla="*/ 243 w 245"/>
                <a:gd name="T19" fmla="*/ 369 h 369"/>
                <a:gd name="T20" fmla="*/ 3 w 245"/>
                <a:gd name="T21" fmla="*/ 368 h 369"/>
                <a:gd name="T22" fmla="*/ 3 w 245"/>
                <a:gd name="T23" fmla="*/ 6 h 369"/>
                <a:gd name="T24" fmla="*/ 5 w 245"/>
                <a:gd name="T25" fmla="*/ 4 h 369"/>
                <a:gd name="T26" fmla="*/ 242 w 245"/>
                <a:gd name="T27" fmla="*/ 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369">
                  <a:moveTo>
                    <a:pt x="242" y="2"/>
                  </a:moveTo>
                  <a:cubicBezTo>
                    <a:pt x="245" y="22"/>
                    <a:pt x="242" y="47"/>
                    <a:pt x="243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4" y="94"/>
                    <a:pt x="76" y="124"/>
                    <a:pt x="75" y="152"/>
                  </a:cubicBezTo>
                  <a:cubicBezTo>
                    <a:pt x="219" y="152"/>
                    <a:pt x="219" y="152"/>
                    <a:pt x="219" y="152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176" y="215"/>
                    <a:pt x="123" y="215"/>
                    <a:pt x="76" y="215"/>
                  </a:cubicBezTo>
                  <a:cubicBezTo>
                    <a:pt x="74" y="242"/>
                    <a:pt x="76" y="273"/>
                    <a:pt x="75" y="302"/>
                  </a:cubicBezTo>
                  <a:cubicBezTo>
                    <a:pt x="128" y="304"/>
                    <a:pt x="189" y="304"/>
                    <a:pt x="242" y="302"/>
                  </a:cubicBezTo>
                  <a:cubicBezTo>
                    <a:pt x="245" y="322"/>
                    <a:pt x="242" y="347"/>
                    <a:pt x="243" y="369"/>
                  </a:cubicBezTo>
                  <a:cubicBezTo>
                    <a:pt x="166" y="366"/>
                    <a:pt x="83" y="368"/>
                    <a:pt x="3" y="36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5" y="0"/>
                    <a:pt x="5" y="4"/>
                  </a:cubicBezTo>
                  <a:cubicBezTo>
                    <a:pt x="83" y="3"/>
                    <a:pt x="165" y="5"/>
                    <a:pt x="24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199193" y="1160866"/>
              <a:ext cx="93999" cy="141988"/>
            </a:xfrm>
            <a:custGeom>
              <a:avLst/>
              <a:gdLst>
                <a:gd name="T0" fmla="*/ 2 w 241"/>
                <a:gd name="T1" fmla="*/ 0 h 364"/>
                <a:gd name="T2" fmla="*/ 241 w 241"/>
                <a:gd name="T3" fmla="*/ 0 h 364"/>
                <a:gd name="T4" fmla="*/ 241 w 241"/>
                <a:gd name="T5" fmla="*/ 64 h 364"/>
                <a:gd name="T6" fmla="*/ 73 w 241"/>
                <a:gd name="T7" fmla="*/ 64 h 364"/>
                <a:gd name="T8" fmla="*/ 72 w 241"/>
                <a:gd name="T9" fmla="*/ 147 h 364"/>
                <a:gd name="T10" fmla="*/ 216 w 241"/>
                <a:gd name="T11" fmla="*/ 148 h 364"/>
                <a:gd name="T12" fmla="*/ 217 w 241"/>
                <a:gd name="T13" fmla="*/ 210 h 364"/>
                <a:gd name="T14" fmla="*/ 73 w 241"/>
                <a:gd name="T15" fmla="*/ 211 h 364"/>
                <a:gd name="T16" fmla="*/ 72 w 241"/>
                <a:gd name="T17" fmla="*/ 298 h 364"/>
                <a:gd name="T18" fmla="*/ 241 w 241"/>
                <a:gd name="T19" fmla="*/ 299 h 364"/>
                <a:gd name="T20" fmla="*/ 241 w 241"/>
                <a:gd name="T21" fmla="*/ 364 h 364"/>
                <a:gd name="T22" fmla="*/ 0 w 241"/>
                <a:gd name="T23" fmla="*/ 364 h 364"/>
                <a:gd name="T24" fmla="*/ 0 w 241"/>
                <a:gd name="T25" fmla="*/ 3 h 364"/>
                <a:gd name="T26" fmla="*/ 2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0" y="89"/>
                    <a:pt x="73" y="124"/>
                    <a:pt x="72" y="147"/>
                  </a:cubicBezTo>
                  <a:cubicBezTo>
                    <a:pt x="118" y="150"/>
                    <a:pt x="168" y="147"/>
                    <a:pt x="216" y="148"/>
                  </a:cubicBezTo>
                  <a:cubicBezTo>
                    <a:pt x="216" y="164"/>
                    <a:pt x="215" y="196"/>
                    <a:pt x="217" y="210"/>
                  </a:cubicBezTo>
                  <a:cubicBezTo>
                    <a:pt x="172" y="213"/>
                    <a:pt x="121" y="211"/>
                    <a:pt x="73" y="211"/>
                  </a:cubicBezTo>
                  <a:cubicBezTo>
                    <a:pt x="71" y="229"/>
                    <a:pt x="73" y="274"/>
                    <a:pt x="72" y="298"/>
                  </a:cubicBezTo>
                  <a:cubicBezTo>
                    <a:pt x="126" y="301"/>
                    <a:pt x="185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700849" y="1160866"/>
              <a:ext cx="102574" cy="141988"/>
            </a:xfrm>
            <a:custGeom>
              <a:avLst/>
              <a:gdLst>
                <a:gd name="T0" fmla="*/ 0 w 263"/>
                <a:gd name="T1" fmla="*/ 0 h 364"/>
                <a:gd name="T2" fmla="*/ 263 w 263"/>
                <a:gd name="T3" fmla="*/ 0 h 364"/>
                <a:gd name="T4" fmla="*/ 262 w 263"/>
                <a:gd name="T5" fmla="*/ 64 h 364"/>
                <a:gd name="T6" fmla="*/ 168 w 263"/>
                <a:gd name="T7" fmla="*/ 64 h 364"/>
                <a:gd name="T8" fmla="*/ 167 w 263"/>
                <a:gd name="T9" fmla="*/ 364 h 364"/>
                <a:gd name="T10" fmla="*/ 95 w 263"/>
                <a:gd name="T11" fmla="*/ 364 h 364"/>
                <a:gd name="T12" fmla="*/ 95 w 263"/>
                <a:gd name="T13" fmla="*/ 64 h 364"/>
                <a:gd name="T14" fmla="*/ 0 w 263"/>
                <a:gd name="T15" fmla="*/ 64 h 364"/>
                <a:gd name="T16" fmla="*/ 0 w 263"/>
                <a:gd name="T1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4">
                  <a:moveTo>
                    <a:pt x="0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0" y="18"/>
                    <a:pt x="263" y="48"/>
                    <a:pt x="262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5" y="161"/>
                    <a:pt x="168" y="264"/>
                    <a:pt x="167" y="364"/>
                  </a:cubicBezTo>
                  <a:cubicBezTo>
                    <a:pt x="95" y="364"/>
                    <a:pt x="95" y="364"/>
                    <a:pt x="95" y="3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15132" y="1160866"/>
              <a:ext cx="28034" cy="141988"/>
            </a:xfrm>
            <a:custGeom>
              <a:avLst/>
              <a:gdLst>
                <a:gd name="T0" fmla="*/ 2 w 72"/>
                <a:gd name="T1" fmla="*/ 0 h 364"/>
                <a:gd name="T2" fmla="*/ 72 w 72"/>
                <a:gd name="T3" fmla="*/ 0 h 364"/>
                <a:gd name="T4" fmla="*/ 72 w 72"/>
                <a:gd name="T5" fmla="*/ 364 h 364"/>
                <a:gd name="T6" fmla="*/ 0 w 72"/>
                <a:gd name="T7" fmla="*/ 364 h 364"/>
                <a:gd name="T8" fmla="*/ 0 w 72"/>
                <a:gd name="T9" fmla="*/ 3 h 364"/>
                <a:gd name="T10" fmla="*/ 2 w 72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64">
                  <a:moveTo>
                    <a:pt x="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364"/>
                    <a:pt x="72" y="364"/>
                    <a:pt x="72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865429" y="1160866"/>
              <a:ext cx="93999" cy="141988"/>
            </a:xfrm>
            <a:custGeom>
              <a:avLst/>
              <a:gdLst>
                <a:gd name="T0" fmla="*/ 241 w 241"/>
                <a:gd name="T1" fmla="*/ 0 h 364"/>
                <a:gd name="T2" fmla="*/ 241 w 241"/>
                <a:gd name="T3" fmla="*/ 64 h 364"/>
                <a:gd name="T4" fmla="*/ 75 w 241"/>
                <a:gd name="T5" fmla="*/ 64 h 364"/>
                <a:gd name="T6" fmla="*/ 73 w 241"/>
                <a:gd name="T7" fmla="*/ 148 h 364"/>
                <a:gd name="T8" fmla="*/ 217 w 241"/>
                <a:gd name="T9" fmla="*/ 148 h 364"/>
                <a:gd name="T10" fmla="*/ 217 w 241"/>
                <a:gd name="T11" fmla="*/ 211 h 364"/>
                <a:gd name="T12" fmla="*/ 73 w 241"/>
                <a:gd name="T13" fmla="*/ 211 h 364"/>
                <a:gd name="T14" fmla="*/ 73 w 241"/>
                <a:gd name="T15" fmla="*/ 298 h 364"/>
                <a:gd name="T16" fmla="*/ 241 w 241"/>
                <a:gd name="T17" fmla="*/ 299 h 364"/>
                <a:gd name="T18" fmla="*/ 241 w 241"/>
                <a:gd name="T19" fmla="*/ 364 h 364"/>
                <a:gd name="T20" fmla="*/ 2 w 241"/>
                <a:gd name="T21" fmla="*/ 364 h 364"/>
                <a:gd name="T22" fmla="*/ 2 w 241"/>
                <a:gd name="T23" fmla="*/ 3 h 364"/>
                <a:gd name="T24" fmla="*/ 2 w 241"/>
                <a:gd name="T25" fmla="*/ 0 h 364"/>
                <a:gd name="T26" fmla="*/ 241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41" y="0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2" y="90"/>
                    <a:pt x="74" y="120"/>
                    <a:pt x="73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127" y="301"/>
                    <a:pt x="186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2" y="364"/>
                    <a:pt x="2" y="364"/>
                    <a:pt x="2" y="36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2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2975259" y="1158887"/>
              <a:ext cx="108511" cy="144461"/>
            </a:xfrm>
            <a:custGeom>
              <a:avLst/>
              <a:gdLst>
                <a:gd name="T0" fmla="*/ 3 w 278"/>
                <a:gd name="T1" fmla="*/ 5 h 370"/>
                <a:gd name="T2" fmla="*/ 165 w 278"/>
                <a:gd name="T3" fmla="*/ 5 h 370"/>
                <a:gd name="T4" fmla="*/ 264 w 278"/>
                <a:gd name="T5" fmla="*/ 130 h 370"/>
                <a:gd name="T6" fmla="*/ 198 w 278"/>
                <a:gd name="T7" fmla="*/ 212 h 370"/>
                <a:gd name="T8" fmla="*/ 278 w 278"/>
                <a:gd name="T9" fmla="*/ 369 h 370"/>
                <a:gd name="T10" fmla="*/ 197 w 278"/>
                <a:gd name="T11" fmla="*/ 370 h 370"/>
                <a:gd name="T12" fmla="*/ 125 w 278"/>
                <a:gd name="T13" fmla="*/ 224 h 370"/>
                <a:gd name="T14" fmla="*/ 75 w 278"/>
                <a:gd name="T15" fmla="*/ 224 h 370"/>
                <a:gd name="T16" fmla="*/ 75 w 278"/>
                <a:gd name="T17" fmla="*/ 369 h 370"/>
                <a:gd name="T18" fmla="*/ 2 w 278"/>
                <a:gd name="T19" fmla="*/ 369 h 370"/>
                <a:gd name="T20" fmla="*/ 3 w 278"/>
                <a:gd name="T21" fmla="*/ 5 h 370"/>
                <a:gd name="T22" fmla="*/ 75 w 278"/>
                <a:gd name="T23" fmla="*/ 163 h 370"/>
                <a:gd name="T24" fmla="*/ 192 w 278"/>
                <a:gd name="T25" fmla="*/ 115 h 370"/>
                <a:gd name="T26" fmla="*/ 76 w 278"/>
                <a:gd name="T27" fmla="*/ 69 h 370"/>
                <a:gd name="T28" fmla="*/ 75 w 278"/>
                <a:gd name="T29" fmla="*/ 1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70">
                  <a:moveTo>
                    <a:pt x="3" y="5"/>
                  </a:moveTo>
                  <a:cubicBezTo>
                    <a:pt x="60" y="8"/>
                    <a:pt x="114" y="0"/>
                    <a:pt x="165" y="5"/>
                  </a:cubicBezTo>
                  <a:cubicBezTo>
                    <a:pt x="230" y="11"/>
                    <a:pt x="270" y="65"/>
                    <a:pt x="264" y="130"/>
                  </a:cubicBezTo>
                  <a:cubicBezTo>
                    <a:pt x="260" y="172"/>
                    <a:pt x="234" y="197"/>
                    <a:pt x="198" y="212"/>
                  </a:cubicBezTo>
                  <a:cubicBezTo>
                    <a:pt x="225" y="265"/>
                    <a:pt x="253" y="315"/>
                    <a:pt x="278" y="369"/>
                  </a:cubicBezTo>
                  <a:cubicBezTo>
                    <a:pt x="251" y="369"/>
                    <a:pt x="221" y="367"/>
                    <a:pt x="197" y="370"/>
                  </a:cubicBezTo>
                  <a:cubicBezTo>
                    <a:pt x="171" y="321"/>
                    <a:pt x="148" y="272"/>
                    <a:pt x="12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55" y="369"/>
                    <a:pt x="26" y="368"/>
                    <a:pt x="2" y="369"/>
                  </a:cubicBezTo>
                  <a:cubicBezTo>
                    <a:pt x="3" y="248"/>
                    <a:pt x="0" y="123"/>
                    <a:pt x="3" y="5"/>
                  </a:cubicBezTo>
                  <a:moveTo>
                    <a:pt x="75" y="163"/>
                  </a:moveTo>
                  <a:cubicBezTo>
                    <a:pt x="133" y="164"/>
                    <a:pt x="192" y="170"/>
                    <a:pt x="192" y="115"/>
                  </a:cubicBezTo>
                  <a:cubicBezTo>
                    <a:pt x="191" y="64"/>
                    <a:pt x="132" y="67"/>
                    <a:pt x="76" y="69"/>
                  </a:cubicBezTo>
                  <a:cubicBezTo>
                    <a:pt x="73" y="98"/>
                    <a:pt x="76" y="132"/>
                    <a:pt x="75" y="1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2199193" y="1330559"/>
              <a:ext cx="103398" cy="139019"/>
            </a:xfrm>
            <a:custGeom>
              <a:avLst/>
              <a:gdLst>
                <a:gd name="T0" fmla="*/ 2 w 265"/>
                <a:gd name="T1" fmla="*/ 20 h 356"/>
                <a:gd name="T2" fmla="*/ 251 w 265"/>
                <a:gd name="T3" fmla="*/ 64 h 356"/>
                <a:gd name="T4" fmla="*/ 240 w 265"/>
                <a:gd name="T5" fmla="*/ 156 h 356"/>
                <a:gd name="T6" fmla="*/ 54 w 265"/>
                <a:gd name="T7" fmla="*/ 202 h 356"/>
                <a:gd name="T8" fmla="*/ 53 w 265"/>
                <a:gd name="T9" fmla="*/ 356 h 356"/>
                <a:gd name="T10" fmla="*/ 0 w 265"/>
                <a:gd name="T11" fmla="*/ 356 h 356"/>
                <a:gd name="T12" fmla="*/ 0 w 265"/>
                <a:gd name="T13" fmla="*/ 23 h 356"/>
                <a:gd name="T14" fmla="*/ 2 w 265"/>
                <a:gd name="T15" fmla="*/ 20 h 356"/>
                <a:gd name="T16" fmla="*/ 184 w 265"/>
                <a:gd name="T17" fmla="*/ 152 h 356"/>
                <a:gd name="T18" fmla="*/ 189 w 265"/>
                <a:gd name="T19" fmla="*/ 62 h 356"/>
                <a:gd name="T20" fmla="*/ 54 w 265"/>
                <a:gd name="T21" fmla="*/ 41 h 356"/>
                <a:gd name="T22" fmla="*/ 53 w 265"/>
                <a:gd name="T23" fmla="*/ 182 h 356"/>
                <a:gd name="T24" fmla="*/ 184 w 265"/>
                <a:gd name="T25" fmla="*/ 15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356">
                  <a:moveTo>
                    <a:pt x="2" y="20"/>
                  </a:moveTo>
                  <a:cubicBezTo>
                    <a:pt x="92" y="26"/>
                    <a:pt x="221" y="0"/>
                    <a:pt x="251" y="64"/>
                  </a:cubicBezTo>
                  <a:cubicBezTo>
                    <a:pt x="265" y="93"/>
                    <a:pt x="257" y="136"/>
                    <a:pt x="240" y="156"/>
                  </a:cubicBezTo>
                  <a:cubicBezTo>
                    <a:pt x="206" y="197"/>
                    <a:pt x="124" y="207"/>
                    <a:pt x="54" y="202"/>
                  </a:cubicBezTo>
                  <a:cubicBezTo>
                    <a:pt x="51" y="251"/>
                    <a:pt x="54" y="305"/>
                    <a:pt x="53" y="356"/>
                  </a:cubicBezTo>
                  <a:cubicBezTo>
                    <a:pt x="34" y="355"/>
                    <a:pt x="19" y="355"/>
                    <a:pt x="0" y="35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0"/>
                    <a:pt x="2" y="20"/>
                  </a:cubicBezTo>
                  <a:moveTo>
                    <a:pt x="184" y="152"/>
                  </a:moveTo>
                  <a:cubicBezTo>
                    <a:pt x="204" y="131"/>
                    <a:pt x="211" y="88"/>
                    <a:pt x="189" y="62"/>
                  </a:cubicBezTo>
                  <a:cubicBezTo>
                    <a:pt x="166" y="36"/>
                    <a:pt x="103" y="37"/>
                    <a:pt x="54" y="41"/>
                  </a:cubicBezTo>
                  <a:cubicBezTo>
                    <a:pt x="51" y="85"/>
                    <a:pt x="54" y="135"/>
                    <a:pt x="53" y="182"/>
                  </a:cubicBezTo>
                  <a:cubicBezTo>
                    <a:pt x="106" y="186"/>
                    <a:pt x="158" y="180"/>
                    <a:pt x="184" y="1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596461" y="1338474"/>
              <a:ext cx="118570" cy="131433"/>
            </a:xfrm>
            <a:custGeom>
              <a:avLst/>
              <a:gdLst>
                <a:gd name="T0" fmla="*/ 304 w 304"/>
                <a:gd name="T1" fmla="*/ 0 h 337"/>
                <a:gd name="T2" fmla="*/ 304 w 304"/>
                <a:gd name="T3" fmla="*/ 30 h 337"/>
                <a:gd name="T4" fmla="*/ 182 w 304"/>
                <a:gd name="T5" fmla="*/ 24 h 337"/>
                <a:gd name="T6" fmla="*/ 182 w 304"/>
                <a:gd name="T7" fmla="*/ 337 h 337"/>
                <a:gd name="T8" fmla="*/ 129 w 304"/>
                <a:gd name="T9" fmla="*/ 337 h 337"/>
                <a:gd name="T10" fmla="*/ 129 w 304"/>
                <a:gd name="T11" fmla="*/ 24 h 337"/>
                <a:gd name="T12" fmla="*/ 0 w 304"/>
                <a:gd name="T13" fmla="*/ 30 h 337"/>
                <a:gd name="T14" fmla="*/ 1 w 304"/>
                <a:gd name="T15" fmla="*/ 3 h 337"/>
                <a:gd name="T16" fmla="*/ 3 w 304"/>
                <a:gd name="T17" fmla="*/ 0 h 337"/>
                <a:gd name="T18" fmla="*/ 304 w 304"/>
                <a:gd name="T1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7">
                  <a:moveTo>
                    <a:pt x="304" y="0"/>
                  </a:moveTo>
                  <a:cubicBezTo>
                    <a:pt x="304" y="11"/>
                    <a:pt x="303" y="19"/>
                    <a:pt x="304" y="30"/>
                  </a:cubicBezTo>
                  <a:cubicBezTo>
                    <a:pt x="265" y="26"/>
                    <a:pt x="224" y="24"/>
                    <a:pt x="182" y="24"/>
                  </a:cubicBezTo>
                  <a:cubicBezTo>
                    <a:pt x="182" y="337"/>
                    <a:pt x="182" y="337"/>
                    <a:pt x="182" y="337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84" y="24"/>
                    <a:pt x="42" y="27"/>
                    <a:pt x="0" y="30"/>
                  </a:cubicBezTo>
                  <a:cubicBezTo>
                    <a:pt x="3" y="22"/>
                    <a:pt x="3" y="13"/>
                    <a:pt x="1" y="3"/>
                  </a:cubicBezTo>
                  <a:cubicBezTo>
                    <a:pt x="0" y="2"/>
                    <a:pt x="0" y="1"/>
                    <a:pt x="3" y="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490094" y="1338474"/>
              <a:ext cx="26056" cy="25231"/>
            </a:xfrm>
            <a:custGeom>
              <a:avLst/>
              <a:gdLst>
                <a:gd name="T0" fmla="*/ 25 w 67"/>
                <a:gd name="T1" fmla="*/ 5 h 65"/>
                <a:gd name="T2" fmla="*/ 65 w 67"/>
                <a:gd name="T3" fmla="*/ 28 h 65"/>
                <a:gd name="T4" fmla="*/ 2 w 67"/>
                <a:gd name="T5" fmla="*/ 28 h 65"/>
                <a:gd name="T6" fmla="*/ 25 w 67"/>
                <a:gd name="T7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5">
                  <a:moveTo>
                    <a:pt x="25" y="5"/>
                  </a:moveTo>
                  <a:cubicBezTo>
                    <a:pt x="45" y="0"/>
                    <a:pt x="64" y="9"/>
                    <a:pt x="65" y="28"/>
                  </a:cubicBezTo>
                  <a:cubicBezTo>
                    <a:pt x="67" y="65"/>
                    <a:pt x="0" y="63"/>
                    <a:pt x="2" y="28"/>
                  </a:cubicBezTo>
                  <a:cubicBezTo>
                    <a:pt x="2" y="19"/>
                    <a:pt x="10" y="8"/>
                    <a:pt x="25" y="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88352" y="1347379"/>
              <a:ext cx="97132" cy="123352"/>
            </a:xfrm>
            <a:custGeom>
              <a:avLst/>
              <a:gdLst>
                <a:gd name="T0" fmla="*/ 2 w 249"/>
                <a:gd name="T1" fmla="*/ 0 h 316"/>
                <a:gd name="T2" fmla="*/ 79 w 249"/>
                <a:gd name="T3" fmla="*/ 0 h 316"/>
                <a:gd name="T4" fmla="*/ 79 w 249"/>
                <a:gd name="T5" fmla="*/ 113 h 316"/>
                <a:gd name="T6" fmla="*/ 221 w 249"/>
                <a:gd name="T7" fmla="*/ 134 h 316"/>
                <a:gd name="T8" fmla="*/ 221 w 249"/>
                <a:gd name="T9" fmla="*/ 301 h 316"/>
                <a:gd name="T10" fmla="*/ 249 w 249"/>
                <a:gd name="T11" fmla="*/ 305 h 316"/>
                <a:gd name="T12" fmla="*/ 225 w 249"/>
                <a:gd name="T13" fmla="*/ 312 h 316"/>
                <a:gd name="T14" fmla="*/ 164 w 249"/>
                <a:gd name="T15" fmla="*/ 312 h 316"/>
                <a:gd name="T16" fmla="*/ 140 w 249"/>
                <a:gd name="T17" fmla="*/ 307 h 316"/>
                <a:gd name="T18" fmla="*/ 173 w 249"/>
                <a:gd name="T19" fmla="*/ 302 h 316"/>
                <a:gd name="T20" fmla="*/ 174 w 249"/>
                <a:gd name="T21" fmla="*/ 203 h 316"/>
                <a:gd name="T22" fmla="*/ 148 w 249"/>
                <a:gd name="T23" fmla="*/ 92 h 316"/>
                <a:gd name="T24" fmla="*/ 102 w 249"/>
                <a:gd name="T25" fmla="*/ 107 h 316"/>
                <a:gd name="T26" fmla="*/ 79 w 249"/>
                <a:gd name="T27" fmla="*/ 302 h 316"/>
                <a:gd name="T28" fmla="*/ 114 w 249"/>
                <a:gd name="T29" fmla="*/ 305 h 316"/>
                <a:gd name="T30" fmla="*/ 89 w 249"/>
                <a:gd name="T31" fmla="*/ 312 h 316"/>
                <a:gd name="T32" fmla="*/ 12 w 249"/>
                <a:gd name="T33" fmla="*/ 312 h 316"/>
                <a:gd name="T34" fmla="*/ 2 w 249"/>
                <a:gd name="T35" fmla="*/ 307 h 316"/>
                <a:gd name="T36" fmla="*/ 29 w 249"/>
                <a:gd name="T37" fmla="*/ 302 h 316"/>
                <a:gd name="T38" fmla="*/ 29 w 249"/>
                <a:gd name="T39" fmla="*/ 11 h 316"/>
                <a:gd name="T40" fmla="*/ 1 w 249"/>
                <a:gd name="T41" fmla="*/ 8 h 316"/>
                <a:gd name="T42" fmla="*/ 1 w 249"/>
                <a:gd name="T43" fmla="*/ 4 h 316"/>
                <a:gd name="T44" fmla="*/ 2 w 249"/>
                <a:gd name="T4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9" h="316">
                  <a:moveTo>
                    <a:pt x="2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07" y="66"/>
                    <a:pt x="215" y="60"/>
                    <a:pt x="221" y="134"/>
                  </a:cubicBezTo>
                  <a:cubicBezTo>
                    <a:pt x="225" y="183"/>
                    <a:pt x="218" y="248"/>
                    <a:pt x="221" y="301"/>
                  </a:cubicBezTo>
                  <a:cubicBezTo>
                    <a:pt x="227" y="305"/>
                    <a:pt x="247" y="297"/>
                    <a:pt x="249" y="305"/>
                  </a:cubicBezTo>
                  <a:cubicBezTo>
                    <a:pt x="249" y="316"/>
                    <a:pt x="233" y="312"/>
                    <a:pt x="225" y="312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6" y="312"/>
                    <a:pt x="142" y="315"/>
                    <a:pt x="140" y="307"/>
                  </a:cubicBezTo>
                  <a:cubicBezTo>
                    <a:pt x="142" y="296"/>
                    <a:pt x="163" y="304"/>
                    <a:pt x="173" y="302"/>
                  </a:cubicBezTo>
                  <a:cubicBezTo>
                    <a:pt x="175" y="274"/>
                    <a:pt x="174" y="239"/>
                    <a:pt x="174" y="203"/>
                  </a:cubicBezTo>
                  <a:cubicBezTo>
                    <a:pt x="174" y="160"/>
                    <a:pt x="183" y="98"/>
                    <a:pt x="148" y="92"/>
                  </a:cubicBezTo>
                  <a:cubicBezTo>
                    <a:pt x="130" y="89"/>
                    <a:pt x="112" y="97"/>
                    <a:pt x="102" y="107"/>
                  </a:cubicBezTo>
                  <a:cubicBezTo>
                    <a:pt x="67" y="142"/>
                    <a:pt x="82" y="239"/>
                    <a:pt x="79" y="302"/>
                  </a:cubicBezTo>
                  <a:cubicBezTo>
                    <a:pt x="90" y="304"/>
                    <a:pt x="109" y="297"/>
                    <a:pt x="114" y="305"/>
                  </a:cubicBezTo>
                  <a:cubicBezTo>
                    <a:pt x="115" y="316"/>
                    <a:pt x="97" y="312"/>
                    <a:pt x="89" y="312"/>
                  </a:cubicBezTo>
                  <a:cubicBezTo>
                    <a:pt x="64" y="312"/>
                    <a:pt x="38" y="314"/>
                    <a:pt x="12" y="312"/>
                  </a:cubicBezTo>
                  <a:cubicBezTo>
                    <a:pt x="9" y="311"/>
                    <a:pt x="0" y="314"/>
                    <a:pt x="2" y="307"/>
                  </a:cubicBezTo>
                  <a:cubicBezTo>
                    <a:pt x="3" y="296"/>
                    <a:pt x="21" y="304"/>
                    <a:pt x="29" y="30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7"/>
                    <a:pt x="7" y="12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89736" y="1372775"/>
              <a:ext cx="83445" cy="98781"/>
            </a:xfrm>
            <a:custGeom>
              <a:avLst/>
              <a:gdLst>
                <a:gd name="T0" fmla="*/ 209 w 214"/>
                <a:gd name="T1" fmla="*/ 23 h 253"/>
                <a:gd name="T2" fmla="*/ 208 w 214"/>
                <a:gd name="T3" fmla="*/ 104 h 253"/>
                <a:gd name="T4" fmla="*/ 192 w 214"/>
                <a:gd name="T5" fmla="*/ 90 h 253"/>
                <a:gd name="T6" fmla="*/ 104 w 214"/>
                <a:gd name="T7" fmla="*/ 23 h 253"/>
                <a:gd name="T8" fmla="*/ 80 w 214"/>
                <a:gd name="T9" fmla="*/ 42 h 253"/>
                <a:gd name="T10" fmla="*/ 85 w 214"/>
                <a:gd name="T11" fmla="*/ 222 h 253"/>
                <a:gd name="T12" fmla="*/ 131 w 214"/>
                <a:gd name="T13" fmla="*/ 239 h 253"/>
                <a:gd name="T14" fmla="*/ 196 w 214"/>
                <a:gd name="T15" fmla="*/ 191 h 253"/>
                <a:gd name="T16" fmla="*/ 199 w 214"/>
                <a:gd name="T17" fmla="*/ 171 h 253"/>
                <a:gd name="T18" fmla="*/ 211 w 214"/>
                <a:gd name="T19" fmla="*/ 160 h 253"/>
                <a:gd name="T20" fmla="*/ 121 w 214"/>
                <a:gd name="T21" fmla="*/ 253 h 253"/>
                <a:gd name="T22" fmla="*/ 6 w 214"/>
                <a:gd name="T23" fmla="*/ 142 h 253"/>
                <a:gd name="T24" fmla="*/ 124 w 214"/>
                <a:gd name="T25" fmla="*/ 7 h 253"/>
                <a:gd name="T26" fmla="*/ 209 w 214"/>
                <a:gd name="T27" fmla="*/ 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53">
                  <a:moveTo>
                    <a:pt x="209" y="23"/>
                  </a:moveTo>
                  <a:cubicBezTo>
                    <a:pt x="208" y="49"/>
                    <a:pt x="211" y="79"/>
                    <a:pt x="208" y="104"/>
                  </a:cubicBezTo>
                  <a:cubicBezTo>
                    <a:pt x="194" y="108"/>
                    <a:pt x="194" y="97"/>
                    <a:pt x="192" y="90"/>
                  </a:cubicBezTo>
                  <a:cubicBezTo>
                    <a:pt x="180" y="53"/>
                    <a:pt x="159" y="0"/>
                    <a:pt x="104" y="23"/>
                  </a:cubicBezTo>
                  <a:cubicBezTo>
                    <a:pt x="96" y="26"/>
                    <a:pt x="85" y="35"/>
                    <a:pt x="80" y="42"/>
                  </a:cubicBezTo>
                  <a:cubicBezTo>
                    <a:pt x="53" y="82"/>
                    <a:pt x="51" y="189"/>
                    <a:pt x="85" y="222"/>
                  </a:cubicBezTo>
                  <a:cubicBezTo>
                    <a:pt x="96" y="233"/>
                    <a:pt x="114" y="239"/>
                    <a:pt x="131" y="239"/>
                  </a:cubicBezTo>
                  <a:cubicBezTo>
                    <a:pt x="165" y="239"/>
                    <a:pt x="187" y="216"/>
                    <a:pt x="196" y="191"/>
                  </a:cubicBezTo>
                  <a:cubicBezTo>
                    <a:pt x="197" y="185"/>
                    <a:pt x="197" y="177"/>
                    <a:pt x="199" y="171"/>
                  </a:cubicBezTo>
                  <a:cubicBezTo>
                    <a:pt x="201" y="167"/>
                    <a:pt x="201" y="157"/>
                    <a:pt x="211" y="160"/>
                  </a:cubicBezTo>
                  <a:cubicBezTo>
                    <a:pt x="214" y="214"/>
                    <a:pt x="179" y="252"/>
                    <a:pt x="121" y="253"/>
                  </a:cubicBezTo>
                  <a:cubicBezTo>
                    <a:pt x="57" y="253"/>
                    <a:pt x="10" y="201"/>
                    <a:pt x="6" y="142"/>
                  </a:cubicBezTo>
                  <a:cubicBezTo>
                    <a:pt x="0" y="71"/>
                    <a:pt x="50" y="12"/>
                    <a:pt x="124" y="7"/>
                  </a:cubicBezTo>
                  <a:cubicBezTo>
                    <a:pt x="158" y="4"/>
                    <a:pt x="185" y="13"/>
                    <a:pt x="209" y="2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2682544" y="1373600"/>
              <a:ext cx="96802" cy="106532"/>
            </a:xfrm>
            <a:custGeom>
              <a:avLst/>
              <a:gdLst>
                <a:gd name="T0" fmla="*/ 244 w 248"/>
                <a:gd name="T1" fmla="*/ 107 h 273"/>
                <a:gd name="T2" fmla="*/ 87 w 248"/>
                <a:gd name="T3" fmla="*/ 107 h 273"/>
                <a:gd name="T4" fmla="*/ 110 w 248"/>
                <a:gd name="T5" fmla="*/ 223 h 273"/>
                <a:gd name="T6" fmla="*/ 203 w 248"/>
                <a:gd name="T7" fmla="*/ 223 h 273"/>
                <a:gd name="T8" fmla="*/ 228 w 248"/>
                <a:gd name="T9" fmla="*/ 182 h 273"/>
                <a:gd name="T10" fmla="*/ 243 w 248"/>
                <a:gd name="T11" fmla="*/ 158 h 273"/>
                <a:gd name="T12" fmla="*/ 64 w 248"/>
                <a:gd name="T13" fmla="*/ 218 h 273"/>
                <a:gd name="T14" fmla="*/ 133 w 248"/>
                <a:gd name="T15" fmla="*/ 7 h 273"/>
                <a:gd name="T16" fmla="*/ 244 w 248"/>
                <a:gd name="T17" fmla="*/ 107 h 273"/>
                <a:gd name="T18" fmla="*/ 138 w 248"/>
                <a:gd name="T19" fmla="*/ 18 h 273"/>
                <a:gd name="T20" fmla="*/ 86 w 248"/>
                <a:gd name="T21" fmla="*/ 96 h 273"/>
                <a:gd name="T22" fmla="*/ 189 w 248"/>
                <a:gd name="T23" fmla="*/ 96 h 273"/>
                <a:gd name="T24" fmla="*/ 138 w 248"/>
                <a:gd name="T25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273">
                  <a:moveTo>
                    <a:pt x="244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4" y="154"/>
                    <a:pt x="87" y="200"/>
                    <a:pt x="110" y="223"/>
                  </a:cubicBezTo>
                  <a:cubicBezTo>
                    <a:pt x="134" y="246"/>
                    <a:pt x="181" y="242"/>
                    <a:pt x="203" y="223"/>
                  </a:cubicBezTo>
                  <a:cubicBezTo>
                    <a:pt x="214" y="213"/>
                    <a:pt x="224" y="196"/>
                    <a:pt x="228" y="182"/>
                  </a:cubicBezTo>
                  <a:cubicBezTo>
                    <a:pt x="230" y="176"/>
                    <a:pt x="226" y="155"/>
                    <a:pt x="243" y="158"/>
                  </a:cubicBezTo>
                  <a:cubicBezTo>
                    <a:pt x="248" y="258"/>
                    <a:pt x="119" y="273"/>
                    <a:pt x="64" y="218"/>
                  </a:cubicBezTo>
                  <a:cubicBezTo>
                    <a:pt x="0" y="153"/>
                    <a:pt x="37" y="17"/>
                    <a:pt x="133" y="7"/>
                  </a:cubicBezTo>
                  <a:cubicBezTo>
                    <a:pt x="204" y="0"/>
                    <a:pt x="245" y="43"/>
                    <a:pt x="244" y="107"/>
                  </a:cubicBezTo>
                  <a:moveTo>
                    <a:pt x="138" y="18"/>
                  </a:moveTo>
                  <a:cubicBezTo>
                    <a:pt x="102" y="22"/>
                    <a:pt x="91" y="58"/>
                    <a:pt x="86" y="9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3" y="49"/>
                    <a:pt x="180" y="13"/>
                    <a:pt x="138" y="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2290883" y="1373105"/>
              <a:ext cx="96637" cy="98781"/>
            </a:xfrm>
            <a:custGeom>
              <a:avLst/>
              <a:gdLst>
                <a:gd name="T0" fmla="*/ 219 w 248"/>
                <a:gd name="T1" fmla="*/ 235 h 253"/>
                <a:gd name="T2" fmla="*/ 246 w 248"/>
                <a:gd name="T3" fmla="*/ 239 h 253"/>
                <a:gd name="T4" fmla="*/ 230 w 248"/>
                <a:gd name="T5" fmla="*/ 246 h 253"/>
                <a:gd name="T6" fmla="*/ 167 w 248"/>
                <a:gd name="T7" fmla="*/ 246 h 253"/>
                <a:gd name="T8" fmla="*/ 167 w 248"/>
                <a:gd name="T9" fmla="*/ 211 h 253"/>
                <a:gd name="T10" fmla="*/ 85 w 248"/>
                <a:gd name="T11" fmla="*/ 253 h 253"/>
                <a:gd name="T12" fmla="*/ 5 w 248"/>
                <a:gd name="T13" fmla="*/ 183 h 253"/>
                <a:gd name="T14" fmla="*/ 171 w 248"/>
                <a:gd name="T15" fmla="*/ 103 h 253"/>
                <a:gd name="T16" fmla="*/ 160 w 248"/>
                <a:gd name="T17" fmla="*/ 33 h 253"/>
                <a:gd name="T18" fmla="*/ 85 w 248"/>
                <a:gd name="T19" fmla="*/ 31 h 253"/>
                <a:gd name="T20" fmla="*/ 68 w 248"/>
                <a:gd name="T21" fmla="*/ 69 h 253"/>
                <a:gd name="T22" fmla="*/ 44 w 248"/>
                <a:gd name="T23" fmla="*/ 98 h 253"/>
                <a:gd name="T24" fmla="*/ 43 w 248"/>
                <a:gd name="T25" fmla="*/ 25 h 253"/>
                <a:gd name="T26" fmla="*/ 193 w 248"/>
                <a:gd name="T27" fmla="*/ 24 h 253"/>
                <a:gd name="T28" fmla="*/ 219 w 248"/>
                <a:gd name="T29" fmla="*/ 235 h 253"/>
                <a:gd name="T30" fmla="*/ 66 w 248"/>
                <a:gd name="T31" fmla="*/ 153 h 253"/>
                <a:gd name="T32" fmla="*/ 78 w 248"/>
                <a:gd name="T33" fmla="*/ 235 h 253"/>
                <a:gd name="T34" fmla="*/ 94 w 248"/>
                <a:gd name="T35" fmla="*/ 238 h 253"/>
                <a:gd name="T36" fmla="*/ 169 w 248"/>
                <a:gd name="T37" fmla="*/ 115 h 253"/>
                <a:gd name="T38" fmla="*/ 66 w 248"/>
                <a:gd name="T3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253">
                  <a:moveTo>
                    <a:pt x="219" y="235"/>
                  </a:moveTo>
                  <a:cubicBezTo>
                    <a:pt x="225" y="239"/>
                    <a:pt x="244" y="231"/>
                    <a:pt x="246" y="239"/>
                  </a:cubicBezTo>
                  <a:cubicBezTo>
                    <a:pt x="248" y="249"/>
                    <a:pt x="236" y="245"/>
                    <a:pt x="230" y="246"/>
                  </a:cubicBezTo>
                  <a:cubicBezTo>
                    <a:pt x="212" y="246"/>
                    <a:pt x="186" y="245"/>
                    <a:pt x="167" y="246"/>
                  </a:cubicBezTo>
                  <a:cubicBezTo>
                    <a:pt x="167" y="211"/>
                    <a:pt x="167" y="211"/>
                    <a:pt x="167" y="211"/>
                  </a:cubicBezTo>
                  <a:cubicBezTo>
                    <a:pt x="151" y="234"/>
                    <a:pt x="125" y="253"/>
                    <a:pt x="85" y="253"/>
                  </a:cubicBezTo>
                  <a:cubicBezTo>
                    <a:pt x="40" y="253"/>
                    <a:pt x="0" y="228"/>
                    <a:pt x="5" y="183"/>
                  </a:cubicBezTo>
                  <a:cubicBezTo>
                    <a:pt x="12" y="117"/>
                    <a:pt x="120" y="128"/>
                    <a:pt x="171" y="103"/>
                  </a:cubicBezTo>
                  <a:cubicBezTo>
                    <a:pt x="171" y="74"/>
                    <a:pt x="173" y="47"/>
                    <a:pt x="160" y="33"/>
                  </a:cubicBezTo>
                  <a:cubicBezTo>
                    <a:pt x="144" y="16"/>
                    <a:pt x="100" y="14"/>
                    <a:pt x="85" y="31"/>
                  </a:cubicBezTo>
                  <a:cubicBezTo>
                    <a:pt x="78" y="41"/>
                    <a:pt x="74" y="56"/>
                    <a:pt x="68" y="69"/>
                  </a:cubicBezTo>
                  <a:cubicBezTo>
                    <a:pt x="63" y="81"/>
                    <a:pt x="59" y="98"/>
                    <a:pt x="44" y="98"/>
                  </a:cubicBezTo>
                  <a:cubicBezTo>
                    <a:pt x="41" y="76"/>
                    <a:pt x="44" y="49"/>
                    <a:pt x="43" y="25"/>
                  </a:cubicBezTo>
                  <a:cubicBezTo>
                    <a:pt x="81" y="9"/>
                    <a:pt x="155" y="0"/>
                    <a:pt x="193" y="24"/>
                  </a:cubicBezTo>
                  <a:cubicBezTo>
                    <a:pt x="244" y="57"/>
                    <a:pt x="209" y="158"/>
                    <a:pt x="219" y="235"/>
                  </a:cubicBezTo>
                  <a:moveTo>
                    <a:pt x="66" y="153"/>
                  </a:moveTo>
                  <a:cubicBezTo>
                    <a:pt x="46" y="178"/>
                    <a:pt x="54" y="223"/>
                    <a:pt x="78" y="235"/>
                  </a:cubicBezTo>
                  <a:cubicBezTo>
                    <a:pt x="83" y="237"/>
                    <a:pt x="90" y="238"/>
                    <a:pt x="94" y="238"/>
                  </a:cubicBezTo>
                  <a:cubicBezTo>
                    <a:pt x="151" y="243"/>
                    <a:pt x="180" y="184"/>
                    <a:pt x="169" y="115"/>
                  </a:cubicBezTo>
                  <a:cubicBezTo>
                    <a:pt x="139" y="133"/>
                    <a:pt x="86" y="127"/>
                    <a:pt x="66" y="15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534455" y="1375414"/>
              <a:ext cx="86083" cy="99935"/>
            </a:xfrm>
            <a:custGeom>
              <a:avLst/>
              <a:gdLst>
                <a:gd name="T0" fmla="*/ 194 w 221"/>
                <a:gd name="T1" fmla="*/ 19 h 256"/>
                <a:gd name="T2" fmla="*/ 193 w 221"/>
                <a:gd name="T3" fmla="*/ 89 h 256"/>
                <a:gd name="T4" fmla="*/ 171 w 221"/>
                <a:gd name="T5" fmla="*/ 58 h 256"/>
                <a:gd name="T6" fmla="*/ 142 w 221"/>
                <a:gd name="T7" fmla="*/ 18 h 256"/>
                <a:gd name="T8" fmla="*/ 50 w 221"/>
                <a:gd name="T9" fmla="*/ 57 h 256"/>
                <a:gd name="T10" fmla="*/ 124 w 221"/>
                <a:gd name="T11" fmla="*/ 100 h 256"/>
                <a:gd name="T12" fmla="*/ 211 w 221"/>
                <a:gd name="T13" fmla="*/ 152 h 256"/>
                <a:gd name="T14" fmla="*/ 193 w 221"/>
                <a:gd name="T15" fmla="*/ 219 h 256"/>
                <a:gd name="T16" fmla="*/ 23 w 221"/>
                <a:gd name="T17" fmla="*/ 227 h 256"/>
                <a:gd name="T18" fmla="*/ 25 w 221"/>
                <a:gd name="T19" fmla="*/ 151 h 256"/>
                <a:gd name="T20" fmla="*/ 41 w 221"/>
                <a:gd name="T21" fmla="*/ 168 h 256"/>
                <a:gd name="T22" fmla="*/ 75 w 221"/>
                <a:gd name="T23" fmla="*/ 229 h 256"/>
                <a:gd name="T24" fmla="*/ 185 w 221"/>
                <a:gd name="T25" fmla="*/ 186 h 256"/>
                <a:gd name="T26" fmla="*/ 119 w 221"/>
                <a:gd name="T27" fmla="*/ 143 h 256"/>
                <a:gd name="T28" fmla="*/ 20 w 221"/>
                <a:gd name="T29" fmla="*/ 90 h 256"/>
                <a:gd name="T30" fmla="*/ 102 w 221"/>
                <a:gd name="T31" fmla="*/ 3 h 256"/>
                <a:gd name="T32" fmla="*/ 194 w 221"/>
                <a:gd name="T33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1" h="256">
                  <a:moveTo>
                    <a:pt x="194" y="19"/>
                  </a:moveTo>
                  <a:cubicBezTo>
                    <a:pt x="194" y="42"/>
                    <a:pt x="196" y="68"/>
                    <a:pt x="193" y="89"/>
                  </a:cubicBezTo>
                  <a:cubicBezTo>
                    <a:pt x="172" y="90"/>
                    <a:pt x="176" y="71"/>
                    <a:pt x="171" y="58"/>
                  </a:cubicBezTo>
                  <a:cubicBezTo>
                    <a:pt x="167" y="46"/>
                    <a:pt x="157" y="24"/>
                    <a:pt x="142" y="18"/>
                  </a:cubicBezTo>
                  <a:cubicBezTo>
                    <a:pt x="107" y="2"/>
                    <a:pt x="46" y="22"/>
                    <a:pt x="50" y="57"/>
                  </a:cubicBezTo>
                  <a:cubicBezTo>
                    <a:pt x="53" y="86"/>
                    <a:pt x="98" y="92"/>
                    <a:pt x="124" y="100"/>
                  </a:cubicBezTo>
                  <a:cubicBezTo>
                    <a:pt x="159" y="110"/>
                    <a:pt x="201" y="123"/>
                    <a:pt x="211" y="152"/>
                  </a:cubicBezTo>
                  <a:cubicBezTo>
                    <a:pt x="221" y="178"/>
                    <a:pt x="209" y="204"/>
                    <a:pt x="193" y="219"/>
                  </a:cubicBezTo>
                  <a:cubicBezTo>
                    <a:pt x="155" y="256"/>
                    <a:pt x="67" y="252"/>
                    <a:pt x="23" y="227"/>
                  </a:cubicBezTo>
                  <a:cubicBezTo>
                    <a:pt x="24" y="203"/>
                    <a:pt x="20" y="171"/>
                    <a:pt x="25" y="151"/>
                  </a:cubicBezTo>
                  <a:cubicBezTo>
                    <a:pt x="38" y="147"/>
                    <a:pt x="39" y="161"/>
                    <a:pt x="41" y="168"/>
                  </a:cubicBezTo>
                  <a:cubicBezTo>
                    <a:pt x="48" y="188"/>
                    <a:pt x="55" y="219"/>
                    <a:pt x="75" y="229"/>
                  </a:cubicBezTo>
                  <a:cubicBezTo>
                    <a:pt x="114" y="248"/>
                    <a:pt x="189" y="227"/>
                    <a:pt x="185" y="186"/>
                  </a:cubicBezTo>
                  <a:cubicBezTo>
                    <a:pt x="182" y="162"/>
                    <a:pt x="146" y="151"/>
                    <a:pt x="119" y="143"/>
                  </a:cubicBezTo>
                  <a:cubicBezTo>
                    <a:pt x="82" y="133"/>
                    <a:pt x="33" y="124"/>
                    <a:pt x="20" y="90"/>
                  </a:cubicBezTo>
                  <a:cubicBezTo>
                    <a:pt x="0" y="35"/>
                    <a:pt x="62" y="7"/>
                    <a:pt x="102" y="3"/>
                  </a:cubicBezTo>
                  <a:cubicBezTo>
                    <a:pt x="140" y="0"/>
                    <a:pt x="167" y="8"/>
                    <a:pt x="194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402362" y="1373105"/>
              <a:ext cx="71241" cy="97297"/>
            </a:xfrm>
            <a:custGeom>
              <a:avLst/>
              <a:gdLst>
                <a:gd name="T0" fmla="*/ 183 w 183"/>
                <a:gd name="T1" fmla="*/ 22 h 249"/>
                <a:gd name="T2" fmla="*/ 183 w 183"/>
                <a:gd name="T3" fmla="*/ 106 h 249"/>
                <a:gd name="T4" fmla="*/ 172 w 183"/>
                <a:gd name="T5" fmla="*/ 106 h 249"/>
                <a:gd name="T6" fmla="*/ 152 w 183"/>
                <a:gd name="T7" fmla="*/ 64 h 249"/>
                <a:gd name="T8" fmla="*/ 106 w 183"/>
                <a:gd name="T9" fmla="*/ 39 h 249"/>
                <a:gd name="T10" fmla="*/ 81 w 183"/>
                <a:gd name="T11" fmla="*/ 236 h 249"/>
                <a:gd name="T12" fmla="*/ 103 w 183"/>
                <a:gd name="T13" fmla="*/ 236 h 249"/>
                <a:gd name="T14" fmla="*/ 118 w 183"/>
                <a:gd name="T15" fmla="*/ 241 h 249"/>
                <a:gd name="T16" fmla="*/ 92 w 183"/>
                <a:gd name="T17" fmla="*/ 246 h 249"/>
                <a:gd name="T18" fmla="*/ 13 w 183"/>
                <a:gd name="T19" fmla="*/ 246 h 249"/>
                <a:gd name="T20" fmla="*/ 3 w 183"/>
                <a:gd name="T21" fmla="*/ 239 h 249"/>
                <a:gd name="T22" fmla="*/ 30 w 183"/>
                <a:gd name="T23" fmla="*/ 236 h 249"/>
                <a:gd name="T24" fmla="*/ 31 w 183"/>
                <a:gd name="T25" fmla="*/ 26 h 249"/>
                <a:gd name="T26" fmla="*/ 2 w 183"/>
                <a:gd name="T27" fmla="*/ 25 h 249"/>
                <a:gd name="T28" fmla="*/ 2 w 183"/>
                <a:gd name="T29" fmla="*/ 18 h 249"/>
                <a:gd name="T30" fmla="*/ 77 w 183"/>
                <a:gd name="T31" fmla="*/ 16 h 249"/>
                <a:gd name="T32" fmla="*/ 77 w 183"/>
                <a:gd name="T33" fmla="*/ 54 h 249"/>
                <a:gd name="T34" fmla="*/ 183 w 183"/>
                <a:gd name="T35" fmla="*/ 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249">
                  <a:moveTo>
                    <a:pt x="183" y="22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0" y="105"/>
                    <a:pt x="175" y="107"/>
                    <a:pt x="172" y="106"/>
                  </a:cubicBezTo>
                  <a:cubicBezTo>
                    <a:pt x="165" y="103"/>
                    <a:pt x="157" y="75"/>
                    <a:pt x="152" y="64"/>
                  </a:cubicBezTo>
                  <a:cubicBezTo>
                    <a:pt x="142" y="39"/>
                    <a:pt x="132" y="17"/>
                    <a:pt x="106" y="39"/>
                  </a:cubicBezTo>
                  <a:cubicBezTo>
                    <a:pt x="67" y="70"/>
                    <a:pt x="84" y="166"/>
                    <a:pt x="81" y="236"/>
                  </a:cubicBezTo>
                  <a:cubicBezTo>
                    <a:pt x="86" y="236"/>
                    <a:pt x="95" y="236"/>
                    <a:pt x="103" y="236"/>
                  </a:cubicBezTo>
                  <a:cubicBezTo>
                    <a:pt x="108" y="236"/>
                    <a:pt x="119" y="233"/>
                    <a:pt x="118" y="241"/>
                  </a:cubicBezTo>
                  <a:cubicBezTo>
                    <a:pt x="117" y="249"/>
                    <a:pt x="101" y="246"/>
                    <a:pt x="92" y="246"/>
                  </a:cubicBezTo>
                  <a:cubicBezTo>
                    <a:pt x="67" y="246"/>
                    <a:pt x="39" y="249"/>
                    <a:pt x="13" y="246"/>
                  </a:cubicBezTo>
                  <a:cubicBezTo>
                    <a:pt x="9" y="245"/>
                    <a:pt x="0" y="248"/>
                    <a:pt x="3" y="239"/>
                  </a:cubicBezTo>
                  <a:cubicBezTo>
                    <a:pt x="5" y="231"/>
                    <a:pt x="21" y="238"/>
                    <a:pt x="30" y="236"/>
                  </a:cubicBezTo>
                  <a:cubicBezTo>
                    <a:pt x="32" y="168"/>
                    <a:pt x="30" y="96"/>
                    <a:pt x="31" y="26"/>
                  </a:cubicBezTo>
                  <a:cubicBezTo>
                    <a:pt x="21" y="26"/>
                    <a:pt x="9" y="28"/>
                    <a:pt x="2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2" y="12"/>
                    <a:pt x="53" y="17"/>
                    <a:pt x="77" y="16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90" y="26"/>
                    <a:pt x="141" y="0"/>
                    <a:pt x="183" y="2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483333" y="1379372"/>
              <a:ext cx="41393" cy="91360"/>
            </a:xfrm>
            <a:custGeom>
              <a:avLst/>
              <a:gdLst>
                <a:gd name="T0" fmla="*/ 81 w 106"/>
                <a:gd name="T1" fmla="*/ 0 h 234"/>
                <a:gd name="T2" fmla="*/ 81 w 106"/>
                <a:gd name="T3" fmla="*/ 219 h 234"/>
                <a:gd name="T4" fmla="*/ 106 w 106"/>
                <a:gd name="T5" fmla="*/ 223 h 234"/>
                <a:gd name="T6" fmla="*/ 83 w 106"/>
                <a:gd name="T7" fmla="*/ 230 h 234"/>
                <a:gd name="T8" fmla="*/ 25 w 106"/>
                <a:gd name="T9" fmla="*/ 230 h 234"/>
                <a:gd name="T10" fmla="*/ 0 w 106"/>
                <a:gd name="T11" fmla="*/ 225 h 234"/>
                <a:gd name="T12" fmla="*/ 28 w 106"/>
                <a:gd name="T13" fmla="*/ 220 h 234"/>
                <a:gd name="T14" fmla="*/ 30 w 106"/>
                <a:gd name="T15" fmla="*/ 12 h 234"/>
                <a:gd name="T16" fmla="*/ 3 w 106"/>
                <a:gd name="T17" fmla="*/ 9 h 234"/>
                <a:gd name="T18" fmla="*/ 4 w 106"/>
                <a:gd name="T19" fmla="*/ 0 h 234"/>
                <a:gd name="T20" fmla="*/ 81 w 106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4">
                  <a:moveTo>
                    <a:pt x="81" y="0"/>
                  </a:moveTo>
                  <a:cubicBezTo>
                    <a:pt x="81" y="219"/>
                    <a:pt x="81" y="219"/>
                    <a:pt x="81" y="219"/>
                  </a:cubicBezTo>
                  <a:cubicBezTo>
                    <a:pt x="86" y="223"/>
                    <a:pt x="105" y="215"/>
                    <a:pt x="106" y="223"/>
                  </a:cubicBezTo>
                  <a:cubicBezTo>
                    <a:pt x="106" y="234"/>
                    <a:pt x="91" y="230"/>
                    <a:pt x="83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17" y="230"/>
                    <a:pt x="2" y="233"/>
                    <a:pt x="0" y="225"/>
                  </a:cubicBezTo>
                  <a:cubicBezTo>
                    <a:pt x="1" y="214"/>
                    <a:pt x="20" y="222"/>
                    <a:pt x="28" y="220"/>
                  </a:cubicBezTo>
                  <a:cubicBezTo>
                    <a:pt x="31" y="153"/>
                    <a:pt x="29" y="81"/>
                    <a:pt x="30" y="12"/>
                  </a:cubicBezTo>
                  <a:cubicBezTo>
                    <a:pt x="23" y="8"/>
                    <a:pt x="9" y="13"/>
                    <a:pt x="3" y="9"/>
                  </a:cubicBezTo>
                  <a:cubicBezTo>
                    <a:pt x="4" y="6"/>
                    <a:pt x="1" y="0"/>
                    <a:pt x="4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173618" y="1232932"/>
              <a:ext cx="926299" cy="241263"/>
            </a:xfrm>
            <a:custGeom>
              <a:avLst/>
              <a:gdLst>
                <a:gd name="T0" fmla="*/ 1190 w 2376"/>
                <a:gd name="T1" fmla="*/ 2 h 618"/>
                <a:gd name="T2" fmla="*/ 1829 w 2376"/>
                <a:gd name="T3" fmla="*/ 2 h 618"/>
                <a:gd name="T4" fmla="*/ 1986 w 2376"/>
                <a:gd name="T5" fmla="*/ 2 h 618"/>
                <a:gd name="T6" fmla="*/ 2012 w 2376"/>
                <a:gd name="T7" fmla="*/ 2 h 618"/>
                <a:gd name="T8" fmla="*/ 2037 w 2376"/>
                <a:gd name="T9" fmla="*/ 39 h 618"/>
                <a:gd name="T10" fmla="*/ 2060 w 2376"/>
                <a:gd name="T11" fmla="*/ 80 h 618"/>
                <a:gd name="T12" fmla="*/ 2192 w 2376"/>
                <a:gd name="T13" fmla="*/ 301 h 618"/>
                <a:gd name="T14" fmla="*/ 2244 w 2376"/>
                <a:gd name="T15" fmla="*/ 392 h 618"/>
                <a:gd name="T16" fmla="*/ 2282 w 2376"/>
                <a:gd name="T17" fmla="*/ 457 h 618"/>
                <a:gd name="T18" fmla="*/ 2360 w 2376"/>
                <a:gd name="T19" fmla="*/ 584 h 618"/>
                <a:gd name="T20" fmla="*/ 2376 w 2376"/>
                <a:gd name="T21" fmla="*/ 618 h 618"/>
                <a:gd name="T22" fmla="*/ 1550 w 2376"/>
                <a:gd name="T23" fmla="*/ 618 h 618"/>
                <a:gd name="T24" fmla="*/ 1189 w 2376"/>
                <a:gd name="T25" fmla="*/ 6 h 618"/>
                <a:gd name="T26" fmla="*/ 826 w 2376"/>
                <a:gd name="T27" fmla="*/ 618 h 618"/>
                <a:gd name="T28" fmla="*/ 0 w 2376"/>
                <a:gd name="T29" fmla="*/ 618 h 618"/>
                <a:gd name="T30" fmla="*/ 33 w 2376"/>
                <a:gd name="T31" fmla="*/ 561 h 618"/>
                <a:gd name="T32" fmla="*/ 210 w 2376"/>
                <a:gd name="T33" fmla="*/ 258 h 618"/>
                <a:gd name="T34" fmla="*/ 276 w 2376"/>
                <a:gd name="T35" fmla="*/ 143 h 618"/>
                <a:gd name="T36" fmla="*/ 361 w 2376"/>
                <a:gd name="T37" fmla="*/ 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6" h="618">
                  <a:moveTo>
                    <a:pt x="1190" y="2"/>
                  </a:moveTo>
                  <a:cubicBezTo>
                    <a:pt x="1415" y="2"/>
                    <a:pt x="1645" y="2"/>
                    <a:pt x="1829" y="2"/>
                  </a:cubicBezTo>
                  <a:cubicBezTo>
                    <a:pt x="1869" y="2"/>
                    <a:pt x="1937" y="2"/>
                    <a:pt x="1986" y="2"/>
                  </a:cubicBezTo>
                  <a:cubicBezTo>
                    <a:pt x="1995" y="2"/>
                    <a:pt x="2007" y="0"/>
                    <a:pt x="2012" y="2"/>
                  </a:cubicBezTo>
                  <a:cubicBezTo>
                    <a:pt x="2019" y="4"/>
                    <a:pt x="2031" y="28"/>
                    <a:pt x="2037" y="39"/>
                  </a:cubicBezTo>
                  <a:cubicBezTo>
                    <a:pt x="2047" y="55"/>
                    <a:pt x="2057" y="75"/>
                    <a:pt x="2060" y="80"/>
                  </a:cubicBezTo>
                  <a:cubicBezTo>
                    <a:pt x="2102" y="152"/>
                    <a:pt x="2148" y="225"/>
                    <a:pt x="2192" y="301"/>
                  </a:cubicBezTo>
                  <a:cubicBezTo>
                    <a:pt x="2210" y="332"/>
                    <a:pt x="2228" y="363"/>
                    <a:pt x="2244" y="392"/>
                  </a:cubicBezTo>
                  <a:cubicBezTo>
                    <a:pt x="2257" y="413"/>
                    <a:pt x="2268" y="434"/>
                    <a:pt x="2282" y="457"/>
                  </a:cubicBezTo>
                  <a:cubicBezTo>
                    <a:pt x="2307" y="500"/>
                    <a:pt x="2332" y="543"/>
                    <a:pt x="2360" y="584"/>
                  </a:cubicBezTo>
                  <a:cubicBezTo>
                    <a:pt x="2359" y="595"/>
                    <a:pt x="2376" y="607"/>
                    <a:pt x="2376" y="618"/>
                  </a:cubicBezTo>
                  <a:cubicBezTo>
                    <a:pt x="1550" y="618"/>
                    <a:pt x="1550" y="618"/>
                    <a:pt x="1550" y="618"/>
                  </a:cubicBezTo>
                  <a:cubicBezTo>
                    <a:pt x="1426" y="412"/>
                    <a:pt x="1310" y="211"/>
                    <a:pt x="1189" y="6"/>
                  </a:cubicBezTo>
                  <a:cubicBezTo>
                    <a:pt x="1068" y="206"/>
                    <a:pt x="951" y="411"/>
                    <a:pt x="826" y="618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8" y="599"/>
                    <a:pt x="21" y="580"/>
                    <a:pt x="33" y="561"/>
                  </a:cubicBezTo>
                  <a:cubicBezTo>
                    <a:pt x="92" y="460"/>
                    <a:pt x="150" y="360"/>
                    <a:pt x="210" y="258"/>
                  </a:cubicBezTo>
                  <a:cubicBezTo>
                    <a:pt x="234" y="217"/>
                    <a:pt x="260" y="178"/>
                    <a:pt x="276" y="143"/>
                  </a:cubicBezTo>
                  <a:cubicBezTo>
                    <a:pt x="298" y="114"/>
                    <a:pt x="342" y="34"/>
                    <a:pt x="36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83770" y="1151796"/>
              <a:ext cx="105872" cy="162766"/>
            </a:xfrm>
            <a:custGeom>
              <a:avLst/>
              <a:gdLst>
                <a:gd name="T0" fmla="*/ 212 w 272"/>
                <a:gd name="T1" fmla="*/ 107 h 417"/>
                <a:gd name="T2" fmla="*/ 84 w 272"/>
                <a:gd name="T3" fmla="*/ 133 h 417"/>
                <a:gd name="T4" fmla="*/ 121 w 272"/>
                <a:gd name="T5" fmla="*/ 166 h 417"/>
                <a:gd name="T6" fmla="*/ 244 w 272"/>
                <a:gd name="T7" fmla="*/ 203 h 417"/>
                <a:gd name="T8" fmla="*/ 268 w 272"/>
                <a:gd name="T9" fmla="*/ 295 h 417"/>
                <a:gd name="T10" fmla="*/ 0 w 272"/>
                <a:gd name="T11" fmla="*/ 339 h 417"/>
                <a:gd name="T12" fmla="*/ 46 w 272"/>
                <a:gd name="T13" fmla="*/ 295 h 417"/>
                <a:gd name="T14" fmla="*/ 66 w 272"/>
                <a:gd name="T15" fmla="*/ 309 h 417"/>
                <a:gd name="T16" fmla="*/ 197 w 272"/>
                <a:gd name="T17" fmla="*/ 292 h 417"/>
                <a:gd name="T18" fmla="*/ 183 w 272"/>
                <a:gd name="T19" fmla="*/ 247 h 417"/>
                <a:gd name="T20" fmla="*/ 143 w 272"/>
                <a:gd name="T21" fmla="*/ 237 h 417"/>
                <a:gd name="T22" fmla="*/ 23 w 272"/>
                <a:gd name="T23" fmla="*/ 180 h 417"/>
                <a:gd name="T24" fmla="*/ 44 w 272"/>
                <a:gd name="T25" fmla="*/ 52 h 417"/>
                <a:gd name="T26" fmla="*/ 260 w 272"/>
                <a:gd name="T27" fmla="*/ 60 h 417"/>
                <a:gd name="T28" fmla="*/ 212 w 272"/>
                <a:gd name="T29" fmla="*/ 1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17">
                  <a:moveTo>
                    <a:pt x="212" y="107"/>
                  </a:moveTo>
                  <a:cubicBezTo>
                    <a:pt x="187" y="74"/>
                    <a:pt x="74" y="64"/>
                    <a:pt x="84" y="133"/>
                  </a:cubicBezTo>
                  <a:cubicBezTo>
                    <a:pt x="86" y="149"/>
                    <a:pt x="104" y="163"/>
                    <a:pt x="121" y="166"/>
                  </a:cubicBezTo>
                  <a:cubicBezTo>
                    <a:pt x="162" y="175"/>
                    <a:pt x="214" y="172"/>
                    <a:pt x="244" y="203"/>
                  </a:cubicBezTo>
                  <a:cubicBezTo>
                    <a:pt x="261" y="221"/>
                    <a:pt x="272" y="254"/>
                    <a:pt x="268" y="295"/>
                  </a:cubicBezTo>
                  <a:cubicBezTo>
                    <a:pt x="257" y="411"/>
                    <a:pt x="59" y="417"/>
                    <a:pt x="0" y="339"/>
                  </a:cubicBezTo>
                  <a:cubicBezTo>
                    <a:pt x="17" y="326"/>
                    <a:pt x="29" y="308"/>
                    <a:pt x="46" y="295"/>
                  </a:cubicBezTo>
                  <a:cubicBezTo>
                    <a:pt x="52" y="297"/>
                    <a:pt x="58" y="304"/>
                    <a:pt x="66" y="309"/>
                  </a:cubicBezTo>
                  <a:cubicBezTo>
                    <a:pt x="96" y="327"/>
                    <a:pt x="185" y="339"/>
                    <a:pt x="197" y="292"/>
                  </a:cubicBezTo>
                  <a:cubicBezTo>
                    <a:pt x="200" y="269"/>
                    <a:pt x="194" y="256"/>
                    <a:pt x="183" y="247"/>
                  </a:cubicBezTo>
                  <a:cubicBezTo>
                    <a:pt x="172" y="243"/>
                    <a:pt x="160" y="237"/>
                    <a:pt x="143" y="237"/>
                  </a:cubicBezTo>
                  <a:cubicBezTo>
                    <a:pt x="103" y="237"/>
                    <a:pt x="36" y="216"/>
                    <a:pt x="23" y="180"/>
                  </a:cubicBezTo>
                  <a:cubicBezTo>
                    <a:pt x="5" y="139"/>
                    <a:pt x="17" y="78"/>
                    <a:pt x="44" y="52"/>
                  </a:cubicBezTo>
                  <a:cubicBezTo>
                    <a:pt x="96" y="0"/>
                    <a:pt x="214" y="12"/>
                    <a:pt x="260" y="60"/>
                  </a:cubicBezTo>
                  <a:cubicBezTo>
                    <a:pt x="242" y="80"/>
                    <a:pt x="232" y="93"/>
                    <a:pt x="212" y="107"/>
                  </a:cubicBezTo>
                </a:path>
              </a:pathLst>
            </a:custGeom>
            <a:solidFill>
              <a:srgbClr val="8F2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313627" y="990679"/>
              <a:ext cx="467025" cy="243902"/>
            </a:xfrm>
            <a:custGeom>
              <a:avLst/>
              <a:gdLst>
                <a:gd name="T0" fmla="*/ 867 w 2832"/>
                <a:gd name="T1" fmla="*/ 0 h 1479"/>
                <a:gd name="T2" fmla="*/ 2832 w 2832"/>
                <a:gd name="T3" fmla="*/ 0 h 1479"/>
                <a:gd name="T4" fmla="*/ 1969 w 2832"/>
                <a:gd name="T5" fmla="*/ 1477 h 1479"/>
                <a:gd name="T6" fmla="*/ 0 w 2832"/>
                <a:gd name="T7" fmla="*/ 1479 h 1479"/>
                <a:gd name="T8" fmla="*/ 867 w 2832"/>
                <a:gd name="T9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1479">
                  <a:moveTo>
                    <a:pt x="867" y="0"/>
                  </a:moveTo>
                  <a:lnTo>
                    <a:pt x="2832" y="0"/>
                  </a:lnTo>
                  <a:lnTo>
                    <a:pt x="1969" y="1477"/>
                  </a:lnTo>
                  <a:lnTo>
                    <a:pt x="0" y="147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892970" y="924314"/>
            <a:ext cx="4364830" cy="366254"/>
          </a:xfrm>
        </p:spPr>
        <p:txBody>
          <a:bodyPr lIns="0" rIns="0" anchor="b">
            <a:no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908806" y="1314450"/>
            <a:ext cx="4082294" cy="26161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>
                    <a:alpha val="50000"/>
                  </a:schemeClr>
                </a:solidFill>
              </a:defRPr>
            </a:lvl1pPr>
            <a:lvl2pPr marL="145295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2pPr>
            <a:lvl3pPr marL="320363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3pPr>
            <a:lvl4pPr marL="443030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4pPr>
            <a:lvl5pPr marL="574034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4" name="Freeform 8"/>
          <p:cNvSpPr>
            <a:spLocks noEditPoints="1"/>
          </p:cNvSpPr>
          <p:nvPr userDrawn="1"/>
        </p:nvSpPr>
        <p:spPr bwMode="auto">
          <a:xfrm>
            <a:off x="211256" y="776814"/>
            <a:ext cx="392335" cy="432000"/>
          </a:xfrm>
          <a:custGeom>
            <a:avLst/>
            <a:gdLst>
              <a:gd name="T0" fmla="*/ 2251 w 5240"/>
              <a:gd name="T1" fmla="*/ 3321 h 5745"/>
              <a:gd name="T2" fmla="*/ 2989 w 5240"/>
              <a:gd name="T3" fmla="*/ 2271 h 5745"/>
              <a:gd name="T4" fmla="*/ 2989 w 5240"/>
              <a:gd name="T5" fmla="*/ 3321 h 5745"/>
              <a:gd name="T6" fmla="*/ 2251 w 5240"/>
              <a:gd name="T7" fmla="*/ 3321 h 5745"/>
              <a:gd name="T8" fmla="*/ 3298 w 5240"/>
              <a:gd name="T9" fmla="*/ 0 h 5745"/>
              <a:gd name="T10" fmla="*/ 0 w 5240"/>
              <a:gd name="T11" fmla="*/ 4508 h 5745"/>
              <a:gd name="T12" fmla="*/ 0 w 5240"/>
              <a:gd name="T13" fmla="*/ 4624 h 5745"/>
              <a:gd name="T14" fmla="*/ 2989 w 5240"/>
              <a:gd name="T15" fmla="*/ 4624 h 5745"/>
              <a:gd name="T16" fmla="*/ 2989 w 5240"/>
              <a:gd name="T17" fmla="*/ 5745 h 5745"/>
              <a:gd name="T18" fmla="*/ 4446 w 5240"/>
              <a:gd name="T19" fmla="*/ 5745 h 5745"/>
              <a:gd name="T20" fmla="*/ 4446 w 5240"/>
              <a:gd name="T21" fmla="*/ 4624 h 5745"/>
              <a:gd name="T22" fmla="*/ 5240 w 5240"/>
              <a:gd name="T23" fmla="*/ 4624 h 5745"/>
              <a:gd name="T24" fmla="*/ 5240 w 5240"/>
              <a:gd name="T25" fmla="*/ 3321 h 5745"/>
              <a:gd name="T26" fmla="*/ 4446 w 5240"/>
              <a:gd name="T27" fmla="*/ 3321 h 5745"/>
              <a:gd name="T28" fmla="*/ 4446 w 5240"/>
              <a:gd name="T29" fmla="*/ 0 h 5745"/>
              <a:gd name="T30" fmla="*/ 3298 w 5240"/>
              <a:gd name="T31" fmla="*/ 0 h 5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0" h="5745">
                <a:moveTo>
                  <a:pt x="2251" y="3321"/>
                </a:moveTo>
                <a:lnTo>
                  <a:pt x="2989" y="2271"/>
                </a:lnTo>
                <a:lnTo>
                  <a:pt x="2989" y="3321"/>
                </a:lnTo>
                <a:lnTo>
                  <a:pt x="2251" y="3321"/>
                </a:lnTo>
                <a:close/>
                <a:moveTo>
                  <a:pt x="3298" y="0"/>
                </a:moveTo>
                <a:lnTo>
                  <a:pt x="0" y="4508"/>
                </a:lnTo>
                <a:lnTo>
                  <a:pt x="0" y="4624"/>
                </a:lnTo>
                <a:lnTo>
                  <a:pt x="2989" y="4624"/>
                </a:lnTo>
                <a:lnTo>
                  <a:pt x="2989" y="5745"/>
                </a:lnTo>
                <a:lnTo>
                  <a:pt x="4446" y="5745"/>
                </a:lnTo>
                <a:lnTo>
                  <a:pt x="4446" y="4624"/>
                </a:lnTo>
                <a:lnTo>
                  <a:pt x="5240" y="4624"/>
                </a:lnTo>
                <a:lnTo>
                  <a:pt x="5240" y="3321"/>
                </a:lnTo>
                <a:lnTo>
                  <a:pt x="4446" y="3321"/>
                </a:lnTo>
                <a:lnTo>
                  <a:pt x="4446" y="0"/>
                </a:lnTo>
                <a:lnTo>
                  <a:pt x="32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706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515582" y="583695"/>
            <a:ext cx="6202800" cy="230832"/>
          </a:xfrm>
        </p:spPr>
        <p:txBody>
          <a:bodyPr tIns="0" bIns="0" anchor="t"/>
          <a:lstStyle>
            <a:lvl1pPr>
              <a:lnSpc>
                <a:spcPct val="85000"/>
              </a:lnSpc>
              <a:spcBef>
                <a:spcPts val="0"/>
              </a:spcBef>
              <a:defRPr>
                <a:solidFill>
                  <a:srgbClr val="07AA7C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179999" y="4013236"/>
            <a:ext cx="1728000" cy="480131"/>
          </a:xfr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1300" b="1" cap="all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79999" y="4610341"/>
            <a:ext cx="1728000" cy="434099"/>
          </a:xfrm>
        </p:spPr>
        <p:txBody>
          <a:bodyPr wrap="square" anchor="t">
            <a:normAutofit/>
          </a:bodyPr>
          <a:lstStyle>
            <a:lvl1pPr algn="r">
              <a:lnSpc>
                <a:spcPct val="90000"/>
              </a:lnSpc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515582" y="1216823"/>
            <a:ext cx="6202800" cy="3393277"/>
          </a:xfrm>
        </p:spPr>
        <p:txBody>
          <a:bodyPr anchor="t"/>
          <a:lstStyle>
            <a:lvl1pPr>
              <a:spcBef>
                <a:spcPts val="600"/>
              </a:spcBef>
              <a:defRPr sz="1200" b="1">
                <a:solidFill>
                  <a:schemeClr val="accent2"/>
                </a:solidFill>
              </a:defRPr>
            </a:lvl1pPr>
            <a:lvl2pPr marL="136525" indent="-136525">
              <a:spcBef>
                <a:spcPts val="600"/>
              </a:spcBef>
              <a:defRPr sz="1000">
                <a:solidFill>
                  <a:schemeClr val="accent2"/>
                </a:solidFill>
              </a:defRPr>
            </a:lvl2pPr>
            <a:lvl3pPr marL="269875" indent="-123825">
              <a:spcBef>
                <a:spcPts val="200"/>
              </a:spcBef>
              <a:defRPr sz="1000">
                <a:solidFill>
                  <a:schemeClr val="accent2"/>
                </a:solidFill>
              </a:defRPr>
            </a:lvl3pPr>
            <a:lvl4pPr marL="379413" indent="-114300">
              <a:spcBef>
                <a:spcPts val="200"/>
              </a:spcBef>
              <a:buFont typeface="Arial" panose="020B0604020202020204" pitchFamily="34" charset="0"/>
              <a:buChar char="-"/>
              <a:defRPr sz="900">
                <a:solidFill>
                  <a:schemeClr val="accent2"/>
                </a:solidFill>
              </a:defRPr>
            </a:lvl4pPr>
            <a:lvl5pPr marL="504825" indent="-120650">
              <a:spcBef>
                <a:spcPts val="200"/>
              </a:spcBef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6373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435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28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39528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52181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r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643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>
            <a:spLocks/>
          </p:cNvSpPr>
          <p:nvPr userDrawn="1"/>
        </p:nvSpPr>
        <p:spPr bwMode="auto">
          <a:xfrm>
            <a:off x="0" y="0"/>
            <a:ext cx="6414726" cy="5145088"/>
          </a:xfrm>
          <a:custGeom>
            <a:avLst/>
            <a:gdLst>
              <a:gd name="connsiteX0" fmla="*/ 0 w 6414726"/>
              <a:gd name="connsiteY0" fmla="*/ 0 h 5145088"/>
              <a:gd name="connsiteX1" fmla="*/ 6414726 w 6414726"/>
              <a:gd name="connsiteY1" fmla="*/ 0 h 5145088"/>
              <a:gd name="connsiteX2" fmla="*/ 3408662 w 6414726"/>
              <a:gd name="connsiteY2" fmla="*/ 5145088 h 5145088"/>
              <a:gd name="connsiteX3" fmla="*/ 0 w 6414726"/>
              <a:gd name="connsiteY3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26" h="5145088">
                <a:moveTo>
                  <a:pt x="0" y="0"/>
                </a:moveTo>
                <a:lnTo>
                  <a:pt x="6414726" y="0"/>
                </a:lnTo>
                <a:lnTo>
                  <a:pt x="3408662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6406125" y="4410949"/>
            <a:ext cx="2016024" cy="489453"/>
            <a:chOff x="1173618" y="990679"/>
            <a:chExt cx="2016024" cy="48945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416709" y="991833"/>
              <a:ext cx="105213" cy="148254"/>
            </a:xfrm>
            <a:custGeom>
              <a:avLst/>
              <a:gdLst>
                <a:gd name="T0" fmla="*/ 258 w 270"/>
                <a:gd name="T1" fmla="*/ 48 h 380"/>
                <a:gd name="T2" fmla="*/ 214 w 270"/>
                <a:gd name="T3" fmla="*/ 93 h 380"/>
                <a:gd name="T4" fmla="*/ 191 w 270"/>
                <a:gd name="T5" fmla="*/ 78 h 380"/>
                <a:gd name="T6" fmla="*/ 83 w 270"/>
                <a:gd name="T7" fmla="*/ 120 h 380"/>
                <a:gd name="T8" fmla="*/ 153 w 270"/>
                <a:gd name="T9" fmla="*/ 158 h 380"/>
                <a:gd name="T10" fmla="*/ 248 w 270"/>
                <a:gd name="T11" fmla="*/ 196 h 380"/>
                <a:gd name="T12" fmla="*/ 268 w 270"/>
                <a:gd name="T13" fmla="*/ 273 h 380"/>
                <a:gd name="T14" fmla="*/ 146 w 270"/>
                <a:gd name="T15" fmla="*/ 377 h 380"/>
                <a:gd name="T16" fmla="*/ 0 w 270"/>
                <a:gd name="T17" fmla="*/ 328 h 380"/>
                <a:gd name="T18" fmla="*/ 44 w 270"/>
                <a:gd name="T19" fmla="*/ 282 h 380"/>
                <a:gd name="T20" fmla="*/ 193 w 270"/>
                <a:gd name="T21" fmla="*/ 287 h 380"/>
                <a:gd name="T22" fmla="*/ 176 w 270"/>
                <a:gd name="T23" fmla="*/ 230 h 380"/>
                <a:gd name="T24" fmla="*/ 98 w 270"/>
                <a:gd name="T25" fmla="*/ 217 h 380"/>
                <a:gd name="T26" fmla="*/ 14 w 270"/>
                <a:gd name="T27" fmla="*/ 94 h 380"/>
                <a:gd name="T28" fmla="*/ 117 w 270"/>
                <a:gd name="T29" fmla="*/ 7 h 380"/>
                <a:gd name="T30" fmla="*/ 258 w 270"/>
                <a:gd name="T31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80">
                  <a:moveTo>
                    <a:pt x="258" y="48"/>
                  </a:moveTo>
                  <a:cubicBezTo>
                    <a:pt x="245" y="65"/>
                    <a:pt x="229" y="78"/>
                    <a:pt x="214" y="93"/>
                  </a:cubicBezTo>
                  <a:cubicBezTo>
                    <a:pt x="207" y="91"/>
                    <a:pt x="201" y="83"/>
                    <a:pt x="191" y="78"/>
                  </a:cubicBezTo>
                  <a:cubicBezTo>
                    <a:pt x="156" y="62"/>
                    <a:pt x="75" y="62"/>
                    <a:pt x="83" y="120"/>
                  </a:cubicBezTo>
                  <a:cubicBezTo>
                    <a:pt x="87" y="149"/>
                    <a:pt x="119" y="152"/>
                    <a:pt x="153" y="158"/>
                  </a:cubicBezTo>
                  <a:cubicBezTo>
                    <a:pt x="192" y="163"/>
                    <a:pt x="229" y="171"/>
                    <a:pt x="248" y="196"/>
                  </a:cubicBezTo>
                  <a:cubicBezTo>
                    <a:pt x="263" y="216"/>
                    <a:pt x="270" y="242"/>
                    <a:pt x="268" y="273"/>
                  </a:cubicBezTo>
                  <a:cubicBezTo>
                    <a:pt x="263" y="336"/>
                    <a:pt x="213" y="372"/>
                    <a:pt x="146" y="377"/>
                  </a:cubicBezTo>
                  <a:cubicBezTo>
                    <a:pt x="88" y="380"/>
                    <a:pt x="30" y="365"/>
                    <a:pt x="0" y="328"/>
                  </a:cubicBezTo>
                  <a:cubicBezTo>
                    <a:pt x="13" y="311"/>
                    <a:pt x="30" y="298"/>
                    <a:pt x="44" y="282"/>
                  </a:cubicBezTo>
                  <a:cubicBezTo>
                    <a:pt x="72" y="312"/>
                    <a:pt x="172" y="331"/>
                    <a:pt x="193" y="287"/>
                  </a:cubicBezTo>
                  <a:cubicBezTo>
                    <a:pt x="204" y="265"/>
                    <a:pt x="193" y="239"/>
                    <a:pt x="176" y="230"/>
                  </a:cubicBezTo>
                  <a:cubicBezTo>
                    <a:pt x="155" y="220"/>
                    <a:pt x="125" y="222"/>
                    <a:pt x="98" y="217"/>
                  </a:cubicBezTo>
                  <a:cubicBezTo>
                    <a:pt x="44" y="206"/>
                    <a:pt x="2" y="163"/>
                    <a:pt x="14" y="94"/>
                  </a:cubicBezTo>
                  <a:cubicBezTo>
                    <a:pt x="23" y="47"/>
                    <a:pt x="62" y="12"/>
                    <a:pt x="117" y="7"/>
                  </a:cubicBezTo>
                  <a:cubicBezTo>
                    <a:pt x="182" y="0"/>
                    <a:pt x="227" y="18"/>
                    <a:pt x="258" y="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073367" y="995296"/>
              <a:ext cx="124672" cy="142482"/>
            </a:xfrm>
            <a:custGeom>
              <a:avLst/>
              <a:gdLst>
                <a:gd name="T0" fmla="*/ 132 w 320"/>
                <a:gd name="T1" fmla="*/ 0 h 365"/>
                <a:gd name="T2" fmla="*/ 187 w 320"/>
                <a:gd name="T3" fmla="*/ 0 h 365"/>
                <a:gd name="T4" fmla="*/ 320 w 320"/>
                <a:gd name="T5" fmla="*/ 364 h 365"/>
                <a:gd name="T6" fmla="*/ 247 w 320"/>
                <a:gd name="T7" fmla="*/ 365 h 365"/>
                <a:gd name="T8" fmla="*/ 224 w 320"/>
                <a:gd name="T9" fmla="*/ 301 h 365"/>
                <a:gd name="T10" fmla="*/ 97 w 320"/>
                <a:gd name="T11" fmla="*/ 301 h 365"/>
                <a:gd name="T12" fmla="*/ 73 w 320"/>
                <a:gd name="T13" fmla="*/ 365 h 365"/>
                <a:gd name="T14" fmla="*/ 1 w 320"/>
                <a:gd name="T15" fmla="*/ 365 h 365"/>
                <a:gd name="T16" fmla="*/ 14 w 320"/>
                <a:gd name="T17" fmla="*/ 321 h 365"/>
                <a:gd name="T18" fmla="*/ 130 w 320"/>
                <a:gd name="T19" fmla="*/ 4 h 365"/>
                <a:gd name="T20" fmla="*/ 132 w 320"/>
                <a:gd name="T21" fmla="*/ 0 h 365"/>
                <a:gd name="T22" fmla="*/ 116 w 320"/>
                <a:gd name="T23" fmla="*/ 240 h 365"/>
                <a:gd name="T24" fmla="*/ 204 w 320"/>
                <a:gd name="T25" fmla="*/ 239 h 365"/>
                <a:gd name="T26" fmla="*/ 160 w 320"/>
                <a:gd name="T27" fmla="*/ 111 h 365"/>
                <a:gd name="T28" fmla="*/ 116 w 320"/>
                <a:gd name="T2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65">
                  <a:moveTo>
                    <a:pt x="1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232" y="121"/>
                    <a:pt x="276" y="242"/>
                    <a:pt x="320" y="364"/>
                  </a:cubicBezTo>
                  <a:cubicBezTo>
                    <a:pt x="304" y="365"/>
                    <a:pt x="268" y="362"/>
                    <a:pt x="247" y="365"/>
                  </a:cubicBezTo>
                  <a:cubicBezTo>
                    <a:pt x="237" y="346"/>
                    <a:pt x="232" y="321"/>
                    <a:pt x="224" y="301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6" y="319"/>
                    <a:pt x="82" y="345"/>
                    <a:pt x="73" y="365"/>
                  </a:cubicBezTo>
                  <a:cubicBezTo>
                    <a:pt x="50" y="362"/>
                    <a:pt x="13" y="364"/>
                    <a:pt x="1" y="365"/>
                  </a:cubicBezTo>
                  <a:cubicBezTo>
                    <a:pt x="0" y="351"/>
                    <a:pt x="9" y="337"/>
                    <a:pt x="14" y="321"/>
                  </a:cubicBezTo>
                  <a:cubicBezTo>
                    <a:pt x="53" y="217"/>
                    <a:pt x="90" y="108"/>
                    <a:pt x="130" y="4"/>
                  </a:cubicBezTo>
                  <a:cubicBezTo>
                    <a:pt x="130" y="2"/>
                    <a:pt x="131" y="0"/>
                    <a:pt x="132" y="0"/>
                  </a:cubicBezTo>
                  <a:moveTo>
                    <a:pt x="116" y="240"/>
                  </a:moveTo>
                  <a:cubicBezTo>
                    <a:pt x="141" y="239"/>
                    <a:pt x="182" y="241"/>
                    <a:pt x="204" y="239"/>
                  </a:cubicBezTo>
                  <a:cubicBezTo>
                    <a:pt x="189" y="196"/>
                    <a:pt x="176" y="152"/>
                    <a:pt x="160" y="111"/>
                  </a:cubicBezTo>
                  <a:cubicBezTo>
                    <a:pt x="146" y="155"/>
                    <a:pt x="130" y="196"/>
                    <a:pt x="116" y="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204305" y="993647"/>
              <a:ext cx="108346" cy="144131"/>
            </a:xfrm>
            <a:custGeom>
              <a:avLst/>
              <a:gdLst>
                <a:gd name="T0" fmla="*/ 3 w 278"/>
                <a:gd name="T1" fmla="*/ 4 h 369"/>
                <a:gd name="T2" fmla="*/ 158 w 278"/>
                <a:gd name="T3" fmla="*/ 4 h 369"/>
                <a:gd name="T4" fmla="*/ 264 w 278"/>
                <a:gd name="T5" fmla="*/ 128 h 369"/>
                <a:gd name="T6" fmla="*/ 198 w 278"/>
                <a:gd name="T7" fmla="*/ 211 h 369"/>
                <a:gd name="T8" fmla="*/ 278 w 278"/>
                <a:gd name="T9" fmla="*/ 368 h 369"/>
                <a:gd name="T10" fmla="*/ 195 w 278"/>
                <a:gd name="T11" fmla="*/ 369 h 369"/>
                <a:gd name="T12" fmla="*/ 125 w 278"/>
                <a:gd name="T13" fmla="*/ 223 h 369"/>
                <a:gd name="T14" fmla="*/ 76 w 278"/>
                <a:gd name="T15" fmla="*/ 223 h 369"/>
                <a:gd name="T16" fmla="*/ 75 w 278"/>
                <a:gd name="T17" fmla="*/ 368 h 369"/>
                <a:gd name="T18" fmla="*/ 2 w 278"/>
                <a:gd name="T19" fmla="*/ 368 h 369"/>
                <a:gd name="T20" fmla="*/ 3 w 278"/>
                <a:gd name="T21" fmla="*/ 4 h 369"/>
                <a:gd name="T22" fmla="*/ 75 w 278"/>
                <a:gd name="T23" fmla="*/ 72 h 369"/>
                <a:gd name="T24" fmla="*/ 75 w 278"/>
                <a:gd name="T25" fmla="*/ 163 h 369"/>
                <a:gd name="T26" fmla="*/ 182 w 278"/>
                <a:gd name="T27" fmla="*/ 146 h 369"/>
                <a:gd name="T28" fmla="*/ 181 w 278"/>
                <a:gd name="T29" fmla="*/ 84 h 369"/>
                <a:gd name="T30" fmla="*/ 76 w 278"/>
                <a:gd name="T31" fmla="*/ 68 h 369"/>
                <a:gd name="T32" fmla="*/ 75 w 278"/>
                <a:gd name="T33" fmla="*/ 7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8" h="369">
                  <a:moveTo>
                    <a:pt x="3" y="4"/>
                  </a:moveTo>
                  <a:cubicBezTo>
                    <a:pt x="59" y="7"/>
                    <a:pt x="108" y="0"/>
                    <a:pt x="158" y="4"/>
                  </a:cubicBezTo>
                  <a:cubicBezTo>
                    <a:pt x="228" y="9"/>
                    <a:pt x="270" y="64"/>
                    <a:pt x="264" y="128"/>
                  </a:cubicBezTo>
                  <a:cubicBezTo>
                    <a:pt x="260" y="168"/>
                    <a:pt x="234" y="199"/>
                    <a:pt x="198" y="211"/>
                  </a:cubicBezTo>
                  <a:cubicBezTo>
                    <a:pt x="224" y="263"/>
                    <a:pt x="254" y="318"/>
                    <a:pt x="278" y="368"/>
                  </a:cubicBezTo>
                  <a:cubicBezTo>
                    <a:pt x="255" y="369"/>
                    <a:pt x="220" y="366"/>
                    <a:pt x="195" y="369"/>
                  </a:cubicBezTo>
                  <a:cubicBezTo>
                    <a:pt x="172" y="320"/>
                    <a:pt x="147" y="273"/>
                    <a:pt x="125" y="223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73" y="269"/>
                    <a:pt x="76" y="320"/>
                    <a:pt x="75" y="368"/>
                  </a:cubicBezTo>
                  <a:cubicBezTo>
                    <a:pt x="55" y="368"/>
                    <a:pt x="22" y="368"/>
                    <a:pt x="2" y="368"/>
                  </a:cubicBezTo>
                  <a:cubicBezTo>
                    <a:pt x="3" y="247"/>
                    <a:pt x="0" y="123"/>
                    <a:pt x="3" y="4"/>
                  </a:cubicBezTo>
                  <a:moveTo>
                    <a:pt x="75" y="72"/>
                  </a:moveTo>
                  <a:cubicBezTo>
                    <a:pt x="75" y="163"/>
                    <a:pt x="75" y="163"/>
                    <a:pt x="75" y="163"/>
                  </a:cubicBezTo>
                  <a:cubicBezTo>
                    <a:pt x="118" y="162"/>
                    <a:pt x="163" y="170"/>
                    <a:pt x="182" y="146"/>
                  </a:cubicBezTo>
                  <a:cubicBezTo>
                    <a:pt x="197" y="128"/>
                    <a:pt x="194" y="100"/>
                    <a:pt x="181" y="84"/>
                  </a:cubicBezTo>
                  <a:cubicBezTo>
                    <a:pt x="161" y="62"/>
                    <a:pt x="115" y="70"/>
                    <a:pt x="76" y="68"/>
                  </a:cubicBezTo>
                  <a:cubicBezTo>
                    <a:pt x="75" y="69"/>
                    <a:pt x="75" y="70"/>
                    <a:pt x="75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313475" y="995296"/>
              <a:ext cx="103728" cy="142482"/>
            </a:xfrm>
            <a:custGeom>
              <a:avLst/>
              <a:gdLst>
                <a:gd name="T0" fmla="*/ 266 w 266"/>
                <a:gd name="T1" fmla="*/ 0 h 365"/>
                <a:gd name="T2" fmla="*/ 266 w 266"/>
                <a:gd name="T3" fmla="*/ 63 h 365"/>
                <a:gd name="T4" fmla="*/ 172 w 266"/>
                <a:gd name="T5" fmla="*/ 64 h 365"/>
                <a:gd name="T6" fmla="*/ 171 w 266"/>
                <a:gd name="T7" fmla="*/ 364 h 365"/>
                <a:gd name="T8" fmla="*/ 98 w 266"/>
                <a:gd name="T9" fmla="*/ 364 h 365"/>
                <a:gd name="T10" fmla="*/ 98 w 266"/>
                <a:gd name="T11" fmla="*/ 64 h 365"/>
                <a:gd name="T12" fmla="*/ 3 w 266"/>
                <a:gd name="T13" fmla="*/ 63 h 365"/>
                <a:gd name="T14" fmla="*/ 6 w 266"/>
                <a:gd name="T15" fmla="*/ 0 h 365"/>
                <a:gd name="T16" fmla="*/ 266 w 266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365">
                  <a:moveTo>
                    <a:pt x="266" y="0"/>
                  </a:moveTo>
                  <a:cubicBezTo>
                    <a:pt x="266" y="63"/>
                    <a:pt x="266" y="63"/>
                    <a:pt x="266" y="63"/>
                  </a:cubicBezTo>
                  <a:cubicBezTo>
                    <a:pt x="237" y="66"/>
                    <a:pt x="203" y="64"/>
                    <a:pt x="172" y="64"/>
                  </a:cubicBezTo>
                  <a:cubicBezTo>
                    <a:pt x="170" y="162"/>
                    <a:pt x="172" y="265"/>
                    <a:pt x="171" y="364"/>
                  </a:cubicBezTo>
                  <a:cubicBezTo>
                    <a:pt x="156" y="365"/>
                    <a:pt x="117" y="364"/>
                    <a:pt x="98" y="3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7" y="64"/>
                    <a:pt x="32" y="66"/>
                    <a:pt x="3" y="63"/>
                  </a:cubicBezTo>
                  <a:cubicBezTo>
                    <a:pt x="5" y="43"/>
                    <a:pt x="0" y="16"/>
                    <a:pt x="6" y="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7688" y="1102653"/>
              <a:ext cx="48483" cy="39084"/>
            </a:xfrm>
            <a:custGeom>
              <a:avLst/>
              <a:gdLst>
                <a:gd name="T0" fmla="*/ 124 w 124"/>
                <a:gd name="T1" fmla="*/ 0 h 100"/>
                <a:gd name="T2" fmla="*/ 67 w 124"/>
                <a:gd name="T3" fmla="*/ 100 h 100"/>
                <a:gd name="T4" fmla="*/ 0 w 124"/>
                <a:gd name="T5" fmla="*/ 100 h 100"/>
                <a:gd name="T6" fmla="*/ 57 w 124"/>
                <a:gd name="T7" fmla="*/ 1 h 100"/>
                <a:gd name="T8" fmla="*/ 124 w 124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0">
                  <a:moveTo>
                    <a:pt x="124" y="0"/>
                  </a:moveTo>
                  <a:cubicBezTo>
                    <a:pt x="107" y="35"/>
                    <a:pt x="86" y="66"/>
                    <a:pt x="67" y="100"/>
                  </a:cubicBezTo>
                  <a:cubicBezTo>
                    <a:pt x="49" y="100"/>
                    <a:pt x="22" y="100"/>
                    <a:pt x="0" y="100"/>
                  </a:cubicBezTo>
                  <a:cubicBezTo>
                    <a:pt x="18" y="66"/>
                    <a:pt x="38" y="34"/>
                    <a:pt x="57" y="1"/>
                  </a:cubicBezTo>
                  <a:cubicBezTo>
                    <a:pt x="79" y="1"/>
                    <a:pt x="108" y="2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98963" y="1160041"/>
              <a:ext cx="102904" cy="142812"/>
            </a:xfrm>
            <a:custGeom>
              <a:avLst/>
              <a:gdLst>
                <a:gd name="T0" fmla="*/ 264 w 264"/>
                <a:gd name="T1" fmla="*/ 2 h 366"/>
                <a:gd name="T2" fmla="*/ 263 w 264"/>
                <a:gd name="T3" fmla="*/ 66 h 366"/>
                <a:gd name="T4" fmla="*/ 168 w 264"/>
                <a:gd name="T5" fmla="*/ 66 h 366"/>
                <a:gd name="T6" fmla="*/ 168 w 264"/>
                <a:gd name="T7" fmla="*/ 366 h 366"/>
                <a:gd name="T8" fmla="*/ 96 w 264"/>
                <a:gd name="T9" fmla="*/ 366 h 366"/>
                <a:gd name="T10" fmla="*/ 95 w 264"/>
                <a:gd name="T11" fmla="*/ 67 h 366"/>
                <a:gd name="T12" fmla="*/ 1 w 264"/>
                <a:gd name="T13" fmla="*/ 66 h 366"/>
                <a:gd name="T14" fmla="*/ 0 w 264"/>
                <a:gd name="T15" fmla="*/ 3 h 366"/>
                <a:gd name="T16" fmla="*/ 264 w 264"/>
                <a:gd name="T17" fmla="*/ 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66">
                  <a:moveTo>
                    <a:pt x="264" y="2"/>
                  </a:moveTo>
                  <a:cubicBezTo>
                    <a:pt x="261" y="20"/>
                    <a:pt x="264" y="50"/>
                    <a:pt x="263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366"/>
                    <a:pt x="168" y="366"/>
                    <a:pt x="168" y="366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5" y="281"/>
                    <a:pt x="98" y="160"/>
                    <a:pt x="95" y="67"/>
                  </a:cubicBezTo>
                  <a:cubicBezTo>
                    <a:pt x="66" y="64"/>
                    <a:pt x="32" y="67"/>
                    <a:pt x="1" y="66"/>
                  </a:cubicBezTo>
                  <a:cubicBezTo>
                    <a:pt x="0" y="50"/>
                    <a:pt x="3" y="17"/>
                    <a:pt x="0" y="3"/>
                  </a:cubicBezTo>
                  <a:cubicBezTo>
                    <a:pt x="79" y="0"/>
                    <a:pt x="182" y="2"/>
                    <a:pt x="26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49526" y="1160041"/>
              <a:ext cx="129454" cy="143307"/>
            </a:xfrm>
            <a:custGeom>
              <a:avLst/>
              <a:gdLst>
                <a:gd name="T0" fmla="*/ 72 w 332"/>
                <a:gd name="T1" fmla="*/ 2 h 367"/>
                <a:gd name="T2" fmla="*/ 165 w 332"/>
                <a:gd name="T3" fmla="*/ 195 h 367"/>
                <a:gd name="T4" fmla="*/ 260 w 332"/>
                <a:gd name="T5" fmla="*/ 2 h 367"/>
                <a:gd name="T6" fmla="*/ 332 w 332"/>
                <a:gd name="T7" fmla="*/ 2 h 367"/>
                <a:gd name="T8" fmla="*/ 331 w 332"/>
                <a:gd name="T9" fmla="*/ 366 h 367"/>
                <a:gd name="T10" fmla="*/ 260 w 332"/>
                <a:gd name="T11" fmla="*/ 367 h 367"/>
                <a:gd name="T12" fmla="*/ 259 w 332"/>
                <a:gd name="T13" fmla="*/ 159 h 367"/>
                <a:gd name="T14" fmla="*/ 191 w 332"/>
                <a:gd name="T15" fmla="*/ 291 h 367"/>
                <a:gd name="T16" fmla="*/ 142 w 332"/>
                <a:gd name="T17" fmla="*/ 291 h 367"/>
                <a:gd name="T18" fmla="*/ 74 w 332"/>
                <a:gd name="T19" fmla="*/ 157 h 367"/>
                <a:gd name="T20" fmla="*/ 73 w 332"/>
                <a:gd name="T21" fmla="*/ 366 h 367"/>
                <a:gd name="T22" fmla="*/ 2 w 332"/>
                <a:gd name="T23" fmla="*/ 367 h 367"/>
                <a:gd name="T24" fmla="*/ 1 w 332"/>
                <a:gd name="T25" fmla="*/ 4 h 367"/>
                <a:gd name="T26" fmla="*/ 2 w 332"/>
                <a:gd name="T27" fmla="*/ 2 h 367"/>
                <a:gd name="T28" fmla="*/ 72 w 332"/>
                <a:gd name="T29" fmla="*/ 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67">
                  <a:moveTo>
                    <a:pt x="72" y="2"/>
                  </a:moveTo>
                  <a:cubicBezTo>
                    <a:pt x="103" y="65"/>
                    <a:pt x="134" y="129"/>
                    <a:pt x="165" y="195"/>
                  </a:cubicBezTo>
                  <a:cubicBezTo>
                    <a:pt x="199" y="132"/>
                    <a:pt x="227" y="65"/>
                    <a:pt x="260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29" y="120"/>
                    <a:pt x="332" y="245"/>
                    <a:pt x="331" y="366"/>
                  </a:cubicBezTo>
                  <a:cubicBezTo>
                    <a:pt x="308" y="366"/>
                    <a:pt x="281" y="364"/>
                    <a:pt x="260" y="367"/>
                  </a:cubicBezTo>
                  <a:cubicBezTo>
                    <a:pt x="257" y="300"/>
                    <a:pt x="260" y="228"/>
                    <a:pt x="259" y="159"/>
                  </a:cubicBezTo>
                  <a:cubicBezTo>
                    <a:pt x="235" y="199"/>
                    <a:pt x="213" y="249"/>
                    <a:pt x="191" y="291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20" y="251"/>
                    <a:pt x="96" y="202"/>
                    <a:pt x="74" y="157"/>
                  </a:cubicBezTo>
                  <a:cubicBezTo>
                    <a:pt x="71" y="220"/>
                    <a:pt x="74" y="297"/>
                    <a:pt x="73" y="366"/>
                  </a:cubicBezTo>
                  <a:cubicBezTo>
                    <a:pt x="50" y="366"/>
                    <a:pt x="23" y="364"/>
                    <a:pt x="2" y="367"/>
                  </a:cubicBezTo>
                  <a:cubicBezTo>
                    <a:pt x="0" y="251"/>
                    <a:pt x="1" y="119"/>
                    <a:pt x="1" y="4"/>
                  </a:cubicBezTo>
                  <a:cubicBezTo>
                    <a:pt x="1" y="2"/>
                    <a:pt x="1" y="0"/>
                    <a:pt x="2" y="2"/>
                  </a:cubicBezTo>
                  <a:lnTo>
                    <a:pt x="7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599924" y="1159217"/>
              <a:ext cx="95483" cy="144131"/>
            </a:xfrm>
            <a:custGeom>
              <a:avLst/>
              <a:gdLst>
                <a:gd name="T0" fmla="*/ 242 w 245"/>
                <a:gd name="T1" fmla="*/ 2 h 369"/>
                <a:gd name="T2" fmla="*/ 243 w 245"/>
                <a:gd name="T3" fmla="*/ 68 h 369"/>
                <a:gd name="T4" fmla="*/ 76 w 245"/>
                <a:gd name="T5" fmla="*/ 68 h 369"/>
                <a:gd name="T6" fmla="*/ 75 w 245"/>
                <a:gd name="T7" fmla="*/ 152 h 369"/>
                <a:gd name="T8" fmla="*/ 219 w 245"/>
                <a:gd name="T9" fmla="*/ 152 h 369"/>
                <a:gd name="T10" fmla="*/ 219 w 245"/>
                <a:gd name="T11" fmla="*/ 215 h 369"/>
                <a:gd name="T12" fmla="*/ 76 w 245"/>
                <a:gd name="T13" fmla="*/ 215 h 369"/>
                <a:gd name="T14" fmla="*/ 75 w 245"/>
                <a:gd name="T15" fmla="*/ 302 h 369"/>
                <a:gd name="T16" fmla="*/ 242 w 245"/>
                <a:gd name="T17" fmla="*/ 302 h 369"/>
                <a:gd name="T18" fmla="*/ 243 w 245"/>
                <a:gd name="T19" fmla="*/ 369 h 369"/>
                <a:gd name="T20" fmla="*/ 3 w 245"/>
                <a:gd name="T21" fmla="*/ 368 h 369"/>
                <a:gd name="T22" fmla="*/ 3 w 245"/>
                <a:gd name="T23" fmla="*/ 6 h 369"/>
                <a:gd name="T24" fmla="*/ 5 w 245"/>
                <a:gd name="T25" fmla="*/ 4 h 369"/>
                <a:gd name="T26" fmla="*/ 242 w 245"/>
                <a:gd name="T27" fmla="*/ 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369">
                  <a:moveTo>
                    <a:pt x="242" y="2"/>
                  </a:moveTo>
                  <a:cubicBezTo>
                    <a:pt x="245" y="22"/>
                    <a:pt x="242" y="47"/>
                    <a:pt x="243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4" y="94"/>
                    <a:pt x="76" y="124"/>
                    <a:pt x="75" y="152"/>
                  </a:cubicBezTo>
                  <a:cubicBezTo>
                    <a:pt x="219" y="152"/>
                    <a:pt x="219" y="152"/>
                    <a:pt x="219" y="152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176" y="215"/>
                    <a:pt x="123" y="215"/>
                    <a:pt x="76" y="215"/>
                  </a:cubicBezTo>
                  <a:cubicBezTo>
                    <a:pt x="74" y="242"/>
                    <a:pt x="76" y="273"/>
                    <a:pt x="75" y="302"/>
                  </a:cubicBezTo>
                  <a:cubicBezTo>
                    <a:pt x="128" y="304"/>
                    <a:pt x="189" y="304"/>
                    <a:pt x="242" y="302"/>
                  </a:cubicBezTo>
                  <a:cubicBezTo>
                    <a:pt x="245" y="322"/>
                    <a:pt x="242" y="347"/>
                    <a:pt x="243" y="369"/>
                  </a:cubicBezTo>
                  <a:cubicBezTo>
                    <a:pt x="166" y="366"/>
                    <a:pt x="83" y="368"/>
                    <a:pt x="3" y="36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5" y="0"/>
                    <a:pt x="5" y="4"/>
                  </a:cubicBezTo>
                  <a:cubicBezTo>
                    <a:pt x="83" y="3"/>
                    <a:pt x="165" y="5"/>
                    <a:pt x="24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199193" y="1160866"/>
              <a:ext cx="93999" cy="141988"/>
            </a:xfrm>
            <a:custGeom>
              <a:avLst/>
              <a:gdLst>
                <a:gd name="T0" fmla="*/ 2 w 241"/>
                <a:gd name="T1" fmla="*/ 0 h 364"/>
                <a:gd name="T2" fmla="*/ 241 w 241"/>
                <a:gd name="T3" fmla="*/ 0 h 364"/>
                <a:gd name="T4" fmla="*/ 241 w 241"/>
                <a:gd name="T5" fmla="*/ 64 h 364"/>
                <a:gd name="T6" fmla="*/ 73 w 241"/>
                <a:gd name="T7" fmla="*/ 64 h 364"/>
                <a:gd name="T8" fmla="*/ 72 w 241"/>
                <a:gd name="T9" fmla="*/ 147 h 364"/>
                <a:gd name="T10" fmla="*/ 216 w 241"/>
                <a:gd name="T11" fmla="*/ 148 h 364"/>
                <a:gd name="T12" fmla="*/ 217 w 241"/>
                <a:gd name="T13" fmla="*/ 210 h 364"/>
                <a:gd name="T14" fmla="*/ 73 w 241"/>
                <a:gd name="T15" fmla="*/ 211 h 364"/>
                <a:gd name="T16" fmla="*/ 72 w 241"/>
                <a:gd name="T17" fmla="*/ 298 h 364"/>
                <a:gd name="T18" fmla="*/ 241 w 241"/>
                <a:gd name="T19" fmla="*/ 299 h 364"/>
                <a:gd name="T20" fmla="*/ 241 w 241"/>
                <a:gd name="T21" fmla="*/ 364 h 364"/>
                <a:gd name="T22" fmla="*/ 0 w 241"/>
                <a:gd name="T23" fmla="*/ 364 h 364"/>
                <a:gd name="T24" fmla="*/ 0 w 241"/>
                <a:gd name="T25" fmla="*/ 3 h 364"/>
                <a:gd name="T26" fmla="*/ 2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0" y="89"/>
                    <a:pt x="73" y="124"/>
                    <a:pt x="72" y="147"/>
                  </a:cubicBezTo>
                  <a:cubicBezTo>
                    <a:pt x="118" y="150"/>
                    <a:pt x="168" y="147"/>
                    <a:pt x="216" y="148"/>
                  </a:cubicBezTo>
                  <a:cubicBezTo>
                    <a:pt x="216" y="164"/>
                    <a:pt x="215" y="196"/>
                    <a:pt x="217" y="210"/>
                  </a:cubicBezTo>
                  <a:cubicBezTo>
                    <a:pt x="172" y="213"/>
                    <a:pt x="121" y="211"/>
                    <a:pt x="73" y="211"/>
                  </a:cubicBezTo>
                  <a:cubicBezTo>
                    <a:pt x="71" y="229"/>
                    <a:pt x="73" y="274"/>
                    <a:pt x="72" y="298"/>
                  </a:cubicBezTo>
                  <a:cubicBezTo>
                    <a:pt x="126" y="301"/>
                    <a:pt x="185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700849" y="1160866"/>
              <a:ext cx="102574" cy="141988"/>
            </a:xfrm>
            <a:custGeom>
              <a:avLst/>
              <a:gdLst>
                <a:gd name="T0" fmla="*/ 0 w 263"/>
                <a:gd name="T1" fmla="*/ 0 h 364"/>
                <a:gd name="T2" fmla="*/ 263 w 263"/>
                <a:gd name="T3" fmla="*/ 0 h 364"/>
                <a:gd name="T4" fmla="*/ 262 w 263"/>
                <a:gd name="T5" fmla="*/ 64 h 364"/>
                <a:gd name="T6" fmla="*/ 168 w 263"/>
                <a:gd name="T7" fmla="*/ 64 h 364"/>
                <a:gd name="T8" fmla="*/ 167 w 263"/>
                <a:gd name="T9" fmla="*/ 364 h 364"/>
                <a:gd name="T10" fmla="*/ 95 w 263"/>
                <a:gd name="T11" fmla="*/ 364 h 364"/>
                <a:gd name="T12" fmla="*/ 95 w 263"/>
                <a:gd name="T13" fmla="*/ 64 h 364"/>
                <a:gd name="T14" fmla="*/ 0 w 263"/>
                <a:gd name="T15" fmla="*/ 64 h 364"/>
                <a:gd name="T16" fmla="*/ 0 w 263"/>
                <a:gd name="T1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4">
                  <a:moveTo>
                    <a:pt x="0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0" y="18"/>
                    <a:pt x="263" y="48"/>
                    <a:pt x="262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5" y="161"/>
                    <a:pt x="168" y="264"/>
                    <a:pt x="167" y="364"/>
                  </a:cubicBezTo>
                  <a:cubicBezTo>
                    <a:pt x="95" y="364"/>
                    <a:pt x="95" y="364"/>
                    <a:pt x="95" y="3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15132" y="1160866"/>
              <a:ext cx="28034" cy="141988"/>
            </a:xfrm>
            <a:custGeom>
              <a:avLst/>
              <a:gdLst>
                <a:gd name="T0" fmla="*/ 2 w 72"/>
                <a:gd name="T1" fmla="*/ 0 h 364"/>
                <a:gd name="T2" fmla="*/ 72 w 72"/>
                <a:gd name="T3" fmla="*/ 0 h 364"/>
                <a:gd name="T4" fmla="*/ 72 w 72"/>
                <a:gd name="T5" fmla="*/ 364 h 364"/>
                <a:gd name="T6" fmla="*/ 0 w 72"/>
                <a:gd name="T7" fmla="*/ 364 h 364"/>
                <a:gd name="T8" fmla="*/ 0 w 72"/>
                <a:gd name="T9" fmla="*/ 3 h 364"/>
                <a:gd name="T10" fmla="*/ 2 w 72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64">
                  <a:moveTo>
                    <a:pt x="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364"/>
                    <a:pt x="72" y="364"/>
                    <a:pt x="72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865429" y="1160866"/>
              <a:ext cx="93999" cy="141988"/>
            </a:xfrm>
            <a:custGeom>
              <a:avLst/>
              <a:gdLst>
                <a:gd name="T0" fmla="*/ 241 w 241"/>
                <a:gd name="T1" fmla="*/ 0 h 364"/>
                <a:gd name="T2" fmla="*/ 241 w 241"/>
                <a:gd name="T3" fmla="*/ 64 h 364"/>
                <a:gd name="T4" fmla="*/ 75 w 241"/>
                <a:gd name="T5" fmla="*/ 64 h 364"/>
                <a:gd name="T6" fmla="*/ 73 w 241"/>
                <a:gd name="T7" fmla="*/ 148 h 364"/>
                <a:gd name="T8" fmla="*/ 217 w 241"/>
                <a:gd name="T9" fmla="*/ 148 h 364"/>
                <a:gd name="T10" fmla="*/ 217 w 241"/>
                <a:gd name="T11" fmla="*/ 211 h 364"/>
                <a:gd name="T12" fmla="*/ 73 w 241"/>
                <a:gd name="T13" fmla="*/ 211 h 364"/>
                <a:gd name="T14" fmla="*/ 73 w 241"/>
                <a:gd name="T15" fmla="*/ 298 h 364"/>
                <a:gd name="T16" fmla="*/ 241 w 241"/>
                <a:gd name="T17" fmla="*/ 299 h 364"/>
                <a:gd name="T18" fmla="*/ 241 w 241"/>
                <a:gd name="T19" fmla="*/ 364 h 364"/>
                <a:gd name="T20" fmla="*/ 2 w 241"/>
                <a:gd name="T21" fmla="*/ 364 h 364"/>
                <a:gd name="T22" fmla="*/ 2 w 241"/>
                <a:gd name="T23" fmla="*/ 3 h 364"/>
                <a:gd name="T24" fmla="*/ 2 w 241"/>
                <a:gd name="T25" fmla="*/ 0 h 364"/>
                <a:gd name="T26" fmla="*/ 241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41" y="0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2" y="90"/>
                    <a:pt x="74" y="120"/>
                    <a:pt x="73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127" y="301"/>
                    <a:pt x="186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2" y="364"/>
                    <a:pt x="2" y="364"/>
                    <a:pt x="2" y="36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2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2975259" y="1158887"/>
              <a:ext cx="108511" cy="144461"/>
            </a:xfrm>
            <a:custGeom>
              <a:avLst/>
              <a:gdLst>
                <a:gd name="T0" fmla="*/ 3 w 278"/>
                <a:gd name="T1" fmla="*/ 5 h 370"/>
                <a:gd name="T2" fmla="*/ 165 w 278"/>
                <a:gd name="T3" fmla="*/ 5 h 370"/>
                <a:gd name="T4" fmla="*/ 264 w 278"/>
                <a:gd name="T5" fmla="*/ 130 h 370"/>
                <a:gd name="T6" fmla="*/ 198 w 278"/>
                <a:gd name="T7" fmla="*/ 212 h 370"/>
                <a:gd name="T8" fmla="*/ 278 w 278"/>
                <a:gd name="T9" fmla="*/ 369 h 370"/>
                <a:gd name="T10" fmla="*/ 197 w 278"/>
                <a:gd name="T11" fmla="*/ 370 h 370"/>
                <a:gd name="T12" fmla="*/ 125 w 278"/>
                <a:gd name="T13" fmla="*/ 224 h 370"/>
                <a:gd name="T14" fmla="*/ 75 w 278"/>
                <a:gd name="T15" fmla="*/ 224 h 370"/>
                <a:gd name="T16" fmla="*/ 75 w 278"/>
                <a:gd name="T17" fmla="*/ 369 h 370"/>
                <a:gd name="T18" fmla="*/ 2 w 278"/>
                <a:gd name="T19" fmla="*/ 369 h 370"/>
                <a:gd name="T20" fmla="*/ 3 w 278"/>
                <a:gd name="T21" fmla="*/ 5 h 370"/>
                <a:gd name="T22" fmla="*/ 75 w 278"/>
                <a:gd name="T23" fmla="*/ 163 h 370"/>
                <a:gd name="T24" fmla="*/ 192 w 278"/>
                <a:gd name="T25" fmla="*/ 115 h 370"/>
                <a:gd name="T26" fmla="*/ 76 w 278"/>
                <a:gd name="T27" fmla="*/ 69 h 370"/>
                <a:gd name="T28" fmla="*/ 75 w 278"/>
                <a:gd name="T29" fmla="*/ 1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70">
                  <a:moveTo>
                    <a:pt x="3" y="5"/>
                  </a:moveTo>
                  <a:cubicBezTo>
                    <a:pt x="60" y="8"/>
                    <a:pt x="114" y="0"/>
                    <a:pt x="165" y="5"/>
                  </a:cubicBezTo>
                  <a:cubicBezTo>
                    <a:pt x="230" y="11"/>
                    <a:pt x="270" y="65"/>
                    <a:pt x="264" y="130"/>
                  </a:cubicBezTo>
                  <a:cubicBezTo>
                    <a:pt x="260" y="172"/>
                    <a:pt x="234" y="197"/>
                    <a:pt x="198" y="212"/>
                  </a:cubicBezTo>
                  <a:cubicBezTo>
                    <a:pt x="225" y="265"/>
                    <a:pt x="253" y="315"/>
                    <a:pt x="278" y="369"/>
                  </a:cubicBezTo>
                  <a:cubicBezTo>
                    <a:pt x="251" y="369"/>
                    <a:pt x="221" y="367"/>
                    <a:pt x="197" y="370"/>
                  </a:cubicBezTo>
                  <a:cubicBezTo>
                    <a:pt x="171" y="321"/>
                    <a:pt x="148" y="272"/>
                    <a:pt x="12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55" y="369"/>
                    <a:pt x="26" y="368"/>
                    <a:pt x="2" y="369"/>
                  </a:cubicBezTo>
                  <a:cubicBezTo>
                    <a:pt x="3" y="248"/>
                    <a:pt x="0" y="123"/>
                    <a:pt x="3" y="5"/>
                  </a:cubicBezTo>
                  <a:moveTo>
                    <a:pt x="75" y="163"/>
                  </a:moveTo>
                  <a:cubicBezTo>
                    <a:pt x="133" y="164"/>
                    <a:pt x="192" y="170"/>
                    <a:pt x="192" y="115"/>
                  </a:cubicBezTo>
                  <a:cubicBezTo>
                    <a:pt x="191" y="64"/>
                    <a:pt x="132" y="67"/>
                    <a:pt x="76" y="69"/>
                  </a:cubicBezTo>
                  <a:cubicBezTo>
                    <a:pt x="73" y="98"/>
                    <a:pt x="76" y="132"/>
                    <a:pt x="75" y="1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2199193" y="1330559"/>
              <a:ext cx="103398" cy="139019"/>
            </a:xfrm>
            <a:custGeom>
              <a:avLst/>
              <a:gdLst>
                <a:gd name="T0" fmla="*/ 2 w 265"/>
                <a:gd name="T1" fmla="*/ 20 h 356"/>
                <a:gd name="T2" fmla="*/ 251 w 265"/>
                <a:gd name="T3" fmla="*/ 64 h 356"/>
                <a:gd name="T4" fmla="*/ 240 w 265"/>
                <a:gd name="T5" fmla="*/ 156 h 356"/>
                <a:gd name="T6" fmla="*/ 54 w 265"/>
                <a:gd name="T7" fmla="*/ 202 h 356"/>
                <a:gd name="T8" fmla="*/ 53 w 265"/>
                <a:gd name="T9" fmla="*/ 356 h 356"/>
                <a:gd name="T10" fmla="*/ 0 w 265"/>
                <a:gd name="T11" fmla="*/ 356 h 356"/>
                <a:gd name="T12" fmla="*/ 0 w 265"/>
                <a:gd name="T13" fmla="*/ 23 h 356"/>
                <a:gd name="T14" fmla="*/ 2 w 265"/>
                <a:gd name="T15" fmla="*/ 20 h 356"/>
                <a:gd name="T16" fmla="*/ 184 w 265"/>
                <a:gd name="T17" fmla="*/ 152 h 356"/>
                <a:gd name="T18" fmla="*/ 189 w 265"/>
                <a:gd name="T19" fmla="*/ 62 h 356"/>
                <a:gd name="T20" fmla="*/ 54 w 265"/>
                <a:gd name="T21" fmla="*/ 41 h 356"/>
                <a:gd name="T22" fmla="*/ 53 w 265"/>
                <a:gd name="T23" fmla="*/ 182 h 356"/>
                <a:gd name="T24" fmla="*/ 184 w 265"/>
                <a:gd name="T25" fmla="*/ 15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356">
                  <a:moveTo>
                    <a:pt x="2" y="20"/>
                  </a:moveTo>
                  <a:cubicBezTo>
                    <a:pt x="92" y="26"/>
                    <a:pt x="221" y="0"/>
                    <a:pt x="251" y="64"/>
                  </a:cubicBezTo>
                  <a:cubicBezTo>
                    <a:pt x="265" y="93"/>
                    <a:pt x="257" y="136"/>
                    <a:pt x="240" y="156"/>
                  </a:cubicBezTo>
                  <a:cubicBezTo>
                    <a:pt x="206" y="197"/>
                    <a:pt x="124" y="207"/>
                    <a:pt x="54" y="202"/>
                  </a:cubicBezTo>
                  <a:cubicBezTo>
                    <a:pt x="51" y="251"/>
                    <a:pt x="54" y="305"/>
                    <a:pt x="53" y="356"/>
                  </a:cubicBezTo>
                  <a:cubicBezTo>
                    <a:pt x="34" y="355"/>
                    <a:pt x="19" y="355"/>
                    <a:pt x="0" y="35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0"/>
                    <a:pt x="2" y="20"/>
                  </a:cubicBezTo>
                  <a:moveTo>
                    <a:pt x="184" y="152"/>
                  </a:moveTo>
                  <a:cubicBezTo>
                    <a:pt x="204" y="131"/>
                    <a:pt x="211" y="88"/>
                    <a:pt x="189" y="62"/>
                  </a:cubicBezTo>
                  <a:cubicBezTo>
                    <a:pt x="166" y="36"/>
                    <a:pt x="103" y="37"/>
                    <a:pt x="54" y="41"/>
                  </a:cubicBezTo>
                  <a:cubicBezTo>
                    <a:pt x="51" y="85"/>
                    <a:pt x="54" y="135"/>
                    <a:pt x="53" y="182"/>
                  </a:cubicBezTo>
                  <a:cubicBezTo>
                    <a:pt x="106" y="186"/>
                    <a:pt x="158" y="180"/>
                    <a:pt x="184" y="1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596461" y="1338474"/>
              <a:ext cx="118570" cy="131433"/>
            </a:xfrm>
            <a:custGeom>
              <a:avLst/>
              <a:gdLst>
                <a:gd name="T0" fmla="*/ 304 w 304"/>
                <a:gd name="T1" fmla="*/ 0 h 337"/>
                <a:gd name="T2" fmla="*/ 304 w 304"/>
                <a:gd name="T3" fmla="*/ 30 h 337"/>
                <a:gd name="T4" fmla="*/ 182 w 304"/>
                <a:gd name="T5" fmla="*/ 24 h 337"/>
                <a:gd name="T6" fmla="*/ 182 w 304"/>
                <a:gd name="T7" fmla="*/ 337 h 337"/>
                <a:gd name="T8" fmla="*/ 129 w 304"/>
                <a:gd name="T9" fmla="*/ 337 h 337"/>
                <a:gd name="T10" fmla="*/ 129 w 304"/>
                <a:gd name="T11" fmla="*/ 24 h 337"/>
                <a:gd name="T12" fmla="*/ 0 w 304"/>
                <a:gd name="T13" fmla="*/ 30 h 337"/>
                <a:gd name="T14" fmla="*/ 1 w 304"/>
                <a:gd name="T15" fmla="*/ 3 h 337"/>
                <a:gd name="T16" fmla="*/ 3 w 304"/>
                <a:gd name="T17" fmla="*/ 0 h 337"/>
                <a:gd name="T18" fmla="*/ 304 w 304"/>
                <a:gd name="T1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7">
                  <a:moveTo>
                    <a:pt x="304" y="0"/>
                  </a:moveTo>
                  <a:cubicBezTo>
                    <a:pt x="304" y="11"/>
                    <a:pt x="303" y="19"/>
                    <a:pt x="304" y="30"/>
                  </a:cubicBezTo>
                  <a:cubicBezTo>
                    <a:pt x="265" y="26"/>
                    <a:pt x="224" y="24"/>
                    <a:pt x="182" y="24"/>
                  </a:cubicBezTo>
                  <a:cubicBezTo>
                    <a:pt x="182" y="337"/>
                    <a:pt x="182" y="337"/>
                    <a:pt x="182" y="337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84" y="24"/>
                    <a:pt x="42" y="27"/>
                    <a:pt x="0" y="30"/>
                  </a:cubicBezTo>
                  <a:cubicBezTo>
                    <a:pt x="3" y="22"/>
                    <a:pt x="3" y="13"/>
                    <a:pt x="1" y="3"/>
                  </a:cubicBezTo>
                  <a:cubicBezTo>
                    <a:pt x="0" y="2"/>
                    <a:pt x="0" y="1"/>
                    <a:pt x="3" y="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490094" y="1338474"/>
              <a:ext cx="26056" cy="25231"/>
            </a:xfrm>
            <a:custGeom>
              <a:avLst/>
              <a:gdLst>
                <a:gd name="T0" fmla="*/ 25 w 67"/>
                <a:gd name="T1" fmla="*/ 5 h 65"/>
                <a:gd name="T2" fmla="*/ 65 w 67"/>
                <a:gd name="T3" fmla="*/ 28 h 65"/>
                <a:gd name="T4" fmla="*/ 2 w 67"/>
                <a:gd name="T5" fmla="*/ 28 h 65"/>
                <a:gd name="T6" fmla="*/ 25 w 67"/>
                <a:gd name="T7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5">
                  <a:moveTo>
                    <a:pt x="25" y="5"/>
                  </a:moveTo>
                  <a:cubicBezTo>
                    <a:pt x="45" y="0"/>
                    <a:pt x="64" y="9"/>
                    <a:pt x="65" y="28"/>
                  </a:cubicBezTo>
                  <a:cubicBezTo>
                    <a:pt x="67" y="65"/>
                    <a:pt x="0" y="63"/>
                    <a:pt x="2" y="28"/>
                  </a:cubicBezTo>
                  <a:cubicBezTo>
                    <a:pt x="2" y="19"/>
                    <a:pt x="10" y="8"/>
                    <a:pt x="25" y="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88352" y="1347379"/>
              <a:ext cx="97132" cy="123352"/>
            </a:xfrm>
            <a:custGeom>
              <a:avLst/>
              <a:gdLst>
                <a:gd name="T0" fmla="*/ 2 w 249"/>
                <a:gd name="T1" fmla="*/ 0 h 316"/>
                <a:gd name="T2" fmla="*/ 79 w 249"/>
                <a:gd name="T3" fmla="*/ 0 h 316"/>
                <a:gd name="T4" fmla="*/ 79 w 249"/>
                <a:gd name="T5" fmla="*/ 113 h 316"/>
                <a:gd name="T6" fmla="*/ 221 w 249"/>
                <a:gd name="T7" fmla="*/ 134 h 316"/>
                <a:gd name="T8" fmla="*/ 221 w 249"/>
                <a:gd name="T9" fmla="*/ 301 h 316"/>
                <a:gd name="T10" fmla="*/ 249 w 249"/>
                <a:gd name="T11" fmla="*/ 305 h 316"/>
                <a:gd name="T12" fmla="*/ 225 w 249"/>
                <a:gd name="T13" fmla="*/ 312 h 316"/>
                <a:gd name="T14" fmla="*/ 164 w 249"/>
                <a:gd name="T15" fmla="*/ 312 h 316"/>
                <a:gd name="T16" fmla="*/ 140 w 249"/>
                <a:gd name="T17" fmla="*/ 307 h 316"/>
                <a:gd name="T18" fmla="*/ 173 w 249"/>
                <a:gd name="T19" fmla="*/ 302 h 316"/>
                <a:gd name="T20" fmla="*/ 174 w 249"/>
                <a:gd name="T21" fmla="*/ 203 h 316"/>
                <a:gd name="T22" fmla="*/ 148 w 249"/>
                <a:gd name="T23" fmla="*/ 92 h 316"/>
                <a:gd name="T24" fmla="*/ 102 w 249"/>
                <a:gd name="T25" fmla="*/ 107 h 316"/>
                <a:gd name="T26" fmla="*/ 79 w 249"/>
                <a:gd name="T27" fmla="*/ 302 h 316"/>
                <a:gd name="T28" fmla="*/ 114 w 249"/>
                <a:gd name="T29" fmla="*/ 305 h 316"/>
                <a:gd name="T30" fmla="*/ 89 w 249"/>
                <a:gd name="T31" fmla="*/ 312 h 316"/>
                <a:gd name="T32" fmla="*/ 12 w 249"/>
                <a:gd name="T33" fmla="*/ 312 h 316"/>
                <a:gd name="T34" fmla="*/ 2 w 249"/>
                <a:gd name="T35" fmla="*/ 307 h 316"/>
                <a:gd name="T36" fmla="*/ 29 w 249"/>
                <a:gd name="T37" fmla="*/ 302 h 316"/>
                <a:gd name="T38" fmla="*/ 29 w 249"/>
                <a:gd name="T39" fmla="*/ 11 h 316"/>
                <a:gd name="T40" fmla="*/ 1 w 249"/>
                <a:gd name="T41" fmla="*/ 8 h 316"/>
                <a:gd name="T42" fmla="*/ 1 w 249"/>
                <a:gd name="T43" fmla="*/ 4 h 316"/>
                <a:gd name="T44" fmla="*/ 2 w 249"/>
                <a:gd name="T4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9" h="316">
                  <a:moveTo>
                    <a:pt x="2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07" y="66"/>
                    <a:pt x="215" y="60"/>
                    <a:pt x="221" y="134"/>
                  </a:cubicBezTo>
                  <a:cubicBezTo>
                    <a:pt x="225" y="183"/>
                    <a:pt x="218" y="248"/>
                    <a:pt x="221" y="301"/>
                  </a:cubicBezTo>
                  <a:cubicBezTo>
                    <a:pt x="227" y="305"/>
                    <a:pt x="247" y="297"/>
                    <a:pt x="249" y="305"/>
                  </a:cubicBezTo>
                  <a:cubicBezTo>
                    <a:pt x="249" y="316"/>
                    <a:pt x="233" y="312"/>
                    <a:pt x="225" y="312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6" y="312"/>
                    <a:pt x="142" y="315"/>
                    <a:pt x="140" y="307"/>
                  </a:cubicBezTo>
                  <a:cubicBezTo>
                    <a:pt x="142" y="296"/>
                    <a:pt x="163" y="304"/>
                    <a:pt x="173" y="302"/>
                  </a:cubicBezTo>
                  <a:cubicBezTo>
                    <a:pt x="175" y="274"/>
                    <a:pt x="174" y="239"/>
                    <a:pt x="174" y="203"/>
                  </a:cubicBezTo>
                  <a:cubicBezTo>
                    <a:pt x="174" y="160"/>
                    <a:pt x="183" y="98"/>
                    <a:pt x="148" y="92"/>
                  </a:cubicBezTo>
                  <a:cubicBezTo>
                    <a:pt x="130" y="89"/>
                    <a:pt x="112" y="97"/>
                    <a:pt x="102" y="107"/>
                  </a:cubicBezTo>
                  <a:cubicBezTo>
                    <a:pt x="67" y="142"/>
                    <a:pt x="82" y="239"/>
                    <a:pt x="79" y="302"/>
                  </a:cubicBezTo>
                  <a:cubicBezTo>
                    <a:pt x="90" y="304"/>
                    <a:pt x="109" y="297"/>
                    <a:pt x="114" y="305"/>
                  </a:cubicBezTo>
                  <a:cubicBezTo>
                    <a:pt x="115" y="316"/>
                    <a:pt x="97" y="312"/>
                    <a:pt x="89" y="312"/>
                  </a:cubicBezTo>
                  <a:cubicBezTo>
                    <a:pt x="64" y="312"/>
                    <a:pt x="38" y="314"/>
                    <a:pt x="12" y="312"/>
                  </a:cubicBezTo>
                  <a:cubicBezTo>
                    <a:pt x="9" y="311"/>
                    <a:pt x="0" y="314"/>
                    <a:pt x="2" y="307"/>
                  </a:cubicBezTo>
                  <a:cubicBezTo>
                    <a:pt x="3" y="296"/>
                    <a:pt x="21" y="304"/>
                    <a:pt x="29" y="30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7"/>
                    <a:pt x="7" y="12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89736" y="1372775"/>
              <a:ext cx="83445" cy="98781"/>
            </a:xfrm>
            <a:custGeom>
              <a:avLst/>
              <a:gdLst>
                <a:gd name="T0" fmla="*/ 209 w 214"/>
                <a:gd name="T1" fmla="*/ 23 h 253"/>
                <a:gd name="T2" fmla="*/ 208 w 214"/>
                <a:gd name="T3" fmla="*/ 104 h 253"/>
                <a:gd name="T4" fmla="*/ 192 w 214"/>
                <a:gd name="T5" fmla="*/ 90 h 253"/>
                <a:gd name="T6" fmla="*/ 104 w 214"/>
                <a:gd name="T7" fmla="*/ 23 h 253"/>
                <a:gd name="T8" fmla="*/ 80 w 214"/>
                <a:gd name="T9" fmla="*/ 42 h 253"/>
                <a:gd name="T10" fmla="*/ 85 w 214"/>
                <a:gd name="T11" fmla="*/ 222 h 253"/>
                <a:gd name="T12" fmla="*/ 131 w 214"/>
                <a:gd name="T13" fmla="*/ 239 h 253"/>
                <a:gd name="T14" fmla="*/ 196 w 214"/>
                <a:gd name="T15" fmla="*/ 191 h 253"/>
                <a:gd name="T16" fmla="*/ 199 w 214"/>
                <a:gd name="T17" fmla="*/ 171 h 253"/>
                <a:gd name="T18" fmla="*/ 211 w 214"/>
                <a:gd name="T19" fmla="*/ 160 h 253"/>
                <a:gd name="T20" fmla="*/ 121 w 214"/>
                <a:gd name="T21" fmla="*/ 253 h 253"/>
                <a:gd name="T22" fmla="*/ 6 w 214"/>
                <a:gd name="T23" fmla="*/ 142 h 253"/>
                <a:gd name="T24" fmla="*/ 124 w 214"/>
                <a:gd name="T25" fmla="*/ 7 h 253"/>
                <a:gd name="T26" fmla="*/ 209 w 214"/>
                <a:gd name="T27" fmla="*/ 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53">
                  <a:moveTo>
                    <a:pt x="209" y="23"/>
                  </a:moveTo>
                  <a:cubicBezTo>
                    <a:pt x="208" y="49"/>
                    <a:pt x="211" y="79"/>
                    <a:pt x="208" y="104"/>
                  </a:cubicBezTo>
                  <a:cubicBezTo>
                    <a:pt x="194" y="108"/>
                    <a:pt x="194" y="97"/>
                    <a:pt x="192" y="90"/>
                  </a:cubicBezTo>
                  <a:cubicBezTo>
                    <a:pt x="180" y="53"/>
                    <a:pt x="159" y="0"/>
                    <a:pt x="104" y="23"/>
                  </a:cubicBezTo>
                  <a:cubicBezTo>
                    <a:pt x="96" y="26"/>
                    <a:pt x="85" y="35"/>
                    <a:pt x="80" y="42"/>
                  </a:cubicBezTo>
                  <a:cubicBezTo>
                    <a:pt x="53" y="82"/>
                    <a:pt x="51" y="189"/>
                    <a:pt x="85" y="222"/>
                  </a:cubicBezTo>
                  <a:cubicBezTo>
                    <a:pt x="96" y="233"/>
                    <a:pt x="114" y="239"/>
                    <a:pt x="131" y="239"/>
                  </a:cubicBezTo>
                  <a:cubicBezTo>
                    <a:pt x="165" y="239"/>
                    <a:pt x="187" y="216"/>
                    <a:pt x="196" y="191"/>
                  </a:cubicBezTo>
                  <a:cubicBezTo>
                    <a:pt x="197" y="185"/>
                    <a:pt x="197" y="177"/>
                    <a:pt x="199" y="171"/>
                  </a:cubicBezTo>
                  <a:cubicBezTo>
                    <a:pt x="201" y="167"/>
                    <a:pt x="201" y="157"/>
                    <a:pt x="211" y="160"/>
                  </a:cubicBezTo>
                  <a:cubicBezTo>
                    <a:pt x="214" y="214"/>
                    <a:pt x="179" y="252"/>
                    <a:pt x="121" y="253"/>
                  </a:cubicBezTo>
                  <a:cubicBezTo>
                    <a:pt x="57" y="253"/>
                    <a:pt x="10" y="201"/>
                    <a:pt x="6" y="142"/>
                  </a:cubicBezTo>
                  <a:cubicBezTo>
                    <a:pt x="0" y="71"/>
                    <a:pt x="50" y="12"/>
                    <a:pt x="124" y="7"/>
                  </a:cubicBezTo>
                  <a:cubicBezTo>
                    <a:pt x="158" y="4"/>
                    <a:pt x="185" y="13"/>
                    <a:pt x="209" y="2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2682544" y="1373600"/>
              <a:ext cx="96802" cy="106532"/>
            </a:xfrm>
            <a:custGeom>
              <a:avLst/>
              <a:gdLst>
                <a:gd name="T0" fmla="*/ 244 w 248"/>
                <a:gd name="T1" fmla="*/ 107 h 273"/>
                <a:gd name="T2" fmla="*/ 87 w 248"/>
                <a:gd name="T3" fmla="*/ 107 h 273"/>
                <a:gd name="T4" fmla="*/ 110 w 248"/>
                <a:gd name="T5" fmla="*/ 223 h 273"/>
                <a:gd name="T6" fmla="*/ 203 w 248"/>
                <a:gd name="T7" fmla="*/ 223 h 273"/>
                <a:gd name="T8" fmla="*/ 228 w 248"/>
                <a:gd name="T9" fmla="*/ 182 h 273"/>
                <a:gd name="T10" fmla="*/ 243 w 248"/>
                <a:gd name="T11" fmla="*/ 158 h 273"/>
                <a:gd name="T12" fmla="*/ 64 w 248"/>
                <a:gd name="T13" fmla="*/ 218 h 273"/>
                <a:gd name="T14" fmla="*/ 133 w 248"/>
                <a:gd name="T15" fmla="*/ 7 h 273"/>
                <a:gd name="T16" fmla="*/ 244 w 248"/>
                <a:gd name="T17" fmla="*/ 107 h 273"/>
                <a:gd name="T18" fmla="*/ 138 w 248"/>
                <a:gd name="T19" fmla="*/ 18 h 273"/>
                <a:gd name="T20" fmla="*/ 86 w 248"/>
                <a:gd name="T21" fmla="*/ 96 h 273"/>
                <a:gd name="T22" fmla="*/ 189 w 248"/>
                <a:gd name="T23" fmla="*/ 96 h 273"/>
                <a:gd name="T24" fmla="*/ 138 w 248"/>
                <a:gd name="T25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273">
                  <a:moveTo>
                    <a:pt x="244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4" y="154"/>
                    <a:pt x="87" y="200"/>
                    <a:pt x="110" y="223"/>
                  </a:cubicBezTo>
                  <a:cubicBezTo>
                    <a:pt x="134" y="246"/>
                    <a:pt x="181" y="242"/>
                    <a:pt x="203" y="223"/>
                  </a:cubicBezTo>
                  <a:cubicBezTo>
                    <a:pt x="214" y="213"/>
                    <a:pt x="224" y="196"/>
                    <a:pt x="228" y="182"/>
                  </a:cubicBezTo>
                  <a:cubicBezTo>
                    <a:pt x="230" y="176"/>
                    <a:pt x="226" y="155"/>
                    <a:pt x="243" y="158"/>
                  </a:cubicBezTo>
                  <a:cubicBezTo>
                    <a:pt x="248" y="258"/>
                    <a:pt x="119" y="273"/>
                    <a:pt x="64" y="218"/>
                  </a:cubicBezTo>
                  <a:cubicBezTo>
                    <a:pt x="0" y="153"/>
                    <a:pt x="37" y="17"/>
                    <a:pt x="133" y="7"/>
                  </a:cubicBezTo>
                  <a:cubicBezTo>
                    <a:pt x="204" y="0"/>
                    <a:pt x="245" y="43"/>
                    <a:pt x="244" y="107"/>
                  </a:cubicBezTo>
                  <a:moveTo>
                    <a:pt x="138" y="18"/>
                  </a:moveTo>
                  <a:cubicBezTo>
                    <a:pt x="102" y="22"/>
                    <a:pt x="91" y="58"/>
                    <a:pt x="86" y="9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3" y="49"/>
                    <a:pt x="180" y="13"/>
                    <a:pt x="138" y="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2290883" y="1373105"/>
              <a:ext cx="96637" cy="98781"/>
            </a:xfrm>
            <a:custGeom>
              <a:avLst/>
              <a:gdLst>
                <a:gd name="T0" fmla="*/ 219 w 248"/>
                <a:gd name="T1" fmla="*/ 235 h 253"/>
                <a:gd name="T2" fmla="*/ 246 w 248"/>
                <a:gd name="T3" fmla="*/ 239 h 253"/>
                <a:gd name="T4" fmla="*/ 230 w 248"/>
                <a:gd name="T5" fmla="*/ 246 h 253"/>
                <a:gd name="T6" fmla="*/ 167 w 248"/>
                <a:gd name="T7" fmla="*/ 246 h 253"/>
                <a:gd name="T8" fmla="*/ 167 w 248"/>
                <a:gd name="T9" fmla="*/ 211 h 253"/>
                <a:gd name="T10" fmla="*/ 85 w 248"/>
                <a:gd name="T11" fmla="*/ 253 h 253"/>
                <a:gd name="T12" fmla="*/ 5 w 248"/>
                <a:gd name="T13" fmla="*/ 183 h 253"/>
                <a:gd name="T14" fmla="*/ 171 w 248"/>
                <a:gd name="T15" fmla="*/ 103 h 253"/>
                <a:gd name="T16" fmla="*/ 160 w 248"/>
                <a:gd name="T17" fmla="*/ 33 h 253"/>
                <a:gd name="T18" fmla="*/ 85 w 248"/>
                <a:gd name="T19" fmla="*/ 31 h 253"/>
                <a:gd name="T20" fmla="*/ 68 w 248"/>
                <a:gd name="T21" fmla="*/ 69 h 253"/>
                <a:gd name="T22" fmla="*/ 44 w 248"/>
                <a:gd name="T23" fmla="*/ 98 h 253"/>
                <a:gd name="T24" fmla="*/ 43 w 248"/>
                <a:gd name="T25" fmla="*/ 25 h 253"/>
                <a:gd name="T26" fmla="*/ 193 w 248"/>
                <a:gd name="T27" fmla="*/ 24 h 253"/>
                <a:gd name="T28" fmla="*/ 219 w 248"/>
                <a:gd name="T29" fmla="*/ 235 h 253"/>
                <a:gd name="T30" fmla="*/ 66 w 248"/>
                <a:gd name="T31" fmla="*/ 153 h 253"/>
                <a:gd name="T32" fmla="*/ 78 w 248"/>
                <a:gd name="T33" fmla="*/ 235 h 253"/>
                <a:gd name="T34" fmla="*/ 94 w 248"/>
                <a:gd name="T35" fmla="*/ 238 h 253"/>
                <a:gd name="T36" fmla="*/ 169 w 248"/>
                <a:gd name="T37" fmla="*/ 115 h 253"/>
                <a:gd name="T38" fmla="*/ 66 w 248"/>
                <a:gd name="T3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253">
                  <a:moveTo>
                    <a:pt x="219" y="235"/>
                  </a:moveTo>
                  <a:cubicBezTo>
                    <a:pt x="225" y="239"/>
                    <a:pt x="244" y="231"/>
                    <a:pt x="246" y="239"/>
                  </a:cubicBezTo>
                  <a:cubicBezTo>
                    <a:pt x="248" y="249"/>
                    <a:pt x="236" y="245"/>
                    <a:pt x="230" y="246"/>
                  </a:cubicBezTo>
                  <a:cubicBezTo>
                    <a:pt x="212" y="246"/>
                    <a:pt x="186" y="245"/>
                    <a:pt x="167" y="246"/>
                  </a:cubicBezTo>
                  <a:cubicBezTo>
                    <a:pt x="167" y="211"/>
                    <a:pt x="167" y="211"/>
                    <a:pt x="167" y="211"/>
                  </a:cubicBezTo>
                  <a:cubicBezTo>
                    <a:pt x="151" y="234"/>
                    <a:pt x="125" y="253"/>
                    <a:pt x="85" y="253"/>
                  </a:cubicBezTo>
                  <a:cubicBezTo>
                    <a:pt x="40" y="253"/>
                    <a:pt x="0" y="228"/>
                    <a:pt x="5" y="183"/>
                  </a:cubicBezTo>
                  <a:cubicBezTo>
                    <a:pt x="12" y="117"/>
                    <a:pt x="120" y="128"/>
                    <a:pt x="171" y="103"/>
                  </a:cubicBezTo>
                  <a:cubicBezTo>
                    <a:pt x="171" y="74"/>
                    <a:pt x="173" y="47"/>
                    <a:pt x="160" y="33"/>
                  </a:cubicBezTo>
                  <a:cubicBezTo>
                    <a:pt x="144" y="16"/>
                    <a:pt x="100" y="14"/>
                    <a:pt x="85" y="31"/>
                  </a:cubicBezTo>
                  <a:cubicBezTo>
                    <a:pt x="78" y="41"/>
                    <a:pt x="74" y="56"/>
                    <a:pt x="68" y="69"/>
                  </a:cubicBezTo>
                  <a:cubicBezTo>
                    <a:pt x="63" y="81"/>
                    <a:pt x="59" y="98"/>
                    <a:pt x="44" y="98"/>
                  </a:cubicBezTo>
                  <a:cubicBezTo>
                    <a:pt x="41" y="76"/>
                    <a:pt x="44" y="49"/>
                    <a:pt x="43" y="25"/>
                  </a:cubicBezTo>
                  <a:cubicBezTo>
                    <a:pt x="81" y="9"/>
                    <a:pt x="155" y="0"/>
                    <a:pt x="193" y="24"/>
                  </a:cubicBezTo>
                  <a:cubicBezTo>
                    <a:pt x="244" y="57"/>
                    <a:pt x="209" y="158"/>
                    <a:pt x="219" y="235"/>
                  </a:cubicBezTo>
                  <a:moveTo>
                    <a:pt x="66" y="153"/>
                  </a:moveTo>
                  <a:cubicBezTo>
                    <a:pt x="46" y="178"/>
                    <a:pt x="54" y="223"/>
                    <a:pt x="78" y="235"/>
                  </a:cubicBezTo>
                  <a:cubicBezTo>
                    <a:pt x="83" y="237"/>
                    <a:pt x="90" y="238"/>
                    <a:pt x="94" y="238"/>
                  </a:cubicBezTo>
                  <a:cubicBezTo>
                    <a:pt x="151" y="243"/>
                    <a:pt x="180" y="184"/>
                    <a:pt x="169" y="115"/>
                  </a:cubicBezTo>
                  <a:cubicBezTo>
                    <a:pt x="139" y="133"/>
                    <a:pt x="86" y="127"/>
                    <a:pt x="66" y="15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534455" y="1375414"/>
              <a:ext cx="86083" cy="99935"/>
            </a:xfrm>
            <a:custGeom>
              <a:avLst/>
              <a:gdLst>
                <a:gd name="T0" fmla="*/ 194 w 221"/>
                <a:gd name="T1" fmla="*/ 19 h 256"/>
                <a:gd name="T2" fmla="*/ 193 w 221"/>
                <a:gd name="T3" fmla="*/ 89 h 256"/>
                <a:gd name="T4" fmla="*/ 171 w 221"/>
                <a:gd name="T5" fmla="*/ 58 h 256"/>
                <a:gd name="T6" fmla="*/ 142 w 221"/>
                <a:gd name="T7" fmla="*/ 18 h 256"/>
                <a:gd name="T8" fmla="*/ 50 w 221"/>
                <a:gd name="T9" fmla="*/ 57 h 256"/>
                <a:gd name="T10" fmla="*/ 124 w 221"/>
                <a:gd name="T11" fmla="*/ 100 h 256"/>
                <a:gd name="T12" fmla="*/ 211 w 221"/>
                <a:gd name="T13" fmla="*/ 152 h 256"/>
                <a:gd name="T14" fmla="*/ 193 w 221"/>
                <a:gd name="T15" fmla="*/ 219 h 256"/>
                <a:gd name="T16" fmla="*/ 23 w 221"/>
                <a:gd name="T17" fmla="*/ 227 h 256"/>
                <a:gd name="T18" fmla="*/ 25 w 221"/>
                <a:gd name="T19" fmla="*/ 151 h 256"/>
                <a:gd name="T20" fmla="*/ 41 w 221"/>
                <a:gd name="T21" fmla="*/ 168 h 256"/>
                <a:gd name="T22" fmla="*/ 75 w 221"/>
                <a:gd name="T23" fmla="*/ 229 h 256"/>
                <a:gd name="T24" fmla="*/ 185 w 221"/>
                <a:gd name="T25" fmla="*/ 186 h 256"/>
                <a:gd name="T26" fmla="*/ 119 w 221"/>
                <a:gd name="T27" fmla="*/ 143 h 256"/>
                <a:gd name="T28" fmla="*/ 20 w 221"/>
                <a:gd name="T29" fmla="*/ 90 h 256"/>
                <a:gd name="T30" fmla="*/ 102 w 221"/>
                <a:gd name="T31" fmla="*/ 3 h 256"/>
                <a:gd name="T32" fmla="*/ 194 w 221"/>
                <a:gd name="T33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1" h="256">
                  <a:moveTo>
                    <a:pt x="194" y="19"/>
                  </a:moveTo>
                  <a:cubicBezTo>
                    <a:pt x="194" y="42"/>
                    <a:pt x="196" y="68"/>
                    <a:pt x="193" y="89"/>
                  </a:cubicBezTo>
                  <a:cubicBezTo>
                    <a:pt x="172" y="90"/>
                    <a:pt x="176" y="71"/>
                    <a:pt x="171" y="58"/>
                  </a:cubicBezTo>
                  <a:cubicBezTo>
                    <a:pt x="167" y="46"/>
                    <a:pt x="157" y="24"/>
                    <a:pt x="142" y="18"/>
                  </a:cubicBezTo>
                  <a:cubicBezTo>
                    <a:pt x="107" y="2"/>
                    <a:pt x="46" y="22"/>
                    <a:pt x="50" y="57"/>
                  </a:cubicBezTo>
                  <a:cubicBezTo>
                    <a:pt x="53" y="86"/>
                    <a:pt x="98" y="92"/>
                    <a:pt x="124" y="100"/>
                  </a:cubicBezTo>
                  <a:cubicBezTo>
                    <a:pt x="159" y="110"/>
                    <a:pt x="201" y="123"/>
                    <a:pt x="211" y="152"/>
                  </a:cubicBezTo>
                  <a:cubicBezTo>
                    <a:pt x="221" y="178"/>
                    <a:pt x="209" y="204"/>
                    <a:pt x="193" y="219"/>
                  </a:cubicBezTo>
                  <a:cubicBezTo>
                    <a:pt x="155" y="256"/>
                    <a:pt x="67" y="252"/>
                    <a:pt x="23" y="227"/>
                  </a:cubicBezTo>
                  <a:cubicBezTo>
                    <a:pt x="24" y="203"/>
                    <a:pt x="20" y="171"/>
                    <a:pt x="25" y="151"/>
                  </a:cubicBezTo>
                  <a:cubicBezTo>
                    <a:pt x="38" y="147"/>
                    <a:pt x="39" y="161"/>
                    <a:pt x="41" y="168"/>
                  </a:cubicBezTo>
                  <a:cubicBezTo>
                    <a:pt x="48" y="188"/>
                    <a:pt x="55" y="219"/>
                    <a:pt x="75" y="229"/>
                  </a:cubicBezTo>
                  <a:cubicBezTo>
                    <a:pt x="114" y="248"/>
                    <a:pt x="189" y="227"/>
                    <a:pt x="185" y="186"/>
                  </a:cubicBezTo>
                  <a:cubicBezTo>
                    <a:pt x="182" y="162"/>
                    <a:pt x="146" y="151"/>
                    <a:pt x="119" y="143"/>
                  </a:cubicBezTo>
                  <a:cubicBezTo>
                    <a:pt x="82" y="133"/>
                    <a:pt x="33" y="124"/>
                    <a:pt x="20" y="90"/>
                  </a:cubicBezTo>
                  <a:cubicBezTo>
                    <a:pt x="0" y="35"/>
                    <a:pt x="62" y="7"/>
                    <a:pt x="102" y="3"/>
                  </a:cubicBezTo>
                  <a:cubicBezTo>
                    <a:pt x="140" y="0"/>
                    <a:pt x="167" y="8"/>
                    <a:pt x="194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402362" y="1373105"/>
              <a:ext cx="71241" cy="97297"/>
            </a:xfrm>
            <a:custGeom>
              <a:avLst/>
              <a:gdLst>
                <a:gd name="T0" fmla="*/ 183 w 183"/>
                <a:gd name="T1" fmla="*/ 22 h 249"/>
                <a:gd name="T2" fmla="*/ 183 w 183"/>
                <a:gd name="T3" fmla="*/ 106 h 249"/>
                <a:gd name="T4" fmla="*/ 172 w 183"/>
                <a:gd name="T5" fmla="*/ 106 h 249"/>
                <a:gd name="T6" fmla="*/ 152 w 183"/>
                <a:gd name="T7" fmla="*/ 64 h 249"/>
                <a:gd name="T8" fmla="*/ 106 w 183"/>
                <a:gd name="T9" fmla="*/ 39 h 249"/>
                <a:gd name="T10" fmla="*/ 81 w 183"/>
                <a:gd name="T11" fmla="*/ 236 h 249"/>
                <a:gd name="T12" fmla="*/ 103 w 183"/>
                <a:gd name="T13" fmla="*/ 236 h 249"/>
                <a:gd name="T14" fmla="*/ 118 w 183"/>
                <a:gd name="T15" fmla="*/ 241 h 249"/>
                <a:gd name="T16" fmla="*/ 92 w 183"/>
                <a:gd name="T17" fmla="*/ 246 h 249"/>
                <a:gd name="T18" fmla="*/ 13 w 183"/>
                <a:gd name="T19" fmla="*/ 246 h 249"/>
                <a:gd name="T20" fmla="*/ 3 w 183"/>
                <a:gd name="T21" fmla="*/ 239 h 249"/>
                <a:gd name="T22" fmla="*/ 30 w 183"/>
                <a:gd name="T23" fmla="*/ 236 h 249"/>
                <a:gd name="T24" fmla="*/ 31 w 183"/>
                <a:gd name="T25" fmla="*/ 26 h 249"/>
                <a:gd name="T26" fmla="*/ 2 w 183"/>
                <a:gd name="T27" fmla="*/ 25 h 249"/>
                <a:gd name="T28" fmla="*/ 2 w 183"/>
                <a:gd name="T29" fmla="*/ 18 h 249"/>
                <a:gd name="T30" fmla="*/ 77 w 183"/>
                <a:gd name="T31" fmla="*/ 16 h 249"/>
                <a:gd name="T32" fmla="*/ 77 w 183"/>
                <a:gd name="T33" fmla="*/ 54 h 249"/>
                <a:gd name="T34" fmla="*/ 183 w 183"/>
                <a:gd name="T35" fmla="*/ 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249">
                  <a:moveTo>
                    <a:pt x="183" y="22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0" y="105"/>
                    <a:pt x="175" y="107"/>
                    <a:pt x="172" y="106"/>
                  </a:cubicBezTo>
                  <a:cubicBezTo>
                    <a:pt x="165" y="103"/>
                    <a:pt x="157" y="75"/>
                    <a:pt x="152" y="64"/>
                  </a:cubicBezTo>
                  <a:cubicBezTo>
                    <a:pt x="142" y="39"/>
                    <a:pt x="132" y="17"/>
                    <a:pt x="106" y="39"/>
                  </a:cubicBezTo>
                  <a:cubicBezTo>
                    <a:pt x="67" y="70"/>
                    <a:pt x="84" y="166"/>
                    <a:pt x="81" y="236"/>
                  </a:cubicBezTo>
                  <a:cubicBezTo>
                    <a:pt x="86" y="236"/>
                    <a:pt x="95" y="236"/>
                    <a:pt x="103" y="236"/>
                  </a:cubicBezTo>
                  <a:cubicBezTo>
                    <a:pt x="108" y="236"/>
                    <a:pt x="119" y="233"/>
                    <a:pt x="118" y="241"/>
                  </a:cubicBezTo>
                  <a:cubicBezTo>
                    <a:pt x="117" y="249"/>
                    <a:pt x="101" y="246"/>
                    <a:pt x="92" y="246"/>
                  </a:cubicBezTo>
                  <a:cubicBezTo>
                    <a:pt x="67" y="246"/>
                    <a:pt x="39" y="249"/>
                    <a:pt x="13" y="246"/>
                  </a:cubicBezTo>
                  <a:cubicBezTo>
                    <a:pt x="9" y="245"/>
                    <a:pt x="0" y="248"/>
                    <a:pt x="3" y="239"/>
                  </a:cubicBezTo>
                  <a:cubicBezTo>
                    <a:pt x="5" y="231"/>
                    <a:pt x="21" y="238"/>
                    <a:pt x="30" y="236"/>
                  </a:cubicBezTo>
                  <a:cubicBezTo>
                    <a:pt x="32" y="168"/>
                    <a:pt x="30" y="96"/>
                    <a:pt x="31" y="26"/>
                  </a:cubicBezTo>
                  <a:cubicBezTo>
                    <a:pt x="21" y="26"/>
                    <a:pt x="9" y="28"/>
                    <a:pt x="2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2" y="12"/>
                    <a:pt x="53" y="17"/>
                    <a:pt x="77" y="16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90" y="26"/>
                    <a:pt x="141" y="0"/>
                    <a:pt x="183" y="2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483333" y="1379372"/>
              <a:ext cx="41393" cy="91360"/>
            </a:xfrm>
            <a:custGeom>
              <a:avLst/>
              <a:gdLst>
                <a:gd name="T0" fmla="*/ 81 w 106"/>
                <a:gd name="T1" fmla="*/ 0 h 234"/>
                <a:gd name="T2" fmla="*/ 81 w 106"/>
                <a:gd name="T3" fmla="*/ 219 h 234"/>
                <a:gd name="T4" fmla="*/ 106 w 106"/>
                <a:gd name="T5" fmla="*/ 223 h 234"/>
                <a:gd name="T6" fmla="*/ 83 w 106"/>
                <a:gd name="T7" fmla="*/ 230 h 234"/>
                <a:gd name="T8" fmla="*/ 25 w 106"/>
                <a:gd name="T9" fmla="*/ 230 h 234"/>
                <a:gd name="T10" fmla="*/ 0 w 106"/>
                <a:gd name="T11" fmla="*/ 225 h 234"/>
                <a:gd name="T12" fmla="*/ 28 w 106"/>
                <a:gd name="T13" fmla="*/ 220 h 234"/>
                <a:gd name="T14" fmla="*/ 30 w 106"/>
                <a:gd name="T15" fmla="*/ 12 h 234"/>
                <a:gd name="T16" fmla="*/ 3 w 106"/>
                <a:gd name="T17" fmla="*/ 9 h 234"/>
                <a:gd name="T18" fmla="*/ 4 w 106"/>
                <a:gd name="T19" fmla="*/ 0 h 234"/>
                <a:gd name="T20" fmla="*/ 81 w 106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4">
                  <a:moveTo>
                    <a:pt x="81" y="0"/>
                  </a:moveTo>
                  <a:cubicBezTo>
                    <a:pt x="81" y="219"/>
                    <a:pt x="81" y="219"/>
                    <a:pt x="81" y="219"/>
                  </a:cubicBezTo>
                  <a:cubicBezTo>
                    <a:pt x="86" y="223"/>
                    <a:pt x="105" y="215"/>
                    <a:pt x="106" y="223"/>
                  </a:cubicBezTo>
                  <a:cubicBezTo>
                    <a:pt x="106" y="234"/>
                    <a:pt x="91" y="230"/>
                    <a:pt x="83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17" y="230"/>
                    <a:pt x="2" y="233"/>
                    <a:pt x="0" y="225"/>
                  </a:cubicBezTo>
                  <a:cubicBezTo>
                    <a:pt x="1" y="214"/>
                    <a:pt x="20" y="222"/>
                    <a:pt x="28" y="220"/>
                  </a:cubicBezTo>
                  <a:cubicBezTo>
                    <a:pt x="31" y="153"/>
                    <a:pt x="29" y="81"/>
                    <a:pt x="30" y="12"/>
                  </a:cubicBezTo>
                  <a:cubicBezTo>
                    <a:pt x="23" y="8"/>
                    <a:pt x="9" y="13"/>
                    <a:pt x="3" y="9"/>
                  </a:cubicBezTo>
                  <a:cubicBezTo>
                    <a:pt x="4" y="6"/>
                    <a:pt x="1" y="0"/>
                    <a:pt x="4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173618" y="1232932"/>
              <a:ext cx="926299" cy="241263"/>
            </a:xfrm>
            <a:custGeom>
              <a:avLst/>
              <a:gdLst>
                <a:gd name="T0" fmla="*/ 1190 w 2376"/>
                <a:gd name="T1" fmla="*/ 2 h 618"/>
                <a:gd name="T2" fmla="*/ 1829 w 2376"/>
                <a:gd name="T3" fmla="*/ 2 h 618"/>
                <a:gd name="T4" fmla="*/ 1986 w 2376"/>
                <a:gd name="T5" fmla="*/ 2 h 618"/>
                <a:gd name="T6" fmla="*/ 2012 w 2376"/>
                <a:gd name="T7" fmla="*/ 2 h 618"/>
                <a:gd name="T8" fmla="*/ 2037 w 2376"/>
                <a:gd name="T9" fmla="*/ 39 h 618"/>
                <a:gd name="T10" fmla="*/ 2060 w 2376"/>
                <a:gd name="T11" fmla="*/ 80 h 618"/>
                <a:gd name="T12" fmla="*/ 2192 w 2376"/>
                <a:gd name="T13" fmla="*/ 301 h 618"/>
                <a:gd name="T14" fmla="*/ 2244 w 2376"/>
                <a:gd name="T15" fmla="*/ 392 h 618"/>
                <a:gd name="T16" fmla="*/ 2282 w 2376"/>
                <a:gd name="T17" fmla="*/ 457 h 618"/>
                <a:gd name="T18" fmla="*/ 2360 w 2376"/>
                <a:gd name="T19" fmla="*/ 584 h 618"/>
                <a:gd name="T20" fmla="*/ 2376 w 2376"/>
                <a:gd name="T21" fmla="*/ 618 h 618"/>
                <a:gd name="T22" fmla="*/ 1550 w 2376"/>
                <a:gd name="T23" fmla="*/ 618 h 618"/>
                <a:gd name="T24" fmla="*/ 1189 w 2376"/>
                <a:gd name="T25" fmla="*/ 6 h 618"/>
                <a:gd name="T26" fmla="*/ 826 w 2376"/>
                <a:gd name="T27" fmla="*/ 618 h 618"/>
                <a:gd name="T28" fmla="*/ 0 w 2376"/>
                <a:gd name="T29" fmla="*/ 618 h 618"/>
                <a:gd name="T30" fmla="*/ 33 w 2376"/>
                <a:gd name="T31" fmla="*/ 561 h 618"/>
                <a:gd name="T32" fmla="*/ 210 w 2376"/>
                <a:gd name="T33" fmla="*/ 258 h 618"/>
                <a:gd name="T34" fmla="*/ 276 w 2376"/>
                <a:gd name="T35" fmla="*/ 143 h 618"/>
                <a:gd name="T36" fmla="*/ 361 w 2376"/>
                <a:gd name="T37" fmla="*/ 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6" h="618">
                  <a:moveTo>
                    <a:pt x="1190" y="2"/>
                  </a:moveTo>
                  <a:cubicBezTo>
                    <a:pt x="1415" y="2"/>
                    <a:pt x="1645" y="2"/>
                    <a:pt x="1829" y="2"/>
                  </a:cubicBezTo>
                  <a:cubicBezTo>
                    <a:pt x="1869" y="2"/>
                    <a:pt x="1937" y="2"/>
                    <a:pt x="1986" y="2"/>
                  </a:cubicBezTo>
                  <a:cubicBezTo>
                    <a:pt x="1995" y="2"/>
                    <a:pt x="2007" y="0"/>
                    <a:pt x="2012" y="2"/>
                  </a:cubicBezTo>
                  <a:cubicBezTo>
                    <a:pt x="2019" y="4"/>
                    <a:pt x="2031" y="28"/>
                    <a:pt x="2037" y="39"/>
                  </a:cubicBezTo>
                  <a:cubicBezTo>
                    <a:pt x="2047" y="55"/>
                    <a:pt x="2057" y="75"/>
                    <a:pt x="2060" y="80"/>
                  </a:cubicBezTo>
                  <a:cubicBezTo>
                    <a:pt x="2102" y="152"/>
                    <a:pt x="2148" y="225"/>
                    <a:pt x="2192" y="301"/>
                  </a:cubicBezTo>
                  <a:cubicBezTo>
                    <a:pt x="2210" y="332"/>
                    <a:pt x="2228" y="363"/>
                    <a:pt x="2244" y="392"/>
                  </a:cubicBezTo>
                  <a:cubicBezTo>
                    <a:pt x="2257" y="413"/>
                    <a:pt x="2268" y="434"/>
                    <a:pt x="2282" y="457"/>
                  </a:cubicBezTo>
                  <a:cubicBezTo>
                    <a:pt x="2307" y="500"/>
                    <a:pt x="2332" y="543"/>
                    <a:pt x="2360" y="584"/>
                  </a:cubicBezTo>
                  <a:cubicBezTo>
                    <a:pt x="2359" y="595"/>
                    <a:pt x="2376" y="607"/>
                    <a:pt x="2376" y="618"/>
                  </a:cubicBezTo>
                  <a:cubicBezTo>
                    <a:pt x="1550" y="618"/>
                    <a:pt x="1550" y="618"/>
                    <a:pt x="1550" y="618"/>
                  </a:cubicBezTo>
                  <a:cubicBezTo>
                    <a:pt x="1426" y="412"/>
                    <a:pt x="1310" y="211"/>
                    <a:pt x="1189" y="6"/>
                  </a:cubicBezTo>
                  <a:cubicBezTo>
                    <a:pt x="1068" y="206"/>
                    <a:pt x="951" y="411"/>
                    <a:pt x="826" y="618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8" y="599"/>
                    <a:pt x="21" y="580"/>
                    <a:pt x="33" y="561"/>
                  </a:cubicBezTo>
                  <a:cubicBezTo>
                    <a:pt x="92" y="460"/>
                    <a:pt x="150" y="360"/>
                    <a:pt x="210" y="258"/>
                  </a:cubicBezTo>
                  <a:cubicBezTo>
                    <a:pt x="234" y="217"/>
                    <a:pt x="260" y="178"/>
                    <a:pt x="276" y="143"/>
                  </a:cubicBezTo>
                  <a:cubicBezTo>
                    <a:pt x="298" y="114"/>
                    <a:pt x="342" y="34"/>
                    <a:pt x="36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83770" y="1151796"/>
              <a:ext cx="105872" cy="162766"/>
            </a:xfrm>
            <a:custGeom>
              <a:avLst/>
              <a:gdLst>
                <a:gd name="T0" fmla="*/ 212 w 272"/>
                <a:gd name="T1" fmla="*/ 107 h 417"/>
                <a:gd name="T2" fmla="*/ 84 w 272"/>
                <a:gd name="T3" fmla="*/ 133 h 417"/>
                <a:gd name="T4" fmla="*/ 121 w 272"/>
                <a:gd name="T5" fmla="*/ 166 h 417"/>
                <a:gd name="T6" fmla="*/ 244 w 272"/>
                <a:gd name="T7" fmla="*/ 203 h 417"/>
                <a:gd name="T8" fmla="*/ 268 w 272"/>
                <a:gd name="T9" fmla="*/ 295 h 417"/>
                <a:gd name="T10" fmla="*/ 0 w 272"/>
                <a:gd name="T11" fmla="*/ 339 h 417"/>
                <a:gd name="T12" fmla="*/ 46 w 272"/>
                <a:gd name="T13" fmla="*/ 295 h 417"/>
                <a:gd name="T14" fmla="*/ 66 w 272"/>
                <a:gd name="T15" fmla="*/ 309 h 417"/>
                <a:gd name="T16" fmla="*/ 197 w 272"/>
                <a:gd name="T17" fmla="*/ 292 h 417"/>
                <a:gd name="T18" fmla="*/ 183 w 272"/>
                <a:gd name="T19" fmla="*/ 247 h 417"/>
                <a:gd name="T20" fmla="*/ 143 w 272"/>
                <a:gd name="T21" fmla="*/ 237 h 417"/>
                <a:gd name="T22" fmla="*/ 23 w 272"/>
                <a:gd name="T23" fmla="*/ 180 h 417"/>
                <a:gd name="T24" fmla="*/ 44 w 272"/>
                <a:gd name="T25" fmla="*/ 52 h 417"/>
                <a:gd name="T26" fmla="*/ 260 w 272"/>
                <a:gd name="T27" fmla="*/ 60 h 417"/>
                <a:gd name="T28" fmla="*/ 212 w 272"/>
                <a:gd name="T29" fmla="*/ 1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17">
                  <a:moveTo>
                    <a:pt x="212" y="107"/>
                  </a:moveTo>
                  <a:cubicBezTo>
                    <a:pt x="187" y="74"/>
                    <a:pt x="74" y="64"/>
                    <a:pt x="84" y="133"/>
                  </a:cubicBezTo>
                  <a:cubicBezTo>
                    <a:pt x="86" y="149"/>
                    <a:pt x="104" y="163"/>
                    <a:pt x="121" y="166"/>
                  </a:cubicBezTo>
                  <a:cubicBezTo>
                    <a:pt x="162" y="175"/>
                    <a:pt x="214" y="172"/>
                    <a:pt x="244" y="203"/>
                  </a:cubicBezTo>
                  <a:cubicBezTo>
                    <a:pt x="261" y="221"/>
                    <a:pt x="272" y="254"/>
                    <a:pt x="268" y="295"/>
                  </a:cubicBezTo>
                  <a:cubicBezTo>
                    <a:pt x="257" y="411"/>
                    <a:pt x="59" y="417"/>
                    <a:pt x="0" y="339"/>
                  </a:cubicBezTo>
                  <a:cubicBezTo>
                    <a:pt x="17" y="326"/>
                    <a:pt x="29" y="308"/>
                    <a:pt x="46" y="295"/>
                  </a:cubicBezTo>
                  <a:cubicBezTo>
                    <a:pt x="52" y="297"/>
                    <a:pt x="58" y="304"/>
                    <a:pt x="66" y="309"/>
                  </a:cubicBezTo>
                  <a:cubicBezTo>
                    <a:pt x="96" y="327"/>
                    <a:pt x="185" y="339"/>
                    <a:pt x="197" y="292"/>
                  </a:cubicBezTo>
                  <a:cubicBezTo>
                    <a:pt x="200" y="269"/>
                    <a:pt x="194" y="256"/>
                    <a:pt x="183" y="247"/>
                  </a:cubicBezTo>
                  <a:cubicBezTo>
                    <a:pt x="172" y="243"/>
                    <a:pt x="160" y="237"/>
                    <a:pt x="143" y="237"/>
                  </a:cubicBezTo>
                  <a:cubicBezTo>
                    <a:pt x="103" y="237"/>
                    <a:pt x="36" y="216"/>
                    <a:pt x="23" y="180"/>
                  </a:cubicBezTo>
                  <a:cubicBezTo>
                    <a:pt x="5" y="139"/>
                    <a:pt x="17" y="78"/>
                    <a:pt x="44" y="52"/>
                  </a:cubicBezTo>
                  <a:cubicBezTo>
                    <a:pt x="96" y="0"/>
                    <a:pt x="214" y="12"/>
                    <a:pt x="260" y="60"/>
                  </a:cubicBezTo>
                  <a:cubicBezTo>
                    <a:pt x="242" y="80"/>
                    <a:pt x="232" y="93"/>
                    <a:pt x="212" y="107"/>
                  </a:cubicBezTo>
                </a:path>
              </a:pathLst>
            </a:custGeom>
            <a:solidFill>
              <a:srgbClr val="8F2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313627" y="990679"/>
              <a:ext cx="467025" cy="243902"/>
            </a:xfrm>
            <a:custGeom>
              <a:avLst/>
              <a:gdLst>
                <a:gd name="T0" fmla="*/ 867 w 2832"/>
                <a:gd name="T1" fmla="*/ 0 h 1479"/>
                <a:gd name="T2" fmla="*/ 2832 w 2832"/>
                <a:gd name="T3" fmla="*/ 0 h 1479"/>
                <a:gd name="T4" fmla="*/ 1969 w 2832"/>
                <a:gd name="T5" fmla="*/ 1477 h 1479"/>
                <a:gd name="T6" fmla="*/ 0 w 2832"/>
                <a:gd name="T7" fmla="*/ 1479 h 1479"/>
                <a:gd name="T8" fmla="*/ 867 w 2832"/>
                <a:gd name="T9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1479">
                  <a:moveTo>
                    <a:pt x="867" y="0"/>
                  </a:moveTo>
                  <a:lnTo>
                    <a:pt x="2832" y="0"/>
                  </a:lnTo>
                  <a:lnTo>
                    <a:pt x="1969" y="1477"/>
                  </a:lnTo>
                  <a:lnTo>
                    <a:pt x="0" y="147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892970" y="924314"/>
            <a:ext cx="4364830" cy="366254"/>
          </a:xfrm>
        </p:spPr>
        <p:txBody>
          <a:bodyPr lIns="0" rIns="0" anchor="b">
            <a:no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1" name="Freeform 5"/>
          <p:cNvSpPr>
            <a:spLocks/>
          </p:cNvSpPr>
          <p:nvPr userDrawn="1"/>
        </p:nvSpPr>
        <p:spPr bwMode="auto">
          <a:xfrm>
            <a:off x="395277" y="776814"/>
            <a:ext cx="189439" cy="432000"/>
          </a:xfrm>
          <a:custGeom>
            <a:avLst/>
            <a:gdLst>
              <a:gd name="T0" fmla="*/ 2504 w 2504"/>
              <a:gd name="T1" fmla="*/ 5827 h 5827"/>
              <a:gd name="T2" fmla="*/ 2504 w 2504"/>
              <a:gd name="T3" fmla="*/ 0 h 5827"/>
              <a:gd name="T4" fmla="*/ 2422 w 2504"/>
              <a:gd name="T5" fmla="*/ 0 h 5827"/>
              <a:gd name="T6" fmla="*/ 0 w 2504"/>
              <a:gd name="T7" fmla="*/ 1722 h 5827"/>
              <a:gd name="T8" fmla="*/ 0 w 2504"/>
              <a:gd name="T9" fmla="*/ 3072 h 5827"/>
              <a:gd name="T10" fmla="*/ 1063 w 2504"/>
              <a:gd name="T11" fmla="*/ 2377 h 5827"/>
              <a:gd name="T12" fmla="*/ 1063 w 2504"/>
              <a:gd name="T13" fmla="*/ 5827 h 5827"/>
              <a:gd name="T14" fmla="*/ 2504 w 2504"/>
              <a:gd name="T15" fmla="*/ 5827 h 5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04" h="5827">
                <a:moveTo>
                  <a:pt x="2504" y="5827"/>
                </a:moveTo>
                <a:lnTo>
                  <a:pt x="2504" y="0"/>
                </a:lnTo>
                <a:lnTo>
                  <a:pt x="2422" y="0"/>
                </a:lnTo>
                <a:lnTo>
                  <a:pt x="0" y="1722"/>
                </a:lnTo>
                <a:lnTo>
                  <a:pt x="0" y="3072"/>
                </a:lnTo>
                <a:lnTo>
                  <a:pt x="1063" y="2377"/>
                </a:lnTo>
                <a:lnTo>
                  <a:pt x="1063" y="5827"/>
                </a:lnTo>
                <a:lnTo>
                  <a:pt x="2504" y="58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908806" y="1314450"/>
            <a:ext cx="4082294" cy="26161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>
                    <a:alpha val="50000"/>
                  </a:schemeClr>
                </a:solidFill>
              </a:defRPr>
            </a:lvl1pPr>
            <a:lvl2pPr marL="145295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2pPr>
            <a:lvl3pPr marL="320363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3pPr>
            <a:lvl4pPr marL="443030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4pPr>
            <a:lvl5pPr marL="574034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5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278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9362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89362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863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5088"/>
          </a:xfrm>
          <a:noFill/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79512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>
            <a:spLocks/>
          </p:cNvSpPr>
          <p:nvPr userDrawn="1"/>
        </p:nvSpPr>
        <p:spPr bwMode="auto">
          <a:xfrm>
            <a:off x="0" y="0"/>
            <a:ext cx="6414726" cy="5145088"/>
          </a:xfrm>
          <a:custGeom>
            <a:avLst/>
            <a:gdLst>
              <a:gd name="connsiteX0" fmla="*/ 0 w 6414726"/>
              <a:gd name="connsiteY0" fmla="*/ 0 h 5145088"/>
              <a:gd name="connsiteX1" fmla="*/ 6414726 w 6414726"/>
              <a:gd name="connsiteY1" fmla="*/ 0 h 5145088"/>
              <a:gd name="connsiteX2" fmla="*/ 3408662 w 6414726"/>
              <a:gd name="connsiteY2" fmla="*/ 5145088 h 5145088"/>
              <a:gd name="connsiteX3" fmla="*/ 0 w 6414726"/>
              <a:gd name="connsiteY3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26" h="5145088">
                <a:moveTo>
                  <a:pt x="0" y="0"/>
                </a:moveTo>
                <a:lnTo>
                  <a:pt x="6414726" y="0"/>
                </a:lnTo>
                <a:lnTo>
                  <a:pt x="3408662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6406125" y="4410949"/>
            <a:ext cx="2016024" cy="489453"/>
            <a:chOff x="1173618" y="990679"/>
            <a:chExt cx="2016024" cy="48945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416709" y="991833"/>
              <a:ext cx="105213" cy="148254"/>
            </a:xfrm>
            <a:custGeom>
              <a:avLst/>
              <a:gdLst>
                <a:gd name="T0" fmla="*/ 258 w 270"/>
                <a:gd name="T1" fmla="*/ 48 h 380"/>
                <a:gd name="T2" fmla="*/ 214 w 270"/>
                <a:gd name="T3" fmla="*/ 93 h 380"/>
                <a:gd name="T4" fmla="*/ 191 w 270"/>
                <a:gd name="T5" fmla="*/ 78 h 380"/>
                <a:gd name="T6" fmla="*/ 83 w 270"/>
                <a:gd name="T7" fmla="*/ 120 h 380"/>
                <a:gd name="T8" fmla="*/ 153 w 270"/>
                <a:gd name="T9" fmla="*/ 158 h 380"/>
                <a:gd name="T10" fmla="*/ 248 w 270"/>
                <a:gd name="T11" fmla="*/ 196 h 380"/>
                <a:gd name="T12" fmla="*/ 268 w 270"/>
                <a:gd name="T13" fmla="*/ 273 h 380"/>
                <a:gd name="T14" fmla="*/ 146 w 270"/>
                <a:gd name="T15" fmla="*/ 377 h 380"/>
                <a:gd name="T16" fmla="*/ 0 w 270"/>
                <a:gd name="T17" fmla="*/ 328 h 380"/>
                <a:gd name="T18" fmla="*/ 44 w 270"/>
                <a:gd name="T19" fmla="*/ 282 h 380"/>
                <a:gd name="T20" fmla="*/ 193 w 270"/>
                <a:gd name="T21" fmla="*/ 287 h 380"/>
                <a:gd name="T22" fmla="*/ 176 w 270"/>
                <a:gd name="T23" fmla="*/ 230 h 380"/>
                <a:gd name="T24" fmla="*/ 98 w 270"/>
                <a:gd name="T25" fmla="*/ 217 h 380"/>
                <a:gd name="T26" fmla="*/ 14 w 270"/>
                <a:gd name="T27" fmla="*/ 94 h 380"/>
                <a:gd name="T28" fmla="*/ 117 w 270"/>
                <a:gd name="T29" fmla="*/ 7 h 380"/>
                <a:gd name="T30" fmla="*/ 258 w 270"/>
                <a:gd name="T31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80">
                  <a:moveTo>
                    <a:pt x="258" y="48"/>
                  </a:moveTo>
                  <a:cubicBezTo>
                    <a:pt x="245" y="65"/>
                    <a:pt x="229" y="78"/>
                    <a:pt x="214" y="93"/>
                  </a:cubicBezTo>
                  <a:cubicBezTo>
                    <a:pt x="207" y="91"/>
                    <a:pt x="201" y="83"/>
                    <a:pt x="191" y="78"/>
                  </a:cubicBezTo>
                  <a:cubicBezTo>
                    <a:pt x="156" y="62"/>
                    <a:pt x="75" y="62"/>
                    <a:pt x="83" y="120"/>
                  </a:cubicBezTo>
                  <a:cubicBezTo>
                    <a:pt x="87" y="149"/>
                    <a:pt x="119" y="152"/>
                    <a:pt x="153" y="158"/>
                  </a:cubicBezTo>
                  <a:cubicBezTo>
                    <a:pt x="192" y="163"/>
                    <a:pt x="229" y="171"/>
                    <a:pt x="248" y="196"/>
                  </a:cubicBezTo>
                  <a:cubicBezTo>
                    <a:pt x="263" y="216"/>
                    <a:pt x="270" y="242"/>
                    <a:pt x="268" y="273"/>
                  </a:cubicBezTo>
                  <a:cubicBezTo>
                    <a:pt x="263" y="336"/>
                    <a:pt x="213" y="372"/>
                    <a:pt x="146" y="377"/>
                  </a:cubicBezTo>
                  <a:cubicBezTo>
                    <a:pt x="88" y="380"/>
                    <a:pt x="30" y="365"/>
                    <a:pt x="0" y="328"/>
                  </a:cubicBezTo>
                  <a:cubicBezTo>
                    <a:pt x="13" y="311"/>
                    <a:pt x="30" y="298"/>
                    <a:pt x="44" y="282"/>
                  </a:cubicBezTo>
                  <a:cubicBezTo>
                    <a:pt x="72" y="312"/>
                    <a:pt x="172" y="331"/>
                    <a:pt x="193" y="287"/>
                  </a:cubicBezTo>
                  <a:cubicBezTo>
                    <a:pt x="204" y="265"/>
                    <a:pt x="193" y="239"/>
                    <a:pt x="176" y="230"/>
                  </a:cubicBezTo>
                  <a:cubicBezTo>
                    <a:pt x="155" y="220"/>
                    <a:pt x="125" y="222"/>
                    <a:pt x="98" y="217"/>
                  </a:cubicBezTo>
                  <a:cubicBezTo>
                    <a:pt x="44" y="206"/>
                    <a:pt x="2" y="163"/>
                    <a:pt x="14" y="94"/>
                  </a:cubicBezTo>
                  <a:cubicBezTo>
                    <a:pt x="23" y="47"/>
                    <a:pt x="62" y="12"/>
                    <a:pt x="117" y="7"/>
                  </a:cubicBezTo>
                  <a:cubicBezTo>
                    <a:pt x="182" y="0"/>
                    <a:pt x="227" y="18"/>
                    <a:pt x="258" y="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073367" y="995296"/>
              <a:ext cx="124672" cy="142482"/>
            </a:xfrm>
            <a:custGeom>
              <a:avLst/>
              <a:gdLst>
                <a:gd name="T0" fmla="*/ 132 w 320"/>
                <a:gd name="T1" fmla="*/ 0 h 365"/>
                <a:gd name="T2" fmla="*/ 187 w 320"/>
                <a:gd name="T3" fmla="*/ 0 h 365"/>
                <a:gd name="T4" fmla="*/ 320 w 320"/>
                <a:gd name="T5" fmla="*/ 364 h 365"/>
                <a:gd name="T6" fmla="*/ 247 w 320"/>
                <a:gd name="T7" fmla="*/ 365 h 365"/>
                <a:gd name="T8" fmla="*/ 224 w 320"/>
                <a:gd name="T9" fmla="*/ 301 h 365"/>
                <a:gd name="T10" fmla="*/ 97 w 320"/>
                <a:gd name="T11" fmla="*/ 301 h 365"/>
                <a:gd name="T12" fmla="*/ 73 w 320"/>
                <a:gd name="T13" fmla="*/ 365 h 365"/>
                <a:gd name="T14" fmla="*/ 1 w 320"/>
                <a:gd name="T15" fmla="*/ 365 h 365"/>
                <a:gd name="T16" fmla="*/ 14 w 320"/>
                <a:gd name="T17" fmla="*/ 321 h 365"/>
                <a:gd name="T18" fmla="*/ 130 w 320"/>
                <a:gd name="T19" fmla="*/ 4 h 365"/>
                <a:gd name="T20" fmla="*/ 132 w 320"/>
                <a:gd name="T21" fmla="*/ 0 h 365"/>
                <a:gd name="T22" fmla="*/ 116 w 320"/>
                <a:gd name="T23" fmla="*/ 240 h 365"/>
                <a:gd name="T24" fmla="*/ 204 w 320"/>
                <a:gd name="T25" fmla="*/ 239 h 365"/>
                <a:gd name="T26" fmla="*/ 160 w 320"/>
                <a:gd name="T27" fmla="*/ 111 h 365"/>
                <a:gd name="T28" fmla="*/ 116 w 320"/>
                <a:gd name="T2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65">
                  <a:moveTo>
                    <a:pt x="1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232" y="121"/>
                    <a:pt x="276" y="242"/>
                    <a:pt x="320" y="364"/>
                  </a:cubicBezTo>
                  <a:cubicBezTo>
                    <a:pt x="304" y="365"/>
                    <a:pt x="268" y="362"/>
                    <a:pt x="247" y="365"/>
                  </a:cubicBezTo>
                  <a:cubicBezTo>
                    <a:pt x="237" y="346"/>
                    <a:pt x="232" y="321"/>
                    <a:pt x="224" y="301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6" y="319"/>
                    <a:pt x="82" y="345"/>
                    <a:pt x="73" y="365"/>
                  </a:cubicBezTo>
                  <a:cubicBezTo>
                    <a:pt x="50" y="362"/>
                    <a:pt x="13" y="364"/>
                    <a:pt x="1" y="365"/>
                  </a:cubicBezTo>
                  <a:cubicBezTo>
                    <a:pt x="0" y="351"/>
                    <a:pt x="9" y="337"/>
                    <a:pt x="14" y="321"/>
                  </a:cubicBezTo>
                  <a:cubicBezTo>
                    <a:pt x="53" y="217"/>
                    <a:pt x="90" y="108"/>
                    <a:pt x="130" y="4"/>
                  </a:cubicBezTo>
                  <a:cubicBezTo>
                    <a:pt x="130" y="2"/>
                    <a:pt x="131" y="0"/>
                    <a:pt x="132" y="0"/>
                  </a:cubicBezTo>
                  <a:moveTo>
                    <a:pt x="116" y="240"/>
                  </a:moveTo>
                  <a:cubicBezTo>
                    <a:pt x="141" y="239"/>
                    <a:pt x="182" y="241"/>
                    <a:pt x="204" y="239"/>
                  </a:cubicBezTo>
                  <a:cubicBezTo>
                    <a:pt x="189" y="196"/>
                    <a:pt x="176" y="152"/>
                    <a:pt x="160" y="111"/>
                  </a:cubicBezTo>
                  <a:cubicBezTo>
                    <a:pt x="146" y="155"/>
                    <a:pt x="130" y="196"/>
                    <a:pt x="116" y="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204305" y="993647"/>
              <a:ext cx="108346" cy="144131"/>
            </a:xfrm>
            <a:custGeom>
              <a:avLst/>
              <a:gdLst>
                <a:gd name="T0" fmla="*/ 3 w 278"/>
                <a:gd name="T1" fmla="*/ 4 h 369"/>
                <a:gd name="T2" fmla="*/ 158 w 278"/>
                <a:gd name="T3" fmla="*/ 4 h 369"/>
                <a:gd name="T4" fmla="*/ 264 w 278"/>
                <a:gd name="T5" fmla="*/ 128 h 369"/>
                <a:gd name="T6" fmla="*/ 198 w 278"/>
                <a:gd name="T7" fmla="*/ 211 h 369"/>
                <a:gd name="T8" fmla="*/ 278 w 278"/>
                <a:gd name="T9" fmla="*/ 368 h 369"/>
                <a:gd name="T10" fmla="*/ 195 w 278"/>
                <a:gd name="T11" fmla="*/ 369 h 369"/>
                <a:gd name="T12" fmla="*/ 125 w 278"/>
                <a:gd name="T13" fmla="*/ 223 h 369"/>
                <a:gd name="T14" fmla="*/ 76 w 278"/>
                <a:gd name="T15" fmla="*/ 223 h 369"/>
                <a:gd name="T16" fmla="*/ 75 w 278"/>
                <a:gd name="T17" fmla="*/ 368 h 369"/>
                <a:gd name="T18" fmla="*/ 2 w 278"/>
                <a:gd name="T19" fmla="*/ 368 h 369"/>
                <a:gd name="T20" fmla="*/ 3 w 278"/>
                <a:gd name="T21" fmla="*/ 4 h 369"/>
                <a:gd name="T22" fmla="*/ 75 w 278"/>
                <a:gd name="T23" fmla="*/ 72 h 369"/>
                <a:gd name="T24" fmla="*/ 75 w 278"/>
                <a:gd name="T25" fmla="*/ 163 h 369"/>
                <a:gd name="T26" fmla="*/ 182 w 278"/>
                <a:gd name="T27" fmla="*/ 146 h 369"/>
                <a:gd name="T28" fmla="*/ 181 w 278"/>
                <a:gd name="T29" fmla="*/ 84 h 369"/>
                <a:gd name="T30" fmla="*/ 76 w 278"/>
                <a:gd name="T31" fmla="*/ 68 h 369"/>
                <a:gd name="T32" fmla="*/ 75 w 278"/>
                <a:gd name="T33" fmla="*/ 7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8" h="369">
                  <a:moveTo>
                    <a:pt x="3" y="4"/>
                  </a:moveTo>
                  <a:cubicBezTo>
                    <a:pt x="59" y="7"/>
                    <a:pt x="108" y="0"/>
                    <a:pt x="158" y="4"/>
                  </a:cubicBezTo>
                  <a:cubicBezTo>
                    <a:pt x="228" y="9"/>
                    <a:pt x="270" y="64"/>
                    <a:pt x="264" y="128"/>
                  </a:cubicBezTo>
                  <a:cubicBezTo>
                    <a:pt x="260" y="168"/>
                    <a:pt x="234" y="199"/>
                    <a:pt x="198" y="211"/>
                  </a:cubicBezTo>
                  <a:cubicBezTo>
                    <a:pt x="224" y="263"/>
                    <a:pt x="254" y="318"/>
                    <a:pt x="278" y="368"/>
                  </a:cubicBezTo>
                  <a:cubicBezTo>
                    <a:pt x="255" y="369"/>
                    <a:pt x="220" y="366"/>
                    <a:pt x="195" y="369"/>
                  </a:cubicBezTo>
                  <a:cubicBezTo>
                    <a:pt x="172" y="320"/>
                    <a:pt x="147" y="273"/>
                    <a:pt x="125" y="223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73" y="269"/>
                    <a:pt x="76" y="320"/>
                    <a:pt x="75" y="368"/>
                  </a:cubicBezTo>
                  <a:cubicBezTo>
                    <a:pt x="55" y="368"/>
                    <a:pt x="22" y="368"/>
                    <a:pt x="2" y="368"/>
                  </a:cubicBezTo>
                  <a:cubicBezTo>
                    <a:pt x="3" y="247"/>
                    <a:pt x="0" y="123"/>
                    <a:pt x="3" y="4"/>
                  </a:cubicBezTo>
                  <a:moveTo>
                    <a:pt x="75" y="72"/>
                  </a:moveTo>
                  <a:cubicBezTo>
                    <a:pt x="75" y="163"/>
                    <a:pt x="75" y="163"/>
                    <a:pt x="75" y="163"/>
                  </a:cubicBezTo>
                  <a:cubicBezTo>
                    <a:pt x="118" y="162"/>
                    <a:pt x="163" y="170"/>
                    <a:pt x="182" y="146"/>
                  </a:cubicBezTo>
                  <a:cubicBezTo>
                    <a:pt x="197" y="128"/>
                    <a:pt x="194" y="100"/>
                    <a:pt x="181" y="84"/>
                  </a:cubicBezTo>
                  <a:cubicBezTo>
                    <a:pt x="161" y="62"/>
                    <a:pt x="115" y="70"/>
                    <a:pt x="76" y="68"/>
                  </a:cubicBezTo>
                  <a:cubicBezTo>
                    <a:pt x="75" y="69"/>
                    <a:pt x="75" y="70"/>
                    <a:pt x="75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313475" y="995296"/>
              <a:ext cx="103728" cy="142482"/>
            </a:xfrm>
            <a:custGeom>
              <a:avLst/>
              <a:gdLst>
                <a:gd name="T0" fmla="*/ 266 w 266"/>
                <a:gd name="T1" fmla="*/ 0 h 365"/>
                <a:gd name="T2" fmla="*/ 266 w 266"/>
                <a:gd name="T3" fmla="*/ 63 h 365"/>
                <a:gd name="T4" fmla="*/ 172 w 266"/>
                <a:gd name="T5" fmla="*/ 64 h 365"/>
                <a:gd name="T6" fmla="*/ 171 w 266"/>
                <a:gd name="T7" fmla="*/ 364 h 365"/>
                <a:gd name="T8" fmla="*/ 98 w 266"/>
                <a:gd name="T9" fmla="*/ 364 h 365"/>
                <a:gd name="T10" fmla="*/ 98 w 266"/>
                <a:gd name="T11" fmla="*/ 64 h 365"/>
                <a:gd name="T12" fmla="*/ 3 w 266"/>
                <a:gd name="T13" fmla="*/ 63 h 365"/>
                <a:gd name="T14" fmla="*/ 6 w 266"/>
                <a:gd name="T15" fmla="*/ 0 h 365"/>
                <a:gd name="T16" fmla="*/ 266 w 266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365">
                  <a:moveTo>
                    <a:pt x="266" y="0"/>
                  </a:moveTo>
                  <a:cubicBezTo>
                    <a:pt x="266" y="63"/>
                    <a:pt x="266" y="63"/>
                    <a:pt x="266" y="63"/>
                  </a:cubicBezTo>
                  <a:cubicBezTo>
                    <a:pt x="237" y="66"/>
                    <a:pt x="203" y="64"/>
                    <a:pt x="172" y="64"/>
                  </a:cubicBezTo>
                  <a:cubicBezTo>
                    <a:pt x="170" y="162"/>
                    <a:pt x="172" y="265"/>
                    <a:pt x="171" y="364"/>
                  </a:cubicBezTo>
                  <a:cubicBezTo>
                    <a:pt x="156" y="365"/>
                    <a:pt x="117" y="364"/>
                    <a:pt x="98" y="3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7" y="64"/>
                    <a:pt x="32" y="66"/>
                    <a:pt x="3" y="63"/>
                  </a:cubicBezTo>
                  <a:cubicBezTo>
                    <a:pt x="5" y="43"/>
                    <a:pt x="0" y="16"/>
                    <a:pt x="6" y="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7688" y="1102653"/>
              <a:ext cx="48483" cy="39084"/>
            </a:xfrm>
            <a:custGeom>
              <a:avLst/>
              <a:gdLst>
                <a:gd name="T0" fmla="*/ 124 w 124"/>
                <a:gd name="T1" fmla="*/ 0 h 100"/>
                <a:gd name="T2" fmla="*/ 67 w 124"/>
                <a:gd name="T3" fmla="*/ 100 h 100"/>
                <a:gd name="T4" fmla="*/ 0 w 124"/>
                <a:gd name="T5" fmla="*/ 100 h 100"/>
                <a:gd name="T6" fmla="*/ 57 w 124"/>
                <a:gd name="T7" fmla="*/ 1 h 100"/>
                <a:gd name="T8" fmla="*/ 124 w 124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0">
                  <a:moveTo>
                    <a:pt x="124" y="0"/>
                  </a:moveTo>
                  <a:cubicBezTo>
                    <a:pt x="107" y="35"/>
                    <a:pt x="86" y="66"/>
                    <a:pt x="67" y="100"/>
                  </a:cubicBezTo>
                  <a:cubicBezTo>
                    <a:pt x="49" y="100"/>
                    <a:pt x="22" y="100"/>
                    <a:pt x="0" y="100"/>
                  </a:cubicBezTo>
                  <a:cubicBezTo>
                    <a:pt x="18" y="66"/>
                    <a:pt x="38" y="34"/>
                    <a:pt x="57" y="1"/>
                  </a:cubicBezTo>
                  <a:cubicBezTo>
                    <a:pt x="79" y="1"/>
                    <a:pt x="108" y="2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98963" y="1160041"/>
              <a:ext cx="102904" cy="142812"/>
            </a:xfrm>
            <a:custGeom>
              <a:avLst/>
              <a:gdLst>
                <a:gd name="T0" fmla="*/ 264 w 264"/>
                <a:gd name="T1" fmla="*/ 2 h 366"/>
                <a:gd name="T2" fmla="*/ 263 w 264"/>
                <a:gd name="T3" fmla="*/ 66 h 366"/>
                <a:gd name="T4" fmla="*/ 168 w 264"/>
                <a:gd name="T5" fmla="*/ 66 h 366"/>
                <a:gd name="T6" fmla="*/ 168 w 264"/>
                <a:gd name="T7" fmla="*/ 366 h 366"/>
                <a:gd name="T8" fmla="*/ 96 w 264"/>
                <a:gd name="T9" fmla="*/ 366 h 366"/>
                <a:gd name="T10" fmla="*/ 95 w 264"/>
                <a:gd name="T11" fmla="*/ 67 h 366"/>
                <a:gd name="T12" fmla="*/ 1 w 264"/>
                <a:gd name="T13" fmla="*/ 66 h 366"/>
                <a:gd name="T14" fmla="*/ 0 w 264"/>
                <a:gd name="T15" fmla="*/ 3 h 366"/>
                <a:gd name="T16" fmla="*/ 264 w 264"/>
                <a:gd name="T17" fmla="*/ 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66">
                  <a:moveTo>
                    <a:pt x="264" y="2"/>
                  </a:moveTo>
                  <a:cubicBezTo>
                    <a:pt x="261" y="20"/>
                    <a:pt x="264" y="50"/>
                    <a:pt x="263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366"/>
                    <a:pt x="168" y="366"/>
                    <a:pt x="168" y="366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5" y="281"/>
                    <a:pt x="98" y="160"/>
                    <a:pt x="95" y="67"/>
                  </a:cubicBezTo>
                  <a:cubicBezTo>
                    <a:pt x="66" y="64"/>
                    <a:pt x="32" y="67"/>
                    <a:pt x="1" y="66"/>
                  </a:cubicBezTo>
                  <a:cubicBezTo>
                    <a:pt x="0" y="50"/>
                    <a:pt x="3" y="17"/>
                    <a:pt x="0" y="3"/>
                  </a:cubicBezTo>
                  <a:cubicBezTo>
                    <a:pt x="79" y="0"/>
                    <a:pt x="182" y="2"/>
                    <a:pt x="26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49526" y="1160041"/>
              <a:ext cx="129454" cy="143307"/>
            </a:xfrm>
            <a:custGeom>
              <a:avLst/>
              <a:gdLst>
                <a:gd name="T0" fmla="*/ 72 w 332"/>
                <a:gd name="T1" fmla="*/ 2 h 367"/>
                <a:gd name="T2" fmla="*/ 165 w 332"/>
                <a:gd name="T3" fmla="*/ 195 h 367"/>
                <a:gd name="T4" fmla="*/ 260 w 332"/>
                <a:gd name="T5" fmla="*/ 2 h 367"/>
                <a:gd name="T6" fmla="*/ 332 w 332"/>
                <a:gd name="T7" fmla="*/ 2 h 367"/>
                <a:gd name="T8" fmla="*/ 331 w 332"/>
                <a:gd name="T9" fmla="*/ 366 h 367"/>
                <a:gd name="T10" fmla="*/ 260 w 332"/>
                <a:gd name="T11" fmla="*/ 367 h 367"/>
                <a:gd name="T12" fmla="*/ 259 w 332"/>
                <a:gd name="T13" fmla="*/ 159 h 367"/>
                <a:gd name="T14" fmla="*/ 191 w 332"/>
                <a:gd name="T15" fmla="*/ 291 h 367"/>
                <a:gd name="T16" fmla="*/ 142 w 332"/>
                <a:gd name="T17" fmla="*/ 291 h 367"/>
                <a:gd name="T18" fmla="*/ 74 w 332"/>
                <a:gd name="T19" fmla="*/ 157 h 367"/>
                <a:gd name="T20" fmla="*/ 73 w 332"/>
                <a:gd name="T21" fmla="*/ 366 h 367"/>
                <a:gd name="T22" fmla="*/ 2 w 332"/>
                <a:gd name="T23" fmla="*/ 367 h 367"/>
                <a:gd name="T24" fmla="*/ 1 w 332"/>
                <a:gd name="T25" fmla="*/ 4 h 367"/>
                <a:gd name="T26" fmla="*/ 2 w 332"/>
                <a:gd name="T27" fmla="*/ 2 h 367"/>
                <a:gd name="T28" fmla="*/ 72 w 332"/>
                <a:gd name="T29" fmla="*/ 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67">
                  <a:moveTo>
                    <a:pt x="72" y="2"/>
                  </a:moveTo>
                  <a:cubicBezTo>
                    <a:pt x="103" y="65"/>
                    <a:pt x="134" y="129"/>
                    <a:pt x="165" y="195"/>
                  </a:cubicBezTo>
                  <a:cubicBezTo>
                    <a:pt x="199" y="132"/>
                    <a:pt x="227" y="65"/>
                    <a:pt x="260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29" y="120"/>
                    <a:pt x="332" y="245"/>
                    <a:pt x="331" y="366"/>
                  </a:cubicBezTo>
                  <a:cubicBezTo>
                    <a:pt x="308" y="366"/>
                    <a:pt x="281" y="364"/>
                    <a:pt x="260" y="367"/>
                  </a:cubicBezTo>
                  <a:cubicBezTo>
                    <a:pt x="257" y="300"/>
                    <a:pt x="260" y="228"/>
                    <a:pt x="259" y="159"/>
                  </a:cubicBezTo>
                  <a:cubicBezTo>
                    <a:pt x="235" y="199"/>
                    <a:pt x="213" y="249"/>
                    <a:pt x="191" y="291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20" y="251"/>
                    <a:pt x="96" y="202"/>
                    <a:pt x="74" y="157"/>
                  </a:cubicBezTo>
                  <a:cubicBezTo>
                    <a:pt x="71" y="220"/>
                    <a:pt x="74" y="297"/>
                    <a:pt x="73" y="366"/>
                  </a:cubicBezTo>
                  <a:cubicBezTo>
                    <a:pt x="50" y="366"/>
                    <a:pt x="23" y="364"/>
                    <a:pt x="2" y="367"/>
                  </a:cubicBezTo>
                  <a:cubicBezTo>
                    <a:pt x="0" y="251"/>
                    <a:pt x="1" y="119"/>
                    <a:pt x="1" y="4"/>
                  </a:cubicBezTo>
                  <a:cubicBezTo>
                    <a:pt x="1" y="2"/>
                    <a:pt x="1" y="0"/>
                    <a:pt x="2" y="2"/>
                  </a:cubicBezTo>
                  <a:lnTo>
                    <a:pt x="7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599924" y="1159217"/>
              <a:ext cx="95483" cy="144131"/>
            </a:xfrm>
            <a:custGeom>
              <a:avLst/>
              <a:gdLst>
                <a:gd name="T0" fmla="*/ 242 w 245"/>
                <a:gd name="T1" fmla="*/ 2 h 369"/>
                <a:gd name="T2" fmla="*/ 243 w 245"/>
                <a:gd name="T3" fmla="*/ 68 h 369"/>
                <a:gd name="T4" fmla="*/ 76 w 245"/>
                <a:gd name="T5" fmla="*/ 68 h 369"/>
                <a:gd name="T6" fmla="*/ 75 w 245"/>
                <a:gd name="T7" fmla="*/ 152 h 369"/>
                <a:gd name="T8" fmla="*/ 219 w 245"/>
                <a:gd name="T9" fmla="*/ 152 h 369"/>
                <a:gd name="T10" fmla="*/ 219 w 245"/>
                <a:gd name="T11" fmla="*/ 215 h 369"/>
                <a:gd name="T12" fmla="*/ 76 w 245"/>
                <a:gd name="T13" fmla="*/ 215 h 369"/>
                <a:gd name="T14" fmla="*/ 75 w 245"/>
                <a:gd name="T15" fmla="*/ 302 h 369"/>
                <a:gd name="T16" fmla="*/ 242 w 245"/>
                <a:gd name="T17" fmla="*/ 302 h 369"/>
                <a:gd name="T18" fmla="*/ 243 w 245"/>
                <a:gd name="T19" fmla="*/ 369 h 369"/>
                <a:gd name="T20" fmla="*/ 3 w 245"/>
                <a:gd name="T21" fmla="*/ 368 h 369"/>
                <a:gd name="T22" fmla="*/ 3 w 245"/>
                <a:gd name="T23" fmla="*/ 6 h 369"/>
                <a:gd name="T24" fmla="*/ 5 w 245"/>
                <a:gd name="T25" fmla="*/ 4 h 369"/>
                <a:gd name="T26" fmla="*/ 242 w 245"/>
                <a:gd name="T27" fmla="*/ 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369">
                  <a:moveTo>
                    <a:pt x="242" y="2"/>
                  </a:moveTo>
                  <a:cubicBezTo>
                    <a:pt x="245" y="22"/>
                    <a:pt x="242" y="47"/>
                    <a:pt x="243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4" y="94"/>
                    <a:pt x="76" y="124"/>
                    <a:pt x="75" y="152"/>
                  </a:cubicBezTo>
                  <a:cubicBezTo>
                    <a:pt x="219" y="152"/>
                    <a:pt x="219" y="152"/>
                    <a:pt x="219" y="152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176" y="215"/>
                    <a:pt x="123" y="215"/>
                    <a:pt x="76" y="215"/>
                  </a:cubicBezTo>
                  <a:cubicBezTo>
                    <a:pt x="74" y="242"/>
                    <a:pt x="76" y="273"/>
                    <a:pt x="75" y="302"/>
                  </a:cubicBezTo>
                  <a:cubicBezTo>
                    <a:pt x="128" y="304"/>
                    <a:pt x="189" y="304"/>
                    <a:pt x="242" y="302"/>
                  </a:cubicBezTo>
                  <a:cubicBezTo>
                    <a:pt x="245" y="322"/>
                    <a:pt x="242" y="347"/>
                    <a:pt x="243" y="369"/>
                  </a:cubicBezTo>
                  <a:cubicBezTo>
                    <a:pt x="166" y="366"/>
                    <a:pt x="83" y="368"/>
                    <a:pt x="3" y="36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5" y="0"/>
                    <a:pt x="5" y="4"/>
                  </a:cubicBezTo>
                  <a:cubicBezTo>
                    <a:pt x="83" y="3"/>
                    <a:pt x="165" y="5"/>
                    <a:pt x="24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199193" y="1160866"/>
              <a:ext cx="93999" cy="141988"/>
            </a:xfrm>
            <a:custGeom>
              <a:avLst/>
              <a:gdLst>
                <a:gd name="T0" fmla="*/ 2 w 241"/>
                <a:gd name="T1" fmla="*/ 0 h 364"/>
                <a:gd name="T2" fmla="*/ 241 w 241"/>
                <a:gd name="T3" fmla="*/ 0 h 364"/>
                <a:gd name="T4" fmla="*/ 241 w 241"/>
                <a:gd name="T5" fmla="*/ 64 h 364"/>
                <a:gd name="T6" fmla="*/ 73 w 241"/>
                <a:gd name="T7" fmla="*/ 64 h 364"/>
                <a:gd name="T8" fmla="*/ 72 w 241"/>
                <a:gd name="T9" fmla="*/ 147 h 364"/>
                <a:gd name="T10" fmla="*/ 216 w 241"/>
                <a:gd name="T11" fmla="*/ 148 h 364"/>
                <a:gd name="T12" fmla="*/ 217 w 241"/>
                <a:gd name="T13" fmla="*/ 210 h 364"/>
                <a:gd name="T14" fmla="*/ 73 w 241"/>
                <a:gd name="T15" fmla="*/ 211 h 364"/>
                <a:gd name="T16" fmla="*/ 72 w 241"/>
                <a:gd name="T17" fmla="*/ 298 h 364"/>
                <a:gd name="T18" fmla="*/ 241 w 241"/>
                <a:gd name="T19" fmla="*/ 299 h 364"/>
                <a:gd name="T20" fmla="*/ 241 w 241"/>
                <a:gd name="T21" fmla="*/ 364 h 364"/>
                <a:gd name="T22" fmla="*/ 0 w 241"/>
                <a:gd name="T23" fmla="*/ 364 h 364"/>
                <a:gd name="T24" fmla="*/ 0 w 241"/>
                <a:gd name="T25" fmla="*/ 3 h 364"/>
                <a:gd name="T26" fmla="*/ 2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0" y="89"/>
                    <a:pt x="73" y="124"/>
                    <a:pt x="72" y="147"/>
                  </a:cubicBezTo>
                  <a:cubicBezTo>
                    <a:pt x="118" y="150"/>
                    <a:pt x="168" y="147"/>
                    <a:pt x="216" y="148"/>
                  </a:cubicBezTo>
                  <a:cubicBezTo>
                    <a:pt x="216" y="164"/>
                    <a:pt x="215" y="196"/>
                    <a:pt x="217" y="210"/>
                  </a:cubicBezTo>
                  <a:cubicBezTo>
                    <a:pt x="172" y="213"/>
                    <a:pt x="121" y="211"/>
                    <a:pt x="73" y="211"/>
                  </a:cubicBezTo>
                  <a:cubicBezTo>
                    <a:pt x="71" y="229"/>
                    <a:pt x="73" y="274"/>
                    <a:pt x="72" y="298"/>
                  </a:cubicBezTo>
                  <a:cubicBezTo>
                    <a:pt x="126" y="301"/>
                    <a:pt x="185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700849" y="1160866"/>
              <a:ext cx="102574" cy="141988"/>
            </a:xfrm>
            <a:custGeom>
              <a:avLst/>
              <a:gdLst>
                <a:gd name="T0" fmla="*/ 0 w 263"/>
                <a:gd name="T1" fmla="*/ 0 h 364"/>
                <a:gd name="T2" fmla="*/ 263 w 263"/>
                <a:gd name="T3" fmla="*/ 0 h 364"/>
                <a:gd name="T4" fmla="*/ 262 w 263"/>
                <a:gd name="T5" fmla="*/ 64 h 364"/>
                <a:gd name="T6" fmla="*/ 168 w 263"/>
                <a:gd name="T7" fmla="*/ 64 h 364"/>
                <a:gd name="T8" fmla="*/ 167 w 263"/>
                <a:gd name="T9" fmla="*/ 364 h 364"/>
                <a:gd name="T10" fmla="*/ 95 w 263"/>
                <a:gd name="T11" fmla="*/ 364 h 364"/>
                <a:gd name="T12" fmla="*/ 95 w 263"/>
                <a:gd name="T13" fmla="*/ 64 h 364"/>
                <a:gd name="T14" fmla="*/ 0 w 263"/>
                <a:gd name="T15" fmla="*/ 64 h 364"/>
                <a:gd name="T16" fmla="*/ 0 w 263"/>
                <a:gd name="T1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4">
                  <a:moveTo>
                    <a:pt x="0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0" y="18"/>
                    <a:pt x="263" y="48"/>
                    <a:pt x="262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5" y="161"/>
                    <a:pt x="168" y="264"/>
                    <a:pt x="167" y="364"/>
                  </a:cubicBezTo>
                  <a:cubicBezTo>
                    <a:pt x="95" y="364"/>
                    <a:pt x="95" y="364"/>
                    <a:pt x="95" y="3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15132" y="1160866"/>
              <a:ext cx="28034" cy="141988"/>
            </a:xfrm>
            <a:custGeom>
              <a:avLst/>
              <a:gdLst>
                <a:gd name="T0" fmla="*/ 2 w 72"/>
                <a:gd name="T1" fmla="*/ 0 h 364"/>
                <a:gd name="T2" fmla="*/ 72 w 72"/>
                <a:gd name="T3" fmla="*/ 0 h 364"/>
                <a:gd name="T4" fmla="*/ 72 w 72"/>
                <a:gd name="T5" fmla="*/ 364 h 364"/>
                <a:gd name="T6" fmla="*/ 0 w 72"/>
                <a:gd name="T7" fmla="*/ 364 h 364"/>
                <a:gd name="T8" fmla="*/ 0 w 72"/>
                <a:gd name="T9" fmla="*/ 3 h 364"/>
                <a:gd name="T10" fmla="*/ 2 w 72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64">
                  <a:moveTo>
                    <a:pt x="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364"/>
                    <a:pt x="72" y="364"/>
                    <a:pt x="72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865429" y="1160866"/>
              <a:ext cx="93999" cy="141988"/>
            </a:xfrm>
            <a:custGeom>
              <a:avLst/>
              <a:gdLst>
                <a:gd name="T0" fmla="*/ 241 w 241"/>
                <a:gd name="T1" fmla="*/ 0 h 364"/>
                <a:gd name="T2" fmla="*/ 241 w 241"/>
                <a:gd name="T3" fmla="*/ 64 h 364"/>
                <a:gd name="T4" fmla="*/ 75 w 241"/>
                <a:gd name="T5" fmla="*/ 64 h 364"/>
                <a:gd name="T6" fmla="*/ 73 w 241"/>
                <a:gd name="T7" fmla="*/ 148 h 364"/>
                <a:gd name="T8" fmla="*/ 217 w 241"/>
                <a:gd name="T9" fmla="*/ 148 h 364"/>
                <a:gd name="T10" fmla="*/ 217 w 241"/>
                <a:gd name="T11" fmla="*/ 211 h 364"/>
                <a:gd name="T12" fmla="*/ 73 w 241"/>
                <a:gd name="T13" fmla="*/ 211 h 364"/>
                <a:gd name="T14" fmla="*/ 73 w 241"/>
                <a:gd name="T15" fmla="*/ 298 h 364"/>
                <a:gd name="T16" fmla="*/ 241 w 241"/>
                <a:gd name="T17" fmla="*/ 299 h 364"/>
                <a:gd name="T18" fmla="*/ 241 w 241"/>
                <a:gd name="T19" fmla="*/ 364 h 364"/>
                <a:gd name="T20" fmla="*/ 2 w 241"/>
                <a:gd name="T21" fmla="*/ 364 h 364"/>
                <a:gd name="T22" fmla="*/ 2 w 241"/>
                <a:gd name="T23" fmla="*/ 3 h 364"/>
                <a:gd name="T24" fmla="*/ 2 w 241"/>
                <a:gd name="T25" fmla="*/ 0 h 364"/>
                <a:gd name="T26" fmla="*/ 241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41" y="0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2" y="90"/>
                    <a:pt x="74" y="120"/>
                    <a:pt x="73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127" y="301"/>
                    <a:pt x="186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2" y="364"/>
                    <a:pt x="2" y="364"/>
                    <a:pt x="2" y="36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2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2975259" y="1158887"/>
              <a:ext cx="108511" cy="144461"/>
            </a:xfrm>
            <a:custGeom>
              <a:avLst/>
              <a:gdLst>
                <a:gd name="T0" fmla="*/ 3 w 278"/>
                <a:gd name="T1" fmla="*/ 5 h 370"/>
                <a:gd name="T2" fmla="*/ 165 w 278"/>
                <a:gd name="T3" fmla="*/ 5 h 370"/>
                <a:gd name="T4" fmla="*/ 264 w 278"/>
                <a:gd name="T5" fmla="*/ 130 h 370"/>
                <a:gd name="T6" fmla="*/ 198 w 278"/>
                <a:gd name="T7" fmla="*/ 212 h 370"/>
                <a:gd name="T8" fmla="*/ 278 w 278"/>
                <a:gd name="T9" fmla="*/ 369 h 370"/>
                <a:gd name="T10" fmla="*/ 197 w 278"/>
                <a:gd name="T11" fmla="*/ 370 h 370"/>
                <a:gd name="T12" fmla="*/ 125 w 278"/>
                <a:gd name="T13" fmla="*/ 224 h 370"/>
                <a:gd name="T14" fmla="*/ 75 w 278"/>
                <a:gd name="T15" fmla="*/ 224 h 370"/>
                <a:gd name="T16" fmla="*/ 75 w 278"/>
                <a:gd name="T17" fmla="*/ 369 h 370"/>
                <a:gd name="T18" fmla="*/ 2 w 278"/>
                <a:gd name="T19" fmla="*/ 369 h 370"/>
                <a:gd name="T20" fmla="*/ 3 w 278"/>
                <a:gd name="T21" fmla="*/ 5 h 370"/>
                <a:gd name="T22" fmla="*/ 75 w 278"/>
                <a:gd name="T23" fmla="*/ 163 h 370"/>
                <a:gd name="T24" fmla="*/ 192 w 278"/>
                <a:gd name="T25" fmla="*/ 115 h 370"/>
                <a:gd name="T26" fmla="*/ 76 w 278"/>
                <a:gd name="T27" fmla="*/ 69 h 370"/>
                <a:gd name="T28" fmla="*/ 75 w 278"/>
                <a:gd name="T29" fmla="*/ 1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70">
                  <a:moveTo>
                    <a:pt x="3" y="5"/>
                  </a:moveTo>
                  <a:cubicBezTo>
                    <a:pt x="60" y="8"/>
                    <a:pt x="114" y="0"/>
                    <a:pt x="165" y="5"/>
                  </a:cubicBezTo>
                  <a:cubicBezTo>
                    <a:pt x="230" y="11"/>
                    <a:pt x="270" y="65"/>
                    <a:pt x="264" y="130"/>
                  </a:cubicBezTo>
                  <a:cubicBezTo>
                    <a:pt x="260" y="172"/>
                    <a:pt x="234" y="197"/>
                    <a:pt x="198" y="212"/>
                  </a:cubicBezTo>
                  <a:cubicBezTo>
                    <a:pt x="225" y="265"/>
                    <a:pt x="253" y="315"/>
                    <a:pt x="278" y="369"/>
                  </a:cubicBezTo>
                  <a:cubicBezTo>
                    <a:pt x="251" y="369"/>
                    <a:pt x="221" y="367"/>
                    <a:pt x="197" y="370"/>
                  </a:cubicBezTo>
                  <a:cubicBezTo>
                    <a:pt x="171" y="321"/>
                    <a:pt x="148" y="272"/>
                    <a:pt x="12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55" y="369"/>
                    <a:pt x="26" y="368"/>
                    <a:pt x="2" y="369"/>
                  </a:cubicBezTo>
                  <a:cubicBezTo>
                    <a:pt x="3" y="248"/>
                    <a:pt x="0" y="123"/>
                    <a:pt x="3" y="5"/>
                  </a:cubicBezTo>
                  <a:moveTo>
                    <a:pt x="75" y="163"/>
                  </a:moveTo>
                  <a:cubicBezTo>
                    <a:pt x="133" y="164"/>
                    <a:pt x="192" y="170"/>
                    <a:pt x="192" y="115"/>
                  </a:cubicBezTo>
                  <a:cubicBezTo>
                    <a:pt x="191" y="64"/>
                    <a:pt x="132" y="67"/>
                    <a:pt x="76" y="69"/>
                  </a:cubicBezTo>
                  <a:cubicBezTo>
                    <a:pt x="73" y="98"/>
                    <a:pt x="76" y="132"/>
                    <a:pt x="75" y="1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2199193" y="1330559"/>
              <a:ext cx="103398" cy="139019"/>
            </a:xfrm>
            <a:custGeom>
              <a:avLst/>
              <a:gdLst>
                <a:gd name="T0" fmla="*/ 2 w 265"/>
                <a:gd name="T1" fmla="*/ 20 h 356"/>
                <a:gd name="T2" fmla="*/ 251 w 265"/>
                <a:gd name="T3" fmla="*/ 64 h 356"/>
                <a:gd name="T4" fmla="*/ 240 w 265"/>
                <a:gd name="T5" fmla="*/ 156 h 356"/>
                <a:gd name="T6" fmla="*/ 54 w 265"/>
                <a:gd name="T7" fmla="*/ 202 h 356"/>
                <a:gd name="T8" fmla="*/ 53 w 265"/>
                <a:gd name="T9" fmla="*/ 356 h 356"/>
                <a:gd name="T10" fmla="*/ 0 w 265"/>
                <a:gd name="T11" fmla="*/ 356 h 356"/>
                <a:gd name="T12" fmla="*/ 0 w 265"/>
                <a:gd name="T13" fmla="*/ 23 h 356"/>
                <a:gd name="T14" fmla="*/ 2 w 265"/>
                <a:gd name="T15" fmla="*/ 20 h 356"/>
                <a:gd name="T16" fmla="*/ 184 w 265"/>
                <a:gd name="T17" fmla="*/ 152 h 356"/>
                <a:gd name="T18" fmla="*/ 189 w 265"/>
                <a:gd name="T19" fmla="*/ 62 h 356"/>
                <a:gd name="T20" fmla="*/ 54 w 265"/>
                <a:gd name="T21" fmla="*/ 41 h 356"/>
                <a:gd name="T22" fmla="*/ 53 w 265"/>
                <a:gd name="T23" fmla="*/ 182 h 356"/>
                <a:gd name="T24" fmla="*/ 184 w 265"/>
                <a:gd name="T25" fmla="*/ 15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356">
                  <a:moveTo>
                    <a:pt x="2" y="20"/>
                  </a:moveTo>
                  <a:cubicBezTo>
                    <a:pt x="92" y="26"/>
                    <a:pt x="221" y="0"/>
                    <a:pt x="251" y="64"/>
                  </a:cubicBezTo>
                  <a:cubicBezTo>
                    <a:pt x="265" y="93"/>
                    <a:pt x="257" y="136"/>
                    <a:pt x="240" y="156"/>
                  </a:cubicBezTo>
                  <a:cubicBezTo>
                    <a:pt x="206" y="197"/>
                    <a:pt x="124" y="207"/>
                    <a:pt x="54" y="202"/>
                  </a:cubicBezTo>
                  <a:cubicBezTo>
                    <a:pt x="51" y="251"/>
                    <a:pt x="54" y="305"/>
                    <a:pt x="53" y="356"/>
                  </a:cubicBezTo>
                  <a:cubicBezTo>
                    <a:pt x="34" y="355"/>
                    <a:pt x="19" y="355"/>
                    <a:pt x="0" y="35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0"/>
                    <a:pt x="2" y="20"/>
                  </a:cubicBezTo>
                  <a:moveTo>
                    <a:pt x="184" y="152"/>
                  </a:moveTo>
                  <a:cubicBezTo>
                    <a:pt x="204" y="131"/>
                    <a:pt x="211" y="88"/>
                    <a:pt x="189" y="62"/>
                  </a:cubicBezTo>
                  <a:cubicBezTo>
                    <a:pt x="166" y="36"/>
                    <a:pt x="103" y="37"/>
                    <a:pt x="54" y="41"/>
                  </a:cubicBezTo>
                  <a:cubicBezTo>
                    <a:pt x="51" y="85"/>
                    <a:pt x="54" y="135"/>
                    <a:pt x="53" y="182"/>
                  </a:cubicBezTo>
                  <a:cubicBezTo>
                    <a:pt x="106" y="186"/>
                    <a:pt x="158" y="180"/>
                    <a:pt x="184" y="1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596461" y="1338474"/>
              <a:ext cx="118570" cy="131433"/>
            </a:xfrm>
            <a:custGeom>
              <a:avLst/>
              <a:gdLst>
                <a:gd name="T0" fmla="*/ 304 w 304"/>
                <a:gd name="T1" fmla="*/ 0 h 337"/>
                <a:gd name="T2" fmla="*/ 304 w 304"/>
                <a:gd name="T3" fmla="*/ 30 h 337"/>
                <a:gd name="T4" fmla="*/ 182 w 304"/>
                <a:gd name="T5" fmla="*/ 24 h 337"/>
                <a:gd name="T6" fmla="*/ 182 w 304"/>
                <a:gd name="T7" fmla="*/ 337 h 337"/>
                <a:gd name="T8" fmla="*/ 129 w 304"/>
                <a:gd name="T9" fmla="*/ 337 h 337"/>
                <a:gd name="T10" fmla="*/ 129 w 304"/>
                <a:gd name="T11" fmla="*/ 24 h 337"/>
                <a:gd name="T12" fmla="*/ 0 w 304"/>
                <a:gd name="T13" fmla="*/ 30 h 337"/>
                <a:gd name="T14" fmla="*/ 1 w 304"/>
                <a:gd name="T15" fmla="*/ 3 h 337"/>
                <a:gd name="T16" fmla="*/ 3 w 304"/>
                <a:gd name="T17" fmla="*/ 0 h 337"/>
                <a:gd name="T18" fmla="*/ 304 w 304"/>
                <a:gd name="T1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7">
                  <a:moveTo>
                    <a:pt x="304" y="0"/>
                  </a:moveTo>
                  <a:cubicBezTo>
                    <a:pt x="304" y="11"/>
                    <a:pt x="303" y="19"/>
                    <a:pt x="304" y="30"/>
                  </a:cubicBezTo>
                  <a:cubicBezTo>
                    <a:pt x="265" y="26"/>
                    <a:pt x="224" y="24"/>
                    <a:pt x="182" y="24"/>
                  </a:cubicBezTo>
                  <a:cubicBezTo>
                    <a:pt x="182" y="337"/>
                    <a:pt x="182" y="337"/>
                    <a:pt x="182" y="337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84" y="24"/>
                    <a:pt x="42" y="27"/>
                    <a:pt x="0" y="30"/>
                  </a:cubicBezTo>
                  <a:cubicBezTo>
                    <a:pt x="3" y="22"/>
                    <a:pt x="3" y="13"/>
                    <a:pt x="1" y="3"/>
                  </a:cubicBezTo>
                  <a:cubicBezTo>
                    <a:pt x="0" y="2"/>
                    <a:pt x="0" y="1"/>
                    <a:pt x="3" y="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490094" y="1338474"/>
              <a:ext cx="26056" cy="25231"/>
            </a:xfrm>
            <a:custGeom>
              <a:avLst/>
              <a:gdLst>
                <a:gd name="T0" fmla="*/ 25 w 67"/>
                <a:gd name="T1" fmla="*/ 5 h 65"/>
                <a:gd name="T2" fmla="*/ 65 w 67"/>
                <a:gd name="T3" fmla="*/ 28 h 65"/>
                <a:gd name="T4" fmla="*/ 2 w 67"/>
                <a:gd name="T5" fmla="*/ 28 h 65"/>
                <a:gd name="T6" fmla="*/ 25 w 67"/>
                <a:gd name="T7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5">
                  <a:moveTo>
                    <a:pt x="25" y="5"/>
                  </a:moveTo>
                  <a:cubicBezTo>
                    <a:pt x="45" y="0"/>
                    <a:pt x="64" y="9"/>
                    <a:pt x="65" y="28"/>
                  </a:cubicBezTo>
                  <a:cubicBezTo>
                    <a:pt x="67" y="65"/>
                    <a:pt x="0" y="63"/>
                    <a:pt x="2" y="28"/>
                  </a:cubicBezTo>
                  <a:cubicBezTo>
                    <a:pt x="2" y="19"/>
                    <a:pt x="10" y="8"/>
                    <a:pt x="25" y="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88352" y="1347379"/>
              <a:ext cx="97132" cy="123352"/>
            </a:xfrm>
            <a:custGeom>
              <a:avLst/>
              <a:gdLst>
                <a:gd name="T0" fmla="*/ 2 w 249"/>
                <a:gd name="T1" fmla="*/ 0 h 316"/>
                <a:gd name="T2" fmla="*/ 79 w 249"/>
                <a:gd name="T3" fmla="*/ 0 h 316"/>
                <a:gd name="T4" fmla="*/ 79 w 249"/>
                <a:gd name="T5" fmla="*/ 113 h 316"/>
                <a:gd name="T6" fmla="*/ 221 w 249"/>
                <a:gd name="T7" fmla="*/ 134 h 316"/>
                <a:gd name="T8" fmla="*/ 221 w 249"/>
                <a:gd name="T9" fmla="*/ 301 h 316"/>
                <a:gd name="T10" fmla="*/ 249 w 249"/>
                <a:gd name="T11" fmla="*/ 305 h 316"/>
                <a:gd name="T12" fmla="*/ 225 w 249"/>
                <a:gd name="T13" fmla="*/ 312 h 316"/>
                <a:gd name="T14" fmla="*/ 164 w 249"/>
                <a:gd name="T15" fmla="*/ 312 h 316"/>
                <a:gd name="T16" fmla="*/ 140 w 249"/>
                <a:gd name="T17" fmla="*/ 307 h 316"/>
                <a:gd name="T18" fmla="*/ 173 w 249"/>
                <a:gd name="T19" fmla="*/ 302 h 316"/>
                <a:gd name="T20" fmla="*/ 174 w 249"/>
                <a:gd name="T21" fmla="*/ 203 h 316"/>
                <a:gd name="T22" fmla="*/ 148 w 249"/>
                <a:gd name="T23" fmla="*/ 92 h 316"/>
                <a:gd name="T24" fmla="*/ 102 w 249"/>
                <a:gd name="T25" fmla="*/ 107 h 316"/>
                <a:gd name="T26" fmla="*/ 79 w 249"/>
                <a:gd name="T27" fmla="*/ 302 h 316"/>
                <a:gd name="T28" fmla="*/ 114 w 249"/>
                <a:gd name="T29" fmla="*/ 305 h 316"/>
                <a:gd name="T30" fmla="*/ 89 w 249"/>
                <a:gd name="T31" fmla="*/ 312 h 316"/>
                <a:gd name="T32" fmla="*/ 12 w 249"/>
                <a:gd name="T33" fmla="*/ 312 h 316"/>
                <a:gd name="T34" fmla="*/ 2 w 249"/>
                <a:gd name="T35" fmla="*/ 307 h 316"/>
                <a:gd name="T36" fmla="*/ 29 w 249"/>
                <a:gd name="T37" fmla="*/ 302 h 316"/>
                <a:gd name="T38" fmla="*/ 29 w 249"/>
                <a:gd name="T39" fmla="*/ 11 h 316"/>
                <a:gd name="T40" fmla="*/ 1 w 249"/>
                <a:gd name="T41" fmla="*/ 8 h 316"/>
                <a:gd name="T42" fmla="*/ 1 w 249"/>
                <a:gd name="T43" fmla="*/ 4 h 316"/>
                <a:gd name="T44" fmla="*/ 2 w 249"/>
                <a:gd name="T4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9" h="316">
                  <a:moveTo>
                    <a:pt x="2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07" y="66"/>
                    <a:pt x="215" y="60"/>
                    <a:pt x="221" y="134"/>
                  </a:cubicBezTo>
                  <a:cubicBezTo>
                    <a:pt x="225" y="183"/>
                    <a:pt x="218" y="248"/>
                    <a:pt x="221" y="301"/>
                  </a:cubicBezTo>
                  <a:cubicBezTo>
                    <a:pt x="227" y="305"/>
                    <a:pt x="247" y="297"/>
                    <a:pt x="249" y="305"/>
                  </a:cubicBezTo>
                  <a:cubicBezTo>
                    <a:pt x="249" y="316"/>
                    <a:pt x="233" y="312"/>
                    <a:pt x="225" y="312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6" y="312"/>
                    <a:pt x="142" y="315"/>
                    <a:pt x="140" y="307"/>
                  </a:cubicBezTo>
                  <a:cubicBezTo>
                    <a:pt x="142" y="296"/>
                    <a:pt x="163" y="304"/>
                    <a:pt x="173" y="302"/>
                  </a:cubicBezTo>
                  <a:cubicBezTo>
                    <a:pt x="175" y="274"/>
                    <a:pt x="174" y="239"/>
                    <a:pt x="174" y="203"/>
                  </a:cubicBezTo>
                  <a:cubicBezTo>
                    <a:pt x="174" y="160"/>
                    <a:pt x="183" y="98"/>
                    <a:pt x="148" y="92"/>
                  </a:cubicBezTo>
                  <a:cubicBezTo>
                    <a:pt x="130" y="89"/>
                    <a:pt x="112" y="97"/>
                    <a:pt x="102" y="107"/>
                  </a:cubicBezTo>
                  <a:cubicBezTo>
                    <a:pt x="67" y="142"/>
                    <a:pt x="82" y="239"/>
                    <a:pt x="79" y="302"/>
                  </a:cubicBezTo>
                  <a:cubicBezTo>
                    <a:pt x="90" y="304"/>
                    <a:pt x="109" y="297"/>
                    <a:pt x="114" y="305"/>
                  </a:cubicBezTo>
                  <a:cubicBezTo>
                    <a:pt x="115" y="316"/>
                    <a:pt x="97" y="312"/>
                    <a:pt x="89" y="312"/>
                  </a:cubicBezTo>
                  <a:cubicBezTo>
                    <a:pt x="64" y="312"/>
                    <a:pt x="38" y="314"/>
                    <a:pt x="12" y="312"/>
                  </a:cubicBezTo>
                  <a:cubicBezTo>
                    <a:pt x="9" y="311"/>
                    <a:pt x="0" y="314"/>
                    <a:pt x="2" y="307"/>
                  </a:cubicBezTo>
                  <a:cubicBezTo>
                    <a:pt x="3" y="296"/>
                    <a:pt x="21" y="304"/>
                    <a:pt x="29" y="30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7"/>
                    <a:pt x="7" y="12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89736" y="1372775"/>
              <a:ext cx="83445" cy="98781"/>
            </a:xfrm>
            <a:custGeom>
              <a:avLst/>
              <a:gdLst>
                <a:gd name="T0" fmla="*/ 209 w 214"/>
                <a:gd name="T1" fmla="*/ 23 h 253"/>
                <a:gd name="T2" fmla="*/ 208 w 214"/>
                <a:gd name="T3" fmla="*/ 104 h 253"/>
                <a:gd name="T4" fmla="*/ 192 w 214"/>
                <a:gd name="T5" fmla="*/ 90 h 253"/>
                <a:gd name="T6" fmla="*/ 104 w 214"/>
                <a:gd name="T7" fmla="*/ 23 h 253"/>
                <a:gd name="T8" fmla="*/ 80 w 214"/>
                <a:gd name="T9" fmla="*/ 42 h 253"/>
                <a:gd name="T10" fmla="*/ 85 w 214"/>
                <a:gd name="T11" fmla="*/ 222 h 253"/>
                <a:gd name="T12" fmla="*/ 131 w 214"/>
                <a:gd name="T13" fmla="*/ 239 h 253"/>
                <a:gd name="T14" fmla="*/ 196 w 214"/>
                <a:gd name="T15" fmla="*/ 191 h 253"/>
                <a:gd name="T16" fmla="*/ 199 w 214"/>
                <a:gd name="T17" fmla="*/ 171 h 253"/>
                <a:gd name="T18" fmla="*/ 211 w 214"/>
                <a:gd name="T19" fmla="*/ 160 h 253"/>
                <a:gd name="T20" fmla="*/ 121 w 214"/>
                <a:gd name="T21" fmla="*/ 253 h 253"/>
                <a:gd name="T22" fmla="*/ 6 w 214"/>
                <a:gd name="T23" fmla="*/ 142 h 253"/>
                <a:gd name="T24" fmla="*/ 124 w 214"/>
                <a:gd name="T25" fmla="*/ 7 h 253"/>
                <a:gd name="T26" fmla="*/ 209 w 214"/>
                <a:gd name="T27" fmla="*/ 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53">
                  <a:moveTo>
                    <a:pt x="209" y="23"/>
                  </a:moveTo>
                  <a:cubicBezTo>
                    <a:pt x="208" y="49"/>
                    <a:pt x="211" y="79"/>
                    <a:pt x="208" y="104"/>
                  </a:cubicBezTo>
                  <a:cubicBezTo>
                    <a:pt x="194" y="108"/>
                    <a:pt x="194" y="97"/>
                    <a:pt x="192" y="90"/>
                  </a:cubicBezTo>
                  <a:cubicBezTo>
                    <a:pt x="180" y="53"/>
                    <a:pt x="159" y="0"/>
                    <a:pt x="104" y="23"/>
                  </a:cubicBezTo>
                  <a:cubicBezTo>
                    <a:pt x="96" y="26"/>
                    <a:pt x="85" y="35"/>
                    <a:pt x="80" y="42"/>
                  </a:cubicBezTo>
                  <a:cubicBezTo>
                    <a:pt x="53" y="82"/>
                    <a:pt x="51" y="189"/>
                    <a:pt x="85" y="222"/>
                  </a:cubicBezTo>
                  <a:cubicBezTo>
                    <a:pt x="96" y="233"/>
                    <a:pt x="114" y="239"/>
                    <a:pt x="131" y="239"/>
                  </a:cubicBezTo>
                  <a:cubicBezTo>
                    <a:pt x="165" y="239"/>
                    <a:pt x="187" y="216"/>
                    <a:pt x="196" y="191"/>
                  </a:cubicBezTo>
                  <a:cubicBezTo>
                    <a:pt x="197" y="185"/>
                    <a:pt x="197" y="177"/>
                    <a:pt x="199" y="171"/>
                  </a:cubicBezTo>
                  <a:cubicBezTo>
                    <a:pt x="201" y="167"/>
                    <a:pt x="201" y="157"/>
                    <a:pt x="211" y="160"/>
                  </a:cubicBezTo>
                  <a:cubicBezTo>
                    <a:pt x="214" y="214"/>
                    <a:pt x="179" y="252"/>
                    <a:pt x="121" y="253"/>
                  </a:cubicBezTo>
                  <a:cubicBezTo>
                    <a:pt x="57" y="253"/>
                    <a:pt x="10" y="201"/>
                    <a:pt x="6" y="142"/>
                  </a:cubicBezTo>
                  <a:cubicBezTo>
                    <a:pt x="0" y="71"/>
                    <a:pt x="50" y="12"/>
                    <a:pt x="124" y="7"/>
                  </a:cubicBezTo>
                  <a:cubicBezTo>
                    <a:pt x="158" y="4"/>
                    <a:pt x="185" y="13"/>
                    <a:pt x="209" y="2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2682544" y="1373600"/>
              <a:ext cx="96802" cy="106532"/>
            </a:xfrm>
            <a:custGeom>
              <a:avLst/>
              <a:gdLst>
                <a:gd name="T0" fmla="*/ 244 w 248"/>
                <a:gd name="T1" fmla="*/ 107 h 273"/>
                <a:gd name="T2" fmla="*/ 87 w 248"/>
                <a:gd name="T3" fmla="*/ 107 h 273"/>
                <a:gd name="T4" fmla="*/ 110 w 248"/>
                <a:gd name="T5" fmla="*/ 223 h 273"/>
                <a:gd name="T6" fmla="*/ 203 w 248"/>
                <a:gd name="T7" fmla="*/ 223 h 273"/>
                <a:gd name="T8" fmla="*/ 228 w 248"/>
                <a:gd name="T9" fmla="*/ 182 h 273"/>
                <a:gd name="T10" fmla="*/ 243 w 248"/>
                <a:gd name="T11" fmla="*/ 158 h 273"/>
                <a:gd name="T12" fmla="*/ 64 w 248"/>
                <a:gd name="T13" fmla="*/ 218 h 273"/>
                <a:gd name="T14" fmla="*/ 133 w 248"/>
                <a:gd name="T15" fmla="*/ 7 h 273"/>
                <a:gd name="T16" fmla="*/ 244 w 248"/>
                <a:gd name="T17" fmla="*/ 107 h 273"/>
                <a:gd name="T18" fmla="*/ 138 w 248"/>
                <a:gd name="T19" fmla="*/ 18 h 273"/>
                <a:gd name="T20" fmla="*/ 86 w 248"/>
                <a:gd name="T21" fmla="*/ 96 h 273"/>
                <a:gd name="T22" fmla="*/ 189 w 248"/>
                <a:gd name="T23" fmla="*/ 96 h 273"/>
                <a:gd name="T24" fmla="*/ 138 w 248"/>
                <a:gd name="T25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273">
                  <a:moveTo>
                    <a:pt x="244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4" y="154"/>
                    <a:pt x="87" y="200"/>
                    <a:pt x="110" y="223"/>
                  </a:cubicBezTo>
                  <a:cubicBezTo>
                    <a:pt x="134" y="246"/>
                    <a:pt x="181" y="242"/>
                    <a:pt x="203" y="223"/>
                  </a:cubicBezTo>
                  <a:cubicBezTo>
                    <a:pt x="214" y="213"/>
                    <a:pt x="224" y="196"/>
                    <a:pt x="228" y="182"/>
                  </a:cubicBezTo>
                  <a:cubicBezTo>
                    <a:pt x="230" y="176"/>
                    <a:pt x="226" y="155"/>
                    <a:pt x="243" y="158"/>
                  </a:cubicBezTo>
                  <a:cubicBezTo>
                    <a:pt x="248" y="258"/>
                    <a:pt x="119" y="273"/>
                    <a:pt x="64" y="218"/>
                  </a:cubicBezTo>
                  <a:cubicBezTo>
                    <a:pt x="0" y="153"/>
                    <a:pt x="37" y="17"/>
                    <a:pt x="133" y="7"/>
                  </a:cubicBezTo>
                  <a:cubicBezTo>
                    <a:pt x="204" y="0"/>
                    <a:pt x="245" y="43"/>
                    <a:pt x="244" y="107"/>
                  </a:cubicBezTo>
                  <a:moveTo>
                    <a:pt x="138" y="18"/>
                  </a:moveTo>
                  <a:cubicBezTo>
                    <a:pt x="102" y="22"/>
                    <a:pt x="91" y="58"/>
                    <a:pt x="86" y="9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3" y="49"/>
                    <a:pt x="180" y="13"/>
                    <a:pt x="138" y="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2290883" y="1373105"/>
              <a:ext cx="96637" cy="98781"/>
            </a:xfrm>
            <a:custGeom>
              <a:avLst/>
              <a:gdLst>
                <a:gd name="T0" fmla="*/ 219 w 248"/>
                <a:gd name="T1" fmla="*/ 235 h 253"/>
                <a:gd name="T2" fmla="*/ 246 w 248"/>
                <a:gd name="T3" fmla="*/ 239 h 253"/>
                <a:gd name="T4" fmla="*/ 230 w 248"/>
                <a:gd name="T5" fmla="*/ 246 h 253"/>
                <a:gd name="T6" fmla="*/ 167 w 248"/>
                <a:gd name="T7" fmla="*/ 246 h 253"/>
                <a:gd name="T8" fmla="*/ 167 w 248"/>
                <a:gd name="T9" fmla="*/ 211 h 253"/>
                <a:gd name="T10" fmla="*/ 85 w 248"/>
                <a:gd name="T11" fmla="*/ 253 h 253"/>
                <a:gd name="T12" fmla="*/ 5 w 248"/>
                <a:gd name="T13" fmla="*/ 183 h 253"/>
                <a:gd name="T14" fmla="*/ 171 w 248"/>
                <a:gd name="T15" fmla="*/ 103 h 253"/>
                <a:gd name="T16" fmla="*/ 160 w 248"/>
                <a:gd name="T17" fmla="*/ 33 h 253"/>
                <a:gd name="T18" fmla="*/ 85 w 248"/>
                <a:gd name="T19" fmla="*/ 31 h 253"/>
                <a:gd name="T20" fmla="*/ 68 w 248"/>
                <a:gd name="T21" fmla="*/ 69 h 253"/>
                <a:gd name="T22" fmla="*/ 44 w 248"/>
                <a:gd name="T23" fmla="*/ 98 h 253"/>
                <a:gd name="T24" fmla="*/ 43 w 248"/>
                <a:gd name="T25" fmla="*/ 25 h 253"/>
                <a:gd name="T26" fmla="*/ 193 w 248"/>
                <a:gd name="T27" fmla="*/ 24 h 253"/>
                <a:gd name="T28" fmla="*/ 219 w 248"/>
                <a:gd name="T29" fmla="*/ 235 h 253"/>
                <a:gd name="T30" fmla="*/ 66 w 248"/>
                <a:gd name="T31" fmla="*/ 153 h 253"/>
                <a:gd name="T32" fmla="*/ 78 w 248"/>
                <a:gd name="T33" fmla="*/ 235 h 253"/>
                <a:gd name="T34" fmla="*/ 94 w 248"/>
                <a:gd name="T35" fmla="*/ 238 h 253"/>
                <a:gd name="T36" fmla="*/ 169 w 248"/>
                <a:gd name="T37" fmla="*/ 115 h 253"/>
                <a:gd name="T38" fmla="*/ 66 w 248"/>
                <a:gd name="T3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253">
                  <a:moveTo>
                    <a:pt x="219" y="235"/>
                  </a:moveTo>
                  <a:cubicBezTo>
                    <a:pt x="225" y="239"/>
                    <a:pt x="244" y="231"/>
                    <a:pt x="246" y="239"/>
                  </a:cubicBezTo>
                  <a:cubicBezTo>
                    <a:pt x="248" y="249"/>
                    <a:pt x="236" y="245"/>
                    <a:pt x="230" y="246"/>
                  </a:cubicBezTo>
                  <a:cubicBezTo>
                    <a:pt x="212" y="246"/>
                    <a:pt x="186" y="245"/>
                    <a:pt x="167" y="246"/>
                  </a:cubicBezTo>
                  <a:cubicBezTo>
                    <a:pt x="167" y="211"/>
                    <a:pt x="167" y="211"/>
                    <a:pt x="167" y="211"/>
                  </a:cubicBezTo>
                  <a:cubicBezTo>
                    <a:pt x="151" y="234"/>
                    <a:pt x="125" y="253"/>
                    <a:pt x="85" y="253"/>
                  </a:cubicBezTo>
                  <a:cubicBezTo>
                    <a:pt x="40" y="253"/>
                    <a:pt x="0" y="228"/>
                    <a:pt x="5" y="183"/>
                  </a:cubicBezTo>
                  <a:cubicBezTo>
                    <a:pt x="12" y="117"/>
                    <a:pt x="120" y="128"/>
                    <a:pt x="171" y="103"/>
                  </a:cubicBezTo>
                  <a:cubicBezTo>
                    <a:pt x="171" y="74"/>
                    <a:pt x="173" y="47"/>
                    <a:pt x="160" y="33"/>
                  </a:cubicBezTo>
                  <a:cubicBezTo>
                    <a:pt x="144" y="16"/>
                    <a:pt x="100" y="14"/>
                    <a:pt x="85" y="31"/>
                  </a:cubicBezTo>
                  <a:cubicBezTo>
                    <a:pt x="78" y="41"/>
                    <a:pt x="74" y="56"/>
                    <a:pt x="68" y="69"/>
                  </a:cubicBezTo>
                  <a:cubicBezTo>
                    <a:pt x="63" y="81"/>
                    <a:pt x="59" y="98"/>
                    <a:pt x="44" y="98"/>
                  </a:cubicBezTo>
                  <a:cubicBezTo>
                    <a:pt x="41" y="76"/>
                    <a:pt x="44" y="49"/>
                    <a:pt x="43" y="25"/>
                  </a:cubicBezTo>
                  <a:cubicBezTo>
                    <a:pt x="81" y="9"/>
                    <a:pt x="155" y="0"/>
                    <a:pt x="193" y="24"/>
                  </a:cubicBezTo>
                  <a:cubicBezTo>
                    <a:pt x="244" y="57"/>
                    <a:pt x="209" y="158"/>
                    <a:pt x="219" y="235"/>
                  </a:cubicBezTo>
                  <a:moveTo>
                    <a:pt x="66" y="153"/>
                  </a:moveTo>
                  <a:cubicBezTo>
                    <a:pt x="46" y="178"/>
                    <a:pt x="54" y="223"/>
                    <a:pt x="78" y="235"/>
                  </a:cubicBezTo>
                  <a:cubicBezTo>
                    <a:pt x="83" y="237"/>
                    <a:pt x="90" y="238"/>
                    <a:pt x="94" y="238"/>
                  </a:cubicBezTo>
                  <a:cubicBezTo>
                    <a:pt x="151" y="243"/>
                    <a:pt x="180" y="184"/>
                    <a:pt x="169" y="115"/>
                  </a:cubicBezTo>
                  <a:cubicBezTo>
                    <a:pt x="139" y="133"/>
                    <a:pt x="86" y="127"/>
                    <a:pt x="66" y="15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534455" y="1375414"/>
              <a:ext cx="86083" cy="99935"/>
            </a:xfrm>
            <a:custGeom>
              <a:avLst/>
              <a:gdLst>
                <a:gd name="T0" fmla="*/ 194 w 221"/>
                <a:gd name="T1" fmla="*/ 19 h 256"/>
                <a:gd name="T2" fmla="*/ 193 w 221"/>
                <a:gd name="T3" fmla="*/ 89 h 256"/>
                <a:gd name="T4" fmla="*/ 171 w 221"/>
                <a:gd name="T5" fmla="*/ 58 h 256"/>
                <a:gd name="T6" fmla="*/ 142 w 221"/>
                <a:gd name="T7" fmla="*/ 18 h 256"/>
                <a:gd name="T8" fmla="*/ 50 w 221"/>
                <a:gd name="T9" fmla="*/ 57 h 256"/>
                <a:gd name="T10" fmla="*/ 124 w 221"/>
                <a:gd name="T11" fmla="*/ 100 h 256"/>
                <a:gd name="T12" fmla="*/ 211 w 221"/>
                <a:gd name="T13" fmla="*/ 152 h 256"/>
                <a:gd name="T14" fmla="*/ 193 w 221"/>
                <a:gd name="T15" fmla="*/ 219 h 256"/>
                <a:gd name="T16" fmla="*/ 23 w 221"/>
                <a:gd name="T17" fmla="*/ 227 h 256"/>
                <a:gd name="T18" fmla="*/ 25 w 221"/>
                <a:gd name="T19" fmla="*/ 151 h 256"/>
                <a:gd name="T20" fmla="*/ 41 w 221"/>
                <a:gd name="T21" fmla="*/ 168 h 256"/>
                <a:gd name="T22" fmla="*/ 75 w 221"/>
                <a:gd name="T23" fmla="*/ 229 h 256"/>
                <a:gd name="T24" fmla="*/ 185 w 221"/>
                <a:gd name="T25" fmla="*/ 186 h 256"/>
                <a:gd name="T26" fmla="*/ 119 w 221"/>
                <a:gd name="T27" fmla="*/ 143 h 256"/>
                <a:gd name="T28" fmla="*/ 20 w 221"/>
                <a:gd name="T29" fmla="*/ 90 h 256"/>
                <a:gd name="T30" fmla="*/ 102 w 221"/>
                <a:gd name="T31" fmla="*/ 3 h 256"/>
                <a:gd name="T32" fmla="*/ 194 w 221"/>
                <a:gd name="T33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1" h="256">
                  <a:moveTo>
                    <a:pt x="194" y="19"/>
                  </a:moveTo>
                  <a:cubicBezTo>
                    <a:pt x="194" y="42"/>
                    <a:pt x="196" y="68"/>
                    <a:pt x="193" y="89"/>
                  </a:cubicBezTo>
                  <a:cubicBezTo>
                    <a:pt x="172" y="90"/>
                    <a:pt x="176" y="71"/>
                    <a:pt x="171" y="58"/>
                  </a:cubicBezTo>
                  <a:cubicBezTo>
                    <a:pt x="167" y="46"/>
                    <a:pt x="157" y="24"/>
                    <a:pt x="142" y="18"/>
                  </a:cubicBezTo>
                  <a:cubicBezTo>
                    <a:pt x="107" y="2"/>
                    <a:pt x="46" y="22"/>
                    <a:pt x="50" y="57"/>
                  </a:cubicBezTo>
                  <a:cubicBezTo>
                    <a:pt x="53" y="86"/>
                    <a:pt x="98" y="92"/>
                    <a:pt x="124" y="100"/>
                  </a:cubicBezTo>
                  <a:cubicBezTo>
                    <a:pt x="159" y="110"/>
                    <a:pt x="201" y="123"/>
                    <a:pt x="211" y="152"/>
                  </a:cubicBezTo>
                  <a:cubicBezTo>
                    <a:pt x="221" y="178"/>
                    <a:pt x="209" y="204"/>
                    <a:pt x="193" y="219"/>
                  </a:cubicBezTo>
                  <a:cubicBezTo>
                    <a:pt x="155" y="256"/>
                    <a:pt x="67" y="252"/>
                    <a:pt x="23" y="227"/>
                  </a:cubicBezTo>
                  <a:cubicBezTo>
                    <a:pt x="24" y="203"/>
                    <a:pt x="20" y="171"/>
                    <a:pt x="25" y="151"/>
                  </a:cubicBezTo>
                  <a:cubicBezTo>
                    <a:pt x="38" y="147"/>
                    <a:pt x="39" y="161"/>
                    <a:pt x="41" y="168"/>
                  </a:cubicBezTo>
                  <a:cubicBezTo>
                    <a:pt x="48" y="188"/>
                    <a:pt x="55" y="219"/>
                    <a:pt x="75" y="229"/>
                  </a:cubicBezTo>
                  <a:cubicBezTo>
                    <a:pt x="114" y="248"/>
                    <a:pt x="189" y="227"/>
                    <a:pt x="185" y="186"/>
                  </a:cubicBezTo>
                  <a:cubicBezTo>
                    <a:pt x="182" y="162"/>
                    <a:pt x="146" y="151"/>
                    <a:pt x="119" y="143"/>
                  </a:cubicBezTo>
                  <a:cubicBezTo>
                    <a:pt x="82" y="133"/>
                    <a:pt x="33" y="124"/>
                    <a:pt x="20" y="90"/>
                  </a:cubicBezTo>
                  <a:cubicBezTo>
                    <a:pt x="0" y="35"/>
                    <a:pt x="62" y="7"/>
                    <a:pt x="102" y="3"/>
                  </a:cubicBezTo>
                  <a:cubicBezTo>
                    <a:pt x="140" y="0"/>
                    <a:pt x="167" y="8"/>
                    <a:pt x="194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402362" y="1373105"/>
              <a:ext cx="71241" cy="97297"/>
            </a:xfrm>
            <a:custGeom>
              <a:avLst/>
              <a:gdLst>
                <a:gd name="T0" fmla="*/ 183 w 183"/>
                <a:gd name="T1" fmla="*/ 22 h 249"/>
                <a:gd name="T2" fmla="*/ 183 w 183"/>
                <a:gd name="T3" fmla="*/ 106 h 249"/>
                <a:gd name="T4" fmla="*/ 172 w 183"/>
                <a:gd name="T5" fmla="*/ 106 h 249"/>
                <a:gd name="T6" fmla="*/ 152 w 183"/>
                <a:gd name="T7" fmla="*/ 64 h 249"/>
                <a:gd name="T8" fmla="*/ 106 w 183"/>
                <a:gd name="T9" fmla="*/ 39 h 249"/>
                <a:gd name="T10" fmla="*/ 81 w 183"/>
                <a:gd name="T11" fmla="*/ 236 h 249"/>
                <a:gd name="T12" fmla="*/ 103 w 183"/>
                <a:gd name="T13" fmla="*/ 236 h 249"/>
                <a:gd name="T14" fmla="*/ 118 w 183"/>
                <a:gd name="T15" fmla="*/ 241 h 249"/>
                <a:gd name="T16" fmla="*/ 92 w 183"/>
                <a:gd name="T17" fmla="*/ 246 h 249"/>
                <a:gd name="T18" fmla="*/ 13 w 183"/>
                <a:gd name="T19" fmla="*/ 246 h 249"/>
                <a:gd name="T20" fmla="*/ 3 w 183"/>
                <a:gd name="T21" fmla="*/ 239 h 249"/>
                <a:gd name="T22" fmla="*/ 30 w 183"/>
                <a:gd name="T23" fmla="*/ 236 h 249"/>
                <a:gd name="T24" fmla="*/ 31 w 183"/>
                <a:gd name="T25" fmla="*/ 26 h 249"/>
                <a:gd name="T26" fmla="*/ 2 w 183"/>
                <a:gd name="T27" fmla="*/ 25 h 249"/>
                <a:gd name="T28" fmla="*/ 2 w 183"/>
                <a:gd name="T29" fmla="*/ 18 h 249"/>
                <a:gd name="T30" fmla="*/ 77 w 183"/>
                <a:gd name="T31" fmla="*/ 16 h 249"/>
                <a:gd name="T32" fmla="*/ 77 w 183"/>
                <a:gd name="T33" fmla="*/ 54 h 249"/>
                <a:gd name="T34" fmla="*/ 183 w 183"/>
                <a:gd name="T35" fmla="*/ 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249">
                  <a:moveTo>
                    <a:pt x="183" y="22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0" y="105"/>
                    <a:pt x="175" y="107"/>
                    <a:pt x="172" y="106"/>
                  </a:cubicBezTo>
                  <a:cubicBezTo>
                    <a:pt x="165" y="103"/>
                    <a:pt x="157" y="75"/>
                    <a:pt x="152" y="64"/>
                  </a:cubicBezTo>
                  <a:cubicBezTo>
                    <a:pt x="142" y="39"/>
                    <a:pt x="132" y="17"/>
                    <a:pt x="106" y="39"/>
                  </a:cubicBezTo>
                  <a:cubicBezTo>
                    <a:pt x="67" y="70"/>
                    <a:pt x="84" y="166"/>
                    <a:pt x="81" y="236"/>
                  </a:cubicBezTo>
                  <a:cubicBezTo>
                    <a:pt x="86" y="236"/>
                    <a:pt x="95" y="236"/>
                    <a:pt x="103" y="236"/>
                  </a:cubicBezTo>
                  <a:cubicBezTo>
                    <a:pt x="108" y="236"/>
                    <a:pt x="119" y="233"/>
                    <a:pt x="118" y="241"/>
                  </a:cubicBezTo>
                  <a:cubicBezTo>
                    <a:pt x="117" y="249"/>
                    <a:pt x="101" y="246"/>
                    <a:pt x="92" y="246"/>
                  </a:cubicBezTo>
                  <a:cubicBezTo>
                    <a:pt x="67" y="246"/>
                    <a:pt x="39" y="249"/>
                    <a:pt x="13" y="246"/>
                  </a:cubicBezTo>
                  <a:cubicBezTo>
                    <a:pt x="9" y="245"/>
                    <a:pt x="0" y="248"/>
                    <a:pt x="3" y="239"/>
                  </a:cubicBezTo>
                  <a:cubicBezTo>
                    <a:pt x="5" y="231"/>
                    <a:pt x="21" y="238"/>
                    <a:pt x="30" y="236"/>
                  </a:cubicBezTo>
                  <a:cubicBezTo>
                    <a:pt x="32" y="168"/>
                    <a:pt x="30" y="96"/>
                    <a:pt x="31" y="26"/>
                  </a:cubicBezTo>
                  <a:cubicBezTo>
                    <a:pt x="21" y="26"/>
                    <a:pt x="9" y="28"/>
                    <a:pt x="2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2" y="12"/>
                    <a:pt x="53" y="17"/>
                    <a:pt x="77" y="16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90" y="26"/>
                    <a:pt x="141" y="0"/>
                    <a:pt x="183" y="2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483333" y="1379372"/>
              <a:ext cx="41393" cy="91360"/>
            </a:xfrm>
            <a:custGeom>
              <a:avLst/>
              <a:gdLst>
                <a:gd name="T0" fmla="*/ 81 w 106"/>
                <a:gd name="T1" fmla="*/ 0 h 234"/>
                <a:gd name="T2" fmla="*/ 81 w 106"/>
                <a:gd name="T3" fmla="*/ 219 h 234"/>
                <a:gd name="T4" fmla="*/ 106 w 106"/>
                <a:gd name="T5" fmla="*/ 223 h 234"/>
                <a:gd name="T6" fmla="*/ 83 w 106"/>
                <a:gd name="T7" fmla="*/ 230 h 234"/>
                <a:gd name="T8" fmla="*/ 25 w 106"/>
                <a:gd name="T9" fmla="*/ 230 h 234"/>
                <a:gd name="T10" fmla="*/ 0 w 106"/>
                <a:gd name="T11" fmla="*/ 225 h 234"/>
                <a:gd name="T12" fmla="*/ 28 w 106"/>
                <a:gd name="T13" fmla="*/ 220 h 234"/>
                <a:gd name="T14" fmla="*/ 30 w 106"/>
                <a:gd name="T15" fmla="*/ 12 h 234"/>
                <a:gd name="T16" fmla="*/ 3 w 106"/>
                <a:gd name="T17" fmla="*/ 9 h 234"/>
                <a:gd name="T18" fmla="*/ 4 w 106"/>
                <a:gd name="T19" fmla="*/ 0 h 234"/>
                <a:gd name="T20" fmla="*/ 81 w 106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4">
                  <a:moveTo>
                    <a:pt x="81" y="0"/>
                  </a:moveTo>
                  <a:cubicBezTo>
                    <a:pt x="81" y="219"/>
                    <a:pt x="81" y="219"/>
                    <a:pt x="81" y="219"/>
                  </a:cubicBezTo>
                  <a:cubicBezTo>
                    <a:pt x="86" y="223"/>
                    <a:pt x="105" y="215"/>
                    <a:pt x="106" y="223"/>
                  </a:cubicBezTo>
                  <a:cubicBezTo>
                    <a:pt x="106" y="234"/>
                    <a:pt x="91" y="230"/>
                    <a:pt x="83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17" y="230"/>
                    <a:pt x="2" y="233"/>
                    <a:pt x="0" y="225"/>
                  </a:cubicBezTo>
                  <a:cubicBezTo>
                    <a:pt x="1" y="214"/>
                    <a:pt x="20" y="222"/>
                    <a:pt x="28" y="220"/>
                  </a:cubicBezTo>
                  <a:cubicBezTo>
                    <a:pt x="31" y="153"/>
                    <a:pt x="29" y="81"/>
                    <a:pt x="30" y="12"/>
                  </a:cubicBezTo>
                  <a:cubicBezTo>
                    <a:pt x="23" y="8"/>
                    <a:pt x="9" y="13"/>
                    <a:pt x="3" y="9"/>
                  </a:cubicBezTo>
                  <a:cubicBezTo>
                    <a:pt x="4" y="6"/>
                    <a:pt x="1" y="0"/>
                    <a:pt x="4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173618" y="1232932"/>
              <a:ext cx="926299" cy="241263"/>
            </a:xfrm>
            <a:custGeom>
              <a:avLst/>
              <a:gdLst>
                <a:gd name="T0" fmla="*/ 1190 w 2376"/>
                <a:gd name="T1" fmla="*/ 2 h 618"/>
                <a:gd name="T2" fmla="*/ 1829 w 2376"/>
                <a:gd name="T3" fmla="*/ 2 h 618"/>
                <a:gd name="T4" fmla="*/ 1986 w 2376"/>
                <a:gd name="T5" fmla="*/ 2 h 618"/>
                <a:gd name="T6" fmla="*/ 2012 w 2376"/>
                <a:gd name="T7" fmla="*/ 2 h 618"/>
                <a:gd name="T8" fmla="*/ 2037 w 2376"/>
                <a:gd name="T9" fmla="*/ 39 h 618"/>
                <a:gd name="T10" fmla="*/ 2060 w 2376"/>
                <a:gd name="T11" fmla="*/ 80 h 618"/>
                <a:gd name="T12" fmla="*/ 2192 w 2376"/>
                <a:gd name="T13" fmla="*/ 301 h 618"/>
                <a:gd name="T14" fmla="*/ 2244 w 2376"/>
                <a:gd name="T15" fmla="*/ 392 h 618"/>
                <a:gd name="T16" fmla="*/ 2282 w 2376"/>
                <a:gd name="T17" fmla="*/ 457 h 618"/>
                <a:gd name="T18" fmla="*/ 2360 w 2376"/>
                <a:gd name="T19" fmla="*/ 584 h 618"/>
                <a:gd name="T20" fmla="*/ 2376 w 2376"/>
                <a:gd name="T21" fmla="*/ 618 h 618"/>
                <a:gd name="T22" fmla="*/ 1550 w 2376"/>
                <a:gd name="T23" fmla="*/ 618 h 618"/>
                <a:gd name="T24" fmla="*/ 1189 w 2376"/>
                <a:gd name="T25" fmla="*/ 6 h 618"/>
                <a:gd name="T26" fmla="*/ 826 w 2376"/>
                <a:gd name="T27" fmla="*/ 618 h 618"/>
                <a:gd name="T28" fmla="*/ 0 w 2376"/>
                <a:gd name="T29" fmla="*/ 618 h 618"/>
                <a:gd name="T30" fmla="*/ 33 w 2376"/>
                <a:gd name="T31" fmla="*/ 561 h 618"/>
                <a:gd name="T32" fmla="*/ 210 w 2376"/>
                <a:gd name="T33" fmla="*/ 258 h 618"/>
                <a:gd name="T34" fmla="*/ 276 w 2376"/>
                <a:gd name="T35" fmla="*/ 143 h 618"/>
                <a:gd name="T36" fmla="*/ 361 w 2376"/>
                <a:gd name="T37" fmla="*/ 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6" h="618">
                  <a:moveTo>
                    <a:pt x="1190" y="2"/>
                  </a:moveTo>
                  <a:cubicBezTo>
                    <a:pt x="1415" y="2"/>
                    <a:pt x="1645" y="2"/>
                    <a:pt x="1829" y="2"/>
                  </a:cubicBezTo>
                  <a:cubicBezTo>
                    <a:pt x="1869" y="2"/>
                    <a:pt x="1937" y="2"/>
                    <a:pt x="1986" y="2"/>
                  </a:cubicBezTo>
                  <a:cubicBezTo>
                    <a:pt x="1995" y="2"/>
                    <a:pt x="2007" y="0"/>
                    <a:pt x="2012" y="2"/>
                  </a:cubicBezTo>
                  <a:cubicBezTo>
                    <a:pt x="2019" y="4"/>
                    <a:pt x="2031" y="28"/>
                    <a:pt x="2037" y="39"/>
                  </a:cubicBezTo>
                  <a:cubicBezTo>
                    <a:pt x="2047" y="55"/>
                    <a:pt x="2057" y="75"/>
                    <a:pt x="2060" y="80"/>
                  </a:cubicBezTo>
                  <a:cubicBezTo>
                    <a:pt x="2102" y="152"/>
                    <a:pt x="2148" y="225"/>
                    <a:pt x="2192" y="301"/>
                  </a:cubicBezTo>
                  <a:cubicBezTo>
                    <a:pt x="2210" y="332"/>
                    <a:pt x="2228" y="363"/>
                    <a:pt x="2244" y="392"/>
                  </a:cubicBezTo>
                  <a:cubicBezTo>
                    <a:pt x="2257" y="413"/>
                    <a:pt x="2268" y="434"/>
                    <a:pt x="2282" y="457"/>
                  </a:cubicBezTo>
                  <a:cubicBezTo>
                    <a:pt x="2307" y="500"/>
                    <a:pt x="2332" y="543"/>
                    <a:pt x="2360" y="584"/>
                  </a:cubicBezTo>
                  <a:cubicBezTo>
                    <a:pt x="2359" y="595"/>
                    <a:pt x="2376" y="607"/>
                    <a:pt x="2376" y="618"/>
                  </a:cubicBezTo>
                  <a:cubicBezTo>
                    <a:pt x="1550" y="618"/>
                    <a:pt x="1550" y="618"/>
                    <a:pt x="1550" y="618"/>
                  </a:cubicBezTo>
                  <a:cubicBezTo>
                    <a:pt x="1426" y="412"/>
                    <a:pt x="1310" y="211"/>
                    <a:pt x="1189" y="6"/>
                  </a:cubicBezTo>
                  <a:cubicBezTo>
                    <a:pt x="1068" y="206"/>
                    <a:pt x="951" y="411"/>
                    <a:pt x="826" y="618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8" y="599"/>
                    <a:pt x="21" y="580"/>
                    <a:pt x="33" y="561"/>
                  </a:cubicBezTo>
                  <a:cubicBezTo>
                    <a:pt x="92" y="460"/>
                    <a:pt x="150" y="360"/>
                    <a:pt x="210" y="258"/>
                  </a:cubicBezTo>
                  <a:cubicBezTo>
                    <a:pt x="234" y="217"/>
                    <a:pt x="260" y="178"/>
                    <a:pt x="276" y="143"/>
                  </a:cubicBezTo>
                  <a:cubicBezTo>
                    <a:pt x="298" y="114"/>
                    <a:pt x="342" y="34"/>
                    <a:pt x="36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83770" y="1151796"/>
              <a:ext cx="105872" cy="162766"/>
            </a:xfrm>
            <a:custGeom>
              <a:avLst/>
              <a:gdLst>
                <a:gd name="T0" fmla="*/ 212 w 272"/>
                <a:gd name="T1" fmla="*/ 107 h 417"/>
                <a:gd name="T2" fmla="*/ 84 w 272"/>
                <a:gd name="T3" fmla="*/ 133 h 417"/>
                <a:gd name="T4" fmla="*/ 121 w 272"/>
                <a:gd name="T5" fmla="*/ 166 h 417"/>
                <a:gd name="T6" fmla="*/ 244 w 272"/>
                <a:gd name="T7" fmla="*/ 203 h 417"/>
                <a:gd name="T8" fmla="*/ 268 w 272"/>
                <a:gd name="T9" fmla="*/ 295 h 417"/>
                <a:gd name="T10" fmla="*/ 0 w 272"/>
                <a:gd name="T11" fmla="*/ 339 h 417"/>
                <a:gd name="T12" fmla="*/ 46 w 272"/>
                <a:gd name="T13" fmla="*/ 295 h 417"/>
                <a:gd name="T14" fmla="*/ 66 w 272"/>
                <a:gd name="T15" fmla="*/ 309 h 417"/>
                <a:gd name="T16" fmla="*/ 197 w 272"/>
                <a:gd name="T17" fmla="*/ 292 h 417"/>
                <a:gd name="T18" fmla="*/ 183 w 272"/>
                <a:gd name="T19" fmla="*/ 247 h 417"/>
                <a:gd name="T20" fmla="*/ 143 w 272"/>
                <a:gd name="T21" fmla="*/ 237 h 417"/>
                <a:gd name="T22" fmla="*/ 23 w 272"/>
                <a:gd name="T23" fmla="*/ 180 h 417"/>
                <a:gd name="T24" fmla="*/ 44 w 272"/>
                <a:gd name="T25" fmla="*/ 52 h 417"/>
                <a:gd name="T26" fmla="*/ 260 w 272"/>
                <a:gd name="T27" fmla="*/ 60 h 417"/>
                <a:gd name="T28" fmla="*/ 212 w 272"/>
                <a:gd name="T29" fmla="*/ 1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17">
                  <a:moveTo>
                    <a:pt x="212" y="107"/>
                  </a:moveTo>
                  <a:cubicBezTo>
                    <a:pt x="187" y="74"/>
                    <a:pt x="74" y="64"/>
                    <a:pt x="84" y="133"/>
                  </a:cubicBezTo>
                  <a:cubicBezTo>
                    <a:pt x="86" y="149"/>
                    <a:pt x="104" y="163"/>
                    <a:pt x="121" y="166"/>
                  </a:cubicBezTo>
                  <a:cubicBezTo>
                    <a:pt x="162" y="175"/>
                    <a:pt x="214" y="172"/>
                    <a:pt x="244" y="203"/>
                  </a:cubicBezTo>
                  <a:cubicBezTo>
                    <a:pt x="261" y="221"/>
                    <a:pt x="272" y="254"/>
                    <a:pt x="268" y="295"/>
                  </a:cubicBezTo>
                  <a:cubicBezTo>
                    <a:pt x="257" y="411"/>
                    <a:pt x="59" y="417"/>
                    <a:pt x="0" y="339"/>
                  </a:cubicBezTo>
                  <a:cubicBezTo>
                    <a:pt x="17" y="326"/>
                    <a:pt x="29" y="308"/>
                    <a:pt x="46" y="295"/>
                  </a:cubicBezTo>
                  <a:cubicBezTo>
                    <a:pt x="52" y="297"/>
                    <a:pt x="58" y="304"/>
                    <a:pt x="66" y="309"/>
                  </a:cubicBezTo>
                  <a:cubicBezTo>
                    <a:pt x="96" y="327"/>
                    <a:pt x="185" y="339"/>
                    <a:pt x="197" y="292"/>
                  </a:cubicBezTo>
                  <a:cubicBezTo>
                    <a:pt x="200" y="269"/>
                    <a:pt x="194" y="256"/>
                    <a:pt x="183" y="247"/>
                  </a:cubicBezTo>
                  <a:cubicBezTo>
                    <a:pt x="172" y="243"/>
                    <a:pt x="160" y="237"/>
                    <a:pt x="143" y="237"/>
                  </a:cubicBezTo>
                  <a:cubicBezTo>
                    <a:pt x="103" y="237"/>
                    <a:pt x="36" y="216"/>
                    <a:pt x="23" y="180"/>
                  </a:cubicBezTo>
                  <a:cubicBezTo>
                    <a:pt x="5" y="139"/>
                    <a:pt x="17" y="78"/>
                    <a:pt x="44" y="52"/>
                  </a:cubicBezTo>
                  <a:cubicBezTo>
                    <a:pt x="96" y="0"/>
                    <a:pt x="214" y="12"/>
                    <a:pt x="260" y="60"/>
                  </a:cubicBezTo>
                  <a:cubicBezTo>
                    <a:pt x="242" y="80"/>
                    <a:pt x="232" y="93"/>
                    <a:pt x="212" y="107"/>
                  </a:cubicBezTo>
                </a:path>
              </a:pathLst>
            </a:custGeom>
            <a:solidFill>
              <a:srgbClr val="8F2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313627" y="990679"/>
              <a:ext cx="467025" cy="243902"/>
            </a:xfrm>
            <a:custGeom>
              <a:avLst/>
              <a:gdLst>
                <a:gd name="T0" fmla="*/ 867 w 2832"/>
                <a:gd name="T1" fmla="*/ 0 h 1479"/>
                <a:gd name="T2" fmla="*/ 2832 w 2832"/>
                <a:gd name="T3" fmla="*/ 0 h 1479"/>
                <a:gd name="T4" fmla="*/ 1969 w 2832"/>
                <a:gd name="T5" fmla="*/ 1477 h 1479"/>
                <a:gd name="T6" fmla="*/ 0 w 2832"/>
                <a:gd name="T7" fmla="*/ 1479 h 1479"/>
                <a:gd name="T8" fmla="*/ 867 w 2832"/>
                <a:gd name="T9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1479">
                  <a:moveTo>
                    <a:pt x="867" y="0"/>
                  </a:moveTo>
                  <a:lnTo>
                    <a:pt x="2832" y="0"/>
                  </a:lnTo>
                  <a:lnTo>
                    <a:pt x="1969" y="1477"/>
                  </a:lnTo>
                  <a:lnTo>
                    <a:pt x="0" y="147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892970" y="924314"/>
            <a:ext cx="4364830" cy="366254"/>
          </a:xfrm>
        </p:spPr>
        <p:txBody>
          <a:bodyPr lIns="0" rIns="0" anchor="b">
            <a:no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908806" y="1314450"/>
            <a:ext cx="4082294" cy="26161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>
                    <a:alpha val="50000"/>
                  </a:schemeClr>
                </a:solidFill>
              </a:defRPr>
            </a:lvl1pPr>
            <a:lvl2pPr marL="145295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2pPr>
            <a:lvl3pPr marL="320363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3pPr>
            <a:lvl4pPr marL="443030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4pPr>
            <a:lvl5pPr marL="574034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291737" y="776814"/>
            <a:ext cx="311854" cy="432000"/>
          </a:xfrm>
          <a:custGeom>
            <a:avLst/>
            <a:gdLst>
              <a:gd name="T0" fmla="*/ 390 w 821"/>
              <a:gd name="T1" fmla="*/ 621 h 1129"/>
              <a:gd name="T2" fmla="*/ 253 w 821"/>
              <a:gd name="T3" fmla="*/ 694 h 1129"/>
              <a:gd name="T4" fmla="*/ 3 w 821"/>
              <a:gd name="T5" fmla="*/ 613 h 1129"/>
              <a:gd name="T6" fmla="*/ 142 w 821"/>
              <a:gd name="T7" fmla="*/ 0 h 1129"/>
              <a:gd name="T8" fmla="*/ 751 w 821"/>
              <a:gd name="T9" fmla="*/ 0 h 1129"/>
              <a:gd name="T10" fmla="*/ 751 w 821"/>
              <a:gd name="T11" fmla="*/ 253 h 1129"/>
              <a:gd name="T12" fmla="*/ 341 w 821"/>
              <a:gd name="T13" fmla="*/ 253 h 1129"/>
              <a:gd name="T14" fmla="*/ 309 w 821"/>
              <a:gd name="T15" fmla="*/ 398 h 1129"/>
              <a:gd name="T16" fmla="*/ 444 w 821"/>
              <a:gd name="T17" fmla="*/ 372 h 1129"/>
              <a:gd name="T18" fmla="*/ 821 w 821"/>
              <a:gd name="T19" fmla="*/ 743 h 1129"/>
              <a:gd name="T20" fmla="*/ 383 w 821"/>
              <a:gd name="T21" fmla="*/ 1129 h 1129"/>
              <a:gd name="T22" fmla="*/ 0 w 821"/>
              <a:gd name="T23" fmla="*/ 943 h 1129"/>
              <a:gd name="T24" fmla="*/ 187 w 821"/>
              <a:gd name="T25" fmla="*/ 755 h 1129"/>
              <a:gd name="T26" fmla="*/ 390 w 821"/>
              <a:gd name="T27" fmla="*/ 877 h 1129"/>
              <a:gd name="T28" fmla="*/ 534 w 821"/>
              <a:gd name="T29" fmla="*/ 747 h 1129"/>
              <a:gd name="T30" fmla="*/ 390 w 821"/>
              <a:gd name="T31" fmla="*/ 621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21" h="1129">
                <a:moveTo>
                  <a:pt x="390" y="621"/>
                </a:moveTo>
                <a:cubicBezTo>
                  <a:pt x="333" y="621"/>
                  <a:pt x="285" y="648"/>
                  <a:pt x="253" y="694"/>
                </a:cubicBezTo>
                <a:cubicBezTo>
                  <a:pt x="3" y="613"/>
                  <a:pt x="3" y="613"/>
                  <a:pt x="3" y="613"/>
                </a:cubicBezTo>
                <a:cubicBezTo>
                  <a:pt x="142" y="0"/>
                  <a:pt x="142" y="0"/>
                  <a:pt x="142" y="0"/>
                </a:cubicBezTo>
                <a:cubicBezTo>
                  <a:pt x="751" y="0"/>
                  <a:pt x="751" y="0"/>
                  <a:pt x="751" y="0"/>
                </a:cubicBezTo>
                <a:cubicBezTo>
                  <a:pt x="751" y="253"/>
                  <a:pt x="751" y="253"/>
                  <a:pt x="751" y="253"/>
                </a:cubicBezTo>
                <a:cubicBezTo>
                  <a:pt x="341" y="253"/>
                  <a:pt x="341" y="253"/>
                  <a:pt x="341" y="253"/>
                </a:cubicBezTo>
                <a:cubicBezTo>
                  <a:pt x="309" y="398"/>
                  <a:pt x="309" y="398"/>
                  <a:pt x="309" y="398"/>
                </a:cubicBezTo>
                <a:cubicBezTo>
                  <a:pt x="355" y="377"/>
                  <a:pt x="407" y="372"/>
                  <a:pt x="444" y="372"/>
                </a:cubicBezTo>
                <a:cubicBezTo>
                  <a:pt x="631" y="372"/>
                  <a:pt x="821" y="486"/>
                  <a:pt x="821" y="743"/>
                </a:cubicBezTo>
                <a:cubicBezTo>
                  <a:pt x="821" y="962"/>
                  <a:pt x="655" y="1129"/>
                  <a:pt x="383" y="1129"/>
                </a:cubicBezTo>
                <a:cubicBezTo>
                  <a:pt x="220" y="1129"/>
                  <a:pt x="76" y="1046"/>
                  <a:pt x="0" y="943"/>
                </a:cubicBezTo>
                <a:cubicBezTo>
                  <a:pt x="187" y="755"/>
                  <a:pt x="187" y="755"/>
                  <a:pt x="187" y="755"/>
                </a:cubicBezTo>
                <a:cubicBezTo>
                  <a:pt x="242" y="829"/>
                  <a:pt x="307" y="877"/>
                  <a:pt x="390" y="877"/>
                </a:cubicBezTo>
                <a:cubicBezTo>
                  <a:pt x="469" y="877"/>
                  <a:pt x="534" y="827"/>
                  <a:pt x="534" y="747"/>
                </a:cubicBezTo>
                <a:cubicBezTo>
                  <a:pt x="534" y="675"/>
                  <a:pt x="480" y="621"/>
                  <a:pt x="390" y="6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924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515582" y="583695"/>
            <a:ext cx="6202800" cy="230832"/>
          </a:xfrm>
        </p:spPr>
        <p:txBody>
          <a:bodyPr tIns="0" bIns="0" anchor="t"/>
          <a:lstStyle>
            <a:lvl1pPr>
              <a:lnSpc>
                <a:spcPct val="85000"/>
              </a:lnSpc>
              <a:spcBef>
                <a:spcPts val="0"/>
              </a:spcBef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179999" y="4013236"/>
            <a:ext cx="1728000" cy="480131"/>
          </a:xfr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1300" b="1" cap="all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79999" y="4610341"/>
            <a:ext cx="1728000" cy="434099"/>
          </a:xfrm>
        </p:spPr>
        <p:txBody>
          <a:bodyPr wrap="square" anchor="t">
            <a:normAutofit/>
          </a:bodyPr>
          <a:lstStyle>
            <a:lvl1pPr algn="r">
              <a:lnSpc>
                <a:spcPct val="90000"/>
              </a:lnSpc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515582" y="1216823"/>
            <a:ext cx="6202800" cy="3393277"/>
          </a:xfrm>
        </p:spPr>
        <p:txBody>
          <a:bodyPr anchor="t"/>
          <a:lstStyle>
            <a:lvl1pPr>
              <a:spcBef>
                <a:spcPts val="600"/>
              </a:spcBef>
              <a:defRPr sz="1200" b="1">
                <a:solidFill>
                  <a:schemeClr val="accent2"/>
                </a:solidFill>
              </a:defRPr>
            </a:lvl1pPr>
            <a:lvl2pPr marL="136525" indent="-136525">
              <a:spcBef>
                <a:spcPts val="600"/>
              </a:spcBef>
              <a:defRPr sz="1000">
                <a:solidFill>
                  <a:schemeClr val="accent2"/>
                </a:solidFill>
              </a:defRPr>
            </a:lvl2pPr>
            <a:lvl3pPr marL="269875" indent="-123825">
              <a:spcBef>
                <a:spcPts val="200"/>
              </a:spcBef>
              <a:defRPr sz="1000">
                <a:solidFill>
                  <a:schemeClr val="accent2"/>
                </a:solidFill>
              </a:defRPr>
            </a:lvl3pPr>
            <a:lvl4pPr marL="379413" indent="-114300">
              <a:spcBef>
                <a:spcPts val="200"/>
              </a:spcBef>
              <a:buFont typeface="Arial" panose="020B0604020202020204" pitchFamily="34" charset="0"/>
              <a:buChar char="-"/>
              <a:defRPr sz="900">
                <a:solidFill>
                  <a:schemeClr val="accent2"/>
                </a:solidFill>
              </a:defRPr>
            </a:lvl4pPr>
            <a:lvl5pPr marL="504825" indent="-120650">
              <a:spcBef>
                <a:spcPts val="200"/>
              </a:spcBef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2206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435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28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39528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52181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r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598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9362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89362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979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5088"/>
          </a:xfrm>
          <a:noFill/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4226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515582" y="583695"/>
            <a:ext cx="6202800" cy="230832"/>
          </a:xfrm>
        </p:spPr>
        <p:txBody>
          <a:bodyPr tIns="0" bIns="0" anchor="t"/>
          <a:lstStyle>
            <a:lvl1pPr>
              <a:lnSpc>
                <a:spcPct val="85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179999" y="4013236"/>
            <a:ext cx="1728000" cy="480131"/>
          </a:xfr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1300" b="1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79999" y="4610341"/>
            <a:ext cx="1728000" cy="434099"/>
          </a:xfrm>
        </p:spPr>
        <p:txBody>
          <a:bodyPr wrap="square" anchor="t">
            <a:normAutofit/>
          </a:bodyPr>
          <a:lstStyle>
            <a:lvl1pPr algn="r">
              <a:lnSpc>
                <a:spcPct val="90000"/>
              </a:lnSpc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515582" y="1216823"/>
            <a:ext cx="6202800" cy="3393277"/>
          </a:xfrm>
        </p:spPr>
        <p:txBody>
          <a:bodyPr anchor="t"/>
          <a:lstStyle>
            <a:lvl1pPr>
              <a:spcBef>
                <a:spcPts val="600"/>
              </a:spcBef>
              <a:defRPr sz="1200" b="1">
                <a:solidFill>
                  <a:schemeClr val="accent2"/>
                </a:solidFill>
              </a:defRPr>
            </a:lvl1pPr>
            <a:lvl2pPr marL="136525" indent="-136525">
              <a:spcBef>
                <a:spcPts val="600"/>
              </a:spcBef>
              <a:defRPr sz="1000">
                <a:solidFill>
                  <a:schemeClr val="accent2"/>
                </a:solidFill>
              </a:defRPr>
            </a:lvl2pPr>
            <a:lvl3pPr marL="269875" indent="-123825">
              <a:spcBef>
                <a:spcPts val="200"/>
              </a:spcBef>
              <a:defRPr sz="1000">
                <a:solidFill>
                  <a:schemeClr val="accent2"/>
                </a:solidFill>
              </a:defRPr>
            </a:lvl3pPr>
            <a:lvl4pPr marL="379413" indent="-114300">
              <a:spcBef>
                <a:spcPts val="200"/>
              </a:spcBef>
              <a:buFont typeface="Arial" panose="020B0604020202020204" pitchFamily="34" charset="0"/>
              <a:buChar char="-"/>
              <a:defRPr sz="900">
                <a:solidFill>
                  <a:schemeClr val="accent2"/>
                </a:solidFill>
              </a:defRPr>
            </a:lvl4pPr>
            <a:lvl5pPr marL="504825" indent="-120650">
              <a:spcBef>
                <a:spcPts val="200"/>
              </a:spcBef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633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435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28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39528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52181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r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150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9362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89362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88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5088"/>
          </a:xfrm>
          <a:noFill/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33430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>
            <a:spLocks/>
          </p:cNvSpPr>
          <p:nvPr userDrawn="1"/>
        </p:nvSpPr>
        <p:spPr bwMode="auto">
          <a:xfrm>
            <a:off x="0" y="0"/>
            <a:ext cx="6414726" cy="5145088"/>
          </a:xfrm>
          <a:custGeom>
            <a:avLst/>
            <a:gdLst>
              <a:gd name="connsiteX0" fmla="*/ 0 w 6414726"/>
              <a:gd name="connsiteY0" fmla="*/ 0 h 5145088"/>
              <a:gd name="connsiteX1" fmla="*/ 6414726 w 6414726"/>
              <a:gd name="connsiteY1" fmla="*/ 0 h 5145088"/>
              <a:gd name="connsiteX2" fmla="*/ 3408662 w 6414726"/>
              <a:gd name="connsiteY2" fmla="*/ 5145088 h 5145088"/>
              <a:gd name="connsiteX3" fmla="*/ 0 w 6414726"/>
              <a:gd name="connsiteY3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26" h="5145088">
                <a:moveTo>
                  <a:pt x="0" y="0"/>
                </a:moveTo>
                <a:lnTo>
                  <a:pt x="6414726" y="0"/>
                </a:lnTo>
                <a:lnTo>
                  <a:pt x="3408662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6406125" y="4410949"/>
            <a:ext cx="2016024" cy="489453"/>
            <a:chOff x="1173618" y="990679"/>
            <a:chExt cx="2016024" cy="48945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416709" y="991833"/>
              <a:ext cx="105213" cy="148254"/>
            </a:xfrm>
            <a:custGeom>
              <a:avLst/>
              <a:gdLst>
                <a:gd name="T0" fmla="*/ 258 w 270"/>
                <a:gd name="T1" fmla="*/ 48 h 380"/>
                <a:gd name="T2" fmla="*/ 214 w 270"/>
                <a:gd name="T3" fmla="*/ 93 h 380"/>
                <a:gd name="T4" fmla="*/ 191 w 270"/>
                <a:gd name="T5" fmla="*/ 78 h 380"/>
                <a:gd name="T6" fmla="*/ 83 w 270"/>
                <a:gd name="T7" fmla="*/ 120 h 380"/>
                <a:gd name="T8" fmla="*/ 153 w 270"/>
                <a:gd name="T9" fmla="*/ 158 h 380"/>
                <a:gd name="T10" fmla="*/ 248 w 270"/>
                <a:gd name="T11" fmla="*/ 196 h 380"/>
                <a:gd name="T12" fmla="*/ 268 w 270"/>
                <a:gd name="T13" fmla="*/ 273 h 380"/>
                <a:gd name="T14" fmla="*/ 146 w 270"/>
                <a:gd name="T15" fmla="*/ 377 h 380"/>
                <a:gd name="T16" fmla="*/ 0 w 270"/>
                <a:gd name="T17" fmla="*/ 328 h 380"/>
                <a:gd name="T18" fmla="*/ 44 w 270"/>
                <a:gd name="T19" fmla="*/ 282 h 380"/>
                <a:gd name="T20" fmla="*/ 193 w 270"/>
                <a:gd name="T21" fmla="*/ 287 h 380"/>
                <a:gd name="T22" fmla="*/ 176 w 270"/>
                <a:gd name="T23" fmla="*/ 230 h 380"/>
                <a:gd name="T24" fmla="*/ 98 w 270"/>
                <a:gd name="T25" fmla="*/ 217 h 380"/>
                <a:gd name="T26" fmla="*/ 14 w 270"/>
                <a:gd name="T27" fmla="*/ 94 h 380"/>
                <a:gd name="T28" fmla="*/ 117 w 270"/>
                <a:gd name="T29" fmla="*/ 7 h 380"/>
                <a:gd name="T30" fmla="*/ 258 w 270"/>
                <a:gd name="T31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80">
                  <a:moveTo>
                    <a:pt x="258" y="48"/>
                  </a:moveTo>
                  <a:cubicBezTo>
                    <a:pt x="245" y="65"/>
                    <a:pt x="229" y="78"/>
                    <a:pt x="214" y="93"/>
                  </a:cubicBezTo>
                  <a:cubicBezTo>
                    <a:pt x="207" y="91"/>
                    <a:pt x="201" y="83"/>
                    <a:pt x="191" y="78"/>
                  </a:cubicBezTo>
                  <a:cubicBezTo>
                    <a:pt x="156" y="62"/>
                    <a:pt x="75" y="62"/>
                    <a:pt x="83" y="120"/>
                  </a:cubicBezTo>
                  <a:cubicBezTo>
                    <a:pt x="87" y="149"/>
                    <a:pt x="119" y="152"/>
                    <a:pt x="153" y="158"/>
                  </a:cubicBezTo>
                  <a:cubicBezTo>
                    <a:pt x="192" y="163"/>
                    <a:pt x="229" y="171"/>
                    <a:pt x="248" y="196"/>
                  </a:cubicBezTo>
                  <a:cubicBezTo>
                    <a:pt x="263" y="216"/>
                    <a:pt x="270" y="242"/>
                    <a:pt x="268" y="273"/>
                  </a:cubicBezTo>
                  <a:cubicBezTo>
                    <a:pt x="263" y="336"/>
                    <a:pt x="213" y="372"/>
                    <a:pt x="146" y="377"/>
                  </a:cubicBezTo>
                  <a:cubicBezTo>
                    <a:pt x="88" y="380"/>
                    <a:pt x="30" y="365"/>
                    <a:pt x="0" y="328"/>
                  </a:cubicBezTo>
                  <a:cubicBezTo>
                    <a:pt x="13" y="311"/>
                    <a:pt x="30" y="298"/>
                    <a:pt x="44" y="282"/>
                  </a:cubicBezTo>
                  <a:cubicBezTo>
                    <a:pt x="72" y="312"/>
                    <a:pt x="172" y="331"/>
                    <a:pt x="193" y="287"/>
                  </a:cubicBezTo>
                  <a:cubicBezTo>
                    <a:pt x="204" y="265"/>
                    <a:pt x="193" y="239"/>
                    <a:pt x="176" y="230"/>
                  </a:cubicBezTo>
                  <a:cubicBezTo>
                    <a:pt x="155" y="220"/>
                    <a:pt x="125" y="222"/>
                    <a:pt x="98" y="217"/>
                  </a:cubicBezTo>
                  <a:cubicBezTo>
                    <a:pt x="44" y="206"/>
                    <a:pt x="2" y="163"/>
                    <a:pt x="14" y="94"/>
                  </a:cubicBezTo>
                  <a:cubicBezTo>
                    <a:pt x="23" y="47"/>
                    <a:pt x="62" y="12"/>
                    <a:pt x="117" y="7"/>
                  </a:cubicBezTo>
                  <a:cubicBezTo>
                    <a:pt x="182" y="0"/>
                    <a:pt x="227" y="18"/>
                    <a:pt x="258" y="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073367" y="995296"/>
              <a:ext cx="124672" cy="142482"/>
            </a:xfrm>
            <a:custGeom>
              <a:avLst/>
              <a:gdLst>
                <a:gd name="T0" fmla="*/ 132 w 320"/>
                <a:gd name="T1" fmla="*/ 0 h 365"/>
                <a:gd name="T2" fmla="*/ 187 w 320"/>
                <a:gd name="T3" fmla="*/ 0 h 365"/>
                <a:gd name="T4" fmla="*/ 320 w 320"/>
                <a:gd name="T5" fmla="*/ 364 h 365"/>
                <a:gd name="T6" fmla="*/ 247 w 320"/>
                <a:gd name="T7" fmla="*/ 365 h 365"/>
                <a:gd name="T8" fmla="*/ 224 w 320"/>
                <a:gd name="T9" fmla="*/ 301 h 365"/>
                <a:gd name="T10" fmla="*/ 97 w 320"/>
                <a:gd name="T11" fmla="*/ 301 h 365"/>
                <a:gd name="T12" fmla="*/ 73 w 320"/>
                <a:gd name="T13" fmla="*/ 365 h 365"/>
                <a:gd name="T14" fmla="*/ 1 w 320"/>
                <a:gd name="T15" fmla="*/ 365 h 365"/>
                <a:gd name="T16" fmla="*/ 14 w 320"/>
                <a:gd name="T17" fmla="*/ 321 h 365"/>
                <a:gd name="T18" fmla="*/ 130 w 320"/>
                <a:gd name="T19" fmla="*/ 4 h 365"/>
                <a:gd name="T20" fmla="*/ 132 w 320"/>
                <a:gd name="T21" fmla="*/ 0 h 365"/>
                <a:gd name="T22" fmla="*/ 116 w 320"/>
                <a:gd name="T23" fmla="*/ 240 h 365"/>
                <a:gd name="T24" fmla="*/ 204 w 320"/>
                <a:gd name="T25" fmla="*/ 239 h 365"/>
                <a:gd name="T26" fmla="*/ 160 w 320"/>
                <a:gd name="T27" fmla="*/ 111 h 365"/>
                <a:gd name="T28" fmla="*/ 116 w 320"/>
                <a:gd name="T2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65">
                  <a:moveTo>
                    <a:pt x="1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232" y="121"/>
                    <a:pt x="276" y="242"/>
                    <a:pt x="320" y="364"/>
                  </a:cubicBezTo>
                  <a:cubicBezTo>
                    <a:pt x="304" y="365"/>
                    <a:pt x="268" y="362"/>
                    <a:pt x="247" y="365"/>
                  </a:cubicBezTo>
                  <a:cubicBezTo>
                    <a:pt x="237" y="346"/>
                    <a:pt x="232" y="321"/>
                    <a:pt x="224" y="301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6" y="319"/>
                    <a:pt x="82" y="345"/>
                    <a:pt x="73" y="365"/>
                  </a:cubicBezTo>
                  <a:cubicBezTo>
                    <a:pt x="50" y="362"/>
                    <a:pt x="13" y="364"/>
                    <a:pt x="1" y="365"/>
                  </a:cubicBezTo>
                  <a:cubicBezTo>
                    <a:pt x="0" y="351"/>
                    <a:pt x="9" y="337"/>
                    <a:pt x="14" y="321"/>
                  </a:cubicBezTo>
                  <a:cubicBezTo>
                    <a:pt x="53" y="217"/>
                    <a:pt x="90" y="108"/>
                    <a:pt x="130" y="4"/>
                  </a:cubicBezTo>
                  <a:cubicBezTo>
                    <a:pt x="130" y="2"/>
                    <a:pt x="131" y="0"/>
                    <a:pt x="132" y="0"/>
                  </a:cubicBezTo>
                  <a:moveTo>
                    <a:pt x="116" y="240"/>
                  </a:moveTo>
                  <a:cubicBezTo>
                    <a:pt x="141" y="239"/>
                    <a:pt x="182" y="241"/>
                    <a:pt x="204" y="239"/>
                  </a:cubicBezTo>
                  <a:cubicBezTo>
                    <a:pt x="189" y="196"/>
                    <a:pt x="176" y="152"/>
                    <a:pt x="160" y="111"/>
                  </a:cubicBezTo>
                  <a:cubicBezTo>
                    <a:pt x="146" y="155"/>
                    <a:pt x="130" y="196"/>
                    <a:pt x="116" y="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204305" y="993647"/>
              <a:ext cx="108346" cy="144131"/>
            </a:xfrm>
            <a:custGeom>
              <a:avLst/>
              <a:gdLst>
                <a:gd name="T0" fmla="*/ 3 w 278"/>
                <a:gd name="T1" fmla="*/ 4 h 369"/>
                <a:gd name="T2" fmla="*/ 158 w 278"/>
                <a:gd name="T3" fmla="*/ 4 h 369"/>
                <a:gd name="T4" fmla="*/ 264 w 278"/>
                <a:gd name="T5" fmla="*/ 128 h 369"/>
                <a:gd name="T6" fmla="*/ 198 w 278"/>
                <a:gd name="T7" fmla="*/ 211 h 369"/>
                <a:gd name="T8" fmla="*/ 278 w 278"/>
                <a:gd name="T9" fmla="*/ 368 h 369"/>
                <a:gd name="T10" fmla="*/ 195 w 278"/>
                <a:gd name="T11" fmla="*/ 369 h 369"/>
                <a:gd name="T12" fmla="*/ 125 w 278"/>
                <a:gd name="T13" fmla="*/ 223 h 369"/>
                <a:gd name="T14" fmla="*/ 76 w 278"/>
                <a:gd name="T15" fmla="*/ 223 h 369"/>
                <a:gd name="T16" fmla="*/ 75 w 278"/>
                <a:gd name="T17" fmla="*/ 368 h 369"/>
                <a:gd name="T18" fmla="*/ 2 w 278"/>
                <a:gd name="T19" fmla="*/ 368 h 369"/>
                <a:gd name="T20" fmla="*/ 3 w 278"/>
                <a:gd name="T21" fmla="*/ 4 h 369"/>
                <a:gd name="T22" fmla="*/ 75 w 278"/>
                <a:gd name="T23" fmla="*/ 72 h 369"/>
                <a:gd name="T24" fmla="*/ 75 w 278"/>
                <a:gd name="T25" fmla="*/ 163 h 369"/>
                <a:gd name="T26" fmla="*/ 182 w 278"/>
                <a:gd name="T27" fmla="*/ 146 h 369"/>
                <a:gd name="T28" fmla="*/ 181 w 278"/>
                <a:gd name="T29" fmla="*/ 84 h 369"/>
                <a:gd name="T30" fmla="*/ 76 w 278"/>
                <a:gd name="T31" fmla="*/ 68 h 369"/>
                <a:gd name="T32" fmla="*/ 75 w 278"/>
                <a:gd name="T33" fmla="*/ 7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8" h="369">
                  <a:moveTo>
                    <a:pt x="3" y="4"/>
                  </a:moveTo>
                  <a:cubicBezTo>
                    <a:pt x="59" y="7"/>
                    <a:pt x="108" y="0"/>
                    <a:pt x="158" y="4"/>
                  </a:cubicBezTo>
                  <a:cubicBezTo>
                    <a:pt x="228" y="9"/>
                    <a:pt x="270" y="64"/>
                    <a:pt x="264" y="128"/>
                  </a:cubicBezTo>
                  <a:cubicBezTo>
                    <a:pt x="260" y="168"/>
                    <a:pt x="234" y="199"/>
                    <a:pt x="198" y="211"/>
                  </a:cubicBezTo>
                  <a:cubicBezTo>
                    <a:pt x="224" y="263"/>
                    <a:pt x="254" y="318"/>
                    <a:pt x="278" y="368"/>
                  </a:cubicBezTo>
                  <a:cubicBezTo>
                    <a:pt x="255" y="369"/>
                    <a:pt x="220" y="366"/>
                    <a:pt x="195" y="369"/>
                  </a:cubicBezTo>
                  <a:cubicBezTo>
                    <a:pt x="172" y="320"/>
                    <a:pt x="147" y="273"/>
                    <a:pt x="125" y="223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73" y="269"/>
                    <a:pt x="76" y="320"/>
                    <a:pt x="75" y="368"/>
                  </a:cubicBezTo>
                  <a:cubicBezTo>
                    <a:pt x="55" y="368"/>
                    <a:pt x="22" y="368"/>
                    <a:pt x="2" y="368"/>
                  </a:cubicBezTo>
                  <a:cubicBezTo>
                    <a:pt x="3" y="247"/>
                    <a:pt x="0" y="123"/>
                    <a:pt x="3" y="4"/>
                  </a:cubicBezTo>
                  <a:moveTo>
                    <a:pt x="75" y="72"/>
                  </a:moveTo>
                  <a:cubicBezTo>
                    <a:pt x="75" y="163"/>
                    <a:pt x="75" y="163"/>
                    <a:pt x="75" y="163"/>
                  </a:cubicBezTo>
                  <a:cubicBezTo>
                    <a:pt x="118" y="162"/>
                    <a:pt x="163" y="170"/>
                    <a:pt x="182" y="146"/>
                  </a:cubicBezTo>
                  <a:cubicBezTo>
                    <a:pt x="197" y="128"/>
                    <a:pt x="194" y="100"/>
                    <a:pt x="181" y="84"/>
                  </a:cubicBezTo>
                  <a:cubicBezTo>
                    <a:pt x="161" y="62"/>
                    <a:pt x="115" y="70"/>
                    <a:pt x="76" y="68"/>
                  </a:cubicBezTo>
                  <a:cubicBezTo>
                    <a:pt x="75" y="69"/>
                    <a:pt x="75" y="70"/>
                    <a:pt x="75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313475" y="995296"/>
              <a:ext cx="103728" cy="142482"/>
            </a:xfrm>
            <a:custGeom>
              <a:avLst/>
              <a:gdLst>
                <a:gd name="T0" fmla="*/ 266 w 266"/>
                <a:gd name="T1" fmla="*/ 0 h 365"/>
                <a:gd name="T2" fmla="*/ 266 w 266"/>
                <a:gd name="T3" fmla="*/ 63 h 365"/>
                <a:gd name="T4" fmla="*/ 172 w 266"/>
                <a:gd name="T5" fmla="*/ 64 h 365"/>
                <a:gd name="T6" fmla="*/ 171 w 266"/>
                <a:gd name="T7" fmla="*/ 364 h 365"/>
                <a:gd name="T8" fmla="*/ 98 w 266"/>
                <a:gd name="T9" fmla="*/ 364 h 365"/>
                <a:gd name="T10" fmla="*/ 98 w 266"/>
                <a:gd name="T11" fmla="*/ 64 h 365"/>
                <a:gd name="T12" fmla="*/ 3 w 266"/>
                <a:gd name="T13" fmla="*/ 63 h 365"/>
                <a:gd name="T14" fmla="*/ 6 w 266"/>
                <a:gd name="T15" fmla="*/ 0 h 365"/>
                <a:gd name="T16" fmla="*/ 266 w 266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365">
                  <a:moveTo>
                    <a:pt x="266" y="0"/>
                  </a:moveTo>
                  <a:cubicBezTo>
                    <a:pt x="266" y="63"/>
                    <a:pt x="266" y="63"/>
                    <a:pt x="266" y="63"/>
                  </a:cubicBezTo>
                  <a:cubicBezTo>
                    <a:pt x="237" y="66"/>
                    <a:pt x="203" y="64"/>
                    <a:pt x="172" y="64"/>
                  </a:cubicBezTo>
                  <a:cubicBezTo>
                    <a:pt x="170" y="162"/>
                    <a:pt x="172" y="265"/>
                    <a:pt x="171" y="364"/>
                  </a:cubicBezTo>
                  <a:cubicBezTo>
                    <a:pt x="156" y="365"/>
                    <a:pt x="117" y="364"/>
                    <a:pt x="98" y="3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7" y="64"/>
                    <a:pt x="32" y="66"/>
                    <a:pt x="3" y="63"/>
                  </a:cubicBezTo>
                  <a:cubicBezTo>
                    <a:pt x="5" y="43"/>
                    <a:pt x="0" y="16"/>
                    <a:pt x="6" y="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7688" y="1102653"/>
              <a:ext cx="48483" cy="39084"/>
            </a:xfrm>
            <a:custGeom>
              <a:avLst/>
              <a:gdLst>
                <a:gd name="T0" fmla="*/ 124 w 124"/>
                <a:gd name="T1" fmla="*/ 0 h 100"/>
                <a:gd name="T2" fmla="*/ 67 w 124"/>
                <a:gd name="T3" fmla="*/ 100 h 100"/>
                <a:gd name="T4" fmla="*/ 0 w 124"/>
                <a:gd name="T5" fmla="*/ 100 h 100"/>
                <a:gd name="T6" fmla="*/ 57 w 124"/>
                <a:gd name="T7" fmla="*/ 1 h 100"/>
                <a:gd name="T8" fmla="*/ 124 w 124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0">
                  <a:moveTo>
                    <a:pt x="124" y="0"/>
                  </a:moveTo>
                  <a:cubicBezTo>
                    <a:pt x="107" y="35"/>
                    <a:pt x="86" y="66"/>
                    <a:pt x="67" y="100"/>
                  </a:cubicBezTo>
                  <a:cubicBezTo>
                    <a:pt x="49" y="100"/>
                    <a:pt x="22" y="100"/>
                    <a:pt x="0" y="100"/>
                  </a:cubicBezTo>
                  <a:cubicBezTo>
                    <a:pt x="18" y="66"/>
                    <a:pt x="38" y="34"/>
                    <a:pt x="57" y="1"/>
                  </a:cubicBezTo>
                  <a:cubicBezTo>
                    <a:pt x="79" y="1"/>
                    <a:pt x="108" y="2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98963" y="1160041"/>
              <a:ext cx="102904" cy="142812"/>
            </a:xfrm>
            <a:custGeom>
              <a:avLst/>
              <a:gdLst>
                <a:gd name="T0" fmla="*/ 264 w 264"/>
                <a:gd name="T1" fmla="*/ 2 h 366"/>
                <a:gd name="T2" fmla="*/ 263 w 264"/>
                <a:gd name="T3" fmla="*/ 66 h 366"/>
                <a:gd name="T4" fmla="*/ 168 w 264"/>
                <a:gd name="T5" fmla="*/ 66 h 366"/>
                <a:gd name="T6" fmla="*/ 168 w 264"/>
                <a:gd name="T7" fmla="*/ 366 h 366"/>
                <a:gd name="T8" fmla="*/ 96 w 264"/>
                <a:gd name="T9" fmla="*/ 366 h 366"/>
                <a:gd name="T10" fmla="*/ 95 w 264"/>
                <a:gd name="T11" fmla="*/ 67 h 366"/>
                <a:gd name="T12" fmla="*/ 1 w 264"/>
                <a:gd name="T13" fmla="*/ 66 h 366"/>
                <a:gd name="T14" fmla="*/ 0 w 264"/>
                <a:gd name="T15" fmla="*/ 3 h 366"/>
                <a:gd name="T16" fmla="*/ 264 w 264"/>
                <a:gd name="T17" fmla="*/ 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66">
                  <a:moveTo>
                    <a:pt x="264" y="2"/>
                  </a:moveTo>
                  <a:cubicBezTo>
                    <a:pt x="261" y="20"/>
                    <a:pt x="264" y="50"/>
                    <a:pt x="263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366"/>
                    <a:pt x="168" y="366"/>
                    <a:pt x="168" y="366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5" y="281"/>
                    <a:pt x="98" y="160"/>
                    <a:pt x="95" y="67"/>
                  </a:cubicBezTo>
                  <a:cubicBezTo>
                    <a:pt x="66" y="64"/>
                    <a:pt x="32" y="67"/>
                    <a:pt x="1" y="66"/>
                  </a:cubicBezTo>
                  <a:cubicBezTo>
                    <a:pt x="0" y="50"/>
                    <a:pt x="3" y="17"/>
                    <a:pt x="0" y="3"/>
                  </a:cubicBezTo>
                  <a:cubicBezTo>
                    <a:pt x="79" y="0"/>
                    <a:pt x="182" y="2"/>
                    <a:pt x="26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49526" y="1160041"/>
              <a:ext cx="129454" cy="143307"/>
            </a:xfrm>
            <a:custGeom>
              <a:avLst/>
              <a:gdLst>
                <a:gd name="T0" fmla="*/ 72 w 332"/>
                <a:gd name="T1" fmla="*/ 2 h 367"/>
                <a:gd name="T2" fmla="*/ 165 w 332"/>
                <a:gd name="T3" fmla="*/ 195 h 367"/>
                <a:gd name="T4" fmla="*/ 260 w 332"/>
                <a:gd name="T5" fmla="*/ 2 h 367"/>
                <a:gd name="T6" fmla="*/ 332 w 332"/>
                <a:gd name="T7" fmla="*/ 2 h 367"/>
                <a:gd name="T8" fmla="*/ 331 w 332"/>
                <a:gd name="T9" fmla="*/ 366 h 367"/>
                <a:gd name="T10" fmla="*/ 260 w 332"/>
                <a:gd name="T11" fmla="*/ 367 h 367"/>
                <a:gd name="T12" fmla="*/ 259 w 332"/>
                <a:gd name="T13" fmla="*/ 159 h 367"/>
                <a:gd name="T14" fmla="*/ 191 w 332"/>
                <a:gd name="T15" fmla="*/ 291 h 367"/>
                <a:gd name="T16" fmla="*/ 142 w 332"/>
                <a:gd name="T17" fmla="*/ 291 h 367"/>
                <a:gd name="T18" fmla="*/ 74 w 332"/>
                <a:gd name="T19" fmla="*/ 157 h 367"/>
                <a:gd name="T20" fmla="*/ 73 w 332"/>
                <a:gd name="T21" fmla="*/ 366 h 367"/>
                <a:gd name="T22" fmla="*/ 2 w 332"/>
                <a:gd name="T23" fmla="*/ 367 h 367"/>
                <a:gd name="T24" fmla="*/ 1 w 332"/>
                <a:gd name="T25" fmla="*/ 4 h 367"/>
                <a:gd name="T26" fmla="*/ 2 w 332"/>
                <a:gd name="T27" fmla="*/ 2 h 367"/>
                <a:gd name="T28" fmla="*/ 72 w 332"/>
                <a:gd name="T29" fmla="*/ 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67">
                  <a:moveTo>
                    <a:pt x="72" y="2"/>
                  </a:moveTo>
                  <a:cubicBezTo>
                    <a:pt x="103" y="65"/>
                    <a:pt x="134" y="129"/>
                    <a:pt x="165" y="195"/>
                  </a:cubicBezTo>
                  <a:cubicBezTo>
                    <a:pt x="199" y="132"/>
                    <a:pt x="227" y="65"/>
                    <a:pt x="260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29" y="120"/>
                    <a:pt x="332" y="245"/>
                    <a:pt x="331" y="366"/>
                  </a:cubicBezTo>
                  <a:cubicBezTo>
                    <a:pt x="308" y="366"/>
                    <a:pt x="281" y="364"/>
                    <a:pt x="260" y="367"/>
                  </a:cubicBezTo>
                  <a:cubicBezTo>
                    <a:pt x="257" y="300"/>
                    <a:pt x="260" y="228"/>
                    <a:pt x="259" y="159"/>
                  </a:cubicBezTo>
                  <a:cubicBezTo>
                    <a:pt x="235" y="199"/>
                    <a:pt x="213" y="249"/>
                    <a:pt x="191" y="291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20" y="251"/>
                    <a:pt x="96" y="202"/>
                    <a:pt x="74" y="157"/>
                  </a:cubicBezTo>
                  <a:cubicBezTo>
                    <a:pt x="71" y="220"/>
                    <a:pt x="74" y="297"/>
                    <a:pt x="73" y="366"/>
                  </a:cubicBezTo>
                  <a:cubicBezTo>
                    <a:pt x="50" y="366"/>
                    <a:pt x="23" y="364"/>
                    <a:pt x="2" y="367"/>
                  </a:cubicBezTo>
                  <a:cubicBezTo>
                    <a:pt x="0" y="251"/>
                    <a:pt x="1" y="119"/>
                    <a:pt x="1" y="4"/>
                  </a:cubicBezTo>
                  <a:cubicBezTo>
                    <a:pt x="1" y="2"/>
                    <a:pt x="1" y="0"/>
                    <a:pt x="2" y="2"/>
                  </a:cubicBezTo>
                  <a:lnTo>
                    <a:pt x="7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599924" y="1159217"/>
              <a:ext cx="95483" cy="144131"/>
            </a:xfrm>
            <a:custGeom>
              <a:avLst/>
              <a:gdLst>
                <a:gd name="T0" fmla="*/ 242 w 245"/>
                <a:gd name="T1" fmla="*/ 2 h 369"/>
                <a:gd name="T2" fmla="*/ 243 w 245"/>
                <a:gd name="T3" fmla="*/ 68 h 369"/>
                <a:gd name="T4" fmla="*/ 76 w 245"/>
                <a:gd name="T5" fmla="*/ 68 h 369"/>
                <a:gd name="T6" fmla="*/ 75 w 245"/>
                <a:gd name="T7" fmla="*/ 152 h 369"/>
                <a:gd name="T8" fmla="*/ 219 w 245"/>
                <a:gd name="T9" fmla="*/ 152 h 369"/>
                <a:gd name="T10" fmla="*/ 219 w 245"/>
                <a:gd name="T11" fmla="*/ 215 h 369"/>
                <a:gd name="T12" fmla="*/ 76 w 245"/>
                <a:gd name="T13" fmla="*/ 215 h 369"/>
                <a:gd name="T14" fmla="*/ 75 w 245"/>
                <a:gd name="T15" fmla="*/ 302 h 369"/>
                <a:gd name="T16" fmla="*/ 242 w 245"/>
                <a:gd name="T17" fmla="*/ 302 h 369"/>
                <a:gd name="T18" fmla="*/ 243 w 245"/>
                <a:gd name="T19" fmla="*/ 369 h 369"/>
                <a:gd name="T20" fmla="*/ 3 w 245"/>
                <a:gd name="T21" fmla="*/ 368 h 369"/>
                <a:gd name="T22" fmla="*/ 3 w 245"/>
                <a:gd name="T23" fmla="*/ 6 h 369"/>
                <a:gd name="T24" fmla="*/ 5 w 245"/>
                <a:gd name="T25" fmla="*/ 4 h 369"/>
                <a:gd name="T26" fmla="*/ 242 w 245"/>
                <a:gd name="T27" fmla="*/ 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369">
                  <a:moveTo>
                    <a:pt x="242" y="2"/>
                  </a:moveTo>
                  <a:cubicBezTo>
                    <a:pt x="245" y="22"/>
                    <a:pt x="242" y="47"/>
                    <a:pt x="243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4" y="94"/>
                    <a:pt x="76" y="124"/>
                    <a:pt x="75" y="152"/>
                  </a:cubicBezTo>
                  <a:cubicBezTo>
                    <a:pt x="219" y="152"/>
                    <a:pt x="219" y="152"/>
                    <a:pt x="219" y="152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176" y="215"/>
                    <a:pt x="123" y="215"/>
                    <a:pt x="76" y="215"/>
                  </a:cubicBezTo>
                  <a:cubicBezTo>
                    <a:pt x="74" y="242"/>
                    <a:pt x="76" y="273"/>
                    <a:pt x="75" y="302"/>
                  </a:cubicBezTo>
                  <a:cubicBezTo>
                    <a:pt x="128" y="304"/>
                    <a:pt x="189" y="304"/>
                    <a:pt x="242" y="302"/>
                  </a:cubicBezTo>
                  <a:cubicBezTo>
                    <a:pt x="245" y="322"/>
                    <a:pt x="242" y="347"/>
                    <a:pt x="243" y="369"/>
                  </a:cubicBezTo>
                  <a:cubicBezTo>
                    <a:pt x="166" y="366"/>
                    <a:pt x="83" y="368"/>
                    <a:pt x="3" y="36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5" y="0"/>
                    <a:pt x="5" y="4"/>
                  </a:cubicBezTo>
                  <a:cubicBezTo>
                    <a:pt x="83" y="3"/>
                    <a:pt x="165" y="5"/>
                    <a:pt x="24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199193" y="1160866"/>
              <a:ext cx="93999" cy="141988"/>
            </a:xfrm>
            <a:custGeom>
              <a:avLst/>
              <a:gdLst>
                <a:gd name="T0" fmla="*/ 2 w 241"/>
                <a:gd name="T1" fmla="*/ 0 h 364"/>
                <a:gd name="T2" fmla="*/ 241 w 241"/>
                <a:gd name="T3" fmla="*/ 0 h 364"/>
                <a:gd name="T4" fmla="*/ 241 w 241"/>
                <a:gd name="T5" fmla="*/ 64 h 364"/>
                <a:gd name="T6" fmla="*/ 73 w 241"/>
                <a:gd name="T7" fmla="*/ 64 h 364"/>
                <a:gd name="T8" fmla="*/ 72 w 241"/>
                <a:gd name="T9" fmla="*/ 147 h 364"/>
                <a:gd name="T10" fmla="*/ 216 w 241"/>
                <a:gd name="T11" fmla="*/ 148 h 364"/>
                <a:gd name="T12" fmla="*/ 217 w 241"/>
                <a:gd name="T13" fmla="*/ 210 h 364"/>
                <a:gd name="T14" fmla="*/ 73 w 241"/>
                <a:gd name="T15" fmla="*/ 211 h 364"/>
                <a:gd name="T16" fmla="*/ 72 w 241"/>
                <a:gd name="T17" fmla="*/ 298 h 364"/>
                <a:gd name="T18" fmla="*/ 241 w 241"/>
                <a:gd name="T19" fmla="*/ 299 h 364"/>
                <a:gd name="T20" fmla="*/ 241 w 241"/>
                <a:gd name="T21" fmla="*/ 364 h 364"/>
                <a:gd name="T22" fmla="*/ 0 w 241"/>
                <a:gd name="T23" fmla="*/ 364 h 364"/>
                <a:gd name="T24" fmla="*/ 0 w 241"/>
                <a:gd name="T25" fmla="*/ 3 h 364"/>
                <a:gd name="T26" fmla="*/ 2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0" y="89"/>
                    <a:pt x="73" y="124"/>
                    <a:pt x="72" y="147"/>
                  </a:cubicBezTo>
                  <a:cubicBezTo>
                    <a:pt x="118" y="150"/>
                    <a:pt x="168" y="147"/>
                    <a:pt x="216" y="148"/>
                  </a:cubicBezTo>
                  <a:cubicBezTo>
                    <a:pt x="216" y="164"/>
                    <a:pt x="215" y="196"/>
                    <a:pt x="217" y="210"/>
                  </a:cubicBezTo>
                  <a:cubicBezTo>
                    <a:pt x="172" y="213"/>
                    <a:pt x="121" y="211"/>
                    <a:pt x="73" y="211"/>
                  </a:cubicBezTo>
                  <a:cubicBezTo>
                    <a:pt x="71" y="229"/>
                    <a:pt x="73" y="274"/>
                    <a:pt x="72" y="298"/>
                  </a:cubicBezTo>
                  <a:cubicBezTo>
                    <a:pt x="126" y="301"/>
                    <a:pt x="185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700849" y="1160866"/>
              <a:ext cx="102574" cy="141988"/>
            </a:xfrm>
            <a:custGeom>
              <a:avLst/>
              <a:gdLst>
                <a:gd name="T0" fmla="*/ 0 w 263"/>
                <a:gd name="T1" fmla="*/ 0 h 364"/>
                <a:gd name="T2" fmla="*/ 263 w 263"/>
                <a:gd name="T3" fmla="*/ 0 h 364"/>
                <a:gd name="T4" fmla="*/ 262 w 263"/>
                <a:gd name="T5" fmla="*/ 64 h 364"/>
                <a:gd name="T6" fmla="*/ 168 w 263"/>
                <a:gd name="T7" fmla="*/ 64 h 364"/>
                <a:gd name="T8" fmla="*/ 167 w 263"/>
                <a:gd name="T9" fmla="*/ 364 h 364"/>
                <a:gd name="T10" fmla="*/ 95 w 263"/>
                <a:gd name="T11" fmla="*/ 364 h 364"/>
                <a:gd name="T12" fmla="*/ 95 w 263"/>
                <a:gd name="T13" fmla="*/ 64 h 364"/>
                <a:gd name="T14" fmla="*/ 0 w 263"/>
                <a:gd name="T15" fmla="*/ 64 h 364"/>
                <a:gd name="T16" fmla="*/ 0 w 263"/>
                <a:gd name="T1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4">
                  <a:moveTo>
                    <a:pt x="0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0" y="18"/>
                    <a:pt x="263" y="48"/>
                    <a:pt x="262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5" y="161"/>
                    <a:pt x="168" y="264"/>
                    <a:pt x="167" y="364"/>
                  </a:cubicBezTo>
                  <a:cubicBezTo>
                    <a:pt x="95" y="364"/>
                    <a:pt x="95" y="364"/>
                    <a:pt x="95" y="3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15132" y="1160866"/>
              <a:ext cx="28034" cy="141988"/>
            </a:xfrm>
            <a:custGeom>
              <a:avLst/>
              <a:gdLst>
                <a:gd name="T0" fmla="*/ 2 w 72"/>
                <a:gd name="T1" fmla="*/ 0 h 364"/>
                <a:gd name="T2" fmla="*/ 72 w 72"/>
                <a:gd name="T3" fmla="*/ 0 h 364"/>
                <a:gd name="T4" fmla="*/ 72 w 72"/>
                <a:gd name="T5" fmla="*/ 364 h 364"/>
                <a:gd name="T6" fmla="*/ 0 w 72"/>
                <a:gd name="T7" fmla="*/ 364 h 364"/>
                <a:gd name="T8" fmla="*/ 0 w 72"/>
                <a:gd name="T9" fmla="*/ 3 h 364"/>
                <a:gd name="T10" fmla="*/ 2 w 72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64">
                  <a:moveTo>
                    <a:pt x="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364"/>
                    <a:pt x="72" y="364"/>
                    <a:pt x="72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865429" y="1160866"/>
              <a:ext cx="93999" cy="141988"/>
            </a:xfrm>
            <a:custGeom>
              <a:avLst/>
              <a:gdLst>
                <a:gd name="T0" fmla="*/ 241 w 241"/>
                <a:gd name="T1" fmla="*/ 0 h 364"/>
                <a:gd name="T2" fmla="*/ 241 w 241"/>
                <a:gd name="T3" fmla="*/ 64 h 364"/>
                <a:gd name="T4" fmla="*/ 75 w 241"/>
                <a:gd name="T5" fmla="*/ 64 h 364"/>
                <a:gd name="T6" fmla="*/ 73 w 241"/>
                <a:gd name="T7" fmla="*/ 148 h 364"/>
                <a:gd name="T8" fmla="*/ 217 w 241"/>
                <a:gd name="T9" fmla="*/ 148 h 364"/>
                <a:gd name="T10" fmla="*/ 217 w 241"/>
                <a:gd name="T11" fmla="*/ 211 h 364"/>
                <a:gd name="T12" fmla="*/ 73 w 241"/>
                <a:gd name="T13" fmla="*/ 211 h 364"/>
                <a:gd name="T14" fmla="*/ 73 w 241"/>
                <a:gd name="T15" fmla="*/ 298 h 364"/>
                <a:gd name="T16" fmla="*/ 241 w 241"/>
                <a:gd name="T17" fmla="*/ 299 h 364"/>
                <a:gd name="T18" fmla="*/ 241 w 241"/>
                <a:gd name="T19" fmla="*/ 364 h 364"/>
                <a:gd name="T20" fmla="*/ 2 w 241"/>
                <a:gd name="T21" fmla="*/ 364 h 364"/>
                <a:gd name="T22" fmla="*/ 2 w 241"/>
                <a:gd name="T23" fmla="*/ 3 h 364"/>
                <a:gd name="T24" fmla="*/ 2 w 241"/>
                <a:gd name="T25" fmla="*/ 0 h 364"/>
                <a:gd name="T26" fmla="*/ 241 w 241"/>
                <a:gd name="T2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364">
                  <a:moveTo>
                    <a:pt x="241" y="0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2" y="90"/>
                    <a:pt x="74" y="120"/>
                    <a:pt x="73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73" y="298"/>
                    <a:pt x="73" y="298"/>
                    <a:pt x="73" y="298"/>
                  </a:cubicBezTo>
                  <a:cubicBezTo>
                    <a:pt x="127" y="301"/>
                    <a:pt x="186" y="298"/>
                    <a:pt x="241" y="299"/>
                  </a:cubicBezTo>
                  <a:cubicBezTo>
                    <a:pt x="241" y="364"/>
                    <a:pt x="241" y="364"/>
                    <a:pt x="241" y="364"/>
                  </a:cubicBezTo>
                  <a:cubicBezTo>
                    <a:pt x="2" y="364"/>
                    <a:pt x="2" y="364"/>
                    <a:pt x="2" y="36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2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2975259" y="1158887"/>
              <a:ext cx="108511" cy="144461"/>
            </a:xfrm>
            <a:custGeom>
              <a:avLst/>
              <a:gdLst>
                <a:gd name="T0" fmla="*/ 3 w 278"/>
                <a:gd name="T1" fmla="*/ 5 h 370"/>
                <a:gd name="T2" fmla="*/ 165 w 278"/>
                <a:gd name="T3" fmla="*/ 5 h 370"/>
                <a:gd name="T4" fmla="*/ 264 w 278"/>
                <a:gd name="T5" fmla="*/ 130 h 370"/>
                <a:gd name="T6" fmla="*/ 198 w 278"/>
                <a:gd name="T7" fmla="*/ 212 h 370"/>
                <a:gd name="T8" fmla="*/ 278 w 278"/>
                <a:gd name="T9" fmla="*/ 369 h 370"/>
                <a:gd name="T10" fmla="*/ 197 w 278"/>
                <a:gd name="T11" fmla="*/ 370 h 370"/>
                <a:gd name="T12" fmla="*/ 125 w 278"/>
                <a:gd name="T13" fmla="*/ 224 h 370"/>
                <a:gd name="T14" fmla="*/ 75 w 278"/>
                <a:gd name="T15" fmla="*/ 224 h 370"/>
                <a:gd name="T16" fmla="*/ 75 w 278"/>
                <a:gd name="T17" fmla="*/ 369 h 370"/>
                <a:gd name="T18" fmla="*/ 2 w 278"/>
                <a:gd name="T19" fmla="*/ 369 h 370"/>
                <a:gd name="T20" fmla="*/ 3 w 278"/>
                <a:gd name="T21" fmla="*/ 5 h 370"/>
                <a:gd name="T22" fmla="*/ 75 w 278"/>
                <a:gd name="T23" fmla="*/ 163 h 370"/>
                <a:gd name="T24" fmla="*/ 192 w 278"/>
                <a:gd name="T25" fmla="*/ 115 h 370"/>
                <a:gd name="T26" fmla="*/ 76 w 278"/>
                <a:gd name="T27" fmla="*/ 69 h 370"/>
                <a:gd name="T28" fmla="*/ 75 w 278"/>
                <a:gd name="T29" fmla="*/ 1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70">
                  <a:moveTo>
                    <a:pt x="3" y="5"/>
                  </a:moveTo>
                  <a:cubicBezTo>
                    <a:pt x="60" y="8"/>
                    <a:pt x="114" y="0"/>
                    <a:pt x="165" y="5"/>
                  </a:cubicBezTo>
                  <a:cubicBezTo>
                    <a:pt x="230" y="11"/>
                    <a:pt x="270" y="65"/>
                    <a:pt x="264" y="130"/>
                  </a:cubicBezTo>
                  <a:cubicBezTo>
                    <a:pt x="260" y="172"/>
                    <a:pt x="234" y="197"/>
                    <a:pt x="198" y="212"/>
                  </a:cubicBezTo>
                  <a:cubicBezTo>
                    <a:pt x="225" y="265"/>
                    <a:pt x="253" y="315"/>
                    <a:pt x="278" y="369"/>
                  </a:cubicBezTo>
                  <a:cubicBezTo>
                    <a:pt x="251" y="369"/>
                    <a:pt x="221" y="367"/>
                    <a:pt x="197" y="370"/>
                  </a:cubicBezTo>
                  <a:cubicBezTo>
                    <a:pt x="171" y="321"/>
                    <a:pt x="148" y="272"/>
                    <a:pt x="12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55" y="369"/>
                    <a:pt x="26" y="368"/>
                    <a:pt x="2" y="369"/>
                  </a:cubicBezTo>
                  <a:cubicBezTo>
                    <a:pt x="3" y="248"/>
                    <a:pt x="0" y="123"/>
                    <a:pt x="3" y="5"/>
                  </a:cubicBezTo>
                  <a:moveTo>
                    <a:pt x="75" y="163"/>
                  </a:moveTo>
                  <a:cubicBezTo>
                    <a:pt x="133" y="164"/>
                    <a:pt x="192" y="170"/>
                    <a:pt x="192" y="115"/>
                  </a:cubicBezTo>
                  <a:cubicBezTo>
                    <a:pt x="191" y="64"/>
                    <a:pt x="132" y="67"/>
                    <a:pt x="76" y="69"/>
                  </a:cubicBezTo>
                  <a:cubicBezTo>
                    <a:pt x="73" y="98"/>
                    <a:pt x="76" y="132"/>
                    <a:pt x="75" y="1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2199193" y="1330559"/>
              <a:ext cx="103398" cy="139019"/>
            </a:xfrm>
            <a:custGeom>
              <a:avLst/>
              <a:gdLst>
                <a:gd name="T0" fmla="*/ 2 w 265"/>
                <a:gd name="T1" fmla="*/ 20 h 356"/>
                <a:gd name="T2" fmla="*/ 251 w 265"/>
                <a:gd name="T3" fmla="*/ 64 h 356"/>
                <a:gd name="T4" fmla="*/ 240 w 265"/>
                <a:gd name="T5" fmla="*/ 156 h 356"/>
                <a:gd name="T6" fmla="*/ 54 w 265"/>
                <a:gd name="T7" fmla="*/ 202 h 356"/>
                <a:gd name="T8" fmla="*/ 53 w 265"/>
                <a:gd name="T9" fmla="*/ 356 h 356"/>
                <a:gd name="T10" fmla="*/ 0 w 265"/>
                <a:gd name="T11" fmla="*/ 356 h 356"/>
                <a:gd name="T12" fmla="*/ 0 w 265"/>
                <a:gd name="T13" fmla="*/ 23 h 356"/>
                <a:gd name="T14" fmla="*/ 2 w 265"/>
                <a:gd name="T15" fmla="*/ 20 h 356"/>
                <a:gd name="T16" fmla="*/ 184 w 265"/>
                <a:gd name="T17" fmla="*/ 152 h 356"/>
                <a:gd name="T18" fmla="*/ 189 w 265"/>
                <a:gd name="T19" fmla="*/ 62 h 356"/>
                <a:gd name="T20" fmla="*/ 54 w 265"/>
                <a:gd name="T21" fmla="*/ 41 h 356"/>
                <a:gd name="T22" fmla="*/ 53 w 265"/>
                <a:gd name="T23" fmla="*/ 182 h 356"/>
                <a:gd name="T24" fmla="*/ 184 w 265"/>
                <a:gd name="T25" fmla="*/ 15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356">
                  <a:moveTo>
                    <a:pt x="2" y="20"/>
                  </a:moveTo>
                  <a:cubicBezTo>
                    <a:pt x="92" y="26"/>
                    <a:pt x="221" y="0"/>
                    <a:pt x="251" y="64"/>
                  </a:cubicBezTo>
                  <a:cubicBezTo>
                    <a:pt x="265" y="93"/>
                    <a:pt x="257" y="136"/>
                    <a:pt x="240" y="156"/>
                  </a:cubicBezTo>
                  <a:cubicBezTo>
                    <a:pt x="206" y="197"/>
                    <a:pt x="124" y="207"/>
                    <a:pt x="54" y="202"/>
                  </a:cubicBezTo>
                  <a:cubicBezTo>
                    <a:pt x="51" y="251"/>
                    <a:pt x="54" y="305"/>
                    <a:pt x="53" y="356"/>
                  </a:cubicBezTo>
                  <a:cubicBezTo>
                    <a:pt x="34" y="355"/>
                    <a:pt x="19" y="355"/>
                    <a:pt x="0" y="35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0"/>
                    <a:pt x="2" y="20"/>
                  </a:cubicBezTo>
                  <a:moveTo>
                    <a:pt x="184" y="152"/>
                  </a:moveTo>
                  <a:cubicBezTo>
                    <a:pt x="204" y="131"/>
                    <a:pt x="211" y="88"/>
                    <a:pt x="189" y="62"/>
                  </a:cubicBezTo>
                  <a:cubicBezTo>
                    <a:pt x="166" y="36"/>
                    <a:pt x="103" y="37"/>
                    <a:pt x="54" y="41"/>
                  </a:cubicBezTo>
                  <a:cubicBezTo>
                    <a:pt x="51" y="85"/>
                    <a:pt x="54" y="135"/>
                    <a:pt x="53" y="182"/>
                  </a:cubicBezTo>
                  <a:cubicBezTo>
                    <a:pt x="106" y="186"/>
                    <a:pt x="158" y="180"/>
                    <a:pt x="184" y="1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596461" y="1338474"/>
              <a:ext cx="118570" cy="131433"/>
            </a:xfrm>
            <a:custGeom>
              <a:avLst/>
              <a:gdLst>
                <a:gd name="T0" fmla="*/ 304 w 304"/>
                <a:gd name="T1" fmla="*/ 0 h 337"/>
                <a:gd name="T2" fmla="*/ 304 w 304"/>
                <a:gd name="T3" fmla="*/ 30 h 337"/>
                <a:gd name="T4" fmla="*/ 182 w 304"/>
                <a:gd name="T5" fmla="*/ 24 h 337"/>
                <a:gd name="T6" fmla="*/ 182 w 304"/>
                <a:gd name="T7" fmla="*/ 337 h 337"/>
                <a:gd name="T8" fmla="*/ 129 w 304"/>
                <a:gd name="T9" fmla="*/ 337 h 337"/>
                <a:gd name="T10" fmla="*/ 129 w 304"/>
                <a:gd name="T11" fmla="*/ 24 h 337"/>
                <a:gd name="T12" fmla="*/ 0 w 304"/>
                <a:gd name="T13" fmla="*/ 30 h 337"/>
                <a:gd name="T14" fmla="*/ 1 w 304"/>
                <a:gd name="T15" fmla="*/ 3 h 337"/>
                <a:gd name="T16" fmla="*/ 3 w 304"/>
                <a:gd name="T17" fmla="*/ 0 h 337"/>
                <a:gd name="T18" fmla="*/ 304 w 304"/>
                <a:gd name="T1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7">
                  <a:moveTo>
                    <a:pt x="304" y="0"/>
                  </a:moveTo>
                  <a:cubicBezTo>
                    <a:pt x="304" y="11"/>
                    <a:pt x="303" y="19"/>
                    <a:pt x="304" y="30"/>
                  </a:cubicBezTo>
                  <a:cubicBezTo>
                    <a:pt x="265" y="26"/>
                    <a:pt x="224" y="24"/>
                    <a:pt x="182" y="24"/>
                  </a:cubicBezTo>
                  <a:cubicBezTo>
                    <a:pt x="182" y="337"/>
                    <a:pt x="182" y="337"/>
                    <a:pt x="182" y="337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84" y="24"/>
                    <a:pt x="42" y="27"/>
                    <a:pt x="0" y="30"/>
                  </a:cubicBezTo>
                  <a:cubicBezTo>
                    <a:pt x="3" y="22"/>
                    <a:pt x="3" y="13"/>
                    <a:pt x="1" y="3"/>
                  </a:cubicBezTo>
                  <a:cubicBezTo>
                    <a:pt x="0" y="2"/>
                    <a:pt x="0" y="1"/>
                    <a:pt x="3" y="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490094" y="1338474"/>
              <a:ext cx="26056" cy="25231"/>
            </a:xfrm>
            <a:custGeom>
              <a:avLst/>
              <a:gdLst>
                <a:gd name="T0" fmla="*/ 25 w 67"/>
                <a:gd name="T1" fmla="*/ 5 h 65"/>
                <a:gd name="T2" fmla="*/ 65 w 67"/>
                <a:gd name="T3" fmla="*/ 28 h 65"/>
                <a:gd name="T4" fmla="*/ 2 w 67"/>
                <a:gd name="T5" fmla="*/ 28 h 65"/>
                <a:gd name="T6" fmla="*/ 25 w 67"/>
                <a:gd name="T7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5">
                  <a:moveTo>
                    <a:pt x="25" y="5"/>
                  </a:moveTo>
                  <a:cubicBezTo>
                    <a:pt x="45" y="0"/>
                    <a:pt x="64" y="9"/>
                    <a:pt x="65" y="28"/>
                  </a:cubicBezTo>
                  <a:cubicBezTo>
                    <a:pt x="67" y="65"/>
                    <a:pt x="0" y="63"/>
                    <a:pt x="2" y="28"/>
                  </a:cubicBezTo>
                  <a:cubicBezTo>
                    <a:pt x="2" y="19"/>
                    <a:pt x="10" y="8"/>
                    <a:pt x="25" y="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88352" y="1347379"/>
              <a:ext cx="97132" cy="123352"/>
            </a:xfrm>
            <a:custGeom>
              <a:avLst/>
              <a:gdLst>
                <a:gd name="T0" fmla="*/ 2 w 249"/>
                <a:gd name="T1" fmla="*/ 0 h 316"/>
                <a:gd name="T2" fmla="*/ 79 w 249"/>
                <a:gd name="T3" fmla="*/ 0 h 316"/>
                <a:gd name="T4" fmla="*/ 79 w 249"/>
                <a:gd name="T5" fmla="*/ 113 h 316"/>
                <a:gd name="T6" fmla="*/ 221 w 249"/>
                <a:gd name="T7" fmla="*/ 134 h 316"/>
                <a:gd name="T8" fmla="*/ 221 w 249"/>
                <a:gd name="T9" fmla="*/ 301 h 316"/>
                <a:gd name="T10" fmla="*/ 249 w 249"/>
                <a:gd name="T11" fmla="*/ 305 h 316"/>
                <a:gd name="T12" fmla="*/ 225 w 249"/>
                <a:gd name="T13" fmla="*/ 312 h 316"/>
                <a:gd name="T14" fmla="*/ 164 w 249"/>
                <a:gd name="T15" fmla="*/ 312 h 316"/>
                <a:gd name="T16" fmla="*/ 140 w 249"/>
                <a:gd name="T17" fmla="*/ 307 h 316"/>
                <a:gd name="T18" fmla="*/ 173 w 249"/>
                <a:gd name="T19" fmla="*/ 302 h 316"/>
                <a:gd name="T20" fmla="*/ 174 w 249"/>
                <a:gd name="T21" fmla="*/ 203 h 316"/>
                <a:gd name="T22" fmla="*/ 148 w 249"/>
                <a:gd name="T23" fmla="*/ 92 h 316"/>
                <a:gd name="T24" fmla="*/ 102 w 249"/>
                <a:gd name="T25" fmla="*/ 107 h 316"/>
                <a:gd name="T26" fmla="*/ 79 w 249"/>
                <a:gd name="T27" fmla="*/ 302 h 316"/>
                <a:gd name="T28" fmla="*/ 114 w 249"/>
                <a:gd name="T29" fmla="*/ 305 h 316"/>
                <a:gd name="T30" fmla="*/ 89 w 249"/>
                <a:gd name="T31" fmla="*/ 312 h 316"/>
                <a:gd name="T32" fmla="*/ 12 w 249"/>
                <a:gd name="T33" fmla="*/ 312 h 316"/>
                <a:gd name="T34" fmla="*/ 2 w 249"/>
                <a:gd name="T35" fmla="*/ 307 h 316"/>
                <a:gd name="T36" fmla="*/ 29 w 249"/>
                <a:gd name="T37" fmla="*/ 302 h 316"/>
                <a:gd name="T38" fmla="*/ 29 w 249"/>
                <a:gd name="T39" fmla="*/ 11 h 316"/>
                <a:gd name="T40" fmla="*/ 1 w 249"/>
                <a:gd name="T41" fmla="*/ 8 h 316"/>
                <a:gd name="T42" fmla="*/ 1 w 249"/>
                <a:gd name="T43" fmla="*/ 4 h 316"/>
                <a:gd name="T44" fmla="*/ 2 w 249"/>
                <a:gd name="T4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9" h="316">
                  <a:moveTo>
                    <a:pt x="2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07" y="66"/>
                    <a:pt x="215" y="60"/>
                    <a:pt x="221" y="134"/>
                  </a:cubicBezTo>
                  <a:cubicBezTo>
                    <a:pt x="225" y="183"/>
                    <a:pt x="218" y="248"/>
                    <a:pt x="221" y="301"/>
                  </a:cubicBezTo>
                  <a:cubicBezTo>
                    <a:pt x="227" y="305"/>
                    <a:pt x="247" y="297"/>
                    <a:pt x="249" y="305"/>
                  </a:cubicBezTo>
                  <a:cubicBezTo>
                    <a:pt x="249" y="316"/>
                    <a:pt x="233" y="312"/>
                    <a:pt x="225" y="312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6" y="312"/>
                    <a:pt x="142" y="315"/>
                    <a:pt x="140" y="307"/>
                  </a:cubicBezTo>
                  <a:cubicBezTo>
                    <a:pt x="142" y="296"/>
                    <a:pt x="163" y="304"/>
                    <a:pt x="173" y="302"/>
                  </a:cubicBezTo>
                  <a:cubicBezTo>
                    <a:pt x="175" y="274"/>
                    <a:pt x="174" y="239"/>
                    <a:pt x="174" y="203"/>
                  </a:cubicBezTo>
                  <a:cubicBezTo>
                    <a:pt x="174" y="160"/>
                    <a:pt x="183" y="98"/>
                    <a:pt x="148" y="92"/>
                  </a:cubicBezTo>
                  <a:cubicBezTo>
                    <a:pt x="130" y="89"/>
                    <a:pt x="112" y="97"/>
                    <a:pt x="102" y="107"/>
                  </a:cubicBezTo>
                  <a:cubicBezTo>
                    <a:pt x="67" y="142"/>
                    <a:pt x="82" y="239"/>
                    <a:pt x="79" y="302"/>
                  </a:cubicBezTo>
                  <a:cubicBezTo>
                    <a:pt x="90" y="304"/>
                    <a:pt x="109" y="297"/>
                    <a:pt x="114" y="305"/>
                  </a:cubicBezTo>
                  <a:cubicBezTo>
                    <a:pt x="115" y="316"/>
                    <a:pt x="97" y="312"/>
                    <a:pt x="89" y="312"/>
                  </a:cubicBezTo>
                  <a:cubicBezTo>
                    <a:pt x="64" y="312"/>
                    <a:pt x="38" y="314"/>
                    <a:pt x="12" y="312"/>
                  </a:cubicBezTo>
                  <a:cubicBezTo>
                    <a:pt x="9" y="311"/>
                    <a:pt x="0" y="314"/>
                    <a:pt x="2" y="307"/>
                  </a:cubicBezTo>
                  <a:cubicBezTo>
                    <a:pt x="3" y="296"/>
                    <a:pt x="21" y="304"/>
                    <a:pt x="29" y="30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7"/>
                    <a:pt x="7" y="12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89736" y="1372775"/>
              <a:ext cx="83445" cy="98781"/>
            </a:xfrm>
            <a:custGeom>
              <a:avLst/>
              <a:gdLst>
                <a:gd name="T0" fmla="*/ 209 w 214"/>
                <a:gd name="T1" fmla="*/ 23 h 253"/>
                <a:gd name="T2" fmla="*/ 208 w 214"/>
                <a:gd name="T3" fmla="*/ 104 h 253"/>
                <a:gd name="T4" fmla="*/ 192 w 214"/>
                <a:gd name="T5" fmla="*/ 90 h 253"/>
                <a:gd name="T6" fmla="*/ 104 w 214"/>
                <a:gd name="T7" fmla="*/ 23 h 253"/>
                <a:gd name="T8" fmla="*/ 80 w 214"/>
                <a:gd name="T9" fmla="*/ 42 h 253"/>
                <a:gd name="T10" fmla="*/ 85 w 214"/>
                <a:gd name="T11" fmla="*/ 222 h 253"/>
                <a:gd name="T12" fmla="*/ 131 w 214"/>
                <a:gd name="T13" fmla="*/ 239 h 253"/>
                <a:gd name="T14" fmla="*/ 196 w 214"/>
                <a:gd name="T15" fmla="*/ 191 h 253"/>
                <a:gd name="T16" fmla="*/ 199 w 214"/>
                <a:gd name="T17" fmla="*/ 171 h 253"/>
                <a:gd name="T18" fmla="*/ 211 w 214"/>
                <a:gd name="T19" fmla="*/ 160 h 253"/>
                <a:gd name="T20" fmla="*/ 121 w 214"/>
                <a:gd name="T21" fmla="*/ 253 h 253"/>
                <a:gd name="T22" fmla="*/ 6 w 214"/>
                <a:gd name="T23" fmla="*/ 142 h 253"/>
                <a:gd name="T24" fmla="*/ 124 w 214"/>
                <a:gd name="T25" fmla="*/ 7 h 253"/>
                <a:gd name="T26" fmla="*/ 209 w 214"/>
                <a:gd name="T27" fmla="*/ 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53">
                  <a:moveTo>
                    <a:pt x="209" y="23"/>
                  </a:moveTo>
                  <a:cubicBezTo>
                    <a:pt x="208" y="49"/>
                    <a:pt x="211" y="79"/>
                    <a:pt x="208" y="104"/>
                  </a:cubicBezTo>
                  <a:cubicBezTo>
                    <a:pt x="194" y="108"/>
                    <a:pt x="194" y="97"/>
                    <a:pt x="192" y="90"/>
                  </a:cubicBezTo>
                  <a:cubicBezTo>
                    <a:pt x="180" y="53"/>
                    <a:pt x="159" y="0"/>
                    <a:pt x="104" y="23"/>
                  </a:cubicBezTo>
                  <a:cubicBezTo>
                    <a:pt x="96" y="26"/>
                    <a:pt x="85" y="35"/>
                    <a:pt x="80" y="42"/>
                  </a:cubicBezTo>
                  <a:cubicBezTo>
                    <a:pt x="53" y="82"/>
                    <a:pt x="51" y="189"/>
                    <a:pt x="85" y="222"/>
                  </a:cubicBezTo>
                  <a:cubicBezTo>
                    <a:pt x="96" y="233"/>
                    <a:pt x="114" y="239"/>
                    <a:pt x="131" y="239"/>
                  </a:cubicBezTo>
                  <a:cubicBezTo>
                    <a:pt x="165" y="239"/>
                    <a:pt x="187" y="216"/>
                    <a:pt x="196" y="191"/>
                  </a:cubicBezTo>
                  <a:cubicBezTo>
                    <a:pt x="197" y="185"/>
                    <a:pt x="197" y="177"/>
                    <a:pt x="199" y="171"/>
                  </a:cubicBezTo>
                  <a:cubicBezTo>
                    <a:pt x="201" y="167"/>
                    <a:pt x="201" y="157"/>
                    <a:pt x="211" y="160"/>
                  </a:cubicBezTo>
                  <a:cubicBezTo>
                    <a:pt x="214" y="214"/>
                    <a:pt x="179" y="252"/>
                    <a:pt x="121" y="253"/>
                  </a:cubicBezTo>
                  <a:cubicBezTo>
                    <a:pt x="57" y="253"/>
                    <a:pt x="10" y="201"/>
                    <a:pt x="6" y="142"/>
                  </a:cubicBezTo>
                  <a:cubicBezTo>
                    <a:pt x="0" y="71"/>
                    <a:pt x="50" y="12"/>
                    <a:pt x="124" y="7"/>
                  </a:cubicBezTo>
                  <a:cubicBezTo>
                    <a:pt x="158" y="4"/>
                    <a:pt x="185" y="13"/>
                    <a:pt x="209" y="2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2682544" y="1373600"/>
              <a:ext cx="96802" cy="106532"/>
            </a:xfrm>
            <a:custGeom>
              <a:avLst/>
              <a:gdLst>
                <a:gd name="T0" fmla="*/ 244 w 248"/>
                <a:gd name="T1" fmla="*/ 107 h 273"/>
                <a:gd name="T2" fmla="*/ 87 w 248"/>
                <a:gd name="T3" fmla="*/ 107 h 273"/>
                <a:gd name="T4" fmla="*/ 110 w 248"/>
                <a:gd name="T5" fmla="*/ 223 h 273"/>
                <a:gd name="T6" fmla="*/ 203 w 248"/>
                <a:gd name="T7" fmla="*/ 223 h 273"/>
                <a:gd name="T8" fmla="*/ 228 w 248"/>
                <a:gd name="T9" fmla="*/ 182 h 273"/>
                <a:gd name="T10" fmla="*/ 243 w 248"/>
                <a:gd name="T11" fmla="*/ 158 h 273"/>
                <a:gd name="T12" fmla="*/ 64 w 248"/>
                <a:gd name="T13" fmla="*/ 218 h 273"/>
                <a:gd name="T14" fmla="*/ 133 w 248"/>
                <a:gd name="T15" fmla="*/ 7 h 273"/>
                <a:gd name="T16" fmla="*/ 244 w 248"/>
                <a:gd name="T17" fmla="*/ 107 h 273"/>
                <a:gd name="T18" fmla="*/ 138 w 248"/>
                <a:gd name="T19" fmla="*/ 18 h 273"/>
                <a:gd name="T20" fmla="*/ 86 w 248"/>
                <a:gd name="T21" fmla="*/ 96 h 273"/>
                <a:gd name="T22" fmla="*/ 189 w 248"/>
                <a:gd name="T23" fmla="*/ 96 h 273"/>
                <a:gd name="T24" fmla="*/ 138 w 248"/>
                <a:gd name="T25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273">
                  <a:moveTo>
                    <a:pt x="244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4" y="154"/>
                    <a:pt x="87" y="200"/>
                    <a:pt x="110" y="223"/>
                  </a:cubicBezTo>
                  <a:cubicBezTo>
                    <a:pt x="134" y="246"/>
                    <a:pt x="181" y="242"/>
                    <a:pt x="203" y="223"/>
                  </a:cubicBezTo>
                  <a:cubicBezTo>
                    <a:pt x="214" y="213"/>
                    <a:pt x="224" y="196"/>
                    <a:pt x="228" y="182"/>
                  </a:cubicBezTo>
                  <a:cubicBezTo>
                    <a:pt x="230" y="176"/>
                    <a:pt x="226" y="155"/>
                    <a:pt x="243" y="158"/>
                  </a:cubicBezTo>
                  <a:cubicBezTo>
                    <a:pt x="248" y="258"/>
                    <a:pt x="119" y="273"/>
                    <a:pt x="64" y="218"/>
                  </a:cubicBezTo>
                  <a:cubicBezTo>
                    <a:pt x="0" y="153"/>
                    <a:pt x="37" y="17"/>
                    <a:pt x="133" y="7"/>
                  </a:cubicBezTo>
                  <a:cubicBezTo>
                    <a:pt x="204" y="0"/>
                    <a:pt x="245" y="43"/>
                    <a:pt x="244" y="107"/>
                  </a:cubicBezTo>
                  <a:moveTo>
                    <a:pt x="138" y="18"/>
                  </a:moveTo>
                  <a:cubicBezTo>
                    <a:pt x="102" y="22"/>
                    <a:pt x="91" y="58"/>
                    <a:pt x="86" y="9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3" y="49"/>
                    <a:pt x="180" y="13"/>
                    <a:pt x="138" y="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2290883" y="1373105"/>
              <a:ext cx="96637" cy="98781"/>
            </a:xfrm>
            <a:custGeom>
              <a:avLst/>
              <a:gdLst>
                <a:gd name="T0" fmla="*/ 219 w 248"/>
                <a:gd name="T1" fmla="*/ 235 h 253"/>
                <a:gd name="T2" fmla="*/ 246 w 248"/>
                <a:gd name="T3" fmla="*/ 239 h 253"/>
                <a:gd name="T4" fmla="*/ 230 w 248"/>
                <a:gd name="T5" fmla="*/ 246 h 253"/>
                <a:gd name="T6" fmla="*/ 167 w 248"/>
                <a:gd name="T7" fmla="*/ 246 h 253"/>
                <a:gd name="T8" fmla="*/ 167 w 248"/>
                <a:gd name="T9" fmla="*/ 211 h 253"/>
                <a:gd name="T10" fmla="*/ 85 w 248"/>
                <a:gd name="T11" fmla="*/ 253 h 253"/>
                <a:gd name="T12" fmla="*/ 5 w 248"/>
                <a:gd name="T13" fmla="*/ 183 h 253"/>
                <a:gd name="T14" fmla="*/ 171 w 248"/>
                <a:gd name="T15" fmla="*/ 103 h 253"/>
                <a:gd name="T16" fmla="*/ 160 w 248"/>
                <a:gd name="T17" fmla="*/ 33 h 253"/>
                <a:gd name="T18" fmla="*/ 85 w 248"/>
                <a:gd name="T19" fmla="*/ 31 h 253"/>
                <a:gd name="T20" fmla="*/ 68 w 248"/>
                <a:gd name="T21" fmla="*/ 69 h 253"/>
                <a:gd name="T22" fmla="*/ 44 w 248"/>
                <a:gd name="T23" fmla="*/ 98 h 253"/>
                <a:gd name="T24" fmla="*/ 43 w 248"/>
                <a:gd name="T25" fmla="*/ 25 h 253"/>
                <a:gd name="T26" fmla="*/ 193 w 248"/>
                <a:gd name="T27" fmla="*/ 24 h 253"/>
                <a:gd name="T28" fmla="*/ 219 w 248"/>
                <a:gd name="T29" fmla="*/ 235 h 253"/>
                <a:gd name="T30" fmla="*/ 66 w 248"/>
                <a:gd name="T31" fmla="*/ 153 h 253"/>
                <a:gd name="T32" fmla="*/ 78 w 248"/>
                <a:gd name="T33" fmla="*/ 235 h 253"/>
                <a:gd name="T34" fmla="*/ 94 w 248"/>
                <a:gd name="T35" fmla="*/ 238 h 253"/>
                <a:gd name="T36" fmla="*/ 169 w 248"/>
                <a:gd name="T37" fmla="*/ 115 h 253"/>
                <a:gd name="T38" fmla="*/ 66 w 248"/>
                <a:gd name="T3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253">
                  <a:moveTo>
                    <a:pt x="219" y="235"/>
                  </a:moveTo>
                  <a:cubicBezTo>
                    <a:pt x="225" y="239"/>
                    <a:pt x="244" y="231"/>
                    <a:pt x="246" y="239"/>
                  </a:cubicBezTo>
                  <a:cubicBezTo>
                    <a:pt x="248" y="249"/>
                    <a:pt x="236" y="245"/>
                    <a:pt x="230" y="246"/>
                  </a:cubicBezTo>
                  <a:cubicBezTo>
                    <a:pt x="212" y="246"/>
                    <a:pt x="186" y="245"/>
                    <a:pt x="167" y="246"/>
                  </a:cubicBezTo>
                  <a:cubicBezTo>
                    <a:pt x="167" y="211"/>
                    <a:pt x="167" y="211"/>
                    <a:pt x="167" y="211"/>
                  </a:cubicBezTo>
                  <a:cubicBezTo>
                    <a:pt x="151" y="234"/>
                    <a:pt x="125" y="253"/>
                    <a:pt x="85" y="253"/>
                  </a:cubicBezTo>
                  <a:cubicBezTo>
                    <a:pt x="40" y="253"/>
                    <a:pt x="0" y="228"/>
                    <a:pt x="5" y="183"/>
                  </a:cubicBezTo>
                  <a:cubicBezTo>
                    <a:pt x="12" y="117"/>
                    <a:pt x="120" y="128"/>
                    <a:pt x="171" y="103"/>
                  </a:cubicBezTo>
                  <a:cubicBezTo>
                    <a:pt x="171" y="74"/>
                    <a:pt x="173" y="47"/>
                    <a:pt x="160" y="33"/>
                  </a:cubicBezTo>
                  <a:cubicBezTo>
                    <a:pt x="144" y="16"/>
                    <a:pt x="100" y="14"/>
                    <a:pt x="85" y="31"/>
                  </a:cubicBezTo>
                  <a:cubicBezTo>
                    <a:pt x="78" y="41"/>
                    <a:pt x="74" y="56"/>
                    <a:pt x="68" y="69"/>
                  </a:cubicBezTo>
                  <a:cubicBezTo>
                    <a:pt x="63" y="81"/>
                    <a:pt x="59" y="98"/>
                    <a:pt x="44" y="98"/>
                  </a:cubicBezTo>
                  <a:cubicBezTo>
                    <a:pt x="41" y="76"/>
                    <a:pt x="44" y="49"/>
                    <a:pt x="43" y="25"/>
                  </a:cubicBezTo>
                  <a:cubicBezTo>
                    <a:pt x="81" y="9"/>
                    <a:pt x="155" y="0"/>
                    <a:pt x="193" y="24"/>
                  </a:cubicBezTo>
                  <a:cubicBezTo>
                    <a:pt x="244" y="57"/>
                    <a:pt x="209" y="158"/>
                    <a:pt x="219" y="235"/>
                  </a:cubicBezTo>
                  <a:moveTo>
                    <a:pt x="66" y="153"/>
                  </a:moveTo>
                  <a:cubicBezTo>
                    <a:pt x="46" y="178"/>
                    <a:pt x="54" y="223"/>
                    <a:pt x="78" y="235"/>
                  </a:cubicBezTo>
                  <a:cubicBezTo>
                    <a:pt x="83" y="237"/>
                    <a:pt x="90" y="238"/>
                    <a:pt x="94" y="238"/>
                  </a:cubicBezTo>
                  <a:cubicBezTo>
                    <a:pt x="151" y="243"/>
                    <a:pt x="180" y="184"/>
                    <a:pt x="169" y="115"/>
                  </a:cubicBezTo>
                  <a:cubicBezTo>
                    <a:pt x="139" y="133"/>
                    <a:pt x="86" y="127"/>
                    <a:pt x="66" y="15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534455" y="1375414"/>
              <a:ext cx="86083" cy="99935"/>
            </a:xfrm>
            <a:custGeom>
              <a:avLst/>
              <a:gdLst>
                <a:gd name="T0" fmla="*/ 194 w 221"/>
                <a:gd name="T1" fmla="*/ 19 h 256"/>
                <a:gd name="T2" fmla="*/ 193 w 221"/>
                <a:gd name="T3" fmla="*/ 89 h 256"/>
                <a:gd name="T4" fmla="*/ 171 w 221"/>
                <a:gd name="T5" fmla="*/ 58 h 256"/>
                <a:gd name="T6" fmla="*/ 142 w 221"/>
                <a:gd name="T7" fmla="*/ 18 h 256"/>
                <a:gd name="T8" fmla="*/ 50 w 221"/>
                <a:gd name="T9" fmla="*/ 57 h 256"/>
                <a:gd name="T10" fmla="*/ 124 w 221"/>
                <a:gd name="T11" fmla="*/ 100 h 256"/>
                <a:gd name="T12" fmla="*/ 211 w 221"/>
                <a:gd name="T13" fmla="*/ 152 h 256"/>
                <a:gd name="T14" fmla="*/ 193 w 221"/>
                <a:gd name="T15" fmla="*/ 219 h 256"/>
                <a:gd name="T16" fmla="*/ 23 w 221"/>
                <a:gd name="T17" fmla="*/ 227 h 256"/>
                <a:gd name="T18" fmla="*/ 25 w 221"/>
                <a:gd name="T19" fmla="*/ 151 h 256"/>
                <a:gd name="T20" fmla="*/ 41 w 221"/>
                <a:gd name="T21" fmla="*/ 168 h 256"/>
                <a:gd name="T22" fmla="*/ 75 w 221"/>
                <a:gd name="T23" fmla="*/ 229 h 256"/>
                <a:gd name="T24" fmla="*/ 185 w 221"/>
                <a:gd name="T25" fmla="*/ 186 h 256"/>
                <a:gd name="T26" fmla="*/ 119 w 221"/>
                <a:gd name="T27" fmla="*/ 143 h 256"/>
                <a:gd name="T28" fmla="*/ 20 w 221"/>
                <a:gd name="T29" fmla="*/ 90 h 256"/>
                <a:gd name="T30" fmla="*/ 102 w 221"/>
                <a:gd name="T31" fmla="*/ 3 h 256"/>
                <a:gd name="T32" fmla="*/ 194 w 221"/>
                <a:gd name="T33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1" h="256">
                  <a:moveTo>
                    <a:pt x="194" y="19"/>
                  </a:moveTo>
                  <a:cubicBezTo>
                    <a:pt x="194" y="42"/>
                    <a:pt x="196" y="68"/>
                    <a:pt x="193" y="89"/>
                  </a:cubicBezTo>
                  <a:cubicBezTo>
                    <a:pt x="172" y="90"/>
                    <a:pt x="176" y="71"/>
                    <a:pt x="171" y="58"/>
                  </a:cubicBezTo>
                  <a:cubicBezTo>
                    <a:pt x="167" y="46"/>
                    <a:pt x="157" y="24"/>
                    <a:pt x="142" y="18"/>
                  </a:cubicBezTo>
                  <a:cubicBezTo>
                    <a:pt x="107" y="2"/>
                    <a:pt x="46" y="22"/>
                    <a:pt x="50" y="57"/>
                  </a:cubicBezTo>
                  <a:cubicBezTo>
                    <a:pt x="53" y="86"/>
                    <a:pt x="98" y="92"/>
                    <a:pt x="124" y="100"/>
                  </a:cubicBezTo>
                  <a:cubicBezTo>
                    <a:pt x="159" y="110"/>
                    <a:pt x="201" y="123"/>
                    <a:pt x="211" y="152"/>
                  </a:cubicBezTo>
                  <a:cubicBezTo>
                    <a:pt x="221" y="178"/>
                    <a:pt x="209" y="204"/>
                    <a:pt x="193" y="219"/>
                  </a:cubicBezTo>
                  <a:cubicBezTo>
                    <a:pt x="155" y="256"/>
                    <a:pt x="67" y="252"/>
                    <a:pt x="23" y="227"/>
                  </a:cubicBezTo>
                  <a:cubicBezTo>
                    <a:pt x="24" y="203"/>
                    <a:pt x="20" y="171"/>
                    <a:pt x="25" y="151"/>
                  </a:cubicBezTo>
                  <a:cubicBezTo>
                    <a:pt x="38" y="147"/>
                    <a:pt x="39" y="161"/>
                    <a:pt x="41" y="168"/>
                  </a:cubicBezTo>
                  <a:cubicBezTo>
                    <a:pt x="48" y="188"/>
                    <a:pt x="55" y="219"/>
                    <a:pt x="75" y="229"/>
                  </a:cubicBezTo>
                  <a:cubicBezTo>
                    <a:pt x="114" y="248"/>
                    <a:pt x="189" y="227"/>
                    <a:pt x="185" y="186"/>
                  </a:cubicBezTo>
                  <a:cubicBezTo>
                    <a:pt x="182" y="162"/>
                    <a:pt x="146" y="151"/>
                    <a:pt x="119" y="143"/>
                  </a:cubicBezTo>
                  <a:cubicBezTo>
                    <a:pt x="82" y="133"/>
                    <a:pt x="33" y="124"/>
                    <a:pt x="20" y="90"/>
                  </a:cubicBezTo>
                  <a:cubicBezTo>
                    <a:pt x="0" y="35"/>
                    <a:pt x="62" y="7"/>
                    <a:pt x="102" y="3"/>
                  </a:cubicBezTo>
                  <a:cubicBezTo>
                    <a:pt x="140" y="0"/>
                    <a:pt x="167" y="8"/>
                    <a:pt x="194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402362" y="1373105"/>
              <a:ext cx="71241" cy="97297"/>
            </a:xfrm>
            <a:custGeom>
              <a:avLst/>
              <a:gdLst>
                <a:gd name="T0" fmla="*/ 183 w 183"/>
                <a:gd name="T1" fmla="*/ 22 h 249"/>
                <a:gd name="T2" fmla="*/ 183 w 183"/>
                <a:gd name="T3" fmla="*/ 106 h 249"/>
                <a:gd name="T4" fmla="*/ 172 w 183"/>
                <a:gd name="T5" fmla="*/ 106 h 249"/>
                <a:gd name="T6" fmla="*/ 152 w 183"/>
                <a:gd name="T7" fmla="*/ 64 h 249"/>
                <a:gd name="T8" fmla="*/ 106 w 183"/>
                <a:gd name="T9" fmla="*/ 39 h 249"/>
                <a:gd name="T10" fmla="*/ 81 w 183"/>
                <a:gd name="T11" fmla="*/ 236 h 249"/>
                <a:gd name="T12" fmla="*/ 103 w 183"/>
                <a:gd name="T13" fmla="*/ 236 h 249"/>
                <a:gd name="T14" fmla="*/ 118 w 183"/>
                <a:gd name="T15" fmla="*/ 241 h 249"/>
                <a:gd name="T16" fmla="*/ 92 w 183"/>
                <a:gd name="T17" fmla="*/ 246 h 249"/>
                <a:gd name="T18" fmla="*/ 13 w 183"/>
                <a:gd name="T19" fmla="*/ 246 h 249"/>
                <a:gd name="T20" fmla="*/ 3 w 183"/>
                <a:gd name="T21" fmla="*/ 239 h 249"/>
                <a:gd name="T22" fmla="*/ 30 w 183"/>
                <a:gd name="T23" fmla="*/ 236 h 249"/>
                <a:gd name="T24" fmla="*/ 31 w 183"/>
                <a:gd name="T25" fmla="*/ 26 h 249"/>
                <a:gd name="T26" fmla="*/ 2 w 183"/>
                <a:gd name="T27" fmla="*/ 25 h 249"/>
                <a:gd name="T28" fmla="*/ 2 w 183"/>
                <a:gd name="T29" fmla="*/ 18 h 249"/>
                <a:gd name="T30" fmla="*/ 77 w 183"/>
                <a:gd name="T31" fmla="*/ 16 h 249"/>
                <a:gd name="T32" fmla="*/ 77 w 183"/>
                <a:gd name="T33" fmla="*/ 54 h 249"/>
                <a:gd name="T34" fmla="*/ 183 w 183"/>
                <a:gd name="T35" fmla="*/ 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249">
                  <a:moveTo>
                    <a:pt x="183" y="22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0" y="105"/>
                    <a:pt x="175" y="107"/>
                    <a:pt x="172" y="106"/>
                  </a:cubicBezTo>
                  <a:cubicBezTo>
                    <a:pt x="165" y="103"/>
                    <a:pt x="157" y="75"/>
                    <a:pt x="152" y="64"/>
                  </a:cubicBezTo>
                  <a:cubicBezTo>
                    <a:pt x="142" y="39"/>
                    <a:pt x="132" y="17"/>
                    <a:pt x="106" y="39"/>
                  </a:cubicBezTo>
                  <a:cubicBezTo>
                    <a:pt x="67" y="70"/>
                    <a:pt x="84" y="166"/>
                    <a:pt x="81" y="236"/>
                  </a:cubicBezTo>
                  <a:cubicBezTo>
                    <a:pt x="86" y="236"/>
                    <a:pt x="95" y="236"/>
                    <a:pt x="103" y="236"/>
                  </a:cubicBezTo>
                  <a:cubicBezTo>
                    <a:pt x="108" y="236"/>
                    <a:pt x="119" y="233"/>
                    <a:pt x="118" y="241"/>
                  </a:cubicBezTo>
                  <a:cubicBezTo>
                    <a:pt x="117" y="249"/>
                    <a:pt x="101" y="246"/>
                    <a:pt x="92" y="246"/>
                  </a:cubicBezTo>
                  <a:cubicBezTo>
                    <a:pt x="67" y="246"/>
                    <a:pt x="39" y="249"/>
                    <a:pt x="13" y="246"/>
                  </a:cubicBezTo>
                  <a:cubicBezTo>
                    <a:pt x="9" y="245"/>
                    <a:pt x="0" y="248"/>
                    <a:pt x="3" y="239"/>
                  </a:cubicBezTo>
                  <a:cubicBezTo>
                    <a:pt x="5" y="231"/>
                    <a:pt x="21" y="238"/>
                    <a:pt x="30" y="236"/>
                  </a:cubicBezTo>
                  <a:cubicBezTo>
                    <a:pt x="32" y="168"/>
                    <a:pt x="30" y="96"/>
                    <a:pt x="31" y="26"/>
                  </a:cubicBezTo>
                  <a:cubicBezTo>
                    <a:pt x="21" y="26"/>
                    <a:pt x="9" y="28"/>
                    <a:pt x="2" y="25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2" y="12"/>
                    <a:pt x="53" y="17"/>
                    <a:pt x="77" y="16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90" y="26"/>
                    <a:pt x="141" y="0"/>
                    <a:pt x="183" y="2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483333" y="1379372"/>
              <a:ext cx="41393" cy="91360"/>
            </a:xfrm>
            <a:custGeom>
              <a:avLst/>
              <a:gdLst>
                <a:gd name="T0" fmla="*/ 81 w 106"/>
                <a:gd name="T1" fmla="*/ 0 h 234"/>
                <a:gd name="T2" fmla="*/ 81 w 106"/>
                <a:gd name="T3" fmla="*/ 219 h 234"/>
                <a:gd name="T4" fmla="*/ 106 w 106"/>
                <a:gd name="T5" fmla="*/ 223 h 234"/>
                <a:gd name="T6" fmla="*/ 83 w 106"/>
                <a:gd name="T7" fmla="*/ 230 h 234"/>
                <a:gd name="T8" fmla="*/ 25 w 106"/>
                <a:gd name="T9" fmla="*/ 230 h 234"/>
                <a:gd name="T10" fmla="*/ 0 w 106"/>
                <a:gd name="T11" fmla="*/ 225 h 234"/>
                <a:gd name="T12" fmla="*/ 28 w 106"/>
                <a:gd name="T13" fmla="*/ 220 h 234"/>
                <a:gd name="T14" fmla="*/ 30 w 106"/>
                <a:gd name="T15" fmla="*/ 12 h 234"/>
                <a:gd name="T16" fmla="*/ 3 w 106"/>
                <a:gd name="T17" fmla="*/ 9 h 234"/>
                <a:gd name="T18" fmla="*/ 4 w 106"/>
                <a:gd name="T19" fmla="*/ 0 h 234"/>
                <a:gd name="T20" fmla="*/ 81 w 106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4">
                  <a:moveTo>
                    <a:pt x="81" y="0"/>
                  </a:moveTo>
                  <a:cubicBezTo>
                    <a:pt x="81" y="219"/>
                    <a:pt x="81" y="219"/>
                    <a:pt x="81" y="219"/>
                  </a:cubicBezTo>
                  <a:cubicBezTo>
                    <a:pt x="86" y="223"/>
                    <a:pt x="105" y="215"/>
                    <a:pt x="106" y="223"/>
                  </a:cubicBezTo>
                  <a:cubicBezTo>
                    <a:pt x="106" y="234"/>
                    <a:pt x="91" y="230"/>
                    <a:pt x="83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17" y="230"/>
                    <a:pt x="2" y="233"/>
                    <a:pt x="0" y="225"/>
                  </a:cubicBezTo>
                  <a:cubicBezTo>
                    <a:pt x="1" y="214"/>
                    <a:pt x="20" y="222"/>
                    <a:pt x="28" y="220"/>
                  </a:cubicBezTo>
                  <a:cubicBezTo>
                    <a:pt x="31" y="153"/>
                    <a:pt x="29" y="81"/>
                    <a:pt x="30" y="12"/>
                  </a:cubicBezTo>
                  <a:cubicBezTo>
                    <a:pt x="23" y="8"/>
                    <a:pt x="9" y="13"/>
                    <a:pt x="3" y="9"/>
                  </a:cubicBezTo>
                  <a:cubicBezTo>
                    <a:pt x="4" y="6"/>
                    <a:pt x="1" y="0"/>
                    <a:pt x="4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173618" y="1232932"/>
              <a:ext cx="926299" cy="241263"/>
            </a:xfrm>
            <a:custGeom>
              <a:avLst/>
              <a:gdLst>
                <a:gd name="T0" fmla="*/ 1190 w 2376"/>
                <a:gd name="T1" fmla="*/ 2 h 618"/>
                <a:gd name="T2" fmla="*/ 1829 w 2376"/>
                <a:gd name="T3" fmla="*/ 2 h 618"/>
                <a:gd name="T4" fmla="*/ 1986 w 2376"/>
                <a:gd name="T5" fmla="*/ 2 h 618"/>
                <a:gd name="T6" fmla="*/ 2012 w 2376"/>
                <a:gd name="T7" fmla="*/ 2 h 618"/>
                <a:gd name="T8" fmla="*/ 2037 w 2376"/>
                <a:gd name="T9" fmla="*/ 39 h 618"/>
                <a:gd name="T10" fmla="*/ 2060 w 2376"/>
                <a:gd name="T11" fmla="*/ 80 h 618"/>
                <a:gd name="T12" fmla="*/ 2192 w 2376"/>
                <a:gd name="T13" fmla="*/ 301 h 618"/>
                <a:gd name="T14" fmla="*/ 2244 w 2376"/>
                <a:gd name="T15" fmla="*/ 392 h 618"/>
                <a:gd name="T16" fmla="*/ 2282 w 2376"/>
                <a:gd name="T17" fmla="*/ 457 h 618"/>
                <a:gd name="T18" fmla="*/ 2360 w 2376"/>
                <a:gd name="T19" fmla="*/ 584 h 618"/>
                <a:gd name="T20" fmla="*/ 2376 w 2376"/>
                <a:gd name="T21" fmla="*/ 618 h 618"/>
                <a:gd name="T22" fmla="*/ 1550 w 2376"/>
                <a:gd name="T23" fmla="*/ 618 h 618"/>
                <a:gd name="T24" fmla="*/ 1189 w 2376"/>
                <a:gd name="T25" fmla="*/ 6 h 618"/>
                <a:gd name="T26" fmla="*/ 826 w 2376"/>
                <a:gd name="T27" fmla="*/ 618 h 618"/>
                <a:gd name="T28" fmla="*/ 0 w 2376"/>
                <a:gd name="T29" fmla="*/ 618 h 618"/>
                <a:gd name="T30" fmla="*/ 33 w 2376"/>
                <a:gd name="T31" fmla="*/ 561 h 618"/>
                <a:gd name="T32" fmla="*/ 210 w 2376"/>
                <a:gd name="T33" fmla="*/ 258 h 618"/>
                <a:gd name="T34" fmla="*/ 276 w 2376"/>
                <a:gd name="T35" fmla="*/ 143 h 618"/>
                <a:gd name="T36" fmla="*/ 361 w 2376"/>
                <a:gd name="T37" fmla="*/ 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6" h="618">
                  <a:moveTo>
                    <a:pt x="1190" y="2"/>
                  </a:moveTo>
                  <a:cubicBezTo>
                    <a:pt x="1415" y="2"/>
                    <a:pt x="1645" y="2"/>
                    <a:pt x="1829" y="2"/>
                  </a:cubicBezTo>
                  <a:cubicBezTo>
                    <a:pt x="1869" y="2"/>
                    <a:pt x="1937" y="2"/>
                    <a:pt x="1986" y="2"/>
                  </a:cubicBezTo>
                  <a:cubicBezTo>
                    <a:pt x="1995" y="2"/>
                    <a:pt x="2007" y="0"/>
                    <a:pt x="2012" y="2"/>
                  </a:cubicBezTo>
                  <a:cubicBezTo>
                    <a:pt x="2019" y="4"/>
                    <a:pt x="2031" y="28"/>
                    <a:pt x="2037" y="39"/>
                  </a:cubicBezTo>
                  <a:cubicBezTo>
                    <a:pt x="2047" y="55"/>
                    <a:pt x="2057" y="75"/>
                    <a:pt x="2060" y="80"/>
                  </a:cubicBezTo>
                  <a:cubicBezTo>
                    <a:pt x="2102" y="152"/>
                    <a:pt x="2148" y="225"/>
                    <a:pt x="2192" y="301"/>
                  </a:cubicBezTo>
                  <a:cubicBezTo>
                    <a:pt x="2210" y="332"/>
                    <a:pt x="2228" y="363"/>
                    <a:pt x="2244" y="392"/>
                  </a:cubicBezTo>
                  <a:cubicBezTo>
                    <a:pt x="2257" y="413"/>
                    <a:pt x="2268" y="434"/>
                    <a:pt x="2282" y="457"/>
                  </a:cubicBezTo>
                  <a:cubicBezTo>
                    <a:pt x="2307" y="500"/>
                    <a:pt x="2332" y="543"/>
                    <a:pt x="2360" y="584"/>
                  </a:cubicBezTo>
                  <a:cubicBezTo>
                    <a:pt x="2359" y="595"/>
                    <a:pt x="2376" y="607"/>
                    <a:pt x="2376" y="618"/>
                  </a:cubicBezTo>
                  <a:cubicBezTo>
                    <a:pt x="1550" y="618"/>
                    <a:pt x="1550" y="618"/>
                    <a:pt x="1550" y="618"/>
                  </a:cubicBezTo>
                  <a:cubicBezTo>
                    <a:pt x="1426" y="412"/>
                    <a:pt x="1310" y="211"/>
                    <a:pt x="1189" y="6"/>
                  </a:cubicBezTo>
                  <a:cubicBezTo>
                    <a:pt x="1068" y="206"/>
                    <a:pt x="951" y="411"/>
                    <a:pt x="826" y="618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8" y="599"/>
                    <a:pt x="21" y="580"/>
                    <a:pt x="33" y="561"/>
                  </a:cubicBezTo>
                  <a:cubicBezTo>
                    <a:pt x="92" y="460"/>
                    <a:pt x="150" y="360"/>
                    <a:pt x="210" y="258"/>
                  </a:cubicBezTo>
                  <a:cubicBezTo>
                    <a:pt x="234" y="217"/>
                    <a:pt x="260" y="178"/>
                    <a:pt x="276" y="143"/>
                  </a:cubicBezTo>
                  <a:cubicBezTo>
                    <a:pt x="298" y="114"/>
                    <a:pt x="342" y="34"/>
                    <a:pt x="36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83770" y="1151796"/>
              <a:ext cx="105872" cy="162766"/>
            </a:xfrm>
            <a:custGeom>
              <a:avLst/>
              <a:gdLst>
                <a:gd name="T0" fmla="*/ 212 w 272"/>
                <a:gd name="T1" fmla="*/ 107 h 417"/>
                <a:gd name="T2" fmla="*/ 84 w 272"/>
                <a:gd name="T3" fmla="*/ 133 h 417"/>
                <a:gd name="T4" fmla="*/ 121 w 272"/>
                <a:gd name="T5" fmla="*/ 166 h 417"/>
                <a:gd name="T6" fmla="*/ 244 w 272"/>
                <a:gd name="T7" fmla="*/ 203 h 417"/>
                <a:gd name="T8" fmla="*/ 268 w 272"/>
                <a:gd name="T9" fmla="*/ 295 h 417"/>
                <a:gd name="T10" fmla="*/ 0 w 272"/>
                <a:gd name="T11" fmla="*/ 339 h 417"/>
                <a:gd name="T12" fmla="*/ 46 w 272"/>
                <a:gd name="T13" fmla="*/ 295 h 417"/>
                <a:gd name="T14" fmla="*/ 66 w 272"/>
                <a:gd name="T15" fmla="*/ 309 h 417"/>
                <a:gd name="T16" fmla="*/ 197 w 272"/>
                <a:gd name="T17" fmla="*/ 292 h 417"/>
                <a:gd name="T18" fmla="*/ 183 w 272"/>
                <a:gd name="T19" fmla="*/ 247 h 417"/>
                <a:gd name="T20" fmla="*/ 143 w 272"/>
                <a:gd name="T21" fmla="*/ 237 h 417"/>
                <a:gd name="T22" fmla="*/ 23 w 272"/>
                <a:gd name="T23" fmla="*/ 180 h 417"/>
                <a:gd name="T24" fmla="*/ 44 w 272"/>
                <a:gd name="T25" fmla="*/ 52 h 417"/>
                <a:gd name="T26" fmla="*/ 260 w 272"/>
                <a:gd name="T27" fmla="*/ 60 h 417"/>
                <a:gd name="T28" fmla="*/ 212 w 272"/>
                <a:gd name="T29" fmla="*/ 1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17">
                  <a:moveTo>
                    <a:pt x="212" y="107"/>
                  </a:moveTo>
                  <a:cubicBezTo>
                    <a:pt x="187" y="74"/>
                    <a:pt x="74" y="64"/>
                    <a:pt x="84" y="133"/>
                  </a:cubicBezTo>
                  <a:cubicBezTo>
                    <a:pt x="86" y="149"/>
                    <a:pt x="104" y="163"/>
                    <a:pt x="121" y="166"/>
                  </a:cubicBezTo>
                  <a:cubicBezTo>
                    <a:pt x="162" y="175"/>
                    <a:pt x="214" y="172"/>
                    <a:pt x="244" y="203"/>
                  </a:cubicBezTo>
                  <a:cubicBezTo>
                    <a:pt x="261" y="221"/>
                    <a:pt x="272" y="254"/>
                    <a:pt x="268" y="295"/>
                  </a:cubicBezTo>
                  <a:cubicBezTo>
                    <a:pt x="257" y="411"/>
                    <a:pt x="59" y="417"/>
                    <a:pt x="0" y="339"/>
                  </a:cubicBezTo>
                  <a:cubicBezTo>
                    <a:pt x="17" y="326"/>
                    <a:pt x="29" y="308"/>
                    <a:pt x="46" y="295"/>
                  </a:cubicBezTo>
                  <a:cubicBezTo>
                    <a:pt x="52" y="297"/>
                    <a:pt x="58" y="304"/>
                    <a:pt x="66" y="309"/>
                  </a:cubicBezTo>
                  <a:cubicBezTo>
                    <a:pt x="96" y="327"/>
                    <a:pt x="185" y="339"/>
                    <a:pt x="197" y="292"/>
                  </a:cubicBezTo>
                  <a:cubicBezTo>
                    <a:pt x="200" y="269"/>
                    <a:pt x="194" y="256"/>
                    <a:pt x="183" y="247"/>
                  </a:cubicBezTo>
                  <a:cubicBezTo>
                    <a:pt x="172" y="243"/>
                    <a:pt x="160" y="237"/>
                    <a:pt x="143" y="237"/>
                  </a:cubicBezTo>
                  <a:cubicBezTo>
                    <a:pt x="103" y="237"/>
                    <a:pt x="36" y="216"/>
                    <a:pt x="23" y="180"/>
                  </a:cubicBezTo>
                  <a:cubicBezTo>
                    <a:pt x="5" y="139"/>
                    <a:pt x="17" y="78"/>
                    <a:pt x="44" y="52"/>
                  </a:cubicBezTo>
                  <a:cubicBezTo>
                    <a:pt x="96" y="0"/>
                    <a:pt x="214" y="12"/>
                    <a:pt x="260" y="60"/>
                  </a:cubicBezTo>
                  <a:cubicBezTo>
                    <a:pt x="242" y="80"/>
                    <a:pt x="232" y="93"/>
                    <a:pt x="212" y="107"/>
                  </a:cubicBezTo>
                </a:path>
              </a:pathLst>
            </a:custGeom>
            <a:solidFill>
              <a:srgbClr val="8F2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313627" y="990679"/>
              <a:ext cx="467025" cy="243902"/>
            </a:xfrm>
            <a:custGeom>
              <a:avLst/>
              <a:gdLst>
                <a:gd name="T0" fmla="*/ 867 w 2832"/>
                <a:gd name="T1" fmla="*/ 0 h 1479"/>
                <a:gd name="T2" fmla="*/ 2832 w 2832"/>
                <a:gd name="T3" fmla="*/ 0 h 1479"/>
                <a:gd name="T4" fmla="*/ 1969 w 2832"/>
                <a:gd name="T5" fmla="*/ 1477 h 1479"/>
                <a:gd name="T6" fmla="*/ 0 w 2832"/>
                <a:gd name="T7" fmla="*/ 1479 h 1479"/>
                <a:gd name="T8" fmla="*/ 867 w 2832"/>
                <a:gd name="T9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1479">
                  <a:moveTo>
                    <a:pt x="867" y="0"/>
                  </a:moveTo>
                  <a:lnTo>
                    <a:pt x="2832" y="0"/>
                  </a:lnTo>
                  <a:lnTo>
                    <a:pt x="1969" y="1477"/>
                  </a:lnTo>
                  <a:lnTo>
                    <a:pt x="0" y="147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892970" y="924314"/>
            <a:ext cx="4364830" cy="366254"/>
          </a:xfrm>
        </p:spPr>
        <p:txBody>
          <a:bodyPr lIns="0" rIns="0" anchor="b">
            <a:no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908806" y="1314450"/>
            <a:ext cx="4082294" cy="26161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>
                    <a:alpha val="50000"/>
                  </a:schemeClr>
                </a:solidFill>
              </a:defRPr>
            </a:lvl1pPr>
            <a:lvl2pPr marL="145295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2pPr>
            <a:lvl3pPr marL="320363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3pPr>
            <a:lvl4pPr marL="443030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4pPr>
            <a:lvl5pPr marL="574034" indent="0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4" name="Freeform 6"/>
          <p:cNvSpPr>
            <a:spLocks/>
          </p:cNvSpPr>
          <p:nvPr userDrawn="1"/>
        </p:nvSpPr>
        <p:spPr bwMode="auto">
          <a:xfrm>
            <a:off x="289380" y="776814"/>
            <a:ext cx="314211" cy="432000"/>
          </a:xfrm>
          <a:custGeom>
            <a:avLst/>
            <a:gdLst>
              <a:gd name="T0" fmla="*/ 0 w 1792"/>
              <a:gd name="T1" fmla="*/ 2419 h 2467"/>
              <a:gd name="T2" fmla="*/ 0 w 1792"/>
              <a:gd name="T3" fmla="*/ 2467 h 2467"/>
              <a:gd name="T4" fmla="*/ 1792 w 1792"/>
              <a:gd name="T5" fmla="*/ 2467 h 2467"/>
              <a:gd name="T6" fmla="*/ 1792 w 1792"/>
              <a:gd name="T7" fmla="*/ 1916 h 2467"/>
              <a:gd name="T8" fmla="*/ 1074 w 1792"/>
              <a:gd name="T9" fmla="*/ 1916 h 2467"/>
              <a:gd name="T10" fmla="*/ 1393 w 1792"/>
              <a:gd name="T11" fmla="*/ 1487 h 2467"/>
              <a:gd name="T12" fmla="*/ 1743 w 1792"/>
              <a:gd name="T13" fmla="*/ 721 h 2467"/>
              <a:gd name="T14" fmla="*/ 915 w 1792"/>
              <a:gd name="T15" fmla="*/ 0 h 2467"/>
              <a:gd name="T16" fmla="*/ 24 w 1792"/>
              <a:gd name="T17" fmla="*/ 465 h 2467"/>
              <a:gd name="T18" fmla="*/ 440 w 1792"/>
              <a:gd name="T19" fmla="*/ 870 h 2467"/>
              <a:gd name="T20" fmla="*/ 887 w 1792"/>
              <a:gd name="T21" fmla="*/ 551 h 2467"/>
              <a:gd name="T22" fmla="*/ 1112 w 1792"/>
              <a:gd name="T23" fmla="*/ 766 h 2467"/>
              <a:gd name="T24" fmla="*/ 960 w 1792"/>
              <a:gd name="T25" fmla="*/ 1106 h 2467"/>
              <a:gd name="T26" fmla="*/ 0 w 1792"/>
              <a:gd name="T27" fmla="*/ 2419 h 2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2" h="2467">
                <a:moveTo>
                  <a:pt x="0" y="2419"/>
                </a:moveTo>
                <a:cubicBezTo>
                  <a:pt x="0" y="2467"/>
                  <a:pt x="0" y="2467"/>
                  <a:pt x="0" y="2467"/>
                </a:cubicBezTo>
                <a:cubicBezTo>
                  <a:pt x="1792" y="2467"/>
                  <a:pt x="1792" y="2467"/>
                  <a:pt x="1792" y="2467"/>
                </a:cubicBezTo>
                <a:cubicBezTo>
                  <a:pt x="1792" y="1916"/>
                  <a:pt x="1792" y="1916"/>
                  <a:pt x="1792" y="1916"/>
                </a:cubicBezTo>
                <a:cubicBezTo>
                  <a:pt x="1074" y="1916"/>
                  <a:pt x="1074" y="1916"/>
                  <a:pt x="1074" y="1916"/>
                </a:cubicBezTo>
                <a:cubicBezTo>
                  <a:pt x="1393" y="1487"/>
                  <a:pt x="1393" y="1487"/>
                  <a:pt x="1393" y="1487"/>
                </a:cubicBezTo>
                <a:cubicBezTo>
                  <a:pt x="1625" y="1175"/>
                  <a:pt x="1743" y="967"/>
                  <a:pt x="1743" y="721"/>
                </a:cubicBezTo>
                <a:cubicBezTo>
                  <a:pt x="1743" y="264"/>
                  <a:pt x="1345" y="0"/>
                  <a:pt x="915" y="0"/>
                </a:cubicBezTo>
                <a:cubicBezTo>
                  <a:pt x="562" y="0"/>
                  <a:pt x="260" y="160"/>
                  <a:pt x="24" y="465"/>
                </a:cubicBezTo>
                <a:cubicBezTo>
                  <a:pt x="440" y="870"/>
                  <a:pt x="440" y="870"/>
                  <a:pt x="440" y="870"/>
                </a:cubicBezTo>
                <a:cubicBezTo>
                  <a:pt x="614" y="614"/>
                  <a:pt x="731" y="551"/>
                  <a:pt x="887" y="551"/>
                </a:cubicBezTo>
                <a:cubicBezTo>
                  <a:pt x="1036" y="551"/>
                  <a:pt x="1112" y="669"/>
                  <a:pt x="1112" y="766"/>
                </a:cubicBezTo>
                <a:cubicBezTo>
                  <a:pt x="1112" y="887"/>
                  <a:pt x="1050" y="984"/>
                  <a:pt x="960" y="1106"/>
                </a:cubicBezTo>
                <a:lnTo>
                  <a:pt x="0" y="2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236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515582" y="583695"/>
            <a:ext cx="6202800" cy="230832"/>
          </a:xfrm>
        </p:spPr>
        <p:txBody>
          <a:bodyPr tIns="0" bIns="0" anchor="t"/>
          <a:lstStyle>
            <a:lvl1pPr>
              <a:lnSpc>
                <a:spcPct val="85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179999" y="4013236"/>
            <a:ext cx="1728000" cy="480131"/>
          </a:xfr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13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79999" y="4610341"/>
            <a:ext cx="1728000" cy="434099"/>
          </a:xfrm>
        </p:spPr>
        <p:txBody>
          <a:bodyPr wrap="square" anchor="t">
            <a:normAutofit/>
          </a:bodyPr>
          <a:lstStyle>
            <a:lvl1pPr algn="r">
              <a:lnSpc>
                <a:spcPct val="90000"/>
              </a:lnSpc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515582" y="1216823"/>
            <a:ext cx="6202800" cy="3393277"/>
          </a:xfrm>
        </p:spPr>
        <p:txBody>
          <a:bodyPr anchor="t"/>
          <a:lstStyle>
            <a:lvl1pPr>
              <a:spcBef>
                <a:spcPts val="600"/>
              </a:spcBef>
              <a:defRPr sz="1200" b="1">
                <a:solidFill>
                  <a:schemeClr val="accent2"/>
                </a:solidFill>
              </a:defRPr>
            </a:lvl1pPr>
            <a:lvl2pPr marL="136525" indent="-136525">
              <a:spcBef>
                <a:spcPts val="600"/>
              </a:spcBef>
              <a:defRPr sz="1000">
                <a:solidFill>
                  <a:schemeClr val="accent2"/>
                </a:solidFill>
              </a:defRPr>
            </a:lvl2pPr>
            <a:lvl3pPr marL="269875" indent="-123825">
              <a:spcBef>
                <a:spcPts val="200"/>
              </a:spcBef>
              <a:defRPr sz="1000">
                <a:solidFill>
                  <a:schemeClr val="accent2"/>
                </a:solidFill>
              </a:defRPr>
            </a:lvl3pPr>
            <a:lvl4pPr marL="379413" indent="-114300">
              <a:spcBef>
                <a:spcPts val="200"/>
              </a:spcBef>
              <a:buFont typeface="Arial" panose="020B0604020202020204" pitchFamily="34" charset="0"/>
              <a:buChar char="-"/>
              <a:defRPr sz="900">
                <a:solidFill>
                  <a:schemeClr val="accent2"/>
                </a:solidFill>
              </a:defRPr>
            </a:lvl4pPr>
            <a:lvl5pPr marL="504825" indent="-120650">
              <a:spcBef>
                <a:spcPts val="200"/>
              </a:spcBef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0066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+ Visue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435" y="0"/>
            <a:ext cx="4571565" cy="5145088"/>
          </a:xfrm>
          <a:solidFill>
            <a:schemeClr val="bg1"/>
          </a:solidFill>
        </p:spPr>
        <p:txBody>
          <a:bodyPr tIns="576000" bIns="0" anchor="ctr"/>
          <a:lstStyle>
            <a:lvl1pPr algn="ctr"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Cliquez sur l’icône ci-dessus pour insérer une image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288" y="411481"/>
            <a:ext cx="3818572" cy="769619"/>
          </a:xfrm>
        </p:spPr>
        <p:txBody>
          <a:bodyPr lIns="0" rIns="0" anchor="b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395288" y="1668463"/>
            <a:ext cx="3818572" cy="2941637"/>
          </a:xfrm>
        </p:spPr>
        <p:txBody>
          <a:bodyPr anchor="t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52181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bg1"/>
                </a:solidFill>
              </a:rPr>
              <a:pPr algn="r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188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728000" cy="243125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 flipH="1">
            <a:off x="2515582" y="583695"/>
            <a:ext cx="6202800" cy="23083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endParaRPr lang="fr-FR" noProof="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582" y="845310"/>
            <a:ext cx="620083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accent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1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1" r:id="rId4"/>
    <p:sldLayoutId id="2147483682" r:id="rId5"/>
    <p:sldLayoutId id="2147483704" r:id="rId6"/>
  </p:sldLayoutIdLst>
  <p:transition>
    <p:fade/>
  </p:transition>
  <p:hf sldNum="0" hdr="0" dt="0"/>
  <p:txStyles>
    <p:titleStyle>
      <a:lvl1pPr algn="l" defTabSz="685983" rtl="0" eaLnBrk="1" latinLnBrk="0" hangingPunct="1">
        <a:lnSpc>
          <a:spcPct val="85000"/>
        </a:lnSpc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14409" indent="-169114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45412" indent="-125049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1652" indent="-128622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3601" indent="-109567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1584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orient="horz" pos="29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728000" cy="243125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 flipH="1">
            <a:off x="2515582" y="583695"/>
            <a:ext cx="6202800" cy="23083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endParaRPr lang="fr-FR" noProof="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582" y="845310"/>
            <a:ext cx="620083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accent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05" r:id="rId5"/>
  </p:sldLayoutIdLst>
  <p:transition>
    <p:fade/>
  </p:transition>
  <p:hf sldNum="0" hdr="0" dt="0"/>
  <p:txStyles>
    <p:titleStyle>
      <a:lvl1pPr algn="l" defTabSz="685983" rtl="0" eaLnBrk="1" latinLnBrk="0" hangingPunct="1">
        <a:lnSpc>
          <a:spcPct val="85000"/>
        </a:lnSpc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14409" indent="-169114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45412" indent="-125049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1652" indent="-128622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3601" indent="-109567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>
          <p15:clr>
            <a:srgbClr val="F26B43"/>
          </p15:clr>
        </p15:guide>
        <p15:guide id="2" pos="1584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9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728000" cy="243125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 flipH="1">
            <a:off x="2515582" y="583695"/>
            <a:ext cx="6202800" cy="23083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endParaRPr lang="fr-FR" noProof="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582" y="845310"/>
            <a:ext cx="620083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accent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1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06" r:id="rId5"/>
  </p:sldLayoutIdLst>
  <p:transition>
    <p:fade/>
  </p:transition>
  <p:hf sldNum="0" hdr="0" dt="0"/>
  <p:txStyles>
    <p:titleStyle>
      <a:lvl1pPr algn="l" defTabSz="685983" rtl="0" eaLnBrk="1" latinLnBrk="0" hangingPunct="1">
        <a:lnSpc>
          <a:spcPct val="85000"/>
        </a:lnSpc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14409" indent="-169114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45412" indent="-125049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1652" indent="-128622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3601" indent="-109567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>
          <p15:clr>
            <a:srgbClr val="F26B43"/>
          </p15:clr>
        </p15:guide>
        <p15:guide id="2" pos="1584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9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728000" cy="243125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 flipH="1">
            <a:off x="2515582" y="583695"/>
            <a:ext cx="6202800" cy="23083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endParaRPr lang="fr-FR" noProof="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582" y="845310"/>
            <a:ext cx="620083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accent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2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7" r:id="rId5"/>
  </p:sldLayoutIdLst>
  <p:transition>
    <p:fade/>
  </p:transition>
  <p:hf sldNum="0" hdr="0" dt="0"/>
  <p:txStyles>
    <p:titleStyle>
      <a:lvl1pPr algn="l" defTabSz="685983" rtl="0" eaLnBrk="1" latinLnBrk="0" hangingPunct="1">
        <a:lnSpc>
          <a:spcPct val="85000"/>
        </a:lnSpc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rgbClr val="07AA7C"/>
          </a:solidFill>
          <a:latin typeface="+mn-lt"/>
          <a:ea typeface="+mn-ea"/>
          <a:cs typeface="+mn-cs"/>
        </a:defRPr>
      </a:lvl1pPr>
      <a:lvl2pPr marL="314409" indent="-169114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45412" indent="-125049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1652" indent="-128622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3601" indent="-109567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>
          <p15:clr>
            <a:srgbClr val="F26B43"/>
          </p15:clr>
        </p15:guide>
        <p15:guide id="2" pos="1584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9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088000" cy="5145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728000" cy="243125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 flipH="1">
            <a:off x="2515582" y="583695"/>
            <a:ext cx="6202800" cy="23083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endParaRPr lang="fr-FR" noProof="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582" y="845310"/>
            <a:ext cx="620083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8712200" y="4853940"/>
            <a:ext cx="144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85000"/>
              </a:lnSpc>
              <a:spcBef>
                <a:spcPts val="400"/>
              </a:spcBef>
            </a:pPr>
            <a:fld id="{A62B7253-3D88-417C-8663-5B2477A8478B}" type="slidenum">
              <a:rPr lang="fr-FR" sz="1000" smtClean="0">
                <a:solidFill>
                  <a:schemeClr val="accent1"/>
                </a:solidFill>
              </a:rPr>
              <a:pPr algn="l">
                <a:lnSpc>
                  <a:spcPct val="85000"/>
                </a:lnSpc>
                <a:spcBef>
                  <a:spcPts val="400"/>
                </a:spcBef>
              </a:pPr>
              <a:t>‹N°›</a:t>
            </a:fld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4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8" r:id="rId5"/>
  </p:sldLayoutIdLst>
  <p:transition>
    <p:fade/>
  </p:transition>
  <p:hf sldNum="0" hdr="0" dt="0"/>
  <p:txStyles>
    <p:titleStyle>
      <a:lvl1pPr algn="l" defTabSz="685983" rtl="0" eaLnBrk="1" latinLnBrk="0" hangingPunct="1">
        <a:lnSpc>
          <a:spcPct val="85000"/>
        </a:lnSpc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314409" indent="-169114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45412" indent="-125049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1652" indent="-128622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3601" indent="-109567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>
          <p15:clr>
            <a:srgbClr val="F26B43"/>
          </p15:clr>
        </p15:guide>
        <p15:guide id="2" pos="1584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9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817998" cy="2431252"/>
          </a:xfrm>
        </p:spPr>
        <p:txBody>
          <a:bodyPr/>
          <a:lstStyle/>
          <a:p>
            <a:r>
              <a:rPr lang="fr-FR" dirty="0" smtClean="0"/>
              <a:t>Planning et communication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9" name="Image 8" descr="Mai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1"/>
            <a:ext cx="9144000" cy="51431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75650" y="457201"/>
            <a:ext cx="768350" cy="241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84368" y="254000"/>
            <a:ext cx="2019132" cy="323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216823"/>
            <a:ext cx="6921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1135" y="2882900"/>
            <a:ext cx="713285" cy="234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0" y="4910138"/>
            <a:ext cx="2895600" cy="234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36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PAUME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857105" y="4333323"/>
            <a:ext cx="2858020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7093008" y="1195973"/>
            <a:ext cx="0" cy="257800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838700" y="4462824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81,5mm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267575" y="2539562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61,5 mm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545" y="1122018"/>
            <a:ext cx="3241760" cy="283508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PAUME - assemblage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720" y="1275995"/>
            <a:ext cx="4873022" cy="31373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2 coques distinctes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Elément central du préhenseur reliant :</a:t>
            </a:r>
          </a:p>
          <a:p>
            <a:pPr marL="742950" lvl="1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</a:rPr>
              <a:t>Doigts</a:t>
            </a:r>
          </a:p>
          <a:p>
            <a:pPr marL="742950" lvl="1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</a:rPr>
              <a:t>Système</a:t>
            </a:r>
          </a:p>
          <a:p>
            <a:pPr marL="742950" lvl="1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</a:rPr>
              <a:t>Avant-bras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5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PAUME - doigt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Diamètre </a:t>
            </a:r>
            <a:r>
              <a:rPr lang="fr-FR" sz="1400" dirty="0" err="1" smtClean="0">
                <a:solidFill>
                  <a:schemeClr val="bg1"/>
                </a:solidFill>
              </a:rPr>
              <a:t>d</a:t>
            </a:r>
            <a:r>
              <a:rPr lang="fr-FR" sz="1000" dirty="0" err="1" smtClean="0">
                <a:solidFill>
                  <a:schemeClr val="bg1"/>
                </a:solidFill>
              </a:rPr>
              <a:t>axe</a:t>
            </a:r>
            <a:r>
              <a:rPr lang="fr-FR" sz="1400" dirty="0" smtClean="0">
                <a:solidFill>
                  <a:schemeClr val="bg1"/>
                </a:solidFill>
              </a:rPr>
              <a:t>=3,1mm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Longueur = 55mm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Espace des doigts</a:t>
            </a:r>
          </a:p>
          <a:p>
            <a:pPr marL="742950" lvl="1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5mm espace</a:t>
            </a:r>
          </a:p>
          <a:p>
            <a:pPr marL="742950" lvl="1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2mm ressort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582" y="1195974"/>
            <a:ext cx="3270076" cy="15803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7333" r="22399"/>
          <a:stretch/>
        </p:blipFill>
        <p:spPr>
          <a:xfrm>
            <a:off x="6219017" y="1195974"/>
            <a:ext cx="2327565" cy="19898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123" y="2892829"/>
            <a:ext cx="4539788" cy="20849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PAUME – avant-bras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998" y="1828800"/>
            <a:ext cx="2052838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Même liaison que Poppy actuel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Pas de modifications apportées</a:t>
            </a: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259" y="997354"/>
            <a:ext cx="43910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PAUME - système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3 guidages pour différentiels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Distance entre deux fonds = 8,5mm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03" y="920539"/>
            <a:ext cx="2506249" cy="29821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136" y="941243"/>
            <a:ext cx="2633150" cy="17519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136" y="2755894"/>
            <a:ext cx="2633150" cy="19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Différentiel - système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011479" y="1964404"/>
            <a:ext cx="3611418" cy="3184378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6040582" y="1828800"/>
            <a:ext cx="1496292" cy="796880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6714836" y="1828800"/>
            <a:ext cx="822037" cy="1593761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7296727" y="1828800"/>
            <a:ext cx="240147" cy="1020618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656945" y="1662545"/>
            <a:ext cx="1061437" cy="350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accent2"/>
                </a:solidFill>
              </a:rPr>
              <a:t>Bielles</a:t>
            </a:r>
            <a:endParaRPr lang="en-US" sz="1400" dirty="0" smtClean="0">
              <a:solidFill>
                <a:schemeClr val="accent2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25842" t="20823" r="29795" b="20323"/>
          <a:stretch/>
        </p:blipFill>
        <p:spPr>
          <a:xfrm>
            <a:off x="2195658" y="970465"/>
            <a:ext cx="3078478" cy="22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Dimensionnement des bielles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sp>
        <p:nvSpPr>
          <p:cNvPr id="1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2307773" y="1216823"/>
            <a:ext cx="2438397" cy="2431252"/>
          </a:xfrm>
        </p:spPr>
        <p:txBody>
          <a:bodyPr/>
          <a:lstStyle/>
          <a:p>
            <a:r>
              <a:rPr lang="fr-FR" sz="2000" dirty="0" smtClean="0"/>
              <a:t>Calcul de la force que peut supporter la bielle avant de se déformer :</a:t>
            </a:r>
          </a:p>
          <a:p>
            <a:r>
              <a:rPr lang="el-GR" sz="2000" dirty="0" smtClean="0"/>
              <a:t>σ</a:t>
            </a:r>
            <a:r>
              <a:rPr lang="fr-FR" sz="2000" dirty="0" smtClean="0"/>
              <a:t>=F/S</a:t>
            </a:r>
          </a:p>
          <a:p>
            <a:r>
              <a:rPr lang="fr-FR" sz="2000" dirty="0" smtClean="0"/>
              <a:t>F=</a:t>
            </a:r>
            <a:r>
              <a:rPr lang="el-GR" sz="2000" dirty="0"/>
              <a:t> </a:t>
            </a:r>
            <a:r>
              <a:rPr lang="el-GR" sz="2000" dirty="0" smtClean="0"/>
              <a:t>σ</a:t>
            </a:r>
            <a:r>
              <a:rPr lang="fr-FR" sz="2000" dirty="0" smtClean="0"/>
              <a:t>*</a:t>
            </a:r>
            <a:r>
              <a:rPr lang="fr-FR" sz="2000" dirty="0"/>
              <a:t>S</a:t>
            </a:r>
          </a:p>
          <a:p>
            <a:r>
              <a:rPr lang="fr-FR" sz="2000" dirty="0" smtClean="0"/>
              <a:t>=20x10^6x2x10^-6</a:t>
            </a:r>
          </a:p>
          <a:p>
            <a:r>
              <a:rPr lang="fr-FR" sz="2000" dirty="0" smtClean="0"/>
              <a:t>40N</a:t>
            </a:r>
            <a:endParaRPr lang="fr-FR" sz="2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16287" t="16468" r="30948" b="30556"/>
          <a:stretch/>
        </p:blipFill>
        <p:spPr>
          <a:xfrm>
            <a:off x="5786495" y="1216823"/>
            <a:ext cx="2931887" cy="1654998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 rotWithShape="1">
          <a:blip r:embed="rId4"/>
          <a:srcRect l="27778" t="27642" r="43121" b="41776"/>
          <a:stretch/>
        </p:blipFill>
        <p:spPr bwMode="auto">
          <a:xfrm>
            <a:off x="5786494" y="2988795"/>
            <a:ext cx="2931887" cy="1621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79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SYSTÈME - Simulation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5774" y="119597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0" y="1828800"/>
            <a:ext cx="2052838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  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solidFill>
                  <a:schemeClr val="bg1"/>
                </a:solidFill>
              </a:rPr>
              <a:t>INDEX</a:t>
            </a:r>
            <a:endParaRPr lang="fr-FR" sz="1400" dirty="0">
              <a:solidFill>
                <a:schemeClr val="bg1"/>
              </a:solidFill>
            </a:endParaRPr>
          </a:p>
          <a:p>
            <a:pPr marL="285750" indent="-285750" algn="ctr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 algn="ctr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1"/>
                </a:solidFill>
              </a:rPr>
              <a:t>0.33+0.62+4.24+4.24 </a:t>
            </a:r>
            <a:r>
              <a:rPr lang="en-US" sz="1400" dirty="0">
                <a:solidFill>
                  <a:schemeClr val="bg1"/>
                </a:solidFill>
              </a:rPr>
              <a:t>=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85000"/>
              </a:lnSpc>
              <a:spcBef>
                <a:spcPts val="4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9.43 </a:t>
            </a:r>
            <a:r>
              <a:rPr lang="en-US" sz="1400" dirty="0">
                <a:solidFill>
                  <a:schemeClr val="bg1"/>
                </a:solidFill>
              </a:rPr>
              <a:t>mm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3"/>
          <a:srcRect l="27135" t="18711" r="26357" b="19897"/>
          <a:stretch/>
        </p:blipFill>
        <p:spPr bwMode="auto">
          <a:xfrm>
            <a:off x="2515582" y="1278486"/>
            <a:ext cx="2678430" cy="1988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/>
          <p:nvPr/>
        </p:nvPicPr>
        <p:blipFill rotWithShape="1">
          <a:blip r:embed="rId4"/>
          <a:srcRect l="41159" t="25936" r="37243" b="31395"/>
          <a:stretch/>
        </p:blipFill>
        <p:spPr bwMode="auto">
          <a:xfrm>
            <a:off x="5524759" y="1153890"/>
            <a:ext cx="2934335" cy="325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582" y="3482109"/>
            <a:ext cx="2678430" cy="9312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/>
              <a:t>Remarque : Simulation à refaire avec doigts de même taille.</a:t>
            </a:r>
            <a:endParaRPr lang="en-US" sz="1400" dirty="0" smtClean="0"/>
          </a:p>
        </p:txBody>
      </p:sp>
      <p:sp>
        <p:nvSpPr>
          <p:cNvPr id="3" name="Ellipse 2"/>
          <p:cNvSpPr/>
          <p:nvPr/>
        </p:nvSpPr>
        <p:spPr>
          <a:xfrm>
            <a:off x="3158111" y="1698171"/>
            <a:ext cx="1611086" cy="15516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45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DOIGT (partie distale)                  (partie proximale)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0" y="121682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124200" y="1733551"/>
            <a:ext cx="0" cy="234259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515582" y="2895600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35 mm</a:t>
            </a:r>
          </a:p>
        </p:txBody>
      </p:sp>
      <p:sp>
        <p:nvSpPr>
          <p:cNvPr id="15" name="ZoneTexte 14"/>
          <p:cNvSpPr txBox="1"/>
          <p:nvPr/>
        </p:nvSpPr>
        <p:spPr>
          <a:xfrm rot="20326242">
            <a:off x="3113948" y="955937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10 mm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3124200" y="1234402"/>
            <a:ext cx="923925" cy="34628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J:\Conception Poppy\doit parti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3281" y="1580688"/>
            <a:ext cx="1690687" cy="266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J:\Conception Poppy\doit partie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5647" y="1433459"/>
            <a:ext cx="1100137" cy="309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Connecteur droit avec flèche 17"/>
          <p:cNvCxnSpPr/>
          <p:nvPr/>
        </p:nvCxnSpPr>
        <p:spPr>
          <a:xfrm flipV="1">
            <a:off x="6629400" y="1580690"/>
            <a:ext cx="0" cy="275263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7019925" y="1234402"/>
            <a:ext cx="965859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947434" y="2748083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35 mm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67575" y="939368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mm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DOIGT (Liaison distale-proximale)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0" y="121682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6" name="Picture 2" descr="J:\Cazautets Clément\Poppy\Power point\ressort dans doigt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2196465"/>
            <a:ext cx="1990725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J:\Conception Poppy\ressort dans doig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120" y="1254096"/>
            <a:ext cx="2740908" cy="3276432"/>
          </a:xfrm>
          <a:prstGeom prst="rect">
            <a:avLst/>
          </a:prstGeom>
          <a:noFill/>
        </p:spPr>
      </p:pic>
      <p:sp>
        <p:nvSpPr>
          <p:cNvPr id="28" name="ZoneTexte 27"/>
          <p:cNvSpPr txBox="1"/>
          <p:nvPr/>
        </p:nvSpPr>
        <p:spPr>
          <a:xfrm>
            <a:off x="2515582" y="1254096"/>
            <a:ext cx="3399442" cy="752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Liaison pivot entre les doigts :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 a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xe + ressort</a:t>
            </a:r>
          </a:p>
        </p:txBody>
      </p:sp>
    </p:spTree>
    <p:extLst>
      <p:ext uri="{BB962C8B-B14F-4D97-AF65-F5344CB8AC3E}">
        <p14:creationId xmlns:p14="http://schemas.microsoft.com/office/powerpoint/2010/main" val="420631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98" y="944656"/>
            <a:ext cx="5723768" cy="366568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9998" y="1828800"/>
            <a:ext cx="1907999" cy="212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54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DOIGT (assemblé) 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0" y="1216823"/>
            <a:ext cx="2076449" cy="2431252"/>
          </a:xfrm>
        </p:spPr>
        <p:txBody>
          <a:bodyPr/>
          <a:lstStyle/>
          <a:p>
            <a:r>
              <a:rPr lang="fr-FR" dirty="0" smtClean="0"/>
              <a:t>Dimensionnement</a:t>
            </a:r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048125" y="1733553"/>
            <a:ext cx="0" cy="300746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498055" y="2895600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70 mm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22335" y="921789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10mm 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436268" y="1216823"/>
            <a:ext cx="11144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" descr="J:\Cazautets Clément\Poppy\Power point\doit assemblé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6268" y="1361781"/>
            <a:ext cx="1224280" cy="337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5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>
          <a:xfrm>
            <a:off x="2495828" y="453643"/>
            <a:ext cx="6202800" cy="230832"/>
          </a:xfrm>
        </p:spPr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Assemblage total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30" y="1159706"/>
            <a:ext cx="6504996" cy="345063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84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J:\Cazautets Clément\Poppy\pop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0540" y="1509501"/>
            <a:ext cx="3683460" cy="277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338387" y="1838325"/>
            <a:ext cx="5838825" cy="1381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endParaRPr lang="fr-FR" sz="1400" dirty="0" smtClean="0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825" y="1247774"/>
            <a:ext cx="4763861" cy="256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Ressembler à une main humaine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Adaptable à tout contenant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Système complexe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Modifications </a:t>
            </a:r>
          </a:p>
        </p:txBody>
      </p:sp>
    </p:spTree>
    <p:extLst>
      <p:ext uri="{BB962C8B-B14F-4D97-AF65-F5344CB8AC3E}">
        <p14:creationId xmlns:p14="http://schemas.microsoft.com/office/powerpoint/2010/main" val="160106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8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>
          <a:xfrm>
            <a:off x="2515582" y="468279"/>
            <a:ext cx="6202800" cy="230832"/>
          </a:xfrm>
        </p:spPr>
        <p:txBody>
          <a:bodyPr/>
          <a:lstStyle/>
          <a:p>
            <a:r>
              <a:rPr lang="fr-FR" sz="2800" dirty="0" smtClean="0"/>
              <a:t>Termes spécifiques</a:t>
            </a:r>
            <a:endParaRPr lang="fr-FR" sz="2800" dirty="0"/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290672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998537"/>
            <a:ext cx="38671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>
          <a:xfrm>
            <a:off x="2413982" y="559045"/>
            <a:ext cx="6202800" cy="230832"/>
          </a:xfrm>
        </p:spPr>
        <p:txBody>
          <a:bodyPr/>
          <a:lstStyle/>
          <a:p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Proportions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 b="44349"/>
          <a:stretch/>
        </p:blipFill>
        <p:spPr>
          <a:xfrm>
            <a:off x="2997642" y="1140861"/>
            <a:ext cx="3565904" cy="31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MECANISME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114468" y="1093348"/>
            <a:ext cx="5253718" cy="790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Mécanisme dans la paume : 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système de différentiel avec des câbles</a:t>
            </a: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2" name="Comment fonctionne un différentiel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5378" y="1924175"/>
            <a:ext cx="4718928" cy="3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3609" y="276614"/>
            <a:ext cx="4948134" cy="366254"/>
          </a:xfrm>
        </p:spPr>
        <p:txBody>
          <a:bodyPr/>
          <a:lstStyle/>
          <a:p>
            <a:r>
              <a:rPr lang="fr-FR" dirty="0" smtClean="0"/>
              <a:t>Calculs et composants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16448" t="30559" r="16448" b="17424"/>
          <a:stretch/>
        </p:blipFill>
        <p:spPr>
          <a:xfrm>
            <a:off x="0" y="3293153"/>
            <a:ext cx="4050404" cy="17652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30579" y="3574797"/>
            <a:ext cx="27681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de compression minimale : 3.7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Force de compression maximale : </a:t>
            </a:r>
            <a:r>
              <a:rPr lang="fr-FR" dirty="0" smtClean="0"/>
              <a:t>18.04 </a:t>
            </a:r>
            <a:r>
              <a:rPr lang="fr-FR" dirty="0"/>
              <a:t>N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1637" y="1500216"/>
            <a:ext cx="4657725" cy="1522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14350" indent="-514350">
              <a:lnSpc>
                <a:spcPct val="85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fr-FR" sz="3200" dirty="0" smtClean="0">
                <a:solidFill>
                  <a:schemeClr val="bg1"/>
                </a:solidFill>
              </a:rPr>
              <a:t>Tests</a:t>
            </a:r>
          </a:p>
          <a:p>
            <a:pPr marL="514350" indent="-514350">
              <a:lnSpc>
                <a:spcPct val="85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fr-FR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Calculs</a:t>
            </a:r>
          </a:p>
          <a:p>
            <a:pPr marL="514350" indent="-514350">
              <a:lnSpc>
                <a:spcPct val="85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fr-FR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Composants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85000"/>
              </a:lnSpc>
              <a:spcBef>
                <a:spcPts val="400"/>
              </a:spcBef>
              <a:buFont typeface="+mj-lt"/>
              <a:buAutoNum type="arabicPeriod"/>
            </a:pPr>
            <a:endParaRPr lang="fr-FR" sz="1400" dirty="0" smtClean="0">
              <a:solidFill>
                <a:schemeClr val="accent2"/>
              </a:solidFill>
            </a:endParaRPr>
          </a:p>
        </p:txBody>
      </p: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1825" y="-277742"/>
            <a:ext cx="2162175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J:\Cazautets Clément\Poppy\ressort de torsion.pn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519328" y="1653578"/>
            <a:ext cx="2120232" cy="131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26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top-fishing.fr/images/materiel/icones/450x450/fil-pech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2242" y="-2433"/>
            <a:ext cx="2221758" cy="2221758"/>
          </a:xfrm>
          <a:prstGeom prst="rect">
            <a:avLst/>
          </a:prstGeom>
          <a:noFill/>
        </p:spPr>
      </p:pic>
      <p:pic>
        <p:nvPicPr>
          <p:cNvPr id="7170" name="Picture 2" descr="http://planetcaoutchouc.com/media/catalog/product/cache/1/image/650x650/9df78eab33525d08d6e5fb8d27136e95/4/6/4699810003-1_2_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086307" y="2581078"/>
            <a:ext cx="1949450" cy="194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VISSERIE ET AUTRES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179999" y="1216823"/>
            <a:ext cx="1877400" cy="243125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J:\Cazautets Clément\Poppy\ressort de torsion.pn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244025" y="1400201"/>
            <a:ext cx="2409825" cy="149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2515581" y="1495425"/>
            <a:ext cx="2694593" cy="723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Ressorts de torsion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581" y="1919950"/>
            <a:ext cx="3421325" cy="2690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Axe (Ø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=3 mm)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Bande de caoutchouc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Colle 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Visses et écrous (M3, M2, M2.5)</a:t>
            </a:r>
          </a:p>
          <a:p>
            <a:pPr>
              <a:lnSpc>
                <a:spcPct val="85000"/>
              </a:lnSpc>
              <a:spcBef>
                <a:spcPts val="400"/>
              </a:spcBef>
            </a:pP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Câble (Ø 0.35 mm)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2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AVANT BRAS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0" y="1216823"/>
            <a:ext cx="2219325" cy="243125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7867650" y="2143125"/>
            <a:ext cx="0" cy="176212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981325" y="3034507"/>
            <a:ext cx="0" cy="100965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571875" y="4493367"/>
            <a:ext cx="3581400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591050" y="4530528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135.7 mm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409826" y="3353041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26 mm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867650" y="2905366"/>
            <a:ext cx="1876425" cy="295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39 mm</a:t>
            </a:r>
          </a:p>
        </p:txBody>
      </p:sp>
      <p:pic>
        <p:nvPicPr>
          <p:cNvPr id="5121" name="Picture 1" descr="J:\Cazautets Clément\Poppy\Power point\avant bra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9" y="1902071"/>
            <a:ext cx="3986212" cy="214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AVANT BRAS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0" y="1216823"/>
            <a:ext cx="2219325" cy="243125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2" name="Espace réservé du texte 51"/>
          <p:cNvSpPr>
            <a:spLocks noGrp="1"/>
          </p:cNvSpPr>
          <p:nvPr>
            <p:ph type="body" sz="quarter" idx="11"/>
          </p:nvPr>
        </p:nvSpPr>
        <p:spPr>
          <a:xfrm>
            <a:off x="179999" y="4333323"/>
            <a:ext cx="1728000" cy="160044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GROUPE JLMC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Espace réservé du texte 5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FIL ROUGE THEMA POPPY</a:t>
            </a:r>
            <a:endParaRPr lang="fr-FR" dirty="0"/>
          </a:p>
        </p:txBody>
      </p:sp>
      <p:cxnSp>
        <p:nvCxnSpPr>
          <p:cNvPr id="129" name="Connecteur droit 128"/>
          <p:cNvCxnSpPr/>
          <p:nvPr/>
        </p:nvCxnSpPr>
        <p:spPr>
          <a:xfrm>
            <a:off x="179999" y="4530528"/>
            <a:ext cx="1728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"/>
            <a:ext cx="2142836" cy="595749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582" y="1422271"/>
            <a:ext cx="5760720" cy="27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39806"/>
      </p:ext>
    </p:extLst>
  </p:cSld>
  <p:clrMapOvr>
    <a:masterClrMapping/>
  </p:clrMapOvr>
</p:sld>
</file>

<file path=ppt/theme/theme1.xml><?xml version="1.0" encoding="utf-8"?>
<a:theme xmlns:a="http://schemas.openxmlformats.org/drawingml/2006/main" name="ENSAM">
  <a:themeElements>
    <a:clrScheme name="Personnalisé 2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2060"/>
      </a:accent1>
      <a:accent2>
        <a:srgbClr val="4C2600"/>
      </a:accent2>
      <a:accent3>
        <a:srgbClr val="003399"/>
      </a:accent3>
      <a:accent4>
        <a:srgbClr val="75A3D1"/>
      </a:accent4>
      <a:accent5>
        <a:srgbClr val="336699"/>
      </a:accent5>
      <a:accent6>
        <a:srgbClr val="CCECFF"/>
      </a:accent6>
      <a:hlink>
        <a:srgbClr val="CC9900"/>
      </a:hlink>
      <a:folHlink>
        <a:srgbClr val="96A9A9"/>
      </a:folHlink>
    </a:clrScheme>
    <a:fontScheme name="ENS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85000"/>
          </a:lnSpc>
          <a:spcBef>
            <a:spcPts val="400"/>
          </a:spcBef>
          <a:defRPr sz="14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SAM" id="{E1483DA3-ABF9-4CDD-965C-BB97AAA635E2}" vid="{D8D8434A-1F55-45C4-909E-AB33082C1257}"/>
    </a:ext>
  </a:extLst>
</a:theme>
</file>

<file path=ppt/theme/theme2.xml><?xml version="1.0" encoding="utf-8"?>
<a:theme xmlns:a="http://schemas.openxmlformats.org/drawingml/2006/main" name="1_ENSAM - Partie 2">
  <a:themeElements>
    <a:clrScheme name="Personnalisé 14">
      <a:dk1>
        <a:sysClr val="windowText" lastClr="000000"/>
      </a:dk1>
      <a:lt1>
        <a:sysClr val="window" lastClr="FFFFFF"/>
      </a:lt1>
      <a:dk2>
        <a:srgbClr val="6C1743"/>
      </a:dk2>
      <a:lt2>
        <a:srgbClr val="D8D8D8"/>
      </a:lt2>
      <a:accent1>
        <a:srgbClr val="872765"/>
      </a:accent1>
      <a:accent2>
        <a:srgbClr val="808184"/>
      </a:accent2>
      <a:accent3>
        <a:srgbClr val="003399"/>
      </a:accent3>
      <a:accent4>
        <a:srgbClr val="C3C0C2"/>
      </a:accent4>
      <a:accent5>
        <a:srgbClr val="E7549F"/>
      </a:accent5>
      <a:accent6>
        <a:srgbClr val="289660"/>
      </a:accent6>
      <a:hlink>
        <a:srgbClr val="E85F06"/>
      </a:hlink>
      <a:folHlink>
        <a:srgbClr val="808184"/>
      </a:folHlink>
    </a:clrScheme>
    <a:fontScheme name="ENS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85000"/>
          </a:lnSpc>
          <a:spcBef>
            <a:spcPts val="400"/>
          </a:spcBef>
          <a:defRPr sz="14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SAM" id="{E1483DA3-ABF9-4CDD-965C-BB97AAA635E2}" vid="{D8D8434A-1F55-45C4-909E-AB33082C1257}"/>
    </a:ext>
  </a:extLst>
</a:theme>
</file>

<file path=ppt/theme/theme3.xml><?xml version="1.0" encoding="utf-8"?>
<a:theme xmlns:a="http://schemas.openxmlformats.org/drawingml/2006/main" name="ENSAM - Partie 3">
  <a:themeElements>
    <a:clrScheme name="Personnalisé 16">
      <a:dk1>
        <a:sysClr val="windowText" lastClr="000000"/>
      </a:dk1>
      <a:lt1>
        <a:sysClr val="window" lastClr="FFFFFF"/>
      </a:lt1>
      <a:dk2>
        <a:srgbClr val="6C1743"/>
      </a:dk2>
      <a:lt2>
        <a:srgbClr val="D8D8D8"/>
      </a:lt2>
      <a:accent1>
        <a:srgbClr val="872765"/>
      </a:accent1>
      <a:accent2>
        <a:srgbClr val="808184"/>
      </a:accent2>
      <a:accent3>
        <a:srgbClr val="F69322"/>
      </a:accent3>
      <a:accent4>
        <a:srgbClr val="C3C0C2"/>
      </a:accent4>
      <a:accent5>
        <a:srgbClr val="336699"/>
      </a:accent5>
      <a:accent6>
        <a:srgbClr val="289660"/>
      </a:accent6>
      <a:hlink>
        <a:srgbClr val="E85F06"/>
      </a:hlink>
      <a:folHlink>
        <a:srgbClr val="808184"/>
      </a:folHlink>
    </a:clrScheme>
    <a:fontScheme name="ENS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85000"/>
          </a:lnSpc>
          <a:spcBef>
            <a:spcPts val="400"/>
          </a:spcBef>
          <a:defRPr sz="14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SAM" id="{E1483DA3-ABF9-4CDD-965C-BB97AAA635E2}" vid="{D8D8434A-1F55-45C4-909E-AB33082C1257}"/>
    </a:ext>
  </a:extLst>
</a:theme>
</file>

<file path=ppt/theme/theme4.xml><?xml version="1.0" encoding="utf-8"?>
<a:theme xmlns:a="http://schemas.openxmlformats.org/drawingml/2006/main" name="ENSAM - Partie 4">
  <a:themeElements>
    <a:clrScheme name="Personnalisé 20">
      <a:dk1>
        <a:sysClr val="windowText" lastClr="000000"/>
      </a:dk1>
      <a:lt1>
        <a:sysClr val="window" lastClr="FFFFFF"/>
      </a:lt1>
      <a:dk2>
        <a:srgbClr val="6C1743"/>
      </a:dk2>
      <a:lt2>
        <a:srgbClr val="D8D8D8"/>
      </a:lt2>
      <a:accent1>
        <a:srgbClr val="872765"/>
      </a:accent1>
      <a:accent2>
        <a:srgbClr val="808184"/>
      </a:accent2>
      <a:accent3>
        <a:srgbClr val="F69322"/>
      </a:accent3>
      <a:accent4>
        <a:srgbClr val="C3C0C2"/>
      </a:accent4>
      <a:accent5>
        <a:srgbClr val="E7549F"/>
      </a:accent5>
      <a:accent6>
        <a:srgbClr val="3399FF"/>
      </a:accent6>
      <a:hlink>
        <a:srgbClr val="E85F06"/>
      </a:hlink>
      <a:folHlink>
        <a:srgbClr val="808184"/>
      </a:folHlink>
    </a:clrScheme>
    <a:fontScheme name="ENS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85000"/>
          </a:lnSpc>
          <a:spcBef>
            <a:spcPts val="400"/>
          </a:spcBef>
          <a:defRPr sz="14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SAM" id="{E1483DA3-ABF9-4CDD-965C-BB97AAA635E2}" vid="{D8D8434A-1F55-45C4-909E-AB33082C1257}"/>
    </a:ext>
  </a:extLst>
</a:theme>
</file>

<file path=ppt/theme/theme5.xml><?xml version="1.0" encoding="utf-8"?>
<a:theme xmlns:a="http://schemas.openxmlformats.org/drawingml/2006/main" name="ENSAM - Partie 5">
  <a:themeElements>
    <a:clrScheme name="Personnalisé 27">
      <a:dk1>
        <a:sysClr val="windowText" lastClr="000000"/>
      </a:dk1>
      <a:lt1>
        <a:sysClr val="window" lastClr="FFFFFF"/>
      </a:lt1>
      <a:dk2>
        <a:srgbClr val="6C1743"/>
      </a:dk2>
      <a:lt2>
        <a:srgbClr val="D8D8D8"/>
      </a:lt2>
      <a:accent1>
        <a:srgbClr val="872765"/>
      </a:accent1>
      <a:accent2>
        <a:srgbClr val="A5A5A5"/>
      </a:accent2>
      <a:accent3>
        <a:srgbClr val="F69322"/>
      </a:accent3>
      <a:accent4>
        <a:srgbClr val="C3C0C2"/>
      </a:accent4>
      <a:accent5>
        <a:srgbClr val="E7549F"/>
      </a:accent5>
      <a:accent6>
        <a:srgbClr val="289660"/>
      </a:accent6>
      <a:hlink>
        <a:srgbClr val="E85F06"/>
      </a:hlink>
      <a:folHlink>
        <a:srgbClr val="808184"/>
      </a:folHlink>
    </a:clrScheme>
    <a:fontScheme name="ENS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85000"/>
          </a:lnSpc>
          <a:spcBef>
            <a:spcPts val="400"/>
          </a:spcBef>
          <a:defRPr sz="14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SAM" id="{E1483DA3-ABF9-4CDD-965C-BB97AAA635E2}" vid="{D8D8434A-1F55-45C4-909E-AB33082C1257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_01 modèle Powerpoint 4x3 FR</Template>
  <TotalTime>13578</TotalTime>
  <Words>370</Words>
  <Application>Microsoft Office PowerPoint</Application>
  <PresentationFormat>Personnalisé</PresentationFormat>
  <Paragraphs>137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ENSAM</vt:lpstr>
      <vt:lpstr>1_ENSAM - Partie 2</vt:lpstr>
      <vt:lpstr>ENSAM - Partie 3</vt:lpstr>
      <vt:lpstr>ENSAM - Partie 4</vt:lpstr>
      <vt:lpstr>ENSAM - Partie 5</vt:lpstr>
      <vt:lpstr>Planning et communication</vt:lpstr>
      <vt:lpstr>Présentation PowerPoint</vt:lpstr>
      <vt:lpstr>Présentation PowerPoint</vt:lpstr>
      <vt:lpstr>Présentation PowerPoint</vt:lpstr>
      <vt:lpstr>Présentation PowerPoint</vt:lpstr>
      <vt:lpstr>Calculs et composants</vt:lpstr>
      <vt:lpstr>Présentation PowerPoint</vt:lpstr>
      <vt:lpstr>Présentation PowerPoint</vt:lpstr>
      <vt:lpstr>Présentation PowerPoint</vt:lpstr>
      <vt:lpstr>Présentation PowerPoint</vt:lpstr>
      <vt:lpstr>Dimensionnement</vt:lpstr>
      <vt:lpstr>Dimensionnement</vt:lpstr>
      <vt:lpstr>Dimensionnement</vt:lpstr>
      <vt:lpstr>Dimensionnement</vt:lpstr>
      <vt:lpstr>Dimensionnement</vt:lpstr>
      <vt:lpstr>Dimensionnement</vt:lpstr>
      <vt:lpstr>Dimensionnement</vt:lpstr>
      <vt:lpstr>Dimensionnement</vt:lpstr>
      <vt:lpstr>Dimensionnement</vt:lpstr>
      <vt:lpstr>Dimensionnement</vt:lpstr>
      <vt:lpstr>Présentation PowerPoint</vt:lpstr>
      <vt:lpstr>CONCLUSION</vt:lpstr>
      <vt:lpstr>Présentation PowerPoint</vt:lpstr>
    </vt:vector>
  </TitlesOfParts>
  <Company>Novaty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Novaty</dc:creator>
  <cp:lastModifiedBy>Jon BIDART</cp:lastModifiedBy>
  <cp:revision>507</cp:revision>
  <dcterms:created xsi:type="dcterms:W3CDTF">2014-05-26T12:52:45Z</dcterms:created>
  <dcterms:modified xsi:type="dcterms:W3CDTF">2016-01-08T08:22:09Z</dcterms:modified>
</cp:coreProperties>
</file>