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rssdKn0S1_ksfEYA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s4sPSz7PnMBb1Hft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s5qEG2cMQuASUAGi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sDCzKHZCriy_JqpM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rvX1IRhTbncSBwnW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va_lFF4UulZNyrO0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s0KcpL06o8Uywva3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rt0IQxDjZ3L1MltR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rueyQTfIC-smqMfg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rv3vok6ApiJuTydO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rvDCTmGVnZYV7abt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v_lUGnKz--4Dd7id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va0hMwTtwk4t0t42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s2a76QziFW53vmHwu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2020-11-12T10:05:42.875Z</dcterms:created>
  <dcterms:modified xsi:type="dcterms:W3CDTF">2020-11-12T10:05:42.875Z</dcterms:modified>
</cp:coreProperties>
</file>