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58344-7E31-4CAC-B95B-B1BBC3CE9E84}" type="datetimeFigureOut">
              <a:rPr lang="fr-FR" smtClean="0"/>
              <a:t>06/03/2015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28D72-67FF-46BA-9244-62CF877AC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16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994A-7C82-404F-AC18-B4CB5CCA076C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6D9B-65FC-4CE3-BDAD-E25CFF6D0C47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4464-FF3F-4C00-A215-FF6F54937B47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745C-F3B1-4572-8CBE-A135A01CA10D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109-F4AC-4D53-950E-2FA937AA4A15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54C5-9825-4B57-B458-C0AC89D7ECDE}" type="datetime1">
              <a:rPr lang="fr-FR" smtClean="0"/>
              <a:t>06/03/2015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08BB-675A-43AF-B072-013BAB5AF414}" type="datetime1">
              <a:rPr lang="fr-FR" smtClean="0"/>
              <a:t>06/03/2015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E7FA-6975-4829-BE2D-334EDD469909}" type="datetime1">
              <a:rPr lang="fr-FR" smtClean="0"/>
              <a:t>06/03/2015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030-8BB1-46BA-8F4A-E429EF44B397}" type="datetime1">
              <a:rPr lang="fr-FR" smtClean="0"/>
              <a:t>06/03/2015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7227-D5ED-4801-9E6B-319699C15AA0}" type="datetime1">
              <a:rPr lang="fr-FR" smtClean="0"/>
              <a:t>06/03/2015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C43-7386-4A21-A19D-222211A9A5EF}" type="datetime1">
              <a:rPr lang="fr-FR" smtClean="0"/>
              <a:t>06/03/2015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B4E54-E3BB-4C36-A51E-96F44867DD5F}" type="datetime1">
              <a:rPr lang="fr-FR" smtClean="0"/>
              <a:t>06/03/2015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B745DC-637C-477B-BFD8-AEE36E83ACB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Session Sam V2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Mars 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70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 procédure de saisie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Circuit de dépôt d’une publication</a:t>
            </a:r>
          </a:p>
          <a:p>
            <a:pPr lvl="1"/>
            <a:r>
              <a:rPr lang="fr-FR" dirty="0" smtClean="0"/>
              <a:t>Rôle du déposant</a:t>
            </a:r>
          </a:p>
          <a:p>
            <a:pPr lvl="1"/>
            <a:r>
              <a:rPr lang="fr-FR" dirty="0" smtClean="0"/>
              <a:t>Rôle du </a:t>
            </a:r>
            <a:r>
              <a:rPr lang="fr-FR" dirty="0" err="1" smtClean="0"/>
              <a:t>valideur</a:t>
            </a:r>
            <a:endParaRPr lang="fr-FR" dirty="0" smtClean="0"/>
          </a:p>
          <a:p>
            <a:r>
              <a:rPr lang="fr-FR" dirty="0" smtClean="0"/>
              <a:t>Nouveauté Sam V2</a:t>
            </a:r>
          </a:p>
          <a:p>
            <a:pPr lvl="1"/>
            <a:r>
              <a:rPr lang="fr-FR" dirty="0" smtClean="0"/>
              <a:t>Préciser la langue des métadonnées</a:t>
            </a:r>
          </a:p>
          <a:p>
            <a:pPr lvl="1"/>
            <a:r>
              <a:rPr lang="fr-FR" dirty="0" smtClean="0"/>
              <a:t>Fonction embargo / </a:t>
            </a:r>
            <a:r>
              <a:rPr lang="fr-FR" dirty="0" err="1" smtClean="0"/>
              <a:t>Request</a:t>
            </a:r>
            <a:r>
              <a:rPr lang="fr-FR" dirty="0" smtClean="0"/>
              <a:t> a copy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49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Vérification des saisies  des laboratoires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4128572"/>
          </a:xfrm>
        </p:spPr>
        <p:txBody>
          <a:bodyPr>
            <a:normAutofit/>
          </a:bodyPr>
          <a:lstStyle/>
          <a:p>
            <a:pPr marL="0" indent="0"/>
            <a:r>
              <a:rPr lang="fr-FR" dirty="0" smtClean="0"/>
              <a:t>Recherche des erreurs de saisie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Version appropriée de PDF =&gt; site Sherpa-Romeo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Ordre des Auteurs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Auteur A&amp;M		= Nom + Prénom  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Auteur non A&amp;M 	= Nom + Initiale Prénom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Attribuer un laboratoire pour chaque auteur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Interroger le référentiel des laboratoires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Si laboratoire inconnu =&gt; champ vide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Vérifier la validité du DOI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Mots-clefs : un par ligne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69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Contrôle qualité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Listes  des </a:t>
            </a:r>
            <a:r>
              <a:rPr lang="fr-FR" dirty="0" err="1"/>
              <a:t>publiants</a:t>
            </a:r>
            <a:endParaRPr lang="fr-FR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Recherche des </a:t>
            </a:r>
            <a:r>
              <a:rPr lang="fr-FR" dirty="0" smtClean="0"/>
              <a:t>doublons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Recherche des publications dans SAM pour chaque EC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Corriger/signaler les doublons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Vérifier l’ordre de saisi des auteurs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Session Sam V2 mars 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45DC-637C-477B-BFD8-AEE36E83ACB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679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</TotalTime>
  <Words>106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Angles</vt:lpstr>
      <vt:lpstr>Session Sam V2</vt:lpstr>
      <vt:lpstr>Rappel de procédure de saisie</vt:lpstr>
      <vt:lpstr>Vérification des saisies  des laboratoires</vt:lpstr>
      <vt:lpstr>Contrôle qualité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Sam V2</dc:title>
  <dc:creator>BLIECK Thomas</dc:creator>
  <cp:lastModifiedBy>BLIECK Thomas</cp:lastModifiedBy>
  <cp:revision>3</cp:revision>
  <dcterms:created xsi:type="dcterms:W3CDTF">2015-03-06T15:25:06Z</dcterms:created>
  <dcterms:modified xsi:type="dcterms:W3CDTF">2015-03-06T15:48:46Z</dcterms:modified>
</cp:coreProperties>
</file>