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5" r:id="rId5"/>
    <p:sldMasterId id="2147483678" r:id="rId6"/>
    <p:sldMasterId id="2147483648" r:id="rId7"/>
    <p:sldMasterId id="2147483654" r:id="rId8"/>
    <p:sldMasterId id="2147483657" r:id="rId9"/>
    <p:sldMasterId id="2147483660" r:id="rId10"/>
    <p:sldMasterId id="2147483651" r:id="rId11"/>
  </p:sldMasterIdLst>
  <p:notesMasterIdLst>
    <p:notesMasterId r:id="rId13"/>
  </p:notesMasterIdLst>
  <p:handoutMasterIdLst>
    <p:handoutMasterId r:id="rId14"/>
  </p:handoutMasterIdLst>
  <p:sldIdLst>
    <p:sldId id="550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765"/>
    <a:srgbClr val="FFFFFF"/>
    <a:srgbClr val="F85E5A"/>
    <a:srgbClr val="D8D8D8"/>
    <a:srgbClr val="CAA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CF527-8668-4581-9391-D61100BF0D79}" v="21" dt="2022-03-03T16:37:51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8" autoAdjust="0"/>
    <p:restoredTop sz="92459" autoAdjust="0"/>
  </p:normalViewPr>
  <p:slideViewPr>
    <p:cSldViewPr>
      <p:cViewPr varScale="1">
        <p:scale>
          <a:sx n="52" d="100"/>
          <a:sy n="52" d="100"/>
        </p:scale>
        <p:origin x="62" y="5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46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5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LAVISSE" userId="8a4b39d1-d01a-485e-8616-b0f25471f986" providerId="ADAL" clId="{E915DA8F-00C8-4596-AD13-E88424770D56}"/>
    <pc:docChg chg="undo custSel addSld delSld modSld">
      <pc:chgData name="Bruno LAVISSE" userId="8a4b39d1-d01a-485e-8616-b0f25471f986" providerId="ADAL" clId="{E915DA8F-00C8-4596-AD13-E88424770D56}" dt="2021-09-22T16:17:06.486" v="4249" actId="1076"/>
      <pc:docMkLst>
        <pc:docMk/>
      </pc:docMkLst>
      <pc:sldChg chg="del">
        <pc:chgData name="Bruno LAVISSE" userId="8a4b39d1-d01a-485e-8616-b0f25471f986" providerId="ADAL" clId="{E915DA8F-00C8-4596-AD13-E88424770D56}" dt="2021-09-06T14:43:51.383" v="1044" actId="47"/>
        <pc:sldMkLst>
          <pc:docMk/>
          <pc:sldMk cId="4286559205" sldId="470"/>
        </pc:sldMkLst>
      </pc:sldChg>
      <pc:sldChg chg="del">
        <pc:chgData name="Bruno LAVISSE" userId="8a4b39d1-d01a-485e-8616-b0f25471f986" providerId="ADAL" clId="{E915DA8F-00C8-4596-AD13-E88424770D56}" dt="2021-09-06T14:43:53.283" v="1045" actId="47"/>
        <pc:sldMkLst>
          <pc:docMk/>
          <pc:sldMk cId="3882527202" sldId="498"/>
        </pc:sldMkLst>
      </pc:sldChg>
      <pc:sldChg chg="modNotesTx">
        <pc:chgData name="Bruno LAVISSE" userId="8a4b39d1-d01a-485e-8616-b0f25471f986" providerId="ADAL" clId="{E915DA8F-00C8-4596-AD13-E88424770D56}" dt="2021-09-06T14:09:23.039" v="710" actId="20577"/>
        <pc:sldMkLst>
          <pc:docMk/>
          <pc:sldMk cId="1084174982" sldId="526"/>
        </pc:sldMkLst>
      </pc:sldChg>
      <pc:sldChg chg="modNotesTx">
        <pc:chgData name="Bruno LAVISSE" userId="8a4b39d1-d01a-485e-8616-b0f25471f986" providerId="ADAL" clId="{E915DA8F-00C8-4596-AD13-E88424770D56}" dt="2021-09-06T13:36:28.204" v="19" actId="20577"/>
        <pc:sldMkLst>
          <pc:docMk/>
          <pc:sldMk cId="3367934753" sldId="527"/>
        </pc:sldMkLst>
      </pc:sldChg>
      <pc:sldChg chg="modNotesTx">
        <pc:chgData name="Bruno LAVISSE" userId="8a4b39d1-d01a-485e-8616-b0f25471f986" providerId="ADAL" clId="{E915DA8F-00C8-4596-AD13-E88424770D56}" dt="2021-09-06T14:20:18.160" v="830" actId="20577"/>
        <pc:sldMkLst>
          <pc:docMk/>
          <pc:sldMk cId="268224061" sldId="528"/>
        </pc:sldMkLst>
      </pc:sldChg>
      <pc:sldChg chg="addSp delSp modSp mod modNotesTx">
        <pc:chgData name="Bruno LAVISSE" userId="8a4b39d1-d01a-485e-8616-b0f25471f986" providerId="ADAL" clId="{E915DA8F-00C8-4596-AD13-E88424770D56}" dt="2021-09-06T14:50:39.168" v="1101" actId="1076"/>
        <pc:sldMkLst>
          <pc:docMk/>
          <pc:sldMk cId="2559600547" sldId="529"/>
        </pc:sldMkLst>
        <pc:spChg chg="del">
          <ac:chgData name="Bruno LAVISSE" userId="8a4b39d1-d01a-485e-8616-b0f25471f986" providerId="ADAL" clId="{E915DA8F-00C8-4596-AD13-E88424770D56}" dt="2021-09-06T13:37:33.165" v="68" actId="478"/>
          <ac:spMkLst>
            <pc:docMk/>
            <pc:sldMk cId="2559600547" sldId="529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19.439" v="300" actId="1076"/>
          <ac:spMkLst>
            <pc:docMk/>
            <pc:sldMk cId="2559600547" sldId="529"/>
            <ac:spMk id="10" creationId="{0B78E464-92AC-4AFC-A088-81573595D308}"/>
          </ac:spMkLst>
        </pc:spChg>
        <pc:spChg chg="add mod">
          <ac:chgData name="Bruno LAVISSE" userId="8a4b39d1-d01a-485e-8616-b0f25471f986" providerId="ADAL" clId="{E915DA8F-00C8-4596-AD13-E88424770D56}" dt="2021-09-06T13:42:56.645" v="282" actId="1076"/>
          <ac:spMkLst>
            <pc:docMk/>
            <pc:sldMk cId="2559600547" sldId="529"/>
            <ac:spMk id="11" creationId="{F886FB94-A3F8-4E36-BA9F-85687DFCEF66}"/>
          </ac:spMkLst>
        </pc:spChg>
        <pc:spChg chg="add mod">
          <ac:chgData name="Bruno LAVISSE" userId="8a4b39d1-d01a-485e-8616-b0f25471f986" providerId="ADAL" clId="{E915DA8F-00C8-4596-AD13-E88424770D56}" dt="2021-09-06T13:43:04.765" v="284" actId="1076"/>
          <ac:spMkLst>
            <pc:docMk/>
            <pc:sldMk cId="2559600547" sldId="529"/>
            <ac:spMk id="12" creationId="{40AAF3B2-E8C1-4737-A614-A67C447CD4D5}"/>
          </ac:spMkLst>
        </pc:spChg>
        <pc:spChg chg="add mod">
          <ac:chgData name="Bruno LAVISSE" userId="8a4b39d1-d01a-485e-8616-b0f25471f986" providerId="ADAL" clId="{E915DA8F-00C8-4596-AD13-E88424770D56}" dt="2021-09-06T13:44:42.535" v="303" actId="1076"/>
          <ac:spMkLst>
            <pc:docMk/>
            <pc:sldMk cId="2559600547" sldId="529"/>
            <ac:spMk id="13" creationId="{EF8B675C-3163-4BC2-ABF1-EA8188313D5F}"/>
          </ac:spMkLst>
        </pc:spChg>
        <pc:spChg chg="add mod">
          <ac:chgData name="Bruno LAVISSE" userId="8a4b39d1-d01a-485e-8616-b0f25471f986" providerId="ADAL" clId="{E915DA8F-00C8-4596-AD13-E88424770D56}" dt="2021-09-06T13:42:53.406" v="281" actId="14100"/>
          <ac:spMkLst>
            <pc:docMk/>
            <pc:sldMk cId="2559600547" sldId="529"/>
            <ac:spMk id="14" creationId="{BE6F2852-AAE6-49CB-AA8B-57648150619F}"/>
          </ac:spMkLst>
        </pc:spChg>
        <pc:spChg chg="del">
          <ac:chgData name="Bruno LAVISSE" userId="8a4b39d1-d01a-485e-8616-b0f25471f986" providerId="ADAL" clId="{E915DA8F-00C8-4596-AD13-E88424770D56}" dt="2021-09-06T13:38:11.875" v="70" actId="478"/>
          <ac:spMkLst>
            <pc:docMk/>
            <pc:sldMk cId="2559600547" sldId="529"/>
            <ac:spMk id="1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8:14.805" v="71" actId="478"/>
          <ac:spMkLst>
            <pc:docMk/>
            <pc:sldMk cId="2559600547" sldId="529"/>
            <ac:spMk id="16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7:35.755" v="69" actId="478"/>
          <ac:spMkLst>
            <pc:docMk/>
            <pc:sldMk cId="2559600547" sldId="529"/>
            <ac:spMk id="17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24.815" v="301" actId="1076"/>
          <ac:spMkLst>
            <pc:docMk/>
            <pc:sldMk cId="2559600547" sldId="529"/>
            <ac:spMk id="18" creationId="{28FDD067-4CBE-43A9-A977-31A9A3F27DE8}"/>
          </ac:spMkLst>
        </pc:spChg>
        <pc:spChg chg="add mod">
          <ac:chgData name="Bruno LAVISSE" userId="8a4b39d1-d01a-485e-8616-b0f25471f986" providerId="ADAL" clId="{E915DA8F-00C8-4596-AD13-E88424770D56}" dt="2021-09-06T13:44:28.056" v="302" actId="1076"/>
          <ac:spMkLst>
            <pc:docMk/>
            <pc:sldMk cId="2559600547" sldId="529"/>
            <ac:spMk id="19" creationId="{7204FC94-FF6F-45D1-9766-1934A62DA606}"/>
          </ac:spMkLst>
        </pc:spChg>
        <pc:spChg chg="add mod">
          <ac:chgData name="Bruno LAVISSE" userId="8a4b39d1-d01a-485e-8616-b0f25471f986" providerId="ADAL" clId="{E915DA8F-00C8-4596-AD13-E88424770D56}" dt="2021-09-06T14:49:34.400" v="1093" actId="1076"/>
          <ac:spMkLst>
            <pc:docMk/>
            <pc:sldMk cId="2559600547" sldId="529"/>
            <ac:spMk id="20" creationId="{F139E5B6-B33F-4354-9BD9-27D0B91DB566}"/>
          </ac:spMkLst>
        </pc:spChg>
        <pc:spChg chg="add mod">
          <ac:chgData name="Bruno LAVISSE" userId="8a4b39d1-d01a-485e-8616-b0f25471f986" providerId="ADAL" clId="{E915DA8F-00C8-4596-AD13-E88424770D56}" dt="2021-09-06T14:50:39.168" v="1101" actId="1076"/>
          <ac:spMkLst>
            <pc:docMk/>
            <pc:sldMk cId="2559600547" sldId="529"/>
            <ac:spMk id="21" creationId="{C83D8E43-E4F5-4374-B333-44716DD3B0A0}"/>
          </ac:spMkLst>
        </pc:spChg>
        <pc:picChg chg="del">
          <ac:chgData name="Bruno LAVISSE" userId="8a4b39d1-d01a-485e-8616-b0f25471f986" providerId="ADAL" clId="{E915DA8F-00C8-4596-AD13-E88424770D56}" dt="2021-09-06T13:37:29.967" v="67" actId="478"/>
          <ac:picMkLst>
            <pc:docMk/>
            <pc:sldMk cId="2559600547" sldId="529"/>
            <ac:picMk id="5" creationId="{00000000-0000-0000-0000-000000000000}"/>
          </ac:picMkLst>
        </pc:picChg>
      </pc:sldChg>
      <pc:sldChg chg="addSp delSp modSp mod setBg addAnim delAnim setClrOvrMap modNotesTx">
        <pc:chgData name="Bruno LAVISSE" userId="8a4b39d1-d01a-485e-8616-b0f25471f986" providerId="ADAL" clId="{E915DA8F-00C8-4596-AD13-E88424770D56}" dt="2021-09-06T14:30:42.638" v="1043" actId="20577"/>
        <pc:sldMkLst>
          <pc:docMk/>
          <pc:sldMk cId="4111310875" sldId="530"/>
        </pc:sldMkLst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2" creationId="{00000000-0000-0000-0000-000000000000}"/>
          </ac:spMkLst>
        </pc:spChg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3" creationId="{00000000-0000-0000-0000-000000000000}"/>
          </ac:spMkLst>
        </pc:spChg>
        <pc:spChg chg="mod or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4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3.165" v="861" actId="478"/>
          <ac:spMkLst>
            <pc:docMk/>
            <pc:sldMk cId="4111310875" sldId="530"/>
            <ac:spMk id="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6.006" v="862" actId="478"/>
          <ac:spMkLst>
            <pc:docMk/>
            <pc:sldMk cId="4111310875" sldId="530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29:12.036" v="871" actId="1076"/>
          <ac:spMkLst>
            <pc:docMk/>
            <pc:sldMk cId="4111310875" sldId="530"/>
            <ac:spMk id="10" creationId="{6F8768F2-1EC2-4B0F-AD86-B8F5FA8B41B9}"/>
          </ac:spMkLst>
        </pc:spChg>
        <pc:spChg chg="add del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12" creationId="{E49CC64F-7275-4E33-961B-0C5CDC439875}"/>
          </ac:spMkLst>
        </pc:spChg>
        <pc:picChg chg="add mod">
          <ac:chgData name="Bruno LAVISSE" userId="8a4b39d1-d01a-485e-8616-b0f25471f986" providerId="ADAL" clId="{E915DA8F-00C8-4596-AD13-E88424770D56}" dt="2021-09-06T14:29:16.415" v="872" actId="1076"/>
          <ac:picMkLst>
            <pc:docMk/>
            <pc:sldMk cId="4111310875" sldId="530"/>
            <ac:picMk id="7" creationId="{26E7D723-6D34-4888-B6D8-15686C9C38A8}"/>
          </ac:picMkLst>
        </pc:picChg>
      </pc:sldChg>
      <pc:sldChg chg="addSp delSp modSp mod">
        <pc:chgData name="Bruno LAVISSE" userId="8a4b39d1-d01a-485e-8616-b0f25471f986" providerId="ADAL" clId="{E915DA8F-00C8-4596-AD13-E88424770D56}" dt="2021-09-06T14:45:54.399" v="1059" actId="478"/>
        <pc:sldMkLst>
          <pc:docMk/>
          <pc:sldMk cId="3366126951" sldId="531"/>
        </pc:sldMkLst>
        <pc:spChg chg="add del mod">
          <ac:chgData name="Bruno LAVISSE" userId="8a4b39d1-d01a-485e-8616-b0f25471f986" providerId="ADAL" clId="{E915DA8F-00C8-4596-AD13-E88424770D56}" dt="2021-09-06T14:44:52.629" v="1048" actId="478"/>
          <ac:spMkLst>
            <pc:docMk/>
            <pc:sldMk cId="3366126951" sldId="531"/>
            <ac:spMk id="3" creationId="{3D170CF7-1C94-4E8B-92AF-2CF40615E4FA}"/>
          </ac:spMkLst>
        </pc:spChg>
        <pc:spChg chg="del">
          <ac:chgData name="Bruno LAVISSE" userId="8a4b39d1-d01a-485e-8616-b0f25471f986" providerId="ADAL" clId="{E915DA8F-00C8-4596-AD13-E88424770D56}" dt="2021-09-06T14:45:54.399" v="1059" actId="478"/>
          <ac:spMkLst>
            <pc:docMk/>
            <pc:sldMk cId="3366126951" sldId="531"/>
            <ac:spMk id="6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7" creationId="{4FFE90D1-DAE7-4A58-81C5-D9D1416CB2E7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8" creationId="{F1A930B3-0A25-46A4-A85D-4F7A69BA97A8}"/>
          </ac:spMkLst>
        </pc:spChg>
        <pc:spChg chg="del">
          <ac:chgData name="Bruno LAVISSE" userId="8a4b39d1-d01a-485e-8616-b0f25471f986" providerId="ADAL" clId="{E915DA8F-00C8-4596-AD13-E88424770D56}" dt="2021-09-06T14:44:45.859" v="1046" actId="478"/>
          <ac:spMkLst>
            <pc:docMk/>
            <pc:sldMk cId="3366126951" sldId="531"/>
            <ac:spMk id="9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0" creationId="{9F998D3B-3542-48E2-841A-7F837411E11C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1" creationId="{9FEB47D7-E073-422E-9824-0561A85F5ECF}"/>
          </ac:spMkLst>
        </pc:spChg>
        <pc:spChg chg="del">
          <ac:chgData name="Bruno LAVISSE" userId="8a4b39d1-d01a-485e-8616-b0f25471f986" providerId="ADAL" clId="{E915DA8F-00C8-4596-AD13-E88424770D56}" dt="2021-09-06T14:44:48.198" v="1047" actId="478"/>
          <ac:spMkLst>
            <pc:docMk/>
            <pc:sldMk cId="3366126951" sldId="531"/>
            <ac:spMk id="16" creationId="{00000000-0000-0000-0000-000000000000}"/>
          </ac:spMkLst>
        </pc:spChg>
        <pc:picChg chg="add del">
          <ac:chgData name="Bruno LAVISSE" userId="8a4b39d1-d01a-485e-8616-b0f25471f986" providerId="ADAL" clId="{E915DA8F-00C8-4596-AD13-E88424770D56}" dt="2021-09-06T14:45:17.889" v="1054" actId="478"/>
          <ac:picMkLst>
            <pc:docMk/>
            <pc:sldMk cId="3366126951" sldId="531"/>
            <ac:picMk id="4" creationId="{C9219FFC-AF41-48DB-A9F0-A4930523AE45}"/>
          </ac:picMkLst>
        </pc:picChg>
      </pc:sldChg>
      <pc:sldChg chg="addSp delSp modSp add mod">
        <pc:chgData name="Bruno LAVISSE" userId="8a4b39d1-d01a-485e-8616-b0f25471f986" providerId="ADAL" clId="{E915DA8F-00C8-4596-AD13-E88424770D56}" dt="2021-09-06T14:46:59.590" v="1088" actId="1076"/>
        <pc:sldMkLst>
          <pc:docMk/>
          <pc:sldMk cId="3734626112" sldId="532"/>
        </pc:sldMkLst>
        <pc:spChg chg="mod">
          <ac:chgData name="Bruno LAVISSE" userId="8a4b39d1-d01a-485e-8616-b0f25471f986" providerId="ADAL" clId="{E915DA8F-00C8-4596-AD13-E88424770D56}" dt="2021-09-06T14:46:51.429" v="1086" actId="14100"/>
          <ac:spMkLst>
            <pc:docMk/>
            <pc:sldMk cId="3734626112" sldId="532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46:18.249" v="1079" actId="1076"/>
          <ac:spMkLst>
            <pc:docMk/>
            <pc:sldMk cId="3734626112" sldId="532"/>
            <ac:spMk id="8" creationId="{B37BBB39-4137-4511-8047-611E93430BDD}"/>
          </ac:spMkLst>
        </pc:spChg>
        <pc:spChg chg="add mod">
          <ac:chgData name="Bruno LAVISSE" userId="8a4b39d1-d01a-485e-8616-b0f25471f986" providerId="ADAL" clId="{E915DA8F-00C8-4596-AD13-E88424770D56}" dt="2021-09-06T14:46:59.590" v="1088" actId="1076"/>
          <ac:spMkLst>
            <pc:docMk/>
            <pc:sldMk cId="3734626112" sldId="532"/>
            <ac:spMk id="9" creationId="{3DCDCF87-DFD3-4A57-9EFD-5790FB1FD567}"/>
          </ac:spMkLst>
        </pc:spChg>
        <pc:spChg chg="del">
          <ac:chgData name="Bruno LAVISSE" userId="8a4b39d1-d01a-485e-8616-b0f25471f986" providerId="ADAL" clId="{E915DA8F-00C8-4596-AD13-E88424770D56}" dt="2021-09-06T14:45:31.469" v="1057" actId="478"/>
          <ac:spMkLst>
            <pc:docMk/>
            <pc:sldMk cId="3734626112" sldId="532"/>
            <ac:spMk id="10" creationId="{6F8768F2-1EC2-4B0F-AD86-B8F5FA8B41B9}"/>
          </ac:spMkLst>
        </pc:spChg>
        <pc:picChg chg="del">
          <ac:chgData name="Bruno LAVISSE" userId="8a4b39d1-d01a-485e-8616-b0f25471f986" providerId="ADAL" clId="{E915DA8F-00C8-4596-AD13-E88424770D56}" dt="2021-09-06T14:45:30.114" v="1056" actId="478"/>
          <ac:picMkLst>
            <pc:docMk/>
            <pc:sldMk cId="3734626112" sldId="532"/>
            <ac:picMk id="7" creationId="{26E7D723-6D34-4888-B6D8-15686C9C38A8}"/>
          </ac:picMkLst>
        </pc:picChg>
      </pc:sldChg>
      <pc:sldChg chg="addSp modSp mod modNotesTx">
        <pc:chgData name="Bruno LAVISSE" userId="8a4b39d1-d01a-485e-8616-b0f25471f986" providerId="ADAL" clId="{E915DA8F-00C8-4596-AD13-E88424770D56}" dt="2021-09-08T15:47:47.103" v="1316" actId="20577"/>
        <pc:sldMkLst>
          <pc:docMk/>
          <pc:sldMk cId="2682726053" sldId="545"/>
        </pc:sldMkLst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5" creationId="{73D48A41-8383-43CC-8030-588318A61749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0" creationId="{DCDF45C0-F981-4591-AD2F-EA192B051AF5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1" creationId="{4E802FDE-01A0-45AC-8656-E3CC2CB82517}"/>
          </ac:spMkLst>
        </pc:spChg>
        <pc:spChg chg="add mod">
          <ac:chgData name="Bruno LAVISSE" userId="8a4b39d1-d01a-485e-8616-b0f25471f986" providerId="ADAL" clId="{E915DA8F-00C8-4596-AD13-E88424770D56}" dt="2021-09-08T15:45:12.108" v="1201" actId="164"/>
          <ac:spMkLst>
            <pc:docMk/>
            <pc:sldMk cId="2682726053" sldId="545"/>
            <ac:spMk id="14" creationId="{165A9DF5-7E2A-4F0D-878E-CA58414E95F3}"/>
          </ac:spMkLst>
        </pc:s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7" creationId="{7E3CD99D-ECB6-441A-974A-1607962FD97B}"/>
          </ac:grpSpMkLst>
        </pc:gr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8" creationId="{72D9AF3E-0B01-4519-AE34-7B6621A5B8F9}"/>
          </ac:grpSpMkLst>
        </pc:grpChg>
        <pc:picChg chg="mod">
          <ac:chgData name="Bruno LAVISSE" userId="8a4b39d1-d01a-485e-8616-b0f25471f986" providerId="ADAL" clId="{E915DA8F-00C8-4596-AD13-E88424770D56}" dt="2021-09-08T15:43:42.718" v="1180" actId="164"/>
          <ac:picMkLst>
            <pc:docMk/>
            <pc:sldMk cId="2682726053" sldId="545"/>
            <ac:picMk id="12" creationId="{00000000-0000-0000-0000-00000000000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14:52.264" v="1610" actId="20577"/>
        <pc:sldMkLst>
          <pc:docMk/>
          <pc:sldMk cId="3242476735" sldId="546"/>
        </pc:sldMkLst>
        <pc:spChg chg="mod">
          <ac:chgData name="Bruno LAVISSE" userId="8a4b39d1-d01a-485e-8616-b0f25471f986" providerId="ADAL" clId="{E915DA8F-00C8-4596-AD13-E88424770D56}" dt="2021-09-08T15:48:41.143" v="1340" actId="20577"/>
          <ac:spMkLst>
            <pc:docMk/>
            <pc:sldMk cId="3242476735" sldId="546"/>
            <ac:spMk id="13" creationId="{00000000-0000-0000-0000-000000000000}"/>
          </ac:spMkLst>
        </pc:spChg>
        <pc:grpChg chg="del">
          <ac:chgData name="Bruno LAVISSE" userId="8a4b39d1-d01a-485e-8616-b0f25471f986" providerId="ADAL" clId="{E915DA8F-00C8-4596-AD13-E88424770D56}" dt="2021-09-08T15:48:02.646" v="1317" actId="478"/>
          <ac:grpSpMkLst>
            <pc:docMk/>
            <pc:sldMk cId="3242476735" sldId="546"/>
            <ac:grpSpMk id="8" creationId="{72D9AF3E-0B01-4519-AE34-7B6621A5B8F9}"/>
          </ac:grpSpMkLst>
        </pc:grpChg>
        <pc:picChg chg="add mod modCrop">
          <ac:chgData name="Bruno LAVISSE" userId="8a4b39d1-d01a-485e-8616-b0f25471f986" providerId="ADAL" clId="{E915DA8F-00C8-4596-AD13-E88424770D56}" dt="2021-09-08T16:08:46.874" v="1369" actId="1076"/>
          <ac:picMkLst>
            <pc:docMk/>
            <pc:sldMk cId="3242476735" sldId="546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20:00.555" v="1833" actId="1076"/>
        <pc:sldMkLst>
          <pc:docMk/>
          <pc:sldMk cId="2691799278" sldId="547"/>
        </pc:sldMkLst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9" creationId="{9AC7A82B-51DE-4D49-8000-0B881014A69F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0" creationId="{D5C75240-7153-42F2-9D1F-6176D07D817A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1" creationId="{715B8624-E9D3-44A6-BFB3-450EDE30F39D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15:17.575" v="1633" actId="20577"/>
          <ac:spMkLst>
            <pc:docMk/>
            <pc:sldMk cId="2691799278" sldId="547"/>
            <ac:spMk id="13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8T16:19:41.825" v="1831" actId="478"/>
          <ac:spMkLst>
            <pc:docMk/>
            <pc:sldMk cId="2691799278" sldId="547"/>
            <ac:spMk id="14" creationId="{F4F5DBCF-3CD1-42B1-AF3A-F7FF9421B4FC}"/>
          </ac:spMkLst>
        </pc:spChg>
        <pc:grpChg chg="add mod">
          <ac:chgData name="Bruno LAVISSE" userId="8a4b39d1-d01a-485e-8616-b0f25471f986" providerId="ADAL" clId="{E915DA8F-00C8-4596-AD13-E88424770D56}" dt="2021-09-08T16:20:00.555" v="1833" actId="1076"/>
          <ac:grpSpMkLst>
            <pc:docMk/>
            <pc:sldMk cId="2691799278" sldId="547"/>
            <ac:grpSpMk id="5" creationId="{68306399-232D-4718-B40E-9406BFE5D521}"/>
          </ac:grpSpMkLst>
        </pc:grpChg>
        <pc:picChg chg="del">
          <ac:chgData name="Bruno LAVISSE" userId="8a4b39d1-d01a-485e-8616-b0f25471f986" providerId="ADAL" clId="{E915DA8F-00C8-4596-AD13-E88424770D56}" dt="2021-09-08T16:15:20.375" v="1634" actId="478"/>
          <ac:picMkLst>
            <pc:docMk/>
            <pc:sldMk cId="2691799278" sldId="547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33:22.122" v="2150" actId="20577"/>
        <pc:sldMkLst>
          <pc:docMk/>
          <pc:sldMk cId="4052954493" sldId="548"/>
        </pc:sldMkLst>
        <pc:spChg chg="del mod">
          <ac:chgData name="Bruno LAVISSE" userId="8a4b39d1-d01a-485e-8616-b0f25471f986" providerId="ADAL" clId="{E915DA8F-00C8-4596-AD13-E88424770D56}" dt="2021-09-08T16:20:29.105" v="1847" actId="478"/>
          <ac:spMkLst>
            <pc:docMk/>
            <pc:sldMk cId="4052954493" sldId="548"/>
            <ac:spMk id="9" creationId="{9AC7A82B-51DE-4D49-8000-0B881014A69F}"/>
          </ac:spMkLst>
        </pc:spChg>
        <pc:spChg chg="mod">
          <ac:chgData name="Bruno LAVISSE" userId="8a4b39d1-d01a-485e-8616-b0f25471f986" providerId="ADAL" clId="{E915DA8F-00C8-4596-AD13-E88424770D56}" dt="2021-09-08T16:20:57.475" v="1923" actId="20577"/>
          <ac:spMkLst>
            <pc:docMk/>
            <pc:sldMk cId="4052954493" sldId="548"/>
            <ac:spMk id="10" creationId="{D5C75240-7153-42F2-9D1F-6176D07D817A}"/>
          </ac:spMkLst>
        </pc:spChg>
        <pc:spChg chg="del">
          <ac:chgData name="Bruno LAVISSE" userId="8a4b39d1-d01a-485e-8616-b0f25471f986" providerId="ADAL" clId="{E915DA8F-00C8-4596-AD13-E88424770D56}" dt="2021-09-08T16:21:39.804" v="1957" actId="478"/>
          <ac:spMkLst>
            <pc:docMk/>
            <pc:sldMk cId="4052954493" sldId="548"/>
            <ac:spMk id="11" creationId="{715B8624-E9D3-44A6-BFB3-450EDE30F39D}"/>
          </ac:spMkLst>
        </pc:spChg>
        <pc:spChg chg="mod">
          <ac:chgData name="Bruno LAVISSE" userId="8a4b39d1-d01a-485e-8616-b0f25471f986" providerId="ADAL" clId="{E915DA8F-00C8-4596-AD13-E88424770D56}" dt="2021-09-08T16:21:36.464" v="1956" actId="1076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20:13.914" v="1843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8T16:30:08.048" v="2009" actId="1076"/>
          <ac:spMkLst>
            <pc:docMk/>
            <pc:sldMk cId="4052954493" sldId="548"/>
            <ac:spMk id="14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08T16:22:24.699" v="1995" actId="1076"/>
          <ac:grpSpMkLst>
            <pc:docMk/>
            <pc:sldMk cId="4052954493" sldId="548"/>
            <ac:grpSpMk id="5" creationId="{68306399-232D-4718-B40E-9406BFE5D521}"/>
          </ac:grpSpMkLst>
        </pc:grpChg>
        <pc:picChg chg="add mod modCrop">
          <ac:chgData name="Bruno LAVISSE" userId="8a4b39d1-d01a-485e-8616-b0f25471f986" providerId="ADAL" clId="{E915DA8F-00C8-4596-AD13-E88424770D56}" dt="2021-09-08T16:32:40.552" v="2046" actId="732"/>
          <ac:picMkLst>
            <pc:docMk/>
            <pc:sldMk cId="4052954493" sldId="548"/>
            <ac:picMk id="8" creationId="{B25F0ED3-AD23-4C47-9B4B-8525F29A8572}"/>
          </ac:picMkLst>
        </pc:picChg>
      </pc:sldChg>
      <pc:sldChg chg="modSp">
        <pc:chgData name="Bruno LAVISSE" userId="8a4b39d1-d01a-485e-8616-b0f25471f986" providerId="ADAL" clId="{E915DA8F-00C8-4596-AD13-E88424770D56}" dt="2021-09-22T14:56:09.390" v="4027" actId="1076"/>
        <pc:sldMkLst>
          <pc:docMk/>
          <pc:sldMk cId="331112509" sldId="553"/>
        </pc:sldMkLst>
        <pc:spChg chg="mod">
          <ac:chgData name="Bruno LAVISSE" userId="8a4b39d1-d01a-485e-8616-b0f25471f986" providerId="ADAL" clId="{E915DA8F-00C8-4596-AD13-E88424770D56}" dt="2021-09-22T14:56:09.390" v="4027" actId="1076"/>
          <ac:spMkLst>
            <pc:docMk/>
            <pc:sldMk cId="331112509" sldId="553"/>
            <ac:spMk id="30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22T14:56:09.390" v="4027" actId="1076"/>
          <ac:grpSpMkLst>
            <pc:docMk/>
            <pc:sldMk cId="331112509" sldId="553"/>
            <ac:grpSpMk id="27" creationId="{00000000-0000-0000-0000-000000000000}"/>
          </ac:grpSpMkLst>
        </pc:grpChg>
        <pc:picChg chg="mod">
          <ac:chgData name="Bruno LAVISSE" userId="8a4b39d1-d01a-485e-8616-b0f25471f986" providerId="ADAL" clId="{E915DA8F-00C8-4596-AD13-E88424770D56}" dt="2021-09-22T14:56:09.390" v="4027" actId="1076"/>
          <ac:picMkLst>
            <pc:docMk/>
            <pc:sldMk cId="331112509" sldId="553"/>
            <ac:picMk id="1028" creationId="{00000000-0000-0000-0000-000000000000}"/>
          </ac:picMkLst>
        </pc:picChg>
        <pc:cxnChg chg="mod">
          <ac:chgData name="Bruno LAVISSE" userId="8a4b39d1-d01a-485e-8616-b0f25471f986" providerId="ADAL" clId="{E915DA8F-00C8-4596-AD13-E88424770D56}" dt="2021-09-22T14:56:09.390" v="4027" actId="1076"/>
          <ac:cxnSpMkLst>
            <pc:docMk/>
            <pc:sldMk cId="331112509" sldId="553"/>
            <ac:cxnSpMk id="7" creationId="{00000000-0000-0000-0000-000000000000}"/>
          </ac:cxnSpMkLst>
        </pc:cxnChg>
      </pc:sldChg>
      <pc:sldChg chg="modNotesTx">
        <pc:chgData name="Bruno LAVISSE" userId="8a4b39d1-d01a-485e-8616-b0f25471f986" providerId="ADAL" clId="{E915DA8F-00C8-4596-AD13-E88424770D56}" dt="2021-09-22T12:45:06.777" v="2531" actId="20577"/>
        <pc:sldMkLst>
          <pc:docMk/>
          <pc:sldMk cId="93685164" sldId="554"/>
        </pc:sldMkLst>
      </pc:sldChg>
      <pc:sldChg chg="modSp mod modNotesTx">
        <pc:chgData name="Bruno LAVISSE" userId="8a4b39d1-d01a-485e-8616-b0f25471f986" providerId="ADAL" clId="{E915DA8F-00C8-4596-AD13-E88424770D56}" dt="2021-09-22T13:07:48.792" v="3065" actId="20577"/>
        <pc:sldMkLst>
          <pc:docMk/>
          <pc:sldMk cId="404638291" sldId="555"/>
        </pc:sldMkLst>
        <pc:graphicFrameChg chg="modGraphic">
          <ac:chgData name="Bruno LAVISSE" userId="8a4b39d1-d01a-485e-8616-b0f25471f986" providerId="ADAL" clId="{E915DA8F-00C8-4596-AD13-E88424770D56}" dt="2021-09-22T13:07:48.792" v="3065" actId="20577"/>
          <ac:graphicFrameMkLst>
            <pc:docMk/>
            <pc:sldMk cId="404638291" sldId="555"/>
            <ac:graphicFrameMk id="9" creationId="{00000000-0000-0000-0000-000000000000}"/>
          </ac:graphicFrameMkLst>
        </pc:graphicFrameChg>
      </pc:sldChg>
      <pc:sldChg chg="addSp delSp modSp mod modAnim modNotesTx">
        <pc:chgData name="Bruno LAVISSE" userId="8a4b39d1-d01a-485e-8616-b0f25471f986" providerId="ADAL" clId="{E915DA8F-00C8-4596-AD13-E88424770D56}" dt="2021-09-22T13:41:40.058" v="3412"/>
        <pc:sldMkLst>
          <pc:docMk/>
          <pc:sldMk cId="4099719041" sldId="556"/>
        </pc:sldMkLst>
        <pc:spChg chg="add mod">
          <ac:chgData name="Bruno LAVISSE" userId="8a4b39d1-d01a-485e-8616-b0f25471f986" providerId="ADAL" clId="{E915DA8F-00C8-4596-AD13-E88424770D56}" dt="2021-09-22T13:41:16.826" v="3407" actId="164"/>
          <ac:spMkLst>
            <pc:docMk/>
            <pc:sldMk cId="4099719041" sldId="556"/>
            <ac:spMk id="5" creationId="{AA6C9AB2-3CD1-4A34-AAE6-53D684313497}"/>
          </ac:spMkLst>
        </pc:spChg>
        <pc:spChg chg="add mod">
          <ac:chgData name="Bruno LAVISSE" userId="8a4b39d1-d01a-485e-8616-b0f25471f986" providerId="ADAL" clId="{E915DA8F-00C8-4596-AD13-E88424770D56}" dt="2021-09-22T13:11:00.996" v="3118" actId="14100"/>
          <ac:spMkLst>
            <pc:docMk/>
            <pc:sldMk cId="4099719041" sldId="556"/>
            <ac:spMk id="10" creationId="{2D418092-6D06-4EE8-8BFE-F46BB5AD06E8}"/>
          </ac:spMkLst>
        </pc:spChg>
        <pc:spChg chg="add mod">
          <ac:chgData name="Bruno LAVISSE" userId="8a4b39d1-d01a-485e-8616-b0f25471f986" providerId="ADAL" clId="{E915DA8F-00C8-4596-AD13-E88424770D56}" dt="2021-09-22T13:41:21.503" v="3408" actId="164"/>
          <ac:spMkLst>
            <pc:docMk/>
            <pc:sldMk cId="4099719041" sldId="556"/>
            <ac:spMk id="11" creationId="{120A34DE-EA66-49EC-8458-47418406836A}"/>
          </ac:spMkLst>
        </pc:spChg>
        <pc:grpChg chg="add mod">
          <ac:chgData name="Bruno LAVISSE" userId="8a4b39d1-d01a-485e-8616-b0f25471f986" providerId="ADAL" clId="{E915DA8F-00C8-4596-AD13-E88424770D56}" dt="2021-09-22T13:41:16.826" v="3407" actId="164"/>
          <ac:grpSpMkLst>
            <pc:docMk/>
            <pc:sldMk cId="4099719041" sldId="556"/>
            <ac:grpSpMk id="12" creationId="{AA26A533-C16E-4832-9496-04F9CBD58CC9}"/>
          </ac:grpSpMkLst>
        </pc:grpChg>
        <pc:grpChg chg="add mod">
          <ac:chgData name="Bruno LAVISSE" userId="8a4b39d1-d01a-485e-8616-b0f25471f986" providerId="ADAL" clId="{E915DA8F-00C8-4596-AD13-E88424770D56}" dt="2021-09-22T13:41:21.503" v="3408" actId="164"/>
          <ac:grpSpMkLst>
            <pc:docMk/>
            <pc:sldMk cId="4099719041" sldId="556"/>
            <ac:grpSpMk id="13" creationId="{C71FC2A2-EDA2-424C-B430-6593918F33BF}"/>
          </ac:grpSpMkLst>
        </pc:grpChg>
        <pc:graphicFrameChg chg="del">
          <ac:chgData name="Bruno LAVISSE" userId="8a4b39d1-d01a-485e-8616-b0f25471f986" providerId="ADAL" clId="{E915DA8F-00C8-4596-AD13-E88424770D56}" dt="2021-09-22T13:08:29.909" v="3066" actId="478"/>
          <ac:graphicFrameMkLst>
            <pc:docMk/>
            <pc:sldMk cId="4099719041" sldId="556"/>
            <ac:graphicFrameMk id="9" creationId="{00000000-0000-0000-0000-000000000000}"/>
          </ac:graphicFrameMkLst>
        </pc:graphicFrameChg>
        <pc:picChg chg="add mod modCrop">
          <ac:chgData name="Bruno LAVISSE" userId="8a4b39d1-d01a-485e-8616-b0f25471f986" providerId="ADAL" clId="{E915DA8F-00C8-4596-AD13-E88424770D56}" dt="2021-09-22T13:41:21.503" v="3408" actId="164"/>
          <ac:picMkLst>
            <pc:docMk/>
            <pc:sldMk cId="4099719041" sldId="556"/>
            <ac:picMk id="8" creationId="{6E27737D-4041-4005-A1ED-0CAC02FF77FD}"/>
          </ac:picMkLst>
        </pc:picChg>
        <pc:picChg chg="add mod">
          <ac:chgData name="Bruno LAVISSE" userId="8a4b39d1-d01a-485e-8616-b0f25471f986" providerId="ADAL" clId="{E915DA8F-00C8-4596-AD13-E88424770D56}" dt="2021-09-22T13:41:16.826" v="3407" actId="164"/>
          <ac:picMkLst>
            <pc:docMk/>
            <pc:sldMk cId="4099719041" sldId="556"/>
            <ac:picMk id="1026" creationId="{075DDB47-4798-455C-A096-607A38ECE686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4:01:06.064" v="3655" actId="20577"/>
        <pc:sldMkLst>
          <pc:docMk/>
          <pc:sldMk cId="4175554789" sldId="557"/>
        </pc:sldMkLst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5" creationId="{AA6C9AB2-3CD1-4A34-AAE6-53D684313497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0" creationId="{2D418092-6D06-4EE8-8BFE-F46BB5AD06E8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1" creationId="{120A34DE-EA66-49EC-8458-47418406836A}"/>
          </ac:spMkLst>
        </pc:spChg>
        <pc:spChg chg="add mod">
          <ac:chgData name="Bruno LAVISSE" userId="8a4b39d1-d01a-485e-8616-b0f25471f986" providerId="ADAL" clId="{E915DA8F-00C8-4596-AD13-E88424770D56}" dt="2021-09-22T14:00:25.296" v="3547" actId="1076"/>
          <ac:spMkLst>
            <pc:docMk/>
            <pc:sldMk cId="4175554789" sldId="557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3:59:21.720" v="3529" actId="1076"/>
          <ac:spMkLst>
            <pc:docMk/>
            <pc:sldMk cId="4175554789" sldId="557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4:00:19.321" v="3546" actId="20577"/>
          <ac:spMkLst>
            <pc:docMk/>
            <pc:sldMk cId="4175554789" sldId="557"/>
            <ac:spMk id="18" creationId="{5F5BE5A0-50E7-4CFD-93B3-43D03522699D}"/>
          </ac:spMkLst>
        </pc:spChg>
        <pc:spChg chg="del">
          <ac:chgData name="Bruno LAVISSE" userId="8a4b39d1-d01a-485e-8616-b0f25471f986" providerId="ADAL" clId="{E915DA8F-00C8-4596-AD13-E88424770D56}" dt="2021-09-22T13:52:10.595" v="3503" actId="478"/>
          <ac:spMkLst>
            <pc:docMk/>
            <pc:sldMk cId="4175554789" sldId="557"/>
            <ac:spMk id="33" creationId="{00000000-0000-0000-0000-000000000000}"/>
          </ac:spMkLst>
        </pc:sp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8" creationId="{6E27737D-4041-4005-A1ED-0CAC02FF77FD}"/>
          </ac:picMkLst>
        </pc:pic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1026" creationId="{075DDB47-4798-455C-A096-607A38ECE686}"/>
          </ac:picMkLst>
        </pc:picChg>
        <pc:picChg chg="add mod">
          <ac:chgData name="Bruno LAVISSE" userId="8a4b39d1-d01a-485e-8616-b0f25471f986" providerId="ADAL" clId="{E915DA8F-00C8-4596-AD13-E88424770D56}" dt="2021-09-22T13:59:17.221" v="3528" actId="1076"/>
          <ac:picMkLst>
            <pc:docMk/>
            <pc:sldMk cId="4175554789" sldId="557"/>
            <ac:picMk id="2050" creationId="{ACC9A1FB-FC17-4547-9C5A-F33F95CC06AD}"/>
          </ac:picMkLst>
        </pc:picChg>
        <pc:picChg chg="add del mod">
          <ac:chgData name="Bruno LAVISSE" userId="8a4b39d1-d01a-485e-8616-b0f25471f986" providerId="ADAL" clId="{E915DA8F-00C8-4596-AD13-E88424770D56}" dt="2021-09-22T13:50:08.272" v="3502" actId="478"/>
          <ac:picMkLst>
            <pc:docMk/>
            <pc:sldMk cId="4175554789" sldId="557"/>
            <ac:picMk id="2052" creationId="{FB39D3FB-A6D8-4309-B7B5-8C628D9F8B66}"/>
          </ac:picMkLst>
        </pc:picChg>
        <pc:picChg chg="add del mod">
          <ac:chgData name="Bruno LAVISSE" userId="8a4b39d1-d01a-485e-8616-b0f25471f986" providerId="ADAL" clId="{E915DA8F-00C8-4596-AD13-E88424770D56}" dt="2021-09-22T13:53:38.090" v="3515" actId="478"/>
          <ac:picMkLst>
            <pc:docMk/>
            <pc:sldMk cId="4175554789" sldId="557"/>
            <ac:picMk id="2054" creationId="{4D954561-7BB5-4D9D-9831-6A90E6681F28}"/>
          </ac:picMkLst>
        </pc:picChg>
        <pc:picChg chg="add mod">
          <ac:chgData name="Bruno LAVISSE" userId="8a4b39d1-d01a-485e-8616-b0f25471f986" providerId="ADAL" clId="{E915DA8F-00C8-4596-AD13-E88424770D56}" dt="2021-09-22T13:59:34.639" v="3531" actId="1076"/>
          <ac:picMkLst>
            <pc:docMk/>
            <pc:sldMk cId="4175554789" sldId="557"/>
            <ac:picMk id="2056" creationId="{5FF262CF-C5B0-4C1D-A362-1F924F93783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6:17:06.486" v="4249" actId="1076"/>
        <pc:sldMkLst>
          <pc:docMk/>
          <pc:sldMk cId="3322740327" sldId="558"/>
        </pc:sldMkLst>
        <pc:spChg chg="mod">
          <ac:chgData name="Bruno LAVISSE" userId="8a4b39d1-d01a-485e-8616-b0f25471f986" providerId="ADAL" clId="{E915DA8F-00C8-4596-AD13-E88424770D56}" dt="2021-09-22T14:47:28.259" v="3682" actId="20577"/>
          <ac:spMkLst>
            <pc:docMk/>
            <pc:sldMk cId="3322740327" sldId="558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5" creationId="{1EC9BBF4-3A30-4430-89C8-4A5AFAF944AA}"/>
          </ac:spMkLst>
        </pc:spChg>
        <pc:spChg chg="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7" creationId="{C792C76D-F9F8-4041-9304-1D691890DCD8}"/>
          </ac:spMkLst>
        </pc:spChg>
        <pc:spChg chg="del">
          <ac:chgData name="Bruno LAVISSE" userId="8a4b39d1-d01a-485e-8616-b0f25471f986" providerId="ADAL" clId="{E915DA8F-00C8-4596-AD13-E88424770D56}" dt="2021-09-22T14:49:46.084" v="3683" actId="478"/>
          <ac:spMkLst>
            <pc:docMk/>
            <pc:sldMk cId="3322740327" sldId="558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3" creationId="{3C0F5874-5F10-4942-A9EE-882E7404EF50}"/>
          </ac:spMkLst>
        </pc:spChg>
        <pc:spChg chg="del">
          <ac:chgData name="Bruno LAVISSE" userId="8a4b39d1-d01a-485e-8616-b0f25471f986" providerId="ADAL" clId="{E915DA8F-00C8-4596-AD13-E88424770D56}" dt="2021-09-22T14:52:19.016" v="3912" actId="478"/>
          <ac:spMkLst>
            <pc:docMk/>
            <pc:sldMk cId="3322740327" sldId="558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5" creationId="{A06A27F6-DA46-4BD6-BC07-98B7EAA68D13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6" creationId="{7290DE43-4F04-4833-86E3-D925DAD403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7" creationId="{3130B1AB-EBDF-49AD-8427-27EAB3FB673B}"/>
          </ac:spMkLst>
        </pc:spChg>
        <pc:spChg chg="del">
          <ac:chgData name="Bruno LAVISSE" userId="8a4b39d1-d01a-485e-8616-b0f25471f986" providerId="ADAL" clId="{E915DA8F-00C8-4596-AD13-E88424770D56}" dt="2021-09-22T14:52:25.845" v="3913" actId="478"/>
          <ac:spMkLst>
            <pc:docMk/>
            <pc:sldMk cId="3322740327" sldId="558"/>
            <ac:spMk id="18" creationId="{5F5BE5A0-50E7-4CFD-93B3-43D03522699D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1" creationId="{F20106EC-155D-4DCD-B927-A5D16A2F2DB5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2" creationId="{CC30FBB6-1395-4957-A250-E6E10395BECC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5" creationId="{D866EC7F-2E04-43D6-ACEB-0848A9A3F6B1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6" creationId="{C6AB93B9-5AD1-483F-B1AA-0B874F71F94B}"/>
          </ac:spMkLst>
        </pc:spChg>
        <pc:spChg chg="add mod">
          <ac:chgData name="Bruno LAVISSE" userId="8a4b39d1-d01a-485e-8616-b0f25471f986" providerId="ADAL" clId="{E915DA8F-00C8-4596-AD13-E88424770D56}" dt="2021-09-22T16:16:20.507" v="4199" actId="14100"/>
          <ac:spMkLst>
            <pc:docMk/>
            <pc:sldMk cId="3322740327" sldId="558"/>
            <ac:spMk id="28" creationId="{5D770F82-EDE5-47F2-A3B8-A2912BA2E79C}"/>
          </ac:spMkLst>
        </pc:spChg>
        <pc:spChg chg="add mod">
          <ac:chgData name="Bruno LAVISSE" userId="8a4b39d1-d01a-485e-8616-b0f25471f986" providerId="ADAL" clId="{E915DA8F-00C8-4596-AD13-E88424770D56}" dt="2021-09-22T16:17:06.486" v="4249" actId="1076"/>
          <ac:spMkLst>
            <pc:docMk/>
            <pc:sldMk cId="3322740327" sldId="558"/>
            <ac:spMk id="30" creationId="{9C4A5CDC-DAE5-49D3-844F-3DAD337CF855}"/>
          </ac:spMkLst>
        </pc:spChg>
        <pc:grpChg chg="add mod">
          <ac:chgData name="Bruno LAVISSE" userId="8a4b39d1-d01a-485e-8616-b0f25471f986" providerId="ADAL" clId="{E915DA8F-00C8-4596-AD13-E88424770D56}" dt="2021-09-22T16:14:46.275" v="4149" actId="1076"/>
          <ac:grpSpMkLst>
            <pc:docMk/>
            <pc:sldMk cId="3322740327" sldId="558"/>
            <ac:grpSpMk id="10" creationId="{CFFF6974-4655-4FAD-B324-13B3E33F8297}"/>
          </ac:grpSpMkLst>
        </pc:grpChg>
        <pc:picChg chg="del">
          <ac:chgData name="Bruno LAVISSE" userId="8a4b39d1-d01a-485e-8616-b0f25471f986" providerId="ADAL" clId="{E915DA8F-00C8-4596-AD13-E88424770D56}" dt="2021-09-22T14:49:49.099" v="3684" actId="478"/>
          <ac:picMkLst>
            <pc:docMk/>
            <pc:sldMk cId="3322740327" sldId="558"/>
            <ac:picMk id="2050" creationId="{ACC9A1FB-FC17-4547-9C5A-F33F95CC06AD}"/>
          </ac:picMkLst>
        </pc:picChg>
        <pc:picChg chg="del">
          <ac:chgData name="Bruno LAVISSE" userId="8a4b39d1-d01a-485e-8616-b0f25471f986" providerId="ADAL" clId="{E915DA8F-00C8-4596-AD13-E88424770D56}" dt="2021-09-22T14:49:51.050" v="3685" actId="478"/>
          <ac:picMkLst>
            <pc:docMk/>
            <pc:sldMk cId="3322740327" sldId="558"/>
            <ac:picMk id="2056" creationId="{5FF262CF-C5B0-4C1D-A362-1F924F937830}"/>
          </ac:picMkLst>
        </pc:pic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19" creationId="{33D2FF13-DF41-4160-86A0-30564546DABD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0" creationId="{2E6B8677-893A-4EFB-AD67-6F4D99FDACD8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3" creationId="{B67879B5-C1D7-4488-A5BA-156E04F72440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4" creationId="{65235368-FE17-4079-9A20-8680301F9ADE}"/>
          </ac:cxnSpMkLst>
        </pc:cxnChg>
        <pc:cxnChg chg="add mod">
          <ac:chgData name="Bruno LAVISSE" userId="8a4b39d1-d01a-485e-8616-b0f25471f986" providerId="ADAL" clId="{E915DA8F-00C8-4596-AD13-E88424770D56}" dt="2021-09-22T16:17:03.047" v="4248" actId="1076"/>
          <ac:cxnSpMkLst>
            <pc:docMk/>
            <pc:sldMk cId="3322740327" sldId="558"/>
            <ac:cxnSpMk id="29" creationId="{25ECF9EB-FFE1-413C-A5AA-756420300D6D}"/>
          </ac:cxnSpMkLst>
        </pc:cxnChg>
      </pc:sldChg>
    </pc:docChg>
  </pc:docChgLst>
  <pc:docChgLst>
    <pc:chgData name="LAVISSE Bruno" userId="S::bruno.lavisse@ensam.eu::8a4b39d1-d01a-485e-8616-b0f25471f986" providerId="AD" clId="Web-{7B25E83B-DBE2-9B29-1D80-6BB7589350B0}"/>
    <pc:docChg chg="delSld">
      <pc:chgData name="LAVISSE Bruno" userId="S::bruno.lavisse@ensam.eu::8a4b39d1-d01a-485e-8616-b0f25471f986" providerId="AD" clId="Web-{7B25E83B-DBE2-9B29-1D80-6BB7589350B0}" dt="2021-09-23T08:04:12.947" v="28"/>
      <pc:docMkLst>
        <pc:docMk/>
      </pc:docMkLst>
      <pc:sldChg chg="del">
        <pc:chgData name="LAVISSE Bruno" userId="S::bruno.lavisse@ensam.eu::8a4b39d1-d01a-485e-8616-b0f25471f986" providerId="AD" clId="Web-{7B25E83B-DBE2-9B29-1D80-6BB7589350B0}" dt="2021-09-23T08:04:07.931" v="5"/>
        <pc:sldMkLst>
          <pc:docMk/>
          <pc:sldMk cId="2795766742" sldId="26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4"/>
        <pc:sldMkLst>
          <pc:docMk/>
          <pc:sldMk cId="221476152" sldId="41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2"/>
        <pc:sldMkLst>
          <pc:docMk/>
          <pc:sldMk cId="79777754" sldId="46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3"/>
        <pc:sldMkLst>
          <pc:docMk/>
          <pc:sldMk cId="2575750177" sldId="465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4"/>
        <pc:sldMkLst>
          <pc:docMk/>
          <pc:sldMk cId="3672673577" sldId="466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1"/>
        <pc:sldMkLst>
          <pc:docMk/>
          <pc:sldMk cId="1027575823" sldId="467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7"/>
        <pc:sldMkLst>
          <pc:docMk/>
          <pc:sldMk cId="152954803" sldId="471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8"/>
        <pc:sldMkLst>
          <pc:docMk/>
          <pc:sldMk cId="2599406041" sldId="472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6"/>
        <pc:sldMkLst>
          <pc:docMk/>
          <pc:sldMk cId="2515896041" sldId="47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6"/>
        <pc:sldMkLst>
          <pc:docMk/>
          <pc:sldMk cId="3858579916" sldId="48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8"/>
        <pc:sldMkLst>
          <pc:docMk/>
          <pc:sldMk cId="793137148" sldId="481"/>
        </pc:sldMkLst>
      </pc:sldChg>
      <pc:sldChg chg="del">
        <pc:chgData name="LAVISSE Bruno" userId="S::bruno.lavisse@ensam.eu::8a4b39d1-d01a-485e-8616-b0f25471f986" providerId="AD" clId="Web-{7B25E83B-DBE2-9B29-1D80-6BB7589350B0}" dt="2021-09-23T08:03:55.524" v="3"/>
        <pc:sldMkLst>
          <pc:docMk/>
          <pc:sldMk cId="2008387557" sldId="483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9"/>
        <pc:sldMkLst>
          <pc:docMk/>
          <pc:sldMk cId="3194682443" sldId="48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7"/>
        <pc:sldMkLst>
          <pc:docMk/>
          <pc:sldMk cId="3083402045" sldId="488"/>
        </pc:sldMkLst>
      </pc:sldChg>
      <pc:sldChg chg="del">
        <pc:chgData name="LAVISSE Bruno" userId="S::bruno.lavisse@ensam.eu::8a4b39d1-d01a-485e-8616-b0f25471f986" providerId="AD" clId="Web-{7B25E83B-DBE2-9B29-1D80-6BB7589350B0}" dt="2021-09-23T08:03:52.618" v="2"/>
        <pc:sldMkLst>
          <pc:docMk/>
          <pc:sldMk cId="2887930705" sldId="492"/>
        </pc:sldMkLst>
      </pc:sldChg>
      <pc:sldChg chg="del">
        <pc:chgData name="LAVISSE Bruno" userId="S::bruno.lavisse@ensam.eu::8a4b39d1-d01a-485e-8616-b0f25471f986" providerId="AD" clId="Web-{7B25E83B-DBE2-9B29-1D80-6BB7589350B0}" dt="2021-09-23T08:03:50.665" v="1"/>
        <pc:sldMkLst>
          <pc:docMk/>
          <pc:sldMk cId="1509074017" sldId="493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5"/>
        <pc:sldMkLst>
          <pc:docMk/>
          <pc:sldMk cId="1372932180" sldId="49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20"/>
        <pc:sldMkLst>
          <pc:docMk/>
          <pc:sldMk cId="787572188" sldId="49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5"/>
        <pc:sldMkLst>
          <pc:docMk/>
          <pc:sldMk cId="1553677647" sldId="49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4"/>
        <pc:sldMkLst>
          <pc:docMk/>
          <pc:sldMk cId="2775242529" sldId="50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3"/>
        <pc:sldMkLst>
          <pc:docMk/>
          <pc:sldMk cId="2894505681" sldId="50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8"/>
        <pc:sldMkLst>
          <pc:docMk/>
          <pc:sldMk cId="4128867554" sldId="50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7"/>
        <pc:sldMkLst>
          <pc:docMk/>
          <pc:sldMk cId="3142592319" sldId="50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9"/>
        <pc:sldMkLst>
          <pc:docMk/>
          <pc:sldMk cId="274094173" sldId="51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2"/>
        <pc:sldMkLst>
          <pc:docMk/>
          <pc:sldMk cId="3091564178" sldId="511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1"/>
        <pc:sldMkLst>
          <pc:docMk/>
          <pc:sldMk cId="1758799032" sldId="512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0"/>
        <pc:sldMkLst>
          <pc:docMk/>
          <pc:sldMk cId="2425495495" sldId="51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6"/>
        <pc:sldMkLst>
          <pc:docMk/>
          <pc:sldMk cId="923188640" sldId="515"/>
        </pc:sldMkLst>
      </pc:sldChg>
      <pc:sldChg chg="del">
        <pc:chgData name="LAVISSE Bruno" userId="S::bruno.lavisse@ensam.eu::8a4b39d1-d01a-485e-8616-b0f25471f986" providerId="AD" clId="Web-{7B25E83B-DBE2-9B29-1D80-6BB7589350B0}" dt="2021-09-23T08:03:49.868" v="0"/>
        <pc:sldMkLst>
          <pc:docMk/>
          <pc:sldMk cId="1043595761" sldId="516"/>
        </pc:sldMkLst>
      </pc:sldChg>
    </pc:docChg>
  </pc:docChgLst>
  <pc:docChgLst>
    <pc:chgData name="Bruno LAVISSE" userId="8a4b39d1-d01a-485e-8616-b0f25471f986" providerId="ADAL" clId="{E52CF527-8668-4581-9391-D61100BF0D79}"/>
    <pc:docChg chg="undo custSel delSld modSld">
      <pc:chgData name="Bruno LAVISSE" userId="8a4b39d1-d01a-485e-8616-b0f25471f986" providerId="ADAL" clId="{E52CF527-8668-4581-9391-D61100BF0D79}" dt="2022-03-03T16:38:39.250" v="329" actId="14100"/>
      <pc:docMkLst>
        <pc:docMk/>
      </pc:docMkLst>
      <pc:sldChg chg="addSp delSp modSp mod">
        <pc:chgData name="Bruno LAVISSE" userId="8a4b39d1-d01a-485e-8616-b0f25471f986" providerId="ADAL" clId="{E52CF527-8668-4581-9391-D61100BF0D79}" dt="2022-03-03T16:38:20.940" v="309" actId="14100"/>
        <pc:sldMkLst>
          <pc:docMk/>
          <pc:sldMk cId="2993601351" sldId="543"/>
        </pc:sldMkLst>
        <pc:spChg chg="del">
          <ac:chgData name="Bruno LAVISSE" userId="8a4b39d1-d01a-485e-8616-b0f25471f986" providerId="ADAL" clId="{E52CF527-8668-4581-9391-D61100BF0D79}" dt="2022-03-03T16:35:52.014" v="233" actId="478"/>
          <ac:spMkLst>
            <pc:docMk/>
            <pc:sldMk cId="2993601351" sldId="543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20.940" v="309" actId="14100"/>
          <ac:spMkLst>
            <pc:docMk/>
            <pc:sldMk cId="2993601351" sldId="543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5:58.315" v="236" actId="478"/>
          <ac:spMkLst>
            <pc:docMk/>
            <pc:sldMk cId="2993601351" sldId="543"/>
            <ac:spMk id="12" creationId="{3ADD6B64-2A6F-4E03-A33D-13D78D84AC74}"/>
          </ac:spMkLst>
        </pc:spChg>
        <pc:spChg chg="add del mod">
          <ac:chgData name="Bruno LAVISSE" userId="8a4b39d1-d01a-485e-8616-b0f25471f986" providerId="ADAL" clId="{E52CF527-8668-4581-9391-D61100BF0D79}" dt="2022-03-03T16:35:55.392" v="235"/>
          <ac:spMkLst>
            <pc:docMk/>
            <pc:sldMk cId="2993601351" sldId="543"/>
            <ac:spMk id="35" creationId="{6BEF1884-AC6D-4D40-A34C-2177F118BB5C}"/>
          </ac:spMkLst>
        </pc:spChg>
        <pc:spChg chg="add mod">
          <ac:chgData name="Bruno LAVISSE" userId="8a4b39d1-d01a-485e-8616-b0f25471f986" providerId="ADAL" clId="{E52CF527-8668-4581-9391-D61100BF0D79}" dt="2022-03-03T16:35:59.139" v="237"/>
          <ac:spMkLst>
            <pc:docMk/>
            <pc:sldMk cId="2993601351" sldId="543"/>
            <ac:spMk id="37" creationId="{0D1E89BB-E87E-44D6-A0ED-EBBAFBFA3BEF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0.897" v="319" actId="14100"/>
        <pc:sldMkLst>
          <pc:docMk/>
          <pc:sldMk cId="2883530535" sldId="544"/>
        </pc:sldMkLst>
        <pc:spChg chg="del">
          <ac:chgData name="Bruno LAVISSE" userId="8a4b39d1-d01a-485e-8616-b0f25471f986" providerId="ADAL" clId="{E52CF527-8668-4581-9391-D61100BF0D79}" dt="2022-03-03T16:36:07.931" v="238" actId="478"/>
          <ac:spMkLst>
            <pc:docMk/>
            <pc:sldMk cId="2883530535" sldId="544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0.897" v="319" actId="14100"/>
          <ac:spMkLst>
            <pc:docMk/>
            <pc:sldMk cId="2883530535" sldId="544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11.282" v="239" actId="478"/>
          <ac:spMkLst>
            <pc:docMk/>
            <pc:sldMk cId="2883530535" sldId="544"/>
            <ac:spMk id="25" creationId="{8331CCBA-ED9E-4332-A2C3-FA80BEC95932}"/>
          </ac:spMkLst>
        </pc:spChg>
        <pc:spChg chg="add mod">
          <ac:chgData name="Bruno LAVISSE" userId="8a4b39d1-d01a-485e-8616-b0f25471f986" providerId="ADAL" clId="{E52CF527-8668-4581-9391-D61100BF0D79}" dt="2022-03-03T16:36:11.973" v="240"/>
          <ac:spMkLst>
            <pc:docMk/>
            <pc:sldMk cId="2883530535" sldId="544"/>
            <ac:spMk id="38" creationId="{EE92D00F-407B-41BC-81DF-214C0C965FB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9.250" v="329" actId="14100"/>
        <pc:sldMkLst>
          <pc:docMk/>
          <pc:sldMk cId="2682726053" sldId="545"/>
        </pc:sldMkLst>
        <pc:spChg chg="del">
          <ac:chgData name="Bruno LAVISSE" userId="8a4b39d1-d01a-485e-8616-b0f25471f986" providerId="ADAL" clId="{E52CF527-8668-4581-9391-D61100BF0D79}" dt="2022-03-03T16:36:17.800" v="241" actId="478"/>
          <ac:spMkLst>
            <pc:docMk/>
            <pc:sldMk cId="2682726053" sldId="545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9.250" v="329" actId="14100"/>
          <ac:spMkLst>
            <pc:docMk/>
            <pc:sldMk cId="2682726053" sldId="545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1.490" v="242" actId="478"/>
          <ac:spMkLst>
            <pc:docMk/>
            <pc:sldMk cId="2682726053" sldId="545"/>
            <ac:spMk id="15" creationId="{59DC3621-3622-430B-AF69-B065D9227D5A}"/>
          </ac:spMkLst>
        </pc:spChg>
        <pc:spChg chg="add mod">
          <ac:chgData name="Bruno LAVISSE" userId="8a4b39d1-d01a-485e-8616-b0f25471f986" providerId="ADAL" clId="{E52CF527-8668-4581-9391-D61100BF0D79}" dt="2022-03-03T16:36:22.422" v="243"/>
          <ac:spMkLst>
            <pc:docMk/>
            <pc:sldMk cId="2682726053" sldId="545"/>
            <ac:spMk id="17" creationId="{B23D7D06-343B-46AB-B7A0-00A4045855F2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54.993" v="291" actId="14100"/>
        <pc:sldMkLst>
          <pc:docMk/>
          <pc:sldMk cId="3242476735" sldId="546"/>
        </pc:sldMkLst>
        <pc:spChg chg="del">
          <ac:chgData name="Bruno LAVISSE" userId="8a4b39d1-d01a-485e-8616-b0f25471f986" providerId="ADAL" clId="{E52CF527-8668-4581-9391-D61100BF0D79}" dt="2022-03-03T16:37:48.752" v="288" actId="478"/>
          <ac:spMkLst>
            <pc:docMk/>
            <pc:sldMk cId="3242476735" sldId="546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7:54.993" v="291" actId="14100"/>
          <ac:spMkLst>
            <pc:docMk/>
            <pc:sldMk cId="3242476735" sldId="546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7:50.406" v="289" actId="478"/>
          <ac:spMkLst>
            <pc:docMk/>
            <pc:sldMk cId="3242476735" sldId="546"/>
            <ac:spMk id="7" creationId="{66CF46E6-1062-4D13-9B55-ECCEAC34A27D}"/>
          </ac:spMkLst>
        </pc:spChg>
        <pc:spChg chg="add mod">
          <ac:chgData name="Bruno LAVISSE" userId="8a4b39d1-d01a-485e-8616-b0f25471f986" providerId="ADAL" clId="{E52CF527-8668-4581-9391-D61100BF0D79}" dt="2022-03-03T16:37:51.098" v="290"/>
          <ac:spMkLst>
            <pc:docMk/>
            <pc:sldMk cId="3242476735" sldId="546"/>
            <ac:spMk id="11" creationId="{106EDADF-31D6-4B47-A8CD-0549883015FE}"/>
          </ac:spMkLst>
        </pc:spChg>
      </pc:sldChg>
      <pc:sldChg chg="addSp delSp modSp del mod">
        <pc:chgData name="Bruno LAVISSE" userId="8a4b39d1-d01a-485e-8616-b0f25471f986" providerId="ADAL" clId="{E52CF527-8668-4581-9391-D61100BF0D79}" dt="2022-03-03T16:38:03.518" v="299" actId="47"/>
        <pc:sldMkLst>
          <pc:docMk/>
          <pc:sldMk cId="2691799278" sldId="547"/>
        </pc:sldMkLst>
        <pc:spChg chg="del">
          <ac:chgData name="Bruno LAVISSE" userId="8a4b39d1-d01a-485e-8616-b0f25471f986" providerId="ADAL" clId="{E52CF527-8668-4581-9391-D61100BF0D79}" dt="2022-03-03T16:36:27.085" v="244" actId="478"/>
          <ac:spMkLst>
            <pc:docMk/>
            <pc:sldMk cId="2691799278" sldId="547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00.561" v="298" actId="20577"/>
          <ac:spMkLst>
            <pc:docMk/>
            <pc:sldMk cId="2691799278" sldId="547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9.100" v="245" actId="478"/>
          <ac:spMkLst>
            <pc:docMk/>
            <pc:sldMk cId="2691799278" sldId="547"/>
            <ac:spMk id="8" creationId="{E896CD7F-8644-482F-B301-2B9D92D27026}"/>
          </ac:spMkLst>
        </pc:spChg>
        <pc:spChg chg="add mod">
          <ac:chgData name="Bruno LAVISSE" userId="8a4b39d1-d01a-485e-8616-b0f25471f986" providerId="ADAL" clId="{E52CF527-8668-4581-9391-D61100BF0D79}" dt="2022-03-03T16:36:29.859" v="246"/>
          <ac:spMkLst>
            <pc:docMk/>
            <pc:sldMk cId="2691799278" sldId="547"/>
            <ac:spMk id="15" creationId="{2675B25D-1E83-4817-9479-E1A80CCFC75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24.589" v="278" actId="20577"/>
        <pc:sldMkLst>
          <pc:docMk/>
          <pc:sldMk cId="4052954493" sldId="548"/>
        </pc:sldMkLst>
        <pc:spChg chg="del">
          <ac:chgData name="Bruno LAVISSE" userId="8a4b39d1-d01a-485e-8616-b0f25471f986" providerId="ADAL" clId="{E52CF527-8668-4581-9391-D61100BF0D79}" dt="2022-03-03T16:36:35.202" v="247" actId="478"/>
          <ac:spMkLst>
            <pc:docMk/>
            <pc:sldMk cId="4052954493" sldId="548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6:59.764" v="260" actId="14100"/>
          <ac:spMkLst>
            <pc:docMk/>
            <pc:sldMk cId="4052954493" sldId="548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39.010" v="248" actId="478"/>
          <ac:spMkLst>
            <pc:docMk/>
            <pc:sldMk cId="4052954493" sldId="548"/>
            <ac:spMk id="9" creationId="{C5BF7ED5-1DB2-439E-ABF4-AD0C0FA66E01}"/>
          </ac:spMkLst>
        </pc:spChg>
        <pc:spChg chg="mod">
          <ac:chgData name="Bruno LAVISSE" userId="8a4b39d1-d01a-485e-8616-b0f25471f986" providerId="ADAL" clId="{E52CF527-8668-4581-9391-D61100BF0D79}" dt="2022-03-03T16:37:24.589" v="278" actId="20577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52CF527-8668-4581-9391-D61100BF0D79}" dt="2022-03-03T16:37:04.020" v="265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52CF527-8668-4581-9391-D61100BF0D79}" dt="2022-03-03T16:36:41.107" v="249"/>
          <ac:spMkLst>
            <pc:docMk/>
            <pc:sldMk cId="4052954493" sldId="548"/>
            <ac:spMk id="15" creationId="{BA4BF00A-2B1C-4BE2-8254-D1D11F903471}"/>
          </ac:spMkLst>
        </pc:spChg>
      </pc:sldChg>
      <pc:sldChg chg="addSp modSp mod modNotesTx">
        <pc:chgData name="Bruno LAVISSE" userId="8a4b39d1-d01a-485e-8616-b0f25471f986" providerId="ADAL" clId="{E52CF527-8668-4581-9391-D61100BF0D79}" dt="2022-03-03T15:57:00.264" v="98" actId="14100"/>
        <pc:sldMkLst>
          <pc:docMk/>
          <pc:sldMk cId="3856233430" sldId="587"/>
        </pc:sldMkLst>
        <pc:spChg chg="add mod">
          <ac:chgData name="Bruno LAVISSE" userId="8a4b39d1-d01a-485e-8616-b0f25471f986" providerId="ADAL" clId="{E52CF527-8668-4581-9391-D61100BF0D79}" dt="2022-03-03T15:57:00.264" v="98" actId="14100"/>
          <ac:spMkLst>
            <pc:docMk/>
            <pc:sldMk cId="3856233430" sldId="587"/>
            <ac:spMk id="14" creationId="{45E1716D-045C-420C-9CCC-7E21BED4233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25:17.461" v="171" actId="20577"/>
        <pc:sldMkLst>
          <pc:docMk/>
          <pc:sldMk cId="4052029510" sldId="588"/>
        </pc:sldMkLst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0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1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6:17:25.766" v="146" actId="478"/>
          <ac:spMkLst>
            <pc:docMk/>
            <pc:sldMk cId="4052029510" sldId="588"/>
            <ac:spMk id="12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5:59:27.234" v="103" actId="478"/>
          <ac:spMkLst>
            <pc:docMk/>
            <pc:sldMk cId="4052029510" sldId="588"/>
            <ac:spMk id="14" creationId="{45E1716D-045C-420C-9CCC-7E21BED4233A}"/>
          </ac:spMkLst>
        </pc:spChg>
        <pc:spChg chg="add mod">
          <ac:chgData name="Bruno LAVISSE" userId="8a4b39d1-d01a-485e-8616-b0f25471f986" providerId="ADAL" clId="{E52CF527-8668-4581-9391-D61100BF0D79}" dt="2022-03-03T16:13:38.499" v="131" actId="20577"/>
          <ac:spMkLst>
            <pc:docMk/>
            <pc:sldMk cId="4052029510" sldId="588"/>
            <ac:spMk id="15" creationId="{1D9834BF-5A4F-4633-94A6-A68E65CF36F5}"/>
          </ac:spMkLst>
        </pc:spChg>
        <pc:spChg chg="add mod">
          <ac:chgData name="Bruno LAVISSE" userId="8a4b39d1-d01a-485e-8616-b0f25471f986" providerId="ADAL" clId="{E52CF527-8668-4581-9391-D61100BF0D79}" dt="2022-03-03T16:25:17.461" v="171" actId="20577"/>
          <ac:spMkLst>
            <pc:docMk/>
            <pc:sldMk cId="4052029510" sldId="588"/>
            <ac:spMk id="18" creationId="{70D5EF5A-A3B5-45C0-994A-14262525FBEB}"/>
          </ac:spMkLst>
        </pc:spChg>
        <pc:spChg chg="del mod">
          <ac:chgData name="Bruno LAVISSE" userId="8a4b39d1-d01a-485e-8616-b0f25471f986" providerId="ADAL" clId="{E52CF527-8668-4581-9391-D61100BF0D79}" dt="2022-03-03T15:59:22.666" v="102" actId="478"/>
          <ac:spMkLst>
            <pc:docMk/>
            <pc:sldMk cId="4052029510" sldId="588"/>
            <ac:spMk id="23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12:38.277" v="110" actId="20577"/>
          <ac:spMkLst>
            <pc:docMk/>
            <pc:sldMk cId="4052029510" sldId="588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16:26.352" v="132" actId="478"/>
          <ac:graphicFrameMkLst>
            <pc:docMk/>
            <pc:sldMk cId="4052029510" sldId="588"/>
            <ac:graphicFrameMk id="9" creationId="{00000000-0000-0000-0000-000000000000}"/>
          </ac:graphicFrameMkLst>
        </pc:graphicFrameChg>
        <pc:graphicFrameChg chg="del mod">
          <ac:chgData name="Bruno LAVISSE" userId="8a4b39d1-d01a-485e-8616-b0f25471f986" providerId="ADAL" clId="{E52CF527-8668-4581-9391-D61100BF0D79}" dt="2022-03-03T16:18:46.222" v="159" actId="478"/>
          <ac:graphicFrameMkLst>
            <pc:docMk/>
            <pc:sldMk cId="4052029510" sldId="588"/>
            <ac:graphicFrameMk id="13" creationId="{00000000-0000-0000-0000-000000000000}"/>
          </ac:graphicFrameMkLst>
        </pc:graphicFrameChg>
        <pc:graphicFrameChg chg="add mod ord">
          <ac:chgData name="Bruno LAVISSE" userId="8a4b39d1-d01a-485e-8616-b0f25471f986" providerId="ADAL" clId="{E52CF527-8668-4581-9391-D61100BF0D79}" dt="2022-03-03T16:24:53.945" v="165" actId="1076"/>
          <ac:graphicFrameMkLst>
            <pc:docMk/>
            <pc:sldMk cId="4052029510" sldId="588"/>
            <ac:graphicFrameMk id="16" creationId="{08141ECE-DEBA-41E5-9864-0EFBD05E16E9}"/>
          </ac:graphicFrameMkLst>
        </pc:graphicFrameChg>
        <pc:graphicFrameChg chg="add mod">
          <ac:chgData name="Bruno LAVISSE" userId="8a4b39d1-d01a-485e-8616-b0f25471f986" providerId="ADAL" clId="{E52CF527-8668-4581-9391-D61100BF0D79}" dt="2022-03-03T16:25:00.793" v="167"/>
          <ac:graphicFrameMkLst>
            <pc:docMk/>
            <pc:sldMk cId="4052029510" sldId="588"/>
            <ac:graphicFrameMk id="17" creationId="{7064FA99-788A-4868-85EF-C42EED9DB4B1}"/>
          </ac:graphicFrameMkLst>
        </pc:graphicFrameChg>
      </pc:sldChg>
      <pc:sldChg chg="addSp delSp modSp mod modNotesTx">
        <pc:chgData name="Bruno LAVISSE" userId="8a4b39d1-d01a-485e-8616-b0f25471f986" providerId="ADAL" clId="{E52CF527-8668-4581-9391-D61100BF0D79}" dt="2022-03-03T16:32:24.031" v="232" actId="1076"/>
        <pc:sldMkLst>
          <pc:docMk/>
          <pc:sldMk cId="3369936861" sldId="589"/>
        </pc:sldMkLst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0" creationId="{D5C75240-7153-42F2-9D1F-6176D07D817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1" creationId="{D5C75240-7153-42F2-9D1F-6176D07D817A}"/>
          </ac:spMkLst>
        </pc:spChg>
        <pc:spChg chg="add mod">
          <ac:chgData name="Bruno LAVISSE" userId="8a4b39d1-d01a-485e-8616-b0f25471f986" providerId="ADAL" clId="{E52CF527-8668-4581-9391-D61100BF0D79}" dt="2022-03-03T16:32:19.149" v="231" actId="20577"/>
          <ac:spMkLst>
            <pc:docMk/>
            <pc:sldMk cId="3369936861" sldId="589"/>
            <ac:spMk id="14" creationId="{BC762F66-A628-44E4-B8AF-2D844F6C4F8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5" creationId="{1D9834BF-5A4F-4633-94A6-A68E65CF36F5}"/>
          </ac:spMkLst>
        </pc:spChg>
        <pc:spChg chg="add del">
          <ac:chgData name="Bruno LAVISSE" userId="8a4b39d1-d01a-485e-8616-b0f25471f986" providerId="ADAL" clId="{E52CF527-8668-4581-9391-D61100BF0D79}" dt="2022-03-03T16:30:48.657" v="185" actId="478"/>
          <ac:spMkLst>
            <pc:docMk/>
            <pc:sldMk cId="3369936861" sldId="589"/>
            <ac:spMk id="18" creationId="{70D5EF5A-A3B5-45C0-994A-14262525FBEB}"/>
          </ac:spMkLst>
        </pc:spChg>
        <pc:spChg chg="add del mod">
          <ac:chgData name="Bruno LAVISSE" userId="8a4b39d1-d01a-485e-8616-b0f25471f986" providerId="ADAL" clId="{E52CF527-8668-4581-9391-D61100BF0D79}" dt="2022-03-03T16:30:39.732" v="182" actId="478"/>
          <ac:spMkLst>
            <pc:docMk/>
            <pc:sldMk cId="3369936861" sldId="589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30:32.946" v="180" actId="478"/>
          <ac:graphicFrameMkLst>
            <pc:docMk/>
            <pc:sldMk cId="3369936861" sldId="589"/>
            <ac:graphicFrameMk id="16" creationId="{08141ECE-DEBA-41E5-9864-0EFBD05E16E9}"/>
          </ac:graphicFrameMkLst>
        </pc:graphicFrameChg>
        <pc:graphicFrameChg chg="del">
          <ac:chgData name="Bruno LAVISSE" userId="8a4b39d1-d01a-485e-8616-b0f25471f986" providerId="ADAL" clId="{E52CF527-8668-4581-9391-D61100BF0D79}" dt="2022-03-03T16:30:46.418" v="184" actId="478"/>
          <ac:graphicFrameMkLst>
            <pc:docMk/>
            <pc:sldMk cId="3369936861" sldId="589"/>
            <ac:graphicFrameMk id="17" creationId="{7064FA99-788A-4868-85EF-C42EED9DB4B1}"/>
          </ac:graphicFrameMkLst>
        </pc:graphicFrameChg>
        <pc:picChg chg="add mod">
          <ac:chgData name="Bruno LAVISSE" userId="8a4b39d1-d01a-485e-8616-b0f25471f986" providerId="ADAL" clId="{E52CF527-8668-4581-9391-D61100BF0D79}" dt="2022-03-03T16:32:24.031" v="232" actId="1076"/>
          <ac:picMkLst>
            <pc:docMk/>
            <pc:sldMk cId="3369936861" sldId="589"/>
            <ac:picMk id="6" creationId="{0049344C-780A-4A25-A4EC-674DD4A2FF9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A2809-BDA0-44B5-A803-1C7211919258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BED-9F31-49AF-B6F7-316796FE84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33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EE07B-1C5C-4363-81DA-C620A4949024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A8902-3E8C-4DC8-93F3-6C331A2BD5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0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On peut citer également</a:t>
            </a:r>
            <a:r>
              <a:rPr lang="fr-FR" baseline="0" dirty="0"/>
              <a:t> les règles d’affectation, la méthodologie d’évaluation, le type de revue, le type de rapport d’étude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406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447595" y="783342"/>
            <a:ext cx="9744405" cy="1143000"/>
          </a:xfrm>
          <a:prstGeom prst="rect">
            <a:avLst/>
          </a:prstGeom>
        </p:spPr>
        <p:txBody>
          <a:bodyPr anchor="ctr"/>
          <a:lstStyle>
            <a:lvl1pPr>
              <a:defRPr lang="fr-FR" sz="44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748436-4F93-4FD9-A4F0-DAC5D2D2FD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7595" y="1628800"/>
            <a:ext cx="9744405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44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38509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1521" y="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fr-F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Merci de votre attention.</a:t>
            </a: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-1025" y="6516052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Etienne Pessard-Bureau</a:t>
            </a:r>
            <a:r>
              <a:rPr lang="fr-FR" sz="18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R230-etienne.pessard@ensam.eu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932EB0E-BFFC-4134-A5E7-60E079423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CED1EEE-C307-47F6-B4DD-FD52F63632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397" y="5996015"/>
            <a:ext cx="4320000" cy="97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D40A96-517D-41DD-B2C7-0CA5B3868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F90892-527D-4BCB-914D-985E134764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F78D4878-C7D7-421C-9FA6-701D24C2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15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xagone 6">
            <a:extLst>
              <a:ext uri="{FF2B5EF4-FFF2-40B4-BE49-F238E27FC236}">
                <a16:creationId xmlns:a16="http://schemas.microsoft.com/office/drawing/2014/main" id="{373B5813-7CB9-428C-8CED-51A3B60E47FF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2F2978-61E5-4844-98FE-919B7951B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" name="Espace réservé du numéro de diapositive 1">
            <a:extLst>
              <a:ext uri="{FF2B5EF4-FFF2-40B4-BE49-F238E27FC236}">
                <a16:creationId xmlns:a16="http://schemas.microsoft.com/office/drawing/2014/main" id="{02B9642B-B6BE-4B03-A6A3-1EF4629C2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6D3E4A9-FAFC-4F19-838A-08C890A51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3A6946B0-3050-49C6-A9A0-26E9525B7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50700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</a:t>
            </a:r>
            <a:r>
              <a:rPr lang="fr-FR" sz="4000" b="1" baseline="0" dirty="0">
                <a:solidFill>
                  <a:schemeClr val="accent1"/>
                </a:solidFill>
              </a:rPr>
              <a:t> à l’ACV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Impacts</a:t>
            </a:r>
            <a:r>
              <a:rPr lang="fr-FR" sz="4000" b="1" baseline="0" dirty="0">
                <a:solidFill>
                  <a:schemeClr val="accent3"/>
                </a:solidFill>
              </a:rPr>
              <a:t> CO2 et impacts énergétiques</a:t>
            </a:r>
            <a:endParaRPr lang="fr-FR" sz="4000" b="1" dirty="0">
              <a:solidFill>
                <a:schemeClr val="accent3"/>
              </a:solidFill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accent5"/>
                </a:solidFill>
              </a:rPr>
              <a:t> et socio-économique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Exercices</a:t>
            </a:r>
            <a:r>
              <a:rPr lang="fr-FR" sz="4000" b="1" baseline="0" dirty="0">
                <a:solidFill>
                  <a:schemeClr val="accent4"/>
                </a:solidFill>
              </a:rPr>
              <a:t> d’application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Ce</a:t>
            </a:r>
            <a:r>
              <a:rPr lang="fr-FR" sz="4000" b="1" baseline="0" dirty="0">
                <a:solidFill>
                  <a:schemeClr val="accent2"/>
                </a:solidFill>
              </a:rPr>
              <a:t> qu’il faut retenir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7920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xagone 6">
            <a:extLst>
              <a:ext uri="{FF2B5EF4-FFF2-40B4-BE49-F238E27FC236}">
                <a16:creationId xmlns:a16="http://schemas.microsoft.com/office/drawing/2014/main" id="{BCB70D45-2262-4059-A60D-BD63F84CF2C0}"/>
              </a:ext>
            </a:extLst>
          </p:cNvPr>
          <p:cNvSpPr/>
          <p:nvPr userDrawn="1"/>
        </p:nvSpPr>
        <p:spPr>
          <a:xfrm>
            <a:off x="335360" y="1307409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Hexagone 18"/>
          <p:cNvSpPr/>
          <p:nvPr userDrawn="1"/>
        </p:nvSpPr>
        <p:spPr>
          <a:xfrm>
            <a:off x="432724" y="135600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>
            <a:off x="967396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0" name="Sous-titre 2"/>
          <p:cNvSpPr txBox="1">
            <a:spLocks/>
          </p:cNvSpPr>
          <p:nvPr userDrawn="1"/>
        </p:nvSpPr>
        <p:spPr>
          <a:xfrm>
            <a:off x="2639614" y="1305204"/>
            <a:ext cx="9409047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FFFFFF"/>
                </a:solidFill>
              </a:rPr>
              <a:t>Introduction à l’ACV</a:t>
            </a:r>
          </a:p>
        </p:txBody>
      </p:sp>
      <p:sp>
        <p:nvSpPr>
          <p:cNvPr id="41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EE97ED-E1F0-4D0A-833A-CAE1A4385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13020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Impacts CO2 et impacts énergétiques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18290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tx1"/>
                </a:solidFill>
              </a:rPr>
              <a:t> et socio-économique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94276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Exercices d’application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41087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FCF808B-FA43-46DC-B352-079F4A9373D3}"/>
              </a:ext>
            </a:extLst>
          </p:cNvPr>
          <p:cNvSpPr/>
          <p:nvPr userDrawn="1"/>
        </p:nvSpPr>
        <p:spPr>
          <a:xfrm>
            <a:off x="354412" y="5342848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Hexagone 16"/>
          <p:cNvSpPr/>
          <p:nvPr userDrawn="1"/>
        </p:nvSpPr>
        <p:spPr>
          <a:xfrm>
            <a:off x="432724" y="538845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>
            <a:off x="895943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3" name="Sous-titre 2"/>
          <p:cNvSpPr txBox="1">
            <a:spLocks/>
          </p:cNvSpPr>
          <p:nvPr userDrawn="1"/>
        </p:nvSpPr>
        <p:spPr>
          <a:xfrm>
            <a:off x="2639615" y="5339320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Ce qu’il faut retenir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FCF6B0-8456-455B-8A33-66B49A8ED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78992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925362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4422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9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6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1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2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287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DC7B41B1-FFCA-4002-BC3E-547B7ACACD58}"/>
              </a:ext>
            </a:extLst>
          </p:cNvPr>
          <p:cNvSpPr/>
          <p:nvPr userDrawn="1"/>
        </p:nvSpPr>
        <p:spPr>
          <a:xfrm>
            <a:off x="7536160" y="6210552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 et contexte</a:t>
            </a: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Classification des matériaux et des procédés</a:t>
            </a: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Indice de performance (démarche et</a:t>
            </a:r>
            <a:r>
              <a:rPr lang="fr-FR" sz="4000" b="1" baseline="0" dirty="0">
                <a:solidFill>
                  <a:schemeClr val="accent5"/>
                </a:solidFill>
              </a:rPr>
              <a:t> calcul)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Etude 1</a:t>
            </a:r>
            <a:r>
              <a:rPr lang="fr-FR" sz="4000" b="1" baseline="0" dirty="0">
                <a:solidFill>
                  <a:schemeClr val="accent4"/>
                </a:solidFill>
              </a:rPr>
              <a:t> : matériau pour un boitier de phare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Etude 2</a:t>
            </a:r>
            <a:r>
              <a:rPr lang="fr-FR" sz="4000" b="1" baseline="0" dirty="0">
                <a:solidFill>
                  <a:schemeClr val="accent2"/>
                </a:solidFill>
              </a:rPr>
              <a:t> : matériau et procédé pour une bielle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9391462-E500-4E80-8D5C-05ABF5ED8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281" y="6130238"/>
            <a:ext cx="3360000" cy="75514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0007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6947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3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4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984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 des</a:t>
            </a:r>
            <a:r>
              <a:rPr lang="fr-FR" sz="4000" b="1" baseline="0" dirty="0">
                <a:solidFill>
                  <a:schemeClr val="tx1"/>
                </a:solidFill>
              </a:rPr>
              <a:t> </a:t>
            </a:r>
            <a:r>
              <a:rPr lang="fr-FR" sz="4000" b="1" dirty="0">
                <a:solidFill>
                  <a:schemeClr val="tx1"/>
                </a:solidFill>
              </a:rPr>
              <a:t>matériaux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036940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913897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1751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</a:t>
            </a:r>
            <a:r>
              <a:rPr lang="fr-FR" sz="4000" b="1" baseline="0" dirty="0">
                <a:solidFill>
                  <a:schemeClr val="tx1"/>
                </a:solidFill>
              </a:rPr>
              <a:t> des procédés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74796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0547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0226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1 : matériau pour un boitier de phare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319375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24016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3527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750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B51116DB-1A21-4E73-BA67-5ADA5DF3C3A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9CFB74C-9BA4-4F24-B5DF-D1DD2D31A3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7" name="Hexagone 96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99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102" name="Freeform 8"/>
          <p:cNvSpPr>
            <a:spLocks/>
          </p:cNvSpPr>
          <p:nvPr userDrawn="1"/>
        </p:nvSpPr>
        <p:spPr bwMode="auto">
          <a:xfrm rot="16200000">
            <a:off x="619080" y="-619079"/>
            <a:ext cx="2224429" cy="3462587"/>
          </a:xfrm>
          <a:custGeom>
            <a:avLst/>
            <a:gdLst>
              <a:gd name="T0" fmla="*/ 0 w 10875"/>
              <a:gd name="T1" fmla="*/ 0 h 5211"/>
              <a:gd name="T2" fmla="*/ 10875 w 10875"/>
              <a:gd name="T3" fmla="*/ 5211 h 5211"/>
              <a:gd name="T4" fmla="*/ 10875 w 10875"/>
              <a:gd name="T5" fmla="*/ 0 h 5211"/>
              <a:gd name="T6" fmla="*/ 0 w 10875"/>
              <a:gd name="T7" fmla="*/ 0 h 5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75" h="5211">
                <a:moveTo>
                  <a:pt x="0" y="0"/>
                </a:moveTo>
                <a:lnTo>
                  <a:pt x="10875" y="5211"/>
                </a:lnTo>
                <a:lnTo>
                  <a:pt x="108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F9A82BE-3964-4F2F-8E94-B3591CABC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514EFF-DE6A-452A-8C62-37E539AB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83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75196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e 39">
            <a:extLst>
              <a:ext uri="{FF2B5EF4-FFF2-40B4-BE49-F238E27FC236}">
                <a16:creationId xmlns:a16="http://schemas.microsoft.com/office/drawing/2014/main" id="{65B283A5-A951-4FC8-BD7F-6808010B86E6}"/>
              </a:ext>
            </a:extLst>
          </p:cNvPr>
          <p:cNvSpPr/>
          <p:nvPr userDrawn="1"/>
        </p:nvSpPr>
        <p:spPr>
          <a:xfrm>
            <a:off x="436939" y="23717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1" name="Hexagone 40">
            <a:extLst>
              <a:ext uri="{FF2B5EF4-FFF2-40B4-BE49-F238E27FC236}">
                <a16:creationId xmlns:a16="http://schemas.microsoft.com/office/drawing/2014/main" id="{64794CB0-3047-418A-B135-A6F740307C41}"/>
              </a:ext>
            </a:extLst>
          </p:cNvPr>
          <p:cNvSpPr/>
          <p:nvPr userDrawn="1"/>
        </p:nvSpPr>
        <p:spPr>
          <a:xfrm>
            <a:off x="436939" y="33798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2" name="Hexagone 41">
            <a:extLst>
              <a:ext uri="{FF2B5EF4-FFF2-40B4-BE49-F238E27FC236}">
                <a16:creationId xmlns:a16="http://schemas.microsoft.com/office/drawing/2014/main" id="{1FF5F4A3-A35F-4ED5-9B49-A14F50AE8F3D}"/>
              </a:ext>
            </a:extLst>
          </p:cNvPr>
          <p:cNvSpPr/>
          <p:nvPr userDrawn="1"/>
        </p:nvSpPr>
        <p:spPr>
          <a:xfrm>
            <a:off x="436939" y="53960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3" name="Hexagone 42">
            <a:extLst>
              <a:ext uri="{FF2B5EF4-FFF2-40B4-BE49-F238E27FC236}">
                <a16:creationId xmlns:a16="http://schemas.microsoft.com/office/drawing/2014/main" id="{09A5A126-2E68-4ED0-BF52-8C1F9615F19A}"/>
              </a:ext>
            </a:extLst>
          </p:cNvPr>
          <p:cNvSpPr/>
          <p:nvPr userDrawn="1"/>
        </p:nvSpPr>
        <p:spPr>
          <a:xfrm>
            <a:off x="436939" y="43879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Hexagone 43">
            <a:extLst>
              <a:ext uri="{FF2B5EF4-FFF2-40B4-BE49-F238E27FC236}">
                <a16:creationId xmlns:a16="http://schemas.microsoft.com/office/drawing/2014/main" id="{F48D8CE2-D75E-47AA-A8FA-C71F7F4F5A7F}"/>
              </a:ext>
            </a:extLst>
          </p:cNvPr>
          <p:cNvSpPr/>
          <p:nvPr userDrawn="1"/>
        </p:nvSpPr>
        <p:spPr>
          <a:xfrm>
            <a:off x="436939" y="13636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FF7C53A0-F693-412C-9C5D-2D34FFFAB00A}"/>
              </a:ext>
            </a:extLst>
          </p:cNvPr>
          <p:cNvSpPr>
            <a:spLocks/>
          </p:cNvSpPr>
          <p:nvPr userDrawn="1"/>
        </p:nvSpPr>
        <p:spPr bwMode="auto">
          <a:xfrm>
            <a:off x="983309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CCE6D56-BF1B-4E33-AA60-0E61897A6F8B}"/>
              </a:ext>
            </a:extLst>
          </p:cNvPr>
          <p:cNvSpPr>
            <a:spLocks/>
          </p:cNvSpPr>
          <p:nvPr userDrawn="1"/>
        </p:nvSpPr>
        <p:spPr bwMode="auto">
          <a:xfrm>
            <a:off x="900127" y="259770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949986C1-FE40-4302-BD4D-9B674D3E7521}"/>
              </a:ext>
            </a:extLst>
          </p:cNvPr>
          <p:cNvSpPr>
            <a:spLocks/>
          </p:cNvSpPr>
          <p:nvPr userDrawn="1"/>
        </p:nvSpPr>
        <p:spPr bwMode="auto">
          <a:xfrm>
            <a:off x="893739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0F2DEF16-1A27-43E8-8D8E-53A63F654E1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8045" y="461392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708FC470-2373-4DDC-BCF8-201E953C2CFC}"/>
              </a:ext>
            </a:extLst>
          </p:cNvPr>
          <p:cNvSpPr>
            <a:spLocks/>
          </p:cNvSpPr>
          <p:nvPr userDrawn="1"/>
        </p:nvSpPr>
        <p:spPr bwMode="auto">
          <a:xfrm>
            <a:off x="901698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 dirty="0"/>
          </a:p>
        </p:txBody>
      </p:sp>
      <p:sp>
        <p:nvSpPr>
          <p:cNvPr id="28" name="Hexagone 27">
            <a:extLst>
              <a:ext uri="{FF2B5EF4-FFF2-40B4-BE49-F238E27FC236}">
                <a16:creationId xmlns:a16="http://schemas.microsoft.com/office/drawing/2014/main" id="{B47ECBBE-9E1C-4C65-9E93-3B592629C855}"/>
              </a:ext>
            </a:extLst>
          </p:cNvPr>
          <p:cNvSpPr/>
          <p:nvPr userDrawn="1"/>
        </p:nvSpPr>
        <p:spPr>
          <a:xfrm>
            <a:off x="-777052" y="28746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9" name="Hexagone 28">
            <a:extLst>
              <a:ext uri="{FF2B5EF4-FFF2-40B4-BE49-F238E27FC236}">
                <a16:creationId xmlns:a16="http://schemas.microsoft.com/office/drawing/2014/main" id="{1089D80D-74DE-4D1A-BE45-E76FC1B33B9E}"/>
              </a:ext>
            </a:extLst>
          </p:cNvPr>
          <p:cNvSpPr/>
          <p:nvPr userDrawn="1"/>
        </p:nvSpPr>
        <p:spPr>
          <a:xfrm>
            <a:off x="-777052" y="38827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Hexagone 29">
            <a:extLst>
              <a:ext uri="{FF2B5EF4-FFF2-40B4-BE49-F238E27FC236}">
                <a16:creationId xmlns:a16="http://schemas.microsoft.com/office/drawing/2014/main" id="{A3376FFF-99F2-425D-82C4-0E729246CD6A}"/>
              </a:ext>
            </a:extLst>
          </p:cNvPr>
          <p:cNvSpPr/>
          <p:nvPr userDrawn="1"/>
        </p:nvSpPr>
        <p:spPr>
          <a:xfrm>
            <a:off x="-777052" y="58989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1F68329C-E822-4D04-AC12-8A323E30CC22}"/>
              </a:ext>
            </a:extLst>
          </p:cNvPr>
          <p:cNvSpPr/>
          <p:nvPr userDrawn="1"/>
        </p:nvSpPr>
        <p:spPr>
          <a:xfrm>
            <a:off x="-777052" y="48908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Hexagone 31">
            <a:extLst>
              <a:ext uri="{FF2B5EF4-FFF2-40B4-BE49-F238E27FC236}">
                <a16:creationId xmlns:a16="http://schemas.microsoft.com/office/drawing/2014/main" id="{CF4BC66F-1074-4A99-A81B-73F6C487DDD9}"/>
              </a:ext>
            </a:extLst>
          </p:cNvPr>
          <p:cNvSpPr/>
          <p:nvPr userDrawn="1"/>
        </p:nvSpPr>
        <p:spPr>
          <a:xfrm>
            <a:off x="-777052" y="18665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AA35B73B-EEFD-44A7-B004-CDAD12DD1C2F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9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  <p:sp>
        <p:nvSpPr>
          <p:cNvPr id="51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 txBox="1">
            <a:spLocks/>
          </p:cNvSpPr>
          <p:nvPr userDrawn="1"/>
        </p:nvSpPr>
        <p:spPr>
          <a:xfrm>
            <a:off x="11195745" y="6497701"/>
            <a:ext cx="11007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>
                <a:solidFill>
                  <a:schemeClr val="bg1">
                    <a:lumMod val="90000"/>
                  </a:schemeClr>
                </a:solidFill>
              </a:rPr>
              <a:t>˻ </a:t>
            </a:r>
            <a:fld id="{5BA94AF5-556A-4851-83A2-A8D7F2E156B5}" type="slidenum">
              <a:rPr sz="1800" smtClean="0">
                <a:solidFill>
                  <a:schemeClr val="bg1">
                    <a:lumMod val="90000"/>
                  </a:schemeClr>
                </a:solidFill>
              </a:rPr>
              <a:pPr/>
              <a:t>‹N°›</a:t>
            </a:fld>
            <a:r>
              <a:rPr sz="1800">
                <a:solidFill>
                  <a:schemeClr val="bg1">
                    <a:lumMod val="90000"/>
                  </a:schemeClr>
                </a:solidFill>
              </a:rPr>
              <a:t> ˺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Introduction à l’ACV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Impacts CO2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et impacts énergétiques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Etude environnementale et socio-économique</a:t>
            </a: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Exercices d’application</a:t>
            </a: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Ce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qu’il faut retenir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8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70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0AF97E1A-F5C6-4593-AE13-4533905338C8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83671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Freeform 5"/>
          <p:cNvSpPr>
            <a:spLocks noChangeAspect="1"/>
          </p:cNvSpPr>
          <p:nvPr userDrawn="1"/>
        </p:nvSpPr>
        <p:spPr bwMode="auto">
          <a:xfrm>
            <a:off x="815414" y="6293447"/>
            <a:ext cx="202068" cy="3456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4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Calibri Light" panose="020F0302020204030204" pitchFamily="34" charset="0"/>
              </a:rPr>
              <a:t>Vocabulaire</a:t>
            </a:r>
          </a:p>
        </p:txBody>
      </p:sp>
      <p:sp>
        <p:nvSpPr>
          <p:cNvPr id="47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bg1">
                  <a:lumMod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86CA424D-E355-407F-95BC-67DA2C1694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0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6" r:id="rId2"/>
    <p:sldLayoutId id="2147483667" r:id="rId3"/>
    <p:sldLayoutId id="214748371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45B017FB-9077-4A4B-A372-18D5E2D1F21B}"/>
              </a:ext>
            </a:extLst>
          </p:cNvPr>
          <p:cNvSpPr/>
          <p:nvPr userDrawn="1"/>
        </p:nvSpPr>
        <p:spPr>
          <a:xfrm>
            <a:off x="459205" y="6132174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6"/>
          <p:cNvSpPr>
            <a:spLocks noChangeAspect="1"/>
          </p:cNvSpPr>
          <p:nvPr userDrawn="1"/>
        </p:nvSpPr>
        <p:spPr bwMode="auto">
          <a:xfrm>
            <a:off x="779223" y="6293447"/>
            <a:ext cx="335159" cy="3456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Analyse du Cycle de Vie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B940EB05-C0B5-4710-BB16-FBA9CD8926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9" r:id="rId2"/>
    <p:sldLayoutId id="2147483668" r:id="rId3"/>
    <p:sldLayoutId id="2147483706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A6D345FF-82D0-4E39-864C-4A55FD4EBB22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7"/>
          <p:cNvSpPr>
            <a:spLocks noChangeAspect="1"/>
          </p:cNvSpPr>
          <p:nvPr userDrawn="1"/>
        </p:nvSpPr>
        <p:spPr bwMode="auto">
          <a:xfrm>
            <a:off x="774113" y="6334806"/>
            <a:ext cx="345379" cy="27648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Ecoconception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2D2C4580-8716-4B0F-BC0B-983659C2488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70" r:id="rId3"/>
    <p:sldLayoutId id="2147483707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72B0B660-798A-44DC-9C78-7D59DC9D1101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8"/>
          <p:cNvSpPr>
            <a:spLocks noChangeAspect="1" noEditPoints="1"/>
          </p:cNvSpPr>
          <p:nvPr userDrawn="1"/>
        </p:nvSpPr>
        <p:spPr bwMode="auto">
          <a:xfrm>
            <a:off x="712157" y="6293447"/>
            <a:ext cx="418491" cy="3456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Sustainability</a:t>
            </a:r>
            <a:endParaRPr lang="fr-FR" sz="20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4AF15D9-5F93-4A96-92CC-7DD299DA6B5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2" r:id="rId3"/>
    <p:sldLayoutId id="2147483708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D1DBEFFC-F659-49D1-81AF-00B63DD7B66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5"/>
          <p:cNvSpPr>
            <a:spLocks noChangeAspect="1"/>
          </p:cNvSpPr>
          <p:nvPr userDrawn="1"/>
        </p:nvSpPr>
        <p:spPr bwMode="auto">
          <a:xfrm>
            <a:off x="780481" y="6300246"/>
            <a:ext cx="332644" cy="3456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Ce qu’il faut retenir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69CC252D-0817-4367-AC3C-D1C7344D36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4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5" r:id="rId2"/>
    <p:sldLayoutId id="214748367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6168008" cy="720080"/>
          </a:xfrm>
        </p:spPr>
        <p:txBody>
          <a:bodyPr/>
          <a:lstStyle/>
          <a:p>
            <a:r>
              <a:rPr lang="fr-FR" dirty="0"/>
              <a:t>Définition du champ d’étude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1</a:t>
            </a:fld>
            <a:endParaRPr lang="fr-FR" dirty="0"/>
          </a:p>
        </p:txBody>
      </p:sp>
      <p:sp>
        <p:nvSpPr>
          <p:cNvPr id="13" name="Espace réservé du texte 2"/>
          <p:cNvSpPr txBox="1">
            <a:spLocks/>
          </p:cNvSpPr>
          <p:nvPr/>
        </p:nvSpPr>
        <p:spPr>
          <a:xfrm>
            <a:off x="992890" y="1802660"/>
            <a:ext cx="10081120" cy="78484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Pris en compte des éléments suivants (ISO 2006)</a:t>
            </a:r>
          </a:p>
        </p:txBody>
      </p:sp>
      <p:sp>
        <p:nvSpPr>
          <p:cNvPr id="6" name="Rectangle 5"/>
          <p:cNvSpPr/>
          <p:nvPr/>
        </p:nvSpPr>
        <p:spPr>
          <a:xfrm>
            <a:off x="885264" y="4635477"/>
            <a:ext cx="4102083" cy="144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7250708" y="4080199"/>
            <a:ext cx="4333788" cy="3569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7" name="Groupe 6"/>
          <p:cNvGrpSpPr/>
          <p:nvPr/>
        </p:nvGrpSpPr>
        <p:grpSpPr>
          <a:xfrm>
            <a:off x="4239604" y="2988785"/>
            <a:ext cx="5168765" cy="2539739"/>
            <a:chOff x="1799522" y="3322762"/>
            <a:chExt cx="12916942" cy="2539739"/>
          </a:xfrm>
        </p:grpSpPr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8306399-232D-4718-B40E-9406BFE5D521}"/>
                </a:ext>
              </a:extLst>
            </p:cNvPr>
            <p:cNvGrpSpPr/>
            <p:nvPr/>
          </p:nvGrpSpPr>
          <p:grpSpPr>
            <a:xfrm>
              <a:off x="1799522" y="3322762"/>
              <a:ext cx="12916942" cy="1169751"/>
              <a:chOff x="1941340" y="2481062"/>
              <a:chExt cx="12916942" cy="1169751"/>
            </a:xfrm>
          </p:grpSpPr>
          <p:sp>
            <p:nvSpPr>
              <p:cNvPr id="10" name="Espace réservé du texte 2">
                <a:extLst>
                  <a:ext uri="{FF2B5EF4-FFF2-40B4-BE49-F238E27FC236}">
                    <a16:creationId xmlns:a16="http://schemas.microsoft.com/office/drawing/2014/main" id="{D5C75240-7153-42F2-9D1F-6176D07D81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41340" y="2481062"/>
                <a:ext cx="9289032" cy="486043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fr-FR" sz="3600" kern="12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+mj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fr-FR" sz="22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ICV</a:t>
                </a:r>
                <a:endParaRPr lang="fr-FR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Espace réservé du texte 2">
                <a:extLst>
                  <a:ext uri="{FF2B5EF4-FFF2-40B4-BE49-F238E27FC236}">
                    <a16:creationId xmlns:a16="http://schemas.microsoft.com/office/drawing/2014/main" id="{65D1CDFB-1178-4FBB-932B-7DED4DCE07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41340" y="3164770"/>
                <a:ext cx="12916942" cy="486043"/>
              </a:xfrm>
              <a:prstGeom prst="rect">
                <a:avLst/>
              </a:prstGeom>
            </p:spPr>
            <p:txBody>
              <a:bodyPr/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lang="fr-FR" sz="3600" kern="1200" dirty="0">
                    <a:solidFill>
                      <a:schemeClr val="tx1"/>
                    </a:solidFill>
                    <a:latin typeface="Calibri Light" panose="020F0302020204030204" pitchFamily="34" charset="0"/>
                    <a:ea typeface="+mj-ea"/>
                    <a:cs typeface="+mj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fr-FR" sz="22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Unité </a:t>
                </a:r>
                <a:r>
                  <a:rPr lang="fr-FR" sz="22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fonctionnelle Fonctions produit</a:t>
                </a:r>
                <a:endParaRPr lang="fr-FR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Espace réservé du texte 2">
              <a:extLst>
                <a:ext uri="{FF2B5EF4-FFF2-40B4-BE49-F238E27FC236}">
                  <a16:creationId xmlns:a16="http://schemas.microsoft.com/office/drawing/2014/main" id="{65D1CDFB-1178-4FBB-932B-7DED4DCE078C}"/>
                </a:ext>
              </a:extLst>
            </p:cNvPr>
            <p:cNvSpPr txBox="1">
              <a:spLocks/>
            </p:cNvSpPr>
            <p:nvPr/>
          </p:nvSpPr>
          <p:spPr>
            <a:xfrm>
              <a:off x="1799522" y="4627772"/>
              <a:ext cx="9289033" cy="486043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fr-FR" sz="3600" kern="1200" dirty="0">
                  <a:solidFill>
                    <a:schemeClr val="tx1"/>
                  </a:solidFill>
                  <a:latin typeface="Calibri Light" panose="020F0302020204030204" pitchFamily="34" charset="0"/>
                  <a:ea typeface="+mj-ea"/>
                  <a:cs typeface="+mj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Font typeface="Arial" panose="020B0604020202020204" pitchFamily="34" charset="0"/>
                <a:buChar char="•"/>
              </a:pPr>
              <a:r>
                <a:rPr lang="fr-FR" sz="2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Frontières du système </a:t>
              </a:r>
            </a:p>
          </p:txBody>
        </p:sp>
        <p:sp>
          <p:nvSpPr>
            <p:cNvPr id="16" name="Espace réservé du texte 2">
              <a:extLst>
                <a:ext uri="{FF2B5EF4-FFF2-40B4-BE49-F238E27FC236}">
                  <a16:creationId xmlns:a16="http://schemas.microsoft.com/office/drawing/2014/main" id="{65D1CDFB-1178-4FBB-932B-7DED4DCE078C}"/>
                </a:ext>
              </a:extLst>
            </p:cNvPr>
            <p:cNvSpPr txBox="1">
              <a:spLocks/>
            </p:cNvSpPr>
            <p:nvPr/>
          </p:nvSpPr>
          <p:spPr>
            <a:xfrm>
              <a:off x="1807948" y="5376458"/>
              <a:ext cx="9289032" cy="486043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lang="fr-FR" sz="3600" kern="1200" dirty="0">
                  <a:solidFill>
                    <a:schemeClr val="tx1"/>
                  </a:solidFill>
                  <a:latin typeface="Calibri Light" panose="020F0302020204030204" pitchFamily="34" charset="0"/>
                  <a:ea typeface="+mj-ea"/>
                  <a:cs typeface="+mj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Font typeface="Arial" panose="020B0604020202020204" pitchFamily="34" charset="0"/>
                <a:buChar char="•"/>
              </a:pPr>
              <a:r>
                <a:rPr lang="fr-FR" sz="22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Objectifs ACV</a:t>
              </a:r>
              <a:endParaRPr lang="fr-FR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333388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_Opening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able_Sommair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hap1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hap2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hap3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hap4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Chap5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B55CFFC5FB4F8E6364EC0B014EEB" ma:contentTypeVersion="16" ma:contentTypeDescription="Crée un document." ma:contentTypeScope="" ma:versionID="998689c7602f0f1185daa5ffbd99f748">
  <xsd:schema xmlns:xsd="http://www.w3.org/2001/XMLSchema" xmlns:xs="http://www.w3.org/2001/XMLSchema" xmlns:p="http://schemas.microsoft.com/office/2006/metadata/properties" xmlns:ns3="2cdaa30a-0b4d-40b3-b4e8-a478f176c45a" xmlns:ns4="786bd98b-7e38-44e3-be6b-7de7523b947f" targetNamespace="http://schemas.microsoft.com/office/2006/metadata/properties" ma:root="true" ma:fieldsID="d7f5975395adb423bba1dd145998b67b" ns3:_="" ns4:_="">
    <xsd:import namespace="2cdaa30a-0b4d-40b3-b4e8-a478f176c45a"/>
    <xsd:import namespace="786bd98b-7e38-44e3-be6b-7de7523b94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aa30a-0b4d-40b3-b4e8-a478f176c4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d98b-7e38-44e3-be6b-7de7523b947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daa30a-0b4d-40b3-b4e8-a478f176c45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5CCEDD-A2F3-4FD2-878B-54E90BFF5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daa30a-0b4d-40b3-b4e8-a478f176c45a"/>
    <ds:schemaRef ds:uri="786bd98b-7e38-44e3-be6b-7de7523b94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0B3A9A-955A-4C82-AD36-1A5509737748}">
  <ds:schemaRefs>
    <ds:schemaRef ds:uri="http://purl.org/dc/elements/1.1/"/>
    <ds:schemaRef ds:uri="http://schemas.microsoft.com/office/2006/metadata/properties"/>
    <ds:schemaRef ds:uri="786bd98b-7e38-44e3-be6b-7de7523b947f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cdaa30a-0b4d-40b3-b4e8-a478f176c45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B83A2E1-4EE2-4539-8583-DCE3D19F76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25184</TotalTime>
  <Words>52</Words>
  <Application>Microsoft Office PowerPoint</Application>
  <PresentationFormat>Grand écran</PresentationFormat>
  <Paragraphs>10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1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0_Opening</vt:lpstr>
      <vt:lpstr>Conception personnalisée</vt:lpstr>
      <vt:lpstr>Table_Sommaire</vt:lpstr>
      <vt:lpstr>1_Chap1</vt:lpstr>
      <vt:lpstr>2_Chap2</vt:lpstr>
      <vt:lpstr>3_Chap3</vt:lpstr>
      <vt:lpstr>4_Chap4</vt:lpstr>
      <vt:lpstr>5_Chap5</vt:lpstr>
      <vt:lpstr>Comment construire une ACV</vt:lpstr>
    </vt:vector>
  </TitlesOfParts>
  <Company>Ensam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ARTOZOUL Julien</dc:creator>
  <cp:lastModifiedBy>LAVISSE Bruno</cp:lastModifiedBy>
  <cp:revision>514</cp:revision>
  <dcterms:created xsi:type="dcterms:W3CDTF">2016-09-19T07:47:44Z</dcterms:created>
  <dcterms:modified xsi:type="dcterms:W3CDTF">2023-10-06T06:10:56Z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0x010100E6A9B55CFFC5FB4F8E6364EC0B014EEB</vt:lpwstr>
  </property>
</Properties>
</file>