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3.xml" ContentType="application/vnd.openxmlformats-officedocument.theme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4.xml" ContentType="application/vnd.openxmlformats-officedocument.theme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heme/theme5.xml" ContentType="application/vnd.openxmlformats-officedocument.theme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6.xml" ContentType="application/vnd.openxmlformats-officedocument.theme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theme/theme7.xml" ContentType="application/vnd.openxmlformats-officedocument.theme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theme/theme8.xml" ContentType="application/vnd.openxmlformats-officedocument.theme+xml"/>
  <Override PartName="/ppt/theme/theme9.xml" ContentType="application/vnd.openxmlformats-officedocument.theme+xml"/>
  <Override PartName="/ppt/theme/theme10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revisionInfo.xml" ContentType="application/vnd.ms-powerpoint.revisioninfo+xml"/>
  <Override PartName="/ppt/changesInfos/changesInfo1.xml" ContentType="application/vnd.ms-powerpoint.changes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3" r:id="rId4"/>
    <p:sldMasterId id="2147483685" r:id="rId5"/>
    <p:sldMasterId id="2147483678" r:id="rId6"/>
    <p:sldMasterId id="2147483648" r:id="rId7"/>
    <p:sldMasterId id="2147483654" r:id="rId8"/>
    <p:sldMasterId id="2147483657" r:id="rId9"/>
    <p:sldMasterId id="2147483660" r:id="rId10"/>
    <p:sldMasterId id="2147483651" r:id="rId11"/>
  </p:sldMasterIdLst>
  <p:notesMasterIdLst>
    <p:notesMasterId r:id="rId14"/>
  </p:notesMasterIdLst>
  <p:handoutMasterIdLst>
    <p:handoutMasterId r:id="rId15"/>
  </p:handoutMasterIdLst>
  <p:sldIdLst>
    <p:sldId id="551" r:id="rId12"/>
    <p:sldId id="552" r:id="rId13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72765"/>
    <a:srgbClr val="FFFFFF"/>
    <a:srgbClr val="F85E5A"/>
    <a:srgbClr val="D8D8D8"/>
    <a:srgbClr val="CAA6F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E52CF527-8668-4581-9391-D61100BF0D79}" v="21" dt="2022-03-03T16:37:51.098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Aucun style, aucune grille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0218" autoAdjust="0"/>
    <p:restoredTop sz="92459" autoAdjust="0"/>
  </p:normalViewPr>
  <p:slideViewPr>
    <p:cSldViewPr>
      <p:cViewPr varScale="1">
        <p:scale>
          <a:sx n="52" d="100"/>
          <a:sy n="52" d="100"/>
        </p:scale>
        <p:origin x="62" y="533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-23460"/>
    </p:cViewPr>
  </p:outlin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85" d="100"/>
          <a:sy n="85" d="100"/>
        </p:scale>
        <p:origin x="2580" y="9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Master" Target="slideMasters/slideMaster5.xml"/><Relationship Id="rId13" Type="http://schemas.openxmlformats.org/officeDocument/2006/relationships/slide" Target="slides/slide2.xml"/><Relationship Id="rId18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slideMaster" Target="slideMasters/slideMaster4.xml"/><Relationship Id="rId12" Type="http://schemas.openxmlformats.org/officeDocument/2006/relationships/slide" Target="slides/slide1.xml"/><Relationship Id="rId17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Master" Target="slideMasters/slideMaster8.xml"/><Relationship Id="rId66" Type="http://schemas.microsoft.com/office/2015/10/relationships/revisionInfo" Target="revisionInfo.xml"/><Relationship Id="rId5" Type="http://schemas.openxmlformats.org/officeDocument/2006/relationships/slideMaster" Target="slideMasters/slideMaster2.xml"/><Relationship Id="rId15" Type="http://schemas.openxmlformats.org/officeDocument/2006/relationships/handoutMaster" Target="handoutMasters/handoutMaster1.xml"/><Relationship Id="rId10" Type="http://schemas.openxmlformats.org/officeDocument/2006/relationships/slideMaster" Target="slideMasters/slideMaster7.xml"/><Relationship Id="rId19" Type="http://schemas.openxmlformats.org/officeDocument/2006/relationships/tableStyles" Target="tableStyles.xml"/><Relationship Id="rId65" Type="http://schemas.microsoft.com/office/2016/11/relationships/changesInfo" Target="changesInfos/changesInfo1.xml"/><Relationship Id="rId4" Type="http://schemas.openxmlformats.org/officeDocument/2006/relationships/slideMaster" Target="slideMasters/slideMaster1.xml"/><Relationship Id="rId9" Type="http://schemas.openxmlformats.org/officeDocument/2006/relationships/slideMaster" Target="slideMasters/slideMaster6.xml"/><Relationship Id="rId14" Type="http://schemas.openxmlformats.org/officeDocument/2006/relationships/notesMaster" Target="notesMasters/notesMaster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Bruno LAVISSE" userId="8a4b39d1-d01a-485e-8616-b0f25471f986" providerId="ADAL" clId="{E915DA8F-00C8-4596-AD13-E88424770D56}"/>
    <pc:docChg chg="undo custSel addSld delSld modSld">
      <pc:chgData name="Bruno LAVISSE" userId="8a4b39d1-d01a-485e-8616-b0f25471f986" providerId="ADAL" clId="{E915DA8F-00C8-4596-AD13-E88424770D56}" dt="2021-09-22T16:17:06.486" v="4249" actId="1076"/>
      <pc:docMkLst>
        <pc:docMk/>
      </pc:docMkLst>
      <pc:sldChg chg="del">
        <pc:chgData name="Bruno LAVISSE" userId="8a4b39d1-d01a-485e-8616-b0f25471f986" providerId="ADAL" clId="{E915DA8F-00C8-4596-AD13-E88424770D56}" dt="2021-09-06T14:43:51.383" v="1044" actId="47"/>
        <pc:sldMkLst>
          <pc:docMk/>
          <pc:sldMk cId="4286559205" sldId="470"/>
        </pc:sldMkLst>
      </pc:sldChg>
      <pc:sldChg chg="del">
        <pc:chgData name="Bruno LAVISSE" userId="8a4b39d1-d01a-485e-8616-b0f25471f986" providerId="ADAL" clId="{E915DA8F-00C8-4596-AD13-E88424770D56}" dt="2021-09-06T14:43:53.283" v="1045" actId="47"/>
        <pc:sldMkLst>
          <pc:docMk/>
          <pc:sldMk cId="3882527202" sldId="498"/>
        </pc:sldMkLst>
      </pc:sldChg>
      <pc:sldChg chg="modNotesTx">
        <pc:chgData name="Bruno LAVISSE" userId="8a4b39d1-d01a-485e-8616-b0f25471f986" providerId="ADAL" clId="{E915DA8F-00C8-4596-AD13-E88424770D56}" dt="2021-09-06T14:09:23.039" v="710" actId="20577"/>
        <pc:sldMkLst>
          <pc:docMk/>
          <pc:sldMk cId="1084174982" sldId="526"/>
        </pc:sldMkLst>
      </pc:sldChg>
      <pc:sldChg chg="modNotesTx">
        <pc:chgData name="Bruno LAVISSE" userId="8a4b39d1-d01a-485e-8616-b0f25471f986" providerId="ADAL" clId="{E915DA8F-00C8-4596-AD13-E88424770D56}" dt="2021-09-06T13:36:28.204" v="19" actId="20577"/>
        <pc:sldMkLst>
          <pc:docMk/>
          <pc:sldMk cId="3367934753" sldId="527"/>
        </pc:sldMkLst>
      </pc:sldChg>
      <pc:sldChg chg="modNotesTx">
        <pc:chgData name="Bruno LAVISSE" userId="8a4b39d1-d01a-485e-8616-b0f25471f986" providerId="ADAL" clId="{E915DA8F-00C8-4596-AD13-E88424770D56}" dt="2021-09-06T14:20:18.160" v="830" actId="20577"/>
        <pc:sldMkLst>
          <pc:docMk/>
          <pc:sldMk cId="268224061" sldId="528"/>
        </pc:sldMkLst>
      </pc:sldChg>
      <pc:sldChg chg="addSp delSp modSp mod modNotesTx">
        <pc:chgData name="Bruno LAVISSE" userId="8a4b39d1-d01a-485e-8616-b0f25471f986" providerId="ADAL" clId="{E915DA8F-00C8-4596-AD13-E88424770D56}" dt="2021-09-06T14:50:39.168" v="1101" actId="1076"/>
        <pc:sldMkLst>
          <pc:docMk/>
          <pc:sldMk cId="2559600547" sldId="529"/>
        </pc:sldMkLst>
        <pc:spChg chg="del">
          <ac:chgData name="Bruno LAVISSE" userId="8a4b39d1-d01a-485e-8616-b0f25471f986" providerId="ADAL" clId="{E915DA8F-00C8-4596-AD13-E88424770D56}" dt="2021-09-06T13:37:33.165" v="68" actId="478"/>
          <ac:spMkLst>
            <pc:docMk/>
            <pc:sldMk cId="2559600547" sldId="529"/>
            <ac:spMk id="6" creationId="{00000000-0000-0000-0000-000000000000}"/>
          </ac:spMkLst>
        </pc:spChg>
        <pc:spChg chg="add mod">
          <ac:chgData name="Bruno LAVISSE" userId="8a4b39d1-d01a-485e-8616-b0f25471f986" providerId="ADAL" clId="{E915DA8F-00C8-4596-AD13-E88424770D56}" dt="2021-09-06T13:44:19.439" v="300" actId="1076"/>
          <ac:spMkLst>
            <pc:docMk/>
            <pc:sldMk cId="2559600547" sldId="529"/>
            <ac:spMk id="10" creationId="{0B78E464-92AC-4AFC-A088-81573595D308}"/>
          </ac:spMkLst>
        </pc:spChg>
        <pc:spChg chg="add mod">
          <ac:chgData name="Bruno LAVISSE" userId="8a4b39d1-d01a-485e-8616-b0f25471f986" providerId="ADAL" clId="{E915DA8F-00C8-4596-AD13-E88424770D56}" dt="2021-09-06T13:42:56.645" v="282" actId="1076"/>
          <ac:spMkLst>
            <pc:docMk/>
            <pc:sldMk cId="2559600547" sldId="529"/>
            <ac:spMk id="11" creationId="{F886FB94-A3F8-4E36-BA9F-85687DFCEF66}"/>
          </ac:spMkLst>
        </pc:spChg>
        <pc:spChg chg="add mod">
          <ac:chgData name="Bruno LAVISSE" userId="8a4b39d1-d01a-485e-8616-b0f25471f986" providerId="ADAL" clId="{E915DA8F-00C8-4596-AD13-E88424770D56}" dt="2021-09-06T13:43:04.765" v="284" actId="1076"/>
          <ac:spMkLst>
            <pc:docMk/>
            <pc:sldMk cId="2559600547" sldId="529"/>
            <ac:spMk id="12" creationId="{40AAF3B2-E8C1-4737-A614-A67C447CD4D5}"/>
          </ac:spMkLst>
        </pc:spChg>
        <pc:spChg chg="add mod">
          <ac:chgData name="Bruno LAVISSE" userId="8a4b39d1-d01a-485e-8616-b0f25471f986" providerId="ADAL" clId="{E915DA8F-00C8-4596-AD13-E88424770D56}" dt="2021-09-06T13:44:42.535" v="303" actId="1076"/>
          <ac:spMkLst>
            <pc:docMk/>
            <pc:sldMk cId="2559600547" sldId="529"/>
            <ac:spMk id="13" creationId="{EF8B675C-3163-4BC2-ABF1-EA8188313D5F}"/>
          </ac:spMkLst>
        </pc:spChg>
        <pc:spChg chg="add mod">
          <ac:chgData name="Bruno LAVISSE" userId="8a4b39d1-d01a-485e-8616-b0f25471f986" providerId="ADAL" clId="{E915DA8F-00C8-4596-AD13-E88424770D56}" dt="2021-09-06T13:42:53.406" v="281" actId="14100"/>
          <ac:spMkLst>
            <pc:docMk/>
            <pc:sldMk cId="2559600547" sldId="529"/>
            <ac:spMk id="14" creationId="{BE6F2852-AAE6-49CB-AA8B-57648150619F}"/>
          </ac:spMkLst>
        </pc:spChg>
        <pc:spChg chg="del">
          <ac:chgData name="Bruno LAVISSE" userId="8a4b39d1-d01a-485e-8616-b0f25471f986" providerId="ADAL" clId="{E915DA8F-00C8-4596-AD13-E88424770D56}" dt="2021-09-06T13:38:11.875" v="70" actId="478"/>
          <ac:spMkLst>
            <pc:docMk/>
            <pc:sldMk cId="2559600547" sldId="529"/>
            <ac:spMk id="15" creationId="{00000000-0000-0000-0000-000000000000}"/>
          </ac:spMkLst>
        </pc:spChg>
        <pc:spChg chg="del">
          <ac:chgData name="Bruno LAVISSE" userId="8a4b39d1-d01a-485e-8616-b0f25471f986" providerId="ADAL" clId="{E915DA8F-00C8-4596-AD13-E88424770D56}" dt="2021-09-06T13:38:14.805" v="71" actId="478"/>
          <ac:spMkLst>
            <pc:docMk/>
            <pc:sldMk cId="2559600547" sldId="529"/>
            <ac:spMk id="16" creationId="{00000000-0000-0000-0000-000000000000}"/>
          </ac:spMkLst>
        </pc:spChg>
        <pc:spChg chg="del">
          <ac:chgData name="Bruno LAVISSE" userId="8a4b39d1-d01a-485e-8616-b0f25471f986" providerId="ADAL" clId="{E915DA8F-00C8-4596-AD13-E88424770D56}" dt="2021-09-06T13:37:35.755" v="69" actId="478"/>
          <ac:spMkLst>
            <pc:docMk/>
            <pc:sldMk cId="2559600547" sldId="529"/>
            <ac:spMk id="17" creationId="{00000000-0000-0000-0000-000000000000}"/>
          </ac:spMkLst>
        </pc:spChg>
        <pc:spChg chg="add mod">
          <ac:chgData name="Bruno LAVISSE" userId="8a4b39d1-d01a-485e-8616-b0f25471f986" providerId="ADAL" clId="{E915DA8F-00C8-4596-AD13-E88424770D56}" dt="2021-09-06T13:44:24.815" v="301" actId="1076"/>
          <ac:spMkLst>
            <pc:docMk/>
            <pc:sldMk cId="2559600547" sldId="529"/>
            <ac:spMk id="18" creationId="{28FDD067-4CBE-43A9-A977-31A9A3F27DE8}"/>
          </ac:spMkLst>
        </pc:spChg>
        <pc:spChg chg="add mod">
          <ac:chgData name="Bruno LAVISSE" userId="8a4b39d1-d01a-485e-8616-b0f25471f986" providerId="ADAL" clId="{E915DA8F-00C8-4596-AD13-E88424770D56}" dt="2021-09-06T13:44:28.056" v="302" actId="1076"/>
          <ac:spMkLst>
            <pc:docMk/>
            <pc:sldMk cId="2559600547" sldId="529"/>
            <ac:spMk id="19" creationId="{7204FC94-FF6F-45D1-9766-1934A62DA606}"/>
          </ac:spMkLst>
        </pc:spChg>
        <pc:spChg chg="add mod">
          <ac:chgData name="Bruno LAVISSE" userId="8a4b39d1-d01a-485e-8616-b0f25471f986" providerId="ADAL" clId="{E915DA8F-00C8-4596-AD13-E88424770D56}" dt="2021-09-06T14:49:34.400" v="1093" actId="1076"/>
          <ac:spMkLst>
            <pc:docMk/>
            <pc:sldMk cId="2559600547" sldId="529"/>
            <ac:spMk id="20" creationId="{F139E5B6-B33F-4354-9BD9-27D0B91DB566}"/>
          </ac:spMkLst>
        </pc:spChg>
        <pc:spChg chg="add mod">
          <ac:chgData name="Bruno LAVISSE" userId="8a4b39d1-d01a-485e-8616-b0f25471f986" providerId="ADAL" clId="{E915DA8F-00C8-4596-AD13-E88424770D56}" dt="2021-09-06T14:50:39.168" v="1101" actId="1076"/>
          <ac:spMkLst>
            <pc:docMk/>
            <pc:sldMk cId="2559600547" sldId="529"/>
            <ac:spMk id="21" creationId="{C83D8E43-E4F5-4374-B333-44716DD3B0A0}"/>
          </ac:spMkLst>
        </pc:spChg>
        <pc:picChg chg="del">
          <ac:chgData name="Bruno LAVISSE" userId="8a4b39d1-d01a-485e-8616-b0f25471f986" providerId="ADAL" clId="{E915DA8F-00C8-4596-AD13-E88424770D56}" dt="2021-09-06T13:37:29.967" v="67" actId="478"/>
          <ac:picMkLst>
            <pc:docMk/>
            <pc:sldMk cId="2559600547" sldId="529"/>
            <ac:picMk id="5" creationId="{00000000-0000-0000-0000-000000000000}"/>
          </ac:picMkLst>
        </pc:picChg>
      </pc:sldChg>
      <pc:sldChg chg="addSp delSp modSp mod setBg addAnim delAnim setClrOvrMap modNotesTx">
        <pc:chgData name="Bruno LAVISSE" userId="8a4b39d1-d01a-485e-8616-b0f25471f986" providerId="ADAL" clId="{E915DA8F-00C8-4596-AD13-E88424770D56}" dt="2021-09-06T14:30:42.638" v="1043" actId="20577"/>
        <pc:sldMkLst>
          <pc:docMk/>
          <pc:sldMk cId="4111310875" sldId="530"/>
        </pc:sldMkLst>
        <pc:spChg chg="mod">
          <ac:chgData name="Bruno LAVISSE" userId="8a4b39d1-d01a-485e-8616-b0f25471f986" providerId="ADAL" clId="{E915DA8F-00C8-4596-AD13-E88424770D56}" dt="2021-09-06T14:28:35.096" v="866" actId="26606"/>
          <ac:spMkLst>
            <pc:docMk/>
            <pc:sldMk cId="4111310875" sldId="530"/>
            <ac:spMk id="2" creationId="{00000000-0000-0000-0000-000000000000}"/>
          </ac:spMkLst>
        </pc:spChg>
        <pc:spChg chg="mod">
          <ac:chgData name="Bruno LAVISSE" userId="8a4b39d1-d01a-485e-8616-b0f25471f986" providerId="ADAL" clId="{E915DA8F-00C8-4596-AD13-E88424770D56}" dt="2021-09-06T14:28:35.096" v="866" actId="26606"/>
          <ac:spMkLst>
            <pc:docMk/>
            <pc:sldMk cId="4111310875" sldId="530"/>
            <ac:spMk id="3" creationId="{00000000-0000-0000-0000-000000000000}"/>
          </ac:spMkLst>
        </pc:spChg>
        <pc:spChg chg="mod ord">
          <ac:chgData name="Bruno LAVISSE" userId="8a4b39d1-d01a-485e-8616-b0f25471f986" providerId="ADAL" clId="{E915DA8F-00C8-4596-AD13-E88424770D56}" dt="2021-09-06T14:28:35.096" v="866" actId="26606"/>
          <ac:spMkLst>
            <pc:docMk/>
            <pc:sldMk cId="4111310875" sldId="530"/>
            <ac:spMk id="4" creationId="{00000000-0000-0000-0000-000000000000}"/>
          </ac:spMkLst>
        </pc:spChg>
        <pc:spChg chg="del">
          <ac:chgData name="Bruno LAVISSE" userId="8a4b39d1-d01a-485e-8616-b0f25471f986" providerId="ADAL" clId="{E915DA8F-00C8-4596-AD13-E88424770D56}" dt="2021-09-06T14:28:03.165" v="861" actId="478"/>
          <ac:spMkLst>
            <pc:docMk/>
            <pc:sldMk cId="4111310875" sldId="530"/>
            <ac:spMk id="5" creationId="{00000000-0000-0000-0000-000000000000}"/>
          </ac:spMkLst>
        </pc:spChg>
        <pc:spChg chg="del">
          <ac:chgData name="Bruno LAVISSE" userId="8a4b39d1-d01a-485e-8616-b0f25471f986" providerId="ADAL" clId="{E915DA8F-00C8-4596-AD13-E88424770D56}" dt="2021-09-06T14:28:06.006" v="862" actId="478"/>
          <ac:spMkLst>
            <pc:docMk/>
            <pc:sldMk cId="4111310875" sldId="530"/>
            <ac:spMk id="6" creationId="{00000000-0000-0000-0000-000000000000}"/>
          </ac:spMkLst>
        </pc:spChg>
        <pc:spChg chg="add mod">
          <ac:chgData name="Bruno LAVISSE" userId="8a4b39d1-d01a-485e-8616-b0f25471f986" providerId="ADAL" clId="{E915DA8F-00C8-4596-AD13-E88424770D56}" dt="2021-09-06T14:29:12.036" v="871" actId="1076"/>
          <ac:spMkLst>
            <pc:docMk/>
            <pc:sldMk cId="4111310875" sldId="530"/>
            <ac:spMk id="10" creationId="{6F8768F2-1EC2-4B0F-AD86-B8F5FA8B41B9}"/>
          </ac:spMkLst>
        </pc:spChg>
        <pc:spChg chg="add del">
          <ac:chgData name="Bruno LAVISSE" userId="8a4b39d1-d01a-485e-8616-b0f25471f986" providerId="ADAL" clId="{E915DA8F-00C8-4596-AD13-E88424770D56}" dt="2021-09-06T14:28:35.096" v="866" actId="26606"/>
          <ac:spMkLst>
            <pc:docMk/>
            <pc:sldMk cId="4111310875" sldId="530"/>
            <ac:spMk id="12" creationId="{E49CC64F-7275-4E33-961B-0C5CDC439875}"/>
          </ac:spMkLst>
        </pc:spChg>
        <pc:picChg chg="add mod">
          <ac:chgData name="Bruno LAVISSE" userId="8a4b39d1-d01a-485e-8616-b0f25471f986" providerId="ADAL" clId="{E915DA8F-00C8-4596-AD13-E88424770D56}" dt="2021-09-06T14:29:16.415" v="872" actId="1076"/>
          <ac:picMkLst>
            <pc:docMk/>
            <pc:sldMk cId="4111310875" sldId="530"/>
            <ac:picMk id="7" creationId="{26E7D723-6D34-4888-B6D8-15686C9C38A8}"/>
          </ac:picMkLst>
        </pc:picChg>
      </pc:sldChg>
      <pc:sldChg chg="addSp delSp modSp mod">
        <pc:chgData name="Bruno LAVISSE" userId="8a4b39d1-d01a-485e-8616-b0f25471f986" providerId="ADAL" clId="{E915DA8F-00C8-4596-AD13-E88424770D56}" dt="2021-09-06T14:45:54.399" v="1059" actId="478"/>
        <pc:sldMkLst>
          <pc:docMk/>
          <pc:sldMk cId="3366126951" sldId="531"/>
        </pc:sldMkLst>
        <pc:spChg chg="add del mod">
          <ac:chgData name="Bruno LAVISSE" userId="8a4b39d1-d01a-485e-8616-b0f25471f986" providerId="ADAL" clId="{E915DA8F-00C8-4596-AD13-E88424770D56}" dt="2021-09-06T14:44:52.629" v="1048" actId="478"/>
          <ac:spMkLst>
            <pc:docMk/>
            <pc:sldMk cId="3366126951" sldId="531"/>
            <ac:spMk id="3" creationId="{3D170CF7-1C94-4E8B-92AF-2CF40615E4FA}"/>
          </ac:spMkLst>
        </pc:spChg>
        <pc:spChg chg="del">
          <ac:chgData name="Bruno LAVISSE" userId="8a4b39d1-d01a-485e-8616-b0f25471f986" providerId="ADAL" clId="{E915DA8F-00C8-4596-AD13-E88424770D56}" dt="2021-09-06T14:45:54.399" v="1059" actId="478"/>
          <ac:spMkLst>
            <pc:docMk/>
            <pc:sldMk cId="3366126951" sldId="531"/>
            <ac:spMk id="6" creationId="{00000000-0000-0000-0000-000000000000}"/>
          </ac:spMkLst>
        </pc:spChg>
        <pc:spChg chg="add del mod">
          <ac:chgData name="Bruno LAVISSE" userId="8a4b39d1-d01a-485e-8616-b0f25471f986" providerId="ADAL" clId="{E915DA8F-00C8-4596-AD13-E88424770D56}" dt="2021-09-06T14:44:56.289" v="1050"/>
          <ac:spMkLst>
            <pc:docMk/>
            <pc:sldMk cId="3366126951" sldId="531"/>
            <ac:spMk id="7" creationId="{4FFE90D1-DAE7-4A58-81C5-D9D1416CB2E7}"/>
          </ac:spMkLst>
        </pc:spChg>
        <pc:spChg chg="add del mod">
          <ac:chgData name="Bruno LAVISSE" userId="8a4b39d1-d01a-485e-8616-b0f25471f986" providerId="ADAL" clId="{E915DA8F-00C8-4596-AD13-E88424770D56}" dt="2021-09-06T14:44:56.289" v="1050"/>
          <ac:spMkLst>
            <pc:docMk/>
            <pc:sldMk cId="3366126951" sldId="531"/>
            <ac:spMk id="8" creationId="{F1A930B3-0A25-46A4-A85D-4F7A69BA97A8}"/>
          </ac:spMkLst>
        </pc:spChg>
        <pc:spChg chg="del">
          <ac:chgData name="Bruno LAVISSE" userId="8a4b39d1-d01a-485e-8616-b0f25471f986" providerId="ADAL" clId="{E915DA8F-00C8-4596-AD13-E88424770D56}" dt="2021-09-06T14:44:45.859" v="1046" actId="478"/>
          <ac:spMkLst>
            <pc:docMk/>
            <pc:sldMk cId="3366126951" sldId="531"/>
            <ac:spMk id="9" creationId="{00000000-0000-0000-0000-000000000000}"/>
          </ac:spMkLst>
        </pc:spChg>
        <pc:spChg chg="add del mod">
          <ac:chgData name="Bruno LAVISSE" userId="8a4b39d1-d01a-485e-8616-b0f25471f986" providerId="ADAL" clId="{E915DA8F-00C8-4596-AD13-E88424770D56}" dt="2021-09-06T14:45:07.671" v="1052"/>
          <ac:spMkLst>
            <pc:docMk/>
            <pc:sldMk cId="3366126951" sldId="531"/>
            <ac:spMk id="10" creationId="{9F998D3B-3542-48E2-841A-7F837411E11C}"/>
          </ac:spMkLst>
        </pc:spChg>
        <pc:spChg chg="add del mod">
          <ac:chgData name="Bruno LAVISSE" userId="8a4b39d1-d01a-485e-8616-b0f25471f986" providerId="ADAL" clId="{E915DA8F-00C8-4596-AD13-E88424770D56}" dt="2021-09-06T14:45:07.671" v="1052"/>
          <ac:spMkLst>
            <pc:docMk/>
            <pc:sldMk cId="3366126951" sldId="531"/>
            <ac:spMk id="11" creationId="{9FEB47D7-E073-422E-9824-0561A85F5ECF}"/>
          </ac:spMkLst>
        </pc:spChg>
        <pc:spChg chg="del">
          <ac:chgData name="Bruno LAVISSE" userId="8a4b39d1-d01a-485e-8616-b0f25471f986" providerId="ADAL" clId="{E915DA8F-00C8-4596-AD13-E88424770D56}" dt="2021-09-06T14:44:48.198" v="1047" actId="478"/>
          <ac:spMkLst>
            <pc:docMk/>
            <pc:sldMk cId="3366126951" sldId="531"/>
            <ac:spMk id="16" creationId="{00000000-0000-0000-0000-000000000000}"/>
          </ac:spMkLst>
        </pc:spChg>
        <pc:picChg chg="add del">
          <ac:chgData name="Bruno LAVISSE" userId="8a4b39d1-d01a-485e-8616-b0f25471f986" providerId="ADAL" clId="{E915DA8F-00C8-4596-AD13-E88424770D56}" dt="2021-09-06T14:45:17.889" v="1054" actId="478"/>
          <ac:picMkLst>
            <pc:docMk/>
            <pc:sldMk cId="3366126951" sldId="531"/>
            <ac:picMk id="4" creationId="{C9219FFC-AF41-48DB-A9F0-A4930523AE45}"/>
          </ac:picMkLst>
        </pc:picChg>
      </pc:sldChg>
      <pc:sldChg chg="addSp delSp modSp add mod">
        <pc:chgData name="Bruno LAVISSE" userId="8a4b39d1-d01a-485e-8616-b0f25471f986" providerId="ADAL" clId="{E915DA8F-00C8-4596-AD13-E88424770D56}" dt="2021-09-06T14:46:59.590" v="1088" actId="1076"/>
        <pc:sldMkLst>
          <pc:docMk/>
          <pc:sldMk cId="3734626112" sldId="532"/>
        </pc:sldMkLst>
        <pc:spChg chg="mod">
          <ac:chgData name="Bruno LAVISSE" userId="8a4b39d1-d01a-485e-8616-b0f25471f986" providerId="ADAL" clId="{E915DA8F-00C8-4596-AD13-E88424770D56}" dt="2021-09-06T14:46:51.429" v="1086" actId="14100"/>
          <ac:spMkLst>
            <pc:docMk/>
            <pc:sldMk cId="3734626112" sldId="532"/>
            <ac:spMk id="3" creationId="{00000000-0000-0000-0000-000000000000}"/>
          </ac:spMkLst>
        </pc:spChg>
        <pc:spChg chg="add mod">
          <ac:chgData name="Bruno LAVISSE" userId="8a4b39d1-d01a-485e-8616-b0f25471f986" providerId="ADAL" clId="{E915DA8F-00C8-4596-AD13-E88424770D56}" dt="2021-09-06T14:46:18.249" v="1079" actId="1076"/>
          <ac:spMkLst>
            <pc:docMk/>
            <pc:sldMk cId="3734626112" sldId="532"/>
            <ac:spMk id="8" creationId="{B37BBB39-4137-4511-8047-611E93430BDD}"/>
          </ac:spMkLst>
        </pc:spChg>
        <pc:spChg chg="add mod">
          <ac:chgData name="Bruno LAVISSE" userId="8a4b39d1-d01a-485e-8616-b0f25471f986" providerId="ADAL" clId="{E915DA8F-00C8-4596-AD13-E88424770D56}" dt="2021-09-06T14:46:59.590" v="1088" actId="1076"/>
          <ac:spMkLst>
            <pc:docMk/>
            <pc:sldMk cId="3734626112" sldId="532"/>
            <ac:spMk id="9" creationId="{3DCDCF87-DFD3-4A57-9EFD-5790FB1FD567}"/>
          </ac:spMkLst>
        </pc:spChg>
        <pc:spChg chg="del">
          <ac:chgData name="Bruno LAVISSE" userId="8a4b39d1-d01a-485e-8616-b0f25471f986" providerId="ADAL" clId="{E915DA8F-00C8-4596-AD13-E88424770D56}" dt="2021-09-06T14:45:31.469" v="1057" actId="478"/>
          <ac:spMkLst>
            <pc:docMk/>
            <pc:sldMk cId="3734626112" sldId="532"/>
            <ac:spMk id="10" creationId="{6F8768F2-1EC2-4B0F-AD86-B8F5FA8B41B9}"/>
          </ac:spMkLst>
        </pc:spChg>
        <pc:picChg chg="del">
          <ac:chgData name="Bruno LAVISSE" userId="8a4b39d1-d01a-485e-8616-b0f25471f986" providerId="ADAL" clId="{E915DA8F-00C8-4596-AD13-E88424770D56}" dt="2021-09-06T14:45:30.114" v="1056" actId="478"/>
          <ac:picMkLst>
            <pc:docMk/>
            <pc:sldMk cId="3734626112" sldId="532"/>
            <ac:picMk id="7" creationId="{26E7D723-6D34-4888-B6D8-15686C9C38A8}"/>
          </ac:picMkLst>
        </pc:picChg>
      </pc:sldChg>
      <pc:sldChg chg="addSp modSp mod modNotesTx">
        <pc:chgData name="Bruno LAVISSE" userId="8a4b39d1-d01a-485e-8616-b0f25471f986" providerId="ADAL" clId="{E915DA8F-00C8-4596-AD13-E88424770D56}" dt="2021-09-08T15:47:47.103" v="1316" actId="20577"/>
        <pc:sldMkLst>
          <pc:docMk/>
          <pc:sldMk cId="2682726053" sldId="545"/>
        </pc:sldMkLst>
        <pc:spChg chg="add mod">
          <ac:chgData name="Bruno LAVISSE" userId="8a4b39d1-d01a-485e-8616-b0f25471f986" providerId="ADAL" clId="{E915DA8F-00C8-4596-AD13-E88424770D56}" dt="2021-09-08T15:43:42.718" v="1180" actId="164"/>
          <ac:spMkLst>
            <pc:docMk/>
            <pc:sldMk cId="2682726053" sldId="545"/>
            <ac:spMk id="5" creationId="{73D48A41-8383-43CC-8030-588318A61749}"/>
          </ac:spMkLst>
        </pc:spChg>
        <pc:spChg chg="add mod">
          <ac:chgData name="Bruno LAVISSE" userId="8a4b39d1-d01a-485e-8616-b0f25471f986" providerId="ADAL" clId="{E915DA8F-00C8-4596-AD13-E88424770D56}" dt="2021-09-08T15:43:42.718" v="1180" actId="164"/>
          <ac:spMkLst>
            <pc:docMk/>
            <pc:sldMk cId="2682726053" sldId="545"/>
            <ac:spMk id="10" creationId="{DCDF45C0-F981-4591-AD2F-EA192B051AF5}"/>
          </ac:spMkLst>
        </pc:spChg>
        <pc:spChg chg="add mod">
          <ac:chgData name="Bruno LAVISSE" userId="8a4b39d1-d01a-485e-8616-b0f25471f986" providerId="ADAL" clId="{E915DA8F-00C8-4596-AD13-E88424770D56}" dt="2021-09-08T15:43:42.718" v="1180" actId="164"/>
          <ac:spMkLst>
            <pc:docMk/>
            <pc:sldMk cId="2682726053" sldId="545"/>
            <ac:spMk id="11" creationId="{4E802FDE-01A0-45AC-8656-E3CC2CB82517}"/>
          </ac:spMkLst>
        </pc:spChg>
        <pc:spChg chg="add mod">
          <ac:chgData name="Bruno LAVISSE" userId="8a4b39d1-d01a-485e-8616-b0f25471f986" providerId="ADAL" clId="{E915DA8F-00C8-4596-AD13-E88424770D56}" dt="2021-09-08T15:45:12.108" v="1201" actId="164"/>
          <ac:spMkLst>
            <pc:docMk/>
            <pc:sldMk cId="2682726053" sldId="545"/>
            <ac:spMk id="14" creationId="{165A9DF5-7E2A-4F0D-878E-CA58414E95F3}"/>
          </ac:spMkLst>
        </pc:spChg>
        <pc:grpChg chg="add mod">
          <ac:chgData name="Bruno LAVISSE" userId="8a4b39d1-d01a-485e-8616-b0f25471f986" providerId="ADAL" clId="{E915DA8F-00C8-4596-AD13-E88424770D56}" dt="2021-09-08T15:45:12.108" v="1201" actId="164"/>
          <ac:grpSpMkLst>
            <pc:docMk/>
            <pc:sldMk cId="2682726053" sldId="545"/>
            <ac:grpSpMk id="7" creationId="{7E3CD99D-ECB6-441A-974A-1607962FD97B}"/>
          </ac:grpSpMkLst>
        </pc:grpChg>
        <pc:grpChg chg="add mod">
          <ac:chgData name="Bruno LAVISSE" userId="8a4b39d1-d01a-485e-8616-b0f25471f986" providerId="ADAL" clId="{E915DA8F-00C8-4596-AD13-E88424770D56}" dt="2021-09-08T15:45:12.108" v="1201" actId="164"/>
          <ac:grpSpMkLst>
            <pc:docMk/>
            <pc:sldMk cId="2682726053" sldId="545"/>
            <ac:grpSpMk id="8" creationId="{72D9AF3E-0B01-4519-AE34-7B6621A5B8F9}"/>
          </ac:grpSpMkLst>
        </pc:grpChg>
        <pc:picChg chg="mod">
          <ac:chgData name="Bruno LAVISSE" userId="8a4b39d1-d01a-485e-8616-b0f25471f986" providerId="ADAL" clId="{E915DA8F-00C8-4596-AD13-E88424770D56}" dt="2021-09-08T15:43:42.718" v="1180" actId="164"/>
          <ac:picMkLst>
            <pc:docMk/>
            <pc:sldMk cId="2682726053" sldId="545"/>
            <ac:picMk id="12" creationId="{00000000-0000-0000-0000-000000000000}"/>
          </ac:picMkLst>
        </pc:picChg>
      </pc:sldChg>
      <pc:sldChg chg="addSp delSp modSp mod modNotesTx">
        <pc:chgData name="Bruno LAVISSE" userId="8a4b39d1-d01a-485e-8616-b0f25471f986" providerId="ADAL" clId="{E915DA8F-00C8-4596-AD13-E88424770D56}" dt="2021-09-08T16:14:52.264" v="1610" actId="20577"/>
        <pc:sldMkLst>
          <pc:docMk/>
          <pc:sldMk cId="3242476735" sldId="546"/>
        </pc:sldMkLst>
        <pc:spChg chg="mod">
          <ac:chgData name="Bruno LAVISSE" userId="8a4b39d1-d01a-485e-8616-b0f25471f986" providerId="ADAL" clId="{E915DA8F-00C8-4596-AD13-E88424770D56}" dt="2021-09-08T15:48:41.143" v="1340" actId="20577"/>
          <ac:spMkLst>
            <pc:docMk/>
            <pc:sldMk cId="3242476735" sldId="546"/>
            <ac:spMk id="13" creationId="{00000000-0000-0000-0000-000000000000}"/>
          </ac:spMkLst>
        </pc:spChg>
        <pc:grpChg chg="del">
          <ac:chgData name="Bruno LAVISSE" userId="8a4b39d1-d01a-485e-8616-b0f25471f986" providerId="ADAL" clId="{E915DA8F-00C8-4596-AD13-E88424770D56}" dt="2021-09-08T15:48:02.646" v="1317" actId="478"/>
          <ac:grpSpMkLst>
            <pc:docMk/>
            <pc:sldMk cId="3242476735" sldId="546"/>
            <ac:grpSpMk id="8" creationId="{72D9AF3E-0B01-4519-AE34-7B6621A5B8F9}"/>
          </ac:grpSpMkLst>
        </pc:grpChg>
        <pc:picChg chg="add mod modCrop">
          <ac:chgData name="Bruno LAVISSE" userId="8a4b39d1-d01a-485e-8616-b0f25471f986" providerId="ADAL" clId="{E915DA8F-00C8-4596-AD13-E88424770D56}" dt="2021-09-08T16:08:46.874" v="1369" actId="1076"/>
          <ac:picMkLst>
            <pc:docMk/>
            <pc:sldMk cId="3242476735" sldId="546"/>
            <ac:picMk id="15" creationId="{1A7F4F6F-8CF2-4798-9CF5-BF7035187707}"/>
          </ac:picMkLst>
        </pc:picChg>
      </pc:sldChg>
      <pc:sldChg chg="addSp delSp modSp mod modNotesTx">
        <pc:chgData name="Bruno LAVISSE" userId="8a4b39d1-d01a-485e-8616-b0f25471f986" providerId="ADAL" clId="{E915DA8F-00C8-4596-AD13-E88424770D56}" dt="2021-09-08T16:20:00.555" v="1833" actId="1076"/>
        <pc:sldMkLst>
          <pc:docMk/>
          <pc:sldMk cId="2691799278" sldId="547"/>
        </pc:sldMkLst>
        <pc:spChg chg="add mod">
          <ac:chgData name="Bruno LAVISSE" userId="8a4b39d1-d01a-485e-8616-b0f25471f986" providerId="ADAL" clId="{E915DA8F-00C8-4596-AD13-E88424770D56}" dt="2021-09-08T16:19:56.141" v="1832" actId="164"/>
          <ac:spMkLst>
            <pc:docMk/>
            <pc:sldMk cId="2691799278" sldId="547"/>
            <ac:spMk id="9" creationId="{9AC7A82B-51DE-4D49-8000-0B881014A69F}"/>
          </ac:spMkLst>
        </pc:spChg>
        <pc:spChg chg="add mod">
          <ac:chgData name="Bruno LAVISSE" userId="8a4b39d1-d01a-485e-8616-b0f25471f986" providerId="ADAL" clId="{E915DA8F-00C8-4596-AD13-E88424770D56}" dt="2021-09-08T16:19:56.141" v="1832" actId="164"/>
          <ac:spMkLst>
            <pc:docMk/>
            <pc:sldMk cId="2691799278" sldId="547"/>
            <ac:spMk id="10" creationId="{D5C75240-7153-42F2-9D1F-6176D07D817A}"/>
          </ac:spMkLst>
        </pc:spChg>
        <pc:spChg chg="add mod">
          <ac:chgData name="Bruno LAVISSE" userId="8a4b39d1-d01a-485e-8616-b0f25471f986" providerId="ADAL" clId="{E915DA8F-00C8-4596-AD13-E88424770D56}" dt="2021-09-08T16:19:56.141" v="1832" actId="164"/>
          <ac:spMkLst>
            <pc:docMk/>
            <pc:sldMk cId="2691799278" sldId="547"/>
            <ac:spMk id="11" creationId="{715B8624-E9D3-44A6-BFB3-450EDE30F39D}"/>
          </ac:spMkLst>
        </pc:spChg>
        <pc:spChg chg="add mod">
          <ac:chgData name="Bruno LAVISSE" userId="8a4b39d1-d01a-485e-8616-b0f25471f986" providerId="ADAL" clId="{E915DA8F-00C8-4596-AD13-E88424770D56}" dt="2021-09-08T16:19:56.141" v="1832" actId="164"/>
          <ac:spMkLst>
            <pc:docMk/>
            <pc:sldMk cId="2691799278" sldId="547"/>
            <ac:spMk id="12" creationId="{65D1CDFB-1178-4FBB-932B-7DED4DCE078C}"/>
          </ac:spMkLst>
        </pc:spChg>
        <pc:spChg chg="mod">
          <ac:chgData name="Bruno LAVISSE" userId="8a4b39d1-d01a-485e-8616-b0f25471f986" providerId="ADAL" clId="{E915DA8F-00C8-4596-AD13-E88424770D56}" dt="2021-09-08T16:15:17.575" v="1633" actId="20577"/>
          <ac:spMkLst>
            <pc:docMk/>
            <pc:sldMk cId="2691799278" sldId="547"/>
            <ac:spMk id="13" creationId="{00000000-0000-0000-0000-000000000000}"/>
          </ac:spMkLst>
        </pc:spChg>
        <pc:spChg chg="add del mod">
          <ac:chgData name="Bruno LAVISSE" userId="8a4b39d1-d01a-485e-8616-b0f25471f986" providerId="ADAL" clId="{E915DA8F-00C8-4596-AD13-E88424770D56}" dt="2021-09-08T16:19:41.825" v="1831" actId="478"/>
          <ac:spMkLst>
            <pc:docMk/>
            <pc:sldMk cId="2691799278" sldId="547"/>
            <ac:spMk id="14" creationId="{F4F5DBCF-3CD1-42B1-AF3A-F7FF9421B4FC}"/>
          </ac:spMkLst>
        </pc:spChg>
        <pc:grpChg chg="add mod">
          <ac:chgData name="Bruno LAVISSE" userId="8a4b39d1-d01a-485e-8616-b0f25471f986" providerId="ADAL" clId="{E915DA8F-00C8-4596-AD13-E88424770D56}" dt="2021-09-08T16:20:00.555" v="1833" actId="1076"/>
          <ac:grpSpMkLst>
            <pc:docMk/>
            <pc:sldMk cId="2691799278" sldId="547"/>
            <ac:grpSpMk id="5" creationId="{68306399-232D-4718-B40E-9406BFE5D521}"/>
          </ac:grpSpMkLst>
        </pc:grpChg>
        <pc:picChg chg="del">
          <ac:chgData name="Bruno LAVISSE" userId="8a4b39d1-d01a-485e-8616-b0f25471f986" providerId="ADAL" clId="{E915DA8F-00C8-4596-AD13-E88424770D56}" dt="2021-09-08T16:15:20.375" v="1634" actId="478"/>
          <ac:picMkLst>
            <pc:docMk/>
            <pc:sldMk cId="2691799278" sldId="547"/>
            <ac:picMk id="15" creationId="{1A7F4F6F-8CF2-4798-9CF5-BF7035187707}"/>
          </ac:picMkLst>
        </pc:picChg>
      </pc:sldChg>
      <pc:sldChg chg="addSp delSp modSp mod modNotesTx">
        <pc:chgData name="Bruno LAVISSE" userId="8a4b39d1-d01a-485e-8616-b0f25471f986" providerId="ADAL" clId="{E915DA8F-00C8-4596-AD13-E88424770D56}" dt="2021-09-08T16:33:22.122" v="2150" actId="20577"/>
        <pc:sldMkLst>
          <pc:docMk/>
          <pc:sldMk cId="4052954493" sldId="548"/>
        </pc:sldMkLst>
        <pc:spChg chg="del mod">
          <ac:chgData name="Bruno LAVISSE" userId="8a4b39d1-d01a-485e-8616-b0f25471f986" providerId="ADAL" clId="{E915DA8F-00C8-4596-AD13-E88424770D56}" dt="2021-09-08T16:20:29.105" v="1847" actId="478"/>
          <ac:spMkLst>
            <pc:docMk/>
            <pc:sldMk cId="4052954493" sldId="548"/>
            <ac:spMk id="9" creationId="{9AC7A82B-51DE-4D49-8000-0B881014A69F}"/>
          </ac:spMkLst>
        </pc:spChg>
        <pc:spChg chg="mod">
          <ac:chgData name="Bruno LAVISSE" userId="8a4b39d1-d01a-485e-8616-b0f25471f986" providerId="ADAL" clId="{E915DA8F-00C8-4596-AD13-E88424770D56}" dt="2021-09-08T16:20:57.475" v="1923" actId="20577"/>
          <ac:spMkLst>
            <pc:docMk/>
            <pc:sldMk cId="4052954493" sldId="548"/>
            <ac:spMk id="10" creationId="{D5C75240-7153-42F2-9D1F-6176D07D817A}"/>
          </ac:spMkLst>
        </pc:spChg>
        <pc:spChg chg="del">
          <ac:chgData name="Bruno LAVISSE" userId="8a4b39d1-d01a-485e-8616-b0f25471f986" providerId="ADAL" clId="{E915DA8F-00C8-4596-AD13-E88424770D56}" dt="2021-09-08T16:21:39.804" v="1957" actId="478"/>
          <ac:spMkLst>
            <pc:docMk/>
            <pc:sldMk cId="4052954493" sldId="548"/>
            <ac:spMk id="11" creationId="{715B8624-E9D3-44A6-BFB3-450EDE30F39D}"/>
          </ac:spMkLst>
        </pc:spChg>
        <pc:spChg chg="mod">
          <ac:chgData name="Bruno LAVISSE" userId="8a4b39d1-d01a-485e-8616-b0f25471f986" providerId="ADAL" clId="{E915DA8F-00C8-4596-AD13-E88424770D56}" dt="2021-09-08T16:21:36.464" v="1956" actId="1076"/>
          <ac:spMkLst>
            <pc:docMk/>
            <pc:sldMk cId="4052954493" sldId="548"/>
            <ac:spMk id="12" creationId="{65D1CDFB-1178-4FBB-932B-7DED4DCE078C}"/>
          </ac:spMkLst>
        </pc:spChg>
        <pc:spChg chg="mod">
          <ac:chgData name="Bruno LAVISSE" userId="8a4b39d1-d01a-485e-8616-b0f25471f986" providerId="ADAL" clId="{E915DA8F-00C8-4596-AD13-E88424770D56}" dt="2021-09-08T16:20:13.914" v="1843" actId="20577"/>
          <ac:spMkLst>
            <pc:docMk/>
            <pc:sldMk cId="4052954493" sldId="548"/>
            <ac:spMk id="13" creationId="{00000000-0000-0000-0000-000000000000}"/>
          </ac:spMkLst>
        </pc:spChg>
        <pc:spChg chg="add mod">
          <ac:chgData name="Bruno LAVISSE" userId="8a4b39d1-d01a-485e-8616-b0f25471f986" providerId="ADAL" clId="{E915DA8F-00C8-4596-AD13-E88424770D56}" dt="2021-09-08T16:30:08.048" v="2009" actId="1076"/>
          <ac:spMkLst>
            <pc:docMk/>
            <pc:sldMk cId="4052954493" sldId="548"/>
            <ac:spMk id="14" creationId="{E151ED77-2170-4536-8784-5528D8352CB9}"/>
          </ac:spMkLst>
        </pc:spChg>
        <pc:grpChg chg="mod">
          <ac:chgData name="Bruno LAVISSE" userId="8a4b39d1-d01a-485e-8616-b0f25471f986" providerId="ADAL" clId="{E915DA8F-00C8-4596-AD13-E88424770D56}" dt="2021-09-08T16:22:24.699" v="1995" actId="1076"/>
          <ac:grpSpMkLst>
            <pc:docMk/>
            <pc:sldMk cId="4052954493" sldId="548"/>
            <ac:grpSpMk id="5" creationId="{68306399-232D-4718-B40E-9406BFE5D521}"/>
          </ac:grpSpMkLst>
        </pc:grpChg>
        <pc:picChg chg="add mod modCrop">
          <ac:chgData name="Bruno LAVISSE" userId="8a4b39d1-d01a-485e-8616-b0f25471f986" providerId="ADAL" clId="{E915DA8F-00C8-4596-AD13-E88424770D56}" dt="2021-09-08T16:32:40.552" v="2046" actId="732"/>
          <ac:picMkLst>
            <pc:docMk/>
            <pc:sldMk cId="4052954493" sldId="548"/>
            <ac:picMk id="8" creationId="{B25F0ED3-AD23-4C47-9B4B-8525F29A8572}"/>
          </ac:picMkLst>
        </pc:picChg>
      </pc:sldChg>
      <pc:sldChg chg="modSp">
        <pc:chgData name="Bruno LAVISSE" userId="8a4b39d1-d01a-485e-8616-b0f25471f986" providerId="ADAL" clId="{E915DA8F-00C8-4596-AD13-E88424770D56}" dt="2021-09-22T14:56:09.390" v="4027" actId="1076"/>
        <pc:sldMkLst>
          <pc:docMk/>
          <pc:sldMk cId="331112509" sldId="553"/>
        </pc:sldMkLst>
        <pc:spChg chg="mod">
          <ac:chgData name="Bruno LAVISSE" userId="8a4b39d1-d01a-485e-8616-b0f25471f986" providerId="ADAL" clId="{E915DA8F-00C8-4596-AD13-E88424770D56}" dt="2021-09-22T14:56:09.390" v="4027" actId="1076"/>
          <ac:spMkLst>
            <pc:docMk/>
            <pc:sldMk cId="331112509" sldId="553"/>
            <ac:spMk id="30" creationId="{E151ED77-2170-4536-8784-5528D8352CB9}"/>
          </ac:spMkLst>
        </pc:spChg>
        <pc:grpChg chg="mod">
          <ac:chgData name="Bruno LAVISSE" userId="8a4b39d1-d01a-485e-8616-b0f25471f986" providerId="ADAL" clId="{E915DA8F-00C8-4596-AD13-E88424770D56}" dt="2021-09-22T14:56:09.390" v="4027" actId="1076"/>
          <ac:grpSpMkLst>
            <pc:docMk/>
            <pc:sldMk cId="331112509" sldId="553"/>
            <ac:grpSpMk id="27" creationId="{00000000-0000-0000-0000-000000000000}"/>
          </ac:grpSpMkLst>
        </pc:grpChg>
        <pc:picChg chg="mod">
          <ac:chgData name="Bruno LAVISSE" userId="8a4b39d1-d01a-485e-8616-b0f25471f986" providerId="ADAL" clId="{E915DA8F-00C8-4596-AD13-E88424770D56}" dt="2021-09-22T14:56:09.390" v="4027" actId="1076"/>
          <ac:picMkLst>
            <pc:docMk/>
            <pc:sldMk cId="331112509" sldId="553"/>
            <ac:picMk id="1028" creationId="{00000000-0000-0000-0000-000000000000}"/>
          </ac:picMkLst>
        </pc:picChg>
        <pc:cxnChg chg="mod">
          <ac:chgData name="Bruno LAVISSE" userId="8a4b39d1-d01a-485e-8616-b0f25471f986" providerId="ADAL" clId="{E915DA8F-00C8-4596-AD13-E88424770D56}" dt="2021-09-22T14:56:09.390" v="4027" actId="1076"/>
          <ac:cxnSpMkLst>
            <pc:docMk/>
            <pc:sldMk cId="331112509" sldId="553"/>
            <ac:cxnSpMk id="7" creationId="{00000000-0000-0000-0000-000000000000}"/>
          </ac:cxnSpMkLst>
        </pc:cxnChg>
      </pc:sldChg>
      <pc:sldChg chg="modNotesTx">
        <pc:chgData name="Bruno LAVISSE" userId="8a4b39d1-d01a-485e-8616-b0f25471f986" providerId="ADAL" clId="{E915DA8F-00C8-4596-AD13-E88424770D56}" dt="2021-09-22T12:45:06.777" v="2531" actId="20577"/>
        <pc:sldMkLst>
          <pc:docMk/>
          <pc:sldMk cId="93685164" sldId="554"/>
        </pc:sldMkLst>
      </pc:sldChg>
      <pc:sldChg chg="modSp mod modNotesTx">
        <pc:chgData name="Bruno LAVISSE" userId="8a4b39d1-d01a-485e-8616-b0f25471f986" providerId="ADAL" clId="{E915DA8F-00C8-4596-AD13-E88424770D56}" dt="2021-09-22T13:07:48.792" v="3065" actId="20577"/>
        <pc:sldMkLst>
          <pc:docMk/>
          <pc:sldMk cId="404638291" sldId="555"/>
        </pc:sldMkLst>
        <pc:graphicFrameChg chg="modGraphic">
          <ac:chgData name="Bruno LAVISSE" userId="8a4b39d1-d01a-485e-8616-b0f25471f986" providerId="ADAL" clId="{E915DA8F-00C8-4596-AD13-E88424770D56}" dt="2021-09-22T13:07:48.792" v="3065" actId="20577"/>
          <ac:graphicFrameMkLst>
            <pc:docMk/>
            <pc:sldMk cId="404638291" sldId="555"/>
            <ac:graphicFrameMk id="9" creationId="{00000000-0000-0000-0000-000000000000}"/>
          </ac:graphicFrameMkLst>
        </pc:graphicFrameChg>
      </pc:sldChg>
      <pc:sldChg chg="addSp delSp modSp mod modAnim modNotesTx">
        <pc:chgData name="Bruno LAVISSE" userId="8a4b39d1-d01a-485e-8616-b0f25471f986" providerId="ADAL" clId="{E915DA8F-00C8-4596-AD13-E88424770D56}" dt="2021-09-22T13:41:40.058" v="3412"/>
        <pc:sldMkLst>
          <pc:docMk/>
          <pc:sldMk cId="4099719041" sldId="556"/>
        </pc:sldMkLst>
        <pc:spChg chg="add mod">
          <ac:chgData name="Bruno LAVISSE" userId="8a4b39d1-d01a-485e-8616-b0f25471f986" providerId="ADAL" clId="{E915DA8F-00C8-4596-AD13-E88424770D56}" dt="2021-09-22T13:41:16.826" v="3407" actId="164"/>
          <ac:spMkLst>
            <pc:docMk/>
            <pc:sldMk cId="4099719041" sldId="556"/>
            <ac:spMk id="5" creationId="{AA6C9AB2-3CD1-4A34-AAE6-53D684313497}"/>
          </ac:spMkLst>
        </pc:spChg>
        <pc:spChg chg="add mod">
          <ac:chgData name="Bruno LAVISSE" userId="8a4b39d1-d01a-485e-8616-b0f25471f986" providerId="ADAL" clId="{E915DA8F-00C8-4596-AD13-E88424770D56}" dt="2021-09-22T13:11:00.996" v="3118" actId="14100"/>
          <ac:spMkLst>
            <pc:docMk/>
            <pc:sldMk cId="4099719041" sldId="556"/>
            <ac:spMk id="10" creationId="{2D418092-6D06-4EE8-8BFE-F46BB5AD06E8}"/>
          </ac:spMkLst>
        </pc:spChg>
        <pc:spChg chg="add mod">
          <ac:chgData name="Bruno LAVISSE" userId="8a4b39d1-d01a-485e-8616-b0f25471f986" providerId="ADAL" clId="{E915DA8F-00C8-4596-AD13-E88424770D56}" dt="2021-09-22T13:41:21.503" v="3408" actId="164"/>
          <ac:spMkLst>
            <pc:docMk/>
            <pc:sldMk cId="4099719041" sldId="556"/>
            <ac:spMk id="11" creationId="{120A34DE-EA66-49EC-8458-47418406836A}"/>
          </ac:spMkLst>
        </pc:spChg>
        <pc:grpChg chg="add mod">
          <ac:chgData name="Bruno LAVISSE" userId="8a4b39d1-d01a-485e-8616-b0f25471f986" providerId="ADAL" clId="{E915DA8F-00C8-4596-AD13-E88424770D56}" dt="2021-09-22T13:41:16.826" v="3407" actId="164"/>
          <ac:grpSpMkLst>
            <pc:docMk/>
            <pc:sldMk cId="4099719041" sldId="556"/>
            <ac:grpSpMk id="12" creationId="{AA26A533-C16E-4832-9496-04F9CBD58CC9}"/>
          </ac:grpSpMkLst>
        </pc:grpChg>
        <pc:grpChg chg="add mod">
          <ac:chgData name="Bruno LAVISSE" userId="8a4b39d1-d01a-485e-8616-b0f25471f986" providerId="ADAL" clId="{E915DA8F-00C8-4596-AD13-E88424770D56}" dt="2021-09-22T13:41:21.503" v="3408" actId="164"/>
          <ac:grpSpMkLst>
            <pc:docMk/>
            <pc:sldMk cId="4099719041" sldId="556"/>
            <ac:grpSpMk id="13" creationId="{C71FC2A2-EDA2-424C-B430-6593918F33BF}"/>
          </ac:grpSpMkLst>
        </pc:grpChg>
        <pc:graphicFrameChg chg="del">
          <ac:chgData name="Bruno LAVISSE" userId="8a4b39d1-d01a-485e-8616-b0f25471f986" providerId="ADAL" clId="{E915DA8F-00C8-4596-AD13-E88424770D56}" dt="2021-09-22T13:08:29.909" v="3066" actId="478"/>
          <ac:graphicFrameMkLst>
            <pc:docMk/>
            <pc:sldMk cId="4099719041" sldId="556"/>
            <ac:graphicFrameMk id="9" creationId="{00000000-0000-0000-0000-000000000000}"/>
          </ac:graphicFrameMkLst>
        </pc:graphicFrameChg>
        <pc:picChg chg="add mod modCrop">
          <ac:chgData name="Bruno LAVISSE" userId="8a4b39d1-d01a-485e-8616-b0f25471f986" providerId="ADAL" clId="{E915DA8F-00C8-4596-AD13-E88424770D56}" dt="2021-09-22T13:41:21.503" v="3408" actId="164"/>
          <ac:picMkLst>
            <pc:docMk/>
            <pc:sldMk cId="4099719041" sldId="556"/>
            <ac:picMk id="8" creationId="{6E27737D-4041-4005-A1ED-0CAC02FF77FD}"/>
          </ac:picMkLst>
        </pc:picChg>
        <pc:picChg chg="add mod">
          <ac:chgData name="Bruno LAVISSE" userId="8a4b39d1-d01a-485e-8616-b0f25471f986" providerId="ADAL" clId="{E915DA8F-00C8-4596-AD13-E88424770D56}" dt="2021-09-22T13:41:16.826" v="3407" actId="164"/>
          <ac:picMkLst>
            <pc:docMk/>
            <pc:sldMk cId="4099719041" sldId="556"/>
            <ac:picMk id="1026" creationId="{075DDB47-4798-455C-A096-607A38ECE686}"/>
          </ac:picMkLst>
        </pc:picChg>
      </pc:sldChg>
      <pc:sldChg chg="addSp delSp modSp mod modNotesTx">
        <pc:chgData name="Bruno LAVISSE" userId="8a4b39d1-d01a-485e-8616-b0f25471f986" providerId="ADAL" clId="{E915DA8F-00C8-4596-AD13-E88424770D56}" dt="2021-09-22T14:01:06.064" v="3655" actId="20577"/>
        <pc:sldMkLst>
          <pc:docMk/>
          <pc:sldMk cId="4175554789" sldId="557"/>
        </pc:sldMkLst>
        <pc:spChg chg="del">
          <ac:chgData name="Bruno LAVISSE" userId="8a4b39d1-d01a-485e-8616-b0f25471f986" providerId="ADAL" clId="{E915DA8F-00C8-4596-AD13-E88424770D56}" dt="2021-09-22T13:40:34.716" v="3373" actId="478"/>
          <ac:spMkLst>
            <pc:docMk/>
            <pc:sldMk cId="4175554789" sldId="557"/>
            <ac:spMk id="5" creationId="{AA6C9AB2-3CD1-4A34-AAE6-53D684313497}"/>
          </ac:spMkLst>
        </pc:spChg>
        <pc:spChg chg="del">
          <ac:chgData name="Bruno LAVISSE" userId="8a4b39d1-d01a-485e-8616-b0f25471f986" providerId="ADAL" clId="{E915DA8F-00C8-4596-AD13-E88424770D56}" dt="2021-09-22T13:40:34.716" v="3373" actId="478"/>
          <ac:spMkLst>
            <pc:docMk/>
            <pc:sldMk cId="4175554789" sldId="557"/>
            <ac:spMk id="10" creationId="{2D418092-6D06-4EE8-8BFE-F46BB5AD06E8}"/>
          </ac:spMkLst>
        </pc:spChg>
        <pc:spChg chg="del">
          <ac:chgData name="Bruno LAVISSE" userId="8a4b39d1-d01a-485e-8616-b0f25471f986" providerId="ADAL" clId="{E915DA8F-00C8-4596-AD13-E88424770D56}" dt="2021-09-22T13:40:34.716" v="3373" actId="478"/>
          <ac:spMkLst>
            <pc:docMk/>
            <pc:sldMk cId="4175554789" sldId="557"/>
            <ac:spMk id="11" creationId="{120A34DE-EA66-49EC-8458-47418406836A}"/>
          </ac:spMkLst>
        </pc:spChg>
        <pc:spChg chg="add mod">
          <ac:chgData name="Bruno LAVISSE" userId="8a4b39d1-d01a-485e-8616-b0f25471f986" providerId="ADAL" clId="{E915DA8F-00C8-4596-AD13-E88424770D56}" dt="2021-09-22T14:00:25.296" v="3547" actId="1076"/>
          <ac:spMkLst>
            <pc:docMk/>
            <pc:sldMk cId="4175554789" sldId="557"/>
            <ac:spMk id="12" creationId="{AC801A46-D671-48D8-8EB9-017CD907A640}"/>
          </ac:spMkLst>
        </pc:spChg>
        <pc:spChg chg="add mod">
          <ac:chgData name="Bruno LAVISSE" userId="8a4b39d1-d01a-485e-8616-b0f25471f986" providerId="ADAL" clId="{E915DA8F-00C8-4596-AD13-E88424770D56}" dt="2021-09-22T13:59:21.720" v="3529" actId="1076"/>
          <ac:spMkLst>
            <pc:docMk/>
            <pc:sldMk cId="4175554789" sldId="557"/>
            <ac:spMk id="14" creationId="{4EFFCA50-B7FB-425B-9A20-F418DCBF9A02}"/>
          </ac:spMkLst>
        </pc:spChg>
        <pc:spChg chg="add mod">
          <ac:chgData name="Bruno LAVISSE" userId="8a4b39d1-d01a-485e-8616-b0f25471f986" providerId="ADAL" clId="{E915DA8F-00C8-4596-AD13-E88424770D56}" dt="2021-09-22T14:00:19.321" v="3546" actId="20577"/>
          <ac:spMkLst>
            <pc:docMk/>
            <pc:sldMk cId="4175554789" sldId="557"/>
            <ac:spMk id="18" creationId="{5F5BE5A0-50E7-4CFD-93B3-43D03522699D}"/>
          </ac:spMkLst>
        </pc:spChg>
        <pc:spChg chg="del">
          <ac:chgData name="Bruno LAVISSE" userId="8a4b39d1-d01a-485e-8616-b0f25471f986" providerId="ADAL" clId="{E915DA8F-00C8-4596-AD13-E88424770D56}" dt="2021-09-22T13:52:10.595" v="3503" actId="478"/>
          <ac:spMkLst>
            <pc:docMk/>
            <pc:sldMk cId="4175554789" sldId="557"/>
            <ac:spMk id="33" creationId="{00000000-0000-0000-0000-000000000000}"/>
          </ac:spMkLst>
        </pc:spChg>
        <pc:picChg chg="del">
          <ac:chgData name="Bruno LAVISSE" userId="8a4b39d1-d01a-485e-8616-b0f25471f986" providerId="ADAL" clId="{E915DA8F-00C8-4596-AD13-E88424770D56}" dt="2021-09-22T13:40:34.716" v="3373" actId="478"/>
          <ac:picMkLst>
            <pc:docMk/>
            <pc:sldMk cId="4175554789" sldId="557"/>
            <ac:picMk id="8" creationId="{6E27737D-4041-4005-A1ED-0CAC02FF77FD}"/>
          </ac:picMkLst>
        </pc:picChg>
        <pc:picChg chg="del">
          <ac:chgData name="Bruno LAVISSE" userId="8a4b39d1-d01a-485e-8616-b0f25471f986" providerId="ADAL" clId="{E915DA8F-00C8-4596-AD13-E88424770D56}" dt="2021-09-22T13:40:34.716" v="3373" actId="478"/>
          <ac:picMkLst>
            <pc:docMk/>
            <pc:sldMk cId="4175554789" sldId="557"/>
            <ac:picMk id="1026" creationId="{075DDB47-4798-455C-A096-607A38ECE686}"/>
          </ac:picMkLst>
        </pc:picChg>
        <pc:picChg chg="add mod">
          <ac:chgData name="Bruno LAVISSE" userId="8a4b39d1-d01a-485e-8616-b0f25471f986" providerId="ADAL" clId="{E915DA8F-00C8-4596-AD13-E88424770D56}" dt="2021-09-22T13:59:17.221" v="3528" actId="1076"/>
          <ac:picMkLst>
            <pc:docMk/>
            <pc:sldMk cId="4175554789" sldId="557"/>
            <ac:picMk id="2050" creationId="{ACC9A1FB-FC17-4547-9C5A-F33F95CC06AD}"/>
          </ac:picMkLst>
        </pc:picChg>
        <pc:picChg chg="add del mod">
          <ac:chgData name="Bruno LAVISSE" userId="8a4b39d1-d01a-485e-8616-b0f25471f986" providerId="ADAL" clId="{E915DA8F-00C8-4596-AD13-E88424770D56}" dt="2021-09-22T13:50:08.272" v="3502" actId="478"/>
          <ac:picMkLst>
            <pc:docMk/>
            <pc:sldMk cId="4175554789" sldId="557"/>
            <ac:picMk id="2052" creationId="{FB39D3FB-A6D8-4309-B7B5-8C628D9F8B66}"/>
          </ac:picMkLst>
        </pc:picChg>
        <pc:picChg chg="add del mod">
          <ac:chgData name="Bruno LAVISSE" userId="8a4b39d1-d01a-485e-8616-b0f25471f986" providerId="ADAL" clId="{E915DA8F-00C8-4596-AD13-E88424770D56}" dt="2021-09-22T13:53:38.090" v="3515" actId="478"/>
          <ac:picMkLst>
            <pc:docMk/>
            <pc:sldMk cId="4175554789" sldId="557"/>
            <ac:picMk id="2054" creationId="{4D954561-7BB5-4D9D-9831-6A90E6681F28}"/>
          </ac:picMkLst>
        </pc:picChg>
        <pc:picChg chg="add mod">
          <ac:chgData name="Bruno LAVISSE" userId="8a4b39d1-d01a-485e-8616-b0f25471f986" providerId="ADAL" clId="{E915DA8F-00C8-4596-AD13-E88424770D56}" dt="2021-09-22T13:59:34.639" v="3531" actId="1076"/>
          <ac:picMkLst>
            <pc:docMk/>
            <pc:sldMk cId="4175554789" sldId="557"/>
            <ac:picMk id="2056" creationId="{5FF262CF-C5B0-4C1D-A362-1F924F937830}"/>
          </ac:picMkLst>
        </pc:picChg>
      </pc:sldChg>
      <pc:sldChg chg="addSp delSp modSp mod modNotesTx">
        <pc:chgData name="Bruno LAVISSE" userId="8a4b39d1-d01a-485e-8616-b0f25471f986" providerId="ADAL" clId="{E915DA8F-00C8-4596-AD13-E88424770D56}" dt="2021-09-22T16:17:06.486" v="4249" actId="1076"/>
        <pc:sldMkLst>
          <pc:docMk/>
          <pc:sldMk cId="3322740327" sldId="558"/>
        </pc:sldMkLst>
        <pc:spChg chg="mod">
          <ac:chgData name="Bruno LAVISSE" userId="8a4b39d1-d01a-485e-8616-b0f25471f986" providerId="ADAL" clId="{E915DA8F-00C8-4596-AD13-E88424770D56}" dt="2021-09-22T14:47:28.259" v="3682" actId="20577"/>
          <ac:spMkLst>
            <pc:docMk/>
            <pc:sldMk cId="3322740327" sldId="558"/>
            <ac:spMk id="3" creationId="{00000000-0000-0000-0000-000000000000}"/>
          </ac:spMkLst>
        </pc:spChg>
        <pc:spChg chg="add mod">
          <ac:chgData name="Bruno LAVISSE" userId="8a4b39d1-d01a-485e-8616-b0f25471f986" providerId="ADAL" clId="{E915DA8F-00C8-4596-AD13-E88424770D56}" dt="2021-09-22T16:14:41.921" v="4148" actId="164"/>
          <ac:spMkLst>
            <pc:docMk/>
            <pc:sldMk cId="3322740327" sldId="558"/>
            <ac:spMk id="5" creationId="{1EC9BBF4-3A30-4430-89C8-4A5AFAF944AA}"/>
          </ac:spMkLst>
        </pc:spChg>
        <pc:spChg chg="mod">
          <ac:chgData name="Bruno LAVISSE" userId="8a4b39d1-d01a-485e-8616-b0f25471f986" providerId="ADAL" clId="{E915DA8F-00C8-4596-AD13-E88424770D56}" dt="2021-09-22T16:14:41.921" v="4148" actId="164"/>
          <ac:spMkLst>
            <pc:docMk/>
            <pc:sldMk cId="3322740327" sldId="558"/>
            <ac:spMk id="6" creationId="{00000000-0000-0000-0000-000000000000}"/>
          </ac:spMkLst>
        </pc:spChg>
        <pc:spChg chg="add mod">
          <ac:chgData name="Bruno LAVISSE" userId="8a4b39d1-d01a-485e-8616-b0f25471f986" providerId="ADAL" clId="{E915DA8F-00C8-4596-AD13-E88424770D56}" dt="2021-09-22T16:14:41.921" v="4148" actId="164"/>
          <ac:spMkLst>
            <pc:docMk/>
            <pc:sldMk cId="3322740327" sldId="558"/>
            <ac:spMk id="7" creationId="{C792C76D-F9F8-4041-9304-1D691890DCD8}"/>
          </ac:spMkLst>
        </pc:spChg>
        <pc:spChg chg="del">
          <ac:chgData name="Bruno LAVISSE" userId="8a4b39d1-d01a-485e-8616-b0f25471f986" providerId="ADAL" clId="{E915DA8F-00C8-4596-AD13-E88424770D56}" dt="2021-09-22T14:49:46.084" v="3683" actId="478"/>
          <ac:spMkLst>
            <pc:docMk/>
            <pc:sldMk cId="3322740327" sldId="558"/>
            <ac:spMk id="12" creationId="{AC801A46-D671-48D8-8EB9-017CD907A640}"/>
          </ac:spMkLst>
        </pc:spChg>
        <pc:spChg chg="add mod">
          <ac:chgData name="Bruno LAVISSE" userId="8a4b39d1-d01a-485e-8616-b0f25471f986" providerId="ADAL" clId="{E915DA8F-00C8-4596-AD13-E88424770D56}" dt="2021-09-22T16:14:41.921" v="4148" actId="164"/>
          <ac:spMkLst>
            <pc:docMk/>
            <pc:sldMk cId="3322740327" sldId="558"/>
            <ac:spMk id="13" creationId="{3C0F5874-5F10-4942-A9EE-882E7404EF50}"/>
          </ac:spMkLst>
        </pc:spChg>
        <pc:spChg chg="del">
          <ac:chgData name="Bruno LAVISSE" userId="8a4b39d1-d01a-485e-8616-b0f25471f986" providerId="ADAL" clId="{E915DA8F-00C8-4596-AD13-E88424770D56}" dt="2021-09-22T14:52:19.016" v="3912" actId="478"/>
          <ac:spMkLst>
            <pc:docMk/>
            <pc:sldMk cId="3322740327" sldId="558"/>
            <ac:spMk id="14" creationId="{4EFFCA50-B7FB-425B-9A20-F418DCBF9A02}"/>
          </ac:spMkLst>
        </pc:spChg>
        <pc:spChg chg="add mod">
          <ac:chgData name="Bruno LAVISSE" userId="8a4b39d1-d01a-485e-8616-b0f25471f986" providerId="ADAL" clId="{E915DA8F-00C8-4596-AD13-E88424770D56}" dt="2021-09-22T16:14:41.921" v="4148" actId="164"/>
          <ac:spMkLst>
            <pc:docMk/>
            <pc:sldMk cId="3322740327" sldId="558"/>
            <ac:spMk id="15" creationId="{A06A27F6-DA46-4BD6-BC07-98B7EAA68D13}"/>
          </ac:spMkLst>
        </pc:spChg>
        <pc:spChg chg="add mod">
          <ac:chgData name="Bruno LAVISSE" userId="8a4b39d1-d01a-485e-8616-b0f25471f986" providerId="ADAL" clId="{E915DA8F-00C8-4596-AD13-E88424770D56}" dt="2021-09-22T16:14:41.921" v="4148" actId="164"/>
          <ac:spMkLst>
            <pc:docMk/>
            <pc:sldMk cId="3322740327" sldId="558"/>
            <ac:spMk id="16" creationId="{7290DE43-4F04-4833-86E3-D925DAD40300}"/>
          </ac:spMkLst>
        </pc:spChg>
        <pc:spChg chg="add mod">
          <ac:chgData name="Bruno LAVISSE" userId="8a4b39d1-d01a-485e-8616-b0f25471f986" providerId="ADAL" clId="{E915DA8F-00C8-4596-AD13-E88424770D56}" dt="2021-09-22T16:14:41.921" v="4148" actId="164"/>
          <ac:spMkLst>
            <pc:docMk/>
            <pc:sldMk cId="3322740327" sldId="558"/>
            <ac:spMk id="17" creationId="{3130B1AB-EBDF-49AD-8427-27EAB3FB673B}"/>
          </ac:spMkLst>
        </pc:spChg>
        <pc:spChg chg="del">
          <ac:chgData name="Bruno LAVISSE" userId="8a4b39d1-d01a-485e-8616-b0f25471f986" providerId="ADAL" clId="{E915DA8F-00C8-4596-AD13-E88424770D56}" dt="2021-09-22T14:52:25.845" v="3913" actId="478"/>
          <ac:spMkLst>
            <pc:docMk/>
            <pc:sldMk cId="3322740327" sldId="558"/>
            <ac:spMk id="18" creationId="{5F5BE5A0-50E7-4CFD-93B3-43D03522699D}"/>
          </ac:spMkLst>
        </pc:spChg>
        <pc:spChg chg="add mod">
          <ac:chgData name="Bruno LAVISSE" userId="8a4b39d1-d01a-485e-8616-b0f25471f986" providerId="ADAL" clId="{E915DA8F-00C8-4596-AD13-E88424770D56}" dt="2021-09-22T16:14:41.921" v="4148" actId="164"/>
          <ac:spMkLst>
            <pc:docMk/>
            <pc:sldMk cId="3322740327" sldId="558"/>
            <ac:spMk id="21" creationId="{F20106EC-155D-4DCD-B927-A5D16A2F2DB5}"/>
          </ac:spMkLst>
        </pc:spChg>
        <pc:spChg chg="add mod">
          <ac:chgData name="Bruno LAVISSE" userId="8a4b39d1-d01a-485e-8616-b0f25471f986" providerId="ADAL" clId="{E915DA8F-00C8-4596-AD13-E88424770D56}" dt="2021-09-22T16:14:41.921" v="4148" actId="164"/>
          <ac:spMkLst>
            <pc:docMk/>
            <pc:sldMk cId="3322740327" sldId="558"/>
            <ac:spMk id="22" creationId="{CC30FBB6-1395-4957-A250-E6E10395BECC}"/>
          </ac:spMkLst>
        </pc:spChg>
        <pc:spChg chg="add mod">
          <ac:chgData name="Bruno LAVISSE" userId="8a4b39d1-d01a-485e-8616-b0f25471f986" providerId="ADAL" clId="{E915DA8F-00C8-4596-AD13-E88424770D56}" dt="2021-09-22T16:14:41.921" v="4148" actId="164"/>
          <ac:spMkLst>
            <pc:docMk/>
            <pc:sldMk cId="3322740327" sldId="558"/>
            <ac:spMk id="25" creationId="{D866EC7F-2E04-43D6-ACEB-0848A9A3F6B1}"/>
          </ac:spMkLst>
        </pc:spChg>
        <pc:spChg chg="add mod">
          <ac:chgData name="Bruno LAVISSE" userId="8a4b39d1-d01a-485e-8616-b0f25471f986" providerId="ADAL" clId="{E915DA8F-00C8-4596-AD13-E88424770D56}" dt="2021-09-22T16:14:41.921" v="4148" actId="164"/>
          <ac:spMkLst>
            <pc:docMk/>
            <pc:sldMk cId="3322740327" sldId="558"/>
            <ac:spMk id="26" creationId="{C6AB93B9-5AD1-483F-B1AA-0B874F71F94B}"/>
          </ac:spMkLst>
        </pc:spChg>
        <pc:spChg chg="add mod">
          <ac:chgData name="Bruno LAVISSE" userId="8a4b39d1-d01a-485e-8616-b0f25471f986" providerId="ADAL" clId="{E915DA8F-00C8-4596-AD13-E88424770D56}" dt="2021-09-22T16:16:20.507" v="4199" actId="14100"/>
          <ac:spMkLst>
            <pc:docMk/>
            <pc:sldMk cId="3322740327" sldId="558"/>
            <ac:spMk id="28" creationId="{5D770F82-EDE5-47F2-A3B8-A2912BA2E79C}"/>
          </ac:spMkLst>
        </pc:spChg>
        <pc:spChg chg="add mod">
          <ac:chgData name="Bruno LAVISSE" userId="8a4b39d1-d01a-485e-8616-b0f25471f986" providerId="ADAL" clId="{E915DA8F-00C8-4596-AD13-E88424770D56}" dt="2021-09-22T16:17:06.486" v="4249" actId="1076"/>
          <ac:spMkLst>
            <pc:docMk/>
            <pc:sldMk cId="3322740327" sldId="558"/>
            <ac:spMk id="30" creationId="{9C4A5CDC-DAE5-49D3-844F-3DAD337CF855}"/>
          </ac:spMkLst>
        </pc:spChg>
        <pc:grpChg chg="add mod">
          <ac:chgData name="Bruno LAVISSE" userId="8a4b39d1-d01a-485e-8616-b0f25471f986" providerId="ADAL" clId="{E915DA8F-00C8-4596-AD13-E88424770D56}" dt="2021-09-22T16:14:46.275" v="4149" actId="1076"/>
          <ac:grpSpMkLst>
            <pc:docMk/>
            <pc:sldMk cId="3322740327" sldId="558"/>
            <ac:grpSpMk id="10" creationId="{CFFF6974-4655-4FAD-B324-13B3E33F8297}"/>
          </ac:grpSpMkLst>
        </pc:grpChg>
        <pc:picChg chg="del">
          <ac:chgData name="Bruno LAVISSE" userId="8a4b39d1-d01a-485e-8616-b0f25471f986" providerId="ADAL" clId="{E915DA8F-00C8-4596-AD13-E88424770D56}" dt="2021-09-22T14:49:49.099" v="3684" actId="478"/>
          <ac:picMkLst>
            <pc:docMk/>
            <pc:sldMk cId="3322740327" sldId="558"/>
            <ac:picMk id="2050" creationId="{ACC9A1FB-FC17-4547-9C5A-F33F95CC06AD}"/>
          </ac:picMkLst>
        </pc:picChg>
        <pc:picChg chg="del">
          <ac:chgData name="Bruno LAVISSE" userId="8a4b39d1-d01a-485e-8616-b0f25471f986" providerId="ADAL" clId="{E915DA8F-00C8-4596-AD13-E88424770D56}" dt="2021-09-22T14:49:51.050" v="3685" actId="478"/>
          <ac:picMkLst>
            <pc:docMk/>
            <pc:sldMk cId="3322740327" sldId="558"/>
            <ac:picMk id="2056" creationId="{5FF262CF-C5B0-4C1D-A362-1F924F937830}"/>
          </ac:picMkLst>
        </pc:picChg>
        <pc:cxnChg chg="add mod">
          <ac:chgData name="Bruno LAVISSE" userId="8a4b39d1-d01a-485e-8616-b0f25471f986" providerId="ADAL" clId="{E915DA8F-00C8-4596-AD13-E88424770D56}" dt="2021-09-22T16:14:41.921" v="4148" actId="164"/>
          <ac:cxnSpMkLst>
            <pc:docMk/>
            <pc:sldMk cId="3322740327" sldId="558"/>
            <ac:cxnSpMk id="19" creationId="{33D2FF13-DF41-4160-86A0-30564546DABD}"/>
          </ac:cxnSpMkLst>
        </pc:cxnChg>
        <pc:cxnChg chg="add mod">
          <ac:chgData name="Bruno LAVISSE" userId="8a4b39d1-d01a-485e-8616-b0f25471f986" providerId="ADAL" clId="{E915DA8F-00C8-4596-AD13-E88424770D56}" dt="2021-09-22T16:14:41.921" v="4148" actId="164"/>
          <ac:cxnSpMkLst>
            <pc:docMk/>
            <pc:sldMk cId="3322740327" sldId="558"/>
            <ac:cxnSpMk id="20" creationId="{2E6B8677-893A-4EFB-AD67-6F4D99FDACD8}"/>
          </ac:cxnSpMkLst>
        </pc:cxnChg>
        <pc:cxnChg chg="add mod">
          <ac:chgData name="Bruno LAVISSE" userId="8a4b39d1-d01a-485e-8616-b0f25471f986" providerId="ADAL" clId="{E915DA8F-00C8-4596-AD13-E88424770D56}" dt="2021-09-22T16:14:41.921" v="4148" actId="164"/>
          <ac:cxnSpMkLst>
            <pc:docMk/>
            <pc:sldMk cId="3322740327" sldId="558"/>
            <ac:cxnSpMk id="23" creationId="{B67879B5-C1D7-4488-A5BA-156E04F72440}"/>
          </ac:cxnSpMkLst>
        </pc:cxnChg>
        <pc:cxnChg chg="add mod">
          <ac:chgData name="Bruno LAVISSE" userId="8a4b39d1-d01a-485e-8616-b0f25471f986" providerId="ADAL" clId="{E915DA8F-00C8-4596-AD13-E88424770D56}" dt="2021-09-22T16:14:41.921" v="4148" actId="164"/>
          <ac:cxnSpMkLst>
            <pc:docMk/>
            <pc:sldMk cId="3322740327" sldId="558"/>
            <ac:cxnSpMk id="24" creationId="{65235368-FE17-4079-9A20-8680301F9ADE}"/>
          </ac:cxnSpMkLst>
        </pc:cxnChg>
        <pc:cxnChg chg="add mod">
          <ac:chgData name="Bruno LAVISSE" userId="8a4b39d1-d01a-485e-8616-b0f25471f986" providerId="ADAL" clId="{E915DA8F-00C8-4596-AD13-E88424770D56}" dt="2021-09-22T16:17:03.047" v="4248" actId="1076"/>
          <ac:cxnSpMkLst>
            <pc:docMk/>
            <pc:sldMk cId="3322740327" sldId="558"/>
            <ac:cxnSpMk id="29" creationId="{25ECF9EB-FFE1-413C-A5AA-756420300D6D}"/>
          </ac:cxnSpMkLst>
        </pc:cxnChg>
      </pc:sldChg>
    </pc:docChg>
  </pc:docChgLst>
  <pc:docChgLst>
    <pc:chgData name="LAVISSE Bruno" userId="S::bruno.lavisse@ensam.eu::8a4b39d1-d01a-485e-8616-b0f25471f986" providerId="AD" clId="Web-{7B25E83B-DBE2-9B29-1D80-6BB7589350B0}"/>
    <pc:docChg chg="delSld">
      <pc:chgData name="LAVISSE Bruno" userId="S::bruno.lavisse@ensam.eu::8a4b39d1-d01a-485e-8616-b0f25471f986" providerId="AD" clId="Web-{7B25E83B-DBE2-9B29-1D80-6BB7589350B0}" dt="2021-09-23T08:04:12.947" v="28"/>
      <pc:docMkLst>
        <pc:docMk/>
      </pc:docMkLst>
      <pc:sldChg chg="del">
        <pc:chgData name="LAVISSE Bruno" userId="S::bruno.lavisse@ensam.eu::8a4b39d1-d01a-485e-8616-b0f25471f986" providerId="AD" clId="Web-{7B25E83B-DBE2-9B29-1D80-6BB7589350B0}" dt="2021-09-23T08:04:07.931" v="5"/>
        <pc:sldMkLst>
          <pc:docMk/>
          <pc:sldMk cId="2795766742" sldId="264"/>
        </pc:sldMkLst>
      </pc:sldChg>
      <pc:sldChg chg="del">
        <pc:chgData name="LAVISSE Bruno" userId="S::bruno.lavisse@ensam.eu::8a4b39d1-d01a-485e-8616-b0f25471f986" providerId="AD" clId="Web-{7B25E83B-DBE2-9B29-1D80-6BB7589350B0}" dt="2021-09-23T08:04:07.931" v="4"/>
        <pc:sldMkLst>
          <pc:docMk/>
          <pc:sldMk cId="221476152" sldId="414"/>
        </pc:sldMkLst>
      </pc:sldChg>
      <pc:sldChg chg="del">
        <pc:chgData name="LAVISSE Bruno" userId="S::bruno.lavisse@ensam.eu::8a4b39d1-d01a-485e-8616-b0f25471f986" providerId="AD" clId="Web-{7B25E83B-DBE2-9B29-1D80-6BB7589350B0}" dt="2021-09-23T08:04:12.931" v="22"/>
        <pc:sldMkLst>
          <pc:docMk/>
          <pc:sldMk cId="79777754" sldId="464"/>
        </pc:sldMkLst>
      </pc:sldChg>
      <pc:sldChg chg="del">
        <pc:chgData name="LAVISSE Bruno" userId="S::bruno.lavisse@ensam.eu::8a4b39d1-d01a-485e-8616-b0f25471f986" providerId="AD" clId="Web-{7B25E83B-DBE2-9B29-1D80-6BB7589350B0}" dt="2021-09-23T08:04:12.931" v="23"/>
        <pc:sldMkLst>
          <pc:docMk/>
          <pc:sldMk cId="2575750177" sldId="465"/>
        </pc:sldMkLst>
      </pc:sldChg>
      <pc:sldChg chg="del">
        <pc:chgData name="LAVISSE Bruno" userId="S::bruno.lavisse@ensam.eu::8a4b39d1-d01a-485e-8616-b0f25471f986" providerId="AD" clId="Web-{7B25E83B-DBE2-9B29-1D80-6BB7589350B0}" dt="2021-09-23T08:04:12.947" v="24"/>
        <pc:sldMkLst>
          <pc:docMk/>
          <pc:sldMk cId="3672673577" sldId="466"/>
        </pc:sldMkLst>
      </pc:sldChg>
      <pc:sldChg chg="del">
        <pc:chgData name="LAVISSE Bruno" userId="S::bruno.lavisse@ensam.eu::8a4b39d1-d01a-485e-8616-b0f25471f986" providerId="AD" clId="Web-{7B25E83B-DBE2-9B29-1D80-6BB7589350B0}" dt="2021-09-23T08:04:12.931" v="21"/>
        <pc:sldMkLst>
          <pc:docMk/>
          <pc:sldMk cId="1027575823" sldId="467"/>
        </pc:sldMkLst>
      </pc:sldChg>
      <pc:sldChg chg="del">
        <pc:chgData name="LAVISSE Bruno" userId="S::bruno.lavisse@ensam.eu::8a4b39d1-d01a-485e-8616-b0f25471f986" providerId="AD" clId="Web-{7B25E83B-DBE2-9B29-1D80-6BB7589350B0}" dt="2021-09-23T08:04:12.947" v="27"/>
        <pc:sldMkLst>
          <pc:docMk/>
          <pc:sldMk cId="152954803" sldId="471"/>
        </pc:sldMkLst>
      </pc:sldChg>
      <pc:sldChg chg="del">
        <pc:chgData name="LAVISSE Bruno" userId="S::bruno.lavisse@ensam.eu::8a4b39d1-d01a-485e-8616-b0f25471f986" providerId="AD" clId="Web-{7B25E83B-DBE2-9B29-1D80-6BB7589350B0}" dt="2021-09-23T08:04:12.947" v="28"/>
        <pc:sldMkLst>
          <pc:docMk/>
          <pc:sldMk cId="2599406041" sldId="472"/>
        </pc:sldMkLst>
      </pc:sldChg>
      <pc:sldChg chg="del">
        <pc:chgData name="LAVISSE Bruno" userId="S::bruno.lavisse@ensam.eu::8a4b39d1-d01a-485e-8616-b0f25471f986" providerId="AD" clId="Web-{7B25E83B-DBE2-9B29-1D80-6BB7589350B0}" dt="2021-09-23T08:04:12.947" v="26"/>
        <pc:sldMkLst>
          <pc:docMk/>
          <pc:sldMk cId="2515896041" sldId="475"/>
        </pc:sldMkLst>
      </pc:sldChg>
      <pc:sldChg chg="del">
        <pc:chgData name="LAVISSE Bruno" userId="S::bruno.lavisse@ensam.eu::8a4b39d1-d01a-485e-8616-b0f25471f986" providerId="AD" clId="Web-{7B25E83B-DBE2-9B29-1D80-6BB7589350B0}" dt="2021-09-23T08:04:07.946" v="16"/>
        <pc:sldMkLst>
          <pc:docMk/>
          <pc:sldMk cId="3858579916" sldId="480"/>
        </pc:sldMkLst>
      </pc:sldChg>
      <pc:sldChg chg="del">
        <pc:chgData name="LAVISSE Bruno" userId="S::bruno.lavisse@ensam.eu::8a4b39d1-d01a-485e-8616-b0f25471f986" providerId="AD" clId="Web-{7B25E83B-DBE2-9B29-1D80-6BB7589350B0}" dt="2021-09-23T08:04:07.946" v="18"/>
        <pc:sldMkLst>
          <pc:docMk/>
          <pc:sldMk cId="793137148" sldId="481"/>
        </pc:sldMkLst>
      </pc:sldChg>
      <pc:sldChg chg="del">
        <pc:chgData name="LAVISSE Bruno" userId="S::bruno.lavisse@ensam.eu::8a4b39d1-d01a-485e-8616-b0f25471f986" providerId="AD" clId="Web-{7B25E83B-DBE2-9B29-1D80-6BB7589350B0}" dt="2021-09-23T08:03:55.524" v="3"/>
        <pc:sldMkLst>
          <pc:docMk/>
          <pc:sldMk cId="2008387557" sldId="483"/>
        </pc:sldMkLst>
      </pc:sldChg>
      <pc:sldChg chg="del">
        <pc:chgData name="LAVISSE Bruno" userId="S::bruno.lavisse@ensam.eu::8a4b39d1-d01a-485e-8616-b0f25471f986" providerId="AD" clId="Web-{7B25E83B-DBE2-9B29-1D80-6BB7589350B0}" dt="2021-09-23T08:04:07.946" v="19"/>
        <pc:sldMkLst>
          <pc:docMk/>
          <pc:sldMk cId="3194682443" sldId="487"/>
        </pc:sldMkLst>
      </pc:sldChg>
      <pc:sldChg chg="del">
        <pc:chgData name="LAVISSE Bruno" userId="S::bruno.lavisse@ensam.eu::8a4b39d1-d01a-485e-8616-b0f25471f986" providerId="AD" clId="Web-{7B25E83B-DBE2-9B29-1D80-6BB7589350B0}" dt="2021-09-23T08:04:07.946" v="17"/>
        <pc:sldMkLst>
          <pc:docMk/>
          <pc:sldMk cId="3083402045" sldId="488"/>
        </pc:sldMkLst>
      </pc:sldChg>
      <pc:sldChg chg="del">
        <pc:chgData name="LAVISSE Bruno" userId="S::bruno.lavisse@ensam.eu::8a4b39d1-d01a-485e-8616-b0f25471f986" providerId="AD" clId="Web-{7B25E83B-DBE2-9B29-1D80-6BB7589350B0}" dt="2021-09-23T08:03:52.618" v="2"/>
        <pc:sldMkLst>
          <pc:docMk/>
          <pc:sldMk cId="2887930705" sldId="492"/>
        </pc:sldMkLst>
      </pc:sldChg>
      <pc:sldChg chg="del">
        <pc:chgData name="LAVISSE Bruno" userId="S::bruno.lavisse@ensam.eu::8a4b39d1-d01a-485e-8616-b0f25471f986" providerId="AD" clId="Web-{7B25E83B-DBE2-9B29-1D80-6BB7589350B0}" dt="2021-09-23T08:03:50.665" v="1"/>
        <pc:sldMkLst>
          <pc:docMk/>
          <pc:sldMk cId="1509074017" sldId="493"/>
        </pc:sldMkLst>
      </pc:sldChg>
      <pc:sldChg chg="del">
        <pc:chgData name="LAVISSE Bruno" userId="S::bruno.lavisse@ensam.eu::8a4b39d1-d01a-485e-8616-b0f25471f986" providerId="AD" clId="Web-{7B25E83B-DBE2-9B29-1D80-6BB7589350B0}" dt="2021-09-23T08:04:12.947" v="25"/>
        <pc:sldMkLst>
          <pc:docMk/>
          <pc:sldMk cId="1372932180" sldId="495"/>
        </pc:sldMkLst>
      </pc:sldChg>
      <pc:sldChg chg="del">
        <pc:chgData name="LAVISSE Bruno" userId="S::bruno.lavisse@ensam.eu::8a4b39d1-d01a-485e-8616-b0f25471f986" providerId="AD" clId="Web-{7B25E83B-DBE2-9B29-1D80-6BB7589350B0}" dt="2021-09-23T08:04:07.946" v="20"/>
        <pc:sldMkLst>
          <pc:docMk/>
          <pc:sldMk cId="787572188" sldId="496"/>
        </pc:sldMkLst>
      </pc:sldChg>
      <pc:sldChg chg="del">
        <pc:chgData name="LAVISSE Bruno" userId="S::bruno.lavisse@ensam.eu::8a4b39d1-d01a-485e-8616-b0f25471f986" providerId="AD" clId="Web-{7B25E83B-DBE2-9B29-1D80-6BB7589350B0}" dt="2021-09-23T08:04:07.946" v="15"/>
        <pc:sldMkLst>
          <pc:docMk/>
          <pc:sldMk cId="1553677647" sldId="499"/>
        </pc:sldMkLst>
      </pc:sldChg>
      <pc:sldChg chg="del">
        <pc:chgData name="LAVISSE Bruno" userId="S::bruno.lavisse@ensam.eu::8a4b39d1-d01a-485e-8616-b0f25471f986" providerId="AD" clId="Web-{7B25E83B-DBE2-9B29-1D80-6BB7589350B0}" dt="2021-09-23T08:04:07.946" v="14"/>
        <pc:sldMkLst>
          <pc:docMk/>
          <pc:sldMk cId="2775242529" sldId="500"/>
        </pc:sldMkLst>
      </pc:sldChg>
      <pc:sldChg chg="del">
        <pc:chgData name="LAVISSE Bruno" userId="S::bruno.lavisse@ensam.eu::8a4b39d1-d01a-485e-8616-b0f25471f986" providerId="AD" clId="Web-{7B25E83B-DBE2-9B29-1D80-6BB7589350B0}" dt="2021-09-23T08:04:07.946" v="13"/>
        <pc:sldMkLst>
          <pc:docMk/>
          <pc:sldMk cId="2894505681" sldId="506"/>
        </pc:sldMkLst>
      </pc:sldChg>
      <pc:sldChg chg="del">
        <pc:chgData name="LAVISSE Bruno" userId="S::bruno.lavisse@ensam.eu::8a4b39d1-d01a-485e-8616-b0f25471f986" providerId="AD" clId="Web-{7B25E83B-DBE2-9B29-1D80-6BB7589350B0}" dt="2021-09-23T08:04:07.946" v="8"/>
        <pc:sldMkLst>
          <pc:docMk/>
          <pc:sldMk cId="4128867554" sldId="507"/>
        </pc:sldMkLst>
      </pc:sldChg>
      <pc:sldChg chg="del">
        <pc:chgData name="LAVISSE Bruno" userId="S::bruno.lavisse@ensam.eu::8a4b39d1-d01a-485e-8616-b0f25471f986" providerId="AD" clId="Web-{7B25E83B-DBE2-9B29-1D80-6BB7589350B0}" dt="2021-09-23T08:04:07.931" v="7"/>
        <pc:sldMkLst>
          <pc:docMk/>
          <pc:sldMk cId="3142592319" sldId="509"/>
        </pc:sldMkLst>
      </pc:sldChg>
      <pc:sldChg chg="del">
        <pc:chgData name="LAVISSE Bruno" userId="S::bruno.lavisse@ensam.eu::8a4b39d1-d01a-485e-8616-b0f25471f986" providerId="AD" clId="Web-{7B25E83B-DBE2-9B29-1D80-6BB7589350B0}" dt="2021-09-23T08:04:07.946" v="9"/>
        <pc:sldMkLst>
          <pc:docMk/>
          <pc:sldMk cId="274094173" sldId="510"/>
        </pc:sldMkLst>
      </pc:sldChg>
      <pc:sldChg chg="del">
        <pc:chgData name="LAVISSE Bruno" userId="S::bruno.lavisse@ensam.eu::8a4b39d1-d01a-485e-8616-b0f25471f986" providerId="AD" clId="Web-{7B25E83B-DBE2-9B29-1D80-6BB7589350B0}" dt="2021-09-23T08:04:07.946" v="12"/>
        <pc:sldMkLst>
          <pc:docMk/>
          <pc:sldMk cId="3091564178" sldId="511"/>
        </pc:sldMkLst>
      </pc:sldChg>
      <pc:sldChg chg="del">
        <pc:chgData name="LAVISSE Bruno" userId="S::bruno.lavisse@ensam.eu::8a4b39d1-d01a-485e-8616-b0f25471f986" providerId="AD" clId="Web-{7B25E83B-DBE2-9B29-1D80-6BB7589350B0}" dt="2021-09-23T08:04:07.946" v="11"/>
        <pc:sldMkLst>
          <pc:docMk/>
          <pc:sldMk cId="1758799032" sldId="512"/>
        </pc:sldMkLst>
      </pc:sldChg>
      <pc:sldChg chg="del">
        <pc:chgData name="LAVISSE Bruno" userId="S::bruno.lavisse@ensam.eu::8a4b39d1-d01a-485e-8616-b0f25471f986" providerId="AD" clId="Web-{7B25E83B-DBE2-9B29-1D80-6BB7589350B0}" dt="2021-09-23T08:04:07.946" v="10"/>
        <pc:sldMkLst>
          <pc:docMk/>
          <pc:sldMk cId="2425495495" sldId="514"/>
        </pc:sldMkLst>
      </pc:sldChg>
      <pc:sldChg chg="del">
        <pc:chgData name="LAVISSE Bruno" userId="S::bruno.lavisse@ensam.eu::8a4b39d1-d01a-485e-8616-b0f25471f986" providerId="AD" clId="Web-{7B25E83B-DBE2-9B29-1D80-6BB7589350B0}" dt="2021-09-23T08:04:07.931" v="6"/>
        <pc:sldMkLst>
          <pc:docMk/>
          <pc:sldMk cId="923188640" sldId="515"/>
        </pc:sldMkLst>
      </pc:sldChg>
      <pc:sldChg chg="del">
        <pc:chgData name="LAVISSE Bruno" userId="S::bruno.lavisse@ensam.eu::8a4b39d1-d01a-485e-8616-b0f25471f986" providerId="AD" clId="Web-{7B25E83B-DBE2-9B29-1D80-6BB7589350B0}" dt="2021-09-23T08:03:49.868" v="0"/>
        <pc:sldMkLst>
          <pc:docMk/>
          <pc:sldMk cId="1043595761" sldId="516"/>
        </pc:sldMkLst>
      </pc:sldChg>
    </pc:docChg>
  </pc:docChgLst>
  <pc:docChgLst>
    <pc:chgData name="Bruno LAVISSE" userId="8a4b39d1-d01a-485e-8616-b0f25471f986" providerId="ADAL" clId="{E52CF527-8668-4581-9391-D61100BF0D79}"/>
    <pc:docChg chg="undo custSel delSld modSld">
      <pc:chgData name="Bruno LAVISSE" userId="8a4b39d1-d01a-485e-8616-b0f25471f986" providerId="ADAL" clId="{E52CF527-8668-4581-9391-D61100BF0D79}" dt="2022-03-03T16:38:39.250" v="329" actId="14100"/>
      <pc:docMkLst>
        <pc:docMk/>
      </pc:docMkLst>
      <pc:sldChg chg="addSp delSp modSp mod">
        <pc:chgData name="Bruno LAVISSE" userId="8a4b39d1-d01a-485e-8616-b0f25471f986" providerId="ADAL" clId="{E52CF527-8668-4581-9391-D61100BF0D79}" dt="2022-03-03T16:38:20.940" v="309" actId="14100"/>
        <pc:sldMkLst>
          <pc:docMk/>
          <pc:sldMk cId="2993601351" sldId="543"/>
        </pc:sldMkLst>
        <pc:spChg chg="del">
          <ac:chgData name="Bruno LAVISSE" userId="8a4b39d1-d01a-485e-8616-b0f25471f986" providerId="ADAL" clId="{E52CF527-8668-4581-9391-D61100BF0D79}" dt="2022-03-03T16:35:52.014" v="233" actId="478"/>
          <ac:spMkLst>
            <pc:docMk/>
            <pc:sldMk cId="2993601351" sldId="543"/>
            <ac:spMk id="2" creationId="{00000000-0000-0000-0000-000000000000}"/>
          </ac:spMkLst>
        </pc:spChg>
        <pc:spChg chg="mod">
          <ac:chgData name="Bruno LAVISSE" userId="8a4b39d1-d01a-485e-8616-b0f25471f986" providerId="ADAL" clId="{E52CF527-8668-4581-9391-D61100BF0D79}" dt="2022-03-03T16:38:20.940" v="309" actId="14100"/>
          <ac:spMkLst>
            <pc:docMk/>
            <pc:sldMk cId="2993601351" sldId="543"/>
            <ac:spMk id="3" creationId="{00000000-0000-0000-0000-000000000000}"/>
          </ac:spMkLst>
        </pc:spChg>
        <pc:spChg chg="add del mod">
          <ac:chgData name="Bruno LAVISSE" userId="8a4b39d1-d01a-485e-8616-b0f25471f986" providerId="ADAL" clId="{E52CF527-8668-4581-9391-D61100BF0D79}" dt="2022-03-03T16:35:58.315" v="236" actId="478"/>
          <ac:spMkLst>
            <pc:docMk/>
            <pc:sldMk cId="2993601351" sldId="543"/>
            <ac:spMk id="12" creationId="{3ADD6B64-2A6F-4E03-A33D-13D78D84AC74}"/>
          </ac:spMkLst>
        </pc:spChg>
        <pc:spChg chg="add del mod">
          <ac:chgData name="Bruno LAVISSE" userId="8a4b39d1-d01a-485e-8616-b0f25471f986" providerId="ADAL" clId="{E52CF527-8668-4581-9391-D61100BF0D79}" dt="2022-03-03T16:35:55.392" v="235"/>
          <ac:spMkLst>
            <pc:docMk/>
            <pc:sldMk cId="2993601351" sldId="543"/>
            <ac:spMk id="35" creationId="{6BEF1884-AC6D-4D40-A34C-2177F118BB5C}"/>
          </ac:spMkLst>
        </pc:spChg>
        <pc:spChg chg="add mod">
          <ac:chgData name="Bruno LAVISSE" userId="8a4b39d1-d01a-485e-8616-b0f25471f986" providerId="ADAL" clId="{E52CF527-8668-4581-9391-D61100BF0D79}" dt="2022-03-03T16:35:59.139" v="237"/>
          <ac:spMkLst>
            <pc:docMk/>
            <pc:sldMk cId="2993601351" sldId="543"/>
            <ac:spMk id="37" creationId="{0D1E89BB-E87E-44D6-A0ED-EBBAFBFA3BEF}"/>
          </ac:spMkLst>
        </pc:spChg>
      </pc:sldChg>
      <pc:sldChg chg="addSp delSp modSp mod">
        <pc:chgData name="Bruno LAVISSE" userId="8a4b39d1-d01a-485e-8616-b0f25471f986" providerId="ADAL" clId="{E52CF527-8668-4581-9391-D61100BF0D79}" dt="2022-03-03T16:38:30.897" v="319" actId="14100"/>
        <pc:sldMkLst>
          <pc:docMk/>
          <pc:sldMk cId="2883530535" sldId="544"/>
        </pc:sldMkLst>
        <pc:spChg chg="del">
          <ac:chgData name="Bruno LAVISSE" userId="8a4b39d1-d01a-485e-8616-b0f25471f986" providerId="ADAL" clId="{E52CF527-8668-4581-9391-D61100BF0D79}" dt="2022-03-03T16:36:07.931" v="238" actId="478"/>
          <ac:spMkLst>
            <pc:docMk/>
            <pc:sldMk cId="2883530535" sldId="544"/>
            <ac:spMk id="2" creationId="{00000000-0000-0000-0000-000000000000}"/>
          </ac:spMkLst>
        </pc:spChg>
        <pc:spChg chg="mod">
          <ac:chgData name="Bruno LAVISSE" userId="8a4b39d1-d01a-485e-8616-b0f25471f986" providerId="ADAL" clId="{E52CF527-8668-4581-9391-D61100BF0D79}" dt="2022-03-03T16:38:30.897" v="319" actId="14100"/>
          <ac:spMkLst>
            <pc:docMk/>
            <pc:sldMk cId="2883530535" sldId="544"/>
            <ac:spMk id="3" creationId="{00000000-0000-0000-0000-000000000000}"/>
          </ac:spMkLst>
        </pc:spChg>
        <pc:spChg chg="add del mod">
          <ac:chgData name="Bruno LAVISSE" userId="8a4b39d1-d01a-485e-8616-b0f25471f986" providerId="ADAL" clId="{E52CF527-8668-4581-9391-D61100BF0D79}" dt="2022-03-03T16:36:11.282" v="239" actId="478"/>
          <ac:spMkLst>
            <pc:docMk/>
            <pc:sldMk cId="2883530535" sldId="544"/>
            <ac:spMk id="25" creationId="{8331CCBA-ED9E-4332-A2C3-FA80BEC95932}"/>
          </ac:spMkLst>
        </pc:spChg>
        <pc:spChg chg="add mod">
          <ac:chgData name="Bruno LAVISSE" userId="8a4b39d1-d01a-485e-8616-b0f25471f986" providerId="ADAL" clId="{E52CF527-8668-4581-9391-D61100BF0D79}" dt="2022-03-03T16:36:11.973" v="240"/>
          <ac:spMkLst>
            <pc:docMk/>
            <pc:sldMk cId="2883530535" sldId="544"/>
            <ac:spMk id="38" creationId="{EE92D00F-407B-41BC-81DF-214C0C965FBA}"/>
          </ac:spMkLst>
        </pc:spChg>
      </pc:sldChg>
      <pc:sldChg chg="addSp delSp modSp mod">
        <pc:chgData name="Bruno LAVISSE" userId="8a4b39d1-d01a-485e-8616-b0f25471f986" providerId="ADAL" clId="{E52CF527-8668-4581-9391-D61100BF0D79}" dt="2022-03-03T16:38:39.250" v="329" actId="14100"/>
        <pc:sldMkLst>
          <pc:docMk/>
          <pc:sldMk cId="2682726053" sldId="545"/>
        </pc:sldMkLst>
        <pc:spChg chg="del">
          <ac:chgData name="Bruno LAVISSE" userId="8a4b39d1-d01a-485e-8616-b0f25471f986" providerId="ADAL" clId="{E52CF527-8668-4581-9391-D61100BF0D79}" dt="2022-03-03T16:36:17.800" v="241" actId="478"/>
          <ac:spMkLst>
            <pc:docMk/>
            <pc:sldMk cId="2682726053" sldId="545"/>
            <ac:spMk id="2" creationId="{00000000-0000-0000-0000-000000000000}"/>
          </ac:spMkLst>
        </pc:spChg>
        <pc:spChg chg="mod">
          <ac:chgData name="Bruno LAVISSE" userId="8a4b39d1-d01a-485e-8616-b0f25471f986" providerId="ADAL" clId="{E52CF527-8668-4581-9391-D61100BF0D79}" dt="2022-03-03T16:38:39.250" v="329" actId="14100"/>
          <ac:spMkLst>
            <pc:docMk/>
            <pc:sldMk cId="2682726053" sldId="545"/>
            <ac:spMk id="3" creationId="{00000000-0000-0000-0000-000000000000}"/>
          </ac:spMkLst>
        </pc:spChg>
        <pc:spChg chg="add del mod">
          <ac:chgData name="Bruno LAVISSE" userId="8a4b39d1-d01a-485e-8616-b0f25471f986" providerId="ADAL" clId="{E52CF527-8668-4581-9391-D61100BF0D79}" dt="2022-03-03T16:36:21.490" v="242" actId="478"/>
          <ac:spMkLst>
            <pc:docMk/>
            <pc:sldMk cId="2682726053" sldId="545"/>
            <ac:spMk id="15" creationId="{59DC3621-3622-430B-AF69-B065D9227D5A}"/>
          </ac:spMkLst>
        </pc:spChg>
        <pc:spChg chg="add mod">
          <ac:chgData name="Bruno LAVISSE" userId="8a4b39d1-d01a-485e-8616-b0f25471f986" providerId="ADAL" clId="{E52CF527-8668-4581-9391-D61100BF0D79}" dt="2022-03-03T16:36:22.422" v="243"/>
          <ac:spMkLst>
            <pc:docMk/>
            <pc:sldMk cId="2682726053" sldId="545"/>
            <ac:spMk id="17" creationId="{B23D7D06-343B-46AB-B7A0-00A4045855F2}"/>
          </ac:spMkLst>
        </pc:spChg>
      </pc:sldChg>
      <pc:sldChg chg="addSp delSp modSp mod">
        <pc:chgData name="Bruno LAVISSE" userId="8a4b39d1-d01a-485e-8616-b0f25471f986" providerId="ADAL" clId="{E52CF527-8668-4581-9391-D61100BF0D79}" dt="2022-03-03T16:37:54.993" v="291" actId="14100"/>
        <pc:sldMkLst>
          <pc:docMk/>
          <pc:sldMk cId="3242476735" sldId="546"/>
        </pc:sldMkLst>
        <pc:spChg chg="del">
          <ac:chgData name="Bruno LAVISSE" userId="8a4b39d1-d01a-485e-8616-b0f25471f986" providerId="ADAL" clId="{E52CF527-8668-4581-9391-D61100BF0D79}" dt="2022-03-03T16:37:48.752" v="288" actId="478"/>
          <ac:spMkLst>
            <pc:docMk/>
            <pc:sldMk cId="3242476735" sldId="546"/>
            <ac:spMk id="2" creationId="{00000000-0000-0000-0000-000000000000}"/>
          </ac:spMkLst>
        </pc:spChg>
        <pc:spChg chg="mod">
          <ac:chgData name="Bruno LAVISSE" userId="8a4b39d1-d01a-485e-8616-b0f25471f986" providerId="ADAL" clId="{E52CF527-8668-4581-9391-D61100BF0D79}" dt="2022-03-03T16:37:54.993" v="291" actId="14100"/>
          <ac:spMkLst>
            <pc:docMk/>
            <pc:sldMk cId="3242476735" sldId="546"/>
            <ac:spMk id="3" creationId="{00000000-0000-0000-0000-000000000000}"/>
          </ac:spMkLst>
        </pc:spChg>
        <pc:spChg chg="add del mod">
          <ac:chgData name="Bruno LAVISSE" userId="8a4b39d1-d01a-485e-8616-b0f25471f986" providerId="ADAL" clId="{E52CF527-8668-4581-9391-D61100BF0D79}" dt="2022-03-03T16:37:50.406" v="289" actId="478"/>
          <ac:spMkLst>
            <pc:docMk/>
            <pc:sldMk cId="3242476735" sldId="546"/>
            <ac:spMk id="7" creationId="{66CF46E6-1062-4D13-9B55-ECCEAC34A27D}"/>
          </ac:spMkLst>
        </pc:spChg>
        <pc:spChg chg="add mod">
          <ac:chgData name="Bruno LAVISSE" userId="8a4b39d1-d01a-485e-8616-b0f25471f986" providerId="ADAL" clId="{E52CF527-8668-4581-9391-D61100BF0D79}" dt="2022-03-03T16:37:51.098" v="290"/>
          <ac:spMkLst>
            <pc:docMk/>
            <pc:sldMk cId="3242476735" sldId="546"/>
            <ac:spMk id="11" creationId="{106EDADF-31D6-4B47-A8CD-0549883015FE}"/>
          </ac:spMkLst>
        </pc:spChg>
      </pc:sldChg>
      <pc:sldChg chg="addSp delSp modSp del mod">
        <pc:chgData name="Bruno LAVISSE" userId="8a4b39d1-d01a-485e-8616-b0f25471f986" providerId="ADAL" clId="{E52CF527-8668-4581-9391-D61100BF0D79}" dt="2022-03-03T16:38:03.518" v="299" actId="47"/>
        <pc:sldMkLst>
          <pc:docMk/>
          <pc:sldMk cId="2691799278" sldId="547"/>
        </pc:sldMkLst>
        <pc:spChg chg="del">
          <ac:chgData name="Bruno LAVISSE" userId="8a4b39d1-d01a-485e-8616-b0f25471f986" providerId="ADAL" clId="{E52CF527-8668-4581-9391-D61100BF0D79}" dt="2022-03-03T16:36:27.085" v="244" actId="478"/>
          <ac:spMkLst>
            <pc:docMk/>
            <pc:sldMk cId="2691799278" sldId="547"/>
            <ac:spMk id="2" creationId="{00000000-0000-0000-0000-000000000000}"/>
          </ac:spMkLst>
        </pc:spChg>
        <pc:spChg chg="mod">
          <ac:chgData name="Bruno LAVISSE" userId="8a4b39d1-d01a-485e-8616-b0f25471f986" providerId="ADAL" clId="{E52CF527-8668-4581-9391-D61100BF0D79}" dt="2022-03-03T16:38:00.561" v="298" actId="20577"/>
          <ac:spMkLst>
            <pc:docMk/>
            <pc:sldMk cId="2691799278" sldId="547"/>
            <ac:spMk id="3" creationId="{00000000-0000-0000-0000-000000000000}"/>
          </ac:spMkLst>
        </pc:spChg>
        <pc:spChg chg="add del mod">
          <ac:chgData name="Bruno LAVISSE" userId="8a4b39d1-d01a-485e-8616-b0f25471f986" providerId="ADAL" clId="{E52CF527-8668-4581-9391-D61100BF0D79}" dt="2022-03-03T16:36:29.100" v="245" actId="478"/>
          <ac:spMkLst>
            <pc:docMk/>
            <pc:sldMk cId="2691799278" sldId="547"/>
            <ac:spMk id="8" creationId="{E896CD7F-8644-482F-B301-2B9D92D27026}"/>
          </ac:spMkLst>
        </pc:spChg>
        <pc:spChg chg="add mod">
          <ac:chgData name="Bruno LAVISSE" userId="8a4b39d1-d01a-485e-8616-b0f25471f986" providerId="ADAL" clId="{E52CF527-8668-4581-9391-D61100BF0D79}" dt="2022-03-03T16:36:29.859" v="246"/>
          <ac:spMkLst>
            <pc:docMk/>
            <pc:sldMk cId="2691799278" sldId="547"/>
            <ac:spMk id="15" creationId="{2675B25D-1E83-4817-9479-E1A80CCFC75A}"/>
          </ac:spMkLst>
        </pc:spChg>
      </pc:sldChg>
      <pc:sldChg chg="addSp delSp modSp mod">
        <pc:chgData name="Bruno LAVISSE" userId="8a4b39d1-d01a-485e-8616-b0f25471f986" providerId="ADAL" clId="{E52CF527-8668-4581-9391-D61100BF0D79}" dt="2022-03-03T16:37:24.589" v="278" actId="20577"/>
        <pc:sldMkLst>
          <pc:docMk/>
          <pc:sldMk cId="4052954493" sldId="548"/>
        </pc:sldMkLst>
        <pc:spChg chg="del">
          <ac:chgData name="Bruno LAVISSE" userId="8a4b39d1-d01a-485e-8616-b0f25471f986" providerId="ADAL" clId="{E52CF527-8668-4581-9391-D61100BF0D79}" dt="2022-03-03T16:36:35.202" v="247" actId="478"/>
          <ac:spMkLst>
            <pc:docMk/>
            <pc:sldMk cId="4052954493" sldId="548"/>
            <ac:spMk id="2" creationId="{00000000-0000-0000-0000-000000000000}"/>
          </ac:spMkLst>
        </pc:spChg>
        <pc:spChg chg="mod">
          <ac:chgData name="Bruno LAVISSE" userId="8a4b39d1-d01a-485e-8616-b0f25471f986" providerId="ADAL" clId="{E52CF527-8668-4581-9391-D61100BF0D79}" dt="2022-03-03T16:36:59.764" v="260" actId="14100"/>
          <ac:spMkLst>
            <pc:docMk/>
            <pc:sldMk cId="4052954493" sldId="548"/>
            <ac:spMk id="3" creationId="{00000000-0000-0000-0000-000000000000}"/>
          </ac:spMkLst>
        </pc:spChg>
        <pc:spChg chg="add del mod">
          <ac:chgData name="Bruno LAVISSE" userId="8a4b39d1-d01a-485e-8616-b0f25471f986" providerId="ADAL" clId="{E52CF527-8668-4581-9391-D61100BF0D79}" dt="2022-03-03T16:36:39.010" v="248" actId="478"/>
          <ac:spMkLst>
            <pc:docMk/>
            <pc:sldMk cId="4052954493" sldId="548"/>
            <ac:spMk id="9" creationId="{C5BF7ED5-1DB2-439E-ABF4-AD0C0FA66E01}"/>
          </ac:spMkLst>
        </pc:spChg>
        <pc:spChg chg="mod">
          <ac:chgData name="Bruno LAVISSE" userId="8a4b39d1-d01a-485e-8616-b0f25471f986" providerId="ADAL" clId="{E52CF527-8668-4581-9391-D61100BF0D79}" dt="2022-03-03T16:37:24.589" v="278" actId="20577"/>
          <ac:spMkLst>
            <pc:docMk/>
            <pc:sldMk cId="4052954493" sldId="548"/>
            <ac:spMk id="12" creationId="{65D1CDFB-1178-4FBB-932B-7DED4DCE078C}"/>
          </ac:spMkLst>
        </pc:spChg>
        <pc:spChg chg="mod">
          <ac:chgData name="Bruno LAVISSE" userId="8a4b39d1-d01a-485e-8616-b0f25471f986" providerId="ADAL" clId="{E52CF527-8668-4581-9391-D61100BF0D79}" dt="2022-03-03T16:37:04.020" v="265" actId="20577"/>
          <ac:spMkLst>
            <pc:docMk/>
            <pc:sldMk cId="4052954493" sldId="548"/>
            <ac:spMk id="13" creationId="{00000000-0000-0000-0000-000000000000}"/>
          </ac:spMkLst>
        </pc:spChg>
        <pc:spChg chg="add mod">
          <ac:chgData name="Bruno LAVISSE" userId="8a4b39d1-d01a-485e-8616-b0f25471f986" providerId="ADAL" clId="{E52CF527-8668-4581-9391-D61100BF0D79}" dt="2022-03-03T16:36:41.107" v="249"/>
          <ac:spMkLst>
            <pc:docMk/>
            <pc:sldMk cId="4052954493" sldId="548"/>
            <ac:spMk id="15" creationId="{BA4BF00A-2B1C-4BE2-8254-D1D11F903471}"/>
          </ac:spMkLst>
        </pc:spChg>
      </pc:sldChg>
      <pc:sldChg chg="addSp modSp mod modNotesTx">
        <pc:chgData name="Bruno LAVISSE" userId="8a4b39d1-d01a-485e-8616-b0f25471f986" providerId="ADAL" clId="{E52CF527-8668-4581-9391-D61100BF0D79}" dt="2022-03-03T15:57:00.264" v="98" actId="14100"/>
        <pc:sldMkLst>
          <pc:docMk/>
          <pc:sldMk cId="3856233430" sldId="587"/>
        </pc:sldMkLst>
        <pc:spChg chg="add mod">
          <ac:chgData name="Bruno LAVISSE" userId="8a4b39d1-d01a-485e-8616-b0f25471f986" providerId="ADAL" clId="{E52CF527-8668-4581-9391-D61100BF0D79}" dt="2022-03-03T15:57:00.264" v="98" actId="14100"/>
          <ac:spMkLst>
            <pc:docMk/>
            <pc:sldMk cId="3856233430" sldId="587"/>
            <ac:spMk id="14" creationId="{45E1716D-045C-420C-9CCC-7E21BED4233A}"/>
          </ac:spMkLst>
        </pc:spChg>
      </pc:sldChg>
      <pc:sldChg chg="addSp delSp modSp mod">
        <pc:chgData name="Bruno LAVISSE" userId="8a4b39d1-d01a-485e-8616-b0f25471f986" providerId="ADAL" clId="{E52CF527-8668-4581-9391-D61100BF0D79}" dt="2022-03-03T16:25:17.461" v="171" actId="20577"/>
        <pc:sldMkLst>
          <pc:docMk/>
          <pc:sldMk cId="4052029510" sldId="588"/>
        </pc:sldMkLst>
        <pc:spChg chg="mod">
          <ac:chgData name="Bruno LAVISSE" userId="8a4b39d1-d01a-485e-8616-b0f25471f986" providerId="ADAL" clId="{E52CF527-8668-4581-9391-D61100BF0D79}" dt="2022-03-03T16:24:53.945" v="165" actId="1076"/>
          <ac:spMkLst>
            <pc:docMk/>
            <pc:sldMk cId="4052029510" sldId="588"/>
            <ac:spMk id="10" creationId="{D5C75240-7153-42F2-9D1F-6176D07D817A}"/>
          </ac:spMkLst>
        </pc:spChg>
        <pc:spChg chg="mod">
          <ac:chgData name="Bruno LAVISSE" userId="8a4b39d1-d01a-485e-8616-b0f25471f986" providerId="ADAL" clId="{E52CF527-8668-4581-9391-D61100BF0D79}" dt="2022-03-03T16:24:53.945" v="165" actId="1076"/>
          <ac:spMkLst>
            <pc:docMk/>
            <pc:sldMk cId="4052029510" sldId="588"/>
            <ac:spMk id="11" creationId="{D5C75240-7153-42F2-9D1F-6176D07D817A}"/>
          </ac:spMkLst>
        </pc:spChg>
        <pc:spChg chg="del">
          <ac:chgData name="Bruno LAVISSE" userId="8a4b39d1-d01a-485e-8616-b0f25471f986" providerId="ADAL" clId="{E52CF527-8668-4581-9391-D61100BF0D79}" dt="2022-03-03T16:17:25.766" v="146" actId="478"/>
          <ac:spMkLst>
            <pc:docMk/>
            <pc:sldMk cId="4052029510" sldId="588"/>
            <ac:spMk id="12" creationId="{D5C75240-7153-42F2-9D1F-6176D07D817A}"/>
          </ac:spMkLst>
        </pc:spChg>
        <pc:spChg chg="del">
          <ac:chgData name="Bruno LAVISSE" userId="8a4b39d1-d01a-485e-8616-b0f25471f986" providerId="ADAL" clId="{E52CF527-8668-4581-9391-D61100BF0D79}" dt="2022-03-03T15:59:27.234" v="103" actId="478"/>
          <ac:spMkLst>
            <pc:docMk/>
            <pc:sldMk cId="4052029510" sldId="588"/>
            <ac:spMk id="14" creationId="{45E1716D-045C-420C-9CCC-7E21BED4233A}"/>
          </ac:spMkLst>
        </pc:spChg>
        <pc:spChg chg="add mod">
          <ac:chgData name="Bruno LAVISSE" userId="8a4b39d1-d01a-485e-8616-b0f25471f986" providerId="ADAL" clId="{E52CF527-8668-4581-9391-D61100BF0D79}" dt="2022-03-03T16:13:38.499" v="131" actId="20577"/>
          <ac:spMkLst>
            <pc:docMk/>
            <pc:sldMk cId="4052029510" sldId="588"/>
            <ac:spMk id="15" creationId="{1D9834BF-5A4F-4633-94A6-A68E65CF36F5}"/>
          </ac:spMkLst>
        </pc:spChg>
        <pc:spChg chg="add mod">
          <ac:chgData name="Bruno LAVISSE" userId="8a4b39d1-d01a-485e-8616-b0f25471f986" providerId="ADAL" clId="{E52CF527-8668-4581-9391-D61100BF0D79}" dt="2022-03-03T16:25:17.461" v="171" actId="20577"/>
          <ac:spMkLst>
            <pc:docMk/>
            <pc:sldMk cId="4052029510" sldId="588"/>
            <ac:spMk id="18" creationId="{70D5EF5A-A3B5-45C0-994A-14262525FBEB}"/>
          </ac:spMkLst>
        </pc:spChg>
        <pc:spChg chg="del mod">
          <ac:chgData name="Bruno LAVISSE" userId="8a4b39d1-d01a-485e-8616-b0f25471f986" providerId="ADAL" clId="{E52CF527-8668-4581-9391-D61100BF0D79}" dt="2022-03-03T15:59:22.666" v="102" actId="478"/>
          <ac:spMkLst>
            <pc:docMk/>
            <pc:sldMk cId="4052029510" sldId="588"/>
            <ac:spMk id="23" creationId="{D5C75240-7153-42F2-9D1F-6176D07D817A}"/>
          </ac:spMkLst>
        </pc:spChg>
        <pc:spChg chg="mod">
          <ac:chgData name="Bruno LAVISSE" userId="8a4b39d1-d01a-485e-8616-b0f25471f986" providerId="ADAL" clId="{E52CF527-8668-4581-9391-D61100BF0D79}" dt="2022-03-03T16:12:38.277" v="110" actId="20577"/>
          <ac:spMkLst>
            <pc:docMk/>
            <pc:sldMk cId="4052029510" sldId="588"/>
            <ac:spMk id="68" creationId="{D5C75240-7153-42F2-9D1F-6176D07D817A}"/>
          </ac:spMkLst>
        </pc:spChg>
        <pc:graphicFrameChg chg="del">
          <ac:chgData name="Bruno LAVISSE" userId="8a4b39d1-d01a-485e-8616-b0f25471f986" providerId="ADAL" clId="{E52CF527-8668-4581-9391-D61100BF0D79}" dt="2022-03-03T16:16:26.352" v="132" actId="478"/>
          <ac:graphicFrameMkLst>
            <pc:docMk/>
            <pc:sldMk cId="4052029510" sldId="588"/>
            <ac:graphicFrameMk id="9" creationId="{00000000-0000-0000-0000-000000000000}"/>
          </ac:graphicFrameMkLst>
        </pc:graphicFrameChg>
        <pc:graphicFrameChg chg="del mod">
          <ac:chgData name="Bruno LAVISSE" userId="8a4b39d1-d01a-485e-8616-b0f25471f986" providerId="ADAL" clId="{E52CF527-8668-4581-9391-D61100BF0D79}" dt="2022-03-03T16:18:46.222" v="159" actId="478"/>
          <ac:graphicFrameMkLst>
            <pc:docMk/>
            <pc:sldMk cId="4052029510" sldId="588"/>
            <ac:graphicFrameMk id="13" creationId="{00000000-0000-0000-0000-000000000000}"/>
          </ac:graphicFrameMkLst>
        </pc:graphicFrameChg>
        <pc:graphicFrameChg chg="add mod ord">
          <ac:chgData name="Bruno LAVISSE" userId="8a4b39d1-d01a-485e-8616-b0f25471f986" providerId="ADAL" clId="{E52CF527-8668-4581-9391-D61100BF0D79}" dt="2022-03-03T16:24:53.945" v="165" actId="1076"/>
          <ac:graphicFrameMkLst>
            <pc:docMk/>
            <pc:sldMk cId="4052029510" sldId="588"/>
            <ac:graphicFrameMk id="16" creationId="{08141ECE-DEBA-41E5-9864-0EFBD05E16E9}"/>
          </ac:graphicFrameMkLst>
        </pc:graphicFrameChg>
        <pc:graphicFrameChg chg="add mod">
          <ac:chgData name="Bruno LAVISSE" userId="8a4b39d1-d01a-485e-8616-b0f25471f986" providerId="ADAL" clId="{E52CF527-8668-4581-9391-D61100BF0D79}" dt="2022-03-03T16:25:00.793" v="167"/>
          <ac:graphicFrameMkLst>
            <pc:docMk/>
            <pc:sldMk cId="4052029510" sldId="588"/>
            <ac:graphicFrameMk id="17" creationId="{7064FA99-788A-4868-85EF-C42EED9DB4B1}"/>
          </ac:graphicFrameMkLst>
        </pc:graphicFrameChg>
      </pc:sldChg>
      <pc:sldChg chg="addSp delSp modSp mod modNotesTx">
        <pc:chgData name="Bruno LAVISSE" userId="8a4b39d1-d01a-485e-8616-b0f25471f986" providerId="ADAL" clId="{E52CF527-8668-4581-9391-D61100BF0D79}" dt="2022-03-03T16:32:24.031" v="232" actId="1076"/>
        <pc:sldMkLst>
          <pc:docMk/>
          <pc:sldMk cId="3369936861" sldId="589"/>
        </pc:sldMkLst>
        <pc:spChg chg="add del">
          <ac:chgData name="Bruno LAVISSE" userId="8a4b39d1-d01a-485e-8616-b0f25471f986" providerId="ADAL" clId="{E52CF527-8668-4581-9391-D61100BF0D79}" dt="2022-03-03T16:30:44.210" v="183" actId="478"/>
          <ac:spMkLst>
            <pc:docMk/>
            <pc:sldMk cId="3369936861" sldId="589"/>
            <ac:spMk id="10" creationId="{D5C75240-7153-42F2-9D1F-6176D07D817A}"/>
          </ac:spMkLst>
        </pc:spChg>
        <pc:spChg chg="add del">
          <ac:chgData name="Bruno LAVISSE" userId="8a4b39d1-d01a-485e-8616-b0f25471f986" providerId="ADAL" clId="{E52CF527-8668-4581-9391-D61100BF0D79}" dt="2022-03-03T16:30:44.210" v="183" actId="478"/>
          <ac:spMkLst>
            <pc:docMk/>
            <pc:sldMk cId="3369936861" sldId="589"/>
            <ac:spMk id="11" creationId="{D5C75240-7153-42F2-9D1F-6176D07D817A}"/>
          </ac:spMkLst>
        </pc:spChg>
        <pc:spChg chg="add mod">
          <ac:chgData name="Bruno LAVISSE" userId="8a4b39d1-d01a-485e-8616-b0f25471f986" providerId="ADAL" clId="{E52CF527-8668-4581-9391-D61100BF0D79}" dt="2022-03-03T16:32:19.149" v="231" actId="20577"/>
          <ac:spMkLst>
            <pc:docMk/>
            <pc:sldMk cId="3369936861" sldId="589"/>
            <ac:spMk id="14" creationId="{BC762F66-A628-44E4-B8AF-2D844F6C4F8A}"/>
          </ac:spMkLst>
        </pc:spChg>
        <pc:spChg chg="add del">
          <ac:chgData name="Bruno LAVISSE" userId="8a4b39d1-d01a-485e-8616-b0f25471f986" providerId="ADAL" clId="{E52CF527-8668-4581-9391-D61100BF0D79}" dt="2022-03-03T16:30:44.210" v="183" actId="478"/>
          <ac:spMkLst>
            <pc:docMk/>
            <pc:sldMk cId="3369936861" sldId="589"/>
            <ac:spMk id="15" creationId="{1D9834BF-5A4F-4633-94A6-A68E65CF36F5}"/>
          </ac:spMkLst>
        </pc:spChg>
        <pc:spChg chg="add del">
          <ac:chgData name="Bruno LAVISSE" userId="8a4b39d1-d01a-485e-8616-b0f25471f986" providerId="ADAL" clId="{E52CF527-8668-4581-9391-D61100BF0D79}" dt="2022-03-03T16:30:48.657" v="185" actId="478"/>
          <ac:spMkLst>
            <pc:docMk/>
            <pc:sldMk cId="3369936861" sldId="589"/>
            <ac:spMk id="18" creationId="{70D5EF5A-A3B5-45C0-994A-14262525FBEB}"/>
          </ac:spMkLst>
        </pc:spChg>
        <pc:spChg chg="add del mod">
          <ac:chgData name="Bruno LAVISSE" userId="8a4b39d1-d01a-485e-8616-b0f25471f986" providerId="ADAL" clId="{E52CF527-8668-4581-9391-D61100BF0D79}" dt="2022-03-03T16:30:39.732" v="182" actId="478"/>
          <ac:spMkLst>
            <pc:docMk/>
            <pc:sldMk cId="3369936861" sldId="589"/>
            <ac:spMk id="68" creationId="{D5C75240-7153-42F2-9D1F-6176D07D817A}"/>
          </ac:spMkLst>
        </pc:spChg>
        <pc:graphicFrameChg chg="del">
          <ac:chgData name="Bruno LAVISSE" userId="8a4b39d1-d01a-485e-8616-b0f25471f986" providerId="ADAL" clId="{E52CF527-8668-4581-9391-D61100BF0D79}" dt="2022-03-03T16:30:32.946" v="180" actId="478"/>
          <ac:graphicFrameMkLst>
            <pc:docMk/>
            <pc:sldMk cId="3369936861" sldId="589"/>
            <ac:graphicFrameMk id="16" creationId="{08141ECE-DEBA-41E5-9864-0EFBD05E16E9}"/>
          </ac:graphicFrameMkLst>
        </pc:graphicFrameChg>
        <pc:graphicFrameChg chg="del">
          <ac:chgData name="Bruno LAVISSE" userId="8a4b39d1-d01a-485e-8616-b0f25471f986" providerId="ADAL" clId="{E52CF527-8668-4581-9391-D61100BF0D79}" dt="2022-03-03T16:30:46.418" v="184" actId="478"/>
          <ac:graphicFrameMkLst>
            <pc:docMk/>
            <pc:sldMk cId="3369936861" sldId="589"/>
            <ac:graphicFrameMk id="17" creationId="{7064FA99-788A-4868-85EF-C42EED9DB4B1}"/>
          </ac:graphicFrameMkLst>
        </pc:graphicFrameChg>
        <pc:picChg chg="add mod">
          <ac:chgData name="Bruno LAVISSE" userId="8a4b39d1-d01a-485e-8616-b0f25471f986" providerId="ADAL" clId="{E52CF527-8668-4581-9391-D61100BF0D79}" dt="2022-03-03T16:32:24.031" v="232" actId="1076"/>
          <ac:picMkLst>
            <pc:docMk/>
            <pc:sldMk cId="3369936861" sldId="589"/>
            <ac:picMk id="6" creationId="{0049344C-780A-4A25-A4EC-674DD4A2FF98}"/>
          </ac:picMkLst>
        </pc:pic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0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FAA2809-BDA0-44B5-A803-1C7211919258}" type="datetimeFigureOut">
              <a:rPr lang="fr-FR" smtClean="0"/>
              <a:t>06/10/2023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BA61BED-9F31-49AF-B6F7-316796FE84F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5133745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9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58EE07B-1C5C-4363-81DA-C620A4949024}" type="datetimeFigureOut">
              <a:rPr lang="fr-FR" smtClean="0"/>
              <a:t>06/10/2023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FBA8902-3E8C-4DC8-93F3-6C331A2BD56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0370691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FBA8902-3E8C-4DC8-93F3-6C331A2BD56E}" type="slidenum">
              <a:rPr lang="fr-FR" smtClean="0"/>
              <a:t>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1101559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FBA8902-3E8C-4DC8-93F3-6C331A2BD56E}" type="slidenum">
              <a:rPr lang="fr-FR" smtClean="0"/>
              <a:t>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0852081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4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 hasCustomPrompt="1"/>
          </p:nvPr>
        </p:nvSpPr>
        <p:spPr>
          <a:xfrm>
            <a:off x="2447595" y="783342"/>
            <a:ext cx="9744405" cy="1143000"/>
          </a:xfrm>
          <a:prstGeom prst="rect">
            <a:avLst/>
          </a:prstGeom>
        </p:spPr>
        <p:txBody>
          <a:bodyPr anchor="ctr"/>
          <a:lstStyle>
            <a:lvl1pPr>
              <a:defRPr lang="fr-FR" sz="4400" b="1" kern="1200" dirty="0">
                <a:solidFill>
                  <a:schemeClr val="accent2"/>
                </a:solidFill>
                <a:latin typeface="Calibri Light" panose="020F0302020204030204" pitchFamily="34" charset="0"/>
                <a:ea typeface="+mj-ea"/>
                <a:cs typeface="+mj-cs"/>
              </a:defRPr>
            </a:lvl1pPr>
          </a:lstStyle>
          <a:p>
            <a:r>
              <a:rPr lang="fr-FR" dirty="0"/>
              <a:t>Titre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64748436-4F93-4FD9-A4F0-DAC5D2D2FD21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447595" y="1628800"/>
            <a:ext cx="9744405" cy="9144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lang="fr-FR" sz="4400" kern="1200" dirty="0">
                <a:solidFill>
                  <a:schemeClr val="tx1"/>
                </a:solidFill>
                <a:latin typeface="Calibri Light" panose="020F0302020204030204" pitchFamily="34" charset="0"/>
                <a:ea typeface="+mj-ea"/>
                <a:cs typeface="+mj-cs"/>
              </a:defRPr>
            </a:lvl1pPr>
          </a:lstStyle>
          <a:p>
            <a:pPr lvl="0"/>
            <a:r>
              <a:rPr lang="fr-FR" dirty="0"/>
              <a:t>Sous - Titre</a:t>
            </a:r>
          </a:p>
        </p:txBody>
      </p:sp>
    </p:spTree>
    <p:extLst>
      <p:ext uri="{BB962C8B-B14F-4D97-AF65-F5344CB8AC3E}">
        <p14:creationId xmlns:p14="http://schemas.microsoft.com/office/powerpoint/2010/main" val="238509371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800" dirty="0"/>
          </a:p>
        </p:txBody>
      </p:sp>
      <p:sp>
        <p:nvSpPr>
          <p:cNvPr id="33" name="Rectangle 32"/>
          <p:cNvSpPr/>
          <p:nvPr userDrawn="1"/>
        </p:nvSpPr>
        <p:spPr>
          <a:xfrm>
            <a:off x="1521" y="1"/>
            <a:ext cx="12192000" cy="61863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fr-FR" sz="3600" dirty="0">
              <a:solidFill>
                <a:schemeClr val="tx1">
                  <a:lumMod val="75000"/>
                  <a:lumOff val="25000"/>
                </a:schemeClr>
              </a:solidFill>
              <a:latin typeface="Calibri Light" panose="020F0302020204030204" pitchFamily="34" charset="0"/>
            </a:endParaRPr>
          </a:p>
          <a:p>
            <a:pPr algn="ctr"/>
            <a:endParaRPr lang="fr-FR" sz="3600" dirty="0">
              <a:solidFill>
                <a:schemeClr val="tx1">
                  <a:lumMod val="75000"/>
                  <a:lumOff val="25000"/>
                </a:schemeClr>
              </a:solidFill>
              <a:latin typeface="Calibri Light" panose="020F0302020204030204" pitchFamily="34" charset="0"/>
            </a:endParaRPr>
          </a:p>
          <a:p>
            <a:pPr algn="ctr"/>
            <a:endParaRPr lang="fr-FR" sz="3600" dirty="0">
              <a:solidFill>
                <a:schemeClr val="tx1">
                  <a:lumMod val="75000"/>
                  <a:lumOff val="25000"/>
                </a:schemeClr>
              </a:solidFill>
              <a:latin typeface="Calibri Light" panose="020F0302020204030204" pitchFamily="34" charset="0"/>
            </a:endParaRPr>
          </a:p>
          <a:p>
            <a:pPr algn="ctr"/>
            <a:endParaRPr lang="fr-FR" sz="3600" dirty="0">
              <a:solidFill>
                <a:schemeClr val="tx1">
                  <a:lumMod val="75000"/>
                  <a:lumOff val="25000"/>
                </a:schemeClr>
              </a:solidFill>
              <a:latin typeface="Calibri Light" panose="020F0302020204030204" pitchFamily="34" charset="0"/>
            </a:endParaRPr>
          </a:p>
          <a:p>
            <a:pPr algn="ctr"/>
            <a:endParaRPr lang="fr-FR" sz="3600" dirty="0">
              <a:solidFill>
                <a:schemeClr val="tx1">
                  <a:lumMod val="75000"/>
                  <a:lumOff val="25000"/>
                </a:schemeClr>
              </a:solidFill>
              <a:latin typeface="Calibri Light" panose="020F0302020204030204" pitchFamily="34" charset="0"/>
            </a:endParaRPr>
          </a:p>
          <a:p>
            <a:pPr algn="ctr"/>
            <a:r>
              <a:rPr lang="fr-FR" sz="3600" dirty="0">
                <a:solidFill>
                  <a:schemeClr val="tx1">
                    <a:lumMod val="75000"/>
                    <a:lumOff val="25000"/>
                  </a:schemeClr>
                </a:solidFill>
                <a:latin typeface="Calibri Light" panose="020F0302020204030204" pitchFamily="34" charset="0"/>
              </a:rPr>
              <a:t>Merci de votre attention.</a:t>
            </a:r>
          </a:p>
          <a:p>
            <a:pPr algn="ctr"/>
            <a:endParaRPr lang="fr-FR" sz="3600" dirty="0">
              <a:solidFill>
                <a:schemeClr val="tx1">
                  <a:lumMod val="75000"/>
                  <a:lumOff val="25000"/>
                </a:schemeClr>
              </a:solidFill>
              <a:latin typeface="Calibri Light" panose="020F0302020204030204" pitchFamily="34" charset="0"/>
            </a:endParaRPr>
          </a:p>
          <a:p>
            <a:pPr algn="ctr"/>
            <a:endParaRPr lang="fr-FR" sz="3600" dirty="0">
              <a:solidFill>
                <a:schemeClr val="tx1">
                  <a:lumMod val="75000"/>
                  <a:lumOff val="25000"/>
                </a:schemeClr>
              </a:solidFill>
              <a:latin typeface="Calibri Light" panose="020F0302020204030204" pitchFamily="34" charset="0"/>
            </a:endParaRPr>
          </a:p>
          <a:p>
            <a:pPr algn="ctr"/>
            <a:endParaRPr lang="fr-FR" sz="3600" dirty="0">
              <a:solidFill>
                <a:schemeClr val="tx1">
                  <a:lumMod val="75000"/>
                  <a:lumOff val="25000"/>
                </a:schemeClr>
              </a:solidFill>
              <a:latin typeface="Calibri Light" panose="020F0302020204030204" pitchFamily="34" charset="0"/>
            </a:endParaRPr>
          </a:p>
          <a:p>
            <a:pPr algn="ctr"/>
            <a:endParaRPr lang="fr-FR" sz="3600" dirty="0">
              <a:solidFill>
                <a:schemeClr val="tx1">
                  <a:lumMod val="75000"/>
                  <a:lumOff val="25000"/>
                </a:schemeClr>
              </a:solidFill>
              <a:latin typeface="Calibri Light" panose="020F0302020204030204" pitchFamily="34" charset="0"/>
            </a:endParaRPr>
          </a:p>
          <a:p>
            <a:pPr algn="ctr"/>
            <a:endParaRPr lang="fr-FR" sz="3600" dirty="0">
              <a:solidFill>
                <a:schemeClr val="tx1">
                  <a:lumMod val="75000"/>
                  <a:lumOff val="25000"/>
                </a:schemeClr>
              </a:solidFill>
              <a:latin typeface="Calibri Light" panose="020F0302020204030204" pitchFamily="34" charset="0"/>
            </a:endParaRPr>
          </a:p>
        </p:txBody>
      </p:sp>
      <p:sp>
        <p:nvSpPr>
          <p:cNvPr id="34" name="Rectangle 33"/>
          <p:cNvSpPr/>
          <p:nvPr userDrawn="1"/>
        </p:nvSpPr>
        <p:spPr>
          <a:xfrm>
            <a:off x="-1025" y="6516052"/>
            <a:ext cx="121920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/>
            <a:r>
              <a:rPr lang="fr-FR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Calibri Light" panose="020F0302020204030204" pitchFamily="34" charset="0"/>
              </a:rPr>
              <a:t>Etienne Pessard-Bureau</a:t>
            </a:r>
            <a:r>
              <a:rPr lang="fr-FR" sz="1800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Calibri Light" panose="020F0302020204030204" pitchFamily="34" charset="0"/>
              </a:rPr>
              <a:t> R230-etienne.pessard@ensam.eu</a:t>
            </a:r>
            <a:endParaRPr lang="fr-FR" sz="1800" dirty="0">
              <a:solidFill>
                <a:schemeClr val="tx1">
                  <a:lumMod val="75000"/>
                  <a:lumOff val="25000"/>
                </a:schemeClr>
              </a:solidFill>
              <a:latin typeface="Calibri Light" panose="020F0302020204030204" pitchFamily="34" charset="0"/>
            </a:endParaRPr>
          </a:p>
        </p:txBody>
      </p:sp>
      <p:pic>
        <p:nvPicPr>
          <p:cNvPr id="35" name="Image 34">
            <a:extLst>
              <a:ext uri="{FF2B5EF4-FFF2-40B4-BE49-F238E27FC236}">
                <a16:creationId xmlns:a16="http://schemas.microsoft.com/office/drawing/2014/main" id="{6932EB0E-BFFC-4134-A5E7-60E07942363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duotone>
              <a:prstClr val="black"/>
              <a:schemeClr val="accent6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97228" l="0" r="97837">
                        <a14:foregroundMark x1="63942" y1="5330" x2="39663" y2="7036"/>
                        <a14:foregroundMark x1="39663" y1="7036" x2="67067" y2="7889"/>
                        <a14:foregroundMark x1="67067" y1="7889" x2="82933" y2="4051"/>
                        <a14:foregroundMark x1="82933" y1="4051" x2="75481" y2="19403"/>
                        <a14:foregroundMark x1="75481" y1="19403" x2="96875" y2="22175"/>
                        <a14:foregroundMark x1="96875" y1="22175" x2="50962" y2="38806"/>
                        <a14:foregroundMark x1="50962" y1="38806" x2="70673" y2="40512"/>
                        <a14:foregroundMark x1="70673" y1="40512" x2="37500" y2="54158"/>
                        <a14:foregroundMark x1="37500" y1="54158" x2="84375" y2="59701"/>
                        <a14:foregroundMark x1="84375" y1="59701" x2="19952" y2="75480"/>
                        <a14:foregroundMark x1="24279" y1="78891" x2="49279" y2="79531"/>
                        <a14:foregroundMark x1="49279" y1="79531" x2="25000" y2="87633"/>
                        <a14:foregroundMark x1="25721" y1="92964" x2="58894" y2="94456"/>
                        <a14:foregroundMark x1="58894" y1="94456" x2="25962" y2="95522"/>
                        <a14:foregroundMark x1="26202" y1="96375" x2="28606" y2="96375"/>
                        <a14:foregroundMark x1="28606" y1="96375" x2="60817" y2="96162"/>
                        <a14:foregroundMark x1="60817" y1="96162" x2="25000" y2="87420"/>
                        <a14:foregroundMark x1="25240" y1="81663" x2="56971" y2="53305"/>
                        <a14:foregroundMark x1="56971" y1="53305" x2="2644" y2="57143"/>
                        <a14:foregroundMark x1="2644" y1="57143" x2="37500" y2="46055"/>
                        <a14:foregroundMark x1="37500" y1="46055" x2="1442" y2="43497"/>
                        <a14:foregroundMark x1="57452" y1="8955" x2="56731" y2="6823"/>
                        <a14:foregroundMark x1="43990" y1="4691" x2="39904" y2="213"/>
                        <a14:foregroundMark x1="84375" y1="6823" x2="96154" y2="17271"/>
                        <a14:foregroundMark x1="96154" y1="17271" x2="98317" y2="8529"/>
                        <a14:foregroundMark x1="95192" y1="9595" x2="60096" y2="97655"/>
                        <a14:foregroundMark x1="0" y1="57783" x2="3846" y2="57996"/>
                        <a14:backgroundMark x1="3125" y1="73987" x2="3125" y2="91258"/>
                        <a14:backgroundMark x1="3125" y1="91258" x2="17067" y2="98507"/>
                        <a14:backgroundMark x1="17067" y1="98507" x2="20913" y2="83369"/>
                        <a14:backgroundMark x1="20913" y1="83369" x2="5529" y2="77612"/>
                        <a14:backgroundMark x1="5529" y1="77612" x2="3365" y2="75480"/>
                        <a14:backgroundMark x1="15865" y1="79104" x2="19952" y2="78038"/>
                        <a14:backgroundMark x1="23077" y1="84222" x2="19952" y2="95522"/>
                        <a14:backgroundMark x1="19952" y1="79104" x2="16587" y2="81450"/>
                        <a14:backgroundMark x1="14183" y1="88913" x2="10096" y2="98507"/>
                        <a14:backgroundMark x1="7452" y1="97228" x2="9856" y2="94243"/>
                        <a14:backgroundMark x1="22115" y1="95736" x2="16106" y2="79957"/>
                        <a14:backgroundMark x1="16106" y1="79957" x2="18990" y2="95309"/>
                        <a14:backgroundMark x1="18990" y1="95309" x2="21154" y2="80810"/>
                        <a14:backgroundMark x1="21154" y1="80810" x2="23558" y2="98934"/>
                        <a14:backgroundMark x1="20192" y1="79104" x2="3846" y2="79318"/>
                        <a14:backgroundMark x1="3846" y1="79318" x2="24038" y2="79104"/>
                        <a14:backgroundMark x1="24038" y1="79104" x2="12500" y2="77825"/>
                        <a14:backgroundMark x1="19712" y1="76333" x2="4327" y2="87846"/>
                        <a14:backgroundMark x1="4087" y1="87846" x2="2644" y2="99787"/>
                        <a14:backgroundMark x1="5288" y1="93390" x2="4087" y2="99787"/>
                        <a14:backgroundMark x1="7933" y1="94456" x2="7212" y2="99787"/>
                        <a14:backgroundMark x1="7933" y1="92324" x2="4567" y2="99787"/>
                        <a14:backgroundMark x1="7452" y1="88273" x2="6010" y2="99787"/>
                        <a14:backgroundMark x1="9615" y1="91045" x2="7692" y2="99787"/>
                        <a14:backgroundMark x1="14183" y1="91898" x2="16587" y2="99787"/>
                        <a14:backgroundMark x1="19231" y1="94030" x2="19231" y2="99787"/>
                        <a14:backgroundMark x1="20192" y1="94030" x2="20192" y2="99787"/>
                        <a14:backgroundMark x1="20192" y1="94030" x2="16827" y2="98934"/>
                        <a14:backgroundMark x1="18269" y1="92751" x2="16827" y2="99147"/>
                        <a14:backgroundMark x1="23317" y1="86141" x2="19231" y2="76759"/>
                        <a14:backgroundMark x1="22596" y1="77612" x2="18990" y2="79957"/>
                        <a14:backgroundMark x1="21635" y1="76546" x2="19231" y2="79104"/>
                        <a14:backgroundMark x1="21875" y1="76333" x2="20673" y2="79531"/>
                        <a14:backgroundMark x1="24038" y1="80384" x2="20913" y2="81237"/>
                        <a14:backgroundMark x1="24279" y1="80810" x2="20673" y2="83795"/>
                        <a14:backgroundMark x1="23558" y1="82942" x2="20673" y2="84861"/>
                        <a14:backgroundMark x1="24519" y1="89126" x2="19952" y2="9104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6677" y="4148536"/>
            <a:ext cx="2304256" cy="1944761"/>
          </a:xfrm>
          <a:prstGeom prst="rect">
            <a:avLst/>
          </a:prstGeom>
        </p:spPr>
      </p:pic>
      <p:pic>
        <p:nvPicPr>
          <p:cNvPr id="36" name="Image 35">
            <a:extLst>
              <a:ext uri="{FF2B5EF4-FFF2-40B4-BE49-F238E27FC236}">
                <a16:creationId xmlns:a16="http://schemas.microsoft.com/office/drawing/2014/main" id="{8CED1EEE-C307-47F6-B4DD-FD52F6363282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137397" y="5996015"/>
            <a:ext cx="4320000" cy="9709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68564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76D40A96-517D-41DD-B2C7-0CA5B38681F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0" y="0"/>
            <a:ext cx="12199623" cy="692696"/>
          </a:xfrm>
          <a:prstGeom prst="rect">
            <a:avLst/>
          </a:prstGeom>
        </p:spPr>
        <p:txBody>
          <a:bodyPr anchor="ctr"/>
          <a:lstStyle>
            <a:lvl1pPr algn="ctr">
              <a:defRPr lang="fr-FR" sz="4000" b="1" kern="1200" dirty="0">
                <a:solidFill>
                  <a:schemeClr val="accent2"/>
                </a:solidFill>
                <a:latin typeface="Calibri Light" panose="020F0302020204030204" pitchFamily="34" charset="0"/>
                <a:ea typeface="+mj-ea"/>
                <a:cs typeface="+mj-cs"/>
              </a:defRPr>
            </a:lvl1pPr>
          </a:lstStyle>
          <a:p>
            <a:r>
              <a:rPr lang="fr-FR" dirty="0"/>
              <a:t>Titre</a:t>
            </a:r>
          </a:p>
        </p:txBody>
      </p:sp>
      <p:sp>
        <p:nvSpPr>
          <p:cNvPr id="8" name="Espace réservé du texte 5">
            <a:extLst>
              <a:ext uri="{FF2B5EF4-FFF2-40B4-BE49-F238E27FC236}">
                <a16:creationId xmlns:a16="http://schemas.microsoft.com/office/drawing/2014/main" id="{E6F90892-527D-4BCB-914D-985E134764B0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0" y="498376"/>
            <a:ext cx="12192000" cy="9144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lang="fr-FR" sz="3600" kern="1200" dirty="0">
                <a:solidFill>
                  <a:schemeClr val="tx1"/>
                </a:solidFill>
                <a:latin typeface="Calibri Light" panose="020F0302020204030204" pitchFamily="34" charset="0"/>
                <a:ea typeface="+mj-ea"/>
                <a:cs typeface="+mj-cs"/>
              </a:defRPr>
            </a:lvl1pPr>
          </a:lstStyle>
          <a:p>
            <a:pPr lvl="0"/>
            <a:r>
              <a:rPr lang="fr-FR" dirty="0"/>
              <a:t>Sous - Titre</a:t>
            </a:r>
          </a:p>
        </p:txBody>
      </p:sp>
      <p:sp>
        <p:nvSpPr>
          <p:cNvPr id="13" name="Espace réservé du numéro de diapositive 1">
            <a:extLst>
              <a:ext uri="{FF2B5EF4-FFF2-40B4-BE49-F238E27FC236}">
                <a16:creationId xmlns:a16="http://schemas.microsoft.com/office/drawing/2014/main" id="{F78D4878-C7D7-421C-9FA6-701D24C2EE9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088554" y="6345301"/>
            <a:ext cx="100469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A94AF5-556A-4851-83A2-A8D7F2E156B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1715101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Hexagone 6">
            <a:extLst>
              <a:ext uri="{FF2B5EF4-FFF2-40B4-BE49-F238E27FC236}">
                <a16:creationId xmlns:a16="http://schemas.microsoft.com/office/drawing/2014/main" id="{373B5813-7CB9-428C-8CED-51A3B60E47FF}"/>
              </a:ext>
            </a:extLst>
          </p:cNvPr>
          <p:cNvSpPr/>
          <p:nvPr userDrawn="1"/>
        </p:nvSpPr>
        <p:spPr>
          <a:xfrm>
            <a:off x="431371" y="6135629"/>
            <a:ext cx="11908384" cy="674832"/>
          </a:xfrm>
          <a:custGeom>
            <a:avLst/>
            <a:gdLst>
              <a:gd name="connsiteX0" fmla="*/ 0 w 1703829"/>
              <a:gd name="connsiteY0" fmla="*/ 337416 h 674831"/>
              <a:gd name="connsiteX1" fmla="*/ 168708 w 1703829"/>
              <a:gd name="connsiteY1" fmla="*/ 0 h 674831"/>
              <a:gd name="connsiteX2" fmla="*/ 1535121 w 1703829"/>
              <a:gd name="connsiteY2" fmla="*/ 0 h 674831"/>
              <a:gd name="connsiteX3" fmla="*/ 1703829 w 1703829"/>
              <a:gd name="connsiteY3" fmla="*/ 337416 h 674831"/>
              <a:gd name="connsiteX4" fmla="*/ 1535121 w 1703829"/>
              <a:gd name="connsiteY4" fmla="*/ 674831 h 674831"/>
              <a:gd name="connsiteX5" fmla="*/ 168708 w 1703829"/>
              <a:gd name="connsiteY5" fmla="*/ 674831 h 674831"/>
              <a:gd name="connsiteX6" fmla="*/ 0 w 1703829"/>
              <a:gd name="connsiteY6" fmla="*/ 337416 h 674831"/>
              <a:gd name="connsiteX0" fmla="*/ 0 w 8926521"/>
              <a:gd name="connsiteY0" fmla="*/ 337416 h 674831"/>
              <a:gd name="connsiteX1" fmla="*/ 168708 w 8926521"/>
              <a:gd name="connsiteY1" fmla="*/ 0 h 674831"/>
              <a:gd name="connsiteX2" fmla="*/ 8926521 w 8926521"/>
              <a:gd name="connsiteY2" fmla="*/ 15240 h 674831"/>
              <a:gd name="connsiteX3" fmla="*/ 1703829 w 8926521"/>
              <a:gd name="connsiteY3" fmla="*/ 337416 h 674831"/>
              <a:gd name="connsiteX4" fmla="*/ 1535121 w 8926521"/>
              <a:gd name="connsiteY4" fmla="*/ 674831 h 674831"/>
              <a:gd name="connsiteX5" fmla="*/ 168708 w 8926521"/>
              <a:gd name="connsiteY5" fmla="*/ 674831 h 674831"/>
              <a:gd name="connsiteX6" fmla="*/ 0 w 8926521"/>
              <a:gd name="connsiteY6" fmla="*/ 337416 h 674831"/>
              <a:gd name="connsiteX0" fmla="*/ 0 w 8926521"/>
              <a:gd name="connsiteY0" fmla="*/ 337416 h 674831"/>
              <a:gd name="connsiteX1" fmla="*/ 168708 w 8926521"/>
              <a:gd name="connsiteY1" fmla="*/ 0 h 674831"/>
              <a:gd name="connsiteX2" fmla="*/ 8926521 w 8926521"/>
              <a:gd name="connsiteY2" fmla="*/ 15240 h 674831"/>
              <a:gd name="connsiteX3" fmla="*/ 1703829 w 8926521"/>
              <a:gd name="connsiteY3" fmla="*/ 337416 h 674831"/>
              <a:gd name="connsiteX4" fmla="*/ 8926521 w 8926521"/>
              <a:gd name="connsiteY4" fmla="*/ 674831 h 674831"/>
              <a:gd name="connsiteX5" fmla="*/ 168708 w 8926521"/>
              <a:gd name="connsiteY5" fmla="*/ 674831 h 674831"/>
              <a:gd name="connsiteX6" fmla="*/ 0 w 8926521"/>
              <a:gd name="connsiteY6" fmla="*/ 337416 h 674831"/>
              <a:gd name="connsiteX0" fmla="*/ 0 w 8927589"/>
              <a:gd name="connsiteY0" fmla="*/ 337416 h 674831"/>
              <a:gd name="connsiteX1" fmla="*/ 168708 w 8927589"/>
              <a:gd name="connsiteY1" fmla="*/ 0 h 674831"/>
              <a:gd name="connsiteX2" fmla="*/ 8926521 w 8927589"/>
              <a:gd name="connsiteY2" fmla="*/ 15240 h 674831"/>
              <a:gd name="connsiteX3" fmla="*/ 8927589 w 8927589"/>
              <a:gd name="connsiteY3" fmla="*/ 337416 h 674831"/>
              <a:gd name="connsiteX4" fmla="*/ 8926521 w 8927589"/>
              <a:gd name="connsiteY4" fmla="*/ 674831 h 674831"/>
              <a:gd name="connsiteX5" fmla="*/ 168708 w 8927589"/>
              <a:gd name="connsiteY5" fmla="*/ 674831 h 674831"/>
              <a:gd name="connsiteX6" fmla="*/ 0 w 8927589"/>
              <a:gd name="connsiteY6" fmla="*/ 337416 h 674831"/>
              <a:gd name="connsiteX0" fmla="*/ 0 w 8927589"/>
              <a:gd name="connsiteY0" fmla="*/ 337416 h 674831"/>
              <a:gd name="connsiteX1" fmla="*/ 168708 w 8927589"/>
              <a:gd name="connsiteY1" fmla="*/ 0 h 674831"/>
              <a:gd name="connsiteX2" fmla="*/ 8921759 w 8927589"/>
              <a:gd name="connsiteY2" fmla="*/ 10478 h 674831"/>
              <a:gd name="connsiteX3" fmla="*/ 8927589 w 8927589"/>
              <a:gd name="connsiteY3" fmla="*/ 337416 h 674831"/>
              <a:gd name="connsiteX4" fmla="*/ 8926521 w 8927589"/>
              <a:gd name="connsiteY4" fmla="*/ 674831 h 674831"/>
              <a:gd name="connsiteX5" fmla="*/ 168708 w 8927589"/>
              <a:gd name="connsiteY5" fmla="*/ 674831 h 674831"/>
              <a:gd name="connsiteX6" fmla="*/ 0 w 8927589"/>
              <a:gd name="connsiteY6" fmla="*/ 337416 h 674831"/>
              <a:gd name="connsiteX0" fmla="*/ 0 w 8928903"/>
              <a:gd name="connsiteY0" fmla="*/ 337416 h 674831"/>
              <a:gd name="connsiteX1" fmla="*/ 168708 w 8928903"/>
              <a:gd name="connsiteY1" fmla="*/ 0 h 674831"/>
              <a:gd name="connsiteX2" fmla="*/ 8928903 w 8928903"/>
              <a:gd name="connsiteY2" fmla="*/ 3334 h 674831"/>
              <a:gd name="connsiteX3" fmla="*/ 8927589 w 8928903"/>
              <a:gd name="connsiteY3" fmla="*/ 337416 h 674831"/>
              <a:gd name="connsiteX4" fmla="*/ 8926521 w 8928903"/>
              <a:gd name="connsiteY4" fmla="*/ 674831 h 674831"/>
              <a:gd name="connsiteX5" fmla="*/ 168708 w 8928903"/>
              <a:gd name="connsiteY5" fmla="*/ 674831 h 674831"/>
              <a:gd name="connsiteX6" fmla="*/ 0 w 8928903"/>
              <a:gd name="connsiteY6" fmla="*/ 337416 h 674831"/>
              <a:gd name="connsiteX0" fmla="*/ 0 w 8928903"/>
              <a:gd name="connsiteY0" fmla="*/ 337416 h 674831"/>
              <a:gd name="connsiteX1" fmla="*/ 168708 w 8928903"/>
              <a:gd name="connsiteY1" fmla="*/ 0 h 674831"/>
              <a:gd name="connsiteX2" fmla="*/ 8928903 w 8928903"/>
              <a:gd name="connsiteY2" fmla="*/ 3334 h 674831"/>
              <a:gd name="connsiteX3" fmla="*/ 8927589 w 8928903"/>
              <a:gd name="connsiteY3" fmla="*/ 337416 h 674831"/>
              <a:gd name="connsiteX4" fmla="*/ 8816984 w 8928903"/>
              <a:gd name="connsiteY4" fmla="*/ 577200 h 674831"/>
              <a:gd name="connsiteX5" fmla="*/ 168708 w 8928903"/>
              <a:gd name="connsiteY5" fmla="*/ 674831 h 674831"/>
              <a:gd name="connsiteX6" fmla="*/ 0 w 8928903"/>
              <a:gd name="connsiteY6" fmla="*/ 337416 h 674831"/>
              <a:gd name="connsiteX0" fmla="*/ 0 w 8931284"/>
              <a:gd name="connsiteY0" fmla="*/ 337416 h 674832"/>
              <a:gd name="connsiteX1" fmla="*/ 168708 w 8931284"/>
              <a:gd name="connsiteY1" fmla="*/ 0 h 674832"/>
              <a:gd name="connsiteX2" fmla="*/ 8928903 w 8931284"/>
              <a:gd name="connsiteY2" fmla="*/ 3334 h 674832"/>
              <a:gd name="connsiteX3" fmla="*/ 8927589 w 8931284"/>
              <a:gd name="connsiteY3" fmla="*/ 337416 h 674832"/>
              <a:gd name="connsiteX4" fmla="*/ 8931284 w 8931284"/>
              <a:gd name="connsiteY4" fmla="*/ 674832 h 674832"/>
              <a:gd name="connsiteX5" fmla="*/ 168708 w 8931284"/>
              <a:gd name="connsiteY5" fmla="*/ 674831 h 674832"/>
              <a:gd name="connsiteX6" fmla="*/ 0 w 8931284"/>
              <a:gd name="connsiteY6" fmla="*/ 337416 h 674832"/>
              <a:gd name="connsiteX0" fmla="*/ 0 w 8931284"/>
              <a:gd name="connsiteY0" fmla="*/ 337416 h 674832"/>
              <a:gd name="connsiteX1" fmla="*/ 168708 w 8931284"/>
              <a:gd name="connsiteY1" fmla="*/ 0 h 674832"/>
              <a:gd name="connsiteX2" fmla="*/ 8928903 w 8931284"/>
              <a:gd name="connsiteY2" fmla="*/ 3334 h 674832"/>
              <a:gd name="connsiteX3" fmla="*/ 8691845 w 8931284"/>
              <a:gd name="connsiteY3" fmla="*/ 346941 h 674832"/>
              <a:gd name="connsiteX4" fmla="*/ 8931284 w 8931284"/>
              <a:gd name="connsiteY4" fmla="*/ 674832 h 674832"/>
              <a:gd name="connsiteX5" fmla="*/ 168708 w 8931284"/>
              <a:gd name="connsiteY5" fmla="*/ 674831 h 674832"/>
              <a:gd name="connsiteX6" fmla="*/ 0 w 8931284"/>
              <a:gd name="connsiteY6" fmla="*/ 337416 h 674832"/>
              <a:gd name="connsiteX0" fmla="*/ 0 w 8931284"/>
              <a:gd name="connsiteY0" fmla="*/ 337416 h 674832"/>
              <a:gd name="connsiteX1" fmla="*/ 168708 w 8931284"/>
              <a:gd name="connsiteY1" fmla="*/ 0 h 674832"/>
              <a:gd name="connsiteX2" fmla="*/ 8928903 w 8931284"/>
              <a:gd name="connsiteY2" fmla="*/ 3334 h 674832"/>
              <a:gd name="connsiteX3" fmla="*/ 8691845 w 8931284"/>
              <a:gd name="connsiteY3" fmla="*/ 346941 h 674832"/>
              <a:gd name="connsiteX4" fmla="*/ 8931284 w 8931284"/>
              <a:gd name="connsiteY4" fmla="*/ 674832 h 674832"/>
              <a:gd name="connsiteX5" fmla="*/ 168708 w 8931284"/>
              <a:gd name="connsiteY5" fmla="*/ 674831 h 674832"/>
              <a:gd name="connsiteX6" fmla="*/ 0 w 8931284"/>
              <a:gd name="connsiteY6" fmla="*/ 337416 h 674832"/>
              <a:gd name="connsiteX0" fmla="*/ 0 w 8931284"/>
              <a:gd name="connsiteY0" fmla="*/ 337416 h 674832"/>
              <a:gd name="connsiteX1" fmla="*/ 168708 w 8931284"/>
              <a:gd name="connsiteY1" fmla="*/ 0 h 674832"/>
              <a:gd name="connsiteX2" fmla="*/ 8928903 w 8931284"/>
              <a:gd name="connsiteY2" fmla="*/ 3334 h 674832"/>
              <a:gd name="connsiteX3" fmla="*/ 8691845 w 8931284"/>
              <a:gd name="connsiteY3" fmla="*/ 346941 h 674832"/>
              <a:gd name="connsiteX4" fmla="*/ 8931284 w 8931284"/>
              <a:gd name="connsiteY4" fmla="*/ 674832 h 674832"/>
              <a:gd name="connsiteX5" fmla="*/ 168708 w 8931284"/>
              <a:gd name="connsiteY5" fmla="*/ 674831 h 674832"/>
              <a:gd name="connsiteX6" fmla="*/ 0 w 8931284"/>
              <a:gd name="connsiteY6" fmla="*/ 337416 h 674832"/>
              <a:gd name="connsiteX0" fmla="*/ 0 w 8931284"/>
              <a:gd name="connsiteY0" fmla="*/ 337416 h 674832"/>
              <a:gd name="connsiteX1" fmla="*/ 168708 w 8931284"/>
              <a:gd name="connsiteY1" fmla="*/ 0 h 674832"/>
              <a:gd name="connsiteX2" fmla="*/ 8928903 w 8931284"/>
              <a:gd name="connsiteY2" fmla="*/ 3334 h 674832"/>
              <a:gd name="connsiteX3" fmla="*/ 8927589 w 8931284"/>
              <a:gd name="connsiteY3" fmla="*/ 349323 h 674832"/>
              <a:gd name="connsiteX4" fmla="*/ 8931284 w 8931284"/>
              <a:gd name="connsiteY4" fmla="*/ 674832 h 674832"/>
              <a:gd name="connsiteX5" fmla="*/ 168708 w 8931284"/>
              <a:gd name="connsiteY5" fmla="*/ 674831 h 674832"/>
              <a:gd name="connsiteX6" fmla="*/ 0 w 8931284"/>
              <a:gd name="connsiteY6" fmla="*/ 337416 h 674832"/>
              <a:gd name="connsiteX0" fmla="*/ 0 w 8931284"/>
              <a:gd name="connsiteY0" fmla="*/ 337416 h 674832"/>
              <a:gd name="connsiteX1" fmla="*/ 168708 w 8931284"/>
              <a:gd name="connsiteY1" fmla="*/ 0 h 674832"/>
              <a:gd name="connsiteX2" fmla="*/ 8928903 w 8931284"/>
              <a:gd name="connsiteY2" fmla="*/ 3334 h 674832"/>
              <a:gd name="connsiteX3" fmla="*/ 8915683 w 8931284"/>
              <a:gd name="connsiteY3" fmla="*/ 351704 h 674832"/>
              <a:gd name="connsiteX4" fmla="*/ 8931284 w 8931284"/>
              <a:gd name="connsiteY4" fmla="*/ 674832 h 674832"/>
              <a:gd name="connsiteX5" fmla="*/ 168708 w 8931284"/>
              <a:gd name="connsiteY5" fmla="*/ 674831 h 674832"/>
              <a:gd name="connsiteX6" fmla="*/ 0 w 8931284"/>
              <a:gd name="connsiteY6" fmla="*/ 337416 h 674832"/>
              <a:gd name="connsiteX0" fmla="*/ 0 w 8931284"/>
              <a:gd name="connsiteY0" fmla="*/ 337416 h 674832"/>
              <a:gd name="connsiteX1" fmla="*/ 168708 w 8931284"/>
              <a:gd name="connsiteY1" fmla="*/ 0 h 674832"/>
              <a:gd name="connsiteX2" fmla="*/ 8928903 w 8931284"/>
              <a:gd name="connsiteY2" fmla="*/ 3334 h 674832"/>
              <a:gd name="connsiteX3" fmla="*/ 8915683 w 8931284"/>
              <a:gd name="connsiteY3" fmla="*/ 351704 h 674832"/>
              <a:gd name="connsiteX4" fmla="*/ 8931284 w 8931284"/>
              <a:gd name="connsiteY4" fmla="*/ 674832 h 674832"/>
              <a:gd name="connsiteX5" fmla="*/ 168708 w 8931284"/>
              <a:gd name="connsiteY5" fmla="*/ 674831 h 674832"/>
              <a:gd name="connsiteX6" fmla="*/ 0 w 8931284"/>
              <a:gd name="connsiteY6" fmla="*/ 337416 h 674832"/>
              <a:gd name="connsiteX0" fmla="*/ 0 w 8931284"/>
              <a:gd name="connsiteY0" fmla="*/ 337416 h 674832"/>
              <a:gd name="connsiteX1" fmla="*/ 168708 w 8931284"/>
              <a:gd name="connsiteY1" fmla="*/ 0 h 674832"/>
              <a:gd name="connsiteX2" fmla="*/ 8928903 w 8931284"/>
              <a:gd name="connsiteY2" fmla="*/ 3334 h 674832"/>
              <a:gd name="connsiteX3" fmla="*/ 8682321 w 8931284"/>
              <a:gd name="connsiteY3" fmla="*/ 356467 h 674832"/>
              <a:gd name="connsiteX4" fmla="*/ 8931284 w 8931284"/>
              <a:gd name="connsiteY4" fmla="*/ 674832 h 674832"/>
              <a:gd name="connsiteX5" fmla="*/ 168708 w 8931284"/>
              <a:gd name="connsiteY5" fmla="*/ 674831 h 674832"/>
              <a:gd name="connsiteX6" fmla="*/ 0 w 8931284"/>
              <a:gd name="connsiteY6" fmla="*/ 337416 h 674832"/>
              <a:gd name="connsiteX0" fmla="*/ 0 w 10025267"/>
              <a:gd name="connsiteY0" fmla="*/ 337416 h 674832"/>
              <a:gd name="connsiteX1" fmla="*/ 168708 w 10025267"/>
              <a:gd name="connsiteY1" fmla="*/ 0 h 674832"/>
              <a:gd name="connsiteX2" fmla="*/ 8928903 w 10025267"/>
              <a:gd name="connsiteY2" fmla="*/ 3334 h 674832"/>
              <a:gd name="connsiteX3" fmla="*/ 8931284 w 10025267"/>
              <a:gd name="connsiteY3" fmla="*/ 674832 h 674832"/>
              <a:gd name="connsiteX4" fmla="*/ 168708 w 10025267"/>
              <a:gd name="connsiteY4" fmla="*/ 674831 h 674832"/>
              <a:gd name="connsiteX5" fmla="*/ 0 w 10025267"/>
              <a:gd name="connsiteY5" fmla="*/ 337416 h 674832"/>
              <a:gd name="connsiteX0" fmla="*/ 0 w 9581850"/>
              <a:gd name="connsiteY0" fmla="*/ 337416 h 756311"/>
              <a:gd name="connsiteX1" fmla="*/ 168708 w 9581850"/>
              <a:gd name="connsiteY1" fmla="*/ 0 h 756311"/>
              <a:gd name="connsiteX2" fmla="*/ 8928903 w 9581850"/>
              <a:gd name="connsiteY2" fmla="*/ 3334 h 756311"/>
              <a:gd name="connsiteX3" fmla="*/ 8931284 w 9581850"/>
              <a:gd name="connsiteY3" fmla="*/ 674832 h 756311"/>
              <a:gd name="connsiteX4" fmla="*/ 168708 w 9581850"/>
              <a:gd name="connsiteY4" fmla="*/ 674831 h 756311"/>
              <a:gd name="connsiteX5" fmla="*/ 0 w 9581850"/>
              <a:gd name="connsiteY5" fmla="*/ 337416 h 756311"/>
              <a:gd name="connsiteX0" fmla="*/ 0 w 9665262"/>
              <a:gd name="connsiteY0" fmla="*/ 337416 h 761670"/>
              <a:gd name="connsiteX1" fmla="*/ 168708 w 9665262"/>
              <a:gd name="connsiteY1" fmla="*/ 0 h 761670"/>
              <a:gd name="connsiteX2" fmla="*/ 8928903 w 9665262"/>
              <a:gd name="connsiteY2" fmla="*/ 3334 h 761670"/>
              <a:gd name="connsiteX3" fmla="*/ 8931284 w 9665262"/>
              <a:gd name="connsiteY3" fmla="*/ 674832 h 761670"/>
              <a:gd name="connsiteX4" fmla="*/ 168708 w 9665262"/>
              <a:gd name="connsiteY4" fmla="*/ 674831 h 761670"/>
              <a:gd name="connsiteX5" fmla="*/ 0 w 9665262"/>
              <a:gd name="connsiteY5" fmla="*/ 337416 h 761670"/>
              <a:gd name="connsiteX0" fmla="*/ 0 w 9579731"/>
              <a:gd name="connsiteY0" fmla="*/ 337416 h 779765"/>
              <a:gd name="connsiteX1" fmla="*/ 168708 w 9579731"/>
              <a:gd name="connsiteY1" fmla="*/ 0 h 779765"/>
              <a:gd name="connsiteX2" fmla="*/ 8928903 w 9579731"/>
              <a:gd name="connsiteY2" fmla="*/ 3334 h 779765"/>
              <a:gd name="connsiteX3" fmla="*/ 8931284 w 9579731"/>
              <a:gd name="connsiteY3" fmla="*/ 674832 h 779765"/>
              <a:gd name="connsiteX4" fmla="*/ 168708 w 9579731"/>
              <a:gd name="connsiteY4" fmla="*/ 674831 h 779765"/>
              <a:gd name="connsiteX5" fmla="*/ 0 w 9579731"/>
              <a:gd name="connsiteY5" fmla="*/ 337416 h 779765"/>
              <a:gd name="connsiteX0" fmla="*/ 0 w 8931284"/>
              <a:gd name="connsiteY0" fmla="*/ 337416 h 674832"/>
              <a:gd name="connsiteX1" fmla="*/ 168708 w 8931284"/>
              <a:gd name="connsiteY1" fmla="*/ 0 h 674832"/>
              <a:gd name="connsiteX2" fmla="*/ 8928903 w 8931284"/>
              <a:gd name="connsiteY2" fmla="*/ 3334 h 674832"/>
              <a:gd name="connsiteX3" fmla="*/ 8931284 w 8931284"/>
              <a:gd name="connsiteY3" fmla="*/ 674832 h 674832"/>
              <a:gd name="connsiteX4" fmla="*/ 168708 w 8931284"/>
              <a:gd name="connsiteY4" fmla="*/ 674831 h 674832"/>
              <a:gd name="connsiteX5" fmla="*/ 0 w 8931284"/>
              <a:gd name="connsiteY5" fmla="*/ 337416 h 6748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8931284" h="674832">
                <a:moveTo>
                  <a:pt x="0" y="337416"/>
                </a:moveTo>
                <a:lnTo>
                  <a:pt x="168708" y="0"/>
                </a:lnTo>
                <a:lnTo>
                  <a:pt x="8928903" y="3334"/>
                </a:lnTo>
                <a:cubicBezTo>
                  <a:pt x="8929626" y="1289762"/>
                  <a:pt x="8926848" y="-313384"/>
                  <a:pt x="8931284" y="674832"/>
                </a:cubicBezTo>
                <a:lnTo>
                  <a:pt x="168708" y="674831"/>
                </a:lnTo>
                <a:lnTo>
                  <a:pt x="0" y="337416"/>
                </a:lnTo>
                <a:close/>
              </a:path>
            </a:pathLst>
          </a:custGeom>
          <a:solidFill>
            <a:schemeClr val="tx1"/>
          </a:solidFill>
          <a:ln>
            <a:solidFill>
              <a:schemeClr val="bg1">
                <a:lumMod val="1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800"/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E02F2978-61E5-4844-98FE-919B7951B016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903259" y="6110333"/>
            <a:ext cx="3360000" cy="755147"/>
          </a:xfrm>
          <a:prstGeom prst="rect">
            <a:avLst/>
          </a:prstGeom>
        </p:spPr>
      </p:pic>
      <p:sp>
        <p:nvSpPr>
          <p:cNvPr id="9" name="Espace réservé du numéro de diapositive 1">
            <a:extLst>
              <a:ext uri="{FF2B5EF4-FFF2-40B4-BE49-F238E27FC236}">
                <a16:creationId xmlns:a16="http://schemas.microsoft.com/office/drawing/2014/main" id="{02B9642B-B6BE-4B03-A6A3-1EF4629C2F2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088554" y="6345301"/>
            <a:ext cx="100469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A94AF5-556A-4851-83A2-A8D7F2E156B5}" type="slidenum">
              <a:rPr lang="fr-FR" smtClean="0"/>
              <a:t>‹N°›</a:t>
            </a:fld>
            <a:endParaRPr lang="fr-FR"/>
          </a:p>
        </p:txBody>
      </p:sp>
      <p:sp>
        <p:nvSpPr>
          <p:cNvPr id="10" name="Titre 1">
            <a:extLst>
              <a:ext uri="{FF2B5EF4-FFF2-40B4-BE49-F238E27FC236}">
                <a16:creationId xmlns:a16="http://schemas.microsoft.com/office/drawing/2014/main" id="{86D3E4A9-FAFC-4F19-838A-08C890A51CF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0" y="0"/>
            <a:ext cx="12199623" cy="692696"/>
          </a:xfrm>
          <a:prstGeom prst="rect">
            <a:avLst/>
          </a:prstGeom>
        </p:spPr>
        <p:txBody>
          <a:bodyPr anchor="ctr"/>
          <a:lstStyle>
            <a:lvl1pPr algn="ctr">
              <a:defRPr lang="fr-FR" sz="4000" b="1" kern="1200" dirty="0">
                <a:solidFill>
                  <a:schemeClr val="accent2"/>
                </a:solidFill>
                <a:latin typeface="Calibri Light" panose="020F0302020204030204" pitchFamily="34" charset="0"/>
                <a:ea typeface="+mj-ea"/>
                <a:cs typeface="+mj-cs"/>
              </a:defRPr>
            </a:lvl1pPr>
          </a:lstStyle>
          <a:p>
            <a:r>
              <a:rPr lang="fr-FR" dirty="0"/>
              <a:t>Titre</a:t>
            </a:r>
          </a:p>
        </p:txBody>
      </p:sp>
      <p:sp>
        <p:nvSpPr>
          <p:cNvPr id="11" name="Espace réservé du texte 5">
            <a:extLst>
              <a:ext uri="{FF2B5EF4-FFF2-40B4-BE49-F238E27FC236}">
                <a16:creationId xmlns:a16="http://schemas.microsoft.com/office/drawing/2014/main" id="{3A6946B0-3050-49C6-A9A0-26E9525B7954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0" y="498376"/>
            <a:ext cx="12192000" cy="9144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lang="fr-FR" sz="3600" kern="1200" dirty="0">
                <a:solidFill>
                  <a:schemeClr val="tx1"/>
                </a:solidFill>
                <a:latin typeface="Calibri Light" panose="020F0302020204030204" pitchFamily="34" charset="0"/>
                <a:ea typeface="+mj-ea"/>
                <a:cs typeface="+mj-cs"/>
              </a:defRPr>
            </a:lvl1pPr>
          </a:lstStyle>
          <a:p>
            <a:pPr lvl="0"/>
            <a:r>
              <a:rPr lang="fr-FR" dirty="0"/>
              <a:t>Sous - Titre</a:t>
            </a:r>
          </a:p>
        </p:txBody>
      </p:sp>
    </p:spTree>
    <p:extLst>
      <p:ext uri="{BB962C8B-B14F-4D97-AF65-F5344CB8AC3E}">
        <p14:creationId xmlns:p14="http://schemas.microsoft.com/office/powerpoint/2010/main" val="250700568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Sous-titre 2"/>
          <p:cNvSpPr txBox="1">
            <a:spLocks/>
          </p:cNvSpPr>
          <p:nvPr userDrawn="1"/>
        </p:nvSpPr>
        <p:spPr>
          <a:xfrm>
            <a:off x="0" y="1"/>
            <a:ext cx="12192000" cy="101020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200" kern="1200">
                <a:solidFill>
                  <a:schemeClr val="tx1"/>
                </a:solidFill>
                <a:latin typeface="Calibri Light" panose="020F0302020204030204" pitchFamily="34" charset="0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Calibri Light" panose="020F0302020204030204" pitchFamily="34" charset="0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Calibri Light" panose="020F0302020204030204" pitchFamily="34" charset="0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Calibri Light" panose="020F0302020204030204" pitchFamily="34" charset="0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Calibri Light" panose="020F0302020204030204" pitchFamily="34" charset="0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fr-FR" sz="4000" b="0" u="sng" dirty="0">
                <a:solidFill>
                  <a:schemeClr val="tx1"/>
                </a:solidFill>
              </a:rPr>
              <a:t>Plan de la présentation</a:t>
            </a:r>
          </a:p>
        </p:txBody>
      </p:sp>
      <p:sp>
        <p:nvSpPr>
          <p:cNvPr id="25" name="Sous-titre 2">
            <a:extLst>
              <a:ext uri="{FF2B5EF4-FFF2-40B4-BE49-F238E27FC236}">
                <a16:creationId xmlns:a16="http://schemas.microsoft.com/office/drawing/2014/main" id="{F1E7FDC8-046D-4297-871A-3D87D0E89104}"/>
              </a:ext>
            </a:extLst>
          </p:cNvPr>
          <p:cNvSpPr txBox="1">
            <a:spLocks/>
          </p:cNvSpPr>
          <p:nvPr userDrawn="1"/>
        </p:nvSpPr>
        <p:spPr>
          <a:xfrm>
            <a:off x="2831638" y="1333429"/>
            <a:ext cx="9552383" cy="1010205"/>
          </a:xfrm>
          <a:prstGeom prst="rect">
            <a:avLst/>
          </a:prstGeom>
        </p:spPr>
        <p:txBody>
          <a:bodyPr anchor="ctr"/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200" kern="1200">
                <a:solidFill>
                  <a:schemeClr val="tx1"/>
                </a:solidFill>
                <a:latin typeface="Calibri Light" panose="020F0302020204030204" pitchFamily="34" charset="0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Calibri Light" panose="020F0302020204030204" pitchFamily="34" charset="0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Calibri Light" panose="020F0302020204030204" pitchFamily="34" charset="0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Calibri Light" panose="020F0302020204030204" pitchFamily="34" charset="0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Calibri Light" panose="020F0302020204030204" pitchFamily="34" charset="0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4000" b="1" dirty="0">
                <a:solidFill>
                  <a:schemeClr val="accent1"/>
                </a:solidFill>
              </a:rPr>
              <a:t>Introduction</a:t>
            </a:r>
            <a:r>
              <a:rPr lang="fr-FR" sz="4000" b="1" baseline="0" dirty="0">
                <a:solidFill>
                  <a:schemeClr val="accent1"/>
                </a:solidFill>
              </a:rPr>
              <a:t> à l’ACV</a:t>
            </a:r>
            <a:endParaRPr lang="fr-FR" sz="4000" b="1" dirty="0">
              <a:solidFill>
                <a:schemeClr val="accent1"/>
              </a:solidFill>
            </a:endParaRPr>
          </a:p>
        </p:txBody>
      </p:sp>
      <p:sp>
        <p:nvSpPr>
          <p:cNvPr id="26" name="Sous-titre 2">
            <a:extLst>
              <a:ext uri="{FF2B5EF4-FFF2-40B4-BE49-F238E27FC236}">
                <a16:creationId xmlns:a16="http://schemas.microsoft.com/office/drawing/2014/main" id="{F663EF32-9591-48E7-99EF-1546A55F6F4B}"/>
              </a:ext>
            </a:extLst>
          </p:cNvPr>
          <p:cNvSpPr txBox="1">
            <a:spLocks/>
          </p:cNvSpPr>
          <p:nvPr userDrawn="1"/>
        </p:nvSpPr>
        <p:spPr>
          <a:xfrm>
            <a:off x="2831638" y="2350791"/>
            <a:ext cx="9552383" cy="101020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200" kern="1200">
                <a:solidFill>
                  <a:schemeClr val="tx1"/>
                </a:solidFill>
                <a:latin typeface="Calibri Light" panose="020F0302020204030204" pitchFamily="34" charset="0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Calibri Light" panose="020F0302020204030204" pitchFamily="34" charset="0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Calibri Light" panose="020F0302020204030204" pitchFamily="34" charset="0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Calibri Light" panose="020F0302020204030204" pitchFamily="34" charset="0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Calibri Light" panose="020F0302020204030204" pitchFamily="34" charset="0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4000" b="1" dirty="0">
                <a:solidFill>
                  <a:schemeClr val="accent3"/>
                </a:solidFill>
              </a:rPr>
              <a:t>Impacts</a:t>
            </a:r>
            <a:r>
              <a:rPr lang="fr-FR" sz="4000" b="1" baseline="0" dirty="0">
                <a:solidFill>
                  <a:schemeClr val="accent3"/>
                </a:solidFill>
              </a:rPr>
              <a:t> CO2 et impacts énergétiques</a:t>
            </a:r>
            <a:endParaRPr lang="fr-FR" sz="4000" b="1" dirty="0">
              <a:solidFill>
                <a:schemeClr val="accent3"/>
              </a:solidFill>
            </a:endParaRPr>
          </a:p>
        </p:txBody>
      </p:sp>
      <p:sp>
        <p:nvSpPr>
          <p:cNvPr id="27" name="Sous-titre 2">
            <a:extLst>
              <a:ext uri="{FF2B5EF4-FFF2-40B4-BE49-F238E27FC236}">
                <a16:creationId xmlns:a16="http://schemas.microsoft.com/office/drawing/2014/main" id="{659D59E5-267F-4E24-85CB-92913435E2E6}"/>
              </a:ext>
            </a:extLst>
          </p:cNvPr>
          <p:cNvSpPr txBox="1">
            <a:spLocks/>
          </p:cNvSpPr>
          <p:nvPr userDrawn="1"/>
        </p:nvSpPr>
        <p:spPr>
          <a:xfrm>
            <a:off x="2831638" y="3366853"/>
            <a:ext cx="9552383" cy="101020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200" kern="1200">
                <a:solidFill>
                  <a:schemeClr val="tx1"/>
                </a:solidFill>
                <a:latin typeface="Calibri Light" panose="020F0302020204030204" pitchFamily="34" charset="0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Calibri Light" panose="020F0302020204030204" pitchFamily="34" charset="0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Calibri Light" panose="020F0302020204030204" pitchFamily="34" charset="0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Calibri Light" panose="020F0302020204030204" pitchFamily="34" charset="0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Calibri Light" panose="020F0302020204030204" pitchFamily="34" charset="0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4000" b="1" dirty="0">
                <a:solidFill>
                  <a:schemeClr val="accent5"/>
                </a:solidFill>
              </a:rPr>
              <a:t>Etude environnementale</a:t>
            </a:r>
            <a:r>
              <a:rPr lang="fr-FR" sz="4000" b="1" baseline="0" dirty="0">
                <a:solidFill>
                  <a:schemeClr val="accent5"/>
                </a:solidFill>
              </a:rPr>
              <a:t> et socio-économique</a:t>
            </a:r>
            <a:endParaRPr lang="fr-FR" sz="4000" b="1" dirty="0">
              <a:solidFill>
                <a:schemeClr val="accent5"/>
              </a:solidFill>
            </a:endParaRPr>
          </a:p>
        </p:txBody>
      </p:sp>
      <p:sp>
        <p:nvSpPr>
          <p:cNvPr id="28" name="Sous-titre 2">
            <a:extLst>
              <a:ext uri="{FF2B5EF4-FFF2-40B4-BE49-F238E27FC236}">
                <a16:creationId xmlns:a16="http://schemas.microsoft.com/office/drawing/2014/main" id="{117D67F5-C9DD-4833-A55A-9B43A98FB41F}"/>
              </a:ext>
            </a:extLst>
          </p:cNvPr>
          <p:cNvSpPr txBox="1">
            <a:spLocks/>
          </p:cNvSpPr>
          <p:nvPr userDrawn="1"/>
        </p:nvSpPr>
        <p:spPr>
          <a:xfrm>
            <a:off x="2831638" y="4363867"/>
            <a:ext cx="9552383" cy="101020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200" kern="1200">
                <a:solidFill>
                  <a:schemeClr val="tx1"/>
                </a:solidFill>
                <a:latin typeface="Calibri Light" panose="020F0302020204030204" pitchFamily="34" charset="0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Calibri Light" panose="020F0302020204030204" pitchFamily="34" charset="0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Calibri Light" panose="020F0302020204030204" pitchFamily="34" charset="0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Calibri Light" panose="020F0302020204030204" pitchFamily="34" charset="0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Calibri Light" panose="020F0302020204030204" pitchFamily="34" charset="0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4000" b="1" dirty="0">
                <a:solidFill>
                  <a:schemeClr val="accent4"/>
                </a:solidFill>
              </a:rPr>
              <a:t>Exercices</a:t>
            </a:r>
            <a:r>
              <a:rPr lang="fr-FR" sz="4000" b="1" baseline="0" dirty="0">
                <a:solidFill>
                  <a:schemeClr val="accent4"/>
                </a:solidFill>
              </a:rPr>
              <a:t> d’application</a:t>
            </a:r>
            <a:endParaRPr lang="fr-FR" sz="4000" b="1" dirty="0">
              <a:solidFill>
                <a:schemeClr val="accent4"/>
              </a:solidFill>
            </a:endParaRPr>
          </a:p>
        </p:txBody>
      </p:sp>
      <p:sp>
        <p:nvSpPr>
          <p:cNvPr id="29" name="Sous-titre 2">
            <a:extLst>
              <a:ext uri="{FF2B5EF4-FFF2-40B4-BE49-F238E27FC236}">
                <a16:creationId xmlns:a16="http://schemas.microsoft.com/office/drawing/2014/main" id="{671F237E-94B2-41A9-86FB-21711160F2A4}"/>
              </a:ext>
            </a:extLst>
          </p:cNvPr>
          <p:cNvSpPr txBox="1">
            <a:spLocks/>
          </p:cNvSpPr>
          <p:nvPr userDrawn="1"/>
        </p:nvSpPr>
        <p:spPr>
          <a:xfrm>
            <a:off x="2831638" y="5359225"/>
            <a:ext cx="9552383" cy="101020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200" kern="1200">
                <a:solidFill>
                  <a:schemeClr val="tx1"/>
                </a:solidFill>
                <a:latin typeface="Calibri Light" panose="020F0302020204030204" pitchFamily="34" charset="0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Calibri Light" panose="020F0302020204030204" pitchFamily="34" charset="0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Calibri Light" panose="020F0302020204030204" pitchFamily="34" charset="0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Calibri Light" panose="020F0302020204030204" pitchFamily="34" charset="0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Calibri Light" panose="020F0302020204030204" pitchFamily="34" charset="0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4000" b="1" dirty="0">
                <a:solidFill>
                  <a:schemeClr val="accent2"/>
                </a:solidFill>
              </a:rPr>
              <a:t>Ce</a:t>
            </a:r>
            <a:r>
              <a:rPr lang="fr-FR" sz="4000" b="1" baseline="0" dirty="0">
                <a:solidFill>
                  <a:schemeClr val="accent2"/>
                </a:solidFill>
              </a:rPr>
              <a:t> qu’il faut retenir</a:t>
            </a:r>
            <a:endParaRPr lang="fr-FR" sz="4000" b="1" dirty="0">
              <a:solidFill>
                <a:schemeClr val="accent2"/>
              </a:solidFill>
            </a:endParaRPr>
          </a:p>
        </p:txBody>
      </p:sp>
      <p:sp>
        <p:nvSpPr>
          <p:cNvPr id="3" name="Espace réservé du numéro de diapositive 2">
            <a:extLst>
              <a:ext uri="{FF2B5EF4-FFF2-40B4-BE49-F238E27FC236}">
                <a16:creationId xmlns:a16="http://schemas.microsoft.com/office/drawing/2014/main" id="{0BA74451-AB7D-49AD-9AB7-7417F7874C28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184568" y="6365206"/>
            <a:ext cx="1100707" cy="365125"/>
          </a:xfrm>
        </p:spPr>
        <p:txBody>
          <a:bodyPr/>
          <a:lstStyle/>
          <a:p>
            <a:r>
              <a:rPr lang="fr-FR"/>
              <a:t>˻ </a:t>
            </a:r>
            <a:fld id="{5BA94AF5-556A-4851-83A2-A8D7F2E156B5}" type="slidenum">
              <a:rPr smtClean="0"/>
              <a:pPr/>
              <a:t>‹N°›</a:t>
            </a:fld>
            <a:r>
              <a:t> ˺</a:t>
            </a:r>
          </a:p>
        </p:txBody>
      </p:sp>
    </p:spTree>
    <p:extLst>
      <p:ext uri="{BB962C8B-B14F-4D97-AF65-F5344CB8AC3E}">
        <p14:creationId xmlns:p14="http://schemas.microsoft.com/office/powerpoint/2010/main" val="247920737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Hexagone 6">
            <a:extLst>
              <a:ext uri="{FF2B5EF4-FFF2-40B4-BE49-F238E27FC236}">
                <a16:creationId xmlns:a16="http://schemas.microsoft.com/office/drawing/2014/main" id="{BCB70D45-2262-4059-A60D-BD63F84CF2C0}"/>
              </a:ext>
            </a:extLst>
          </p:cNvPr>
          <p:cNvSpPr/>
          <p:nvPr userDrawn="1"/>
        </p:nvSpPr>
        <p:spPr>
          <a:xfrm>
            <a:off x="335360" y="1307409"/>
            <a:ext cx="18144000" cy="1008000"/>
          </a:xfrm>
          <a:custGeom>
            <a:avLst/>
            <a:gdLst>
              <a:gd name="connsiteX0" fmla="*/ 0 w 1703829"/>
              <a:gd name="connsiteY0" fmla="*/ 337416 h 674831"/>
              <a:gd name="connsiteX1" fmla="*/ 168708 w 1703829"/>
              <a:gd name="connsiteY1" fmla="*/ 0 h 674831"/>
              <a:gd name="connsiteX2" fmla="*/ 1535121 w 1703829"/>
              <a:gd name="connsiteY2" fmla="*/ 0 h 674831"/>
              <a:gd name="connsiteX3" fmla="*/ 1703829 w 1703829"/>
              <a:gd name="connsiteY3" fmla="*/ 337416 h 674831"/>
              <a:gd name="connsiteX4" fmla="*/ 1535121 w 1703829"/>
              <a:gd name="connsiteY4" fmla="*/ 674831 h 674831"/>
              <a:gd name="connsiteX5" fmla="*/ 168708 w 1703829"/>
              <a:gd name="connsiteY5" fmla="*/ 674831 h 674831"/>
              <a:gd name="connsiteX6" fmla="*/ 0 w 1703829"/>
              <a:gd name="connsiteY6" fmla="*/ 337416 h 674831"/>
              <a:gd name="connsiteX0" fmla="*/ 0 w 8926521"/>
              <a:gd name="connsiteY0" fmla="*/ 337416 h 674831"/>
              <a:gd name="connsiteX1" fmla="*/ 168708 w 8926521"/>
              <a:gd name="connsiteY1" fmla="*/ 0 h 674831"/>
              <a:gd name="connsiteX2" fmla="*/ 8926521 w 8926521"/>
              <a:gd name="connsiteY2" fmla="*/ 15240 h 674831"/>
              <a:gd name="connsiteX3" fmla="*/ 1703829 w 8926521"/>
              <a:gd name="connsiteY3" fmla="*/ 337416 h 674831"/>
              <a:gd name="connsiteX4" fmla="*/ 1535121 w 8926521"/>
              <a:gd name="connsiteY4" fmla="*/ 674831 h 674831"/>
              <a:gd name="connsiteX5" fmla="*/ 168708 w 8926521"/>
              <a:gd name="connsiteY5" fmla="*/ 674831 h 674831"/>
              <a:gd name="connsiteX6" fmla="*/ 0 w 8926521"/>
              <a:gd name="connsiteY6" fmla="*/ 337416 h 674831"/>
              <a:gd name="connsiteX0" fmla="*/ 0 w 8926521"/>
              <a:gd name="connsiteY0" fmla="*/ 337416 h 674831"/>
              <a:gd name="connsiteX1" fmla="*/ 168708 w 8926521"/>
              <a:gd name="connsiteY1" fmla="*/ 0 h 674831"/>
              <a:gd name="connsiteX2" fmla="*/ 8926521 w 8926521"/>
              <a:gd name="connsiteY2" fmla="*/ 15240 h 674831"/>
              <a:gd name="connsiteX3" fmla="*/ 1703829 w 8926521"/>
              <a:gd name="connsiteY3" fmla="*/ 337416 h 674831"/>
              <a:gd name="connsiteX4" fmla="*/ 8926521 w 8926521"/>
              <a:gd name="connsiteY4" fmla="*/ 674831 h 674831"/>
              <a:gd name="connsiteX5" fmla="*/ 168708 w 8926521"/>
              <a:gd name="connsiteY5" fmla="*/ 674831 h 674831"/>
              <a:gd name="connsiteX6" fmla="*/ 0 w 8926521"/>
              <a:gd name="connsiteY6" fmla="*/ 337416 h 674831"/>
              <a:gd name="connsiteX0" fmla="*/ 0 w 8927589"/>
              <a:gd name="connsiteY0" fmla="*/ 337416 h 674831"/>
              <a:gd name="connsiteX1" fmla="*/ 168708 w 8927589"/>
              <a:gd name="connsiteY1" fmla="*/ 0 h 674831"/>
              <a:gd name="connsiteX2" fmla="*/ 8926521 w 8927589"/>
              <a:gd name="connsiteY2" fmla="*/ 15240 h 674831"/>
              <a:gd name="connsiteX3" fmla="*/ 8927589 w 8927589"/>
              <a:gd name="connsiteY3" fmla="*/ 337416 h 674831"/>
              <a:gd name="connsiteX4" fmla="*/ 8926521 w 8927589"/>
              <a:gd name="connsiteY4" fmla="*/ 674831 h 674831"/>
              <a:gd name="connsiteX5" fmla="*/ 168708 w 8927589"/>
              <a:gd name="connsiteY5" fmla="*/ 674831 h 674831"/>
              <a:gd name="connsiteX6" fmla="*/ 0 w 8927589"/>
              <a:gd name="connsiteY6" fmla="*/ 337416 h 674831"/>
              <a:gd name="connsiteX0" fmla="*/ 0 w 8927589"/>
              <a:gd name="connsiteY0" fmla="*/ 337416 h 674831"/>
              <a:gd name="connsiteX1" fmla="*/ 168708 w 8927589"/>
              <a:gd name="connsiteY1" fmla="*/ 0 h 674831"/>
              <a:gd name="connsiteX2" fmla="*/ 8921759 w 8927589"/>
              <a:gd name="connsiteY2" fmla="*/ 10478 h 674831"/>
              <a:gd name="connsiteX3" fmla="*/ 8927589 w 8927589"/>
              <a:gd name="connsiteY3" fmla="*/ 337416 h 674831"/>
              <a:gd name="connsiteX4" fmla="*/ 8926521 w 8927589"/>
              <a:gd name="connsiteY4" fmla="*/ 674831 h 674831"/>
              <a:gd name="connsiteX5" fmla="*/ 168708 w 8927589"/>
              <a:gd name="connsiteY5" fmla="*/ 674831 h 674831"/>
              <a:gd name="connsiteX6" fmla="*/ 0 w 8927589"/>
              <a:gd name="connsiteY6" fmla="*/ 337416 h 674831"/>
              <a:gd name="connsiteX0" fmla="*/ 0 w 8928903"/>
              <a:gd name="connsiteY0" fmla="*/ 337416 h 674831"/>
              <a:gd name="connsiteX1" fmla="*/ 168708 w 8928903"/>
              <a:gd name="connsiteY1" fmla="*/ 0 h 674831"/>
              <a:gd name="connsiteX2" fmla="*/ 8928903 w 8928903"/>
              <a:gd name="connsiteY2" fmla="*/ 3334 h 674831"/>
              <a:gd name="connsiteX3" fmla="*/ 8927589 w 8928903"/>
              <a:gd name="connsiteY3" fmla="*/ 337416 h 674831"/>
              <a:gd name="connsiteX4" fmla="*/ 8926521 w 8928903"/>
              <a:gd name="connsiteY4" fmla="*/ 674831 h 674831"/>
              <a:gd name="connsiteX5" fmla="*/ 168708 w 8928903"/>
              <a:gd name="connsiteY5" fmla="*/ 674831 h 674831"/>
              <a:gd name="connsiteX6" fmla="*/ 0 w 8928903"/>
              <a:gd name="connsiteY6" fmla="*/ 337416 h 674831"/>
              <a:gd name="connsiteX0" fmla="*/ 0 w 8928903"/>
              <a:gd name="connsiteY0" fmla="*/ 337416 h 674831"/>
              <a:gd name="connsiteX1" fmla="*/ 168708 w 8928903"/>
              <a:gd name="connsiteY1" fmla="*/ 0 h 674831"/>
              <a:gd name="connsiteX2" fmla="*/ 8928903 w 8928903"/>
              <a:gd name="connsiteY2" fmla="*/ 3334 h 674831"/>
              <a:gd name="connsiteX3" fmla="*/ 8927589 w 8928903"/>
              <a:gd name="connsiteY3" fmla="*/ 337416 h 674831"/>
              <a:gd name="connsiteX4" fmla="*/ 8816984 w 8928903"/>
              <a:gd name="connsiteY4" fmla="*/ 577200 h 674831"/>
              <a:gd name="connsiteX5" fmla="*/ 168708 w 8928903"/>
              <a:gd name="connsiteY5" fmla="*/ 674831 h 674831"/>
              <a:gd name="connsiteX6" fmla="*/ 0 w 8928903"/>
              <a:gd name="connsiteY6" fmla="*/ 337416 h 674831"/>
              <a:gd name="connsiteX0" fmla="*/ 0 w 8931284"/>
              <a:gd name="connsiteY0" fmla="*/ 337416 h 674832"/>
              <a:gd name="connsiteX1" fmla="*/ 168708 w 8931284"/>
              <a:gd name="connsiteY1" fmla="*/ 0 h 674832"/>
              <a:gd name="connsiteX2" fmla="*/ 8928903 w 8931284"/>
              <a:gd name="connsiteY2" fmla="*/ 3334 h 674832"/>
              <a:gd name="connsiteX3" fmla="*/ 8927589 w 8931284"/>
              <a:gd name="connsiteY3" fmla="*/ 337416 h 674832"/>
              <a:gd name="connsiteX4" fmla="*/ 8931284 w 8931284"/>
              <a:gd name="connsiteY4" fmla="*/ 674832 h 674832"/>
              <a:gd name="connsiteX5" fmla="*/ 168708 w 8931284"/>
              <a:gd name="connsiteY5" fmla="*/ 674831 h 674832"/>
              <a:gd name="connsiteX6" fmla="*/ 0 w 8931284"/>
              <a:gd name="connsiteY6" fmla="*/ 337416 h 674832"/>
              <a:gd name="connsiteX0" fmla="*/ 0 w 8931284"/>
              <a:gd name="connsiteY0" fmla="*/ 337416 h 674832"/>
              <a:gd name="connsiteX1" fmla="*/ 168708 w 8931284"/>
              <a:gd name="connsiteY1" fmla="*/ 0 h 674832"/>
              <a:gd name="connsiteX2" fmla="*/ 8928903 w 8931284"/>
              <a:gd name="connsiteY2" fmla="*/ 3334 h 674832"/>
              <a:gd name="connsiteX3" fmla="*/ 8691845 w 8931284"/>
              <a:gd name="connsiteY3" fmla="*/ 346941 h 674832"/>
              <a:gd name="connsiteX4" fmla="*/ 8931284 w 8931284"/>
              <a:gd name="connsiteY4" fmla="*/ 674832 h 674832"/>
              <a:gd name="connsiteX5" fmla="*/ 168708 w 8931284"/>
              <a:gd name="connsiteY5" fmla="*/ 674831 h 674832"/>
              <a:gd name="connsiteX6" fmla="*/ 0 w 8931284"/>
              <a:gd name="connsiteY6" fmla="*/ 337416 h 674832"/>
              <a:gd name="connsiteX0" fmla="*/ 0 w 8931284"/>
              <a:gd name="connsiteY0" fmla="*/ 337416 h 674832"/>
              <a:gd name="connsiteX1" fmla="*/ 168708 w 8931284"/>
              <a:gd name="connsiteY1" fmla="*/ 0 h 674832"/>
              <a:gd name="connsiteX2" fmla="*/ 8928903 w 8931284"/>
              <a:gd name="connsiteY2" fmla="*/ 3334 h 674832"/>
              <a:gd name="connsiteX3" fmla="*/ 8691845 w 8931284"/>
              <a:gd name="connsiteY3" fmla="*/ 346941 h 674832"/>
              <a:gd name="connsiteX4" fmla="*/ 8931284 w 8931284"/>
              <a:gd name="connsiteY4" fmla="*/ 674832 h 674832"/>
              <a:gd name="connsiteX5" fmla="*/ 168708 w 8931284"/>
              <a:gd name="connsiteY5" fmla="*/ 674831 h 674832"/>
              <a:gd name="connsiteX6" fmla="*/ 0 w 8931284"/>
              <a:gd name="connsiteY6" fmla="*/ 337416 h 674832"/>
              <a:gd name="connsiteX0" fmla="*/ 0 w 8931284"/>
              <a:gd name="connsiteY0" fmla="*/ 337416 h 674832"/>
              <a:gd name="connsiteX1" fmla="*/ 168708 w 8931284"/>
              <a:gd name="connsiteY1" fmla="*/ 0 h 674832"/>
              <a:gd name="connsiteX2" fmla="*/ 8928903 w 8931284"/>
              <a:gd name="connsiteY2" fmla="*/ 3334 h 674832"/>
              <a:gd name="connsiteX3" fmla="*/ 8691845 w 8931284"/>
              <a:gd name="connsiteY3" fmla="*/ 346941 h 674832"/>
              <a:gd name="connsiteX4" fmla="*/ 8931284 w 8931284"/>
              <a:gd name="connsiteY4" fmla="*/ 674832 h 674832"/>
              <a:gd name="connsiteX5" fmla="*/ 168708 w 8931284"/>
              <a:gd name="connsiteY5" fmla="*/ 674831 h 674832"/>
              <a:gd name="connsiteX6" fmla="*/ 0 w 8931284"/>
              <a:gd name="connsiteY6" fmla="*/ 337416 h 674832"/>
              <a:gd name="connsiteX0" fmla="*/ 0 w 8931284"/>
              <a:gd name="connsiteY0" fmla="*/ 337416 h 674832"/>
              <a:gd name="connsiteX1" fmla="*/ 168708 w 8931284"/>
              <a:gd name="connsiteY1" fmla="*/ 0 h 674832"/>
              <a:gd name="connsiteX2" fmla="*/ 8928903 w 8931284"/>
              <a:gd name="connsiteY2" fmla="*/ 3334 h 674832"/>
              <a:gd name="connsiteX3" fmla="*/ 8927589 w 8931284"/>
              <a:gd name="connsiteY3" fmla="*/ 349323 h 674832"/>
              <a:gd name="connsiteX4" fmla="*/ 8931284 w 8931284"/>
              <a:gd name="connsiteY4" fmla="*/ 674832 h 674832"/>
              <a:gd name="connsiteX5" fmla="*/ 168708 w 8931284"/>
              <a:gd name="connsiteY5" fmla="*/ 674831 h 674832"/>
              <a:gd name="connsiteX6" fmla="*/ 0 w 8931284"/>
              <a:gd name="connsiteY6" fmla="*/ 337416 h 674832"/>
              <a:gd name="connsiteX0" fmla="*/ 0 w 8931284"/>
              <a:gd name="connsiteY0" fmla="*/ 337416 h 674832"/>
              <a:gd name="connsiteX1" fmla="*/ 168708 w 8931284"/>
              <a:gd name="connsiteY1" fmla="*/ 0 h 674832"/>
              <a:gd name="connsiteX2" fmla="*/ 8928903 w 8931284"/>
              <a:gd name="connsiteY2" fmla="*/ 3334 h 674832"/>
              <a:gd name="connsiteX3" fmla="*/ 8915683 w 8931284"/>
              <a:gd name="connsiteY3" fmla="*/ 351704 h 674832"/>
              <a:gd name="connsiteX4" fmla="*/ 8931284 w 8931284"/>
              <a:gd name="connsiteY4" fmla="*/ 674832 h 674832"/>
              <a:gd name="connsiteX5" fmla="*/ 168708 w 8931284"/>
              <a:gd name="connsiteY5" fmla="*/ 674831 h 674832"/>
              <a:gd name="connsiteX6" fmla="*/ 0 w 8931284"/>
              <a:gd name="connsiteY6" fmla="*/ 337416 h 674832"/>
              <a:gd name="connsiteX0" fmla="*/ 0 w 8931284"/>
              <a:gd name="connsiteY0" fmla="*/ 337416 h 674832"/>
              <a:gd name="connsiteX1" fmla="*/ 168708 w 8931284"/>
              <a:gd name="connsiteY1" fmla="*/ 0 h 674832"/>
              <a:gd name="connsiteX2" fmla="*/ 8928903 w 8931284"/>
              <a:gd name="connsiteY2" fmla="*/ 3334 h 674832"/>
              <a:gd name="connsiteX3" fmla="*/ 8915683 w 8931284"/>
              <a:gd name="connsiteY3" fmla="*/ 351704 h 674832"/>
              <a:gd name="connsiteX4" fmla="*/ 8931284 w 8931284"/>
              <a:gd name="connsiteY4" fmla="*/ 674832 h 674832"/>
              <a:gd name="connsiteX5" fmla="*/ 168708 w 8931284"/>
              <a:gd name="connsiteY5" fmla="*/ 674831 h 674832"/>
              <a:gd name="connsiteX6" fmla="*/ 0 w 8931284"/>
              <a:gd name="connsiteY6" fmla="*/ 337416 h 674832"/>
              <a:gd name="connsiteX0" fmla="*/ 0 w 8931284"/>
              <a:gd name="connsiteY0" fmla="*/ 337416 h 674832"/>
              <a:gd name="connsiteX1" fmla="*/ 168708 w 8931284"/>
              <a:gd name="connsiteY1" fmla="*/ 0 h 674832"/>
              <a:gd name="connsiteX2" fmla="*/ 8928903 w 8931284"/>
              <a:gd name="connsiteY2" fmla="*/ 3334 h 674832"/>
              <a:gd name="connsiteX3" fmla="*/ 8682321 w 8931284"/>
              <a:gd name="connsiteY3" fmla="*/ 356467 h 674832"/>
              <a:gd name="connsiteX4" fmla="*/ 8931284 w 8931284"/>
              <a:gd name="connsiteY4" fmla="*/ 674832 h 674832"/>
              <a:gd name="connsiteX5" fmla="*/ 168708 w 8931284"/>
              <a:gd name="connsiteY5" fmla="*/ 674831 h 674832"/>
              <a:gd name="connsiteX6" fmla="*/ 0 w 8931284"/>
              <a:gd name="connsiteY6" fmla="*/ 337416 h 674832"/>
              <a:gd name="connsiteX0" fmla="*/ 0 w 10025267"/>
              <a:gd name="connsiteY0" fmla="*/ 337416 h 674832"/>
              <a:gd name="connsiteX1" fmla="*/ 168708 w 10025267"/>
              <a:gd name="connsiteY1" fmla="*/ 0 h 674832"/>
              <a:gd name="connsiteX2" fmla="*/ 8928903 w 10025267"/>
              <a:gd name="connsiteY2" fmla="*/ 3334 h 674832"/>
              <a:gd name="connsiteX3" fmla="*/ 8931284 w 10025267"/>
              <a:gd name="connsiteY3" fmla="*/ 674832 h 674832"/>
              <a:gd name="connsiteX4" fmla="*/ 168708 w 10025267"/>
              <a:gd name="connsiteY4" fmla="*/ 674831 h 674832"/>
              <a:gd name="connsiteX5" fmla="*/ 0 w 10025267"/>
              <a:gd name="connsiteY5" fmla="*/ 337416 h 674832"/>
              <a:gd name="connsiteX0" fmla="*/ 0 w 9581850"/>
              <a:gd name="connsiteY0" fmla="*/ 337416 h 756311"/>
              <a:gd name="connsiteX1" fmla="*/ 168708 w 9581850"/>
              <a:gd name="connsiteY1" fmla="*/ 0 h 756311"/>
              <a:gd name="connsiteX2" fmla="*/ 8928903 w 9581850"/>
              <a:gd name="connsiteY2" fmla="*/ 3334 h 756311"/>
              <a:gd name="connsiteX3" fmla="*/ 8931284 w 9581850"/>
              <a:gd name="connsiteY3" fmla="*/ 674832 h 756311"/>
              <a:gd name="connsiteX4" fmla="*/ 168708 w 9581850"/>
              <a:gd name="connsiteY4" fmla="*/ 674831 h 756311"/>
              <a:gd name="connsiteX5" fmla="*/ 0 w 9581850"/>
              <a:gd name="connsiteY5" fmla="*/ 337416 h 756311"/>
              <a:gd name="connsiteX0" fmla="*/ 0 w 9665262"/>
              <a:gd name="connsiteY0" fmla="*/ 337416 h 761670"/>
              <a:gd name="connsiteX1" fmla="*/ 168708 w 9665262"/>
              <a:gd name="connsiteY1" fmla="*/ 0 h 761670"/>
              <a:gd name="connsiteX2" fmla="*/ 8928903 w 9665262"/>
              <a:gd name="connsiteY2" fmla="*/ 3334 h 761670"/>
              <a:gd name="connsiteX3" fmla="*/ 8931284 w 9665262"/>
              <a:gd name="connsiteY3" fmla="*/ 674832 h 761670"/>
              <a:gd name="connsiteX4" fmla="*/ 168708 w 9665262"/>
              <a:gd name="connsiteY4" fmla="*/ 674831 h 761670"/>
              <a:gd name="connsiteX5" fmla="*/ 0 w 9665262"/>
              <a:gd name="connsiteY5" fmla="*/ 337416 h 761670"/>
              <a:gd name="connsiteX0" fmla="*/ 0 w 9579731"/>
              <a:gd name="connsiteY0" fmla="*/ 337416 h 779765"/>
              <a:gd name="connsiteX1" fmla="*/ 168708 w 9579731"/>
              <a:gd name="connsiteY1" fmla="*/ 0 h 779765"/>
              <a:gd name="connsiteX2" fmla="*/ 8928903 w 9579731"/>
              <a:gd name="connsiteY2" fmla="*/ 3334 h 779765"/>
              <a:gd name="connsiteX3" fmla="*/ 8931284 w 9579731"/>
              <a:gd name="connsiteY3" fmla="*/ 674832 h 779765"/>
              <a:gd name="connsiteX4" fmla="*/ 168708 w 9579731"/>
              <a:gd name="connsiteY4" fmla="*/ 674831 h 779765"/>
              <a:gd name="connsiteX5" fmla="*/ 0 w 9579731"/>
              <a:gd name="connsiteY5" fmla="*/ 337416 h 779765"/>
              <a:gd name="connsiteX0" fmla="*/ 0 w 8931284"/>
              <a:gd name="connsiteY0" fmla="*/ 337416 h 674832"/>
              <a:gd name="connsiteX1" fmla="*/ 168708 w 8931284"/>
              <a:gd name="connsiteY1" fmla="*/ 0 h 674832"/>
              <a:gd name="connsiteX2" fmla="*/ 8928903 w 8931284"/>
              <a:gd name="connsiteY2" fmla="*/ 3334 h 674832"/>
              <a:gd name="connsiteX3" fmla="*/ 8931284 w 8931284"/>
              <a:gd name="connsiteY3" fmla="*/ 674832 h 674832"/>
              <a:gd name="connsiteX4" fmla="*/ 168708 w 8931284"/>
              <a:gd name="connsiteY4" fmla="*/ 674831 h 674832"/>
              <a:gd name="connsiteX5" fmla="*/ 0 w 8931284"/>
              <a:gd name="connsiteY5" fmla="*/ 337416 h 6748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8931284" h="674832">
                <a:moveTo>
                  <a:pt x="0" y="337416"/>
                </a:moveTo>
                <a:lnTo>
                  <a:pt x="168708" y="0"/>
                </a:lnTo>
                <a:lnTo>
                  <a:pt x="8928903" y="3334"/>
                </a:lnTo>
                <a:cubicBezTo>
                  <a:pt x="8929626" y="1289762"/>
                  <a:pt x="8926848" y="-313384"/>
                  <a:pt x="8931284" y="674832"/>
                </a:cubicBezTo>
                <a:lnTo>
                  <a:pt x="168708" y="674831"/>
                </a:lnTo>
                <a:lnTo>
                  <a:pt x="0" y="337416"/>
                </a:lnTo>
                <a:close/>
              </a:path>
            </a:pathLst>
          </a:custGeom>
          <a:solidFill>
            <a:schemeClr val="accent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800"/>
          </a:p>
        </p:txBody>
      </p:sp>
      <p:sp>
        <p:nvSpPr>
          <p:cNvPr id="19" name="Hexagone 18"/>
          <p:cNvSpPr/>
          <p:nvPr userDrawn="1"/>
        </p:nvSpPr>
        <p:spPr>
          <a:xfrm>
            <a:off x="432724" y="1356008"/>
            <a:ext cx="1414272" cy="914400"/>
          </a:xfrm>
          <a:prstGeom prst="hexagon">
            <a:avLst/>
          </a:prstGeom>
          <a:solidFill>
            <a:schemeClr val="bg1">
              <a:lumMod val="95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800"/>
          </a:p>
        </p:txBody>
      </p:sp>
      <p:sp>
        <p:nvSpPr>
          <p:cNvPr id="20" name="Freeform 5"/>
          <p:cNvSpPr>
            <a:spLocks/>
          </p:cNvSpPr>
          <p:nvPr userDrawn="1"/>
        </p:nvSpPr>
        <p:spPr bwMode="auto">
          <a:xfrm>
            <a:off x="967396" y="1591208"/>
            <a:ext cx="252585" cy="432000"/>
          </a:xfrm>
          <a:custGeom>
            <a:avLst/>
            <a:gdLst>
              <a:gd name="T0" fmla="*/ 2504 w 2504"/>
              <a:gd name="T1" fmla="*/ 5827 h 5827"/>
              <a:gd name="T2" fmla="*/ 2504 w 2504"/>
              <a:gd name="T3" fmla="*/ 0 h 5827"/>
              <a:gd name="T4" fmla="*/ 2422 w 2504"/>
              <a:gd name="T5" fmla="*/ 0 h 5827"/>
              <a:gd name="T6" fmla="*/ 0 w 2504"/>
              <a:gd name="T7" fmla="*/ 1722 h 5827"/>
              <a:gd name="T8" fmla="*/ 0 w 2504"/>
              <a:gd name="T9" fmla="*/ 3072 h 5827"/>
              <a:gd name="T10" fmla="*/ 1063 w 2504"/>
              <a:gd name="T11" fmla="*/ 2377 h 5827"/>
              <a:gd name="T12" fmla="*/ 1063 w 2504"/>
              <a:gd name="T13" fmla="*/ 5827 h 5827"/>
              <a:gd name="T14" fmla="*/ 2504 w 2504"/>
              <a:gd name="T15" fmla="*/ 5827 h 582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2504" h="5827">
                <a:moveTo>
                  <a:pt x="2504" y="5827"/>
                </a:moveTo>
                <a:lnTo>
                  <a:pt x="2504" y="0"/>
                </a:lnTo>
                <a:lnTo>
                  <a:pt x="2422" y="0"/>
                </a:lnTo>
                <a:lnTo>
                  <a:pt x="0" y="1722"/>
                </a:lnTo>
                <a:lnTo>
                  <a:pt x="0" y="3072"/>
                </a:lnTo>
                <a:lnTo>
                  <a:pt x="1063" y="2377"/>
                </a:lnTo>
                <a:lnTo>
                  <a:pt x="1063" y="5827"/>
                </a:lnTo>
                <a:lnTo>
                  <a:pt x="2504" y="5827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sz="1800"/>
          </a:p>
        </p:txBody>
      </p:sp>
      <p:sp>
        <p:nvSpPr>
          <p:cNvPr id="40" name="Sous-titre 2"/>
          <p:cNvSpPr txBox="1">
            <a:spLocks/>
          </p:cNvSpPr>
          <p:nvPr userDrawn="1"/>
        </p:nvSpPr>
        <p:spPr>
          <a:xfrm>
            <a:off x="2639614" y="1305204"/>
            <a:ext cx="9409047" cy="101020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200" kern="1200">
                <a:solidFill>
                  <a:schemeClr val="tx1"/>
                </a:solidFill>
                <a:latin typeface="Calibri Light" panose="020F0302020204030204" pitchFamily="34" charset="0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Calibri Light" panose="020F0302020204030204" pitchFamily="34" charset="0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Calibri Light" panose="020F0302020204030204" pitchFamily="34" charset="0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Calibri Light" panose="020F0302020204030204" pitchFamily="34" charset="0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Calibri Light" panose="020F0302020204030204" pitchFamily="34" charset="0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4000" b="1" dirty="0">
                <a:solidFill>
                  <a:srgbClr val="FFFFFF"/>
                </a:solidFill>
              </a:rPr>
              <a:t>Introduction à l’ACV</a:t>
            </a:r>
          </a:p>
        </p:txBody>
      </p:sp>
      <p:sp>
        <p:nvSpPr>
          <p:cNvPr id="41" name="Sous-titre 2"/>
          <p:cNvSpPr txBox="1">
            <a:spLocks/>
          </p:cNvSpPr>
          <p:nvPr userDrawn="1"/>
        </p:nvSpPr>
        <p:spPr>
          <a:xfrm>
            <a:off x="0" y="1"/>
            <a:ext cx="12192000" cy="101020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200" kern="1200">
                <a:solidFill>
                  <a:schemeClr val="tx1"/>
                </a:solidFill>
                <a:latin typeface="Calibri Light" panose="020F0302020204030204" pitchFamily="34" charset="0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Calibri Light" panose="020F0302020204030204" pitchFamily="34" charset="0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Calibri Light" panose="020F0302020204030204" pitchFamily="34" charset="0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Calibri Light" panose="020F0302020204030204" pitchFamily="34" charset="0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Calibri Light" panose="020F0302020204030204" pitchFamily="34" charset="0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fr-FR" sz="4000" b="0" u="sng" dirty="0">
                <a:solidFill>
                  <a:schemeClr val="tx1"/>
                </a:solidFill>
              </a:rPr>
              <a:t>Plan de la présentation</a:t>
            </a:r>
          </a:p>
        </p:txBody>
      </p:sp>
      <p:sp>
        <p:nvSpPr>
          <p:cNvPr id="3" name="Espace réservé du numéro de diapositive 2">
            <a:extLst>
              <a:ext uri="{FF2B5EF4-FFF2-40B4-BE49-F238E27FC236}">
                <a16:creationId xmlns:a16="http://schemas.microsoft.com/office/drawing/2014/main" id="{F3EE97ED-E1F0-4D0A-833A-CAE1A4385E80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r>
              <a:rPr lang="fr-FR"/>
              <a:t>˻ </a:t>
            </a:r>
            <a:fld id="{5BA94AF5-556A-4851-83A2-A8D7F2E156B5}" type="slidenum">
              <a:rPr smtClean="0"/>
              <a:pPr/>
              <a:t>‹N°›</a:t>
            </a:fld>
            <a:r>
              <a:t> ˺</a:t>
            </a:r>
          </a:p>
        </p:txBody>
      </p:sp>
    </p:spTree>
    <p:extLst>
      <p:ext uri="{BB962C8B-B14F-4D97-AF65-F5344CB8AC3E}">
        <p14:creationId xmlns:p14="http://schemas.microsoft.com/office/powerpoint/2010/main" val="113020957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Hexagone 6">
            <a:extLst>
              <a:ext uri="{FF2B5EF4-FFF2-40B4-BE49-F238E27FC236}">
                <a16:creationId xmlns:a16="http://schemas.microsoft.com/office/drawing/2014/main" id="{84C62B30-10BF-4E7D-B38F-586CC7B3C23B}"/>
              </a:ext>
            </a:extLst>
          </p:cNvPr>
          <p:cNvSpPr/>
          <p:nvPr userDrawn="1"/>
        </p:nvSpPr>
        <p:spPr>
          <a:xfrm>
            <a:off x="354412" y="2318147"/>
            <a:ext cx="18144000" cy="1008000"/>
          </a:xfrm>
          <a:custGeom>
            <a:avLst/>
            <a:gdLst>
              <a:gd name="connsiteX0" fmla="*/ 0 w 1703829"/>
              <a:gd name="connsiteY0" fmla="*/ 337416 h 674831"/>
              <a:gd name="connsiteX1" fmla="*/ 168708 w 1703829"/>
              <a:gd name="connsiteY1" fmla="*/ 0 h 674831"/>
              <a:gd name="connsiteX2" fmla="*/ 1535121 w 1703829"/>
              <a:gd name="connsiteY2" fmla="*/ 0 h 674831"/>
              <a:gd name="connsiteX3" fmla="*/ 1703829 w 1703829"/>
              <a:gd name="connsiteY3" fmla="*/ 337416 h 674831"/>
              <a:gd name="connsiteX4" fmla="*/ 1535121 w 1703829"/>
              <a:gd name="connsiteY4" fmla="*/ 674831 h 674831"/>
              <a:gd name="connsiteX5" fmla="*/ 168708 w 1703829"/>
              <a:gd name="connsiteY5" fmla="*/ 674831 h 674831"/>
              <a:gd name="connsiteX6" fmla="*/ 0 w 1703829"/>
              <a:gd name="connsiteY6" fmla="*/ 337416 h 674831"/>
              <a:gd name="connsiteX0" fmla="*/ 0 w 8926521"/>
              <a:gd name="connsiteY0" fmla="*/ 337416 h 674831"/>
              <a:gd name="connsiteX1" fmla="*/ 168708 w 8926521"/>
              <a:gd name="connsiteY1" fmla="*/ 0 h 674831"/>
              <a:gd name="connsiteX2" fmla="*/ 8926521 w 8926521"/>
              <a:gd name="connsiteY2" fmla="*/ 15240 h 674831"/>
              <a:gd name="connsiteX3" fmla="*/ 1703829 w 8926521"/>
              <a:gd name="connsiteY3" fmla="*/ 337416 h 674831"/>
              <a:gd name="connsiteX4" fmla="*/ 1535121 w 8926521"/>
              <a:gd name="connsiteY4" fmla="*/ 674831 h 674831"/>
              <a:gd name="connsiteX5" fmla="*/ 168708 w 8926521"/>
              <a:gd name="connsiteY5" fmla="*/ 674831 h 674831"/>
              <a:gd name="connsiteX6" fmla="*/ 0 w 8926521"/>
              <a:gd name="connsiteY6" fmla="*/ 337416 h 674831"/>
              <a:gd name="connsiteX0" fmla="*/ 0 w 8926521"/>
              <a:gd name="connsiteY0" fmla="*/ 337416 h 674831"/>
              <a:gd name="connsiteX1" fmla="*/ 168708 w 8926521"/>
              <a:gd name="connsiteY1" fmla="*/ 0 h 674831"/>
              <a:gd name="connsiteX2" fmla="*/ 8926521 w 8926521"/>
              <a:gd name="connsiteY2" fmla="*/ 15240 h 674831"/>
              <a:gd name="connsiteX3" fmla="*/ 1703829 w 8926521"/>
              <a:gd name="connsiteY3" fmla="*/ 337416 h 674831"/>
              <a:gd name="connsiteX4" fmla="*/ 8926521 w 8926521"/>
              <a:gd name="connsiteY4" fmla="*/ 674831 h 674831"/>
              <a:gd name="connsiteX5" fmla="*/ 168708 w 8926521"/>
              <a:gd name="connsiteY5" fmla="*/ 674831 h 674831"/>
              <a:gd name="connsiteX6" fmla="*/ 0 w 8926521"/>
              <a:gd name="connsiteY6" fmla="*/ 337416 h 674831"/>
              <a:gd name="connsiteX0" fmla="*/ 0 w 8927589"/>
              <a:gd name="connsiteY0" fmla="*/ 337416 h 674831"/>
              <a:gd name="connsiteX1" fmla="*/ 168708 w 8927589"/>
              <a:gd name="connsiteY1" fmla="*/ 0 h 674831"/>
              <a:gd name="connsiteX2" fmla="*/ 8926521 w 8927589"/>
              <a:gd name="connsiteY2" fmla="*/ 15240 h 674831"/>
              <a:gd name="connsiteX3" fmla="*/ 8927589 w 8927589"/>
              <a:gd name="connsiteY3" fmla="*/ 337416 h 674831"/>
              <a:gd name="connsiteX4" fmla="*/ 8926521 w 8927589"/>
              <a:gd name="connsiteY4" fmla="*/ 674831 h 674831"/>
              <a:gd name="connsiteX5" fmla="*/ 168708 w 8927589"/>
              <a:gd name="connsiteY5" fmla="*/ 674831 h 674831"/>
              <a:gd name="connsiteX6" fmla="*/ 0 w 8927589"/>
              <a:gd name="connsiteY6" fmla="*/ 337416 h 674831"/>
              <a:gd name="connsiteX0" fmla="*/ 0 w 8927589"/>
              <a:gd name="connsiteY0" fmla="*/ 337416 h 674831"/>
              <a:gd name="connsiteX1" fmla="*/ 168708 w 8927589"/>
              <a:gd name="connsiteY1" fmla="*/ 0 h 674831"/>
              <a:gd name="connsiteX2" fmla="*/ 8921759 w 8927589"/>
              <a:gd name="connsiteY2" fmla="*/ 10478 h 674831"/>
              <a:gd name="connsiteX3" fmla="*/ 8927589 w 8927589"/>
              <a:gd name="connsiteY3" fmla="*/ 337416 h 674831"/>
              <a:gd name="connsiteX4" fmla="*/ 8926521 w 8927589"/>
              <a:gd name="connsiteY4" fmla="*/ 674831 h 674831"/>
              <a:gd name="connsiteX5" fmla="*/ 168708 w 8927589"/>
              <a:gd name="connsiteY5" fmla="*/ 674831 h 674831"/>
              <a:gd name="connsiteX6" fmla="*/ 0 w 8927589"/>
              <a:gd name="connsiteY6" fmla="*/ 337416 h 674831"/>
              <a:gd name="connsiteX0" fmla="*/ 0 w 8928903"/>
              <a:gd name="connsiteY0" fmla="*/ 337416 h 674831"/>
              <a:gd name="connsiteX1" fmla="*/ 168708 w 8928903"/>
              <a:gd name="connsiteY1" fmla="*/ 0 h 674831"/>
              <a:gd name="connsiteX2" fmla="*/ 8928903 w 8928903"/>
              <a:gd name="connsiteY2" fmla="*/ 3334 h 674831"/>
              <a:gd name="connsiteX3" fmla="*/ 8927589 w 8928903"/>
              <a:gd name="connsiteY3" fmla="*/ 337416 h 674831"/>
              <a:gd name="connsiteX4" fmla="*/ 8926521 w 8928903"/>
              <a:gd name="connsiteY4" fmla="*/ 674831 h 674831"/>
              <a:gd name="connsiteX5" fmla="*/ 168708 w 8928903"/>
              <a:gd name="connsiteY5" fmla="*/ 674831 h 674831"/>
              <a:gd name="connsiteX6" fmla="*/ 0 w 8928903"/>
              <a:gd name="connsiteY6" fmla="*/ 337416 h 674831"/>
              <a:gd name="connsiteX0" fmla="*/ 0 w 8928903"/>
              <a:gd name="connsiteY0" fmla="*/ 337416 h 674831"/>
              <a:gd name="connsiteX1" fmla="*/ 168708 w 8928903"/>
              <a:gd name="connsiteY1" fmla="*/ 0 h 674831"/>
              <a:gd name="connsiteX2" fmla="*/ 8928903 w 8928903"/>
              <a:gd name="connsiteY2" fmla="*/ 3334 h 674831"/>
              <a:gd name="connsiteX3" fmla="*/ 8927589 w 8928903"/>
              <a:gd name="connsiteY3" fmla="*/ 337416 h 674831"/>
              <a:gd name="connsiteX4" fmla="*/ 8816984 w 8928903"/>
              <a:gd name="connsiteY4" fmla="*/ 577200 h 674831"/>
              <a:gd name="connsiteX5" fmla="*/ 168708 w 8928903"/>
              <a:gd name="connsiteY5" fmla="*/ 674831 h 674831"/>
              <a:gd name="connsiteX6" fmla="*/ 0 w 8928903"/>
              <a:gd name="connsiteY6" fmla="*/ 337416 h 674831"/>
              <a:gd name="connsiteX0" fmla="*/ 0 w 8931284"/>
              <a:gd name="connsiteY0" fmla="*/ 337416 h 674832"/>
              <a:gd name="connsiteX1" fmla="*/ 168708 w 8931284"/>
              <a:gd name="connsiteY1" fmla="*/ 0 h 674832"/>
              <a:gd name="connsiteX2" fmla="*/ 8928903 w 8931284"/>
              <a:gd name="connsiteY2" fmla="*/ 3334 h 674832"/>
              <a:gd name="connsiteX3" fmla="*/ 8927589 w 8931284"/>
              <a:gd name="connsiteY3" fmla="*/ 337416 h 674832"/>
              <a:gd name="connsiteX4" fmla="*/ 8931284 w 8931284"/>
              <a:gd name="connsiteY4" fmla="*/ 674832 h 674832"/>
              <a:gd name="connsiteX5" fmla="*/ 168708 w 8931284"/>
              <a:gd name="connsiteY5" fmla="*/ 674831 h 674832"/>
              <a:gd name="connsiteX6" fmla="*/ 0 w 8931284"/>
              <a:gd name="connsiteY6" fmla="*/ 337416 h 674832"/>
              <a:gd name="connsiteX0" fmla="*/ 0 w 8931284"/>
              <a:gd name="connsiteY0" fmla="*/ 337416 h 674832"/>
              <a:gd name="connsiteX1" fmla="*/ 168708 w 8931284"/>
              <a:gd name="connsiteY1" fmla="*/ 0 h 674832"/>
              <a:gd name="connsiteX2" fmla="*/ 8928903 w 8931284"/>
              <a:gd name="connsiteY2" fmla="*/ 3334 h 674832"/>
              <a:gd name="connsiteX3" fmla="*/ 8691845 w 8931284"/>
              <a:gd name="connsiteY3" fmla="*/ 346941 h 674832"/>
              <a:gd name="connsiteX4" fmla="*/ 8931284 w 8931284"/>
              <a:gd name="connsiteY4" fmla="*/ 674832 h 674832"/>
              <a:gd name="connsiteX5" fmla="*/ 168708 w 8931284"/>
              <a:gd name="connsiteY5" fmla="*/ 674831 h 674832"/>
              <a:gd name="connsiteX6" fmla="*/ 0 w 8931284"/>
              <a:gd name="connsiteY6" fmla="*/ 337416 h 674832"/>
              <a:gd name="connsiteX0" fmla="*/ 0 w 8931284"/>
              <a:gd name="connsiteY0" fmla="*/ 337416 h 674832"/>
              <a:gd name="connsiteX1" fmla="*/ 168708 w 8931284"/>
              <a:gd name="connsiteY1" fmla="*/ 0 h 674832"/>
              <a:gd name="connsiteX2" fmla="*/ 8928903 w 8931284"/>
              <a:gd name="connsiteY2" fmla="*/ 3334 h 674832"/>
              <a:gd name="connsiteX3" fmla="*/ 8691845 w 8931284"/>
              <a:gd name="connsiteY3" fmla="*/ 346941 h 674832"/>
              <a:gd name="connsiteX4" fmla="*/ 8931284 w 8931284"/>
              <a:gd name="connsiteY4" fmla="*/ 674832 h 674832"/>
              <a:gd name="connsiteX5" fmla="*/ 168708 w 8931284"/>
              <a:gd name="connsiteY5" fmla="*/ 674831 h 674832"/>
              <a:gd name="connsiteX6" fmla="*/ 0 w 8931284"/>
              <a:gd name="connsiteY6" fmla="*/ 337416 h 674832"/>
              <a:gd name="connsiteX0" fmla="*/ 0 w 8931284"/>
              <a:gd name="connsiteY0" fmla="*/ 337416 h 674832"/>
              <a:gd name="connsiteX1" fmla="*/ 168708 w 8931284"/>
              <a:gd name="connsiteY1" fmla="*/ 0 h 674832"/>
              <a:gd name="connsiteX2" fmla="*/ 8928903 w 8931284"/>
              <a:gd name="connsiteY2" fmla="*/ 3334 h 674832"/>
              <a:gd name="connsiteX3" fmla="*/ 8691845 w 8931284"/>
              <a:gd name="connsiteY3" fmla="*/ 346941 h 674832"/>
              <a:gd name="connsiteX4" fmla="*/ 8931284 w 8931284"/>
              <a:gd name="connsiteY4" fmla="*/ 674832 h 674832"/>
              <a:gd name="connsiteX5" fmla="*/ 168708 w 8931284"/>
              <a:gd name="connsiteY5" fmla="*/ 674831 h 674832"/>
              <a:gd name="connsiteX6" fmla="*/ 0 w 8931284"/>
              <a:gd name="connsiteY6" fmla="*/ 337416 h 674832"/>
              <a:gd name="connsiteX0" fmla="*/ 0 w 8931284"/>
              <a:gd name="connsiteY0" fmla="*/ 337416 h 674832"/>
              <a:gd name="connsiteX1" fmla="*/ 168708 w 8931284"/>
              <a:gd name="connsiteY1" fmla="*/ 0 h 674832"/>
              <a:gd name="connsiteX2" fmla="*/ 8928903 w 8931284"/>
              <a:gd name="connsiteY2" fmla="*/ 3334 h 674832"/>
              <a:gd name="connsiteX3" fmla="*/ 8927589 w 8931284"/>
              <a:gd name="connsiteY3" fmla="*/ 349323 h 674832"/>
              <a:gd name="connsiteX4" fmla="*/ 8931284 w 8931284"/>
              <a:gd name="connsiteY4" fmla="*/ 674832 h 674832"/>
              <a:gd name="connsiteX5" fmla="*/ 168708 w 8931284"/>
              <a:gd name="connsiteY5" fmla="*/ 674831 h 674832"/>
              <a:gd name="connsiteX6" fmla="*/ 0 w 8931284"/>
              <a:gd name="connsiteY6" fmla="*/ 337416 h 674832"/>
              <a:gd name="connsiteX0" fmla="*/ 0 w 8931284"/>
              <a:gd name="connsiteY0" fmla="*/ 337416 h 674832"/>
              <a:gd name="connsiteX1" fmla="*/ 168708 w 8931284"/>
              <a:gd name="connsiteY1" fmla="*/ 0 h 674832"/>
              <a:gd name="connsiteX2" fmla="*/ 8928903 w 8931284"/>
              <a:gd name="connsiteY2" fmla="*/ 3334 h 674832"/>
              <a:gd name="connsiteX3" fmla="*/ 8915683 w 8931284"/>
              <a:gd name="connsiteY3" fmla="*/ 351704 h 674832"/>
              <a:gd name="connsiteX4" fmla="*/ 8931284 w 8931284"/>
              <a:gd name="connsiteY4" fmla="*/ 674832 h 674832"/>
              <a:gd name="connsiteX5" fmla="*/ 168708 w 8931284"/>
              <a:gd name="connsiteY5" fmla="*/ 674831 h 674832"/>
              <a:gd name="connsiteX6" fmla="*/ 0 w 8931284"/>
              <a:gd name="connsiteY6" fmla="*/ 337416 h 674832"/>
              <a:gd name="connsiteX0" fmla="*/ 0 w 8931284"/>
              <a:gd name="connsiteY0" fmla="*/ 337416 h 674832"/>
              <a:gd name="connsiteX1" fmla="*/ 168708 w 8931284"/>
              <a:gd name="connsiteY1" fmla="*/ 0 h 674832"/>
              <a:gd name="connsiteX2" fmla="*/ 8928903 w 8931284"/>
              <a:gd name="connsiteY2" fmla="*/ 3334 h 674832"/>
              <a:gd name="connsiteX3" fmla="*/ 8915683 w 8931284"/>
              <a:gd name="connsiteY3" fmla="*/ 351704 h 674832"/>
              <a:gd name="connsiteX4" fmla="*/ 8931284 w 8931284"/>
              <a:gd name="connsiteY4" fmla="*/ 674832 h 674832"/>
              <a:gd name="connsiteX5" fmla="*/ 168708 w 8931284"/>
              <a:gd name="connsiteY5" fmla="*/ 674831 h 674832"/>
              <a:gd name="connsiteX6" fmla="*/ 0 w 8931284"/>
              <a:gd name="connsiteY6" fmla="*/ 337416 h 674832"/>
              <a:gd name="connsiteX0" fmla="*/ 0 w 8931284"/>
              <a:gd name="connsiteY0" fmla="*/ 337416 h 674832"/>
              <a:gd name="connsiteX1" fmla="*/ 168708 w 8931284"/>
              <a:gd name="connsiteY1" fmla="*/ 0 h 674832"/>
              <a:gd name="connsiteX2" fmla="*/ 8928903 w 8931284"/>
              <a:gd name="connsiteY2" fmla="*/ 3334 h 674832"/>
              <a:gd name="connsiteX3" fmla="*/ 8682321 w 8931284"/>
              <a:gd name="connsiteY3" fmla="*/ 356467 h 674832"/>
              <a:gd name="connsiteX4" fmla="*/ 8931284 w 8931284"/>
              <a:gd name="connsiteY4" fmla="*/ 674832 h 674832"/>
              <a:gd name="connsiteX5" fmla="*/ 168708 w 8931284"/>
              <a:gd name="connsiteY5" fmla="*/ 674831 h 674832"/>
              <a:gd name="connsiteX6" fmla="*/ 0 w 8931284"/>
              <a:gd name="connsiteY6" fmla="*/ 337416 h 674832"/>
              <a:gd name="connsiteX0" fmla="*/ 0 w 10025267"/>
              <a:gd name="connsiteY0" fmla="*/ 337416 h 674832"/>
              <a:gd name="connsiteX1" fmla="*/ 168708 w 10025267"/>
              <a:gd name="connsiteY1" fmla="*/ 0 h 674832"/>
              <a:gd name="connsiteX2" fmla="*/ 8928903 w 10025267"/>
              <a:gd name="connsiteY2" fmla="*/ 3334 h 674832"/>
              <a:gd name="connsiteX3" fmla="*/ 8931284 w 10025267"/>
              <a:gd name="connsiteY3" fmla="*/ 674832 h 674832"/>
              <a:gd name="connsiteX4" fmla="*/ 168708 w 10025267"/>
              <a:gd name="connsiteY4" fmla="*/ 674831 h 674832"/>
              <a:gd name="connsiteX5" fmla="*/ 0 w 10025267"/>
              <a:gd name="connsiteY5" fmla="*/ 337416 h 674832"/>
              <a:gd name="connsiteX0" fmla="*/ 0 w 9581850"/>
              <a:gd name="connsiteY0" fmla="*/ 337416 h 756311"/>
              <a:gd name="connsiteX1" fmla="*/ 168708 w 9581850"/>
              <a:gd name="connsiteY1" fmla="*/ 0 h 756311"/>
              <a:gd name="connsiteX2" fmla="*/ 8928903 w 9581850"/>
              <a:gd name="connsiteY2" fmla="*/ 3334 h 756311"/>
              <a:gd name="connsiteX3" fmla="*/ 8931284 w 9581850"/>
              <a:gd name="connsiteY3" fmla="*/ 674832 h 756311"/>
              <a:gd name="connsiteX4" fmla="*/ 168708 w 9581850"/>
              <a:gd name="connsiteY4" fmla="*/ 674831 h 756311"/>
              <a:gd name="connsiteX5" fmla="*/ 0 w 9581850"/>
              <a:gd name="connsiteY5" fmla="*/ 337416 h 756311"/>
              <a:gd name="connsiteX0" fmla="*/ 0 w 9665262"/>
              <a:gd name="connsiteY0" fmla="*/ 337416 h 761670"/>
              <a:gd name="connsiteX1" fmla="*/ 168708 w 9665262"/>
              <a:gd name="connsiteY1" fmla="*/ 0 h 761670"/>
              <a:gd name="connsiteX2" fmla="*/ 8928903 w 9665262"/>
              <a:gd name="connsiteY2" fmla="*/ 3334 h 761670"/>
              <a:gd name="connsiteX3" fmla="*/ 8931284 w 9665262"/>
              <a:gd name="connsiteY3" fmla="*/ 674832 h 761670"/>
              <a:gd name="connsiteX4" fmla="*/ 168708 w 9665262"/>
              <a:gd name="connsiteY4" fmla="*/ 674831 h 761670"/>
              <a:gd name="connsiteX5" fmla="*/ 0 w 9665262"/>
              <a:gd name="connsiteY5" fmla="*/ 337416 h 761670"/>
              <a:gd name="connsiteX0" fmla="*/ 0 w 9579731"/>
              <a:gd name="connsiteY0" fmla="*/ 337416 h 779765"/>
              <a:gd name="connsiteX1" fmla="*/ 168708 w 9579731"/>
              <a:gd name="connsiteY1" fmla="*/ 0 h 779765"/>
              <a:gd name="connsiteX2" fmla="*/ 8928903 w 9579731"/>
              <a:gd name="connsiteY2" fmla="*/ 3334 h 779765"/>
              <a:gd name="connsiteX3" fmla="*/ 8931284 w 9579731"/>
              <a:gd name="connsiteY3" fmla="*/ 674832 h 779765"/>
              <a:gd name="connsiteX4" fmla="*/ 168708 w 9579731"/>
              <a:gd name="connsiteY4" fmla="*/ 674831 h 779765"/>
              <a:gd name="connsiteX5" fmla="*/ 0 w 9579731"/>
              <a:gd name="connsiteY5" fmla="*/ 337416 h 779765"/>
              <a:gd name="connsiteX0" fmla="*/ 0 w 8931284"/>
              <a:gd name="connsiteY0" fmla="*/ 337416 h 674832"/>
              <a:gd name="connsiteX1" fmla="*/ 168708 w 8931284"/>
              <a:gd name="connsiteY1" fmla="*/ 0 h 674832"/>
              <a:gd name="connsiteX2" fmla="*/ 8928903 w 8931284"/>
              <a:gd name="connsiteY2" fmla="*/ 3334 h 674832"/>
              <a:gd name="connsiteX3" fmla="*/ 8931284 w 8931284"/>
              <a:gd name="connsiteY3" fmla="*/ 674832 h 674832"/>
              <a:gd name="connsiteX4" fmla="*/ 168708 w 8931284"/>
              <a:gd name="connsiteY4" fmla="*/ 674831 h 674832"/>
              <a:gd name="connsiteX5" fmla="*/ 0 w 8931284"/>
              <a:gd name="connsiteY5" fmla="*/ 337416 h 6748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8931284" h="674832">
                <a:moveTo>
                  <a:pt x="0" y="337416"/>
                </a:moveTo>
                <a:lnTo>
                  <a:pt x="168708" y="0"/>
                </a:lnTo>
                <a:lnTo>
                  <a:pt x="8928903" y="3334"/>
                </a:lnTo>
                <a:cubicBezTo>
                  <a:pt x="8929626" y="1289762"/>
                  <a:pt x="8926848" y="-313384"/>
                  <a:pt x="8931284" y="674832"/>
                </a:cubicBezTo>
                <a:lnTo>
                  <a:pt x="168708" y="674831"/>
                </a:lnTo>
                <a:lnTo>
                  <a:pt x="0" y="337416"/>
                </a:lnTo>
                <a:close/>
              </a:path>
            </a:pathLst>
          </a:custGeom>
          <a:solidFill>
            <a:schemeClr val="accent3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800"/>
          </a:p>
        </p:txBody>
      </p:sp>
      <p:sp>
        <p:nvSpPr>
          <p:cNvPr id="15" name="Hexagone 14"/>
          <p:cNvSpPr/>
          <p:nvPr userDrawn="1"/>
        </p:nvSpPr>
        <p:spPr>
          <a:xfrm>
            <a:off x="432724" y="2364120"/>
            <a:ext cx="1414272" cy="914400"/>
          </a:xfrm>
          <a:prstGeom prst="hexagon">
            <a:avLst/>
          </a:prstGeom>
          <a:solidFill>
            <a:schemeClr val="bg1">
              <a:lumMod val="95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800"/>
          </a:p>
        </p:txBody>
      </p:sp>
      <p:sp>
        <p:nvSpPr>
          <p:cNvPr id="21" name="Freeform 6"/>
          <p:cNvSpPr>
            <a:spLocks/>
          </p:cNvSpPr>
          <p:nvPr userDrawn="1"/>
        </p:nvSpPr>
        <p:spPr bwMode="auto">
          <a:xfrm>
            <a:off x="884213" y="2605320"/>
            <a:ext cx="418948" cy="432000"/>
          </a:xfrm>
          <a:custGeom>
            <a:avLst/>
            <a:gdLst>
              <a:gd name="T0" fmla="*/ 0 w 1792"/>
              <a:gd name="T1" fmla="*/ 2419 h 2467"/>
              <a:gd name="T2" fmla="*/ 0 w 1792"/>
              <a:gd name="T3" fmla="*/ 2467 h 2467"/>
              <a:gd name="T4" fmla="*/ 1792 w 1792"/>
              <a:gd name="T5" fmla="*/ 2467 h 2467"/>
              <a:gd name="T6" fmla="*/ 1792 w 1792"/>
              <a:gd name="T7" fmla="*/ 1916 h 2467"/>
              <a:gd name="T8" fmla="*/ 1074 w 1792"/>
              <a:gd name="T9" fmla="*/ 1916 h 2467"/>
              <a:gd name="T10" fmla="*/ 1393 w 1792"/>
              <a:gd name="T11" fmla="*/ 1487 h 2467"/>
              <a:gd name="T12" fmla="*/ 1743 w 1792"/>
              <a:gd name="T13" fmla="*/ 721 h 2467"/>
              <a:gd name="T14" fmla="*/ 915 w 1792"/>
              <a:gd name="T15" fmla="*/ 0 h 2467"/>
              <a:gd name="T16" fmla="*/ 24 w 1792"/>
              <a:gd name="T17" fmla="*/ 465 h 2467"/>
              <a:gd name="T18" fmla="*/ 440 w 1792"/>
              <a:gd name="T19" fmla="*/ 870 h 2467"/>
              <a:gd name="T20" fmla="*/ 887 w 1792"/>
              <a:gd name="T21" fmla="*/ 551 h 2467"/>
              <a:gd name="T22" fmla="*/ 1112 w 1792"/>
              <a:gd name="T23" fmla="*/ 766 h 2467"/>
              <a:gd name="T24" fmla="*/ 960 w 1792"/>
              <a:gd name="T25" fmla="*/ 1106 h 2467"/>
              <a:gd name="T26" fmla="*/ 0 w 1792"/>
              <a:gd name="T27" fmla="*/ 2419 h 246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1792" h="2467">
                <a:moveTo>
                  <a:pt x="0" y="2419"/>
                </a:moveTo>
                <a:cubicBezTo>
                  <a:pt x="0" y="2467"/>
                  <a:pt x="0" y="2467"/>
                  <a:pt x="0" y="2467"/>
                </a:cubicBezTo>
                <a:cubicBezTo>
                  <a:pt x="1792" y="2467"/>
                  <a:pt x="1792" y="2467"/>
                  <a:pt x="1792" y="2467"/>
                </a:cubicBezTo>
                <a:cubicBezTo>
                  <a:pt x="1792" y="1916"/>
                  <a:pt x="1792" y="1916"/>
                  <a:pt x="1792" y="1916"/>
                </a:cubicBezTo>
                <a:cubicBezTo>
                  <a:pt x="1074" y="1916"/>
                  <a:pt x="1074" y="1916"/>
                  <a:pt x="1074" y="1916"/>
                </a:cubicBezTo>
                <a:cubicBezTo>
                  <a:pt x="1393" y="1487"/>
                  <a:pt x="1393" y="1487"/>
                  <a:pt x="1393" y="1487"/>
                </a:cubicBezTo>
                <a:cubicBezTo>
                  <a:pt x="1625" y="1175"/>
                  <a:pt x="1743" y="967"/>
                  <a:pt x="1743" y="721"/>
                </a:cubicBezTo>
                <a:cubicBezTo>
                  <a:pt x="1743" y="264"/>
                  <a:pt x="1345" y="0"/>
                  <a:pt x="915" y="0"/>
                </a:cubicBezTo>
                <a:cubicBezTo>
                  <a:pt x="562" y="0"/>
                  <a:pt x="260" y="160"/>
                  <a:pt x="24" y="465"/>
                </a:cubicBezTo>
                <a:cubicBezTo>
                  <a:pt x="440" y="870"/>
                  <a:pt x="440" y="870"/>
                  <a:pt x="440" y="870"/>
                </a:cubicBezTo>
                <a:cubicBezTo>
                  <a:pt x="614" y="614"/>
                  <a:pt x="731" y="551"/>
                  <a:pt x="887" y="551"/>
                </a:cubicBezTo>
                <a:cubicBezTo>
                  <a:pt x="1036" y="551"/>
                  <a:pt x="1112" y="669"/>
                  <a:pt x="1112" y="766"/>
                </a:cubicBezTo>
                <a:cubicBezTo>
                  <a:pt x="1112" y="887"/>
                  <a:pt x="1050" y="984"/>
                  <a:pt x="960" y="1106"/>
                </a:cubicBezTo>
                <a:lnTo>
                  <a:pt x="0" y="2419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sz="1800"/>
          </a:p>
        </p:txBody>
      </p:sp>
      <p:sp>
        <p:nvSpPr>
          <p:cNvPr id="45" name="Sous-titre 2"/>
          <p:cNvSpPr txBox="1">
            <a:spLocks/>
          </p:cNvSpPr>
          <p:nvPr userDrawn="1"/>
        </p:nvSpPr>
        <p:spPr>
          <a:xfrm>
            <a:off x="0" y="1"/>
            <a:ext cx="12192000" cy="101020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200" kern="1200">
                <a:solidFill>
                  <a:schemeClr val="tx1"/>
                </a:solidFill>
                <a:latin typeface="Calibri Light" panose="020F0302020204030204" pitchFamily="34" charset="0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Calibri Light" panose="020F0302020204030204" pitchFamily="34" charset="0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Calibri Light" panose="020F0302020204030204" pitchFamily="34" charset="0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Calibri Light" panose="020F0302020204030204" pitchFamily="34" charset="0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Calibri Light" panose="020F0302020204030204" pitchFamily="34" charset="0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fr-FR" sz="4000" b="0" u="sng" dirty="0">
                <a:solidFill>
                  <a:schemeClr val="tx1"/>
                </a:solidFill>
              </a:rPr>
              <a:t>Plan de la présentation</a:t>
            </a:r>
          </a:p>
        </p:txBody>
      </p:sp>
      <p:sp>
        <p:nvSpPr>
          <p:cNvPr id="34" name="Sous-titre 2"/>
          <p:cNvSpPr txBox="1">
            <a:spLocks/>
          </p:cNvSpPr>
          <p:nvPr userDrawn="1"/>
        </p:nvSpPr>
        <p:spPr>
          <a:xfrm>
            <a:off x="2639615" y="2330886"/>
            <a:ext cx="9552383" cy="101020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200" kern="1200">
                <a:solidFill>
                  <a:schemeClr val="tx1"/>
                </a:solidFill>
                <a:latin typeface="Calibri Light" panose="020F0302020204030204" pitchFamily="34" charset="0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Calibri Light" panose="020F0302020204030204" pitchFamily="34" charset="0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Calibri Light" panose="020F0302020204030204" pitchFamily="34" charset="0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Calibri Light" panose="020F0302020204030204" pitchFamily="34" charset="0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Calibri Light" panose="020F0302020204030204" pitchFamily="34" charset="0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4000" b="1" dirty="0">
                <a:solidFill>
                  <a:schemeClr val="tx1"/>
                </a:solidFill>
              </a:rPr>
              <a:t>Impacts CO2 et impacts énergétiques</a:t>
            </a:r>
          </a:p>
        </p:txBody>
      </p:sp>
      <p:sp>
        <p:nvSpPr>
          <p:cNvPr id="3" name="Espace réservé du numéro de diapositive 2">
            <a:extLst>
              <a:ext uri="{FF2B5EF4-FFF2-40B4-BE49-F238E27FC236}">
                <a16:creationId xmlns:a16="http://schemas.microsoft.com/office/drawing/2014/main" id="{E04A6F10-77BF-4744-B98A-DCDC2A8ED6F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r>
              <a:rPr lang="fr-FR"/>
              <a:t>˻ </a:t>
            </a:r>
            <a:fld id="{5BA94AF5-556A-4851-83A2-A8D7F2E156B5}" type="slidenum">
              <a:rPr smtClean="0"/>
              <a:pPr/>
              <a:t>‹N°›</a:t>
            </a:fld>
            <a:r>
              <a:t> ˺</a:t>
            </a:r>
          </a:p>
        </p:txBody>
      </p:sp>
    </p:spTree>
    <p:extLst>
      <p:ext uri="{BB962C8B-B14F-4D97-AF65-F5344CB8AC3E}">
        <p14:creationId xmlns:p14="http://schemas.microsoft.com/office/powerpoint/2010/main" val="318290894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Hexagone 6">
            <a:extLst>
              <a:ext uri="{FF2B5EF4-FFF2-40B4-BE49-F238E27FC236}">
                <a16:creationId xmlns:a16="http://schemas.microsoft.com/office/drawing/2014/main" id="{B03F63D9-1155-4BB7-A37A-AFE09493E10C}"/>
              </a:ext>
            </a:extLst>
          </p:cNvPr>
          <p:cNvSpPr/>
          <p:nvPr userDrawn="1"/>
        </p:nvSpPr>
        <p:spPr>
          <a:xfrm>
            <a:off x="354412" y="3325354"/>
            <a:ext cx="18144000" cy="1008000"/>
          </a:xfrm>
          <a:custGeom>
            <a:avLst/>
            <a:gdLst>
              <a:gd name="connsiteX0" fmla="*/ 0 w 1703829"/>
              <a:gd name="connsiteY0" fmla="*/ 337416 h 674831"/>
              <a:gd name="connsiteX1" fmla="*/ 168708 w 1703829"/>
              <a:gd name="connsiteY1" fmla="*/ 0 h 674831"/>
              <a:gd name="connsiteX2" fmla="*/ 1535121 w 1703829"/>
              <a:gd name="connsiteY2" fmla="*/ 0 h 674831"/>
              <a:gd name="connsiteX3" fmla="*/ 1703829 w 1703829"/>
              <a:gd name="connsiteY3" fmla="*/ 337416 h 674831"/>
              <a:gd name="connsiteX4" fmla="*/ 1535121 w 1703829"/>
              <a:gd name="connsiteY4" fmla="*/ 674831 h 674831"/>
              <a:gd name="connsiteX5" fmla="*/ 168708 w 1703829"/>
              <a:gd name="connsiteY5" fmla="*/ 674831 h 674831"/>
              <a:gd name="connsiteX6" fmla="*/ 0 w 1703829"/>
              <a:gd name="connsiteY6" fmla="*/ 337416 h 674831"/>
              <a:gd name="connsiteX0" fmla="*/ 0 w 8926521"/>
              <a:gd name="connsiteY0" fmla="*/ 337416 h 674831"/>
              <a:gd name="connsiteX1" fmla="*/ 168708 w 8926521"/>
              <a:gd name="connsiteY1" fmla="*/ 0 h 674831"/>
              <a:gd name="connsiteX2" fmla="*/ 8926521 w 8926521"/>
              <a:gd name="connsiteY2" fmla="*/ 15240 h 674831"/>
              <a:gd name="connsiteX3" fmla="*/ 1703829 w 8926521"/>
              <a:gd name="connsiteY3" fmla="*/ 337416 h 674831"/>
              <a:gd name="connsiteX4" fmla="*/ 1535121 w 8926521"/>
              <a:gd name="connsiteY4" fmla="*/ 674831 h 674831"/>
              <a:gd name="connsiteX5" fmla="*/ 168708 w 8926521"/>
              <a:gd name="connsiteY5" fmla="*/ 674831 h 674831"/>
              <a:gd name="connsiteX6" fmla="*/ 0 w 8926521"/>
              <a:gd name="connsiteY6" fmla="*/ 337416 h 674831"/>
              <a:gd name="connsiteX0" fmla="*/ 0 w 8926521"/>
              <a:gd name="connsiteY0" fmla="*/ 337416 h 674831"/>
              <a:gd name="connsiteX1" fmla="*/ 168708 w 8926521"/>
              <a:gd name="connsiteY1" fmla="*/ 0 h 674831"/>
              <a:gd name="connsiteX2" fmla="*/ 8926521 w 8926521"/>
              <a:gd name="connsiteY2" fmla="*/ 15240 h 674831"/>
              <a:gd name="connsiteX3" fmla="*/ 1703829 w 8926521"/>
              <a:gd name="connsiteY3" fmla="*/ 337416 h 674831"/>
              <a:gd name="connsiteX4" fmla="*/ 8926521 w 8926521"/>
              <a:gd name="connsiteY4" fmla="*/ 674831 h 674831"/>
              <a:gd name="connsiteX5" fmla="*/ 168708 w 8926521"/>
              <a:gd name="connsiteY5" fmla="*/ 674831 h 674831"/>
              <a:gd name="connsiteX6" fmla="*/ 0 w 8926521"/>
              <a:gd name="connsiteY6" fmla="*/ 337416 h 674831"/>
              <a:gd name="connsiteX0" fmla="*/ 0 w 8927589"/>
              <a:gd name="connsiteY0" fmla="*/ 337416 h 674831"/>
              <a:gd name="connsiteX1" fmla="*/ 168708 w 8927589"/>
              <a:gd name="connsiteY1" fmla="*/ 0 h 674831"/>
              <a:gd name="connsiteX2" fmla="*/ 8926521 w 8927589"/>
              <a:gd name="connsiteY2" fmla="*/ 15240 h 674831"/>
              <a:gd name="connsiteX3" fmla="*/ 8927589 w 8927589"/>
              <a:gd name="connsiteY3" fmla="*/ 337416 h 674831"/>
              <a:gd name="connsiteX4" fmla="*/ 8926521 w 8927589"/>
              <a:gd name="connsiteY4" fmla="*/ 674831 h 674831"/>
              <a:gd name="connsiteX5" fmla="*/ 168708 w 8927589"/>
              <a:gd name="connsiteY5" fmla="*/ 674831 h 674831"/>
              <a:gd name="connsiteX6" fmla="*/ 0 w 8927589"/>
              <a:gd name="connsiteY6" fmla="*/ 337416 h 674831"/>
              <a:gd name="connsiteX0" fmla="*/ 0 w 8927589"/>
              <a:gd name="connsiteY0" fmla="*/ 337416 h 674831"/>
              <a:gd name="connsiteX1" fmla="*/ 168708 w 8927589"/>
              <a:gd name="connsiteY1" fmla="*/ 0 h 674831"/>
              <a:gd name="connsiteX2" fmla="*/ 8921759 w 8927589"/>
              <a:gd name="connsiteY2" fmla="*/ 10478 h 674831"/>
              <a:gd name="connsiteX3" fmla="*/ 8927589 w 8927589"/>
              <a:gd name="connsiteY3" fmla="*/ 337416 h 674831"/>
              <a:gd name="connsiteX4" fmla="*/ 8926521 w 8927589"/>
              <a:gd name="connsiteY4" fmla="*/ 674831 h 674831"/>
              <a:gd name="connsiteX5" fmla="*/ 168708 w 8927589"/>
              <a:gd name="connsiteY5" fmla="*/ 674831 h 674831"/>
              <a:gd name="connsiteX6" fmla="*/ 0 w 8927589"/>
              <a:gd name="connsiteY6" fmla="*/ 337416 h 674831"/>
              <a:gd name="connsiteX0" fmla="*/ 0 w 8928903"/>
              <a:gd name="connsiteY0" fmla="*/ 337416 h 674831"/>
              <a:gd name="connsiteX1" fmla="*/ 168708 w 8928903"/>
              <a:gd name="connsiteY1" fmla="*/ 0 h 674831"/>
              <a:gd name="connsiteX2" fmla="*/ 8928903 w 8928903"/>
              <a:gd name="connsiteY2" fmla="*/ 3334 h 674831"/>
              <a:gd name="connsiteX3" fmla="*/ 8927589 w 8928903"/>
              <a:gd name="connsiteY3" fmla="*/ 337416 h 674831"/>
              <a:gd name="connsiteX4" fmla="*/ 8926521 w 8928903"/>
              <a:gd name="connsiteY4" fmla="*/ 674831 h 674831"/>
              <a:gd name="connsiteX5" fmla="*/ 168708 w 8928903"/>
              <a:gd name="connsiteY5" fmla="*/ 674831 h 674831"/>
              <a:gd name="connsiteX6" fmla="*/ 0 w 8928903"/>
              <a:gd name="connsiteY6" fmla="*/ 337416 h 674831"/>
              <a:gd name="connsiteX0" fmla="*/ 0 w 8928903"/>
              <a:gd name="connsiteY0" fmla="*/ 337416 h 674831"/>
              <a:gd name="connsiteX1" fmla="*/ 168708 w 8928903"/>
              <a:gd name="connsiteY1" fmla="*/ 0 h 674831"/>
              <a:gd name="connsiteX2" fmla="*/ 8928903 w 8928903"/>
              <a:gd name="connsiteY2" fmla="*/ 3334 h 674831"/>
              <a:gd name="connsiteX3" fmla="*/ 8927589 w 8928903"/>
              <a:gd name="connsiteY3" fmla="*/ 337416 h 674831"/>
              <a:gd name="connsiteX4" fmla="*/ 8816984 w 8928903"/>
              <a:gd name="connsiteY4" fmla="*/ 577200 h 674831"/>
              <a:gd name="connsiteX5" fmla="*/ 168708 w 8928903"/>
              <a:gd name="connsiteY5" fmla="*/ 674831 h 674831"/>
              <a:gd name="connsiteX6" fmla="*/ 0 w 8928903"/>
              <a:gd name="connsiteY6" fmla="*/ 337416 h 674831"/>
              <a:gd name="connsiteX0" fmla="*/ 0 w 8931284"/>
              <a:gd name="connsiteY0" fmla="*/ 337416 h 674832"/>
              <a:gd name="connsiteX1" fmla="*/ 168708 w 8931284"/>
              <a:gd name="connsiteY1" fmla="*/ 0 h 674832"/>
              <a:gd name="connsiteX2" fmla="*/ 8928903 w 8931284"/>
              <a:gd name="connsiteY2" fmla="*/ 3334 h 674832"/>
              <a:gd name="connsiteX3" fmla="*/ 8927589 w 8931284"/>
              <a:gd name="connsiteY3" fmla="*/ 337416 h 674832"/>
              <a:gd name="connsiteX4" fmla="*/ 8931284 w 8931284"/>
              <a:gd name="connsiteY4" fmla="*/ 674832 h 674832"/>
              <a:gd name="connsiteX5" fmla="*/ 168708 w 8931284"/>
              <a:gd name="connsiteY5" fmla="*/ 674831 h 674832"/>
              <a:gd name="connsiteX6" fmla="*/ 0 w 8931284"/>
              <a:gd name="connsiteY6" fmla="*/ 337416 h 674832"/>
              <a:gd name="connsiteX0" fmla="*/ 0 w 8931284"/>
              <a:gd name="connsiteY0" fmla="*/ 337416 h 674832"/>
              <a:gd name="connsiteX1" fmla="*/ 168708 w 8931284"/>
              <a:gd name="connsiteY1" fmla="*/ 0 h 674832"/>
              <a:gd name="connsiteX2" fmla="*/ 8928903 w 8931284"/>
              <a:gd name="connsiteY2" fmla="*/ 3334 h 674832"/>
              <a:gd name="connsiteX3" fmla="*/ 8691845 w 8931284"/>
              <a:gd name="connsiteY3" fmla="*/ 346941 h 674832"/>
              <a:gd name="connsiteX4" fmla="*/ 8931284 w 8931284"/>
              <a:gd name="connsiteY4" fmla="*/ 674832 h 674832"/>
              <a:gd name="connsiteX5" fmla="*/ 168708 w 8931284"/>
              <a:gd name="connsiteY5" fmla="*/ 674831 h 674832"/>
              <a:gd name="connsiteX6" fmla="*/ 0 w 8931284"/>
              <a:gd name="connsiteY6" fmla="*/ 337416 h 674832"/>
              <a:gd name="connsiteX0" fmla="*/ 0 w 8931284"/>
              <a:gd name="connsiteY0" fmla="*/ 337416 h 674832"/>
              <a:gd name="connsiteX1" fmla="*/ 168708 w 8931284"/>
              <a:gd name="connsiteY1" fmla="*/ 0 h 674832"/>
              <a:gd name="connsiteX2" fmla="*/ 8928903 w 8931284"/>
              <a:gd name="connsiteY2" fmla="*/ 3334 h 674832"/>
              <a:gd name="connsiteX3" fmla="*/ 8691845 w 8931284"/>
              <a:gd name="connsiteY3" fmla="*/ 346941 h 674832"/>
              <a:gd name="connsiteX4" fmla="*/ 8931284 w 8931284"/>
              <a:gd name="connsiteY4" fmla="*/ 674832 h 674832"/>
              <a:gd name="connsiteX5" fmla="*/ 168708 w 8931284"/>
              <a:gd name="connsiteY5" fmla="*/ 674831 h 674832"/>
              <a:gd name="connsiteX6" fmla="*/ 0 w 8931284"/>
              <a:gd name="connsiteY6" fmla="*/ 337416 h 674832"/>
              <a:gd name="connsiteX0" fmla="*/ 0 w 8931284"/>
              <a:gd name="connsiteY0" fmla="*/ 337416 h 674832"/>
              <a:gd name="connsiteX1" fmla="*/ 168708 w 8931284"/>
              <a:gd name="connsiteY1" fmla="*/ 0 h 674832"/>
              <a:gd name="connsiteX2" fmla="*/ 8928903 w 8931284"/>
              <a:gd name="connsiteY2" fmla="*/ 3334 h 674832"/>
              <a:gd name="connsiteX3" fmla="*/ 8691845 w 8931284"/>
              <a:gd name="connsiteY3" fmla="*/ 346941 h 674832"/>
              <a:gd name="connsiteX4" fmla="*/ 8931284 w 8931284"/>
              <a:gd name="connsiteY4" fmla="*/ 674832 h 674832"/>
              <a:gd name="connsiteX5" fmla="*/ 168708 w 8931284"/>
              <a:gd name="connsiteY5" fmla="*/ 674831 h 674832"/>
              <a:gd name="connsiteX6" fmla="*/ 0 w 8931284"/>
              <a:gd name="connsiteY6" fmla="*/ 337416 h 674832"/>
              <a:gd name="connsiteX0" fmla="*/ 0 w 8931284"/>
              <a:gd name="connsiteY0" fmla="*/ 337416 h 674832"/>
              <a:gd name="connsiteX1" fmla="*/ 168708 w 8931284"/>
              <a:gd name="connsiteY1" fmla="*/ 0 h 674832"/>
              <a:gd name="connsiteX2" fmla="*/ 8928903 w 8931284"/>
              <a:gd name="connsiteY2" fmla="*/ 3334 h 674832"/>
              <a:gd name="connsiteX3" fmla="*/ 8927589 w 8931284"/>
              <a:gd name="connsiteY3" fmla="*/ 349323 h 674832"/>
              <a:gd name="connsiteX4" fmla="*/ 8931284 w 8931284"/>
              <a:gd name="connsiteY4" fmla="*/ 674832 h 674832"/>
              <a:gd name="connsiteX5" fmla="*/ 168708 w 8931284"/>
              <a:gd name="connsiteY5" fmla="*/ 674831 h 674832"/>
              <a:gd name="connsiteX6" fmla="*/ 0 w 8931284"/>
              <a:gd name="connsiteY6" fmla="*/ 337416 h 674832"/>
              <a:gd name="connsiteX0" fmla="*/ 0 w 8931284"/>
              <a:gd name="connsiteY0" fmla="*/ 337416 h 674832"/>
              <a:gd name="connsiteX1" fmla="*/ 168708 w 8931284"/>
              <a:gd name="connsiteY1" fmla="*/ 0 h 674832"/>
              <a:gd name="connsiteX2" fmla="*/ 8928903 w 8931284"/>
              <a:gd name="connsiteY2" fmla="*/ 3334 h 674832"/>
              <a:gd name="connsiteX3" fmla="*/ 8915683 w 8931284"/>
              <a:gd name="connsiteY3" fmla="*/ 351704 h 674832"/>
              <a:gd name="connsiteX4" fmla="*/ 8931284 w 8931284"/>
              <a:gd name="connsiteY4" fmla="*/ 674832 h 674832"/>
              <a:gd name="connsiteX5" fmla="*/ 168708 w 8931284"/>
              <a:gd name="connsiteY5" fmla="*/ 674831 h 674832"/>
              <a:gd name="connsiteX6" fmla="*/ 0 w 8931284"/>
              <a:gd name="connsiteY6" fmla="*/ 337416 h 674832"/>
              <a:gd name="connsiteX0" fmla="*/ 0 w 8931284"/>
              <a:gd name="connsiteY0" fmla="*/ 337416 h 674832"/>
              <a:gd name="connsiteX1" fmla="*/ 168708 w 8931284"/>
              <a:gd name="connsiteY1" fmla="*/ 0 h 674832"/>
              <a:gd name="connsiteX2" fmla="*/ 8928903 w 8931284"/>
              <a:gd name="connsiteY2" fmla="*/ 3334 h 674832"/>
              <a:gd name="connsiteX3" fmla="*/ 8915683 w 8931284"/>
              <a:gd name="connsiteY3" fmla="*/ 351704 h 674832"/>
              <a:gd name="connsiteX4" fmla="*/ 8931284 w 8931284"/>
              <a:gd name="connsiteY4" fmla="*/ 674832 h 674832"/>
              <a:gd name="connsiteX5" fmla="*/ 168708 w 8931284"/>
              <a:gd name="connsiteY5" fmla="*/ 674831 h 674832"/>
              <a:gd name="connsiteX6" fmla="*/ 0 w 8931284"/>
              <a:gd name="connsiteY6" fmla="*/ 337416 h 674832"/>
              <a:gd name="connsiteX0" fmla="*/ 0 w 8931284"/>
              <a:gd name="connsiteY0" fmla="*/ 337416 h 674832"/>
              <a:gd name="connsiteX1" fmla="*/ 168708 w 8931284"/>
              <a:gd name="connsiteY1" fmla="*/ 0 h 674832"/>
              <a:gd name="connsiteX2" fmla="*/ 8928903 w 8931284"/>
              <a:gd name="connsiteY2" fmla="*/ 3334 h 674832"/>
              <a:gd name="connsiteX3" fmla="*/ 8682321 w 8931284"/>
              <a:gd name="connsiteY3" fmla="*/ 356467 h 674832"/>
              <a:gd name="connsiteX4" fmla="*/ 8931284 w 8931284"/>
              <a:gd name="connsiteY4" fmla="*/ 674832 h 674832"/>
              <a:gd name="connsiteX5" fmla="*/ 168708 w 8931284"/>
              <a:gd name="connsiteY5" fmla="*/ 674831 h 674832"/>
              <a:gd name="connsiteX6" fmla="*/ 0 w 8931284"/>
              <a:gd name="connsiteY6" fmla="*/ 337416 h 674832"/>
              <a:gd name="connsiteX0" fmla="*/ 0 w 10025267"/>
              <a:gd name="connsiteY0" fmla="*/ 337416 h 674832"/>
              <a:gd name="connsiteX1" fmla="*/ 168708 w 10025267"/>
              <a:gd name="connsiteY1" fmla="*/ 0 h 674832"/>
              <a:gd name="connsiteX2" fmla="*/ 8928903 w 10025267"/>
              <a:gd name="connsiteY2" fmla="*/ 3334 h 674832"/>
              <a:gd name="connsiteX3" fmla="*/ 8931284 w 10025267"/>
              <a:gd name="connsiteY3" fmla="*/ 674832 h 674832"/>
              <a:gd name="connsiteX4" fmla="*/ 168708 w 10025267"/>
              <a:gd name="connsiteY4" fmla="*/ 674831 h 674832"/>
              <a:gd name="connsiteX5" fmla="*/ 0 w 10025267"/>
              <a:gd name="connsiteY5" fmla="*/ 337416 h 674832"/>
              <a:gd name="connsiteX0" fmla="*/ 0 w 9581850"/>
              <a:gd name="connsiteY0" fmla="*/ 337416 h 756311"/>
              <a:gd name="connsiteX1" fmla="*/ 168708 w 9581850"/>
              <a:gd name="connsiteY1" fmla="*/ 0 h 756311"/>
              <a:gd name="connsiteX2" fmla="*/ 8928903 w 9581850"/>
              <a:gd name="connsiteY2" fmla="*/ 3334 h 756311"/>
              <a:gd name="connsiteX3" fmla="*/ 8931284 w 9581850"/>
              <a:gd name="connsiteY3" fmla="*/ 674832 h 756311"/>
              <a:gd name="connsiteX4" fmla="*/ 168708 w 9581850"/>
              <a:gd name="connsiteY4" fmla="*/ 674831 h 756311"/>
              <a:gd name="connsiteX5" fmla="*/ 0 w 9581850"/>
              <a:gd name="connsiteY5" fmla="*/ 337416 h 756311"/>
              <a:gd name="connsiteX0" fmla="*/ 0 w 9665262"/>
              <a:gd name="connsiteY0" fmla="*/ 337416 h 761670"/>
              <a:gd name="connsiteX1" fmla="*/ 168708 w 9665262"/>
              <a:gd name="connsiteY1" fmla="*/ 0 h 761670"/>
              <a:gd name="connsiteX2" fmla="*/ 8928903 w 9665262"/>
              <a:gd name="connsiteY2" fmla="*/ 3334 h 761670"/>
              <a:gd name="connsiteX3" fmla="*/ 8931284 w 9665262"/>
              <a:gd name="connsiteY3" fmla="*/ 674832 h 761670"/>
              <a:gd name="connsiteX4" fmla="*/ 168708 w 9665262"/>
              <a:gd name="connsiteY4" fmla="*/ 674831 h 761670"/>
              <a:gd name="connsiteX5" fmla="*/ 0 w 9665262"/>
              <a:gd name="connsiteY5" fmla="*/ 337416 h 761670"/>
              <a:gd name="connsiteX0" fmla="*/ 0 w 9579731"/>
              <a:gd name="connsiteY0" fmla="*/ 337416 h 779765"/>
              <a:gd name="connsiteX1" fmla="*/ 168708 w 9579731"/>
              <a:gd name="connsiteY1" fmla="*/ 0 h 779765"/>
              <a:gd name="connsiteX2" fmla="*/ 8928903 w 9579731"/>
              <a:gd name="connsiteY2" fmla="*/ 3334 h 779765"/>
              <a:gd name="connsiteX3" fmla="*/ 8931284 w 9579731"/>
              <a:gd name="connsiteY3" fmla="*/ 674832 h 779765"/>
              <a:gd name="connsiteX4" fmla="*/ 168708 w 9579731"/>
              <a:gd name="connsiteY4" fmla="*/ 674831 h 779765"/>
              <a:gd name="connsiteX5" fmla="*/ 0 w 9579731"/>
              <a:gd name="connsiteY5" fmla="*/ 337416 h 779765"/>
              <a:gd name="connsiteX0" fmla="*/ 0 w 8931284"/>
              <a:gd name="connsiteY0" fmla="*/ 337416 h 674832"/>
              <a:gd name="connsiteX1" fmla="*/ 168708 w 8931284"/>
              <a:gd name="connsiteY1" fmla="*/ 0 h 674832"/>
              <a:gd name="connsiteX2" fmla="*/ 8928903 w 8931284"/>
              <a:gd name="connsiteY2" fmla="*/ 3334 h 674832"/>
              <a:gd name="connsiteX3" fmla="*/ 8931284 w 8931284"/>
              <a:gd name="connsiteY3" fmla="*/ 674832 h 674832"/>
              <a:gd name="connsiteX4" fmla="*/ 168708 w 8931284"/>
              <a:gd name="connsiteY4" fmla="*/ 674831 h 674832"/>
              <a:gd name="connsiteX5" fmla="*/ 0 w 8931284"/>
              <a:gd name="connsiteY5" fmla="*/ 337416 h 6748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8931284" h="674832">
                <a:moveTo>
                  <a:pt x="0" y="337416"/>
                </a:moveTo>
                <a:lnTo>
                  <a:pt x="168708" y="0"/>
                </a:lnTo>
                <a:lnTo>
                  <a:pt x="8928903" y="3334"/>
                </a:lnTo>
                <a:cubicBezTo>
                  <a:pt x="8929626" y="1289762"/>
                  <a:pt x="8926848" y="-313384"/>
                  <a:pt x="8931284" y="674832"/>
                </a:cubicBezTo>
                <a:lnTo>
                  <a:pt x="168708" y="674831"/>
                </a:lnTo>
                <a:lnTo>
                  <a:pt x="0" y="337416"/>
                </a:lnTo>
                <a:close/>
              </a:path>
            </a:pathLst>
          </a:custGeom>
          <a:solidFill>
            <a:schemeClr val="accent5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800"/>
          </a:p>
        </p:txBody>
      </p:sp>
      <p:sp>
        <p:nvSpPr>
          <p:cNvPr id="16" name="Hexagone 15"/>
          <p:cNvSpPr/>
          <p:nvPr userDrawn="1"/>
        </p:nvSpPr>
        <p:spPr>
          <a:xfrm>
            <a:off x="432724" y="3372232"/>
            <a:ext cx="1414272" cy="914400"/>
          </a:xfrm>
          <a:prstGeom prst="hexagon">
            <a:avLst/>
          </a:prstGeom>
          <a:solidFill>
            <a:schemeClr val="bg1">
              <a:lumMod val="95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800"/>
          </a:p>
        </p:txBody>
      </p:sp>
      <p:sp>
        <p:nvSpPr>
          <p:cNvPr id="22" name="Freeform 7"/>
          <p:cNvSpPr>
            <a:spLocks/>
          </p:cNvSpPr>
          <p:nvPr userDrawn="1"/>
        </p:nvSpPr>
        <p:spPr bwMode="auto">
          <a:xfrm>
            <a:off x="928364" y="3613432"/>
            <a:ext cx="431723" cy="432000"/>
          </a:xfrm>
          <a:custGeom>
            <a:avLst/>
            <a:gdLst>
              <a:gd name="T0" fmla="*/ 1784 w 1823"/>
              <a:gd name="T1" fmla="*/ 0 h 2467"/>
              <a:gd name="T2" fmla="*/ 139 w 1823"/>
              <a:gd name="T3" fmla="*/ 0 h 2467"/>
              <a:gd name="T4" fmla="*/ 139 w 1823"/>
              <a:gd name="T5" fmla="*/ 555 h 2467"/>
              <a:gd name="T6" fmla="*/ 870 w 1823"/>
              <a:gd name="T7" fmla="*/ 555 h 2467"/>
              <a:gd name="T8" fmla="*/ 416 w 1823"/>
              <a:gd name="T9" fmla="*/ 1324 h 2467"/>
              <a:gd name="T10" fmla="*/ 416 w 1823"/>
              <a:gd name="T11" fmla="*/ 1359 h 2467"/>
              <a:gd name="T12" fmla="*/ 794 w 1823"/>
              <a:gd name="T13" fmla="*/ 1359 h 2467"/>
              <a:gd name="T14" fmla="*/ 1185 w 1823"/>
              <a:gd name="T15" fmla="*/ 1632 h 2467"/>
              <a:gd name="T16" fmla="*/ 873 w 1823"/>
              <a:gd name="T17" fmla="*/ 1916 h 2467"/>
              <a:gd name="T18" fmla="*/ 399 w 1823"/>
              <a:gd name="T19" fmla="*/ 1643 h 2467"/>
              <a:gd name="T20" fmla="*/ 0 w 1823"/>
              <a:gd name="T21" fmla="*/ 2038 h 2467"/>
              <a:gd name="T22" fmla="*/ 904 w 1823"/>
              <a:gd name="T23" fmla="*/ 2467 h 2467"/>
              <a:gd name="T24" fmla="*/ 1823 w 1823"/>
              <a:gd name="T25" fmla="*/ 1646 h 2467"/>
              <a:gd name="T26" fmla="*/ 1234 w 1823"/>
              <a:gd name="T27" fmla="*/ 877 h 2467"/>
              <a:gd name="T28" fmla="*/ 1784 w 1823"/>
              <a:gd name="T29" fmla="*/ 49 h 2467"/>
              <a:gd name="T30" fmla="*/ 1784 w 1823"/>
              <a:gd name="T31" fmla="*/ 0 h 246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</a:cxnLst>
            <a:rect l="0" t="0" r="r" b="b"/>
            <a:pathLst>
              <a:path w="1823" h="2467">
                <a:moveTo>
                  <a:pt x="1784" y="0"/>
                </a:moveTo>
                <a:cubicBezTo>
                  <a:pt x="139" y="0"/>
                  <a:pt x="139" y="0"/>
                  <a:pt x="139" y="0"/>
                </a:cubicBezTo>
                <a:cubicBezTo>
                  <a:pt x="139" y="555"/>
                  <a:pt x="139" y="555"/>
                  <a:pt x="139" y="555"/>
                </a:cubicBezTo>
                <a:cubicBezTo>
                  <a:pt x="870" y="555"/>
                  <a:pt x="870" y="555"/>
                  <a:pt x="870" y="555"/>
                </a:cubicBezTo>
                <a:cubicBezTo>
                  <a:pt x="416" y="1324"/>
                  <a:pt x="416" y="1324"/>
                  <a:pt x="416" y="1324"/>
                </a:cubicBezTo>
                <a:cubicBezTo>
                  <a:pt x="416" y="1359"/>
                  <a:pt x="416" y="1359"/>
                  <a:pt x="416" y="1359"/>
                </a:cubicBezTo>
                <a:cubicBezTo>
                  <a:pt x="794" y="1359"/>
                  <a:pt x="794" y="1359"/>
                  <a:pt x="794" y="1359"/>
                </a:cubicBezTo>
                <a:cubicBezTo>
                  <a:pt x="1036" y="1359"/>
                  <a:pt x="1185" y="1469"/>
                  <a:pt x="1185" y="1632"/>
                </a:cubicBezTo>
                <a:cubicBezTo>
                  <a:pt x="1185" y="1809"/>
                  <a:pt x="1050" y="1916"/>
                  <a:pt x="873" y="1916"/>
                </a:cubicBezTo>
                <a:cubicBezTo>
                  <a:pt x="686" y="1916"/>
                  <a:pt x="551" y="1826"/>
                  <a:pt x="399" y="1643"/>
                </a:cubicBezTo>
                <a:cubicBezTo>
                  <a:pt x="0" y="2038"/>
                  <a:pt x="0" y="2038"/>
                  <a:pt x="0" y="2038"/>
                </a:cubicBezTo>
                <a:cubicBezTo>
                  <a:pt x="187" y="2263"/>
                  <a:pt x="489" y="2467"/>
                  <a:pt x="904" y="2467"/>
                </a:cubicBezTo>
                <a:cubicBezTo>
                  <a:pt x="1389" y="2467"/>
                  <a:pt x="1823" y="2124"/>
                  <a:pt x="1823" y="1646"/>
                </a:cubicBezTo>
                <a:cubicBezTo>
                  <a:pt x="1823" y="1248"/>
                  <a:pt x="1559" y="953"/>
                  <a:pt x="1234" y="877"/>
                </a:cubicBezTo>
                <a:cubicBezTo>
                  <a:pt x="1784" y="49"/>
                  <a:pt x="1784" y="49"/>
                  <a:pt x="1784" y="49"/>
                </a:cubicBezTo>
                <a:lnTo>
                  <a:pt x="1784" y="0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sz="1800"/>
          </a:p>
        </p:txBody>
      </p:sp>
      <p:sp>
        <p:nvSpPr>
          <p:cNvPr id="49" name="Sous-titre 2"/>
          <p:cNvSpPr txBox="1">
            <a:spLocks/>
          </p:cNvSpPr>
          <p:nvPr userDrawn="1"/>
        </p:nvSpPr>
        <p:spPr>
          <a:xfrm>
            <a:off x="0" y="1"/>
            <a:ext cx="12192000" cy="101020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200" kern="1200">
                <a:solidFill>
                  <a:schemeClr val="tx1"/>
                </a:solidFill>
                <a:latin typeface="Calibri Light" panose="020F0302020204030204" pitchFamily="34" charset="0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Calibri Light" panose="020F0302020204030204" pitchFamily="34" charset="0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Calibri Light" panose="020F0302020204030204" pitchFamily="34" charset="0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Calibri Light" panose="020F0302020204030204" pitchFamily="34" charset="0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Calibri Light" panose="020F0302020204030204" pitchFamily="34" charset="0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fr-FR" sz="4000" b="0" u="sng" dirty="0">
                <a:solidFill>
                  <a:schemeClr val="tx1"/>
                </a:solidFill>
              </a:rPr>
              <a:t>Plan de la présentation</a:t>
            </a:r>
          </a:p>
        </p:txBody>
      </p:sp>
      <p:sp>
        <p:nvSpPr>
          <p:cNvPr id="31" name="Sous-titre 2"/>
          <p:cNvSpPr txBox="1">
            <a:spLocks/>
          </p:cNvSpPr>
          <p:nvPr userDrawn="1"/>
        </p:nvSpPr>
        <p:spPr>
          <a:xfrm>
            <a:off x="2639615" y="3346949"/>
            <a:ext cx="9552383" cy="101020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200" kern="1200">
                <a:solidFill>
                  <a:schemeClr val="tx1"/>
                </a:solidFill>
                <a:latin typeface="Calibri Light" panose="020F0302020204030204" pitchFamily="34" charset="0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Calibri Light" panose="020F0302020204030204" pitchFamily="34" charset="0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Calibri Light" panose="020F0302020204030204" pitchFamily="34" charset="0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Calibri Light" panose="020F0302020204030204" pitchFamily="34" charset="0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Calibri Light" panose="020F0302020204030204" pitchFamily="34" charset="0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4000" b="1" dirty="0">
                <a:solidFill>
                  <a:schemeClr val="tx1"/>
                </a:solidFill>
              </a:rPr>
              <a:t>Etude environnementale</a:t>
            </a:r>
            <a:r>
              <a:rPr lang="fr-FR" sz="4000" b="1" baseline="0" dirty="0">
                <a:solidFill>
                  <a:schemeClr val="tx1"/>
                </a:solidFill>
              </a:rPr>
              <a:t> et socio-économique</a:t>
            </a:r>
            <a:endParaRPr lang="fr-FR" sz="4000" b="1" dirty="0">
              <a:solidFill>
                <a:schemeClr val="tx1"/>
              </a:solidFill>
            </a:endParaRPr>
          </a:p>
        </p:txBody>
      </p:sp>
      <p:sp>
        <p:nvSpPr>
          <p:cNvPr id="3" name="Espace réservé du numéro de diapositive 2">
            <a:extLst>
              <a:ext uri="{FF2B5EF4-FFF2-40B4-BE49-F238E27FC236}">
                <a16:creationId xmlns:a16="http://schemas.microsoft.com/office/drawing/2014/main" id="{8FBA16D6-44D3-4184-9290-F55BFF925DD9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r>
              <a:rPr lang="fr-FR"/>
              <a:t>˻ </a:t>
            </a:r>
            <a:fld id="{5BA94AF5-556A-4851-83A2-A8D7F2E156B5}" type="slidenum">
              <a:rPr smtClean="0"/>
              <a:pPr/>
              <a:t>‹N°›</a:t>
            </a:fld>
            <a:r>
              <a:t> ˺</a:t>
            </a:r>
          </a:p>
        </p:txBody>
      </p:sp>
    </p:spTree>
    <p:extLst>
      <p:ext uri="{BB962C8B-B14F-4D97-AF65-F5344CB8AC3E}">
        <p14:creationId xmlns:p14="http://schemas.microsoft.com/office/powerpoint/2010/main" val="94276962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Hexagone 6">
            <a:extLst>
              <a:ext uri="{FF2B5EF4-FFF2-40B4-BE49-F238E27FC236}">
                <a16:creationId xmlns:a16="http://schemas.microsoft.com/office/drawing/2014/main" id="{65FA5028-A912-4D7E-94D4-BFA8DE501068}"/>
              </a:ext>
            </a:extLst>
          </p:cNvPr>
          <p:cNvSpPr/>
          <p:nvPr userDrawn="1"/>
        </p:nvSpPr>
        <p:spPr>
          <a:xfrm>
            <a:off x="354412" y="4336641"/>
            <a:ext cx="18144000" cy="1008000"/>
          </a:xfrm>
          <a:custGeom>
            <a:avLst/>
            <a:gdLst>
              <a:gd name="connsiteX0" fmla="*/ 0 w 1703829"/>
              <a:gd name="connsiteY0" fmla="*/ 337416 h 674831"/>
              <a:gd name="connsiteX1" fmla="*/ 168708 w 1703829"/>
              <a:gd name="connsiteY1" fmla="*/ 0 h 674831"/>
              <a:gd name="connsiteX2" fmla="*/ 1535121 w 1703829"/>
              <a:gd name="connsiteY2" fmla="*/ 0 h 674831"/>
              <a:gd name="connsiteX3" fmla="*/ 1703829 w 1703829"/>
              <a:gd name="connsiteY3" fmla="*/ 337416 h 674831"/>
              <a:gd name="connsiteX4" fmla="*/ 1535121 w 1703829"/>
              <a:gd name="connsiteY4" fmla="*/ 674831 h 674831"/>
              <a:gd name="connsiteX5" fmla="*/ 168708 w 1703829"/>
              <a:gd name="connsiteY5" fmla="*/ 674831 h 674831"/>
              <a:gd name="connsiteX6" fmla="*/ 0 w 1703829"/>
              <a:gd name="connsiteY6" fmla="*/ 337416 h 674831"/>
              <a:gd name="connsiteX0" fmla="*/ 0 w 8926521"/>
              <a:gd name="connsiteY0" fmla="*/ 337416 h 674831"/>
              <a:gd name="connsiteX1" fmla="*/ 168708 w 8926521"/>
              <a:gd name="connsiteY1" fmla="*/ 0 h 674831"/>
              <a:gd name="connsiteX2" fmla="*/ 8926521 w 8926521"/>
              <a:gd name="connsiteY2" fmla="*/ 15240 h 674831"/>
              <a:gd name="connsiteX3" fmla="*/ 1703829 w 8926521"/>
              <a:gd name="connsiteY3" fmla="*/ 337416 h 674831"/>
              <a:gd name="connsiteX4" fmla="*/ 1535121 w 8926521"/>
              <a:gd name="connsiteY4" fmla="*/ 674831 h 674831"/>
              <a:gd name="connsiteX5" fmla="*/ 168708 w 8926521"/>
              <a:gd name="connsiteY5" fmla="*/ 674831 h 674831"/>
              <a:gd name="connsiteX6" fmla="*/ 0 w 8926521"/>
              <a:gd name="connsiteY6" fmla="*/ 337416 h 674831"/>
              <a:gd name="connsiteX0" fmla="*/ 0 w 8926521"/>
              <a:gd name="connsiteY0" fmla="*/ 337416 h 674831"/>
              <a:gd name="connsiteX1" fmla="*/ 168708 w 8926521"/>
              <a:gd name="connsiteY1" fmla="*/ 0 h 674831"/>
              <a:gd name="connsiteX2" fmla="*/ 8926521 w 8926521"/>
              <a:gd name="connsiteY2" fmla="*/ 15240 h 674831"/>
              <a:gd name="connsiteX3" fmla="*/ 1703829 w 8926521"/>
              <a:gd name="connsiteY3" fmla="*/ 337416 h 674831"/>
              <a:gd name="connsiteX4" fmla="*/ 8926521 w 8926521"/>
              <a:gd name="connsiteY4" fmla="*/ 674831 h 674831"/>
              <a:gd name="connsiteX5" fmla="*/ 168708 w 8926521"/>
              <a:gd name="connsiteY5" fmla="*/ 674831 h 674831"/>
              <a:gd name="connsiteX6" fmla="*/ 0 w 8926521"/>
              <a:gd name="connsiteY6" fmla="*/ 337416 h 674831"/>
              <a:gd name="connsiteX0" fmla="*/ 0 w 8927589"/>
              <a:gd name="connsiteY0" fmla="*/ 337416 h 674831"/>
              <a:gd name="connsiteX1" fmla="*/ 168708 w 8927589"/>
              <a:gd name="connsiteY1" fmla="*/ 0 h 674831"/>
              <a:gd name="connsiteX2" fmla="*/ 8926521 w 8927589"/>
              <a:gd name="connsiteY2" fmla="*/ 15240 h 674831"/>
              <a:gd name="connsiteX3" fmla="*/ 8927589 w 8927589"/>
              <a:gd name="connsiteY3" fmla="*/ 337416 h 674831"/>
              <a:gd name="connsiteX4" fmla="*/ 8926521 w 8927589"/>
              <a:gd name="connsiteY4" fmla="*/ 674831 h 674831"/>
              <a:gd name="connsiteX5" fmla="*/ 168708 w 8927589"/>
              <a:gd name="connsiteY5" fmla="*/ 674831 h 674831"/>
              <a:gd name="connsiteX6" fmla="*/ 0 w 8927589"/>
              <a:gd name="connsiteY6" fmla="*/ 337416 h 674831"/>
              <a:gd name="connsiteX0" fmla="*/ 0 w 8927589"/>
              <a:gd name="connsiteY0" fmla="*/ 337416 h 674831"/>
              <a:gd name="connsiteX1" fmla="*/ 168708 w 8927589"/>
              <a:gd name="connsiteY1" fmla="*/ 0 h 674831"/>
              <a:gd name="connsiteX2" fmla="*/ 8921759 w 8927589"/>
              <a:gd name="connsiteY2" fmla="*/ 10478 h 674831"/>
              <a:gd name="connsiteX3" fmla="*/ 8927589 w 8927589"/>
              <a:gd name="connsiteY3" fmla="*/ 337416 h 674831"/>
              <a:gd name="connsiteX4" fmla="*/ 8926521 w 8927589"/>
              <a:gd name="connsiteY4" fmla="*/ 674831 h 674831"/>
              <a:gd name="connsiteX5" fmla="*/ 168708 w 8927589"/>
              <a:gd name="connsiteY5" fmla="*/ 674831 h 674831"/>
              <a:gd name="connsiteX6" fmla="*/ 0 w 8927589"/>
              <a:gd name="connsiteY6" fmla="*/ 337416 h 674831"/>
              <a:gd name="connsiteX0" fmla="*/ 0 w 8928903"/>
              <a:gd name="connsiteY0" fmla="*/ 337416 h 674831"/>
              <a:gd name="connsiteX1" fmla="*/ 168708 w 8928903"/>
              <a:gd name="connsiteY1" fmla="*/ 0 h 674831"/>
              <a:gd name="connsiteX2" fmla="*/ 8928903 w 8928903"/>
              <a:gd name="connsiteY2" fmla="*/ 3334 h 674831"/>
              <a:gd name="connsiteX3" fmla="*/ 8927589 w 8928903"/>
              <a:gd name="connsiteY3" fmla="*/ 337416 h 674831"/>
              <a:gd name="connsiteX4" fmla="*/ 8926521 w 8928903"/>
              <a:gd name="connsiteY4" fmla="*/ 674831 h 674831"/>
              <a:gd name="connsiteX5" fmla="*/ 168708 w 8928903"/>
              <a:gd name="connsiteY5" fmla="*/ 674831 h 674831"/>
              <a:gd name="connsiteX6" fmla="*/ 0 w 8928903"/>
              <a:gd name="connsiteY6" fmla="*/ 337416 h 674831"/>
              <a:gd name="connsiteX0" fmla="*/ 0 w 8928903"/>
              <a:gd name="connsiteY0" fmla="*/ 337416 h 674831"/>
              <a:gd name="connsiteX1" fmla="*/ 168708 w 8928903"/>
              <a:gd name="connsiteY1" fmla="*/ 0 h 674831"/>
              <a:gd name="connsiteX2" fmla="*/ 8928903 w 8928903"/>
              <a:gd name="connsiteY2" fmla="*/ 3334 h 674831"/>
              <a:gd name="connsiteX3" fmla="*/ 8927589 w 8928903"/>
              <a:gd name="connsiteY3" fmla="*/ 337416 h 674831"/>
              <a:gd name="connsiteX4" fmla="*/ 8816984 w 8928903"/>
              <a:gd name="connsiteY4" fmla="*/ 577200 h 674831"/>
              <a:gd name="connsiteX5" fmla="*/ 168708 w 8928903"/>
              <a:gd name="connsiteY5" fmla="*/ 674831 h 674831"/>
              <a:gd name="connsiteX6" fmla="*/ 0 w 8928903"/>
              <a:gd name="connsiteY6" fmla="*/ 337416 h 674831"/>
              <a:gd name="connsiteX0" fmla="*/ 0 w 8931284"/>
              <a:gd name="connsiteY0" fmla="*/ 337416 h 674832"/>
              <a:gd name="connsiteX1" fmla="*/ 168708 w 8931284"/>
              <a:gd name="connsiteY1" fmla="*/ 0 h 674832"/>
              <a:gd name="connsiteX2" fmla="*/ 8928903 w 8931284"/>
              <a:gd name="connsiteY2" fmla="*/ 3334 h 674832"/>
              <a:gd name="connsiteX3" fmla="*/ 8927589 w 8931284"/>
              <a:gd name="connsiteY3" fmla="*/ 337416 h 674832"/>
              <a:gd name="connsiteX4" fmla="*/ 8931284 w 8931284"/>
              <a:gd name="connsiteY4" fmla="*/ 674832 h 674832"/>
              <a:gd name="connsiteX5" fmla="*/ 168708 w 8931284"/>
              <a:gd name="connsiteY5" fmla="*/ 674831 h 674832"/>
              <a:gd name="connsiteX6" fmla="*/ 0 w 8931284"/>
              <a:gd name="connsiteY6" fmla="*/ 337416 h 674832"/>
              <a:gd name="connsiteX0" fmla="*/ 0 w 8931284"/>
              <a:gd name="connsiteY0" fmla="*/ 337416 h 674832"/>
              <a:gd name="connsiteX1" fmla="*/ 168708 w 8931284"/>
              <a:gd name="connsiteY1" fmla="*/ 0 h 674832"/>
              <a:gd name="connsiteX2" fmla="*/ 8928903 w 8931284"/>
              <a:gd name="connsiteY2" fmla="*/ 3334 h 674832"/>
              <a:gd name="connsiteX3" fmla="*/ 8691845 w 8931284"/>
              <a:gd name="connsiteY3" fmla="*/ 346941 h 674832"/>
              <a:gd name="connsiteX4" fmla="*/ 8931284 w 8931284"/>
              <a:gd name="connsiteY4" fmla="*/ 674832 h 674832"/>
              <a:gd name="connsiteX5" fmla="*/ 168708 w 8931284"/>
              <a:gd name="connsiteY5" fmla="*/ 674831 h 674832"/>
              <a:gd name="connsiteX6" fmla="*/ 0 w 8931284"/>
              <a:gd name="connsiteY6" fmla="*/ 337416 h 674832"/>
              <a:gd name="connsiteX0" fmla="*/ 0 w 8931284"/>
              <a:gd name="connsiteY0" fmla="*/ 337416 h 674832"/>
              <a:gd name="connsiteX1" fmla="*/ 168708 w 8931284"/>
              <a:gd name="connsiteY1" fmla="*/ 0 h 674832"/>
              <a:gd name="connsiteX2" fmla="*/ 8928903 w 8931284"/>
              <a:gd name="connsiteY2" fmla="*/ 3334 h 674832"/>
              <a:gd name="connsiteX3" fmla="*/ 8691845 w 8931284"/>
              <a:gd name="connsiteY3" fmla="*/ 346941 h 674832"/>
              <a:gd name="connsiteX4" fmla="*/ 8931284 w 8931284"/>
              <a:gd name="connsiteY4" fmla="*/ 674832 h 674832"/>
              <a:gd name="connsiteX5" fmla="*/ 168708 w 8931284"/>
              <a:gd name="connsiteY5" fmla="*/ 674831 h 674832"/>
              <a:gd name="connsiteX6" fmla="*/ 0 w 8931284"/>
              <a:gd name="connsiteY6" fmla="*/ 337416 h 674832"/>
              <a:gd name="connsiteX0" fmla="*/ 0 w 8931284"/>
              <a:gd name="connsiteY0" fmla="*/ 337416 h 674832"/>
              <a:gd name="connsiteX1" fmla="*/ 168708 w 8931284"/>
              <a:gd name="connsiteY1" fmla="*/ 0 h 674832"/>
              <a:gd name="connsiteX2" fmla="*/ 8928903 w 8931284"/>
              <a:gd name="connsiteY2" fmla="*/ 3334 h 674832"/>
              <a:gd name="connsiteX3" fmla="*/ 8691845 w 8931284"/>
              <a:gd name="connsiteY3" fmla="*/ 346941 h 674832"/>
              <a:gd name="connsiteX4" fmla="*/ 8931284 w 8931284"/>
              <a:gd name="connsiteY4" fmla="*/ 674832 h 674832"/>
              <a:gd name="connsiteX5" fmla="*/ 168708 w 8931284"/>
              <a:gd name="connsiteY5" fmla="*/ 674831 h 674832"/>
              <a:gd name="connsiteX6" fmla="*/ 0 w 8931284"/>
              <a:gd name="connsiteY6" fmla="*/ 337416 h 674832"/>
              <a:gd name="connsiteX0" fmla="*/ 0 w 8931284"/>
              <a:gd name="connsiteY0" fmla="*/ 337416 h 674832"/>
              <a:gd name="connsiteX1" fmla="*/ 168708 w 8931284"/>
              <a:gd name="connsiteY1" fmla="*/ 0 h 674832"/>
              <a:gd name="connsiteX2" fmla="*/ 8928903 w 8931284"/>
              <a:gd name="connsiteY2" fmla="*/ 3334 h 674832"/>
              <a:gd name="connsiteX3" fmla="*/ 8927589 w 8931284"/>
              <a:gd name="connsiteY3" fmla="*/ 349323 h 674832"/>
              <a:gd name="connsiteX4" fmla="*/ 8931284 w 8931284"/>
              <a:gd name="connsiteY4" fmla="*/ 674832 h 674832"/>
              <a:gd name="connsiteX5" fmla="*/ 168708 w 8931284"/>
              <a:gd name="connsiteY5" fmla="*/ 674831 h 674832"/>
              <a:gd name="connsiteX6" fmla="*/ 0 w 8931284"/>
              <a:gd name="connsiteY6" fmla="*/ 337416 h 674832"/>
              <a:gd name="connsiteX0" fmla="*/ 0 w 8931284"/>
              <a:gd name="connsiteY0" fmla="*/ 337416 h 674832"/>
              <a:gd name="connsiteX1" fmla="*/ 168708 w 8931284"/>
              <a:gd name="connsiteY1" fmla="*/ 0 h 674832"/>
              <a:gd name="connsiteX2" fmla="*/ 8928903 w 8931284"/>
              <a:gd name="connsiteY2" fmla="*/ 3334 h 674832"/>
              <a:gd name="connsiteX3" fmla="*/ 8915683 w 8931284"/>
              <a:gd name="connsiteY3" fmla="*/ 351704 h 674832"/>
              <a:gd name="connsiteX4" fmla="*/ 8931284 w 8931284"/>
              <a:gd name="connsiteY4" fmla="*/ 674832 h 674832"/>
              <a:gd name="connsiteX5" fmla="*/ 168708 w 8931284"/>
              <a:gd name="connsiteY5" fmla="*/ 674831 h 674832"/>
              <a:gd name="connsiteX6" fmla="*/ 0 w 8931284"/>
              <a:gd name="connsiteY6" fmla="*/ 337416 h 674832"/>
              <a:gd name="connsiteX0" fmla="*/ 0 w 8931284"/>
              <a:gd name="connsiteY0" fmla="*/ 337416 h 674832"/>
              <a:gd name="connsiteX1" fmla="*/ 168708 w 8931284"/>
              <a:gd name="connsiteY1" fmla="*/ 0 h 674832"/>
              <a:gd name="connsiteX2" fmla="*/ 8928903 w 8931284"/>
              <a:gd name="connsiteY2" fmla="*/ 3334 h 674832"/>
              <a:gd name="connsiteX3" fmla="*/ 8915683 w 8931284"/>
              <a:gd name="connsiteY3" fmla="*/ 351704 h 674832"/>
              <a:gd name="connsiteX4" fmla="*/ 8931284 w 8931284"/>
              <a:gd name="connsiteY4" fmla="*/ 674832 h 674832"/>
              <a:gd name="connsiteX5" fmla="*/ 168708 w 8931284"/>
              <a:gd name="connsiteY5" fmla="*/ 674831 h 674832"/>
              <a:gd name="connsiteX6" fmla="*/ 0 w 8931284"/>
              <a:gd name="connsiteY6" fmla="*/ 337416 h 674832"/>
              <a:gd name="connsiteX0" fmla="*/ 0 w 8931284"/>
              <a:gd name="connsiteY0" fmla="*/ 337416 h 674832"/>
              <a:gd name="connsiteX1" fmla="*/ 168708 w 8931284"/>
              <a:gd name="connsiteY1" fmla="*/ 0 h 674832"/>
              <a:gd name="connsiteX2" fmla="*/ 8928903 w 8931284"/>
              <a:gd name="connsiteY2" fmla="*/ 3334 h 674832"/>
              <a:gd name="connsiteX3" fmla="*/ 8682321 w 8931284"/>
              <a:gd name="connsiteY3" fmla="*/ 356467 h 674832"/>
              <a:gd name="connsiteX4" fmla="*/ 8931284 w 8931284"/>
              <a:gd name="connsiteY4" fmla="*/ 674832 h 674832"/>
              <a:gd name="connsiteX5" fmla="*/ 168708 w 8931284"/>
              <a:gd name="connsiteY5" fmla="*/ 674831 h 674832"/>
              <a:gd name="connsiteX6" fmla="*/ 0 w 8931284"/>
              <a:gd name="connsiteY6" fmla="*/ 337416 h 674832"/>
              <a:gd name="connsiteX0" fmla="*/ 0 w 10025267"/>
              <a:gd name="connsiteY0" fmla="*/ 337416 h 674832"/>
              <a:gd name="connsiteX1" fmla="*/ 168708 w 10025267"/>
              <a:gd name="connsiteY1" fmla="*/ 0 h 674832"/>
              <a:gd name="connsiteX2" fmla="*/ 8928903 w 10025267"/>
              <a:gd name="connsiteY2" fmla="*/ 3334 h 674832"/>
              <a:gd name="connsiteX3" fmla="*/ 8931284 w 10025267"/>
              <a:gd name="connsiteY3" fmla="*/ 674832 h 674832"/>
              <a:gd name="connsiteX4" fmla="*/ 168708 w 10025267"/>
              <a:gd name="connsiteY4" fmla="*/ 674831 h 674832"/>
              <a:gd name="connsiteX5" fmla="*/ 0 w 10025267"/>
              <a:gd name="connsiteY5" fmla="*/ 337416 h 674832"/>
              <a:gd name="connsiteX0" fmla="*/ 0 w 9581850"/>
              <a:gd name="connsiteY0" fmla="*/ 337416 h 756311"/>
              <a:gd name="connsiteX1" fmla="*/ 168708 w 9581850"/>
              <a:gd name="connsiteY1" fmla="*/ 0 h 756311"/>
              <a:gd name="connsiteX2" fmla="*/ 8928903 w 9581850"/>
              <a:gd name="connsiteY2" fmla="*/ 3334 h 756311"/>
              <a:gd name="connsiteX3" fmla="*/ 8931284 w 9581850"/>
              <a:gd name="connsiteY3" fmla="*/ 674832 h 756311"/>
              <a:gd name="connsiteX4" fmla="*/ 168708 w 9581850"/>
              <a:gd name="connsiteY4" fmla="*/ 674831 h 756311"/>
              <a:gd name="connsiteX5" fmla="*/ 0 w 9581850"/>
              <a:gd name="connsiteY5" fmla="*/ 337416 h 756311"/>
              <a:gd name="connsiteX0" fmla="*/ 0 w 9665262"/>
              <a:gd name="connsiteY0" fmla="*/ 337416 h 761670"/>
              <a:gd name="connsiteX1" fmla="*/ 168708 w 9665262"/>
              <a:gd name="connsiteY1" fmla="*/ 0 h 761670"/>
              <a:gd name="connsiteX2" fmla="*/ 8928903 w 9665262"/>
              <a:gd name="connsiteY2" fmla="*/ 3334 h 761670"/>
              <a:gd name="connsiteX3" fmla="*/ 8931284 w 9665262"/>
              <a:gd name="connsiteY3" fmla="*/ 674832 h 761670"/>
              <a:gd name="connsiteX4" fmla="*/ 168708 w 9665262"/>
              <a:gd name="connsiteY4" fmla="*/ 674831 h 761670"/>
              <a:gd name="connsiteX5" fmla="*/ 0 w 9665262"/>
              <a:gd name="connsiteY5" fmla="*/ 337416 h 761670"/>
              <a:gd name="connsiteX0" fmla="*/ 0 w 9579731"/>
              <a:gd name="connsiteY0" fmla="*/ 337416 h 779765"/>
              <a:gd name="connsiteX1" fmla="*/ 168708 w 9579731"/>
              <a:gd name="connsiteY1" fmla="*/ 0 h 779765"/>
              <a:gd name="connsiteX2" fmla="*/ 8928903 w 9579731"/>
              <a:gd name="connsiteY2" fmla="*/ 3334 h 779765"/>
              <a:gd name="connsiteX3" fmla="*/ 8931284 w 9579731"/>
              <a:gd name="connsiteY3" fmla="*/ 674832 h 779765"/>
              <a:gd name="connsiteX4" fmla="*/ 168708 w 9579731"/>
              <a:gd name="connsiteY4" fmla="*/ 674831 h 779765"/>
              <a:gd name="connsiteX5" fmla="*/ 0 w 9579731"/>
              <a:gd name="connsiteY5" fmla="*/ 337416 h 779765"/>
              <a:gd name="connsiteX0" fmla="*/ 0 w 8931284"/>
              <a:gd name="connsiteY0" fmla="*/ 337416 h 674832"/>
              <a:gd name="connsiteX1" fmla="*/ 168708 w 8931284"/>
              <a:gd name="connsiteY1" fmla="*/ 0 h 674832"/>
              <a:gd name="connsiteX2" fmla="*/ 8928903 w 8931284"/>
              <a:gd name="connsiteY2" fmla="*/ 3334 h 674832"/>
              <a:gd name="connsiteX3" fmla="*/ 8931284 w 8931284"/>
              <a:gd name="connsiteY3" fmla="*/ 674832 h 674832"/>
              <a:gd name="connsiteX4" fmla="*/ 168708 w 8931284"/>
              <a:gd name="connsiteY4" fmla="*/ 674831 h 674832"/>
              <a:gd name="connsiteX5" fmla="*/ 0 w 8931284"/>
              <a:gd name="connsiteY5" fmla="*/ 337416 h 6748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8931284" h="674832">
                <a:moveTo>
                  <a:pt x="0" y="337416"/>
                </a:moveTo>
                <a:lnTo>
                  <a:pt x="168708" y="0"/>
                </a:lnTo>
                <a:lnTo>
                  <a:pt x="8928903" y="3334"/>
                </a:lnTo>
                <a:cubicBezTo>
                  <a:pt x="8929626" y="1289762"/>
                  <a:pt x="8926848" y="-313384"/>
                  <a:pt x="8931284" y="674832"/>
                </a:cubicBezTo>
                <a:lnTo>
                  <a:pt x="168708" y="674831"/>
                </a:lnTo>
                <a:lnTo>
                  <a:pt x="0" y="337416"/>
                </a:lnTo>
                <a:close/>
              </a:path>
            </a:pathLst>
          </a:custGeom>
          <a:solidFill>
            <a:schemeClr val="accent4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800"/>
          </a:p>
        </p:txBody>
      </p:sp>
      <p:sp>
        <p:nvSpPr>
          <p:cNvPr id="18" name="Hexagone 17"/>
          <p:cNvSpPr/>
          <p:nvPr userDrawn="1"/>
        </p:nvSpPr>
        <p:spPr>
          <a:xfrm>
            <a:off x="453947" y="4380344"/>
            <a:ext cx="1414272" cy="914400"/>
          </a:xfrm>
          <a:prstGeom prst="hexagon">
            <a:avLst/>
          </a:prstGeom>
          <a:solidFill>
            <a:schemeClr val="bg1">
              <a:lumMod val="95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800"/>
          </a:p>
        </p:txBody>
      </p:sp>
      <p:sp>
        <p:nvSpPr>
          <p:cNvPr id="23" name="Freeform 8"/>
          <p:cNvSpPr>
            <a:spLocks noEditPoints="1"/>
          </p:cNvSpPr>
          <p:nvPr userDrawn="1"/>
        </p:nvSpPr>
        <p:spPr bwMode="auto">
          <a:xfrm>
            <a:off x="842290" y="4621544"/>
            <a:ext cx="523113" cy="432000"/>
          </a:xfrm>
          <a:custGeom>
            <a:avLst/>
            <a:gdLst>
              <a:gd name="T0" fmla="*/ 2251 w 5240"/>
              <a:gd name="T1" fmla="*/ 3321 h 5745"/>
              <a:gd name="T2" fmla="*/ 2989 w 5240"/>
              <a:gd name="T3" fmla="*/ 2271 h 5745"/>
              <a:gd name="T4" fmla="*/ 2989 w 5240"/>
              <a:gd name="T5" fmla="*/ 3321 h 5745"/>
              <a:gd name="T6" fmla="*/ 2251 w 5240"/>
              <a:gd name="T7" fmla="*/ 3321 h 5745"/>
              <a:gd name="T8" fmla="*/ 3298 w 5240"/>
              <a:gd name="T9" fmla="*/ 0 h 5745"/>
              <a:gd name="T10" fmla="*/ 0 w 5240"/>
              <a:gd name="T11" fmla="*/ 4508 h 5745"/>
              <a:gd name="T12" fmla="*/ 0 w 5240"/>
              <a:gd name="T13" fmla="*/ 4624 h 5745"/>
              <a:gd name="T14" fmla="*/ 2989 w 5240"/>
              <a:gd name="T15" fmla="*/ 4624 h 5745"/>
              <a:gd name="T16" fmla="*/ 2989 w 5240"/>
              <a:gd name="T17" fmla="*/ 5745 h 5745"/>
              <a:gd name="T18" fmla="*/ 4446 w 5240"/>
              <a:gd name="T19" fmla="*/ 5745 h 5745"/>
              <a:gd name="T20" fmla="*/ 4446 w 5240"/>
              <a:gd name="T21" fmla="*/ 4624 h 5745"/>
              <a:gd name="T22" fmla="*/ 5240 w 5240"/>
              <a:gd name="T23" fmla="*/ 4624 h 5745"/>
              <a:gd name="T24" fmla="*/ 5240 w 5240"/>
              <a:gd name="T25" fmla="*/ 3321 h 5745"/>
              <a:gd name="T26" fmla="*/ 4446 w 5240"/>
              <a:gd name="T27" fmla="*/ 3321 h 5745"/>
              <a:gd name="T28" fmla="*/ 4446 w 5240"/>
              <a:gd name="T29" fmla="*/ 0 h 5745"/>
              <a:gd name="T30" fmla="*/ 3298 w 5240"/>
              <a:gd name="T31" fmla="*/ 0 h 574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</a:cxnLst>
            <a:rect l="0" t="0" r="r" b="b"/>
            <a:pathLst>
              <a:path w="5240" h="5745">
                <a:moveTo>
                  <a:pt x="2251" y="3321"/>
                </a:moveTo>
                <a:lnTo>
                  <a:pt x="2989" y="2271"/>
                </a:lnTo>
                <a:lnTo>
                  <a:pt x="2989" y="3321"/>
                </a:lnTo>
                <a:lnTo>
                  <a:pt x="2251" y="3321"/>
                </a:lnTo>
                <a:close/>
                <a:moveTo>
                  <a:pt x="3298" y="0"/>
                </a:moveTo>
                <a:lnTo>
                  <a:pt x="0" y="4508"/>
                </a:lnTo>
                <a:lnTo>
                  <a:pt x="0" y="4624"/>
                </a:lnTo>
                <a:lnTo>
                  <a:pt x="2989" y="4624"/>
                </a:lnTo>
                <a:lnTo>
                  <a:pt x="2989" y="5745"/>
                </a:lnTo>
                <a:lnTo>
                  <a:pt x="4446" y="5745"/>
                </a:lnTo>
                <a:lnTo>
                  <a:pt x="4446" y="4624"/>
                </a:lnTo>
                <a:lnTo>
                  <a:pt x="5240" y="4624"/>
                </a:lnTo>
                <a:lnTo>
                  <a:pt x="5240" y="3321"/>
                </a:lnTo>
                <a:lnTo>
                  <a:pt x="4446" y="3321"/>
                </a:lnTo>
                <a:lnTo>
                  <a:pt x="4446" y="0"/>
                </a:lnTo>
                <a:lnTo>
                  <a:pt x="3298" y="0"/>
                </a:lnTo>
                <a:close/>
              </a:path>
            </a:pathLst>
          </a:custGeom>
          <a:solidFill>
            <a:srgbClr val="289660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sz="1800"/>
          </a:p>
        </p:txBody>
      </p:sp>
      <p:sp>
        <p:nvSpPr>
          <p:cNvPr id="49" name="Sous-titre 2"/>
          <p:cNvSpPr txBox="1">
            <a:spLocks/>
          </p:cNvSpPr>
          <p:nvPr userDrawn="1"/>
        </p:nvSpPr>
        <p:spPr>
          <a:xfrm>
            <a:off x="0" y="1"/>
            <a:ext cx="12192000" cy="101020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200" kern="1200">
                <a:solidFill>
                  <a:schemeClr val="tx1"/>
                </a:solidFill>
                <a:latin typeface="Calibri Light" panose="020F0302020204030204" pitchFamily="34" charset="0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Calibri Light" panose="020F0302020204030204" pitchFamily="34" charset="0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Calibri Light" panose="020F0302020204030204" pitchFamily="34" charset="0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Calibri Light" panose="020F0302020204030204" pitchFamily="34" charset="0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Calibri Light" panose="020F0302020204030204" pitchFamily="34" charset="0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fr-FR" sz="4000" b="0" u="sng" dirty="0">
                <a:solidFill>
                  <a:schemeClr val="tx1"/>
                </a:solidFill>
              </a:rPr>
              <a:t>Plan de la présentation</a:t>
            </a:r>
          </a:p>
        </p:txBody>
      </p:sp>
      <p:sp>
        <p:nvSpPr>
          <p:cNvPr id="32" name="Sous-titre 2"/>
          <p:cNvSpPr txBox="1">
            <a:spLocks/>
          </p:cNvSpPr>
          <p:nvPr userDrawn="1"/>
        </p:nvSpPr>
        <p:spPr>
          <a:xfrm>
            <a:off x="2639615" y="4343962"/>
            <a:ext cx="9552383" cy="101020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200" kern="1200">
                <a:solidFill>
                  <a:schemeClr val="tx1"/>
                </a:solidFill>
                <a:latin typeface="Calibri Light" panose="020F0302020204030204" pitchFamily="34" charset="0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Calibri Light" panose="020F0302020204030204" pitchFamily="34" charset="0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Calibri Light" panose="020F0302020204030204" pitchFamily="34" charset="0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Calibri Light" panose="020F0302020204030204" pitchFamily="34" charset="0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Calibri Light" panose="020F0302020204030204" pitchFamily="34" charset="0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4000" b="1" dirty="0">
                <a:solidFill>
                  <a:schemeClr val="tx1"/>
                </a:solidFill>
              </a:rPr>
              <a:t>Exercices d’application</a:t>
            </a:r>
          </a:p>
        </p:txBody>
      </p:sp>
      <p:sp>
        <p:nvSpPr>
          <p:cNvPr id="3" name="Espace réservé du numéro de diapositive 2">
            <a:extLst>
              <a:ext uri="{FF2B5EF4-FFF2-40B4-BE49-F238E27FC236}">
                <a16:creationId xmlns:a16="http://schemas.microsoft.com/office/drawing/2014/main" id="{89C3ED1A-FFED-4691-B865-B86FC57EB66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r>
              <a:rPr lang="fr-FR"/>
              <a:t>˻ </a:t>
            </a:r>
            <a:fld id="{5BA94AF5-556A-4851-83A2-A8D7F2E156B5}" type="slidenum">
              <a:rPr smtClean="0"/>
              <a:pPr/>
              <a:t>‹N°›</a:t>
            </a:fld>
            <a:r>
              <a:t> ˺</a:t>
            </a:r>
          </a:p>
        </p:txBody>
      </p:sp>
    </p:spTree>
    <p:extLst>
      <p:ext uri="{BB962C8B-B14F-4D97-AF65-F5344CB8AC3E}">
        <p14:creationId xmlns:p14="http://schemas.microsoft.com/office/powerpoint/2010/main" val="410877869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Hexagone 6">
            <a:extLst>
              <a:ext uri="{FF2B5EF4-FFF2-40B4-BE49-F238E27FC236}">
                <a16:creationId xmlns:a16="http://schemas.microsoft.com/office/drawing/2014/main" id="{6FCF808B-FA43-46DC-B352-079F4A9373D3}"/>
              </a:ext>
            </a:extLst>
          </p:cNvPr>
          <p:cNvSpPr/>
          <p:nvPr userDrawn="1"/>
        </p:nvSpPr>
        <p:spPr>
          <a:xfrm>
            <a:off x="354412" y="5342848"/>
            <a:ext cx="18144000" cy="1008000"/>
          </a:xfrm>
          <a:custGeom>
            <a:avLst/>
            <a:gdLst>
              <a:gd name="connsiteX0" fmla="*/ 0 w 1703829"/>
              <a:gd name="connsiteY0" fmla="*/ 337416 h 674831"/>
              <a:gd name="connsiteX1" fmla="*/ 168708 w 1703829"/>
              <a:gd name="connsiteY1" fmla="*/ 0 h 674831"/>
              <a:gd name="connsiteX2" fmla="*/ 1535121 w 1703829"/>
              <a:gd name="connsiteY2" fmla="*/ 0 h 674831"/>
              <a:gd name="connsiteX3" fmla="*/ 1703829 w 1703829"/>
              <a:gd name="connsiteY3" fmla="*/ 337416 h 674831"/>
              <a:gd name="connsiteX4" fmla="*/ 1535121 w 1703829"/>
              <a:gd name="connsiteY4" fmla="*/ 674831 h 674831"/>
              <a:gd name="connsiteX5" fmla="*/ 168708 w 1703829"/>
              <a:gd name="connsiteY5" fmla="*/ 674831 h 674831"/>
              <a:gd name="connsiteX6" fmla="*/ 0 w 1703829"/>
              <a:gd name="connsiteY6" fmla="*/ 337416 h 674831"/>
              <a:gd name="connsiteX0" fmla="*/ 0 w 8926521"/>
              <a:gd name="connsiteY0" fmla="*/ 337416 h 674831"/>
              <a:gd name="connsiteX1" fmla="*/ 168708 w 8926521"/>
              <a:gd name="connsiteY1" fmla="*/ 0 h 674831"/>
              <a:gd name="connsiteX2" fmla="*/ 8926521 w 8926521"/>
              <a:gd name="connsiteY2" fmla="*/ 15240 h 674831"/>
              <a:gd name="connsiteX3" fmla="*/ 1703829 w 8926521"/>
              <a:gd name="connsiteY3" fmla="*/ 337416 h 674831"/>
              <a:gd name="connsiteX4" fmla="*/ 1535121 w 8926521"/>
              <a:gd name="connsiteY4" fmla="*/ 674831 h 674831"/>
              <a:gd name="connsiteX5" fmla="*/ 168708 w 8926521"/>
              <a:gd name="connsiteY5" fmla="*/ 674831 h 674831"/>
              <a:gd name="connsiteX6" fmla="*/ 0 w 8926521"/>
              <a:gd name="connsiteY6" fmla="*/ 337416 h 674831"/>
              <a:gd name="connsiteX0" fmla="*/ 0 w 8926521"/>
              <a:gd name="connsiteY0" fmla="*/ 337416 h 674831"/>
              <a:gd name="connsiteX1" fmla="*/ 168708 w 8926521"/>
              <a:gd name="connsiteY1" fmla="*/ 0 h 674831"/>
              <a:gd name="connsiteX2" fmla="*/ 8926521 w 8926521"/>
              <a:gd name="connsiteY2" fmla="*/ 15240 h 674831"/>
              <a:gd name="connsiteX3" fmla="*/ 1703829 w 8926521"/>
              <a:gd name="connsiteY3" fmla="*/ 337416 h 674831"/>
              <a:gd name="connsiteX4" fmla="*/ 8926521 w 8926521"/>
              <a:gd name="connsiteY4" fmla="*/ 674831 h 674831"/>
              <a:gd name="connsiteX5" fmla="*/ 168708 w 8926521"/>
              <a:gd name="connsiteY5" fmla="*/ 674831 h 674831"/>
              <a:gd name="connsiteX6" fmla="*/ 0 w 8926521"/>
              <a:gd name="connsiteY6" fmla="*/ 337416 h 674831"/>
              <a:gd name="connsiteX0" fmla="*/ 0 w 8927589"/>
              <a:gd name="connsiteY0" fmla="*/ 337416 h 674831"/>
              <a:gd name="connsiteX1" fmla="*/ 168708 w 8927589"/>
              <a:gd name="connsiteY1" fmla="*/ 0 h 674831"/>
              <a:gd name="connsiteX2" fmla="*/ 8926521 w 8927589"/>
              <a:gd name="connsiteY2" fmla="*/ 15240 h 674831"/>
              <a:gd name="connsiteX3" fmla="*/ 8927589 w 8927589"/>
              <a:gd name="connsiteY3" fmla="*/ 337416 h 674831"/>
              <a:gd name="connsiteX4" fmla="*/ 8926521 w 8927589"/>
              <a:gd name="connsiteY4" fmla="*/ 674831 h 674831"/>
              <a:gd name="connsiteX5" fmla="*/ 168708 w 8927589"/>
              <a:gd name="connsiteY5" fmla="*/ 674831 h 674831"/>
              <a:gd name="connsiteX6" fmla="*/ 0 w 8927589"/>
              <a:gd name="connsiteY6" fmla="*/ 337416 h 674831"/>
              <a:gd name="connsiteX0" fmla="*/ 0 w 8927589"/>
              <a:gd name="connsiteY0" fmla="*/ 337416 h 674831"/>
              <a:gd name="connsiteX1" fmla="*/ 168708 w 8927589"/>
              <a:gd name="connsiteY1" fmla="*/ 0 h 674831"/>
              <a:gd name="connsiteX2" fmla="*/ 8921759 w 8927589"/>
              <a:gd name="connsiteY2" fmla="*/ 10478 h 674831"/>
              <a:gd name="connsiteX3" fmla="*/ 8927589 w 8927589"/>
              <a:gd name="connsiteY3" fmla="*/ 337416 h 674831"/>
              <a:gd name="connsiteX4" fmla="*/ 8926521 w 8927589"/>
              <a:gd name="connsiteY4" fmla="*/ 674831 h 674831"/>
              <a:gd name="connsiteX5" fmla="*/ 168708 w 8927589"/>
              <a:gd name="connsiteY5" fmla="*/ 674831 h 674831"/>
              <a:gd name="connsiteX6" fmla="*/ 0 w 8927589"/>
              <a:gd name="connsiteY6" fmla="*/ 337416 h 674831"/>
              <a:gd name="connsiteX0" fmla="*/ 0 w 8928903"/>
              <a:gd name="connsiteY0" fmla="*/ 337416 h 674831"/>
              <a:gd name="connsiteX1" fmla="*/ 168708 w 8928903"/>
              <a:gd name="connsiteY1" fmla="*/ 0 h 674831"/>
              <a:gd name="connsiteX2" fmla="*/ 8928903 w 8928903"/>
              <a:gd name="connsiteY2" fmla="*/ 3334 h 674831"/>
              <a:gd name="connsiteX3" fmla="*/ 8927589 w 8928903"/>
              <a:gd name="connsiteY3" fmla="*/ 337416 h 674831"/>
              <a:gd name="connsiteX4" fmla="*/ 8926521 w 8928903"/>
              <a:gd name="connsiteY4" fmla="*/ 674831 h 674831"/>
              <a:gd name="connsiteX5" fmla="*/ 168708 w 8928903"/>
              <a:gd name="connsiteY5" fmla="*/ 674831 h 674831"/>
              <a:gd name="connsiteX6" fmla="*/ 0 w 8928903"/>
              <a:gd name="connsiteY6" fmla="*/ 337416 h 674831"/>
              <a:gd name="connsiteX0" fmla="*/ 0 w 8928903"/>
              <a:gd name="connsiteY0" fmla="*/ 337416 h 674831"/>
              <a:gd name="connsiteX1" fmla="*/ 168708 w 8928903"/>
              <a:gd name="connsiteY1" fmla="*/ 0 h 674831"/>
              <a:gd name="connsiteX2" fmla="*/ 8928903 w 8928903"/>
              <a:gd name="connsiteY2" fmla="*/ 3334 h 674831"/>
              <a:gd name="connsiteX3" fmla="*/ 8927589 w 8928903"/>
              <a:gd name="connsiteY3" fmla="*/ 337416 h 674831"/>
              <a:gd name="connsiteX4" fmla="*/ 8816984 w 8928903"/>
              <a:gd name="connsiteY4" fmla="*/ 577200 h 674831"/>
              <a:gd name="connsiteX5" fmla="*/ 168708 w 8928903"/>
              <a:gd name="connsiteY5" fmla="*/ 674831 h 674831"/>
              <a:gd name="connsiteX6" fmla="*/ 0 w 8928903"/>
              <a:gd name="connsiteY6" fmla="*/ 337416 h 674831"/>
              <a:gd name="connsiteX0" fmla="*/ 0 w 8931284"/>
              <a:gd name="connsiteY0" fmla="*/ 337416 h 674832"/>
              <a:gd name="connsiteX1" fmla="*/ 168708 w 8931284"/>
              <a:gd name="connsiteY1" fmla="*/ 0 h 674832"/>
              <a:gd name="connsiteX2" fmla="*/ 8928903 w 8931284"/>
              <a:gd name="connsiteY2" fmla="*/ 3334 h 674832"/>
              <a:gd name="connsiteX3" fmla="*/ 8927589 w 8931284"/>
              <a:gd name="connsiteY3" fmla="*/ 337416 h 674832"/>
              <a:gd name="connsiteX4" fmla="*/ 8931284 w 8931284"/>
              <a:gd name="connsiteY4" fmla="*/ 674832 h 674832"/>
              <a:gd name="connsiteX5" fmla="*/ 168708 w 8931284"/>
              <a:gd name="connsiteY5" fmla="*/ 674831 h 674832"/>
              <a:gd name="connsiteX6" fmla="*/ 0 w 8931284"/>
              <a:gd name="connsiteY6" fmla="*/ 337416 h 674832"/>
              <a:gd name="connsiteX0" fmla="*/ 0 w 8931284"/>
              <a:gd name="connsiteY0" fmla="*/ 337416 h 674832"/>
              <a:gd name="connsiteX1" fmla="*/ 168708 w 8931284"/>
              <a:gd name="connsiteY1" fmla="*/ 0 h 674832"/>
              <a:gd name="connsiteX2" fmla="*/ 8928903 w 8931284"/>
              <a:gd name="connsiteY2" fmla="*/ 3334 h 674832"/>
              <a:gd name="connsiteX3" fmla="*/ 8691845 w 8931284"/>
              <a:gd name="connsiteY3" fmla="*/ 346941 h 674832"/>
              <a:gd name="connsiteX4" fmla="*/ 8931284 w 8931284"/>
              <a:gd name="connsiteY4" fmla="*/ 674832 h 674832"/>
              <a:gd name="connsiteX5" fmla="*/ 168708 w 8931284"/>
              <a:gd name="connsiteY5" fmla="*/ 674831 h 674832"/>
              <a:gd name="connsiteX6" fmla="*/ 0 w 8931284"/>
              <a:gd name="connsiteY6" fmla="*/ 337416 h 674832"/>
              <a:gd name="connsiteX0" fmla="*/ 0 w 8931284"/>
              <a:gd name="connsiteY0" fmla="*/ 337416 h 674832"/>
              <a:gd name="connsiteX1" fmla="*/ 168708 w 8931284"/>
              <a:gd name="connsiteY1" fmla="*/ 0 h 674832"/>
              <a:gd name="connsiteX2" fmla="*/ 8928903 w 8931284"/>
              <a:gd name="connsiteY2" fmla="*/ 3334 h 674832"/>
              <a:gd name="connsiteX3" fmla="*/ 8691845 w 8931284"/>
              <a:gd name="connsiteY3" fmla="*/ 346941 h 674832"/>
              <a:gd name="connsiteX4" fmla="*/ 8931284 w 8931284"/>
              <a:gd name="connsiteY4" fmla="*/ 674832 h 674832"/>
              <a:gd name="connsiteX5" fmla="*/ 168708 w 8931284"/>
              <a:gd name="connsiteY5" fmla="*/ 674831 h 674832"/>
              <a:gd name="connsiteX6" fmla="*/ 0 w 8931284"/>
              <a:gd name="connsiteY6" fmla="*/ 337416 h 674832"/>
              <a:gd name="connsiteX0" fmla="*/ 0 w 8931284"/>
              <a:gd name="connsiteY0" fmla="*/ 337416 h 674832"/>
              <a:gd name="connsiteX1" fmla="*/ 168708 w 8931284"/>
              <a:gd name="connsiteY1" fmla="*/ 0 h 674832"/>
              <a:gd name="connsiteX2" fmla="*/ 8928903 w 8931284"/>
              <a:gd name="connsiteY2" fmla="*/ 3334 h 674832"/>
              <a:gd name="connsiteX3" fmla="*/ 8691845 w 8931284"/>
              <a:gd name="connsiteY3" fmla="*/ 346941 h 674832"/>
              <a:gd name="connsiteX4" fmla="*/ 8931284 w 8931284"/>
              <a:gd name="connsiteY4" fmla="*/ 674832 h 674832"/>
              <a:gd name="connsiteX5" fmla="*/ 168708 w 8931284"/>
              <a:gd name="connsiteY5" fmla="*/ 674831 h 674832"/>
              <a:gd name="connsiteX6" fmla="*/ 0 w 8931284"/>
              <a:gd name="connsiteY6" fmla="*/ 337416 h 674832"/>
              <a:gd name="connsiteX0" fmla="*/ 0 w 8931284"/>
              <a:gd name="connsiteY0" fmla="*/ 337416 h 674832"/>
              <a:gd name="connsiteX1" fmla="*/ 168708 w 8931284"/>
              <a:gd name="connsiteY1" fmla="*/ 0 h 674832"/>
              <a:gd name="connsiteX2" fmla="*/ 8928903 w 8931284"/>
              <a:gd name="connsiteY2" fmla="*/ 3334 h 674832"/>
              <a:gd name="connsiteX3" fmla="*/ 8927589 w 8931284"/>
              <a:gd name="connsiteY3" fmla="*/ 349323 h 674832"/>
              <a:gd name="connsiteX4" fmla="*/ 8931284 w 8931284"/>
              <a:gd name="connsiteY4" fmla="*/ 674832 h 674832"/>
              <a:gd name="connsiteX5" fmla="*/ 168708 w 8931284"/>
              <a:gd name="connsiteY5" fmla="*/ 674831 h 674832"/>
              <a:gd name="connsiteX6" fmla="*/ 0 w 8931284"/>
              <a:gd name="connsiteY6" fmla="*/ 337416 h 674832"/>
              <a:gd name="connsiteX0" fmla="*/ 0 w 8931284"/>
              <a:gd name="connsiteY0" fmla="*/ 337416 h 674832"/>
              <a:gd name="connsiteX1" fmla="*/ 168708 w 8931284"/>
              <a:gd name="connsiteY1" fmla="*/ 0 h 674832"/>
              <a:gd name="connsiteX2" fmla="*/ 8928903 w 8931284"/>
              <a:gd name="connsiteY2" fmla="*/ 3334 h 674832"/>
              <a:gd name="connsiteX3" fmla="*/ 8915683 w 8931284"/>
              <a:gd name="connsiteY3" fmla="*/ 351704 h 674832"/>
              <a:gd name="connsiteX4" fmla="*/ 8931284 w 8931284"/>
              <a:gd name="connsiteY4" fmla="*/ 674832 h 674832"/>
              <a:gd name="connsiteX5" fmla="*/ 168708 w 8931284"/>
              <a:gd name="connsiteY5" fmla="*/ 674831 h 674832"/>
              <a:gd name="connsiteX6" fmla="*/ 0 w 8931284"/>
              <a:gd name="connsiteY6" fmla="*/ 337416 h 674832"/>
              <a:gd name="connsiteX0" fmla="*/ 0 w 8931284"/>
              <a:gd name="connsiteY0" fmla="*/ 337416 h 674832"/>
              <a:gd name="connsiteX1" fmla="*/ 168708 w 8931284"/>
              <a:gd name="connsiteY1" fmla="*/ 0 h 674832"/>
              <a:gd name="connsiteX2" fmla="*/ 8928903 w 8931284"/>
              <a:gd name="connsiteY2" fmla="*/ 3334 h 674832"/>
              <a:gd name="connsiteX3" fmla="*/ 8915683 w 8931284"/>
              <a:gd name="connsiteY3" fmla="*/ 351704 h 674832"/>
              <a:gd name="connsiteX4" fmla="*/ 8931284 w 8931284"/>
              <a:gd name="connsiteY4" fmla="*/ 674832 h 674832"/>
              <a:gd name="connsiteX5" fmla="*/ 168708 w 8931284"/>
              <a:gd name="connsiteY5" fmla="*/ 674831 h 674832"/>
              <a:gd name="connsiteX6" fmla="*/ 0 w 8931284"/>
              <a:gd name="connsiteY6" fmla="*/ 337416 h 674832"/>
              <a:gd name="connsiteX0" fmla="*/ 0 w 8931284"/>
              <a:gd name="connsiteY0" fmla="*/ 337416 h 674832"/>
              <a:gd name="connsiteX1" fmla="*/ 168708 w 8931284"/>
              <a:gd name="connsiteY1" fmla="*/ 0 h 674832"/>
              <a:gd name="connsiteX2" fmla="*/ 8928903 w 8931284"/>
              <a:gd name="connsiteY2" fmla="*/ 3334 h 674832"/>
              <a:gd name="connsiteX3" fmla="*/ 8682321 w 8931284"/>
              <a:gd name="connsiteY3" fmla="*/ 356467 h 674832"/>
              <a:gd name="connsiteX4" fmla="*/ 8931284 w 8931284"/>
              <a:gd name="connsiteY4" fmla="*/ 674832 h 674832"/>
              <a:gd name="connsiteX5" fmla="*/ 168708 w 8931284"/>
              <a:gd name="connsiteY5" fmla="*/ 674831 h 674832"/>
              <a:gd name="connsiteX6" fmla="*/ 0 w 8931284"/>
              <a:gd name="connsiteY6" fmla="*/ 337416 h 674832"/>
              <a:gd name="connsiteX0" fmla="*/ 0 w 10025267"/>
              <a:gd name="connsiteY0" fmla="*/ 337416 h 674832"/>
              <a:gd name="connsiteX1" fmla="*/ 168708 w 10025267"/>
              <a:gd name="connsiteY1" fmla="*/ 0 h 674832"/>
              <a:gd name="connsiteX2" fmla="*/ 8928903 w 10025267"/>
              <a:gd name="connsiteY2" fmla="*/ 3334 h 674832"/>
              <a:gd name="connsiteX3" fmla="*/ 8931284 w 10025267"/>
              <a:gd name="connsiteY3" fmla="*/ 674832 h 674832"/>
              <a:gd name="connsiteX4" fmla="*/ 168708 w 10025267"/>
              <a:gd name="connsiteY4" fmla="*/ 674831 h 674832"/>
              <a:gd name="connsiteX5" fmla="*/ 0 w 10025267"/>
              <a:gd name="connsiteY5" fmla="*/ 337416 h 674832"/>
              <a:gd name="connsiteX0" fmla="*/ 0 w 9581850"/>
              <a:gd name="connsiteY0" fmla="*/ 337416 h 756311"/>
              <a:gd name="connsiteX1" fmla="*/ 168708 w 9581850"/>
              <a:gd name="connsiteY1" fmla="*/ 0 h 756311"/>
              <a:gd name="connsiteX2" fmla="*/ 8928903 w 9581850"/>
              <a:gd name="connsiteY2" fmla="*/ 3334 h 756311"/>
              <a:gd name="connsiteX3" fmla="*/ 8931284 w 9581850"/>
              <a:gd name="connsiteY3" fmla="*/ 674832 h 756311"/>
              <a:gd name="connsiteX4" fmla="*/ 168708 w 9581850"/>
              <a:gd name="connsiteY4" fmla="*/ 674831 h 756311"/>
              <a:gd name="connsiteX5" fmla="*/ 0 w 9581850"/>
              <a:gd name="connsiteY5" fmla="*/ 337416 h 756311"/>
              <a:gd name="connsiteX0" fmla="*/ 0 w 9665262"/>
              <a:gd name="connsiteY0" fmla="*/ 337416 h 761670"/>
              <a:gd name="connsiteX1" fmla="*/ 168708 w 9665262"/>
              <a:gd name="connsiteY1" fmla="*/ 0 h 761670"/>
              <a:gd name="connsiteX2" fmla="*/ 8928903 w 9665262"/>
              <a:gd name="connsiteY2" fmla="*/ 3334 h 761670"/>
              <a:gd name="connsiteX3" fmla="*/ 8931284 w 9665262"/>
              <a:gd name="connsiteY3" fmla="*/ 674832 h 761670"/>
              <a:gd name="connsiteX4" fmla="*/ 168708 w 9665262"/>
              <a:gd name="connsiteY4" fmla="*/ 674831 h 761670"/>
              <a:gd name="connsiteX5" fmla="*/ 0 w 9665262"/>
              <a:gd name="connsiteY5" fmla="*/ 337416 h 761670"/>
              <a:gd name="connsiteX0" fmla="*/ 0 w 9579731"/>
              <a:gd name="connsiteY0" fmla="*/ 337416 h 779765"/>
              <a:gd name="connsiteX1" fmla="*/ 168708 w 9579731"/>
              <a:gd name="connsiteY1" fmla="*/ 0 h 779765"/>
              <a:gd name="connsiteX2" fmla="*/ 8928903 w 9579731"/>
              <a:gd name="connsiteY2" fmla="*/ 3334 h 779765"/>
              <a:gd name="connsiteX3" fmla="*/ 8931284 w 9579731"/>
              <a:gd name="connsiteY3" fmla="*/ 674832 h 779765"/>
              <a:gd name="connsiteX4" fmla="*/ 168708 w 9579731"/>
              <a:gd name="connsiteY4" fmla="*/ 674831 h 779765"/>
              <a:gd name="connsiteX5" fmla="*/ 0 w 9579731"/>
              <a:gd name="connsiteY5" fmla="*/ 337416 h 779765"/>
              <a:gd name="connsiteX0" fmla="*/ 0 w 8931284"/>
              <a:gd name="connsiteY0" fmla="*/ 337416 h 674832"/>
              <a:gd name="connsiteX1" fmla="*/ 168708 w 8931284"/>
              <a:gd name="connsiteY1" fmla="*/ 0 h 674832"/>
              <a:gd name="connsiteX2" fmla="*/ 8928903 w 8931284"/>
              <a:gd name="connsiteY2" fmla="*/ 3334 h 674832"/>
              <a:gd name="connsiteX3" fmla="*/ 8931284 w 8931284"/>
              <a:gd name="connsiteY3" fmla="*/ 674832 h 674832"/>
              <a:gd name="connsiteX4" fmla="*/ 168708 w 8931284"/>
              <a:gd name="connsiteY4" fmla="*/ 674831 h 674832"/>
              <a:gd name="connsiteX5" fmla="*/ 0 w 8931284"/>
              <a:gd name="connsiteY5" fmla="*/ 337416 h 6748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8931284" h="674832">
                <a:moveTo>
                  <a:pt x="0" y="337416"/>
                </a:moveTo>
                <a:lnTo>
                  <a:pt x="168708" y="0"/>
                </a:lnTo>
                <a:lnTo>
                  <a:pt x="8928903" y="3334"/>
                </a:lnTo>
                <a:cubicBezTo>
                  <a:pt x="8929626" y="1289762"/>
                  <a:pt x="8926848" y="-313384"/>
                  <a:pt x="8931284" y="674832"/>
                </a:cubicBezTo>
                <a:lnTo>
                  <a:pt x="168708" y="674831"/>
                </a:lnTo>
                <a:lnTo>
                  <a:pt x="0" y="337416"/>
                </a:lnTo>
                <a:close/>
              </a:path>
            </a:pathLst>
          </a:custGeom>
          <a:solidFill>
            <a:schemeClr val="accent2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800"/>
          </a:p>
        </p:txBody>
      </p:sp>
      <p:sp>
        <p:nvSpPr>
          <p:cNvPr id="17" name="Hexagone 16"/>
          <p:cNvSpPr/>
          <p:nvPr userDrawn="1"/>
        </p:nvSpPr>
        <p:spPr>
          <a:xfrm>
            <a:off x="432724" y="5388456"/>
            <a:ext cx="1414272" cy="914400"/>
          </a:xfrm>
          <a:prstGeom prst="hexagon">
            <a:avLst/>
          </a:prstGeom>
          <a:solidFill>
            <a:schemeClr val="bg1">
              <a:lumMod val="95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800"/>
          </a:p>
        </p:txBody>
      </p:sp>
      <p:sp>
        <p:nvSpPr>
          <p:cNvPr id="24" name="Freeform 5"/>
          <p:cNvSpPr>
            <a:spLocks/>
          </p:cNvSpPr>
          <p:nvPr userDrawn="1"/>
        </p:nvSpPr>
        <p:spPr bwMode="auto">
          <a:xfrm>
            <a:off x="895943" y="5629656"/>
            <a:ext cx="415805" cy="432000"/>
          </a:xfrm>
          <a:custGeom>
            <a:avLst/>
            <a:gdLst>
              <a:gd name="T0" fmla="*/ 390 w 821"/>
              <a:gd name="T1" fmla="*/ 621 h 1129"/>
              <a:gd name="T2" fmla="*/ 253 w 821"/>
              <a:gd name="T3" fmla="*/ 694 h 1129"/>
              <a:gd name="T4" fmla="*/ 3 w 821"/>
              <a:gd name="T5" fmla="*/ 613 h 1129"/>
              <a:gd name="T6" fmla="*/ 142 w 821"/>
              <a:gd name="T7" fmla="*/ 0 h 1129"/>
              <a:gd name="T8" fmla="*/ 751 w 821"/>
              <a:gd name="T9" fmla="*/ 0 h 1129"/>
              <a:gd name="T10" fmla="*/ 751 w 821"/>
              <a:gd name="T11" fmla="*/ 253 h 1129"/>
              <a:gd name="T12" fmla="*/ 341 w 821"/>
              <a:gd name="T13" fmla="*/ 253 h 1129"/>
              <a:gd name="T14" fmla="*/ 309 w 821"/>
              <a:gd name="T15" fmla="*/ 398 h 1129"/>
              <a:gd name="T16" fmla="*/ 444 w 821"/>
              <a:gd name="T17" fmla="*/ 372 h 1129"/>
              <a:gd name="T18" fmla="*/ 821 w 821"/>
              <a:gd name="T19" fmla="*/ 743 h 1129"/>
              <a:gd name="T20" fmla="*/ 383 w 821"/>
              <a:gd name="T21" fmla="*/ 1129 h 1129"/>
              <a:gd name="T22" fmla="*/ 0 w 821"/>
              <a:gd name="T23" fmla="*/ 943 h 1129"/>
              <a:gd name="T24" fmla="*/ 187 w 821"/>
              <a:gd name="T25" fmla="*/ 755 h 1129"/>
              <a:gd name="T26" fmla="*/ 390 w 821"/>
              <a:gd name="T27" fmla="*/ 877 h 1129"/>
              <a:gd name="T28" fmla="*/ 534 w 821"/>
              <a:gd name="T29" fmla="*/ 747 h 1129"/>
              <a:gd name="T30" fmla="*/ 390 w 821"/>
              <a:gd name="T31" fmla="*/ 621 h 112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</a:cxnLst>
            <a:rect l="0" t="0" r="r" b="b"/>
            <a:pathLst>
              <a:path w="821" h="1129">
                <a:moveTo>
                  <a:pt x="390" y="621"/>
                </a:moveTo>
                <a:cubicBezTo>
                  <a:pt x="333" y="621"/>
                  <a:pt x="285" y="648"/>
                  <a:pt x="253" y="694"/>
                </a:cubicBezTo>
                <a:cubicBezTo>
                  <a:pt x="3" y="613"/>
                  <a:pt x="3" y="613"/>
                  <a:pt x="3" y="613"/>
                </a:cubicBezTo>
                <a:cubicBezTo>
                  <a:pt x="142" y="0"/>
                  <a:pt x="142" y="0"/>
                  <a:pt x="142" y="0"/>
                </a:cubicBezTo>
                <a:cubicBezTo>
                  <a:pt x="751" y="0"/>
                  <a:pt x="751" y="0"/>
                  <a:pt x="751" y="0"/>
                </a:cubicBezTo>
                <a:cubicBezTo>
                  <a:pt x="751" y="253"/>
                  <a:pt x="751" y="253"/>
                  <a:pt x="751" y="253"/>
                </a:cubicBezTo>
                <a:cubicBezTo>
                  <a:pt x="341" y="253"/>
                  <a:pt x="341" y="253"/>
                  <a:pt x="341" y="253"/>
                </a:cubicBezTo>
                <a:cubicBezTo>
                  <a:pt x="309" y="398"/>
                  <a:pt x="309" y="398"/>
                  <a:pt x="309" y="398"/>
                </a:cubicBezTo>
                <a:cubicBezTo>
                  <a:pt x="355" y="377"/>
                  <a:pt x="407" y="372"/>
                  <a:pt x="444" y="372"/>
                </a:cubicBezTo>
                <a:cubicBezTo>
                  <a:pt x="631" y="372"/>
                  <a:pt x="821" y="486"/>
                  <a:pt x="821" y="743"/>
                </a:cubicBezTo>
                <a:cubicBezTo>
                  <a:pt x="821" y="962"/>
                  <a:pt x="655" y="1129"/>
                  <a:pt x="383" y="1129"/>
                </a:cubicBezTo>
                <a:cubicBezTo>
                  <a:pt x="220" y="1129"/>
                  <a:pt x="76" y="1046"/>
                  <a:pt x="0" y="943"/>
                </a:cubicBezTo>
                <a:cubicBezTo>
                  <a:pt x="187" y="755"/>
                  <a:pt x="187" y="755"/>
                  <a:pt x="187" y="755"/>
                </a:cubicBezTo>
                <a:cubicBezTo>
                  <a:pt x="242" y="829"/>
                  <a:pt x="307" y="877"/>
                  <a:pt x="390" y="877"/>
                </a:cubicBezTo>
                <a:cubicBezTo>
                  <a:pt x="469" y="877"/>
                  <a:pt x="534" y="827"/>
                  <a:pt x="534" y="747"/>
                </a:cubicBezTo>
                <a:cubicBezTo>
                  <a:pt x="534" y="675"/>
                  <a:pt x="480" y="621"/>
                  <a:pt x="390" y="621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 sz="1800"/>
          </a:p>
        </p:txBody>
      </p:sp>
      <p:sp>
        <p:nvSpPr>
          <p:cNvPr id="49" name="Sous-titre 2"/>
          <p:cNvSpPr txBox="1">
            <a:spLocks/>
          </p:cNvSpPr>
          <p:nvPr userDrawn="1"/>
        </p:nvSpPr>
        <p:spPr>
          <a:xfrm>
            <a:off x="0" y="1"/>
            <a:ext cx="12192000" cy="101020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200" kern="1200">
                <a:solidFill>
                  <a:schemeClr val="tx1"/>
                </a:solidFill>
                <a:latin typeface="Calibri Light" panose="020F0302020204030204" pitchFamily="34" charset="0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Calibri Light" panose="020F0302020204030204" pitchFamily="34" charset="0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Calibri Light" panose="020F0302020204030204" pitchFamily="34" charset="0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Calibri Light" panose="020F0302020204030204" pitchFamily="34" charset="0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Calibri Light" panose="020F0302020204030204" pitchFamily="34" charset="0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fr-FR" sz="4000" b="0" u="sng" dirty="0">
                <a:solidFill>
                  <a:schemeClr val="tx1"/>
                </a:solidFill>
              </a:rPr>
              <a:t>Plan de la présentation</a:t>
            </a:r>
          </a:p>
        </p:txBody>
      </p:sp>
      <p:sp>
        <p:nvSpPr>
          <p:cNvPr id="33" name="Sous-titre 2"/>
          <p:cNvSpPr txBox="1">
            <a:spLocks/>
          </p:cNvSpPr>
          <p:nvPr userDrawn="1"/>
        </p:nvSpPr>
        <p:spPr>
          <a:xfrm>
            <a:off x="2639615" y="5339320"/>
            <a:ext cx="9552383" cy="101020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200" kern="1200">
                <a:solidFill>
                  <a:schemeClr val="tx1"/>
                </a:solidFill>
                <a:latin typeface="Calibri Light" panose="020F0302020204030204" pitchFamily="34" charset="0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Calibri Light" panose="020F0302020204030204" pitchFamily="34" charset="0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Calibri Light" panose="020F0302020204030204" pitchFamily="34" charset="0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Calibri Light" panose="020F0302020204030204" pitchFamily="34" charset="0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Calibri Light" panose="020F0302020204030204" pitchFamily="34" charset="0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4000" b="1" dirty="0">
                <a:solidFill>
                  <a:schemeClr val="tx1"/>
                </a:solidFill>
              </a:rPr>
              <a:t>Ce qu’il faut retenir</a:t>
            </a:r>
          </a:p>
        </p:txBody>
      </p:sp>
      <p:sp>
        <p:nvSpPr>
          <p:cNvPr id="3" name="Espace réservé du numéro de diapositive 2">
            <a:extLst>
              <a:ext uri="{FF2B5EF4-FFF2-40B4-BE49-F238E27FC236}">
                <a16:creationId xmlns:a16="http://schemas.microsoft.com/office/drawing/2014/main" id="{5CFCF6B0-8456-455B-8A33-66B49A8ED2C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r>
              <a:rPr lang="fr-FR"/>
              <a:t>˻ </a:t>
            </a:r>
            <a:fld id="{5BA94AF5-556A-4851-83A2-A8D7F2E156B5}" type="slidenum">
              <a:rPr smtClean="0"/>
              <a:pPr/>
              <a:t>‹N°›</a:t>
            </a:fld>
            <a:r>
              <a:t> ˺</a:t>
            </a:r>
          </a:p>
        </p:txBody>
      </p:sp>
    </p:spTree>
    <p:extLst>
      <p:ext uri="{BB962C8B-B14F-4D97-AF65-F5344CB8AC3E}">
        <p14:creationId xmlns:p14="http://schemas.microsoft.com/office/powerpoint/2010/main" val="378992112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 102"/>
          <p:cNvSpPr>
            <a:spLocks/>
          </p:cNvSpPr>
          <p:nvPr userDrawn="1"/>
        </p:nvSpPr>
        <p:spPr bwMode="auto">
          <a:xfrm>
            <a:off x="3932768" y="1"/>
            <a:ext cx="8259233" cy="2973387"/>
          </a:xfrm>
          <a:custGeom>
            <a:avLst/>
            <a:gdLst>
              <a:gd name="T0" fmla="*/ 0 w 3902"/>
              <a:gd name="T1" fmla="*/ 0 h 1873"/>
              <a:gd name="T2" fmla="*/ 3902 w 3902"/>
              <a:gd name="T3" fmla="*/ 1873 h 1873"/>
              <a:gd name="T4" fmla="*/ 3902 w 3902"/>
              <a:gd name="T5" fmla="*/ 0 h 1873"/>
              <a:gd name="T6" fmla="*/ 0 w 3902"/>
              <a:gd name="T7" fmla="*/ 0 h 187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3902" h="1873">
                <a:moveTo>
                  <a:pt x="0" y="0"/>
                </a:moveTo>
                <a:lnTo>
                  <a:pt x="3902" y="1873"/>
                </a:lnTo>
                <a:lnTo>
                  <a:pt x="3902" y="0"/>
                </a:lnTo>
                <a:lnTo>
                  <a:pt x="0" y="0"/>
                </a:lnTo>
                <a:close/>
              </a:path>
            </a:pathLst>
          </a:custGeom>
          <a:solidFill>
            <a:srgbClr val="F6F6F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sz="1800"/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0" y="44624"/>
            <a:ext cx="12192000" cy="562074"/>
          </a:xfrm>
        </p:spPr>
        <p:txBody>
          <a:bodyPr/>
          <a:lstStyle>
            <a:lvl1pPr>
              <a:defRPr sz="3600" b="1"/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609600" y="764705"/>
            <a:ext cx="10972800" cy="5361459"/>
          </a:xfrm>
        </p:spPr>
        <p:txBody>
          <a:bodyPr/>
          <a:lstStyle>
            <a:lvl1pPr marL="342900" indent="-342900">
              <a:buFont typeface="Wingdings" panose="05000000000000000000" pitchFamily="2" charset="2"/>
              <a:buChar char="§"/>
              <a:defRPr/>
            </a:lvl1pPr>
            <a:lvl2pPr marL="742950" indent="-285750">
              <a:buFont typeface="Arial" panose="020B0604020202020204" pitchFamily="34" charset="0"/>
              <a:buChar char="•"/>
              <a:defRPr/>
            </a:lvl2pPr>
            <a:lvl3pPr marL="914400" indent="0">
              <a:buFontTx/>
              <a:buNone/>
              <a:defRPr/>
            </a:lvl3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- Troisième niveau</a:t>
            </a:r>
          </a:p>
        </p:txBody>
      </p:sp>
    </p:spTree>
    <p:extLst>
      <p:ext uri="{BB962C8B-B14F-4D97-AF65-F5344CB8AC3E}">
        <p14:creationId xmlns:p14="http://schemas.microsoft.com/office/powerpoint/2010/main" val="92536253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102"/>
          <p:cNvSpPr>
            <a:spLocks/>
          </p:cNvSpPr>
          <p:nvPr userDrawn="1"/>
        </p:nvSpPr>
        <p:spPr bwMode="auto">
          <a:xfrm>
            <a:off x="3932768" y="1"/>
            <a:ext cx="8259233" cy="2973387"/>
          </a:xfrm>
          <a:custGeom>
            <a:avLst/>
            <a:gdLst>
              <a:gd name="T0" fmla="*/ 0 w 3902"/>
              <a:gd name="T1" fmla="*/ 0 h 1873"/>
              <a:gd name="T2" fmla="*/ 3902 w 3902"/>
              <a:gd name="T3" fmla="*/ 1873 h 1873"/>
              <a:gd name="T4" fmla="*/ 3902 w 3902"/>
              <a:gd name="T5" fmla="*/ 0 h 1873"/>
              <a:gd name="T6" fmla="*/ 0 w 3902"/>
              <a:gd name="T7" fmla="*/ 0 h 187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3902" h="1873">
                <a:moveTo>
                  <a:pt x="0" y="0"/>
                </a:moveTo>
                <a:lnTo>
                  <a:pt x="3902" y="1873"/>
                </a:lnTo>
                <a:lnTo>
                  <a:pt x="3902" y="0"/>
                </a:lnTo>
                <a:lnTo>
                  <a:pt x="0" y="0"/>
                </a:lnTo>
                <a:close/>
              </a:path>
            </a:pathLst>
          </a:custGeom>
          <a:solidFill>
            <a:srgbClr val="F6F6F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sz="1800"/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0" y="44624"/>
            <a:ext cx="12192000" cy="562074"/>
          </a:xfrm>
        </p:spPr>
        <p:txBody>
          <a:bodyPr/>
          <a:lstStyle>
            <a:lvl1pPr>
              <a:defRPr sz="3600" b="1"/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609600" y="764705"/>
            <a:ext cx="10972800" cy="5361459"/>
          </a:xfrm>
        </p:spPr>
        <p:txBody>
          <a:bodyPr/>
          <a:lstStyle>
            <a:lvl1pPr marL="342900" indent="-342900">
              <a:buFont typeface="Wingdings" panose="05000000000000000000" pitchFamily="2" charset="2"/>
              <a:buChar char="§"/>
              <a:defRPr/>
            </a:lvl1pPr>
            <a:lvl2pPr marL="742950" indent="-285750">
              <a:buFont typeface="Arial" panose="020B0604020202020204" pitchFamily="34" charset="0"/>
              <a:buChar char="•"/>
              <a:defRPr/>
            </a:lvl2pPr>
            <a:lvl3pPr marL="914400" indent="0">
              <a:buFontTx/>
              <a:buNone/>
              <a:defRPr/>
            </a:lvl3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- Troisième niveau</a:t>
            </a:r>
          </a:p>
        </p:txBody>
      </p:sp>
    </p:spTree>
    <p:extLst>
      <p:ext uri="{BB962C8B-B14F-4D97-AF65-F5344CB8AC3E}">
        <p14:creationId xmlns:p14="http://schemas.microsoft.com/office/powerpoint/2010/main" val="164442202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5"/>
          <p:cNvSpPr>
            <a:spLocks/>
          </p:cNvSpPr>
          <p:nvPr userDrawn="1"/>
        </p:nvSpPr>
        <p:spPr bwMode="auto">
          <a:xfrm>
            <a:off x="0" y="0"/>
            <a:ext cx="8263467" cy="2973388"/>
          </a:xfrm>
          <a:custGeom>
            <a:avLst/>
            <a:gdLst>
              <a:gd name="T0" fmla="*/ 0 w 3904"/>
              <a:gd name="T1" fmla="*/ 0 h 1873"/>
              <a:gd name="T2" fmla="*/ 0 w 3904"/>
              <a:gd name="T3" fmla="*/ 1873 h 1873"/>
              <a:gd name="T4" fmla="*/ 3904 w 3904"/>
              <a:gd name="T5" fmla="*/ 0 h 1873"/>
              <a:gd name="T6" fmla="*/ 0 w 3904"/>
              <a:gd name="T7" fmla="*/ 0 h 187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3904" h="1873">
                <a:moveTo>
                  <a:pt x="0" y="0"/>
                </a:moveTo>
                <a:lnTo>
                  <a:pt x="0" y="1873"/>
                </a:lnTo>
                <a:lnTo>
                  <a:pt x="3904" y="0"/>
                </a:lnTo>
                <a:lnTo>
                  <a:pt x="0" y="0"/>
                </a:lnTo>
                <a:close/>
              </a:path>
            </a:pathLst>
          </a:custGeom>
          <a:solidFill>
            <a:srgbClr val="F6F6F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sz="1800"/>
          </a:p>
        </p:txBody>
      </p:sp>
      <p:sp>
        <p:nvSpPr>
          <p:cNvPr id="9" name="Freeform 77"/>
          <p:cNvSpPr>
            <a:spLocks/>
          </p:cNvSpPr>
          <p:nvPr userDrawn="1"/>
        </p:nvSpPr>
        <p:spPr bwMode="auto">
          <a:xfrm>
            <a:off x="6781800" y="1"/>
            <a:ext cx="2623723" cy="474525"/>
          </a:xfrm>
          <a:custGeom>
            <a:avLst/>
            <a:gdLst>
              <a:gd name="connsiteX0" fmla="*/ 0 w 3561486"/>
              <a:gd name="connsiteY0" fmla="*/ 0 h 858838"/>
              <a:gd name="connsiteX1" fmla="*/ 1771362 w 3561486"/>
              <a:gd name="connsiteY1" fmla="*/ 0 h 858838"/>
              <a:gd name="connsiteX2" fmla="*/ 1790124 w 3561486"/>
              <a:gd name="connsiteY2" fmla="*/ 0 h 858838"/>
              <a:gd name="connsiteX3" fmla="*/ 3561486 w 3561486"/>
              <a:gd name="connsiteY3" fmla="*/ 0 h 858838"/>
              <a:gd name="connsiteX4" fmla="*/ 1790124 w 3561486"/>
              <a:gd name="connsiteY4" fmla="*/ 849837 h 858838"/>
              <a:gd name="connsiteX5" fmla="*/ 1790124 w 3561486"/>
              <a:gd name="connsiteY5" fmla="*/ 858838 h 858838"/>
              <a:gd name="connsiteX6" fmla="*/ 1780743 w 3561486"/>
              <a:gd name="connsiteY6" fmla="*/ 854337 h 858838"/>
              <a:gd name="connsiteX7" fmla="*/ 1771362 w 3561486"/>
              <a:gd name="connsiteY7" fmla="*/ 858838 h 858838"/>
              <a:gd name="connsiteX8" fmla="*/ 1771362 w 3561486"/>
              <a:gd name="connsiteY8" fmla="*/ 849837 h 8588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561486" h="858838">
                <a:moveTo>
                  <a:pt x="0" y="0"/>
                </a:moveTo>
                <a:lnTo>
                  <a:pt x="1771362" y="0"/>
                </a:lnTo>
                <a:lnTo>
                  <a:pt x="1790124" y="0"/>
                </a:lnTo>
                <a:lnTo>
                  <a:pt x="3561486" y="0"/>
                </a:lnTo>
                <a:lnTo>
                  <a:pt x="1790124" y="849837"/>
                </a:lnTo>
                <a:lnTo>
                  <a:pt x="1790124" y="858838"/>
                </a:lnTo>
                <a:lnTo>
                  <a:pt x="1780743" y="854337"/>
                </a:lnTo>
                <a:lnTo>
                  <a:pt x="1771362" y="858838"/>
                </a:lnTo>
                <a:lnTo>
                  <a:pt x="1771362" y="849837"/>
                </a:lnTo>
                <a:close/>
              </a:path>
            </a:pathLst>
          </a:custGeom>
          <a:solidFill>
            <a:srgbClr val="E3E3E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en-GB" sz="1800"/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0" y="44624"/>
            <a:ext cx="12192000" cy="562074"/>
          </a:xfrm>
        </p:spPr>
        <p:txBody>
          <a:bodyPr/>
          <a:lstStyle>
            <a:lvl1pPr>
              <a:defRPr sz="3600" b="1"/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609600" y="764705"/>
            <a:ext cx="10972800" cy="5361459"/>
          </a:xfrm>
        </p:spPr>
        <p:txBody>
          <a:bodyPr/>
          <a:lstStyle>
            <a:lvl1pPr marL="342900" indent="-342900">
              <a:buFont typeface="Wingdings" panose="05000000000000000000" pitchFamily="2" charset="2"/>
              <a:buChar char="§"/>
              <a:defRPr/>
            </a:lvl1pPr>
            <a:lvl2pPr marL="742950" indent="-285750">
              <a:buFont typeface="Arial" panose="020B0604020202020204" pitchFamily="34" charset="0"/>
              <a:buChar char="•"/>
              <a:defRPr/>
            </a:lvl2pPr>
            <a:lvl3pPr marL="914400" indent="0">
              <a:buFontTx/>
              <a:buNone/>
              <a:defRPr/>
            </a:lvl3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- Troisième niveau</a:t>
            </a:r>
          </a:p>
        </p:txBody>
      </p:sp>
    </p:spTree>
    <p:extLst>
      <p:ext uri="{BB962C8B-B14F-4D97-AF65-F5344CB8AC3E}">
        <p14:creationId xmlns:p14="http://schemas.microsoft.com/office/powerpoint/2010/main" val="2406163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2_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1694"/>
          <p:cNvGrpSpPr/>
          <p:nvPr userDrawn="1"/>
        </p:nvGrpSpPr>
        <p:grpSpPr>
          <a:xfrm rot="10800000">
            <a:off x="7214853" y="2"/>
            <a:ext cx="4242544" cy="653367"/>
            <a:chOff x="3148306" y="4491720"/>
            <a:chExt cx="3181908" cy="653367"/>
          </a:xfrm>
        </p:grpSpPr>
        <p:sp>
          <p:nvSpPr>
            <p:cNvPr id="11" name="Freeform 1695"/>
            <p:cNvSpPr>
              <a:spLocks/>
            </p:cNvSpPr>
            <p:nvPr/>
          </p:nvSpPr>
          <p:spPr bwMode="auto">
            <a:xfrm>
              <a:off x="4095967" y="4491720"/>
              <a:ext cx="2234247" cy="653367"/>
            </a:xfrm>
            <a:custGeom>
              <a:avLst/>
              <a:gdLst>
                <a:gd name="connsiteX0" fmla="*/ 1774054 w 3653447"/>
                <a:gd name="connsiteY0" fmla="*/ 0 h 1068388"/>
                <a:gd name="connsiteX1" fmla="*/ 3653447 w 3653447"/>
                <a:gd name="connsiteY1" fmla="*/ 1068388 h 1068388"/>
                <a:gd name="connsiteX2" fmla="*/ 0 w 3653447"/>
                <a:gd name="connsiteY2" fmla="*/ 1068388 h 10683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653447" h="1068388">
                  <a:moveTo>
                    <a:pt x="1774054" y="0"/>
                  </a:moveTo>
                  <a:lnTo>
                    <a:pt x="3653447" y="1068388"/>
                  </a:lnTo>
                  <a:lnTo>
                    <a:pt x="0" y="1068388"/>
                  </a:lnTo>
                  <a:close/>
                </a:path>
              </a:pathLst>
            </a:custGeom>
            <a:solidFill>
              <a:schemeClr val="tx1">
                <a:lumMod val="10000"/>
                <a:lumOff val="9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GB" sz="1800"/>
            </a:p>
          </p:txBody>
        </p:sp>
        <p:sp>
          <p:nvSpPr>
            <p:cNvPr id="12" name="Freeform 1696"/>
            <p:cNvSpPr>
              <a:spLocks/>
            </p:cNvSpPr>
            <p:nvPr/>
          </p:nvSpPr>
          <p:spPr bwMode="auto">
            <a:xfrm>
              <a:off x="3148306" y="4696780"/>
              <a:ext cx="1533026" cy="448307"/>
            </a:xfrm>
            <a:custGeom>
              <a:avLst/>
              <a:gdLst>
                <a:gd name="connsiteX0" fmla="*/ 744412 w 1533026"/>
                <a:gd name="connsiteY0" fmla="*/ 0 h 448307"/>
                <a:gd name="connsiteX1" fmla="*/ 1533026 w 1533026"/>
                <a:gd name="connsiteY1" fmla="*/ 448307 h 448307"/>
                <a:gd name="connsiteX2" fmla="*/ 0 w 1533026"/>
                <a:gd name="connsiteY2" fmla="*/ 448307 h 4483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533026" h="448307">
                  <a:moveTo>
                    <a:pt x="744412" y="0"/>
                  </a:moveTo>
                  <a:lnTo>
                    <a:pt x="1533026" y="448307"/>
                  </a:lnTo>
                  <a:lnTo>
                    <a:pt x="0" y="448307"/>
                  </a:ln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GB" sz="1800"/>
            </a:p>
          </p:txBody>
        </p:sp>
      </p:grp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0" y="44624"/>
            <a:ext cx="12192000" cy="562074"/>
          </a:xfrm>
        </p:spPr>
        <p:txBody>
          <a:bodyPr/>
          <a:lstStyle>
            <a:lvl1pPr>
              <a:defRPr sz="3600" b="1"/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609600" y="764705"/>
            <a:ext cx="10972800" cy="5361459"/>
          </a:xfrm>
        </p:spPr>
        <p:txBody>
          <a:bodyPr/>
          <a:lstStyle>
            <a:lvl1pPr marL="342900" indent="-342900">
              <a:buFont typeface="Wingdings" panose="05000000000000000000" pitchFamily="2" charset="2"/>
              <a:buChar char="§"/>
              <a:defRPr/>
            </a:lvl1pPr>
            <a:lvl2pPr marL="742950" indent="-285750">
              <a:buFont typeface="Arial" panose="020B0604020202020204" pitchFamily="34" charset="0"/>
              <a:buChar char="•"/>
              <a:defRPr/>
            </a:lvl2pPr>
            <a:lvl3pPr marL="914400" indent="0">
              <a:buFontTx/>
              <a:buNone/>
              <a:defRPr/>
            </a:lvl3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- Troisième niveau</a:t>
            </a:r>
          </a:p>
        </p:txBody>
      </p:sp>
    </p:spTree>
    <p:extLst>
      <p:ext uri="{BB962C8B-B14F-4D97-AF65-F5344CB8AC3E}">
        <p14:creationId xmlns:p14="http://schemas.microsoft.com/office/powerpoint/2010/main" val="411287968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Hexagone 6">
            <a:extLst>
              <a:ext uri="{FF2B5EF4-FFF2-40B4-BE49-F238E27FC236}">
                <a16:creationId xmlns:a16="http://schemas.microsoft.com/office/drawing/2014/main" id="{DC7B41B1-FFCA-4002-BC3E-547B7ACACD58}"/>
              </a:ext>
            </a:extLst>
          </p:cNvPr>
          <p:cNvSpPr/>
          <p:nvPr userDrawn="1"/>
        </p:nvSpPr>
        <p:spPr>
          <a:xfrm>
            <a:off x="7536160" y="6210552"/>
            <a:ext cx="11908384" cy="674832"/>
          </a:xfrm>
          <a:custGeom>
            <a:avLst/>
            <a:gdLst>
              <a:gd name="connsiteX0" fmla="*/ 0 w 1703829"/>
              <a:gd name="connsiteY0" fmla="*/ 337416 h 674831"/>
              <a:gd name="connsiteX1" fmla="*/ 168708 w 1703829"/>
              <a:gd name="connsiteY1" fmla="*/ 0 h 674831"/>
              <a:gd name="connsiteX2" fmla="*/ 1535121 w 1703829"/>
              <a:gd name="connsiteY2" fmla="*/ 0 h 674831"/>
              <a:gd name="connsiteX3" fmla="*/ 1703829 w 1703829"/>
              <a:gd name="connsiteY3" fmla="*/ 337416 h 674831"/>
              <a:gd name="connsiteX4" fmla="*/ 1535121 w 1703829"/>
              <a:gd name="connsiteY4" fmla="*/ 674831 h 674831"/>
              <a:gd name="connsiteX5" fmla="*/ 168708 w 1703829"/>
              <a:gd name="connsiteY5" fmla="*/ 674831 h 674831"/>
              <a:gd name="connsiteX6" fmla="*/ 0 w 1703829"/>
              <a:gd name="connsiteY6" fmla="*/ 337416 h 674831"/>
              <a:gd name="connsiteX0" fmla="*/ 0 w 8926521"/>
              <a:gd name="connsiteY0" fmla="*/ 337416 h 674831"/>
              <a:gd name="connsiteX1" fmla="*/ 168708 w 8926521"/>
              <a:gd name="connsiteY1" fmla="*/ 0 h 674831"/>
              <a:gd name="connsiteX2" fmla="*/ 8926521 w 8926521"/>
              <a:gd name="connsiteY2" fmla="*/ 15240 h 674831"/>
              <a:gd name="connsiteX3" fmla="*/ 1703829 w 8926521"/>
              <a:gd name="connsiteY3" fmla="*/ 337416 h 674831"/>
              <a:gd name="connsiteX4" fmla="*/ 1535121 w 8926521"/>
              <a:gd name="connsiteY4" fmla="*/ 674831 h 674831"/>
              <a:gd name="connsiteX5" fmla="*/ 168708 w 8926521"/>
              <a:gd name="connsiteY5" fmla="*/ 674831 h 674831"/>
              <a:gd name="connsiteX6" fmla="*/ 0 w 8926521"/>
              <a:gd name="connsiteY6" fmla="*/ 337416 h 674831"/>
              <a:gd name="connsiteX0" fmla="*/ 0 w 8926521"/>
              <a:gd name="connsiteY0" fmla="*/ 337416 h 674831"/>
              <a:gd name="connsiteX1" fmla="*/ 168708 w 8926521"/>
              <a:gd name="connsiteY1" fmla="*/ 0 h 674831"/>
              <a:gd name="connsiteX2" fmla="*/ 8926521 w 8926521"/>
              <a:gd name="connsiteY2" fmla="*/ 15240 h 674831"/>
              <a:gd name="connsiteX3" fmla="*/ 1703829 w 8926521"/>
              <a:gd name="connsiteY3" fmla="*/ 337416 h 674831"/>
              <a:gd name="connsiteX4" fmla="*/ 8926521 w 8926521"/>
              <a:gd name="connsiteY4" fmla="*/ 674831 h 674831"/>
              <a:gd name="connsiteX5" fmla="*/ 168708 w 8926521"/>
              <a:gd name="connsiteY5" fmla="*/ 674831 h 674831"/>
              <a:gd name="connsiteX6" fmla="*/ 0 w 8926521"/>
              <a:gd name="connsiteY6" fmla="*/ 337416 h 674831"/>
              <a:gd name="connsiteX0" fmla="*/ 0 w 8927589"/>
              <a:gd name="connsiteY0" fmla="*/ 337416 h 674831"/>
              <a:gd name="connsiteX1" fmla="*/ 168708 w 8927589"/>
              <a:gd name="connsiteY1" fmla="*/ 0 h 674831"/>
              <a:gd name="connsiteX2" fmla="*/ 8926521 w 8927589"/>
              <a:gd name="connsiteY2" fmla="*/ 15240 h 674831"/>
              <a:gd name="connsiteX3" fmla="*/ 8927589 w 8927589"/>
              <a:gd name="connsiteY3" fmla="*/ 337416 h 674831"/>
              <a:gd name="connsiteX4" fmla="*/ 8926521 w 8927589"/>
              <a:gd name="connsiteY4" fmla="*/ 674831 h 674831"/>
              <a:gd name="connsiteX5" fmla="*/ 168708 w 8927589"/>
              <a:gd name="connsiteY5" fmla="*/ 674831 h 674831"/>
              <a:gd name="connsiteX6" fmla="*/ 0 w 8927589"/>
              <a:gd name="connsiteY6" fmla="*/ 337416 h 674831"/>
              <a:gd name="connsiteX0" fmla="*/ 0 w 8927589"/>
              <a:gd name="connsiteY0" fmla="*/ 337416 h 674831"/>
              <a:gd name="connsiteX1" fmla="*/ 168708 w 8927589"/>
              <a:gd name="connsiteY1" fmla="*/ 0 h 674831"/>
              <a:gd name="connsiteX2" fmla="*/ 8921759 w 8927589"/>
              <a:gd name="connsiteY2" fmla="*/ 10478 h 674831"/>
              <a:gd name="connsiteX3" fmla="*/ 8927589 w 8927589"/>
              <a:gd name="connsiteY3" fmla="*/ 337416 h 674831"/>
              <a:gd name="connsiteX4" fmla="*/ 8926521 w 8927589"/>
              <a:gd name="connsiteY4" fmla="*/ 674831 h 674831"/>
              <a:gd name="connsiteX5" fmla="*/ 168708 w 8927589"/>
              <a:gd name="connsiteY5" fmla="*/ 674831 h 674831"/>
              <a:gd name="connsiteX6" fmla="*/ 0 w 8927589"/>
              <a:gd name="connsiteY6" fmla="*/ 337416 h 674831"/>
              <a:gd name="connsiteX0" fmla="*/ 0 w 8928903"/>
              <a:gd name="connsiteY0" fmla="*/ 337416 h 674831"/>
              <a:gd name="connsiteX1" fmla="*/ 168708 w 8928903"/>
              <a:gd name="connsiteY1" fmla="*/ 0 h 674831"/>
              <a:gd name="connsiteX2" fmla="*/ 8928903 w 8928903"/>
              <a:gd name="connsiteY2" fmla="*/ 3334 h 674831"/>
              <a:gd name="connsiteX3" fmla="*/ 8927589 w 8928903"/>
              <a:gd name="connsiteY3" fmla="*/ 337416 h 674831"/>
              <a:gd name="connsiteX4" fmla="*/ 8926521 w 8928903"/>
              <a:gd name="connsiteY4" fmla="*/ 674831 h 674831"/>
              <a:gd name="connsiteX5" fmla="*/ 168708 w 8928903"/>
              <a:gd name="connsiteY5" fmla="*/ 674831 h 674831"/>
              <a:gd name="connsiteX6" fmla="*/ 0 w 8928903"/>
              <a:gd name="connsiteY6" fmla="*/ 337416 h 674831"/>
              <a:gd name="connsiteX0" fmla="*/ 0 w 8928903"/>
              <a:gd name="connsiteY0" fmla="*/ 337416 h 674831"/>
              <a:gd name="connsiteX1" fmla="*/ 168708 w 8928903"/>
              <a:gd name="connsiteY1" fmla="*/ 0 h 674831"/>
              <a:gd name="connsiteX2" fmla="*/ 8928903 w 8928903"/>
              <a:gd name="connsiteY2" fmla="*/ 3334 h 674831"/>
              <a:gd name="connsiteX3" fmla="*/ 8927589 w 8928903"/>
              <a:gd name="connsiteY3" fmla="*/ 337416 h 674831"/>
              <a:gd name="connsiteX4" fmla="*/ 8816984 w 8928903"/>
              <a:gd name="connsiteY4" fmla="*/ 577200 h 674831"/>
              <a:gd name="connsiteX5" fmla="*/ 168708 w 8928903"/>
              <a:gd name="connsiteY5" fmla="*/ 674831 h 674831"/>
              <a:gd name="connsiteX6" fmla="*/ 0 w 8928903"/>
              <a:gd name="connsiteY6" fmla="*/ 337416 h 674831"/>
              <a:gd name="connsiteX0" fmla="*/ 0 w 8931284"/>
              <a:gd name="connsiteY0" fmla="*/ 337416 h 674832"/>
              <a:gd name="connsiteX1" fmla="*/ 168708 w 8931284"/>
              <a:gd name="connsiteY1" fmla="*/ 0 h 674832"/>
              <a:gd name="connsiteX2" fmla="*/ 8928903 w 8931284"/>
              <a:gd name="connsiteY2" fmla="*/ 3334 h 674832"/>
              <a:gd name="connsiteX3" fmla="*/ 8927589 w 8931284"/>
              <a:gd name="connsiteY3" fmla="*/ 337416 h 674832"/>
              <a:gd name="connsiteX4" fmla="*/ 8931284 w 8931284"/>
              <a:gd name="connsiteY4" fmla="*/ 674832 h 674832"/>
              <a:gd name="connsiteX5" fmla="*/ 168708 w 8931284"/>
              <a:gd name="connsiteY5" fmla="*/ 674831 h 674832"/>
              <a:gd name="connsiteX6" fmla="*/ 0 w 8931284"/>
              <a:gd name="connsiteY6" fmla="*/ 337416 h 674832"/>
              <a:gd name="connsiteX0" fmla="*/ 0 w 8931284"/>
              <a:gd name="connsiteY0" fmla="*/ 337416 h 674832"/>
              <a:gd name="connsiteX1" fmla="*/ 168708 w 8931284"/>
              <a:gd name="connsiteY1" fmla="*/ 0 h 674832"/>
              <a:gd name="connsiteX2" fmla="*/ 8928903 w 8931284"/>
              <a:gd name="connsiteY2" fmla="*/ 3334 h 674832"/>
              <a:gd name="connsiteX3" fmla="*/ 8691845 w 8931284"/>
              <a:gd name="connsiteY3" fmla="*/ 346941 h 674832"/>
              <a:gd name="connsiteX4" fmla="*/ 8931284 w 8931284"/>
              <a:gd name="connsiteY4" fmla="*/ 674832 h 674832"/>
              <a:gd name="connsiteX5" fmla="*/ 168708 w 8931284"/>
              <a:gd name="connsiteY5" fmla="*/ 674831 h 674832"/>
              <a:gd name="connsiteX6" fmla="*/ 0 w 8931284"/>
              <a:gd name="connsiteY6" fmla="*/ 337416 h 674832"/>
              <a:gd name="connsiteX0" fmla="*/ 0 w 8931284"/>
              <a:gd name="connsiteY0" fmla="*/ 337416 h 674832"/>
              <a:gd name="connsiteX1" fmla="*/ 168708 w 8931284"/>
              <a:gd name="connsiteY1" fmla="*/ 0 h 674832"/>
              <a:gd name="connsiteX2" fmla="*/ 8928903 w 8931284"/>
              <a:gd name="connsiteY2" fmla="*/ 3334 h 674832"/>
              <a:gd name="connsiteX3" fmla="*/ 8691845 w 8931284"/>
              <a:gd name="connsiteY3" fmla="*/ 346941 h 674832"/>
              <a:gd name="connsiteX4" fmla="*/ 8931284 w 8931284"/>
              <a:gd name="connsiteY4" fmla="*/ 674832 h 674832"/>
              <a:gd name="connsiteX5" fmla="*/ 168708 w 8931284"/>
              <a:gd name="connsiteY5" fmla="*/ 674831 h 674832"/>
              <a:gd name="connsiteX6" fmla="*/ 0 w 8931284"/>
              <a:gd name="connsiteY6" fmla="*/ 337416 h 674832"/>
              <a:gd name="connsiteX0" fmla="*/ 0 w 8931284"/>
              <a:gd name="connsiteY0" fmla="*/ 337416 h 674832"/>
              <a:gd name="connsiteX1" fmla="*/ 168708 w 8931284"/>
              <a:gd name="connsiteY1" fmla="*/ 0 h 674832"/>
              <a:gd name="connsiteX2" fmla="*/ 8928903 w 8931284"/>
              <a:gd name="connsiteY2" fmla="*/ 3334 h 674832"/>
              <a:gd name="connsiteX3" fmla="*/ 8691845 w 8931284"/>
              <a:gd name="connsiteY3" fmla="*/ 346941 h 674832"/>
              <a:gd name="connsiteX4" fmla="*/ 8931284 w 8931284"/>
              <a:gd name="connsiteY4" fmla="*/ 674832 h 674832"/>
              <a:gd name="connsiteX5" fmla="*/ 168708 w 8931284"/>
              <a:gd name="connsiteY5" fmla="*/ 674831 h 674832"/>
              <a:gd name="connsiteX6" fmla="*/ 0 w 8931284"/>
              <a:gd name="connsiteY6" fmla="*/ 337416 h 674832"/>
              <a:gd name="connsiteX0" fmla="*/ 0 w 8931284"/>
              <a:gd name="connsiteY0" fmla="*/ 337416 h 674832"/>
              <a:gd name="connsiteX1" fmla="*/ 168708 w 8931284"/>
              <a:gd name="connsiteY1" fmla="*/ 0 h 674832"/>
              <a:gd name="connsiteX2" fmla="*/ 8928903 w 8931284"/>
              <a:gd name="connsiteY2" fmla="*/ 3334 h 674832"/>
              <a:gd name="connsiteX3" fmla="*/ 8927589 w 8931284"/>
              <a:gd name="connsiteY3" fmla="*/ 349323 h 674832"/>
              <a:gd name="connsiteX4" fmla="*/ 8931284 w 8931284"/>
              <a:gd name="connsiteY4" fmla="*/ 674832 h 674832"/>
              <a:gd name="connsiteX5" fmla="*/ 168708 w 8931284"/>
              <a:gd name="connsiteY5" fmla="*/ 674831 h 674832"/>
              <a:gd name="connsiteX6" fmla="*/ 0 w 8931284"/>
              <a:gd name="connsiteY6" fmla="*/ 337416 h 674832"/>
              <a:gd name="connsiteX0" fmla="*/ 0 w 8931284"/>
              <a:gd name="connsiteY0" fmla="*/ 337416 h 674832"/>
              <a:gd name="connsiteX1" fmla="*/ 168708 w 8931284"/>
              <a:gd name="connsiteY1" fmla="*/ 0 h 674832"/>
              <a:gd name="connsiteX2" fmla="*/ 8928903 w 8931284"/>
              <a:gd name="connsiteY2" fmla="*/ 3334 h 674832"/>
              <a:gd name="connsiteX3" fmla="*/ 8915683 w 8931284"/>
              <a:gd name="connsiteY3" fmla="*/ 351704 h 674832"/>
              <a:gd name="connsiteX4" fmla="*/ 8931284 w 8931284"/>
              <a:gd name="connsiteY4" fmla="*/ 674832 h 674832"/>
              <a:gd name="connsiteX5" fmla="*/ 168708 w 8931284"/>
              <a:gd name="connsiteY5" fmla="*/ 674831 h 674832"/>
              <a:gd name="connsiteX6" fmla="*/ 0 w 8931284"/>
              <a:gd name="connsiteY6" fmla="*/ 337416 h 674832"/>
              <a:gd name="connsiteX0" fmla="*/ 0 w 8931284"/>
              <a:gd name="connsiteY0" fmla="*/ 337416 h 674832"/>
              <a:gd name="connsiteX1" fmla="*/ 168708 w 8931284"/>
              <a:gd name="connsiteY1" fmla="*/ 0 h 674832"/>
              <a:gd name="connsiteX2" fmla="*/ 8928903 w 8931284"/>
              <a:gd name="connsiteY2" fmla="*/ 3334 h 674832"/>
              <a:gd name="connsiteX3" fmla="*/ 8915683 w 8931284"/>
              <a:gd name="connsiteY3" fmla="*/ 351704 h 674832"/>
              <a:gd name="connsiteX4" fmla="*/ 8931284 w 8931284"/>
              <a:gd name="connsiteY4" fmla="*/ 674832 h 674832"/>
              <a:gd name="connsiteX5" fmla="*/ 168708 w 8931284"/>
              <a:gd name="connsiteY5" fmla="*/ 674831 h 674832"/>
              <a:gd name="connsiteX6" fmla="*/ 0 w 8931284"/>
              <a:gd name="connsiteY6" fmla="*/ 337416 h 674832"/>
              <a:gd name="connsiteX0" fmla="*/ 0 w 8931284"/>
              <a:gd name="connsiteY0" fmla="*/ 337416 h 674832"/>
              <a:gd name="connsiteX1" fmla="*/ 168708 w 8931284"/>
              <a:gd name="connsiteY1" fmla="*/ 0 h 674832"/>
              <a:gd name="connsiteX2" fmla="*/ 8928903 w 8931284"/>
              <a:gd name="connsiteY2" fmla="*/ 3334 h 674832"/>
              <a:gd name="connsiteX3" fmla="*/ 8682321 w 8931284"/>
              <a:gd name="connsiteY3" fmla="*/ 356467 h 674832"/>
              <a:gd name="connsiteX4" fmla="*/ 8931284 w 8931284"/>
              <a:gd name="connsiteY4" fmla="*/ 674832 h 674832"/>
              <a:gd name="connsiteX5" fmla="*/ 168708 w 8931284"/>
              <a:gd name="connsiteY5" fmla="*/ 674831 h 674832"/>
              <a:gd name="connsiteX6" fmla="*/ 0 w 8931284"/>
              <a:gd name="connsiteY6" fmla="*/ 337416 h 674832"/>
              <a:gd name="connsiteX0" fmla="*/ 0 w 10025267"/>
              <a:gd name="connsiteY0" fmla="*/ 337416 h 674832"/>
              <a:gd name="connsiteX1" fmla="*/ 168708 w 10025267"/>
              <a:gd name="connsiteY1" fmla="*/ 0 h 674832"/>
              <a:gd name="connsiteX2" fmla="*/ 8928903 w 10025267"/>
              <a:gd name="connsiteY2" fmla="*/ 3334 h 674832"/>
              <a:gd name="connsiteX3" fmla="*/ 8931284 w 10025267"/>
              <a:gd name="connsiteY3" fmla="*/ 674832 h 674832"/>
              <a:gd name="connsiteX4" fmla="*/ 168708 w 10025267"/>
              <a:gd name="connsiteY4" fmla="*/ 674831 h 674832"/>
              <a:gd name="connsiteX5" fmla="*/ 0 w 10025267"/>
              <a:gd name="connsiteY5" fmla="*/ 337416 h 674832"/>
              <a:gd name="connsiteX0" fmla="*/ 0 w 9581850"/>
              <a:gd name="connsiteY0" fmla="*/ 337416 h 756311"/>
              <a:gd name="connsiteX1" fmla="*/ 168708 w 9581850"/>
              <a:gd name="connsiteY1" fmla="*/ 0 h 756311"/>
              <a:gd name="connsiteX2" fmla="*/ 8928903 w 9581850"/>
              <a:gd name="connsiteY2" fmla="*/ 3334 h 756311"/>
              <a:gd name="connsiteX3" fmla="*/ 8931284 w 9581850"/>
              <a:gd name="connsiteY3" fmla="*/ 674832 h 756311"/>
              <a:gd name="connsiteX4" fmla="*/ 168708 w 9581850"/>
              <a:gd name="connsiteY4" fmla="*/ 674831 h 756311"/>
              <a:gd name="connsiteX5" fmla="*/ 0 w 9581850"/>
              <a:gd name="connsiteY5" fmla="*/ 337416 h 756311"/>
              <a:gd name="connsiteX0" fmla="*/ 0 w 9665262"/>
              <a:gd name="connsiteY0" fmla="*/ 337416 h 761670"/>
              <a:gd name="connsiteX1" fmla="*/ 168708 w 9665262"/>
              <a:gd name="connsiteY1" fmla="*/ 0 h 761670"/>
              <a:gd name="connsiteX2" fmla="*/ 8928903 w 9665262"/>
              <a:gd name="connsiteY2" fmla="*/ 3334 h 761670"/>
              <a:gd name="connsiteX3" fmla="*/ 8931284 w 9665262"/>
              <a:gd name="connsiteY3" fmla="*/ 674832 h 761670"/>
              <a:gd name="connsiteX4" fmla="*/ 168708 w 9665262"/>
              <a:gd name="connsiteY4" fmla="*/ 674831 h 761670"/>
              <a:gd name="connsiteX5" fmla="*/ 0 w 9665262"/>
              <a:gd name="connsiteY5" fmla="*/ 337416 h 761670"/>
              <a:gd name="connsiteX0" fmla="*/ 0 w 9579731"/>
              <a:gd name="connsiteY0" fmla="*/ 337416 h 779765"/>
              <a:gd name="connsiteX1" fmla="*/ 168708 w 9579731"/>
              <a:gd name="connsiteY1" fmla="*/ 0 h 779765"/>
              <a:gd name="connsiteX2" fmla="*/ 8928903 w 9579731"/>
              <a:gd name="connsiteY2" fmla="*/ 3334 h 779765"/>
              <a:gd name="connsiteX3" fmla="*/ 8931284 w 9579731"/>
              <a:gd name="connsiteY3" fmla="*/ 674832 h 779765"/>
              <a:gd name="connsiteX4" fmla="*/ 168708 w 9579731"/>
              <a:gd name="connsiteY4" fmla="*/ 674831 h 779765"/>
              <a:gd name="connsiteX5" fmla="*/ 0 w 9579731"/>
              <a:gd name="connsiteY5" fmla="*/ 337416 h 779765"/>
              <a:gd name="connsiteX0" fmla="*/ 0 w 8931284"/>
              <a:gd name="connsiteY0" fmla="*/ 337416 h 674832"/>
              <a:gd name="connsiteX1" fmla="*/ 168708 w 8931284"/>
              <a:gd name="connsiteY1" fmla="*/ 0 h 674832"/>
              <a:gd name="connsiteX2" fmla="*/ 8928903 w 8931284"/>
              <a:gd name="connsiteY2" fmla="*/ 3334 h 674832"/>
              <a:gd name="connsiteX3" fmla="*/ 8931284 w 8931284"/>
              <a:gd name="connsiteY3" fmla="*/ 674832 h 674832"/>
              <a:gd name="connsiteX4" fmla="*/ 168708 w 8931284"/>
              <a:gd name="connsiteY4" fmla="*/ 674831 h 674832"/>
              <a:gd name="connsiteX5" fmla="*/ 0 w 8931284"/>
              <a:gd name="connsiteY5" fmla="*/ 337416 h 6748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8931284" h="674832">
                <a:moveTo>
                  <a:pt x="0" y="337416"/>
                </a:moveTo>
                <a:lnTo>
                  <a:pt x="168708" y="0"/>
                </a:lnTo>
                <a:lnTo>
                  <a:pt x="8928903" y="3334"/>
                </a:lnTo>
                <a:cubicBezTo>
                  <a:pt x="8929626" y="1289762"/>
                  <a:pt x="8926848" y="-313384"/>
                  <a:pt x="8931284" y="674832"/>
                </a:cubicBezTo>
                <a:lnTo>
                  <a:pt x="168708" y="674831"/>
                </a:lnTo>
                <a:lnTo>
                  <a:pt x="0" y="337416"/>
                </a:lnTo>
                <a:close/>
              </a:path>
            </a:pathLst>
          </a:custGeom>
          <a:solidFill>
            <a:schemeClr val="tx1"/>
          </a:solidFill>
          <a:ln>
            <a:solidFill>
              <a:schemeClr val="bg1">
                <a:lumMod val="1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800"/>
          </a:p>
        </p:txBody>
      </p:sp>
      <p:sp>
        <p:nvSpPr>
          <p:cNvPr id="24" name="Sous-titre 2"/>
          <p:cNvSpPr txBox="1">
            <a:spLocks/>
          </p:cNvSpPr>
          <p:nvPr userDrawn="1"/>
        </p:nvSpPr>
        <p:spPr>
          <a:xfrm>
            <a:off x="0" y="1"/>
            <a:ext cx="12192000" cy="101020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200" kern="1200">
                <a:solidFill>
                  <a:schemeClr val="tx1"/>
                </a:solidFill>
                <a:latin typeface="Calibri Light" panose="020F0302020204030204" pitchFamily="34" charset="0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Calibri Light" panose="020F0302020204030204" pitchFamily="34" charset="0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Calibri Light" panose="020F0302020204030204" pitchFamily="34" charset="0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Calibri Light" panose="020F0302020204030204" pitchFamily="34" charset="0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Calibri Light" panose="020F0302020204030204" pitchFamily="34" charset="0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fr-FR" sz="4000" b="0" u="sng" dirty="0">
                <a:solidFill>
                  <a:schemeClr val="tx1"/>
                </a:solidFill>
              </a:rPr>
              <a:t>Plan de la présentation</a:t>
            </a:r>
          </a:p>
        </p:txBody>
      </p:sp>
      <p:sp>
        <p:nvSpPr>
          <p:cNvPr id="25" name="Sous-titre 2">
            <a:extLst>
              <a:ext uri="{FF2B5EF4-FFF2-40B4-BE49-F238E27FC236}">
                <a16:creationId xmlns:a16="http://schemas.microsoft.com/office/drawing/2014/main" id="{F1E7FDC8-046D-4297-871A-3D87D0E89104}"/>
              </a:ext>
            </a:extLst>
          </p:cNvPr>
          <p:cNvSpPr txBox="1">
            <a:spLocks/>
          </p:cNvSpPr>
          <p:nvPr userDrawn="1"/>
        </p:nvSpPr>
        <p:spPr>
          <a:xfrm>
            <a:off x="2831638" y="1333429"/>
            <a:ext cx="9552383" cy="1010205"/>
          </a:xfrm>
          <a:prstGeom prst="rect">
            <a:avLst/>
          </a:prstGeom>
        </p:spPr>
        <p:txBody>
          <a:bodyPr anchor="ctr"/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200" kern="1200">
                <a:solidFill>
                  <a:schemeClr val="tx1"/>
                </a:solidFill>
                <a:latin typeface="Calibri Light" panose="020F0302020204030204" pitchFamily="34" charset="0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Calibri Light" panose="020F0302020204030204" pitchFamily="34" charset="0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Calibri Light" panose="020F0302020204030204" pitchFamily="34" charset="0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Calibri Light" panose="020F0302020204030204" pitchFamily="34" charset="0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Calibri Light" panose="020F0302020204030204" pitchFamily="34" charset="0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4000" b="1" dirty="0">
                <a:solidFill>
                  <a:schemeClr val="accent1"/>
                </a:solidFill>
              </a:rPr>
              <a:t>Introduction et contexte</a:t>
            </a:r>
          </a:p>
        </p:txBody>
      </p:sp>
      <p:sp>
        <p:nvSpPr>
          <p:cNvPr id="26" name="Sous-titre 2">
            <a:extLst>
              <a:ext uri="{FF2B5EF4-FFF2-40B4-BE49-F238E27FC236}">
                <a16:creationId xmlns:a16="http://schemas.microsoft.com/office/drawing/2014/main" id="{F663EF32-9591-48E7-99EF-1546A55F6F4B}"/>
              </a:ext>
            </a:extLst>
          </p:cNvPr>
          <p:cNvSpPr txBox="1">
            <a:spLocks/>
          </p:cNvSpPr>
          <p:nvPr userDrawn="1"/>
        </p:nvSpPr>
        <p:spPr>
          <a:xfrm>
            <a:off x="2831638" y="2350791"/>
            <a:ext cx="9552383" cy="101020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200" kern="1200">
                <a:solidFill>
                  <a:schemeClr val="tx1"/>
                </a:solidFill>
                <a:latin typeface="Calibri Light" panose="020F0302020204030204" pitchFamily="34" charset="0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Calibri Light" panose="020F0302020204030204" pitchFamily="34" charset="0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Calibri Light" panose="020F0302020204030204" pitchFamily="34" charset="0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Calibri Light" panose="020F0302020204030204" pitchFamily="34" charset="0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Calibri Light" panose="020F0302020204030204" pitchFamily="34" charset="0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4000" b="1" dirty="0">
                <a:solidFill>
                  <a:schemeClr val="accent3"/>
                </a:solidFill>
              </a:rPr>
              <a:t>Classification des matériaux et des procédés</a:t>
            </a:r>
          </a:p>
        </p:txBody>
      </p:sp>
      <p:sp>
        <p:nvSpPr>
          <p:cNvPr id="27" name="Sous-titre 2">
            <a:extLst>
              <a:ext uri="{FF2B5EF4-FFF2-40B4-BE49-F238E27FC236}">
                <a16:creationId xmlns:a16="http://schemas.microsoft.com/office/drawing/2014/main" id="{659D59E5-267F-4E24-85CB-92913435E2E6}"/>
              </a:ext>
            </a:extLst>
          </p:cNvPr>
          <p:cNvSpPr txBox="1">
            <a:spLocks/>
          </p:cNvSpPr>
          <p:nvPr userDrawn="1"/>
        </p:nvSpPr>
        <p:spPr>
          <a:xfrm>
            <a:off x="2831638" y="3366853"/>
            <a:ext cx="9552383" cy="101020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200" kern="1200">
                <a:solidFill>
                  <a:schemeClr val="tx1"/>
                </a:solidFill>
                <a:latin typeface="Calibri Light" panose="020F0302020204030204" pitchFamily="34" charset="0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Calibri Light" panose="020F0302020204030204" pitchFamily="34" charset="0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Calibri Light" panose="020F0302020204030204" pitchFamily="34" charset="0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Calibri Light" panose="020F0302020204030204" pitchFamily="34" charset="0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Calibri Light" panose="020F0302020204030204" pitchFamily="34" charset="0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4000" b="1" dirty="0">
                <a:solidFill>
                  <a:schemeClr val="accent5"/>
                </a:solidFill>
              </a:rPr>
              <a:t>Indice de performance (démarche et</a:t>
            </a:r>
            <a:r>
              <a:rPr lang="fr-FR" sz="4000" b="1" baseline="0" dirty="0">
                <a:solidFill>
                  <a:schemeClr val="accent5"/>
                </a:solidFill>
              </a:rPr>
              <a:t> calcul)</a:t>
            </a:r>
            <a:endParaRPr lang="fr-FR" sz="4000" b="1" dirty="0">
              <a:solidFill>
                <a:schemeClr val="accent5"/>
              </a:solidFill>
            </a:endParaRPr>
          </a:p>
        </p:txBody>
      </p:sp>
      <p:sp>
        <p:nvSpPr>
          <p:cNvPr id="28" name="Sous-titre 2">
            <a:extLst>
              <a:ext uri="{FF2B5EF4-FFF2-40B4-BE49-F238E27FC236}">
                <a16:creationId xmlns:a16="http://schemas.microsoft.com/office/drawing/2014/main" id="{117D67F5-C9DD-4833-A55A-9B43A98FB41F}"/>
              </a:ext>
            </a:extLst>
          </p:cNvPr>
          <p:cNvSpPr txBox="1">
            <a:spLocks/>
          </p:cNvSpPr>
          <p:nvPr userDrawn="1"/>
        </p:nvSpPr>
        <p:spPr>
          <a:xfrm>
            <a:off x="2831638" y="4363867"/>
            <a:ext cx="9552383" cy="101020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200" kern="1200">
                <a:solidFill>
                  <a:schemeClr val="tx1"/>
                </a:solidFill>
                <a:latin typeface="Calibri Light" panose="020F0302020204030204" pitchFamily="34" charset="0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Calibri Light" panose="020F0302020204030204" pitchFamily="34" charset="0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Calibri Light" panose="020F0302020204030204" pitchFamily="34" charset="0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Calibri Light" panose="020F0302020204030204" pitchFamily="34" charset="0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Calibri Light" panose="020F0302020204030204" pitchFamily="34" charset="0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4000" b="1" dirty="0">
                <a:solidFill>
                  <a:schemeClr val="accent4"/>
                </a:solidFill>
              </a:rPr>
              <a:t>Etude 1</a:t>
            </a:r>
            <a:r>
              <a:rPr lang="fr-FR" sz="4000" b="1" baseline="0" dirty="0">
                <a:solidFill>
                  <a:schemeClr val="accent4"/>
                </a:solidFill>
              </a:rPr>
              <a:t> : matériau pour un boitier de phare</a:t>
            </a:r>
            <a:endParaRPr lang="fr-FR" sz="4000" b="1" dirty="0">
              <a:solidFill>
                <a:schemeClr val="accent4"/>
              </a:solidFill>
            </a:endParaRPr>
          </a:p>
        </p:txBody>
      </p:sp>
      <p:sp>
        <p:nvSpPr>
          <p:cNvPr id="29" name="Sous-titre 2">
            <a:extLst>
              <a:ext uri="{FF2B5EF4-FFF2-40B4-BE49-F238E27FC236}">
                <a16:creationId xmlns:a16="http://schemas.microsoft.com/office/drawing/2014/main" id="{671F237E-94B2-41A9-86FB-21711160F2A4}"/>
              </a:ext>
            </a:extLst>
          </p:cNvPr>
          <p:cNvSpPr txBox="1">
            <a:spLocks/>
          </p:cNvSpPr>
          <p:nvPr userDrawn="1"/>
        </p:nvSpPr>
        <p:spPr>
          <a:xfrm>
            <a:off x="2831638" y="5359225"/>
            <a:ext cx="9552383" cy="101020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200" kern="1200">
                <a:solidFill>
                  <a:schemeClr val="tx1"/>
                </a:solidFill>
                <a:latin typeface="Calibri Light" panose="020F0302020204030204" pitchFamily="34" charset="0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Calibri Light" panose="020F0302020204030204" pitchFamily="34" charset="0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Calibri Light" panose="020F0302020204030204" pitchFamily="34" charset="0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Calibri Light" panose="020F0302020204030204" pitchFamily="34" charset="0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Calibri Light" panose="020F0302020204030204" pitchFamily="34" charset="0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4000" b="1" dirty="0">
                <a:solidFill>
                  <a:schemeClr val="accent2"/>
                </a:solidFill>
              </a:rPr>
              <a:t>Etude 2</a:t>
            </a:r>
            <a:r>
              <a:rPr lang="fr-FR" sz="4000" b="1" baseline="0" dirty="0">
                <a:solidFill>
                  <a:schemeClr val="accent2"/>
                </a:solidFill>
              </a:rPr>
              <a:t> : matériau et procédé pour une bielle</a:t>
            </a:r>
            <a:endParaRPr lang="fr-FR" sz="4000" b="1" dirty="0">
              <a:solidFill>
                <a:schemeClr val="accent2"/>
              </a:solidFill>
            </a:endParaRPr>
          </a:p>
        </p:txBody>
      </p:sp>
      <p:pic>
        <p:nvPicPr>
          <p:cNvPr id="34" name="Image 33">
            <a:extLst>
              <a:ext uri="{FF2B5EF4-FFF2-40B4-BE49-F238E27FC236}">
                <a16:creationId xmlns:a16="http://schemas.microsoft.com/office/drawing/2014/main" id="{69391462-E500-4E80-8D5C-05ABF5ED8B8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095281" y="6130238"/>
            <a:ext cx="3360000" cy="755147"/>
          </a:xfrm>
          <a:prstGeom prst="rect">
            <a:avLst/>
          </a:prstGeom>
        </p:spPr>
      </p:pic>
      <p:sp>
        <p:nvSpPr>
          <p:cNvPr id="3" name="Espace réservé du numéro de diapositive 2">
            <a:extLst>
              <a:ext uri="{FF2B5EF4-FFF2-40B4-BE49-F238E27FC236}">
                <a16:creationId xmlns:a16="http://schemas.microsoft.com/office/drawing/2014/main" id="{0BA74451-AB7D-49AD-9AB7-7417F7874C28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184568" y="6365206"/>
            <a:ext cx="1100707" cy="365125"/>
          </a:xfrm>
        </p:spPr>
        <p:txBody>
          <a:bodyPr/>
          <a:lstStyle/>
          <a:p>
            <a:r>
              <a:rPr lang="fr-FR"/>
              <a:t>˻ </a:t>
            </a:r>
            <a:fld id="{5BA94AF5-556A-4851-83A2-A8D7F2E156B5}" type="slidenum">
              <a:rPr smtClean="0"/>
              <a:pPr/>
              <a:t>‹N°›</a:t>
            </a:fld>
            <a:r>
              <a:t> ˺</a:t>
            </a:r>
          </a:p>
        </p:txBody>
      </p:sp>
    </p:spTree>
    <p:extLst>
      <p:ext uri="{BB962C8B-B14F-4D97-AF65-F5344CB8AC3E}">
        <p14:creationId xmlns:p14="http://schemas.microsoft.com/office/powerpoint/2010/main" val="240007131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 102"/>
          <p:cNvSpPr>
            <a:spLocks/>
          </p:cNvSpPr>
          <p:nvPr userDrawn="1"/>
        </p:nvSpPr>
        <p:spPr bwMode="auto">
          <a:xfrm>
            <a:off x="3932768" y="1"/>
            <a:ext cx="8259233" cy="2973387"/>
          </a:xfrm>
          <a:custGeom>
            <a:avLst/>
            <a:gdLst>
              <a:gd name="T0" fmla="*/ 0 w 3902"/>
              <a:gd name="T1" fmla="*/ 0 h 1873"/>
              <a:gd name="T2" fmla="*/ 3902 w 3902"/>
              <a:gd name="T3" fmla="*/ 1873 h 1873"/>
              <a:gd name="T4" fmla="*/ 3902 w 3902"/>
              <a:gd name="T5" fmla="*/ 0 h 1873"/>
              <a:gd name="T6" fmla="*/ 0 w 3902"/>
              <a:gd name="T7" fmla="*/ 0 h 187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3902" h="1873">
                <a:moveTo>
                  <a:pt x="0" y="0"/>
                </a:moveTo>
                <a:lnTo>
                  <a:pt x="3902" y="1873"/>
                </a:lnTo>
                <a:lnTo>
                  <a:pt x="3902" y="0"/>
                </a:lnTo>
                <a:lnTo>
                  <a:pt x="0" y="0"/>
                </a:lnTo>
                <a:close/>
              </a:path>
            </a:pathLst>
          </a:custGeom>
          <a:solidFill>
            <a:srgbClr val="F6F6F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sz="1800"/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0" y="44624"/>
            <a:ext cx="12192000" cy="562074"/>
          </a:xfrm>
        </p:spPr>
        <p:txBody>
          <a:bodyPr/>
          <a:lstStyle>
            <a:lvl1pPr>
              <a:defRPr sz="3600" b="1"/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609600" y="764705"/>
            <a:ext cx="10972800" cy="5361459"/>
          </a:xfrm>
        </p:spPr>
        <p:txBody>
          <a:bodyPr/>
          <a:lstStyle>
            <a:lvl1pPr marL="342900" indent="-342900">
              <a:buFont typeface="Wingdings" panose="05000000000000000000" pitchFamily="2" charset="2"/>
              <a:buChar char="§"/>
              <a:defRPr/>
            </a:lvl1pPr>
            <a:lvl2pPr marL="742950" indent="-285750">
              <a:buFont typeface="Arial" panose="020B0604020202020204" pitchFamily="34" charset="0"/>
              <a:buChar char="•"/>
              <a:defRPr/>
            </a:lvl2pPr>
            <a:lvl3pPr marL="914400" indent="0">
              <a:buFontTx/>
              <a:buNone/>
              <a:defRPr/>
            </a:lvl3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- Troisième niveau</a:t>
            </a:r>
          </a:p>
        </p:txBody>
      </p:sp>
    </p:spTree>
    <p:extLst>
      <p:ext uri="{BB962C8B-B14F-4D97-AF65-F5344CB8AC3E}">
        <p14:creationId xmlns:p14="http://schemas.microsoft.com/office/powerpoint/2010/main" val="366617382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2_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 5"/>
          <p:cNvSpPr>
            <a:spLocks/>
          </p:cNvSpPr>
          <p:nvPr userDrawn="1"/>
        </p:nvSpPr>
        <p:spPr bwMode="auto">
          <a:xfrm>
            <a:off x="0" y="0"/>
            <a:ext cx="8263467" cy="2973388"/>
          </a:xfrm>
          <a:custGeom>
            <a:avLst/>
            <a:gdLst>
              <a:gd name="T0" fmla="*/ 0 w 3904"/>
              <a:gd name="T1" fmla="*/ 0 h 1873"/>
              <a:gd name="T2" fmla="*/ 0 w 3904"/>
              <a:gd name="T3" fmla="*/ 1873 h 1873"/>
              <a:gd name="T4" fmla="*/ 3904 w 3904"/>
              <a:gd name="T5" fmla="*/ 0 h 1873"/>
              <a:gd name="T6" fmla="*/ 0 w 3904"/>
              <a:gd name="T7" fmla="*/ 0 h 187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3904" h="1873">
                <a:moveTo>
                  <a:pt x="0" y="0"/>
                </a:moveTo>
                <a:lnTo>
                  <a:pt x="0" y="1873"/>
                </a:lnTo>
                <a:lnTo>
                  <a:pt x="3904" y="0"/>
                </a:lnTo>
                <a:lnTo>
                  <a:pt x="0" y="0"/>
                </a:lnTo>
                <a:close/>
              </a:path>
            </a:pathLst>
          </a:custGeom>
          <a:solidFill>
            <a:srgbClr val="F6F6F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sz="1800"/>
          </a:p>
        </p:txBody>
      </p:sp>
      <p:sp>
        <p:nvSpPr>
          <p:cNvPr id="8" name="Freeform 77"/>
          <p:cNvSpPr>
            <a:spLocks/>
          </p:cNvSpPr>
          <p:nvPr userDrawn="1"/>
        </p:nvSpPr>
        <p:spPr bwMode="auto">
          <a:xfrm>
            <a:off x="6781800" y="1"/>
            <a:ext cx="2623723" cy="474525"/>
          </a:xfrm>
          <a:custGeom>
            <a:avLst/>
            <a:gdLst>
              <a:gd name="connsiteX0" fmla="*/ 0 w 3561486"/>
              <a:gd name="connsiteY0" fmla="*/ 0 h 858838"/>
              <a:gd name="connsiteX1" fmla="*/ 1771362 w 3561486"/>
              <a:gd name="connsiteY1" fmla="*/ 0 h 858838"/>
              <a:gd name="connsiteX2" fmla="*/ 1790124 w 3561486"/>
              <a:gd name="connsiteY2" fmla="*/ 0 h 858838"/>
              <a:gd name="connsiteX3" fmla="*/ 3561486 w 3561486"/>
              <a:gd name="connsiteY3" fmla="*/ 0 h 858838"/>
              <a:gd name="connsiteX4" fmla="*/ 1790124 w 3561486"/>
              <a:gd name="connsiteY4" fmla="*/ 849837 h 858838"/>
              <a:gd name="connsiteX5" fmla="*/ 1790124 w 3561486"/>
              <a:gd name="connsiteY5" fmla="*/ 858838 h 858838"/>
              <a:gd name="connsiteX6" fmla="*/ 1780743 w 3561486"/>
              <a:gd name="connsiteY6" fmla="*/ 854337 h 858838"/>
              <a:gd name="connsiteX7" fmla="*/ 1771362 w 3561486"/>
              <a:gd name="connsiteY7" fmla="*/ 858838 h 858838"/>
              <a:gd name="connsiteX8" fmla="*/ 1771362 w 3561486"/>
              <a:gd name="connsiteY8" fmla="*/ 849837 h 8588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561486" h="858838">
                <a:moveTo>
                  <a:pt x="0" y="0"/>
                </a:moveTo>
                <a:lnTo>
                  <a:pt x="1771362" y="0"/>
                </a:lnTo>
                <a:lnTo>
                  <a:pt x="1790124" y="0"/>
                </a:lnTo>
                <a:lnTo>
                  <a:pt x="3561486" y="0"/>
                </a:lnTo>
                <a:lnTo>
                  <a:pt x="1790124" y="849837"/>
                </a:lnTo>
                <a:lnTo>
                  <a:pt x="1790124" y="858838"/>
                </a:lnTo>
                <a:lnTo>
                  <a:pt x="1780743" y="854337"/>
                </a:lnTo>
                <a:lnTo>
                  <a:pt x="1771362" y="858838"/>
                </a:lnTo>
                <a:lnTo>
                  <a:pt x="1771362" y="849837"/>
                </a:lnTo>
                <a:close/>
              </a:path>
            </a:pathLst>
          </a:custGeom>
          <a:solidFill>
            <a:srgbClr val="E3E3E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en-GB" sz="1800"/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0" y="44624"/>
            <a:ext cx="12192000" cy="562074"/>
          </a:xfrm>
        </p:spPr>
        <p:txBody>
          <a:bodyPr/>
          <a:lstStyle>
            <a:lvl1pPr>
              <a:defRPr sz="3600" b="1"/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609600" y="764705"/>
            <a:ext cx="10972800" cy="5361459"/>
          </a:xfrm>
        </p:spPr>
        <p:txBody>
          <a:bodyPr/>
          <a:lstStyle>
            <a:lvl1pPr marL="342900" indent="-342900">
              <a:buFont typeface="Wingdings" panose="05000000000000000000" pitchFamily="2" charset="2"/>
              <a:buChar char="§"/>
              <a:defRPr/>
            </a:lvl1pPr>
            <a:lvl2pPr marL="742950" indent="-285750">
              <a:buFont typeface="Arial" panose="020B0604020202020204" pitchFamily="34" charset="0"/>
              <a:buChar char="•"/>
              <a:defRPr/>
            </a:lvl2pPr>
            <a:lvl3pPr marL="914400" indent="0">
              <a:buFontTx/>
              <a:buNone/>
              <a:defRPr/>
            </a:lvl3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- Troisième niveau</a:t>
            </a:r>
          </a:p>
        </p:txBody>
      </p:sp>
    </p:spTree>
    <p:extLst>
      <p:ext uri="{BB962C8B-B14F-4D97-AF65-F5344CB8AC3E}">
        <p14:creationId xmlns:p14="http://schemas.microsoft.com/office/powerpoint/2010/main" val="274694782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 1694"/>
          <p:cNvGrpSpPr/>
          <p:nvPr userDrawn="1"/>
        </p:nvGrpSpPr>
        <p:grpSpPr>
          <a:xfrm rot="10800000">
            <a:off x="7214853" y="2"/>
            <a:ext cx="4242544" cy="653367"/>
            <a:chOff x="3148306" y="4491720"/>
            <a:chExt cx="3181908" cy="653367"/>
          </a:xfrm>
        </p:grpSpPr>
        <p:sp>
          <p:nvSpPr>
            <p:cNvPr id="13" name="Freeform 1695"/>
            <p:cNvSpPr>
              <a:spLocks/>
            </p:cNvSpPr>
            <p:nvPr/>
          </p:nvSpPr>
          <p:spPr bwMode="auto">
            <a:xfrm>
              <a:off x="4095967" y="4491720"/>
              <a:ext cx="2234247" cy="653367"/>
            </a:xfrm>
            <a:custGeom>
              <a:avLst/>
              <a:gdLst>
                <a:gd name="connsiteX0" fmla="*/ 1774054 w 3653447"/>
                <a:gd name="connsiteY0" fmla="*/ 0 h 1068388"/>
                <a:gd name="connsiteX1" fmla="*/ 3653447 w 3653447"/>
                <a:gd name="connsiteY1" fmla="*/ 1068388 h 1068388"/>
                <a:gd name="connsiteX2" fmla="*/ 0 w 3653447"/>
                <a:gd name="connsiteY2" fmla="*/ 1068388 h 10683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653447" h="1068388">
                  <a:moveTo>
                    <a:pt x="1774054" y="0"/>
                  </a:moveTo>
                  <a:lnTo>
                    <a:pt x="3653447" y="1068388"/>
                  </a:lnTo>
                  <a:lnTo>
                    <a:pt x="0" y="1068388"/>
                  </a:lnTo>
                  <a:close/>
                </a:path>
              </a:pathLst>
            </a:custGeom>
            <a:solidFill>
              <a:schemeClr val="tx1">
                <a:lumMod val="10000"/>
                <a:lumOff val="9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GB" sz="1800"/>
            </a:p>
          </p:txBody>
        </p:sp>
        <p:sp>
          <p:nvSpPr>
            <p:cNvPr id="14" name="Freeform 1696"/>
            <p:cNvSpPr>
              <a:spLocks/>
            </p:cNvSpPr>
            <p:nvPr/>
          </p:nvSpPr>
          <p:spPr bwMode="auto">
            <a:xfrm>
              <a:off x="3148306" y="4696780"/>
              <a:ext cx="1533026" cy="448307"/>
            </a:xfrm>
            <a:custGeom>
              <a:avLst/>
              <a:gdLst>
                <a:gd name="connsiteX0" fmla="*/ 744412 w 1533026"/>
                <a:gd name="connsiteY0" fmla="*/ 0 h 448307"/>
                <a:gd name="connsiteX1" fmla="*/ 1533026 w 1533026"/>
                <a:gd name="connsiteY1" fmla="*/ 448307 h 448307"/>
                <a:gd name="connsiteX2" fmla="*/ 0 w 1533026"/>
                <a:gd name="connsiteY2" fmla="*/ 448307 h 4483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533026" h="448307">
                  <a:moveTo>
                    <a:pt x="744412" y="0"/>
                  </a:moveTo>
                  <a:lnTo>
                    <a:pt x="1533026" y="448307"/>
                  </a:lnTo>
                  <a:lnTo>
                    <a:pt x="0" y="448307"/>
                  </a:ln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GB" sz="1800"/>
            </a:p>
          </p:txBody>
        </p:sp>
      </p:grp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0" y="44624"/>
            <a:ext cx="12192000" cy="562074"/>
          </a:xfrm>
        </p:spPr>
        <p:txBody>
          <a:bodyPr/>
          <a:lstStyle>
            <a:lvl1pPr>
              <a:defRPr sz="3600" b="1"/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609600" y="764705"/>
            <a:ext cx="10972800" cy="5361459"/>
          </a:xfrm>
        </p:spPr>
        <p:txBody>
          <a:bodyPr/>
          <a:lstStyle>
            <a:lvl1pPr marL="342900" indent="-342900">
              <a:buFont typeface="Wingdings" panose="05000000000000000000" pitchFamily="2" charset="2"/>
              <a:buChar char="§"/>
              <a:defRPr/>
            </a:lvl1pPr>
            <a:lvl2pPr marL="742950" indent="-285750">
              <a:buFont typeface="Arial" panose="020B0604020202020204" pitchFamily="34" charset="0"/>
              <a:buChar char="•"/>
              <a:defRPr/>
            </a:lvl2pPr>
            <a:lvl3pPr marL="914400" indent="0">
              <a:buFontTx/>
              <a:buNone/>
              <a:defRPr/>
            </a:lvl3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- Troisième niveau</a:t>
            </a:r>
          </a:p>
        </p:txBody>
      </p:sp>
    </p:spTree>
    <p:extLst>
      <p:ext uri="{BB962C8B-B14F-4D97-AF65-F5344CB8AC3E}">
        <p14:creationId xmlns:p14="http://schemas.microsoft.com/office/powerpoint/2010/main" val="16398456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Hexagone 6">
            <a:extLst>
              <a:ext uri="{FF2B5EF4-FFF2-40B4-BE49-F238E27FC236}">
                <a16:creationId xmlns:a16="http://schemas.microsoft.com/office/drawing/2014/main" id="{84C62B30-10BF-4E7D-B38F-586CC7B3C23B}"/>
              </a:ext>
            </a:extLst>
          </p:cNvPr>
          <p:cNvSpPr/>
          <p:nvPr userDrawn="1"/>
        </p:nvSpPr>
        <p:spPr>
          <a:xfrm>
            <a:off x="354412" y="2318147"/>
            <a:ext cx="18144000" cy="1008000"/>
          </a:xfrm>
          <a:custGeom>
            <a:avLst/>
            <a:gdLst>
              <a:gd name="connsiteX0" fmla="*/ 0 w 1703829"/>
              <a:gd name="connsiteY0" fmla="*/ 337416 h 674831"/>
              <a:gd name="connsiteX1" fmla="*/ 168708 w 1703829"/>
              <a:gd name="connsiteY1" fmla="*/ 0 h 674831"/>
              <a:gd name="connsiteX2" fmla="*/ 1535121 w 1703829"/>
              <a:gd name="connsiteY2" fmla="*/ 0 h 674831"/>
              <a:gd name="connsiteX3" fmla="*/ 1703829 w 1703829"/>
              <a:gd name="connsiteY3" fmla="*/ 337416 h 674831"/>
              <a:gd name="connsiteX4" fmla="*/ 1535121 w 1703829"/>
              <a:gd name="connsiteY4" fmla="*/ 674831 h 674831"/>
              <a:gd name="connsiteX5" fmla="*/ 168708 w 1703829"/>
              <a:gd name="connsiteY5" fmla="*/ 674831 h 674831"/>
              <a:gd name="connsiteX6" fmla="*/ 0 w 1703829"/>
              <a:gd name="connsiteY6" fmla="*/ 337416 h 674831"/>
              <a:gd name="connsiteX0" fmla="*/ 0 w 8926521"/>
              <a:gd name="connsiteY0" fmla="*/ 337416 h 674831"/>
              <a:gd name="connsiteX1" fmla="*/ 168708 w 8926521"/>
              <a:gd name="connsiteY1" fmla="*/ 0 h 674831"/>
              <a:gd name="connsiteX2" fmla="*/ 8926521 w 8926521"/>
              <a:gd name="connsiteY2" fmla="*/ 15240 h 674831"/>
              <a:gd name="connsiteX3" fmla="*/ 1703829 w 8926521"/>
              <a:gd name="connsiteY3" fmla="*/ 337416 h 674831"/>
              <a:gd name="connsiteX4" fmla="*/ 1535121 w 8926521"/>
              <a:gd name="connsiteY4" fmla="*/ 674831 h 674831"/>
              <a:gd name="connsiteX5" fmla="*/ 168708 w 8926521"/>
              <a:gd name="connsiteY5" fmla="*/ 674831 h 674831"/>
              <a:gd name="connsiteX6" fmla="*/ 0 w 8926521"/>
              <a:gd name="connsiteY6" fmla="*/ 337416 h 674831"/>
              <a:gd name="connsiteX0" fmla="*/ 0 w 8926521"/>
              <a:gd name="connsiteY0" fmla="*/ 337416 h 674831"/>
              <a:gd name="connsiteX1" fmla="*/ 168708 w 8926521"/>
              <a:gd name="connsiteY1" fmla="*/ 0 h 674831"/>
              <a:gd name="connsiteX2" fmla="*/ 8926521 w 8926521"/>
              <a:gd name="connsiteY2" fmla="*/ 15240 h 674831"/>
              <a:gd name="connsiteX3" fmla="*/ 1703829 w 8926521"/>
              <a:gd name="connsiteY3" fmla="*/ 337416 h 674831"/>
              <a:gd name="connsiteX4" fmla="*/ 8926521 w 8926521"/>
              <a:gd name="connsiteY4" fmla="*/ 674831 h 674831"/>
              <a:gd name="connsiteX5" fmla="*/ 168708 w 8926521"/>
              <a:gd name="connsiteY5" fmla="*/ 674831 h 674831"/>
              <a:gd name="connsiteX6" fmla="*/ 0 w 8926521"/>
              <a:gd name="connsiteY6" fmla="*/ 337416 h 674831"/>
              <a:gd name="connsiteX0" fmla="*/ 0 w 8927589"/>
              <a:gd name="connsiteY0" fmla="*/ 337416 h 674831"/>
              <a:gd name="connsiteX1" fmla="*/ 168708 w 8927589"/>
              <a:gd name="connsiteY1" fmla="*/ 0 h 674831"/>
              <a:gd name="connsiteX2" fmla="*/ 8926521 w 8927589"/>
              <a:gd name="connsiteY2" fmla="*/ 15240 h 674831"/>
              <a:gd name="connsiteX3" fmla="*/ 8927589 w 8927589"/>
              <a:gd name="connsiteY3" fmla="*/ 337416 h 674831"/>
              <a:gd name="connsiteX4" fmla="*/ 8926521 w 8927589"/>
              <a:gd name="connsiteY4" fmla="*/ 674831 h 674831"/>
              <a:gd name="connsiteX5" fmla="*/ 168708 w 8927589"/>
              <a:gd name="connsiteY5" fmla="*/ 674831 h 674831"/>
              <a:gd name="connsiteX6" fmla="*/ 0 w 8927589"/>
              <a:gd name="connsiteY6" fmla="*/ 337416 h 674831"/>
              <a:gd name="connsiteX0" fmla="*/ 0 w 8927589"/>
              <a:gd name="connsiteY0" fmla="*/ 337416 h 674831"/>
              <a:gd name="connsiteX1" fmla="*/ 168708 w 8927589"/>
              <a:gd name="connsiteY1" fmla="*/ 0 h 674831"/>
              <a:gd name="connsiteX2" fmla="*/ 8921759 w 8927589"/>
              <a:gd name="connsiteY2" fmla="*/ 10478 h 674831"/>
              <a:gd name="connsiteX3" fmla="*/ 8927589 w 8927589"/>
              <a:gd name="connsiteY3" fmla="*/ 337416 h 674831"/>
              <a:gd name="connsiteX4" fmla="*/ 8926521 w 8927589"/>
              <a:gd name="connsiteY4" fmla="*/ 674831 h 674831"/>
              <a:gd name="connsiteX5" fmla="*/ 168708 w 8927589"/>
              <a:gd name="connsiteY5" fmla="*/ 674831 h 674831"/>
              <a:gd name="connsiteX6" fmla="*/ 0 w 8927589"/>
              <a:gd name="connsiteY6" fmla="*/ 337416 h 674831"/>
              <a:gd name="connsiteX0" fmla="*/ 0 w 8928903"/>
              <a:gd name="connsiteY0" fmla="*/ 337416 h 674831"/>
              <a:gd name="connsiteX1" fmla="*/ 168708 w 8928903"/>
              <a:gd name="connsiteY1" fmla="*/ 0 h 674831"/>
              <a:gd name="connsiteX2" fmla="*/ 8928903 w 8928903"/>
              <a:gd name="connsiteY2" fmla="*/ 3334 h 674831"/>
              <a:gd name="connsiteX3" fmla="*/ 8927589 w 8928903"/>
              <a:gd name="connsiteY3" fmla="*/ 337416 h 674831"/>
              <a:gd name="connsiteX4" fmla="*/ 8926521 w 8928903"/>
              <a:gd name="connsiteY4" fmla="*/ 674831 h 674831"/>
              <a:gd name="connsiteX5" fmla="*/ 168708 w 8928903"/>
              <a:gd name="connsiteY5" fmla="*/ 674831 h 674831"/>
              <a:gd name="connsiteX6" fmla="*/ 0 w 8928903"/>
              <a:gd name="connsiteY6" fmla="*/ 337416 h 674831"/>
              <a:gd name="connsiteX0" fmla="*/ 0 w 8928903"/>
              <a:gd name="connsiteY0" fmla="*/ 337416 h 674831"/>
              <a:gd name="connsiteX1" fmla="*/ 168708 w 8928903"/>
              <a:gd name="connsiteY1" fmla="*/ 0 h 674831"/>
              <a:gd name="connsiteX2" fmla="*/ 8928903 w 8928903"/>
              <a:gd name="connsiteY2" fmla="*/ 3334 h 674831"/>
              <a:gd name="connsiteX3" fmla="*/ 8927589 w 8928903"/>
              <a:gd name="connsiteY3" fmla="*/ 337416 h 674831"/>
              <a:gd name="connsiteX4" fmla="*/ 8816984 w 8928903"/>
              <a:gd name="connsiteY4" fmla="*/ 577200 h 674831"/>
              <a:gd name="connsiteX5" fmla="*/ 168708 w 8928903"/>
              <a:gd name="connsiteY5" fmla="*/ 674831 h 674831"/>
              <a:gd name="connsiteX6" fmla="*/ 0 w 8928903"/>
              <a:gd name="connsiteY6" fmla="*/ 337416 h 674831"/>
              <a:gd name="connsiteX0" fmla="*/ 0 w 8931284"/>
              <a:gd name="connsiteY0" fmla="*/ 337416 h 674832"/>
              <a:gd name="connsiteX1" fmla="*/ 168708 w 8931284"/>
              <a:gd name="connsiteY1" fmla="*/ 0 h 674832"/>
              <a:gd name="connsiteX2" fmla="*/ 8928903 w 8931284"/>
              <a:gd name="connsiteY2" fmla="*/ 3334 h 674832"/>
              <a:gd name="connsiteX3" fmla="*/ 8927589 w 8931284"/>
              <a:gd name="connsiteY3" fmla="*/ 337416 h 674832"/>
              <a:gd name="connsiteX4" fmla="*/ 8931284 w 8931284"/>
              <a:gd name="connsiteY4" fmla="*/ 674832 h 674832"/>
              <a:gd name="connsiteX5" fmla="*/ 168708 w 8931284"/>
              <a:gd name="connsiteY5" fmla="*/ 674831 h 674832"/>
              <a:gd name="connsiteX6" fmla="*/ 0 w 8931284"/>
              <a:gd name="connsiteY6" fmla="*/ 337416 h 674832"/>
              <a:gd name="connsiteX0" fmla="*/ 0 w 8931284"/>
              <a:gd name="connsiteY0" fmla="*/ 337416 h 674832"/>
              <a:gd name="connsiteX1" fmla="*/ 168708 w 8931284"/>
              <a:gd name="connsiteY1" fmla="*/ 0 h 674832"/>
              <a:gd name="connsiteX2" fmla="*/ 8928903 w 8931284"/>
              <a:gd name="connsiteY2" fmla="*/ 3334 h 674832"/>
              <a:gd name="connsiteX3" fmla="*/ 8691845 w 8931284"/>
              <a:gd name="connsiteY3" fmla="*/ 346941 h 674832"/>
              <a:gd name="connsiteX4" fmla="*/ 8931284 w 8931284"/>
              <a:gd name="connsiteY4" fmla="*/ 674832 h 674832"/>
              <a:gd name="connsiteX5" fmla="*/ 168708 w 8931284"/>
              <a:gd name="connsiteY5" fmla="*/ 674831 h 674832"/>
              <a:gd name="connsiteX6" fmla="*/ 0 w 8931284"/>
              <a:gd name="connsiteY6" fmla="*/ 337416 h 674832"/>
              <a:gd name="connsiteX0" fmla="*/ 0 w 8931284"/>
              <a:gd name="connsiteY0" fmla="*/ 337416 h 674832"/>
              <a:gd name="connsiteX1" fmla="*/ 168708 w 8931284"/>
              <a:gd name="connsiteY1" fmla="*/ 0 h 674832"/>
              <a:gd name="connsiteX2" fmla="*/ 8928903 w 8931284"/>
              <a:gd name="connsiteY2" fmla="*/ 3334 h 674832"/>
              <a:gd name="connsiteX3" fmla="*/ 8691845 w 8931284"/>
              <a:gd name="connsiteY3" fmla="*/ 346941 h 674832"/>
              <a:gd name="connsiteX4" fmla="*/ 8931284 w 8931284"/>
              <a:gd name="connsiteY4" fmla="*/ 674832 h 674832"/>
              <a:gd name="connsiteX5" fmla="*/ 168708 w 8931284"/>
              <a:gd name="connsiteY5" fmla="*/ 674831 h 674832"/>
              <a:gd name="connsiteX6" fmla="*/ 0 w 8931284"/>
              <a:gd name="connsiteY6" fmla="*/ 337416 h 674832"/>
              <a:gd name="connsiteX0" fmla="*/ 0 w 8931284"/>
              <a:gd name="connsiteY0" fmla="*/ 337416 h 674832"/>
              <a:gd name="connsiteX1" fmla="*/ 168708 w 8931284"/>
              <a:gd name="connsiteY1" fmla="*/ 0 h 674832"/>
              <a:gd name="connsiteX2" fmla="*/ 8928903 w 8931284"/>
              <a:gd name="connsiteY2" fmla="*/ 3334 h 674832"/>
              <a:gd name="connsiteX3" fmla="*/ 8691845 w 8931284"/>
              <a:gd name="connsiteY3" fmla="*/ 346941 h 674832"/>
              <a:gd name="connsiteX4" fmla="*/ 8931284 w 8931284"/>
              <a:gd name="connsiteY4" fmla="*/ 674832 h 674832"/>
              <a:gd name="connsiteX5" fmla="*/ 168708 w 8931284"/>
              <a:gd name="connsiteY5" fmla="*/ 674831 h 674832"/>
              <a:gd name="connsiteX6" fmla="*/ 0 w 8931284"/>
              <a:gd name="connsiteY6" fmla="*/ 337416 h 674832"/>
              <a:gd name="connsiteX0" fmla="*/ 0 w 8931284"/>
              <a:gd name="connsiteY0" fmla="*/ 337416 h 674832"/>
              <a:gd name="connsiteX1" fmla="*/ 168708 w 8931284"/>
              <a:gd name="connsiteY1" fmla="*/ 0 h 674832"/>
              <a:gd name="connsiteX2" fmla="*/ 8928903 w 8931284"/>
              <a:gd name="connsiteY2" fmla="*/ 3334 h 674832"/>
              <a:gd name="connsiteX3" fmla="*/ 8927589 w 8931284"/>
              <a:gd name="connsiteY3" fmla="*/ 349323 h 674832"/>
              <a:gd name="connsiteX4" fmla="*/ 8931284 w 8931284"/>
              <a:gd name="connsiteY4" fmla="*/ 674832 h 674832"/>
              <a:gd name="connsiteX5" fmla="*/ 168708 w 8931284"/>
              <a:gd name="connsiteY5" fmla="*/ 674831 h 674832"/>
              <a:gd name="connsiteX6" fmla="*/ 0 w 8931284"/>
              <a:gd name="connsiteY6" fmla="*/ 337416 h 674832"/>
              <a:gd name="connsiteX0" fmla="*/ 0 w 8931284"/>
              <a:gd name="connsiteY0" fmla="*/ 337416 h 674832"/>
              <a:gd name="connsiteX1" fmla="*/ 168708 w 8931284"/>
              <a:gd name="connsiteY1" fmla="*/ 0 h 674832"/>
              <a:gd name="connsiteX2" fmla="*/ 8928903 w 8931284"/>
              <a:gd name="connsiteY2" fmla="*/ 3334 h 674832"/>
              <a:gd name="connsiteX3" fmla="*/ 8915683 w 8931284"/>
              <a:gd name="connsiteY3" fmla="*/ 351704 h 674832"/>
              <a:gd name="connsiteX4" fmla="*/ 8931284 w 8931284"/>
              <a:gd name="connsiteY4" fmla="*/ 674832 h 674832"/>
              <a:gd name="connsiteX5" fmla="*/ 168708 w 8931284"/>
              <a:gd name="connsiteY5" fmla="*/ 674831 h 674832"/>
              <a:gd name="connsiteX6" fmla="*/ 0 w 8931284"/>
              <a:gd name="connsiteY6" fmla="*/ 337416 h 674832"/>
              <a:gd name="connsiteX0" fmla="*/ 0 w 8931284"/>
              <a:gd name="connsiteY0" fmla="*/ 337416 h 674832"/>
              <a:gd name="connsiteX1" fmla="*/ 168708 w 8931284"/>
              <a:gd name="connsiteY1" fmla="*/ 0 h 674832"/>
              <a:gd name="connsiteX2" fmla="*/ 8928903 w 8931284"/>
              <a:gd name="connsiteY2" fmla="*/ 3334 h 674832"/>
              <a:gd name="connsiteX3" fmla="*/ 8915683 w 8931284"/>
              <a:gd name="connsiteY3" fmla="*/ 351704 h 674832"/>
              <a:gd name="connsiteX4" fmla="*/ 8931284 w 8931284"/>
              <a:gd name="connsiteY4" fmla="*/ 674832 h 674832"/>
              <a:gd name="connsiteX5" fmla="*/ 168708 w 8931284"/>
              <a:gd name="connsiteY5" fmla="*/ 674831 h 674832"/>
              <a:gd name="connsiteX6" fmla="*/ 0 w 8931284"/>
              <a:gd name="connsiteY6" fmla="*/ 337416 h 674832"/>
              <a:gd name="connsiteX0" fmla="*/ 0 w 8931284"/>
              <a:gd name="connsiteY0" fmla="*/ 337416 h 674832"/>
              <a:gd name="connsiteX1" fmla="*/ 168708 w 8931284"/>
              <a:gd name="connsiteY1" fmla="*/ 0 h 674832"/>
              <a:gd name="connsiteX2" fmla="*/ 8928903 w 8931284"/>
              <a:gd name="connsiteY2" fmla="*/ 3334 h 674832"/>
              <a:gd name="connsiteX3" fmla="*/ 8682321 w 8931284"/>
              <a:gd name="connsiteY3" fmla="*/ 356467 h 674832"/>
              <a:gd name="connsiteX4" fmla="*/ 8931284 w 8931284"/>
              <a:gd name="connsiteY4" fmla="*/ 674832 h 674832"/>
              <a:gd name="connsiteX5" fmla="*/ 168708 w 8931284"/>
              <a:gd name="connsiteY5" fmla="*/ 674831 h 674832"/>
              <a:gd name="connsiteX6" fmla="*/ 0 w 8931284"/>
              <a:gd name="connsiteY6" fmla="*/ 337416 h 674832"/>
              <a:gd name="connsiteX0" fmla="*/ 0 w 10025267"/>
              <a:gd name="connsiteY0" fmla="*/ 337416 h 674832"/>
              <a:gd name="connsiteX1" fmla="*/ 168708 w 10025267"/>
              <a:gd name="connsiteY1" fmla="*/ 0 h 674832"/>
              <a:gd name="connsiteX2" fmla="*/ 8928903 w 10025267"/>
              <a:gd name="connsiteY2" fmla="*/ 3334 h 674832"/>
              <a:gd name="connsiteX3" fmla="*/ 8931284 w 10025267"/>
              <a:gd name="connsiteY3" fmla="*/ 674832 h 674832"/>
              <a:gd name="connsiteX4" fmla="*/ 168708 w 10025267"/>
              <a:gd name="connsiteY4" fmla="*/ 674831 h 674832"/>
              <a:gd name="connsiteX5" fmla="*/ 0 w 10025267"/>
              <a:gd name="connsiteY5" fmla="*/ 337416 h 674832"/>
              <a:gd name="connsiteX0" fmla="*/ 0 w 9581850"/>
              <a:gd name="connsiteY0" fmla="*/ 337416 h 756311"/>
              <a:gd name="connsiteX1" fmla="*/ 168708 w 9581850"/>
              <a:gd name="connsiteY1" fmla="*/ 0 h 756311"/>
              <a:gd name="connsiteX2" fmla="*/ 8928903 w 9581850"/>
              <a:gd name="connsiteY2" fmla="*/ 3334 h 756311"/>
              <a:gd name="connsiteX3" fmla="*/ 8931284 w 9581850"/>
              <a:gd name="connsiteY3" fmla="*/ 674832 h 756311"/>
              <a:gd name="connsiteX4" fmla="*/ 168708 w 9581850"/>
              <a:gd name="connsiteY4" fmla="*/ 674831 h 756311"/>
              <a:gd name="connsiteX5" fmla="*/ 0 w 9581850"/>
              <a:gd name="connsiteY5" fmla="*/ 337416 h 756311"/>
              <a:gd name="connsiteX0" fmla="*/ 0 w 9665262"/>
              <a:gd name="connsiteY0" fmla="*/ 337416 h 761670"/>
              <a:gd name="connsiteX1" fmla="*/ 168708 w 9665262"/>
              <a:gd name="connsiteY1" fmla="*/ 0 h 761670"/>
              <a:gd name="connsiteX2" fmla="*/ 8928903 w 9665262"/>
              <a:gd name="connsiteY2" fmla="*/ 3334 h 761670"/>
              <a:gd name="connsiteX3" fmla="*/ 8931284 w 9665262"/>
              <a:gd name="connsiteY3" fmla="*/ 674832 h 761670"/>
              <a:gd name="connsiteX4" fmla="*/ 168708 w 9665262"/>
              <a:gd name="connsiteY4" fmla="*/ 674831 h 761670"/>
              <a:gd name="connsiteX5" fmla="*/ 0 w 9665262"/>
              <a:gd name="connsiteY5" fmla="*/ 337416 h 761670"/>
              <a:gd name="connsiteX0" fmla="*/ 0 w 9579731"/>
              <a:gd name="connsiteY0" fmla="*/ 337416 h 779765"/>
              <a:gd name="connsiteX1" fmla="*/ 168708 w 9579731"/>
              <a:gd name="connsiteY1" fmla="*/ 0 h 779765"/>
              <a:gd name="connsiteX2" fmla="*/ 8928903 w 9579731"/>
              <a:gd name="connsiteY2" fmla="*/ 3334 h 779765"/>
              <a:gd name="connsiteX3" fmla="*/ 8931284 w 9579731"/>
              <a:gd name="connsiteY3" fmla="*/ 674832 h 779765"/>
              <a:gd name="connsiteX4" fmla="*/ 168708 w 9579731"/>
              <a:gd name="connsiteY4" fmla="*/ 674831 h 779765"/>
              <a:gd name="connsiteX5" fmla="*/ 0 w 9579731"/>
              <a:gd name="connsiteY5" fmla="*/ 337416 h 779765"/>
              <a:gd name="connsiteX0" fmla="*/ 0 w 8931284"/>
              <a:gd name="connsiteY0" fmla="*/ 337416 h 674832"/>
              <a:gd name="connsiteX1" fmla="*/ 168708 w 8931284"/>
              <a:gd name="connsiteY1" fmla="*/ 0 h 674832"/>
              <a:gd name="connsiteX2" fmla="*/ 8928903 w 8931284"/>
              <a:gd name="connsiteY2" fmla="*/ 3334 h 674832"/>
              <a:gd name="connsiteX3" fmla="*/ 8931284 w 8931284"/>
              <a:gd name="connsiteY3" fmla="*/ 674832 h 674832"/>
              <a:gd name="connsiteX4" fmla="*/ 168708 w 8931284"/>
              <a:gd name="connsiteY4" fmla="*/ 674831 h 674832"/>
              <a:gd name="connsiteX5" fmla="*/ 0 w 8931284"/>
              <a:gd name="connsiteY5" fmla="*/ 337416 h 6748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8931284" h="674832">
                <a:moveTo>
                  <a:pt x="0" y="337416"/>
                </a:moveTo>
                <a:lnTo>
                  <a:pt x="168708" y="0"/>
                </a:lnTo>
                <a:lnTo>
                  <a:pt x="8928903" y="3334"/>
                </a:lnTo>
                <a:cubicBezTo>
                  <a:pt x="8929626" y="1289762"/>
                  <a:pt x="8926848" y="-313384"/>
                  <a:pt x="8931284" y="674832"/>
                </a:cubicBezTo>
                <a:lnTo>
                  <a:pt x="168708" y="674831"/>
                </a:lnTo>
                <a:lnTo>
                  <a:pt x="0" y="337416"/>
                </a:lnTo>
                <a:close/>
              </a:path>
            </a:pathLst>
          </a:custGeom>
          <a:solidFill>
            <a:schemeClr val="accent3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800"/>
          </a:p>
        </p:txBody>
      </p:sp>
      <p:sp>
        <p:nvSpPr>
          <p:cNvPr id="15" name="Hexagone 14"/>
          <p:cNvSpPr/>
          <p:nvPr userDrawn="1"/>
        </p:nvSpPr>
        <p:spPr>
          <a:xfrm>
            <a:off x="432724" y="2364120"/>
            <a:ext cx="1414272" cy="914400"/>
          </a:xfrm>
          <a:prstGeom prst="hexagon">
            <a:avLst/>
          </a:prstGeom>
          <a:solidFill>
            <a:schemeClr val="bg1">
              <a:lumMod val="95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800"/>
          </a:p>
        </p:txBody>
      </p:sp>
      <p:sp>
        <p:nvSpPr>
          <p:cNvPr id="21" name="Freeform 6"/>
          <p:cNvSpPr>
            <a:spLocks/>
          </p:cNvSpPr>
          <p:nvPr userDrawn="1"/>
        </p:nvSpPr>
        <p:spPr bwMode="auto">
          <a:xfrm>
            <a:off x="884213" y="2605320"/>
            <a:ext cx="418948" cy="432000"/>
          </a:xfrm>
          <a:custGeom>
            <a:avLst/>
            <a:gdLst>
              <a:gd name="T0" fmla="*/ 0 w 1792"/>
              <a:gd name="T1" fmla="*/ 2419 h 2467"/>
              <a:gd name="T2" fmla="*/ 0 w 1792"/>
              <a:gd name="T3" fmla="*/ 2467 h 2467"/>
              <a:gd name="T4" fmla="*/ 1792 w 1792"/>
              <a:gd name="T5" fmla="*/ 2467 h 2467"/>
              <a:gd name="T6" fmla="*/ 1792 w 1792"/>
              <a:gd name="T7" fmla="*/ 1916 h 2467"/>
              <a:gd name="T8" fmla="*/ 1074 w 1792"/>
              <a:gd name="T9" fmla="*/ 1916 h 2467"/>
              <a:gd name="T10" fmla="*/ 1393 w 1792"/>
              <a:gd name="T11" fmla="*/ 1487 h 2467"/>
              <a:gd name="T12" fmla="*/ 1743 w 1792"/>
              <a:gd name="T13" fmla="*/ 721 h 2467"/>
              <a:gd name="T14" fmla="*/ 915 w 1792"/>
              <a:gd name="T15" fmla="*/ 0 h 2467"/>
              <a:gd name="T16" fmla="*/ 24 w 1792"/>
              <a:gd name="T17" fmla="*/ 465 h 2467"/>
              <a:gd name="T18" fmla="*/ 440 w 1792"/>
              <a:gd name="T19" fmla="*/ 870 h 2467"/>
              <a:gd name="T20" fmla="*/ 887 w 1792"/>
              <a:gd name="T21" fmla="*/ 551 h 2467"/>
              <a:gd name="T22" fmla="*/ 1112 w 1792"/>
              <a:gd name="T23" fmla="*/ 766 h 2467"/>
              <a:gd name="T24" fmla="*/ 960 w 1792"/>
              <a:gd name="T25" fmla="*/ 1106 h 2467"/>
              <a:gd name="T26" fmla="*/ 0 w 1792"/>
              <a:gd name="T27" fmla="*/ 2419 h 246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1792" h="2467">
                <a:moveTo>
                  <a:pt x="0" y="2419"/>
                </a:moveTo>
                <a:cubicBezTo>
                  <a:pt x="0" y="2467"/>
                  <a:pt x="0" y="2467"/>
                  <a:pt x="0" y="2467"/>
                </a:cubicBezTo>
                <a:cubicBezTo>
                  <a:pt x="1792" y="2467"/>
                  <a:pt x="1792" y="2467"/>
                  <a:pt x="1792" y="2467"/>
                </a:cubicBezTo>
                <a:cubicBezTo>
                  <a:pt x="1792" y="1916"/>
                  <a:pt x="1792" y="1916"/>
                  <a:pt x="1792" y="1916"/>
                </a:cubicBezTo>
                <a:cubicBezTo>
                  <a:pt x="1074" y="1916"/>
                  <a:pt x="1074" y="1916"/>
                  <a:pt x="1074" y="1916"/>
                </a:cubicBezTo>
                <a:cubicBezTo>
                  <a:pt x="1393" y="1487"/>
                  <a:pt x="1393" y="1487"/>
                  <a:pt x="1393" y="1487"/>
                </a:cubicBezTo>
                <a:cubicBezTo>
                  <a:pt x="1625" y="1175"/>
                  <a:pt x="1743" y="967"/>
                  <a:pt x="1743" y="721"/>
                </a:cubicBezTo>
                <a:cubicBezTo>
                  <a:pt x="1743" y="264"/>
                  <a:pt x="1345" y="0"/>
                  <a:pt x="915" y="0"/>
                </a:cubicBezTo>
                <a:cubicBezTo>
                  <a:pt x="562" y="0"/>
                  <a:pt x="260" y="160"/>
                  <a:pt x="24" y="465"/>
                </a:cubicBezTo>
                <a:cubicBezTo>
                  <a:pt x="440" y="870"/>
                  <a:pt x="440" y="870"/>
                  <a:pt x="440" y="870"/>
                </a:cubicBezTo>
                <a:cubicBezTo>
                  <a:pt x="614" y="614"/>
                  <a:pt x="731" y="551"/>
                  <a:pt x="887" y="551"/>
                </a:cubicBezTo>
                <a:cubicBezTo>
                  <a:pt x="1036" y="551"/>
                  <a:pt x="1112" y="669"/>
                  <a:pt x="1112" y="766"/>
                </a:cubicBezTo>
                <a:cubicBezTo>
                  <a:pt x="1112" y="887"/>
                  <a:pt x="1050" y="984"/>
                  <a:pt x="960" y="1106"/>
                </a:cubicBezTo>
                <a:lnTo>
                  <a:pt x="0" y="2419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sz="1800"/>
          </a:p>
        </p:txBody>
      </p:sp>
      <p:sp>
        <p:nvSpPr>
          <p:cNvPr id="45" name="Sous-titre 2"/>
          <p:cNvSpPr txBox="1">
            <a:spLocks/>
          </p:cNvSpPr>
          <p:nvPr userDrawn="1"/>
        </p:nvSpPr>
        <p:spPr>
          <a:xfrm>
            <a:off x="0" y="1"/>
            <a:ext cx="12192000" cy="101020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200" kern="1200">
                <a:solidFill>
                  <a:schemeClr val="tx1"/>
                </a:solidFill>
                <a:latin typeface="Calibri Light" panose="020F0302020204030204" pitchFamily="34" charset="0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Calibri Light" panose="020F0302020204030204" pitchFamily="34" charset="0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Calibri Light" panose="020F0302020204030204" pitchFamily="34" charset="0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Calibri Light" panose="020F0302020204030204" pitchFamily="34" charset="0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Calibri Light" panose="020F0302020204030204" pitchFamily="34" charset="0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fr-FR" sz="4000" b="0" u="sng" dirty="0">
                <a:solidFill>
                  <a:schemeClr val="tx1"/>
                </a:solidFill>
              </a:rPr>
              <a:t>Plan de la présentation</a:t>
            </a:r>
          </a:p>
        </p:txBody>
      </p:sp>
      <p:sp>
        <p:nvSpPr>
          <p:cNvPr id="34" name="Sous-titre 2"/>
          <p:cNvSpPr txBox="1">
            <a:spLocks/>
          </p:cNvSpPr>
          <p:nvPr userDrawn="1"/>
        </p:nvSpPr>
        <p:spPr>
          <a:xfrm>
            <a:off x="2639615" y="2330886"/>
            <a:ext cx="9552383" cy="101020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200" kern="1200">
                <a:solidFill>
                  <a:schemeClr val="tx1"/>
                </a:solidFill>
                <a:latin typeface="Calibri Light" panose="020F0302020204030204" pitchFamily="34" charset="0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Calibri Light" panose="020F0302020204030204" pitchFamily="34" charset="0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Calibri Light" panose="020F0302020204030204" pitchFamily="34" charset="0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Calibri Light" panose="020F0302020204030204" pitchFamily="34" charset="0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Calibri Light" panose="020F0302020204030204" pitchFamily="34" charset="0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4000" b="1" dirty="0">
                <a:solidFill>
                  <a:schemeClr val="tx1"/>
                </a:solidFill>
              </a:rPr>
              <a:t>Classification des</a:t>
            </a:r>
            <a:r>
              <a:rPr lang="fr-FR" sz="4000" b="1" baseline="0" dirty="0">
                <a:solidFill>
                  <a:schemeClr val="tx1"/>
                </a:solidFill>
              </a:rPr>
              <a:t> </a:t>
            </a:r>
            <a:r>
              <a:rPr lang="fr-FR" sz="4000" b="1" dirty="0">
                <a:solidFill>
                  <a:schemeClr val="tx1"/>
                </a:solidFill>
              </a:rPr>
              <a:t>matériaux</a:t>
            </a:r>
          </a:p>
        </p:txBody>
      </p:sp>
      <p:sp>
        <p:nvSpPr>
          <p:cNvPr id="3" name="Espace réservé du numéro de diapositive 2">
            <a:extLst>
              <a:ext uri="{FF2B5EF4-FFF2-40B4-BE49-F238E27FC236}">
                <a16:creationId xmlns:a16="http://schemas.microsoft.com/office/drawing/2014/main" id="{E04A6F10-77BF-4744-B98A-DCDC2A8ED6F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r>
              <a:rPr lang="fr-FR"/>
              <a:t>˻ </a:t>
            </a:r>
            <a:fld id="{5BA94AF5-556A-4851-83A2-A8D7F2E156B5}" type="slidenum">
              <a:rPr smtClean="0"/>
              <a:pPr/>
              <a:t>‹N°›</a:t>
            </a:fld>
            <a:r>
              <a:t> ˺</a:t>
            </a:r>
          </a:p>
        </p:txBody>
      </p:sp>
    </p:spTree>
    <p:extLst>
      <p:ext uri="{BB962C8B-B14F-4D97-AF65-F5344CB8AC3E}">
        <p14:creationId xmlns:p14="http://schemas.microsoft.com/office/powerpoint/2010/main" val="303694017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102"/>
          <p:cNvSpPr>
            <a:spLocks/>
          </p:cNvSpPr>
          <p:nvPr userDrawn="1"/>
        </p:nvSpPr>
        <p:spPr bwMode="auto">
          <a:xfrm>
            <a:off x="3932768" y="1"/>
            <a:ext cx="8259233" cy="2973387"/>
          </a:xfrm>
          <a:custGeom>
            <a:avLst/>
            <a:gdLst>
              <a:gd name="T0" fmla="*/ 0 w 3902"/>
              <a:gd name="T1" fmla="*/ 0 h 1873"/>
              <a:gd name="T2" fmla="*/ 3902 w 3902"/>
              <a:gd name="T3" fmla="*/ 1873 h 1873"/>
              <a:gd name="T4" fmla="*/ 3902 w 3902"/>
              <a:gd name="T5" fmla="*/ 0 h 1873"/>
              <a:gd name="T6" fmla="*/ 0 w 3902"/>
              <a:gd name="T7" fmla="*/ 0 h 187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3902" h="1873">
                <a:moveTo>
                  <a:pt x="0" y="0"/>
                </a:moveTo>
                <a:lnTo>
                  <a:pt x="3902" y="1873"/>
                </a:lnTo>
                <a:lnTo>
                  <a:pt x="3902" y="0"/>
                </a:lnTo>
                <a:lnTo>
                  <a:pt x="0" y="0"/>
                </a:lnTo>
                <a:close/>
              </a:path>
            </a:pathLst>
          </a:custGeom>
          <a:solidFill>
            <a:srgbClr val="F6F6F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sz="1800"/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0" y="44624"/>
            <a:ext cx="12192000" cy="562074"/>
          </a:xfrm>
        </p:spPr>
        <p:txBody>
          <a:bodyPr/>
          <a:lstStyle>
            <a:lvl1pPr>
              <a:defRPr sz="3600" b="1"/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609600" y="764705"/>
            <a:ext cx="10972800" cy="5361459"/>
          </a:xfrm>
        </p:spPr>
        <p:txBody>
          <a:bodyPr/>
          <a:lstStyle>
            <a:lvl1pPr marL="342900" indent="-342900">
              <a:buFont typeface="Wingdings" panose="05000000000000000000" pitchFamily="2" charset="2"/>
              <a:buChar char="§"/>
              <a:defRPr/>
            </a:lvl1pPr>
            <a:lvl2pPr marL="742950" indent="-285750">
              <a:buFont typeface="Arial" panose="020B0604020202020204" pitchFamily="34" charset="0"/>
              <a:buChar char="•"/>
              <a:defRPr/>
            </a:lvl2pPr>
            <a:lvl3pPr marL="914400" indent="0">
              <a:buFontTx/>
              <a:buNone/>
              <a:defRPr/>
            </a:lvl3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- Troisième niveau</a:t>
            </a:r>
          </a:p>
        </p:txBody>
      </p:sp>
    </p:spTree>
    <p:extLst>
      <p:ext uri="{BB962C8B-B14F-4D97-AF65-F5344CB8AC3E}">
        <p14:creationId xmlns:p14="http://schemas.microsoft.com/office/powerpoint/2010/main" val="3666173822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2_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5"/>
          <p:cNvSpPr>
            <a:spLocks/>
          </p:cNvSpPr>
          <p:nvPr userDrawn="1"/>
        </p:nvSpPr>
        <p:spPr bwMode="auto">
          <a:xfrm>
            <a:off x="0" y="0"/>
            <a:ext cx="8263467" cy="2973388"/>
          </a:xfrm>
          <a:custGeom>
            <a:avLst/>
            <a:gdLst>
              <a:gd name="T0" fmla="*/ 0 w 3904"/>
              <a:gd name="T1" fmla="*/ 0 h 1873"/>
              <a:gd name="T2" fmla="*/ 0 w 3904"/>
              <a:gd name="T3" fmla="*/ 1873 h 1873"/>
              <a:gd name="T4" fmla="*/ 3904 w 3904"/>
              <a:gd name="T5" fmla="*/ 0 h 1873"/>
              <a:gd name="T6" fmla="*/ 0 w 3904"/>
              <a:gd name="T7" fmla="*/ 0 h 187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3904" h="1873">
                <a:moveTo>
                  <a:pt x="0" y="0"/>
                </a:moveTo>
                <a:lnTo>
                  <a:pt x="0" y="1873"/>
                </a:lnTo>
                <a:lnTo>
                  <a:pt x="3904" y="0"/>
                </a:lnTo>
                <a:lnTo>
                  <a:pt x="0" y="0"/>
                </a:lnTo>
                <a:close/>
              </a:path>
            </a:pathLst>
          </a:custGeom>
          <a:solidFill>
            <a:srgbClr val="F6F6F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sz="1800"/>
          </a:p>
        </p:txBody>
      </p:sp>
      <p:sp>
        <p:nvSpPr>
          <p:cNvPr id="8" name="Freeform 77"/>
          <p:cNvSpPr>
            <a:spLocks/>
          </p:cNvSpPr>
          <p:nvPr userDrawn="1"/>
        </p:nvSpPr>
        <p:spPr bwMode="auto">
          <a:xfrm>
            <a:off x="6781800" y="1"/>
            <a:ext cx="2623723" cy="474525"/>
          </a:xfrm>
          <a:custGeom>
            <a:avLst/>
            <a:gdLst>
              <a:gd name="connsiteX0" fmla="*/ 0 w 3561486"/>
              <a:gd name="connsiteY0" fmla="*/ 0 h 858838"/>
              <a:gd name="connsiteX1" fmla="*/ 1771362 w 3561486"/>
              <a:gd name="connsiteY1" fmla="*/ 0 h 858838"/>
              <a:gd name="connsiteX2" fmla="*/ 1790124 w 3561486"/>
              <a:gd name="connsiteY2" fmla="*/ 0 h 858838"/>
              <a:gd name="connsiteX3" fmla="*/ 3561486 w 3561486"/>
              <a:gd name="connsiteY3" fmla="*/ 0 h 858838"/>
              <a:gd name="connsiteX4" fmla="*/ 1790124 w 3561486"/>
              <a:gd name="connsiteY4" fmla="*/ 849837 h 858838"/>
              <a:gd name="connsiteX5" fmla="*/ 1790124 w 3561486"/>
              <a:gd name="connsiteY5" fmla="*/ 858838 h 858838"/>
              <a:gd name="connsiteX6" fmla="*/ 1780743 w 3561486"/>
              <a:gd name="connsiteY6" fmla="*/ 854337 h 858838"/>
              <a:gd name="connsiteX7" fmla="*/ 1771362 w 3561486"/>
              <a:gd name="connsiteY7" fmla="*/ 858838 h 858838"/>
              <a:gd name="connsiteX8" fmla="*/ 1771362 w 3561486"/>
              <a:gd name="connsiteY8" fmla="*/ 849837 h 8588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561486" h="858838">
                <a:moveTo>
                  <a:pt x="0" y="0"/>
                </a:moveTo>
                <a:lnTo>
                  <a:pt x="1771362" y="0"/>
                </a:lnTo>
                <a:lnTo>
                  <a:pt x="1790124" y="0"/>
                </a:lnTo>
                <a:lnTo>
                  <a:pt x="3561486" y="0"/>
                </a:lnTo>
                <a:lnTo>
                  <a:pt x="1790124" y="849837"/>
                </a:lnTo>
                <a:lnTo>
                  <a:pt x="1790124" y="858838"/>
                </a:lnTo>
                <a:lnTo>
                  <a:pt x="1780743" y="854337"/>
                </a:lnTo>
                <a:lnTo>
                  <a:pt x="1771362" y="858838"/>
                </a:lnTo>
                <a:lnTo>
                  <a:pt x="1771362" y="849837"/>
                </a:lnTo>
                <a:close/>
              </a:path>
            </a:pathLst>
          </a:custGeom>
          <a:solidFill>
            <a:srgbClr val="E3E3E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en-GB" sz="1800"/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0" y="44624"/>
            <a:ext cx="12192000" cy="562074"/>
          </a:xfrm>
        </p:spPr>
        <p:txBody>
          <a:bodyPr/>
          <a:lstStyle>
            <a:lvl1pPr>
              <a:defRPr sz="3600" b="1"/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609600" y="764705"/>
            <a:ext cx="10972800" cy="5361459"/>
          </a:xfrm>
        </p:spPr>
        <p:txBody>
          <a:bodyPr/>
          <a:lstStyle>
            <a:lvl1pPr marL="342900" indent="-342900">
              <a:buFont typeface="Wingdings" panose="05000000000000000000" pitchFamily="2" charset="2"/>
              <a:buChar char="§"/>
              <a:defRPr/>
            </a:lvl1pPr>
            <a:lvl2pPr marL="742950" indent="-285750">
              <a:buFont typeface="Arial" panose="020B0604020202020204" pitchFamily="34" charset="0"/>
              <a:buChar char="•"/>
              <a:defRPr/>
            </a:lvl2pPr>
            <a:lvl3pPr marL="914400" indent="0">
              <a:buFontTx/>
              <a:buNone/>
              <a:defRPr/>
            </a:lvl3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- Troisième niveau</a:t>
            </a:r>
          </a:p>
        </p:txBody>
      </p:sp>
    </p:spTree>
    <p:extLst>
      <p:ext uri="{BB962C8B-B14F-4D97-AF65-F5344CB8AC3E}">
        <p14:creationId xmlns:p14="http://schemas.microsoft.com/office/powerpoint/2010/main" val="291389774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1694"/>
          <p:cNvGrpSpPr/>
          <p:nvPr userDrawn="1"/>
        </p:nvGrpSpPr>
        <p:grpSpPr>
          <a:xfrm rot="10800000">
            <a:off x="7214853" y="2"/>
            <a:ext cx="4242544" cy="653367"/>
            <a:chOff x="3148306" y="4491720"/>
            <a:chExt cx="3181908" cy="653367"/>
          </a:xfrm>
        </p:grpSpPr>
        <p:sp>
          <p:nvSpPr>
            <p:cNvPr id="8" name="Freeform 1695"/>
            <p:cNvSpPr>
              <a:spLocks/>
            </p:cNvSpPr>
            <p:nvPr/>
          </p:nvSpPr>
          <p:spPr bwMode="auto">
            <a:xfrm>
              <a:off x="4095967" y="4491720"/>
              <a:ext cx="2234247" cy="653367"/>
            </a:xfrm>
            <a:custGeom>
              <a:avLst/>
              <a:gdLst>
                <a:gd name="connsiteX0" fmla="*/ 1774054 w 3653447"/>
                <a:gd name="connsiteY0" fmla="*/ 0 h 1068388"/>
                <a:gd name="connsiteX1" fmla="*/ 3653447 w 3653447"/>
                <a:gd name="connsiteY1" fmla="*/ 1068388 h 1068388"/>
                <a:gd name="connsiteX2" fmla="*/ 0 w 3653447"/>
                <a:gd name="connsiteY2" fmla="*/ 1068388 h 10683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653447" h="1068388">
                  <a:moveTo>
                    <a:pt x="1774054" y="0"/>
                  </a:moveTo>
                  <a:lnTo>
                    <a:pt x="3653447" y="1068388"/>
                  </a:lnTo>
                  <a:lnTo>
                    <a:pt x="0" y="1068388"/>
                  </a:lnTo>
                  <a:close/>
                </a:path>
              </a:pathLst>
            </a:custGeom>
            <a:solidFill>
              <a:schemeClr val="tx1">
                <a:lumMod val="10000"/>
                <a:lumOff val="9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GB" sz="1800"/>
            </a:p>
          </p:txBody>
        </p:sp>
        <p:sp>
          <p:nvSpPr>
            <p:cNvPr id="9" name="Freeform 1696"/>
            <p:cNvSpPr>
              <a:spLocks/>
            </p:cNvSpPr>
            <p:nvPr/>
          </p:nvSpPr>
          <p:spPr bwMode="auto">
            <a:xfrm>
              <a:off x="3148306" y="4696780"/>
              <a:ext cx="1533026" cy="448307"/>
            </a:xfrm>
            <a:custGeom>
              <a:avLst/>
              <a:gdLst>
                <a:gd name="connsiteX0" fmla="*/ 744412 w 1533026"/>
                <a:gd name="connsiteY0" fmla="*/ 0 h 448307"/>
                <a:gd name="connsiteX1" fmla="*/ 1533026 w 1533026"/>
                <a:gd name="connsiteY1" fmla="*/ 448307 h 448307"/>
                <a:gd name="connsiteX2" fmla="*/ 0 w 1533026"/>
                <a:gd name="connsiteY2" fmla="*/ 448307 h 4483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533026" h="448307">
                  <a:moveTo>
                    <a:pt x="744412" y="0"/>
                  </a:moveTo>
                  <a:lnTo>
                    <a:pt x="1533026" y="448307"/>
                  </a:lnTo>
                  <a:lnTo>
                    <a:pt x="0" y="448307"/>
                  </a:ln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GB" sz="1800"/>
            </a:p>
          </p:txBody>
        </p:sp>
      </p:grp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0" y="44624"/>
            <a:ext cx="12192000" cy="562074"/>
          </a:xfrm>
        </p:spPr>
        <p:txBody>
          <a:bodyPr/>
          <a:lstStyle>
            <a:lvl1pPr>
              <a:defRPr sz="3600" b="1"/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609600" y="764705"/>
            <a:ext cx="10972800" cy="5361459"/>
          </a:xfrm>
        </p:spPr>
        <p:txBody>
          <a:bodyPr/>
          <a:lstStyle>
            <a:lvl1pPr marL="342900" indent="-342900">
              <a:buFont typeface="Wingdings" panose="05000000000000000000" pitchFamily="2" charset="2"/>
              <a:buChar char="§"/>
              <a:defRPr/>
            </a:lvl1pPr>
            <a:lvl2pPr marL="742950" indent="-285750">
              <a:buFont typeface="Arial" panose="020B0604020202020204" pitchFamily="34" charset="0"/>
              <a:buChar char="•"/>
              <a:defRPr/>
            </a:lvl2pPr>
            <a:lvl3pPr marL="914400" indent="0">
              <a:buFontTx/>
              <a:buNone/>
              <a:defRPr/>
            </a:lvl3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- Troisième niveau</a:t>
            </a:r>
          </a:p>
        </p:txBody>
      </p:sp>
    </p:spTree>
    <p:extLst>
      <p:ext uri="{BB962C8B-B14F-4D97-AF65-F5344CB8AC3E}">
        <p14:creationId xmlns:p14="http://schemas.microsoft.com/office/powerpoint/2010/main" val="1891751934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Hexagone 6">
            <a:extLst>
              <a:ext uri="{FF2B5EF4-FFF2-40B4-BE49-F238E27FC236}">
                <a16:creationId xmlns:a16="http://schemas.microsoft.com/office/drawing/2014/main" id="{B03F63D9-1155-4BB7-A37A-AFE09493E10C}"/>
              </a:ext>
            </a:extLst>
          </p:cNvPr>
          <p:cNvSpPr/>
          <p:nvPr userDrawn="1"/>
        </p:nvSpPr>
        <p:spPr>
          <a:xfrm>
            <a:off x="354412" y="3325354"/>
            <a:ext cx="18144000" cy="1008000"/>
          </a:xfrm>
          <a:custGeom>
            <a:avLst/>
            <a:gdLst>
              <a:gd name="connsiteX0" fmla="*/ 0 w 1703829"/>
              <a:gd name="connsiteY0" fmla="*/ 337416 h 674831"/>
              <a:gd name="connsiteX1" fmla="*/ 168708 w 1703829"/>
              <a:gd name="connsiteY1" fmla="*/ 0 h 674831"/>
              <a:gd name="connsiteX2" fmla="*/ 1535121 w 1703829"/>
              <a:gd name="connsiteY2" fmla="*/ 0 h 674831"/>
              <a:gd name="connsiteX3" fmla="*/ 1703829 w 1703829"/>
              <a:gd name="connsiteY3" fmla="*/ 337416 h 674831"/>
              <a:gd name="connsiteX4" fmla="*/ 1535121 w 1703829"/>
              <a:gd name="connsiteY4" fmla="*/ 674831 h 674831"/>
              <a:gd name="connsiteX5" fmla="*/ 168708 w 1703829"/>
              <a:gd name="connsiteY5" fmla="*/ 674831 h 674831"/>
              <a:gd name="connsiteX6" fmla="*/ 0 w 1703829"/>
              <a:gd name="connsiteY6" fmla="*/ 337416 h 674831"/>
              <a:gd name="connsiteX0" fmla="*/ 0 w 8926521"/>
              <a:gd name="connsiteY0" fmla="*/ 337416 h 674831"/>
              <a:gd name="connsiteX1" fmla="*/ 168708 w 8926521"/>
              <a:gd name="connsiteY1" fmla="*/ 0 h 674831"/>
              <a:gd name="connsiteX2" fmla="*/ 8926521 w 8926521"/>
              <a:gd name="connsiteY2" fmla="*/ 15240 h 674831"/>
              <a:gd name="connsiteX3" fmla="*/ 1703829 w 8926521"/>
              <a:gd name="connsiteY3" fmla="*/ 337416 h 674831"/>
              <a:gd name="connsiteX4" fmla="*/ 1535121 w 8926521"/>
              <a:gd name="connsiteY4" fmla="*/ 674831 h 674831"/>
              <a:gd name="connsiteX5" fmla="*/ 168708 w 8926521"/>
              <a:gd name="connsiteY5" fmla="*/ 674831 h 674831"/>
              <a:gd name="connsiteX6" fmla="*/ 0 w 8926521"/>
              <a:gd name="connsiteY6" fmla="*/ 337416 h 674831"/>
              <a:gd name="connsiteX0" fmla="*/ 0 w 8926521"/>
              <a:gd name="connsiteY0" fmla="*/ 337416 h 674831"/>
              <a:gd name="connsiteX1" fmla="*/ 168708 w 8926521"/>
              <a:gd name="connsiteY1" fmla="*/ 0 h 674831"/>
              <a:gd name="connsiteX2" fmla="*/ 8926521 w 8926521"/>
              <a:gd name="connsiteY2" fmla="*/ 15240 h 674831"/>
              <a:gd name="connsiteX3" fmla="*/ 1703829 w 8926521"/>
              <a:gd name="connsiteY3" fmla="*/ 337416 h 674831"/>
              <a:gd name="connsiteX4" fmla="*/ 8926521 w 8926521"/>
              <a:gd name="connsiteY4" fmla="*/ 674831 h 674831"/>
              <a:gd name="connsiteX5" fmla="*/ 168708 w 8926521"/>
              <a:gd name="connsiteY5" fmla="*/ 674831 h 674831"/>
              <a:gd name="connsiteX6" fmla="*/ 0 w 8926521"/>
              <a:gd name="connsiteY6" fmla="*/ 337416 h 674831"/>
              <a:gd name="connsiteX0" fmla="*/ 0 w 8927589"/>
              <a:gd name="connsiteY0" fmla="*/ 337416 h 674831"/>
              <a:gd name="connsiteX1" fmla="*/ 168708 w 8927589"/>
              <a:gd name="connsiteY1" fmla="*/ 0 h 674831"/>
              <a:gd name="connsiteX2" fmla="*/ 8926521 w 8927589"/>
              <a:gd name="connsiteY2" fmla="*/ 15240 h 674831"/>
              <a:gd name="connsiteX3" fmla="*/ 8927589 w 8927589"/>
              <a:gd name="connsiteY3" fmla="*/ 337416 h 674831"/>
              <a:gd name="connsiteX4" fmla="*/ 8926521 w 8927589"/>
              <a:gd name="connsiteY4" fmla="*/ 674831 h 674831"/>
              <a:gd name="connsiteX5" fmla="*/ 168708 w 8927589"/>
              <a:gd name="connsiteY5" fmla="*/ 674831 h 674831"/>
              <a:gd name="connsiteX6" fmla="*/ 0 w 8927589"/>
              <a:gd name="connsiteY6" fmla="*/ 337416 h 674831"/>
              <a:gd name="connsiteX0" fmla="*/ 0 w 8927589"/>
              <a:gd name="connsiteY0" fmla="*/ 337416 h 674831"/>
              <a:gd name="connsiteX1" fmla="*/ 168708 w 8927589"/>
              <a:gd name="connsiteY1" fmla="*/ 0 h 674831"/>
              <a:gd name="connsiteX2" fmla="*/ 8921759 w 8927589"/>
              <a:gd name="connsiteY2" fmla="*/ 10478 h 674831"/>
              <a:gd name="connsiteX3" fmla="*/ 8927589 w 8927589"/>
              <a:gd name="connsiteY3" fmla="*/ 337416 h 674831"/>
              <a:gd name="connsiteX4" fmla="*/ 8926521 w 8927589"/>
              <a:gd name="connsiteY4" fmla="*/ 674831 h 674831"/>
              <a:gd name="connsiteX5" fmla="*/ 168708 w 8927589"/>
              <a:gd name="connsiteY5" fmla="*/ 674831 h 674831"/>
              <a:gd name="connsiteX6" fmla="*/ 0 w 8927589"/>
              <a:gd name="connsiteY6" fmla="*/ 337416 h 674831"/>
              <a:gd name="connsiteX0" fmla="*/ 0 w 8928903"/>
              <a:gd name="connsiteY0" fmla="*/ 337416 h 674831"/>
              <a:gd name="connsiteX1" fmla="*/ 168708 w 8928903"/>
              <a:gd name="connsiteY1" fmla="*/ 0 h 674831"/>
              <a:gd name="connsiteX2" fmla="*/ 8928903 w 8928903"/>
              <a:gd name="connsiteY2" fmla="*/ 3334 h 674831"/>
              <a:gd name="connsiteX3" fmla="*/ 8927589 w 8928903"/>
              <a:gd name="connsiteY3" fmla="*/ 337416 h 674831"/>
              <a:gd name="connsiteX4" fmla="*/ 8926521 w 8928903"/>
              <a:gd name="connsiteY4" fmla="*/ 674831 h 674831"/>
              <a:gd name="connsiteX5" fmla="*/ 168708 w 8928903"/>
              <a:gd name="connsiteY5" fmla="*/ 674831 h 674831"/>
              <a:gd name="connsiteX6" fmla="*/ 0 w 8928903"/>
              <a:gd name="connsiteY6" fmla="*/ 337416 h 674831"/>
              <a:gd name="connsiteX0" fmla="*/ 0 w 8928903"/>
              <a:gd name="connsiteY0" fmla="*/ 337416 h 674831"/>
              <a:gd name="connsiteX1" fmla="*/ 168708 w 8928903"/>
              <a:gd name="connsiteY1" fmla="*/ 0 h 674831"/>
              <a:gd name="connsiteX2" fmla="*/ 8928903 w 8928903"/>
              <a:gd name="connsiteY2" fmla="*/ 3334 h 674831"/>
              <a:gd name="connsiteX3" fmla="*/ 8927589 w 8928903"/>
              <a:gd name="connsiteY3" fmla="*/ 337416 h 674831"/>
              <a:gd name="connsiteX4" fmla="*/ 8816984 w 8928903"/>
              <a:gd name="connsiteY4" fmla="*/ 577200 h 674831"/>
              <a:gd name="connsiteX5" fmla="*/ 168708 w 8928903"/>
              <a:gd name="connsiteY5" fmla="*/ 674831 h 674831"/>
              <a:gd name="connsiteX6" fmla="*/ 0 w 8928903"/>
              <a:gd name="connsiteY6" fmla="*/ 337416 h 674831"/>
              <a:gd name="connsiteX0" fmla="*/ 0 w 8931284"/>
              <a:gd name="connsiteY0" fmla="*/ 337416 h 674832"/>
              <a:gd name="connsiteX1" fmla="*/ 168708 w 8931284"/>
              <a:gd name="connsiteY1" fmla="*/ 0 h 674832"/>
              <a:gd name="connsiteX2" fmla="*/ 8928903 w 8931284"/>
              <a:gd name="connsiteY2" fmla="*/ 3334 h 674832"/>
              <a:gd name="connsiteX3" fmla="*/ 8927589 w 8931284"/>
              <a:gd name="connsiteY3" fmla="*/ 337416 h 674832"/>
              <a:gd name="connsiteX4" fmla="*/ 8931284 w 8931284"/>
              <a:gd name="connsiteY4" fmla="*/ 674832 h 674832"/>
              <a:gd name="connsiteX5" fmla="*/ 168708 w 8931284"/>
              <a:gd name="connsiteY5" fmla="*/ 674831 h 674832"/>
              <a:gd name="connsiteX6" fmla="*/ 0 w 8931284"/>
              <a:gd name="connsiteY6" fmla="*/ 337416 h 674832"/>
              <a:gd name="connsiteX0" fmla="*/ 0 w 8931284"/>
              <a:gd name="connsiteY0" fmla="*/ 337416 h 674832"/>
              <a:gd name="connsiteX1" fmla="*/ 168708 w 8931284"/>
              <a:gd name="connsiteY1" fmla="*/ 0 h 674832"/>
              <a:gd name="connsiteX2" fmla="*/ 8928903 w 8931284"/>
              <a:gd name="connsiteY2" fmla="*/ 3334 h 674832"/>
              <a:gd name="connsiteX3" fmla="*/ 8691845 w 8931284"/>
              <a:gd name="connsiteY3" fmla="*/ 346941 h 674832"/>
              <a:gd name="connsiteX4" fmla="*/ 8931284 w 8931284"/>
              <a:gd name="connsiteY4" fmla="*/ 674832 h 674832"/>
              <a:gd name="connsiteX5" fmla="*/ 168708 w 8931284"/>
              <a:gd name="connsiteY5" fmla="*/ 674831 h 674832"/>
              <a:gd name="connsiteX6" fmla="*/ 0 w 8931284"/>
              <a:gd name="connsiteY6" fmla="*/ 337416 h 674832"/>
              <a:gd name="connsiteX0" fmla="*/ 0 w 8931284"/>
              <a:gd name="connsiteY0" fmla="*/ 337416 h 674832"/>
              <a:gd name="connsiteX1" fmla="*/ 168708 w 8931284"/>
              <a:gd name="connsiteY1" fmla="*/ 0 h 674832"/>
              <a:gd name="connsiteX2" fmla="*/ 8928903 w 8931284"/>
              <a:gd name="connsiteY2" fmla="*/ 3334 h 674832"/>
              <a:gd name="connsiteX3" fmla="*/ 8691845 w 8931284"/>
              <a:gd name="connsiteY3" fmla="*/ 346941 h 674832"/>
              <a:gd name="connsiteX4" fmla="*/ 8931284 w 8931284"/>
              <a:gd name="connsiteY4" fmla="*/ 674832 h 674832"/>
              <a:gd name="connsiteX5" fmla="*/ 168708 w 8931284"/>
              <a:gd name="connsiteY5" fmla="*/ 674831 h 674832"/>
              <a:gd name="connsiteX6" fmla="*/ 0 w 8931284"/>
              <a:gd name="connsiteY6" fmla="*/ 337416 h 674832"/>
              <a:gd name="connsiteX0" fmla="*/ 0 w 8931284"/>
              <a:gd name="connsiteY0" fmla="*/ 337416 h 674832"/>
              <a:gd name="connsiteX1" fmla="*/ 168708 w 8931284"/>
              <a:gd name="connsiteY1" fmla="*/ 0 h 674832"/>
              <a:gd name="connsiteX2" fmla="*/ 8928903 w 8931284"/>
              <a:gd name="connsiteY2" fmla="*/ 3334 h 674832"/>
              <a:gd name="connsiteX3" fmla="*/ 8691845 w 8931284"/>
              <a:gd name="connsiteY3" fmla="*/ 346941 h 674832"/>
              <a:gd name="connsiteX4" fmla="*/ 8931284 w 8931284"/>
              <a:gd name="connsiteY4" fmla="*/ 674832 h 674832"/>
              <a:gd name="connsiteX5" fmla="*/ 168708 w 8931284"/>
              <a:gd name="connsiteY5" fmla="*/ 674831 h 674832"/>
              <a:gd name="connsiteX6" fmla="*/ 0 w 8931284"/>
              <a:gd name="connsiteY6" fmla="*/ 337416 h 674832"/>
              <a:gd name="connsiteX0" fmla="*/ 0 w 8931284"/>
              <a:gd name="connsiteY0" fmla="*/ 337416 h 674832"/>
              <a:gd name="connsiteX1" fmla="*/ 168708 w 8931284"/>
              <a:gd name="connsiteY1" fmla="*/ 0 h 674832"/>
              <a:gd name="connsiteX2" fmla="*/ 8928903 w 8931284"/>
              <a:gd name="connsiteY2" fmla="*/ 3334 h 674832"/>
              <a:gd name="connsiteX3" fmla="*/ 8927589 w 8931284"/>
              <a:gd name="connsiteY3" fmla="*/ 349323 h 674832"/>
              <a:gd name="connsiteX4" fmla="*/ 8931284 w 8931284"/>
              <a:gd name="connsiteY4" fmla="*/ 674832 h 674832"/>
              <a:gd name="connsiteX5" fmla="*/ 168708 w 8931284"/>
              <a:gd name="connsiteY5" fmla="*/ 674831 h 674832"/>
              <a:gd name="connsiteX6" fmla="*/ 0 w 8931284"/>
              <a:gd name="connsiteY6" fmla="*/ 337416 h 674832"/>
              <a:gd name="connsiteX0" fmla="*/ 0 w 8931284"/>
              <a:gd name="connsiteY0" fmla="*/ 337416 h 674832"/>
              <a:gd name="connsiteX1" fmla="*/ 168708 w 8931284"/>
              <a:gd name="connsiteY1" fmla="*/ 0 h 674832"/>
              <a:gd name="connsiteX2" fmla="*/ 8928903 w 8931284"/>
              <a:gd name="connsiteY2" fmla="*/ 3334 h 674832"/>
              <a:gd name="connsiteX3" fmla="*/ 8915683 w 8931284"/>
              <a:gd name="connsiteY3" fmla="*/ 351704 h 674832"/>
              <a:gd name="connsiteX4" fmla="*/ 8931284 w 8931284"/>
              <a:gd name="connsiteY4" fmla="*/ 674832 h 674832"/>
              <a:gd name="connsiteX5" fmla="*/ 168708 w 8931284"/>
              <a:gd name="connsiteY5" fmla="*/ 674831 h 674832"/>
              <a:gd name="connsiteX6" fmla="*/ 0 w 8931284"/>
              <a:gd name="connsiteY6" fmla="*/ 337416 h 674832"/>
              <a:gd name="connsiteX0" fmla="*/ 0 w 8931284"/>
              <a:gd name="connsiteY0" fmla="*/ 337416 h 674832"/>
              <a:gd name="connsiteX1" fmla="*/ 168708 w 8931284"/>
              <a:gd name="connsiteY1" fmla="*/ 0 h 674832"/>
              <a:gd name="connsiteX2" fmla="*/ 8928903 w 8931284"/>
              <a:gd name="connsiteY2" fmla="*/ 3334 h 674832"/>
              <a:gd name="connsiteX3" fmla="*/ 8915683 w 8931284"/>
              <a:gd name="connsiteY3" fmla="*/ 351704 h 674832"/>
              <a:gd name="connsiteX4" fmla="*/ 8931284 w 8931284"/>
              <a:gd name="connsiteY4" fmla="*/ 674832 h 674832"/>
              <a:gd name="connsiteX5" fmla="*/ 168708 w 8931284"/>
              <a:gd name="connsiteY5" fmla="*/ 674831 h 674832"/>
              <a:gd name="connsiteX6" fmla="*/ 0 w 8931284"/>
              <a:gd name="connsiteY6" fmla="*/ 337416 h 674832"/>
              <a:gd name="connsiteX0" fmla="*/ 0 w 8931284"/>
              <a:gd name="connsiteY0" fmla="*/ 337416 h 674832"/>
              <a:gd name="connsiteX1" fmla="*/ 168708 w 8931284"/>
              <a:gd name="connsiteY1" fmla="*/ 0 h 674832"/>
              <a:gd name="connsiteX2" fmla="*/ 8928903 w 8931284"/>
              <a:gd name="connsiteY2" fmla="*/ 3334 h 674832"/>
              <a:gd name="connsiteX3" fmla="*/ 8682321 w 8931284"/>
              <a:gd name="connsiteY3" fmla="*/ 356467 h 674832"/>
              <a:gd name="connsiteX4" fmla="*/ 8931284 w 8931284"/>
              <a:gd name="connsiteY4" fmla="*/ 674832 h 674832"/>
              <a:gd name="connsiteX5" fmla="*/ 168708 w 8931284"/>
              <a:gd name="connsiteY5" fmla="*/ 674831 h 674832"/>
              <a:gd name="connsiteX6" fmla="*/ 0 w 8931284"/>
              <a:gd name="connsiteY6" fmla="*/ 337416 h 674832"/>
              <a:gd name="connsiteX0" fmla="*/ 0 w 10025267"/>
              <a:gd name="connsiteY0" fmla="*/ 337416 h 674832"/>
              <a:gd name="connsiteX1" fmla="*/ 168708 w 10025267"/>
              <a:gd name="connsiteY1" fmla="*/ 0 h 674832"/>
              <a:gd name="connsiteX2" fmla="*/ 8928903 w 10025267"/>
              <a:gd name="connsiteY2" fmla="*/ 3334 h 674832"/>
              <a:gd name="connsiteX3" fmla="*/ 8931284 w 10025267"/>
              <a:gd name="connsiteY3" fmla="*/ 674832 h 674832"/>
              <a:gd name="connsiteX4" fmla="*/ 168708 w 10025267"/>
              <a:gd name="connsiteY4" fmla="*/ 674831 h 674832"/>
              <a:gd name="connsiteX5" fmla="*/ 0 w 10025267"/>
              <a:gd name="connsiteY5" fmla="*/ 337416 h 674832"/>
              <a:gd name="connsiteX0" fmla="*/ 0 w 9581850"/>
              <a:gd name="connsiteY0" fmla="*/ 337416 h 756311"/>
              <a:gd name="connsiteX1" fmla="*/ 168708 w 9581850"/>
              <a:gd name="connsiteY1" fmla="*/ 0 h 756311"/>
              <a:gd name="connsiteX2" fmla="*/ 8928903 w 9581850"/>
              <a:gd name="connsiteY2" fmla="*/ 3334 h 756311"/>
              <a:gd name="connsiteX3" fmla="*/ 8931284 w 9581850"/>
              <a:gd name="connsiteY3" fmla="*/ 674832 h 756311"/>
              <a:gd name="connsiteX4" fmla="*/ 168708 w 9581850"/>
              <a:gd name="connsiteY4" fmla="*/ 674831 h 756311"/>
              <a:gd name="connsiteX5" fmla="*/ 0 w 9581850"/>
              <a:gd name="connsiteY5" fmla="*/ 337416 h 756311"/>
              <a:gd name="connsiteX0" fmla="*/ 0 w 9665262"/>
              <a:gd name="connsiteY0" fmla="*/ 337416 h 761670"/>
              <a:gd name="connsiteX1" fmla="*/ 168708 w 9665262"/>
              <a:gd name="connsiteY1" fmla="*/ 0 h 761670"/>
              <a:gd name="connsiteX2" fmla="*/ 8928903 w 9665262"/>
              <a:gd name="connsiteY2" fmla="*/ 3334 h 761670"/>
              <a:gd name="connsiteX3" fmla="*/ 8931284 w 9665262"/>
              <a:gd name="connsiteY3" fmla="*/ 674832 h 761670"/>
              <a:gd name="connsiteX4" fmla="*/ 168708 w 9665262"/>
              <a:gd name="connsiteY4" fmla="*/ 674831 h 761670"/>
              <a:gd name="connsiteX5" fmla="*/ 0 w 9665262"/>
              <a:gd name="connsiteY5" fmla="*/ 337416 h 761670"/>
              <a:gd name="connsiteX0" fmla="*/ 0 w 9579731"/>
              <a:gd name="connsiteY0" fmla="*/ 337416 h 779765"/>
              <a:gd name="connsiteX1" fmla="*/ 168708 w 9579731"/>
              <a:gd name="connsiteY1" fmla="*/ 0 h 779765"/>
              <a:gd name="connsiteX2" fmla="*/ 8928903 w 9579731"/>
              <a:gd name="connsiteY2" fmla="*/ 3334 h 779765"/>
              <a:gd name="connsiteX3" fmla="*/ 8931284 w 9579731"/>
              <a:gd name="connsiteY3" fmla="*/ 674832 h 779765"/>
              <a:gd name="connsiteX4" fmla="*/ 168708 w 9579731"/>
              <a:gd name="connsiteY4" fmla="*/ 674831 h 779765"/>
              <a:gd name="connsiteX5" fmla="*/ 0 w 9579731"/>
              <a:gd name="connsiteY5" fmla="*/ 337416 h 779765"/>
              <a:gd name="connsiteX0" fmla="*/ 0 w 8931284"/>
              <a:gd name="connsiteY0" fmla="*/ 337416 h 674832"/>
              <a:gd name="connsiteX1" fmla="*/ 168708 w 8931284"/>
              <a:gd name="connsiteY1" fmla="*/ 0 h 674832"/>
              <a:gd name="connsiteX2" fmla="*/ 8928903 w 8931284"/>
              <a:gd name="connsiteY2" fmla="*/ 3334 h 674832"/>
              <a:gd name="connsiteX3" fmla="*/ 8931284 w 8931284"/>
              <a:gd name="connsiteY3" fmla="*/ 674832 h 674832"/>
              <a:gd name="connsiteX4" fmla="*/ 168708 w 8931284"/>
              <a:gd name="connsiteY4" fmla="*/ 674831 h 674832"/>
              <a:gd name="connsiteX5" fmla="*/ 0 w 8931284"/>
              <a:gd name="connsiteY5" fmla="*/ 337416 h 6748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8931284" h="674832">
                <a:moveTo>
                  <a:pt x="0" y="337416"/>
                </a:moveTo>
                <a:lnTo>
                  <a:pt x="168708" y="0"/>
                </a:lnTo>
                <a:lnTo>
                  <a:pt x="8928903" y="3334"/>
                </a:lnTo>
                <a:cubicBezTo>
                  <a:pt x="8929626" y="1289762"/>
                  <a:pt x="8926848" y="-313384"/>
                  <a:pt x="8931284" y="674832"/>
                </a:cubicBezTo>
                <a:lnTo>
                  <a:pt x="168708" y="674831"/>
                </a:lnTo>
                <a:lnTo>
                  <a:pt x="0" y="337416"/>
                </a:lnTo>
                <a:close/>
              </a:path>
            </a:pathLst>
          </a:custGeom>
          <a:solidFill>
            <a:schemeClr val="accent5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800"/>
          </a:p>
        </p:txBody>
      </p:sp>
      <p:sp>
        <p:nvSpPr>
          <p:cNvPr id="16" name="Hexagone 15"/>
          <p:cNvSpPr/>
          <p:nvPr userDrawn="1"/>
        </p:nvSpPr>
        <p:spPr>
          <a:xfrm>
            <a:off x="432724" y="3372232"/>
            <a:ext cx="1414272" cy="914400"/>
          </a:xfrm>
          <a:prstGeom prst="hexagon">
            <a:avLst/>
          </a:prstGeom>
          <a:solidFill>
            <a:schemeClr val="bg1">
              <a:lumMod val="95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800"/>
          </a:p>
        </p:txBody>
      </p:sp>
      <p:sp>
        <p:nvSpPr>
          <p:cNvPr id="22" name="Freeform 7"/>
          <p:cNvSpPr>
            <a:spLocks/>
          </p:cNvSpPr>
          <p:nvPr userDrawn="1"/>
        </p:nvSpPr>
        <p:spPr bwMode="auto">
          <a:xfrm>
            <a:off x="928364" y="3613432"/>
            <a:ext cx="431723" cy="432000"/>
          </a:xfrm>
          <a:custGeom>
            <a:avLst/>
            <a:gdLst>
              <a:gd name="T0" fmla="*/ 1784 w 1823"/>
              <a:gd name="T1" fmla="*/ 0 h 2467"/>
              <a:gd name="T2" fmla="*/ 139 w 1823"/>
              <a:gd name="T3" fmla="*/ 0 h 2467"/>
              <a:gd name="T4" fmla="*/ 139 w 1823"/>
              <a:gd name="T5" fmla="*/ 555 h 2467"/>
              <a:gd name="T6" fmla="*/ 870 w 1823"/>
              <a:gd name="T7" fmla="*/ 555 h 2467"/>
              <a:gd name="T8" fmla="*/ 416 w 1823"/>
              <a:gd name="T9" fmla="*/ 1324 h 2467"/>
              <a:gd name="T10" fmla="*/ 416 w 1823"/>
              <a:gd name="T11" fmla="*/ 1359 h 2467"/>
              <a:gd name="T12" fmla="*/ 794 w 1823"/>
              <a:gd name="T13" fmla="*/ 1359 h 2467"/>
              <a:gd name="T14" fmla="*/ 1185 w 1823"/>
              <a:gd name="T15" fmla="*/ 1632 h 2467"/>
              <a:gd name="T16" fmla="*/ 873 w 1823"/>
              <a:gd name="T17" fmla="*/ 1916 h 2467"/>
              <a:gd name="T18" fmla="*/ 399 w 1823"/>
              <a:gd name="T19" fmla="*/ 1643 h 2467"/>
              <a:gd name="T20" fmla="*/ 0 w 1823"/>
              <a:gd name="T21" fmla="*/ 2038 h 2467"/>
              <a:gd name="T22" fmla="*/ 904 w 1823"/>
              <a:gd name="T23" fmla="*/ 2467 h 2467"/>
              <a:gd name="T24" fmla="*/ 1823 w 1823"/>
              <a:gd name="T25" fmla="*/ 1646 h 2467"/>
              <a:gd name="T26" fmla="*/ 1234 w 1823"/>
              <a:gd name="T27" fmla="*/ 877 h 2467"/>
              <a:gd name="T28" fmla="*/ 1784 w 1823"/>
              <a:gd name="T29" fmla="*/ 49 h 2467"/>
              <a:gd name="T30" fmla="*/ 1784 w 1823"/>
              <a:gd name="T31" fmla="*/ 0 h 246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</a:cxnLst>
            <a:rect l="0" t="0" r="r" b="b"/>
            <a:pathLst>
              <a:path w="1823" h="2467">
                <a:moveTo>
                  <a:pt x="1784" y="0"/>
                </a:moveTo>
                <a:cubicBezTo>
                  <a:pt x="139" y="0"/>
                  <a:pt x="139" y="0"/>
                  <a:pt x="139" y="0"/>
                </a:cubicBezTo>
                <a:cubicBezTo>
                  <a:pt x="139" y="555"/>
                  <a:pt x="139" y="555"/>
                  <a:pt x="139" y="555"/>
                </a:cubicBezTo>
                <a:cubicBezTo>
                  <a:pt x="870" y="555"/>
                  <a:pt x="870" y="555"/>
                  <a:pt x="870" y="555"/>
                </a:cubicBezTo>
                <a:cubicBezTo>
                  <a:pt x="416" y="1324"/>
                  <a:pt x="416" y="1324"/>
                  <a:pt x="416" y="1324"/>
                </a:cubicBezTo>
                <a:cubicBezTo>
                  <a:pt x="416" y="1359"/>
                  <a:pt x="416" y="1359"/>
                  <a:pt x="416" y="1359"/>
                </a:cubicBezTo>
                <a:cubicBezTo>
                  <a:pt x="794" y="1359"/>
                  <a:pt x="794" y="1359"/>
                  <a:pt x="794" y="1359"/>
                </a:cubicBezTo>
                <a:cubicBezTo>
                  <a:pt x="1036" y="1359"/>
                  <a:pt x="1185" y="1469"/>
                  <a:pt x="1185" y="1632"/>
                </a:cubicBezTo>
                <a:cubicBezTo>
                  <a:pt x="1185" y="1809"/>
                  <a:pt x="1050" y="1916"/>
                  <a:pt x="873" y="1916"/>
                </a:cubicBezTo>
                <a:cubicBezTo>
                  <a:pt x="686" y="1916"/>
                  <a:pt x="551" y="1826"/>
                  <a:pt x="399" y="1643"/>
                </a:cubicBezTo>
                <a:cubicBezTo>
                  <a:pt x="0" y="2038"/>
                  <a:pt x="0" y="2038"/>
                  <a:pt x="0" y="2038"/>
                </a:cubicBezTo>
                <a:cubicBezTo>
                  <a:pt x="187" y="2263"/>
                  <a:pt x="489" y="2467"/>
                  <a:pt x="904" y="2467"/>
                </a:cubicBezTo>
                <a:cubicBezTo>
                  <a:pt x="1389" y="2467"/>
                  <a:pt x="1823" y="2124"/>
                  <a:pt x="1823" y="1646"/>
                </a:cubicBezTo>
                <a:cubicBezTo>
                  <a:pt x="1823" y="1248"/>
                  <a:pt x="1559" y="953"/>
                  <a:pt x="1234" y="877"/>
                </a:cubicBezTo>
                <a:cubicBezTo>
                  <a:pt x="1784" y="49"/>
                  <a:pt x="1784" y="49"/>
                  <a:pt x="1784" y="49"/>
                </a:cubicBezTo>
                <a:lnTo>
                  <a:pt x="1784" y="0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sz="1800"/>
          </a:p>
        </p:txBody>
      </p:sp>
      <p:sp>
        <p:nvSpPr>
          <p:cNvPr id="49" name="Sous-titre 2"/>
          <p:cNvSpPr txBox="1">
            <a:spLocks/>
          </p:cNvSpPr>
          <p:nvPr userDrawn="1"/>
        </p:nvSpPr>
        <p:spPr>
          <a:xfrm>
            <a:off x="0" y="1"/>
            <a:ext cx="12192000" cy="101020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200" kern="1200">
                <a:solidFill>
                  <a:schemeClr val="tx1"/>
                </a:solidFill>
                <a:latin typeface="Calibri Light" panose="020F0302020204030204" pitchFamily="34" charset="0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Calibri Light" panose="020F0302020204030204" pitchFamily="34" charset="0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Calibri Light" panose="020F0302020204030204" pitchFamily="34" charset="0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Calibri Light" panose="020F0302020204030204" pitchFamily="34" charset="0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Calibri Light" panose="020F0302020204030204" pitchFamily="34" charset="0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fr-FR" sz="4000" b="0" u="sng" dirty="0">
                <a:solidFill>
                  <a:schemeClr val="tx1"/>
                </a:solidFill>
              </a:rPr>
              <a:t>Plan de la présentation</a:t>
            </a:r>
          </a:p>
        </p:txBody>
      </p:sp>
      <p:sp>
        <p:nvSpPr>
          <p:cNvPr id="31" name="Sous-titre 2"/>
          <p:cNvSpPr txBox="1">
            <a:spLocks/>
          </p:cNvSpPr>
          <p:nvPr userDrawn="1"/>
        </p:nvSpPr>
        <p:spPr>
          <a:xfrm>
            <a:off x="2639615" y="3346949"/>
            <a:ext cx="9552383" cy="101020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200" kern="1200">
                <a:solidFill>
                  <a:schemeClr val="tx1"/>
                </a:solidFill>
                <a:latin typeface="Calibri Light" panose="020F0302020204030204" pitchFamily="34" charset="0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Calibri Light" panose="020F0302020204030204" pitchFamily="34" charset="0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Calibri Light" panose="020F0302020204030204" pitchFamily="34" charset="0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Calibri Light" panose="020F0302020204030204" pitchFamily="34" charset="0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Calibri Light" panose="020F0302020204030204" pitchFamily="34" charset="0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4000" b="1" dirty="0">
                <a:solidFill>
                  <a:schemeClr val="tx1"/>
                </a:solidFill>
              </a:rPr>
              <a:t>Classification</a:t>
            </a:r>
            <a:r>
              <a:rPr lang="fr-FR" sz="4000" b="1" baseline="0" dirty="0">
                <a:solidFill>
                  <a:schemeClr val="tx1"/>
                </a:solidFill>
              </a:rPr>
              <a:t> des procédés</a:t>
            </a:r>
            <a:endParaRPr lang="fr-FR" sz="4000" b="1" dirty="0">
              <a:solidFill>
                <a:schemeClr val="tx1"/>
              </a:solidFill>
            </a:endParaRPr>
          </a:p>
        </p:txBody>
      </p:sp>
      <p:sp>
        <p:nvSpPr>
          <p:cNvPr id="3" name="Espace réservé du numéro de diapositive 2">
            <a:extLst>
              <a:ext uri="{FF2B5EF4-FFF2-40B4-BE49-F238E27FC236}">
                <a16:creationId xmlns:a16="http://schemas.microsoft.com/office/drawing/2014/main" id="{8FBA16D6-44D3-4184-9290-F55BFF925DD9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r>
              <a:rPr lang="fr-FR"/>
              <a:t>˻ </a:t>
            </a:r>
            <a:fld id="{5BA94AF5-556A-4851-83A2-A8D7F2E156B5}" type="slidenum">
              <a:rPr smtClean="0"/>
              <a:pPr/>
              <a:t>‹N°›</a:t>
            </a:fld>
            <a:r>
              <a:t> ˺</a:t>
            </a:r>
          </a:p>
        </p:txBody>
      </p:sp>
    </p:spTree>
    <p:extLst>
      <p:ext uri="{BB962C8B-B14F-4D97-AF65-F5344CB8AC3E}">
        <p14:creationId xmlns:p14="http://schemas.microsoft.com/office/powerpoint/2010/main" val="747968473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102"/>
          <p:cNvSpPr>
            <a:spLocks/>
          </p:cNvSpPr>
          <p:nvPr userDrawn="1"/>
        </p:nvSpPr>
        <p:spPr bwMode="auto">
          <a:xfrm>
            <a:off x="3932768" y="1"/>
            <a:ext cx="8259233" cy="2973387"/>
          </a:xfrm>
          <a:custGeom>
            <a:avLst/>
            <a:gdLst>
              <a:gd name="T0" fmla="*/ 0 w 3902"/>
              <a:gd name="T1" fmla="*/ 0 h 1873"/>
              <a:gd name="T2" fmla="*/ 3902 w 3902"/>
              <a:gd name="T3" fmla="*/ 1873 h 1873"/>
              <a:gd name="T4" fmla="*/ 3902 w 3902"/>
              <a:gd name="T5" fmla="*/ 0 h 1873"/>
              <a:gd name="T6" fmla="*/ 0 w 3902"/>
              <a:gd name="T7" fmla="*/ 0 h 187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3902" h="1873">
                <a:moveTo>
                  <a:pt x="0" y="0"/>
                </a:moveTo>
                <a:lnTo>
                  <a:pt x="3902" y="1873"/>
                </a:lnTo>
                <a:lnTo>
                  <a:pt x="3902" y="0"/>
                </a:lnTo>
                <a:lnTo>
                  <a:pt x="0" y="0"/>
                </a:lnTo>
                <a:close/>
              </a:path>
            </a:pathLst>
          </a:custGeom>
          <a:solidFill>
            <a:srgbClr val="F6F6F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sz="1800"/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0" y="44624"/>
            <a:ext cx="12192000" cy="562074"/>
          </a:xfrm>
        </p:spPr>
        <p:txBody>
          <a:bodyPr/>
          <a:lstStyle>
            <a:lvl1pPr>
              <a:defRPr sz="3600" b="1"/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609600" y="764705"/>
            <a:ext cx="10972800" cy="5361459"/>
          </a:xfrm>
        </p:spPr>
        <p:txBody>
          <a:bodyPr/>
          <a:lstStyle>
            <a:lvl1pPr marL="342900" indent="-342900">
              <a:buFont typeface="Wingdings" panose="05000000000000000000" pitchFamily="2" charset="2"/>
              <a:buChar char="§"/>
              <a:defRPr/>
            </a:lvl1pPr>
            <a:lvl2pPr marL="742950" indent="-285750">
              <a:buFont typeface="Arial" panose="020B0604020202020204" pitchFamily="34" charset="0"/>
              <a:buChar char="•"/>
              <a:defRPr/>
            </a:lvl2pPr>
            <a:lvl3pPr marL="914400" indent="0">
              <a:buFontTx/>
              <a:buNone/>
              <a:defRPr/>
            </a:lvl3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- Troisième niveau</a:t>
            </a:r>
          </a:p>
        </p:txBody>
      </p:sp>
    </p:spTree>
    <p:extLst>
      <p:ext uri="{BB962C8B-B14F-4D97-AF65-F5344CB8AC3E}">
        <p14:creationId xmlns:p14="http://schemas.microsoft.com/office/powerpoint/2010/main" val="3666173822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2_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5"/>
          <p:cNvSpPr>
            <a:spLocks/>
          </p:cNvSpPr>
          <p:nvPr userDrawn="1"/>
        </p:nvSpPr>
        <p:spPr bwMode="auto">
          <a:xfrm>
            <a:off x="0" y="0"/>
            <a:ext cx="8263467" cy="2973388"/>
          </a:xfrm>
          <a:custGeom>
            <a:avLst/>
            <a:gdLst>
              <a:gd name="T0" fmla="*/ 0 w 3904"/>
              <a:gd name="T1" fmla="*/ 0 h 1873"/>
              <a:gd name="T2" fmla="*/ 0 w 3904"/>
              <a:gd name="T3" fmla="*/ 1873 h 1873"/>
              <a:gd name="T4" fmla="*/ 3904 w 3904"/>
              <a:gd name="T5" fmla="*/ 0 h 1873"/>
              <a:gd name="T6" fmla="*/ 0 w 3904"/>
              <a:gd name="T7" fmla="*/ 0 h 187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3904" h="1873">
                <a:moveTo>
                  <a:pt x="0" y="0"/>
                </a:moveTo>
                <a:lnTo>
                  <a:pt x="0" y="1873"/>
                </a:lnTo>
                <a:lnTo>
                  <a:pt x="3904" y="0"/>
                </a:lnTo>
                <a:lnTo>
                  <a:pt x="0" y="0"/>
                </a:lnTo>
                <a:close/>
              </a:path>
            </a:pathLst>
          </a:custGeom>
          <a:solidFill>
            <a:srgbClr val="F6F6F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sz="1800"/>
          </a:p>
        </p:txBody>
      </p:sp>
      <p:sp>
        <p:nvSpPr>
          <p:cNvPr id="8" name="Freeform 77"/>
          <p:cNvSpPr>
            <a:spLocks/>
          </p:cNvSpPr>
          <p:nvPr userDrawn="1"/>
        </p:nvSpPr>
        <p:spPr bwMode="auto">
          <a:xfrm>
            <a:off x="6781800" y="1"/>
            <a:ext cx="2623723" cy="474525"/>
          </a:xfrm>
          <a:custGeom>
            <a:avLst/>
            <a:gdLst>
              <a:gd name="connsiteX0" fmla="*/ 0 w 3561486"/>
              <a:gd name="connsiteY0" fmla="*/ 0 h 858838"/>
              <a:gd name="connsiteX1" fmla="*/ 1771362 w 3561486"/>
              <a:gd name="connsiteY1" fmla="*/ 0 h 858838"/>
              <a:gd name="connsiteX2" fmla="*/ 1790124 w 3561486"/>
              <a:gd name="connsiteY2" fmla="*/ 0 h 858838"/>
              <a:gd name="connsiteX3" fmla="*/ 3561486 w 3561486"/>
              <a:gd name="connsiteY3" fmla="*/ 0 h 858838"/>
              <a:gd name="connsiteX4" fmla="*/ 1790124 w 3561486"/>
              <a:gd name="connsiteY4" fmla="*/ 849837 h 858838"/>
              <a:gd name="connsiteX5" fmla="*/ 1790124 w 3561486"/>
              <a:gd name="connsiteY5" fmla="*/ 858838 h 858838"/>
              <a:gd name="connsiteX6" fmla="*/ 1780743 w 3561486"/>
              <a:gd name="connsiteY6" fmla="*/ 854337 h 858838"/>
              <a:gd name="connsiteX7" fmla="*/ 1771362 w 3561486"/>
              <a:gd name="connsiteY7" fmla="*/ 858838 h 858838"/>
              <a:gd name="connsiteX8" fmla="*/ 1771362 w 3561486"/>
              <a:gd name="connsiteY8" fmla="*/ 849837 h 8588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561486" h="858838">
                <a:moveTo>
                  <a:pt x="0" y="0"/>
                </a:moveTo>
                <a:lnTo>
                  <a:pt x="1771362" y="0"/>
                </a:lnTo>
                <a:lnTo>
                  <a:pt x="1790124" y="0"/>
                </a:lnTo>
                <a:lnTo>
                  <a:pt x="3561486" y="0"/>
                </a:lnTo>
                <a:lnTo>
                  <a:pt x="1790124" y="849837"/>
                </a:lnTo>
                <a:lnTo>
                  <a:pt x="1790124" y="858838"/>
                </a:lnTo>
                <a:lnTo>
                  <a:pt x="1780743" y="854337"/>
                </a:lnTo>
                <a:lnTo>
                  <a:pt x="1771362" y="858838"/>
                </a:lnTo>
                <a:lnTo>
                  <a:pt x="1771362" y="849837"/>
                </a:lnTo>
                <a:close/>
              </a:path>
            </a:pathLst>
          </a:custGeom>
          <a:solidFill>
            <a:srgbClr val="E3E3E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en-GB" sz="1800"/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0" y="44624"/>
            <a:ext cx="12192000" cy="562074"/>
          </a:xfrm>
        </p:spPr>
        <p:txBody>
          <a:bodyPr/>
          <a:lstStyle>
            <a:lvl1pPr>
              <a:defRPr sz="3600" b="1"/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609600" y="764705"/>
            <a:ext cx="10972800" cy="5361459"/>
          </a:xfrm>
        </p:spPr>
        <p:txBody>
          <a:bodyPr/>
          <a:lstStyle>
            <a:lvl1pPr marL="342900" indent="-342900">
              <a:buFont typeface="Wingdings" panose="05000000000000000000" pitchFamily="2" charset="2"/>
              <a:buChar char="§"/>
              <a:defRPr/>
            </a:lvl1pPr>
            <a:lvl2pPr marL="742950" indent="-285750">
              <a:buFont typeface="Arial" panose="020B0604020202020204" pitchFamily="34" charset="0"/>
              <a:buChar char="•"/>
              <a:defRPr/>
            </a:lvl2pPr>
            <a:lvl3pPr marL="914400" indent="0">
              <a:buFontTx/>
              <a:buNone/>
              <a:defRPr/>
            </a:lvl3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- Troisième niveau</a:t>
            </a:r>
          </a:p>
        </p:txBody>
      </p:sp>
    </p:spTree>
    <p:extLst>
      <p:ext uri="{BB962C8B-B14F-4D97-AF65-F5344CB8AC3E}">
        <p14:creationId xmlns:p14="http://schemas.microsoft.com/office/powerpoint/2010/main" val="4260547613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1694"/>
          <p:cNvGrpSpPr/>
          <p:nvPr userDrawn="1"/>
        </p:nvGrpSpPr>
        <p:grpSpPr>
          <a:xfrm rot="10800000">
            <a:off x="7214853" y="2"/>
            <a:ext cx="4242544" cy="653367"/>
            <a:chOff x="3148306" y="4491720"/>
            <a:chExt cx="3181908" cy="653367"/>
          </a:xfrm>
        </p:grpSpPr>
        <p:sp>
          <p:nvSpPr>
            <p:cNvPr id="8" name="Freeform 1695"/>
            <p:cNvSpPr>
              <a:spLocks/>
            </p:cNvSpPr>
            <p:nvPr/>
          </p:nvSpPr>
          <p:spPr bwMode="auto">
            <a:xfrm>
              <a:off x="4095967" y="4491720"/>
              <a:ext cx="2234247" cy="653367"/>
            </a:xfrm>
            <a:custGeom>
              <a:avLst/>
              <a:gdLst>
                <a:gd name="connsiteX0" fmla="*/ 1774054 w 3653447"/>
                <a:gd name="connsiteY0" fmla="*/ 0 h 1068388"/>
                <a:gd name="connsiteX1" fmla="*/ 3653447 w 3653447"/>
                <a:gd name="connsiteY1" fmla="*/ 1068388 h 1068388"/>
                <a:gd name="connsiteX2" fmla="*/ 0 w 3653447"/>
                <a:gd name="connsiteY2" fmla="*/ 1068388 h 10683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653447" h="1068388">
                  <a:moveTo>
                    <a:pt x="1774054" y="0"/>
                  </a:moveTo>
                  <a:lnTo>
                    <a:pt x="3653447" y="1068388"/>
                  </a:lnTo>
                  <a:lnTo>
                    <a:pt x="0" y="1068388"/>
                  </a:lnTo>
                  <a:close/>
                </a:path>
              </a:pathLst>
            </a:custGeom>
            <a:solidFill>
              <a:schemeClr val="tx1">
                <a:lumMod val="10000"/>
                <a:lumOff val="9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GB" sz="1800"/>
            </a:p>
          </p:txBody>
        </p:sp>
        <p:sp>
          <p:nvSpPr>
            <p:cNvPr id="9" name="Freeform 1696"/>
            <p:cNvSpPr>
              <a:spLocks/>
            </p:cNvSpPr>
            <p:nvPr/>
          </p:nvSpPr>
          <p:spPr bwMode="auto">
            <a:xfrm>
              <a:off x="3148306" y="4696780"/>
              <a:ext cx="1533026" cy="448307"/>
            </a:xfrm>
            <a:custGeom>
              <a:avLst/>
              <a:gdLst>
                <a:gd name="connsiteX0" fmla="*/ 744412 w 1533026"/>
                <a:gd name="connsiteY0" fmla="*/ 0 h 448307"/>
                <a:gd name="connsiteX1" fmla="*/ 1533026 w 1533026"/>
                <a:gd name="connsiteY1" fmla="*/ 448307 h 448307"/>
                <a:gd name="connsiteX2" fmla="*/ 0 w 1533026"/>
                <a:gd name="connsiteY2" fmla="*/ 448307 h 4483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533026" h="448307">
                  <a:moveTo>
                    <a:pt x="744412" y="0"/>
                  </a:moveTo>
                  <a:lnTo>
                    <a:pt x="1533026" y="448307"/>
                  </a:lnTo>
                  <a:lnTo>
                    <a:pt x="0" y="448307"/>
                  </a:ln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GB" sz="1800"/>
            </a:p>
          </p:txBody>
        </p:sp>
      </p:grp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0" y="44624"/>
            <a:ext cx="12192000" cy="562074"/>
          </a:xfrm>
        </p:spPr>
        <p:txBody>
          <a:bodyPr/>
          <a:lstStyle>
            <a:lvl1pPr>
              <a:defRPr sz="3600" b="1"/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609600" y="764705"/>
            <a:ext cx="10972800" cy="5361459"/>
          </a:xfrm>
        </p:spPr>
        <p:txBody>
          <a:bodyPr/>
          <a:lstStyle>
            <a:lvl1pPr marL="342900" indent="-342900">
              <a:buFont typeface="Wingdings" panose="05000000000000000000" pitchFamily="2" charset="2"/>
              <a:buChar char="§"/>
              <a:defRPr/>
            </a:lvl1pPr>
            <a:lvl2pPr marL="742950" indent="-285750">
              <a:buFont typeface="Arial" panose="020B0604020202020204" pitchFamily="34" charset="0"/>
              <a:buChar char="•"/>
              <a:defRPr/>
            </a:lvl2pPr>
            <a:lvl3pPr marL="914400" indent="0">
              <a:buFontTx/>
              <a:buNone/>
              <a:defRPr/>
            </a:lvl3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- Troisième niveau</a:t>
            </a:r>
          </a:p>
        </p:txBody>
      </p:sp>
    </p:spTree>
    <p:extLst>
      <p:ext uri="{BB962C8B-B14F-4D97-AF65-F5344CB8AC3E}">
        <p14:creationId xmlns:p14="http://schemas.microsoft.com/office/powerpoint/2010/main" val="2150226890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Hexagone 6">
            <a:extLst>
              <a:ext uri="{FF2B5EF4-FFF2-40B4-BE49-F238E27FC236}">
                <a16:creationId xmlns:a16="http://schemas.microsoft.com/office/drawing/2014/main" id="{65FA5028-A912-4D7E-94D4-BFA8DE501068}"/>
              </a:ext>
            </a:extLst>
          </p:cNvPr>
          <p:cNvSpPr/>
          <p:nvPr userDrawn="1"/>
        </p:nvSpPr>
        <p:spPr>
          <a:xfrm>
            <a:off x="354412" y="4336641"/>
            <a:ext cx="18144000" cy="1008000"/>
          </a:xfrm>
          <a:custGeom>
            <a:avLst/>
            <a:gdLst>
              <a:gd name="connsiteX0" fmla="*/ 0 w 1703829"/>
              <a:gd name="connsiteY0" fmla="*/ 337416 h 674831"/>
              <a:gd name="connsiteX1" fmla="*/ 168708 w 1703829"/>
              <a:gd name="connsiteY1" fmla="*/ 0 h 674831"/>
              <a:gd name="connsiteX2" fmla="*/ 1535121 w 1703829"/>
              <a:gd name="connsiteY2" fmla="*/ 0 h 674831"/>
              <a:gd name="connsiteX3" fmla="*/ 1703829 w 1703829"/>
              <a:gd name="connsiteY3" fmla="*/ 337416 h 674831"/>
              <a:gd name="connsiteX4" fmla="*/ 1535121 w 1703829"/>
              <a:gd name="connsiteY4" fmla="*/ 674831 h 674831"/>
              <a:gd name="connsiteX5" fmla="*/ 168708 w 1703829"/>
              <a:gd name="connsiteY5" fmla="*/ 674831 h 674831"/>
              <a:gd name="connsiteX6" fmla="*/ 0 w 1703829"/>
              <a:gd name="connsiteY6" fmla="*/ 337416 h 674831"/>
              <a:gd name="connsiteX0" fmla="*/ 0 w 8926521"/>
              <a:gd name="connsiteY0" fmla="*/ 337416 h 674831"/>
              <a:gd name="connsiteX1" fmla="*/ 168708 w 8926521"/>
              <a:gd name="connsiteY1" fmla="*/ 0 h 674831"/>
              <a:gd name="connsiteX2" fmla="*/ 8926521 w 8926521"/>
              <a:gd name="connsiteY2" fmla="*/ 15240 h 674831"/>
              <a:gd name="connsiteX3" fmla="*/ 1703829 w 8926521"/>
              <a:gd name="connsiteY3" fmla="*/ 337416 h 674831"/>
              <a:gd name="connsiteX4" fmla="*/ 1535121 w 8926521"/>
              <a:gd name="connsiteY4" fmla="*/ 674831 h 674831"/>
              <a:gd name="connsiteX5" fmla="*/ 168708 w 8926521"/>
              <a:gd name="connsiteY5" fmla="*/ 674831 h 674831"/>
              <a:gd name="connsiteX6" fmla="*/ 0 w 8926521"/>
              <a:gd name="connsiteY6" fmla="*/ 337416 h 674831"/>
              <a:gd name="connsiteX0" fmla="*/ 0 w 8926521"/>
              <a:gd name="connsiteY0" fmla="*/ 337416 h 674831"/>
              <a:gd name="connsiteX1" fmla="*/ 168708 w 8926521"/>
              <a:gd name="connsiteY1" fmla="*/ 0 h 674831"/>
              <a:gd name="connsiteX2" fmla="*/ 8926521 w 8926521"/>
              <a:gd name="connsiteY2" fmla="*/ 15240 h 674831"/>
              <a:gd name="connsiteX3" fmla="*/ 1703829 w 8926521"/>
              <a:gd name="connsiteY3" fmla="*/ 337416 h 674831"/>
              <a:gd name="connsiteX4" fmla="*/ 8926521 w 8926521"/>
              <a:gd name="connsiteY4" fmla="*/ 674831 h 674831"/>
              <a:gd name="connsiteX5" fmla="*/ 168708 w 8926521"/>
              <a:gd name="connsiteY5" fmla="*/ 674831 h 674831"/>
              <a:gd name="connsiteX6" fmla="*/ 0 w 8926521"/>
              <a:gd name="connsiteY6" fmla="*/ 337416 h 674831"/>
              <a:gd name="connsiteX0" fmla="*/ 0 w 8927589"/>
              <a:gd name="connsiteY0" fmla="*/ 337416 h 674831"/>
              <a:gd name="connsiteX1" fmla="*/ 168708 w 8927589"/>
              <a:gd name="connsiteY1" fmla="*/ 0 h 674831"/>
              <a:gd name="connsiteX2" fmla="*/ 8926521 w 8927589"/>
              <a:gd name="connsiteY2" fmla="*/ 15240 h 674831"/>
              <a:gd name="connsiteX3" fmla="*/ 8927589 w 8927589"/>
              <a:gd name="connsiteY3" fmla="*/ 337416 h 674831"/>
              <a:gd name="connsiteX4" fmla="*/ 8926521 w 8927589"/>
              <a:gd name="connsiteY4" fmla="*/ 674831 h 674831"/>
              <a:gd name="connsiteX5" fmla="*/ 168708 w 8927589"/>
              <a:gd name="connsiteY5" fmla="*/ 674831 h 674831"/>
              <a:gd name="connsiteX6" fmla="*/ 0 w 8927589"/>
              <a:gd name="connsiteY6" fmla="*/ 337416 h 674831"/>
              <a:gd name="connsiteX0" fmla="*/ 0 w 8927589"/>
              <a:gd name="connsiteY0" fmla="*/ 337416 h 674831"/>
              <a:gd name="connsiteX1" fmla="*/ 168708 w 8927589"/>
              <a:gd name="connsiteY1" fmla="*/ 0 h 674831"/>
              <a:gd name="connsiteX2" fmla="*/ 8921759 w 8927589"/>
              <a:gd name="connsiteY2" fmla="*/ 10478 h 674831"/>
              <a:gd name="connsiteX3" fmla="*/ 8927589 w 8927589"/>
              <a:gd name="connsiteY3" fmla="*/ 337416 h 674831"/>
              <a:gd name="connsiteX4" fmla="*/ 8926521 w 8927589"/>
              <a:gd name="connsiteY4" fmla="*/ 674831 h 674831"/>
              <a:gd name="connsiteX5" fmla="*/ 168708 w 8927589"/>
              <a:gd name="connsiteY5" fmla="*/ 674831 h 674831"/>
              <a:gd name="connsiteX6" fmla="*/ 0 w 8927589"/>
              <a:gd name="connsiteY6" fmla="*/ 337416 h 674831"/>
              <a:gd name="connsiteX0" fmla="*/ 0 w 8928903"/>
              <a:gd name="connsiteY0" fmla="*/ 337416 h 674831"/>
              <a:gd name="connsiteX1" fmla="*/ 168708 w 8928903"/>
              <a:gd name="connsiteY1" fmla="*/ 0 h 674831"/>
              <a:gd name="connsiteX2" fmla="*/ 8928903 w 8928903"/>
              <a:gd name="connsiteY2" fmla="*/ 3334 h 674831"/>
              <a:gd name="connsiteX3" fmla="*/ 8927589 w 8928903"/>
              <a:gd name="connsiteY3" fmla="*/ 337416 h 674831"/>
              <a:gd name="connsiteX4" fmla="*/ 8926521 w 8928903"/>
              <a:gd name="connsiteY4" fmla="*/ 674831 h 674831"/>
              <a:gd name="connsiteX5" fmla="*/ 168708 w 8928903"/>
              <a:gd name="connsiteY5" fmla="*/ 674831 h 674831"/>
              <a:gd name="connsiteX6" fmla="*/ 0 w 8928903"/>
              <a:gd name="connsiteY6" fmla="*/ 337416 h 674831"/>
              <a:gd name="connsiteX0" fmla="*/ 0 w 8928903"/>
              <a:gd name="connsiteY0" fmla="*/ 337416 h 674831"/>
              <a:gd name="connsiteX1" fmla="*/ 168708 w 8928903"/>
              <a:gd name="connsiteY1" fmla="*/ 0 h 674831"/>
              <a:gd name="connsiteX2" fmla="*/ 8928903 w 8928903"/>
              <a:gd name="connsiteY2" fmla="*/ 3334 h 674831"/>
              <a:gd name="connsiteX3" fmla="*/ 8927589 w 8928903"/>
              <a:gd name="connsiteY3" fmla="*/ 337416 h 674831"/>
              <a:gd name="connsiteX4" fmla="*/ 8816984 w 8928903"/>
              <a:gd name="connsiteY4" fmla="*/ 577200 h 674831"/>
              <a:gd name="connsiteX5" fmla="*/ 168708 w 8928903"/>
              <a:gd name="connsiteY5" fmla="*/ 674831 h 674831"/>
              <a:gd name="connsiteX6" fmla="*/ 0 w 8928903"/>
              <a:gd name="connsiteY6" fmla="*/ 337416 h 674831"/>
              <a:gd name="connsiteX0" fmla="*/ 0 w 8931284"/>
              <a:gd name="connsiteY0" fmla="*/ 337416 h 674832"/>
              <a:gd name="connsiteX1" fmla="*/ 168708 w 8931284"/>
              <a:gd name="connsiteY1" fmla="*/ 0 h 674832"/>
              <a:gd name="connsiteX2" fmla="*/ 8928903 w 8931284"/>
              <a:gd name="connsiteY2" fmla="*/ 3334 h 674832"/>
              <a:gd name="connsiteX3" fmla="*/ 8927589 w 8931284"/>
              <a:gd name="connsiteY3" fmla="*/ 337416 h 674832"/>
              <a:gd name="connsiteX4" fmla="*/ 8931284 w 8931284"/>
              <a:gd name="connsiteY4" fmla="*/ 674832 h 674832"/>
              <a:gd name="connsiteX5" fmla="*/ 168708 w 8931284"/>
              <a:gd name="connsiteY5" fmla="*/ 674831 h 674832"/>
              <a:gd name="connsiteX6" fmla="*/ 0 w 8931284"/>
              <a:gd name="connsiteY6" fmla="*/ 337416 h 674832"/>
              <a:gd name="connsiteX0" fmla="*/ 0 w 8931284"/>
              <a:gd name="connsiteY0" fmla="*/ 337416 h 674832"/>
              <a:gd name="connsiteX1" fmla="*/ 168708 w 8931284"/>
              <a:gd name="connsiteY1" fmla="*/ 0 h 674832"/>
              <a:gd name="connsiteX2" fmla="*/ 8928903 w 8931284"/>
              <a:gd name="connsiteY2" fmla="*/ 3334 h 674832"/>
              <a:gd name="connsiteX3" fmla="*/ 8691845 w 8931284"/>
              <a:gd name="connsiteY3" fmla="*/ 346941 h 674832"/>
              <a:gd name="connsiteX4" fmla="*/ 8931284 w 8931284"/>
              <a:gd name="connsiteY4" fmla="*/ 674832 h 674832"/>
              <a:gd name="connsiteX5" fmla="*/ 168708 w 8931284"/>
              <a:gd name="connsiteY5" fmla="*/ 674831 h 674832"/>
              <a:gd name="connsiteX6" fmla="*/ 0 w 8931284"/>
              <a:gd name="connsiteY6" fmla="*/ 337416 h 674832"/>
              <a:gd name="connsiteX0" fmla="*/ 0 w 8931284"/>
              <a:gd name="connsiteY0" fmla="*/ 337416 h 674832"/>
              <a:gd name="connsiteX1" fmla="*/ 168708 w 8931284"/>
              <a:gd name="connsiteY1" fmla="*/ 0 h 674832"/>
              <a:gd name="connsiteX2" fmla="*/ 8928903 w 8931284"/>
              <a:gd name="connsiteY2" fmla="*/ 3334 h 674832"/>
              <a:gd name="connsiteX3" fmla="*/ 8691845 w 8931284"/>
              <a:gd name="connsiteY3" fmla="*/ 346941 h 674832"/>
              <a:gd name="connsiteX4" fmla="*/ 8931284 w 8931284"/>
              <a:gd name="connsiteY4" fmla="*/ 674832 h 674832"/>
              <a:gd name="connsiteX5" fmla="*/ 168708 w 8931284"/>
              <a:gd name="connsiteY5" fmla="*/ 674831 h 674832"/>
              <a:gd name="connsiteX6" fmla="*/ 0 w 8931284"/>
              <a:gd name="connsiteY6" fmla="*/ 337416 h 674832"/>
              <a:gd name="connsiteX0" fmla="*/ 0 w 8931284"/>
              <a:gd name="connsiteY0" fmla="*/ 337416 h 674832"/>
              <a:gd name="connsiteX1" fmla="*/ 168708 w 8931284"/>
              <a:gd name="connsiteY1" fmla="*/ 0 h 674832"/>
              <a:gd name="connsiteX2" fmla="*/ 8928903 w 8931284"/>
              <a:gd name="connsiteY2" fmla="*/ 3334 h 674832"/>
              <a:gd name="connsiteX3" fmla="*/ 8691845 w 8931284"/>
              <a:gd name="connsiteY3" fmla="*/ 346941 h 674832"/>
              <a:gd name="connsiteX4" fmla="*/ 8931284 w 8931284"/>
              <a:gd name="connsiteY4" fmla="*/ 674832 h 674832"/>
              <a:gd name="connsiteX5" fmla="*/ 168708 w 8931284"/>
              <a:gd name="connsiteY5" fmla="*/ 674831 h 674832"/>
              <a:gd name="connsiteX6" fmla="*/ 0 w 8931284"/>
              <a:gd name="connsiteY6" fmla="*/ 337416 h 674832"/>
              <a:gd name="connsiteX0" fmla="*/ 0 w 8931284"/>
              <a:gd name="connsiteY0" fmla="*/ 337416 h 674832"/>
              <a:gd name="connsiteX1" fmla="*/ 168708 w 8931284"/>
              <a:gd name="connsiteY1" fmla="*/ 0 h 674832"/>
              <a:gd name="connsiteX2" fmla="*/ 8928903 w 8931284"/>
              <a:gd name="connsiteY2" fmla="*/ 3334 h 674832"/>
              <a:gd name="connsiteX3" fmla="*/ 8927589 w 8931284"/>
              <a:gd name="connsiteY3" fmla="*/ 349323 h 674832"/>
              <a:gd name="connsiteX4" fmla="*/ 8931284 w 8931284"/>
              <a:gd name="connsiteY4" fmla="*/ 674832 h 674832"/>
              <a:gd name="connsiteX5" fmla="*/ 168708 w 8931284"/>
              <a:gd name="connsiteY5" fmla="*/ 674831 h 674832"/>
              <a:gd name="connsiteX6" fmla="*/ 0 w 8931284"/>
              <a:gd name="connsiteY6" fmla="*/ 337416 h 674832"/>
              <a:gd name="connsiteX0" fmla="*/ 0 w 8931284"/>
              <a:gd name="connsiteY0" fmla="*/ 337416 h 674832"/>
              <a:gd name="connsiteX1" fmla="*/ 168708 w 8931284"/>
              <a:gd name="connsiteY1" fmla="*/ 0 h 674832"/>
              <a:gd name="connsiteX2" fmla="*/ 8928903 w 8931284"/>
              <a:gd name="connsiteY2" fmla="*/ 3334 h 674832"/>
              <a:gd name="connsiteX3" fmla="*/ 8915683 w 8931284"/>
              <a:gd name="connsiteY3" fmla="*/ 351704 h 674832"/>
              <a:gd name="connsiteX4" fmla="*/ 8931284 w 8931284"/>
              <a:gd name="connsiteY4" fmla="*/ 674832 h 674832"/>
              <a:gd name="connsiteX5" fmla="*/ 168708 w 8931284"/>
              <a:gd name="connsiteY5" fmla="*/ 674831 h 674832"/>
              <a:gd name="connsiteX6" fmla="*/ 0 w 8931284"/>
              <a:gd name="connsiteY6" fmla="*/ 337416 h 674832"/>
              <a:gd name="connsiteX0" fmla="*/ 0 w 8931284"/>
              <a:gd name="connsiteY0" fmla="*/ 337416 h 674832"/>
              <a:gd name="connsiteX1" fmla="*/ 168708 w 8931284"/>
              <a:gd name="connsiteY1" fmla="*/ 0 h 674832"/>
              <a:gd name="connsiteX2" fmla="*/ 8928903 w 8931284"/>
              <a:gd name="connsiteY2" fmla="*/ 3334 h 674832"/>
              <a:gd name="connsiteX3" fmla="*/ 8915683 w 8931284"/>
              <a:gd name="connsiteY3" fmla="*/ 351704 h 674832"/>
              <a:gd name="connsiteX4" fmla="*/ 8931284 w 8931284"/>
              <a:gd name="connsiteY4" fmla="*/ 674832 h 674832"/>
              <a:gd name="connsiteX5" fmla="*/ 168708 w 8931284"/>
              <a:gd name="connsiteY5" fmla="*/ 674831 h 674832"/>
              <a:gd name="connsiteX6" fmla="*/ 0 w 8931284"/>
              <a:gd name="connsiteY6" fmla="*/ 337416 h 674832"/>
              <a:gd name="connsiteX0" fmla="*/ 0 w 8931284"/>
              <a:gd name="connsiteY0" fmla="*/ 337416 h 674832"/>
              <a:gd name="connsiteX1" fmla="*/ 168708 w 8931284"/>
              <a:gd name="connsiteY1" fmla="*/ 0 h 674832"/>
              <a:gd name="connsiteX2" fmla="*/ 8928903 w 8931284"/>
              <a:gd name="connsiteY2" fmla="*/ 3334 h 674832"/>
              <a:gd name="connsiteX3" fmla="*/ 8682321 w 8931284"/>
              <a:gd name="connsiteY3" fmla="*/ 356467 h 674832"/>
              <a:gd name="connsiteX4" fmla="*/ 8931284 w 8931284"/>
              <a:gd name="connsiteY4" fmla="*/ 674832 h 674832"/>
              <a:gd name="connsiteX5" fmla="*/ 168708 w 8931284"/>
              <a:gd name="connsiteY5" fmla="*/ 674831 h 674832"/>
              <a:gd name="connsiteX6" fmla="*/ 0 w 8931284"/>
              <a:gd name="connsiteY6" fmla="*/ 337416 h 674832"/>
              <a:gd name="connsiteX0" fmla="*/ 0 w 10025267"/>
              <a:gd name="connsiteY0" fmla="*/ 337416 h 674832"/>
              <a:gd name="connsiteX1" fmla="*/ 168708 w 10025267"/>
              <a:gd name="connsiteY1" fmla="*/ 0 h 674832"/>
              <a:gd name="connsiteX2" fmla="*/ 8928903 w 10025267"/>
              <a:gd name="connsiteY2" fmla="*/ 3334 h 674832"/>
              <a:gd name="connsiteX3" fmla="*/ 8931284 w 10025267"/>
              <a:gd name="connsiteY3" fmla="*/ 674832 h 674832"/>
              <a:gd name="connsiteX4" fmla="*/ 168708 w 10025267"/>
              <a:gd name="connsiteY4" fmla="*/ 674831 h 674832"/>
              <a:gd name="connsiteX5" fmla="*/ 0 w 10025267"/>
              <a:gd name="connsiteY5" fmla="*/ 337416 h 674832"/>
              <a:gd name="connsiteX0" fmla="*/ 0 w 9581850"/>
              <a:gd name="connsiteY0" fmla="*/ 337416 h 756311"/>
              <a:gd name="connsiteX1" fmla="*/ 168708 w 9581850"/>
              <a:gd name="connsiteY1" fmla="*/ 0 h 756311"/>
              <a:gd name="connsiteX2" fmla="*/ 8928903 w 9581850"/>
              <a:gd name="connsiteY2" fmla="*/ 3334 h 756311"/>
              <a:gd name="connsiteX3" fmla="*/ 8931284 w 9581850"/>
              <a:gd name="connsiteY3" fmla="*/ 674832 h 756311"/>
              <a:gd name="connsiteX4" fmla="*/ 168708 w 9581850"/>
              <a:gd name="connsiteY4" fmla="*/ 674831 h 756311"/>
              <a:gd name="connsiteX5" fmla="*/ 0 w 9581850"/>
              <a:gd name="connsiteY5" fmla="*/ 337416 h 756311"/>
              <a:gd name="connsiteX0" fmla="*/ 0 w 9665262"/>
              <a:gd name="connsiteY0" fmla="*/ 337416 h 761670"/>
              <a:gd name="connsiteX1" fmla="*/ 168708 w 9665262"/>
              <a:gd name="connsiteY1" fmla="*/ 0 h 761670"/>
              <a:gd name="connsiteX2" fmla="*/ 8928903 w 9665262"/>
              <a:gd name="connsiteY2" fmla="*/ 3334 h 761670"/>
              <a:gd name="connsiteX3" fmla="*/ 8931284 w 9665262"/>
              <a:gd name="connsiteY3" fmla="*/ 674832 h 761670"/>
              <a:gd name="connsiteX4" fmla="*/ 168708 w 9665262"/>
              <a:gd name="connsiteY4" fmla="*/ 674831 h 761670"/>
              <a:gd name="connsiteX5" fmla="*/ 0 w 9665262"/>
              <a:gd name="connsiteY5" fmla="*/ 337416 h 761670"/>
              <a:gd name="connsiteX0" fmla="*/ 0 w 9579731"/>
              <a:gd name="connsiteY0" fmla="*/ 337416 h 779765"/>
              <a:gd name="connsiteX1" fmla="*/ 168708 w 9579731"/>
              <a:gd name="connsiteY1" fmla="*/ 0 h 779765"/>
              <a:gd name="connsiteX2" fmla="*/ 8928903 w 9579731"/>
              <a:gd name="connsiteY2" fmla="*/ 3334 h 779765"/>
              <a:gd name="connsiteX3" fmla="*/ 8931284 w 9579731"/>
              <a:gd name="connsiteY3" fmla="*/ 674832 h 779765"/>
              <a:gd name="connsiteX4" fmla="*/ 168708 w 9579731"/>
              <a:gd name="connsiteY4" fmla="*/ 674831 h 779765"/>
              <a:gd name="connsiteX5" fmla="*/ 0 w 9579731"/>
              <a:gd name="connsiteY5" fmla="*/ 337416 h 779765"/>
              <a:gd name="connsiteX0" fmla="*/ 0 w 8931284"/>
              <a:gd name="connsiteY0" fmla="*/ 337416 h 674832"/>
              <a:gd name="connsiteX1" fmla="*/ 168708 w 8931284"/>
              <a:gd name="connsiteY1" fmla="*/ 0 h 674832"/>
              <a:gd name="connsiteX2" fmla="*/ 8928903 w 8931284"/>
              <a:gd name="connsiteY2" fmla="*/ 3334 h 674832"/>
              <a:gd name="connsiteX3" fmla="*/ 8931284 w 8931284"/>
              <a:gd name="connsiteY3" fmla="*/ 674832 h 674832"/>
              <a:gd name="connsiteX4" fmla="*/ 168708 w 8931284"/>
              <a:gd name="connsiteY4" fmla="*/ 674831 h 674832"/>
              <a:gd name="connsiteX5" fmla="*/ 0 w 8931284"/>
              <a:gd name="connsiteY5" fmla="*/ 337416 h 6748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8931284" h="674832">
                <a:moveTo>
                  <a:pt x="0" y="337416"/>
                </a:moveTo>
                <a:lnTo>
                  <a:pt x="168708" y="0"/>
                </a:lnTo>
                <a:lnTo>
                  <a:pt x="8928903" y="3334"/>
                </a:lnTo>
                <a:cubicBezTo>
                  <a:pt x="8929626" y="1289762"/>
                  <a:pt x="8926848" y="-313384"/>
                  <a:pt x="8931284" y="674832"/>
                </a:cubicBezTo>
                <a:lnTo>
                  <a:pt x="168708" y="674831"/>
                </a:lnTo>
                <a:lnTo>
                  <a:pt x="0" y="337416"/>
                </a:lnTo>
                <a:close/>
              </a:path>
            </a:pathLst>
          </a:custGeom>
          <a:solidFill>
            <a:schemeClr val="accent4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800"/>
          </a:p>
        </p:txBody>
      </p:sp>
      <p:sp>
        <p:nvSpPr>
          <p:cNvPr id="18" name="Hexagone 17"/>
          <p:cNvSpPr/>
          <p:nvPr userDrawn="1"/>
        </p:nvSpPr>
        <p:spPr>
          <a:xfrm>
            <a:off x="453947" y="4380344"/>
            <a:ext cx="1414272" cy="914400"/>
          </a:xfrm>
          <a:prstGeom prst="hexagon">
            <a:avLst/>
          </a:prstGeom>
          <a:solidFill>
            <a:schemeClr val="bg1">
              <a:lumMod val="95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800"/>
          </a:p>
        </p:txBody>
      </p:sp>
      <p:sp>
        <p:nvSpPr>
          <p:cNvPr id="23" name="Freeform 8"/>
          <p:cNvSpPr>
            <a:spLocks noEditPoints="1"/>
          </p:cNvSpPr>
          <p:nvPr userDrawn="1"/>
        </p:nvSpPr>
        <p:spPr bwMode="auto">
          <a:xfrm>
            <a:off x="842290" y="4621544"/>
            <a:ext cx="523113" cy="432000"/>
          </a:xfrm>
          <a:custGeom>
            <a:avLst/>
            <a:gdLst>
              <a:gd name="T0" fmla="*/ 2251 w 5240"/>
              <a:gd name="T1" fmla="*/ 3321 h 5745"/>
              <a:gd name="T2" fmla="*/ 2989 w 5240"/>
              <a:gd name="T3" fmla="*/ 2271 h 5745"/>
              <a:gd name="T4" fmla="*/ 2989 w 5240"/>
              <a:gd name="T5" fmla="*/ 3321 h 5745"/>
              <a:gd name="T6" fmla="*/ 2251 w 5240"/>
              <a:gd name="T7" fmla="*/ 3321 h 5745"/>
              <a:gd name="T8" fmla="*/ 3298 w 5240"/>
              <a:gd name="T9" fmla="*/ 0 h 5745"/>
              <a:gd name="T10" fmla="*/ 0 w 5240"/>
              <a:gd name="T11" fmla="*/ 4508 h 5745"/>
              <a:gd name="T12" fmla="*/ 0 w 5240"/>
              <a:gd name="T13" fmla="*/ 4624 h 5745"/>
              <a:gd name="T14" fmla="*/ 2989 w 5240"/>
              <a:gd name="T15" fmla="*/ 4624 h 5745"/>
              <a:gd name="T16" fmla="*/ 2989 w 5240"/>
              <a:gd name="T17" fmla="*/ 5745 h 5745"/>
              <a:gd name="T18" fmla="*/ 4446 w 5240"/>
              <a:gd name="T19" fmla="*/ 5745 h 5745"/>
              <a:gd name="T20" fmla="*/ 4446 w 5240"/>
              <a:gd name="T21" fmla="*/ 4624 h 5745"/>
              <a:gd name="T22" fmla="*/ 5240 w 5240"/>
              <a:gd name="T23" fmla="*/ 4624 h 5745"/>
              <a:gd name="T24" fmla="*/ 5240 w 5240"/>
              <a:gd name="T25" fmla="*/ 3321 h 5745"/>
              <a:gd name="T26" fmla="*/ 4446 w 5240"/>
              <a:gd name="T27" fmla="*/ 3321 h 5745"/>
              <a:gd name="T28" fmla="*/ 4446 w 5240"/>
              <a:gd name="T29" fmla="*/ 0 h 5745"/>
              <a:gd name="T30" fmla="*/ 3298 w 5240"/>
              <a:gd name="T31" fmla="*/ 0 h 574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</a:cxnLst>
            <a:rect l="0" t="0" r="r" b="b"/>
            <a:pathLst>
              <a:path w="5240" h="5745">
                <a:moveTo>
                  <a:pt x="2251" y="3321"/>
                </a:moveTo>
                <a:lnTo>
                  <a:pt x="2989" y="2271"/>
                </a:lnTo>
                <a:lnTo>
                  <a:pt x="2989" y="3321"/>
                </a:lnTo>
                <a:lnTo>
                  <a:pt x="2251" y="3321"/>
                </a:lnTo>
                <a:close/>
                <a:moveTo>
                  <a:pt x="3298" y="0"/>
                </a:moveTo>
                <a:lnTo>
                  <a:pt x="0" y="4508"/>
                </a:lnTo>
                <a:lnTo>
                  <a:pt x="0" y="4624"/>
                </a:lnTo>
                <a:lnTo>
                  <a:pt x="2989" y="4624"/>
                </a:lnTo>
                <a:lnTo>
                  <a:pt x="2989" y="5745"/>
                </a:lnTo>
                <a:lnTo>
                  <a:pt x="4446" y="5745"/>
                </a:lnTo>
                <a:lnTo>
                  <a:pt x="4446" y="4624"/>
                </a:lnTo>
                <a:lnTo>
                  <a:pt x="5240" y="4624"/>
                </a:lnTo>
                <a:lnTo>
                  <a:pt x="5240" y="3321"/>
                </a:lnTo>
                <a:lnTo>
                  <a:pt x="4446" y="3321"/>
                </a:lnTo>
                <a:lnTo>
                  <a:pt x="4446" y="0"/>
                </a:lnTo>
                <a:lnTo>
                  <a:pt x="3298" y="0"/>
                </a:lnTo>
                <a:close/>
              </a:path>
            </a:pathLst>
          </a:custGeom>
          <a:solidFill>
            <a:srgbClr val="289660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sz="1800"/>
          </a:p>
        </p:txBody>
      </p:sp>
      <p:sp>
        <p:nvSpPr>
          <p:cNvPr id="49" name="Sous-titre 2"/>
          <p:cNvSpPr txBox="1">
            <a:spLocks/>
          </p:cNvSpPr>
          <p:nvPr userDrawn="1"/>
        </p:nvSpPr>
        <p:spPr>
          <a:xfrm>
            <a:off x="0" y="1"/>
            <a:ext cx="12192000" cy="101020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200" kern="1200">
                <a:solidFill>
                  <a:schemeClr val="tx1"/>
                </a:solidFill>
                <a:latin typeface="Calibri Light" panose="020F0302020204030204" pitchFamily="34" charset="0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Calibri Light" panose="020F0302020204030204" pitchFamily="34" charset="0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Calibri Light" panose="020F0302020204030204" pitchFamily="34" charset="0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Calibri Light" panose="020F0302020204030204" pitchFamily="34" charset="0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Calibri Light" panose="020F0302020204030204" pitchFamily="34" charset="0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fr-FR" sz="4000" b="0" u="sng" dirty="0">
                <a:solidFill>
                  <a:schemeClr val="tx1"/>
                </a:solidFill>
              </a:rPr>
              <a:t>Plan de la présentation</a:t>
            </a:r>
          </a:p>
        </p:txBody>
      </p:sp>
      <p:sp>
        <p:nvSpPr>
          <p:cNvPr id="32" name="Sous-titre 2"/>
          <p:cNvSpPr txBox="1">
            <a:spLocks/>
          </p:cNvSpPr>
          <p:nvPr userDrawn="1"/>
        </p:nvSpPr>
        <p:spPr>
          <a:xfrm>
            <a:off x="2639615" y="4343962"/>
            <a:ext cx="9552383" cy="101020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200" kern="1200">
                <a:solidFill>
                  <a:schemeClr val="tx1"/>
                </a:solidFill>
                <a:latin typeface="Calibri Light" panose="020F0302020204030204" pitchFamily="34" charset="0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Calibri Light" panose="020F0302020204030204" pitchFamily="34" charset="0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Calibri Light" panose="020F0302020204030204" pitchFamily="34" charset="0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Calibri Light" panose="020F0302020204030204" pitchFamily="34" charset="0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Calibri Light" panose="020F0302020204030204" pitchFamily="34" charset="0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4000" b="1" dirty="0">
                <a:solidFill>
                  <a:schemeClr val="tx1"/>
                </a:solidFill>
              </a:rPr>
              <a:t>Etude 1 : matériau pour un boitier de phare</a:t>
            </a:r>
          </a:p>
        </p:txBody>
      </p:sp>
      <p:sp>
        <p:nvSpPr>
          <p:cNvPr id="3" name="Espace réservé du numéro de diapositive 2">
            <a:extLst>
              <a:ext uri="{FF2B5EF4-FFF2-40B4-BE49-F238E27FC236}">
                <a16:creationId xmlns:a16="http://schemas.microsoft.com/office/drawing/2014/main" id="{89C3ED1A-FFED-4691-B865-B86FC57EB66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r>
              <a:rPr lang="fr-FR"/>
              <a:t>˻ </a:t>
            </a:r>
            <a:fld id="{5BA94AF5-556A-4851-83A2-A8D7F2E156B5}" type="slidenum">
              <a:rPr smtClean="0"/>
              <a:pPr/>
              <a:t>‹N°›</a:t>
            </a:fld>
            <a:r>
              <a:t> ˺</a:t>
            </a:r>
          </a:p>
        </p:txBody>
      </p:sp>
    </p:spTree>
    <p:extLst>
      <p:ext uri="{BB962C8B-B14F-4D97-AF65-F5344CB8AC3E}">
        <p14:creationId xmlns:p14="http://schemas.microsoft.com/office/powerpoint/2010/main" val="2319375355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102"/>
          <p:cNvSpPr>
            <a:spLocks/>
          </p:cNvSpPr>
          <p:nvPr userDrawn="1"/>
        </p:nvSpPr>
        <p:spPr bwMode="auto">
          <a:xfrm>
            <a:off x="3932768" y="1"/>
            <a:ext cx="8259233" cy="2973387"/>
          </a:xfrm>
          <a:custGeom>
            <a:avLst/>
            <a:gdLst>
              <a:gd name="T0" fmla="*/ 0 w 3902"/>
              <a:gd name="T1" fmla="*/ 0 h 1873"/>
              <a:gd name="T2" fmla="*/ 3902 w 3902"/>
              <a:gd name="T3" fmla="*/ 1873 h 1873"/>
              <a:gd name="T4" fmla="*/ 3902 w 3902"/>
              <a:gd name="T5" fmla="*/ 0 h 1873"/>
              <a:gd name="T6" fmla="*/ 0 w 3902"/>
              <a:gd name="T7" fmla="*/ 0 h 187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3902" h="1873">
                <a:moveTo>
                  <a:pt x="0" y="0"/>
                </a:moveTo>
                <a:lnTo>
                  <a:pt x="3902" y="1873"/>
                </a:lnTo>
                <a:lnTo>
                  <a:pt x="3902" y="0"/>
                </a:lnTo>
                <a:lnTo>
                  <a:pt x="0" y="0"/>
                </a:lnTo>
                <a:close/>
              </a:path>
            </a:pathLst>
          </a:custGeom>
          <a:solidFill>
            <a:srgbClr val="F6F6F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sz="1800"/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0" y="44624"/>
            <a:ext cx="12192000" cy="562074"/>
          </a:xfrm>
        </p:spPr>
        <p:txBody>
          <a:bodyPr/>
          <a:lstStyle>
            <a:lvl1pPr>
              <a:defRPr sz="3600" b="1"/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609600" y="764705"/>
            <a:ext cx="10972800" cy="5361459"/>
          </a:xfrm>
        </p:spPr>
        <p:txBody>
          <a:bodyPr/>
          <a:lstStyle>
            <a:lvl1pPr marL="342900" indent="-342900">
              <a:buFont typeface="Wingdings" panose="05000000000000000000" pitchFamily="2" charset="2"/>
              <a:buChar char="§"/>
              <a:defRPr/>
            </a:lvl1pPr>
            <a:lvl2pPr marL="742950" indent="-285750">
              <a:buFont typeface="Arial" panose="020B0604020202020204" pitchFamily="34" charset="0"/>
              <a:buChar char="•"/>
              <a:defRPr/>
            </a:lvl2pPr>
            <a:lvl3pPr marL="914400" indent="0">
              <a:buFontTx/>
              <a:buNone/>
              <a:defRPr/>
            </a:lvl3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- Troisième niveau</a:t>
            </a:r>
          </a:p>
        </p:txBody>
      </p:sp>
    </p:spTree>
    <p:extLst>
      <p:ext uri="{BB962C8B-B14F-4D97-AF65-F5344CB8AC3E}">
        <p14:creationId xmlns:p14="http://schemas.microsoft.com/office/powerpoint/2010/main" val="4024016989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2_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5"/>
          <p:cNvSpPr>
            <a:spLocks/>
          </p:cNvSpPr>
          <p:nvPr userDrawn="1"/>
        </p:nvSpPr>
        <p:spPr bwMode="auto">
          <a:xfrm>
            <a:off x="0" y="0"/>
            <a:ext cx="8263467" cy="2973388"/>
          </a:xfrm>
          <a:custGeom>
            <a:avLst/>
            <a:gdLst>
              <a:gd name="T0" fmla="*/ 0 w 3904"/>
              <a:gd name="T1" fmla="*/ 0 h 1873"/>
              <a:gd name="T2" fmla="*/ 0 w 3904"/>
              <a:gd name="T3" fmla="*/ 1873 h 1873"/>
              <a:gd name="T4" fmla="*/ 3904 w 3904"/>
              <a:gd name="T5" fmla="*/ 0 h 1873"/>
              <a:gd name="T6" fmla="*/ 0 w 3904"/>
              <a:gd name="T7" fmla="*/ 0 h 187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3904" h="1873">
                <a:moveTo>
                  <a:pt x="0" y="0"/>
                </a:moveTo>
                <a:lnTo>
                  <a:pt x="0" y="1873"/>
                </a:lnTo>
                <a:lnTo>
                  <a:pt x="3904" y="0"/>
                </a:lnTo>
                <a:lnTo>
                  <a:pt x="0" y="0"/>
                </a:lnTo>
                <a:close/>
              </a:path>
            </a:pathLst>
          </a:custGeom>
          <a:solidFill>
            <a:srgbClr val="F6F6F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sz="1800"/>
          </a:p>
        </p:txBody>
      </p:sp>
      <p:sp>
        <p:nvSpPr>
          <p:cNvPr id="8" name="Freeform 77"/>
          <p:cNvSpPr>
            <a:spLocks/>
          </p:cNvSpPr>
          <p:nvPr userDrawn="1"/>
        </p:nvSpPr>
        <p:spPr bwMode="auto">
          <a:xfrm>
            <a:off x="6781800" y="1"/>
            <a:ext cx="2623723" cy="474525"/>
          </a:xfrm>
          <a:custGeom>
            <a:avLst/>
            <a:gdLst>
              <a:gd name="connsiteX0" fmla="*/ 0 w 3561486"/>
              <a:gd name="connsiteY0" fmla="*/ 0 h 858838"/>
              <a:gd name="connsiteX1" fmla="*/ 1771362 w 3561486"/>
              <a:gd name="connsiteY1" fmla="*/ 0 h 858838"/>
              <a:gd name="connsiteX2" fmla="*/ 1790124 w 3561486"/>
              <a:gd name="connsiteY2" fmla="*/ 0 h 858838"/>
              <a:gd name="connsiteX3" fmla="*/ 3561486 w 3561486"/>
              <a:gd name="connsiteY3" fmla="*/ 0 h 858838"/>
              <a:gd name="connsiteX4" fmla="*/ 1790124 w 3561486"/>
              <a:gd name="connsiteY4" fmla="*/ 849837 h 858838"/>
              <a:gd name="connsiteX5" fmla="*/ 1790124 w 3561486"/>
              <a:gd name="connsiteY5" fmla="*/ 858838 h 858838"/>
              <a:gd name="connsiteX6" fmla="*/ 1780743 w 3561486"/>
              <a:gd name="connsiteY6" fmla="*/ 854337 h 858838"/>
              <a:gd name="connsiteX7" fmla="*/ 1771362 w 3561486"/>
              <a:gd name="connsiteY7" fmla="*/ 858838 h 858838"/>
              <a:gd name="connsiteX8" fmla="*/ 1771362 w 3561486"/>
              <a:gd name="connsiteY8" fmla="*/ 849837 h 8588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561486" h="858838">
                <a:moveTo>
                  <a:pt x="0" y="0"/>
                </a:moveTo>
                <a:lnTo>
                  <a:pt x="1771362" y="0"/>
                </a:lnTo>
                <a:lnTo>
                  <a:pt x="1790124" y="0"/>
                </a:lnTo>
                <a:lnTo>
                  <a:pt x="3561486" y="0"/>
                </a:lnTo>
                <a:lnTo>
                  <a:pt x="1790124" y="849837"/>
                </a:lnTo>
                <a:lnTo>
                  <a:pt x="1790124" y="858838"/>
                </a:lnTo>
                <a:lnTo>
                  <a:pt x="1780743" y="854337"/>
                </a:lnTo>
                <a:lnTo>
                  <a:pt x="1771362" y="858838"/>
                </a:lnTo>
                <a:lnTo>
                  <a:pt x="1771362" y="849837"/>
                </a:lnTo>
                <a:close/>
              </a:path>
            </a:pathLst>
          </a:custGeom>
          <a:solidFill>
            <a:srgbClr val="E3E3E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en-GB" sz="1800"/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0" y="44624"/>
            <a:ext cx="12192000" cy="562074"/>
          </a:xfrm>
        </p:spPr>
        <p:txBody>
          <a:bodyPr/>
          <a:lstStyle>
            <a:lvl1pPr>
              <a:defRPr sz="3600" b="1"/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609600" y="764705"/>
            <a:ext cx="10972800" cy="5361459"/>
          </a:xfrm>
        </p:spPr>
        <p:txBody>
          <a:bodyPr/>
          <a:lstStyle>
            <a:lvl1pPr marL="342900" indent="-342900">
              <a:buFont typeface="Wingdings" panose="05000000000000000000" pitchFamily="2" charset="2"/>
              <a:buChar char="§"/>
              <a:defRPr/>
            </a:lvl1pPr>
            <a:lvl2pPr marL="742950" indent="-285750">
              <a:buFont typeface="Arial" panose="020B0604020202020204" pitchFamily="34" charset="0"/>
              <a:buChar char="•"/>
              <a:defRPr/>
            </a:lvl2pPr>
            <a:lvl3pPr marL="914400" indent="0">
              <a:buFontTx/>
              <a:buNone/>
              <a:defRPr/>
            </a:lvl3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- Troisième niveau</a:t>
            </a:r>
          </a:p>
        </p:txBody>
      </p:sp>
    </p:spTree>
    <p:extLst>
      <p:ext uri="{BB962C8B-B14F-4D97-AF65-F5344CB8AC3E}">
        <p14:creationId xmlns:p14="http://schemas.microsoft.com/office/powerpoint/2010/main" val="1353527313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1694"/>
          <p:cNvGrpSpPr/>
          <p:nvPr userDrawn="1"/>
        </p:nvGrpSpPr>
        <p:grpSpPr>
          <a:xfrm rot="10800000">
            <a:off x="7214853" y="2"/>
            <a:ext cx="4242544" cy="653367"/>
            <a:chOff x="3148306" y="4491720"/>
            <a:chExt cx="3181908" cy="653367"/>
          </a:xfrm>
        </p:grpSpPr>
        <p:sp>
          <p:nvSpPr>
            <p:cNvPr id="8" name="Freeform 1695"/>
            <p:cNvSpPr>
              <a:spLocks/>
            </p:cNvSpPr>
            <p:nvPr/>
          </p:nvSpPr>
          <p:spPr bwMode="auto">
            <a:xfrm>
              <a:off x="4095967" y="4491720"/>
              <a:ext cx="2234247" cy="653367"/>
            </a:xfrm>
            <a:custGeom>
              <a:avLst/>
              <a:gdLst>
                <a:gd name="connsiteX0" fmla="*/ 1774054 w 3653447"/>
                <a:gd name="connsiteY0" fmla="*/ 0 h 1068388"/>
                <a:gd name="connsiteX1" fmla="*/ 3653447 w 3653447"/>
                <a:gd name="connsiteY1" fmla="*/ 1068388 h 1068388"/>
                <a:gd name="connsiteX2" fmla="*/ 0 w 3653447"/>
                <a:gd name="connsiteY2" fmla="*/ 1068388 h 10683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653447" h="1068388">
                  <a:moveTo>
                    <a:pt x="1774054" y="0"/>
                  </a:moveTo>
                  <a:lnTo>
                    <a:pt x="3653447" y="1068388"/>
                  </a:lnTo>
                  <a:lnTo>
                    <a:pt x="0" y="1068388"/>
                  </a:lnTo>
                  <a:close/>
                </a:path>
              </a:pathLst>
            </a:custGeom>
            <a:solidFill>
              <a:schemeClr val="tx1">
                <a:lumMod val="10000"/>
                <a:lumOff val="9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GB" sz="1800"/>
            </a:p>
          </p:txBody>
        </p:sp>
        <p:sp>
          <p:nvSpPr>
            <p:cNvPr id="9" name="Freeform 1696"/>
            <p:cNvSpPr>
              <a:spLocks/>
            </p:cNvSpPr>
            <p:nvPr/>
          </p:nvSpPr>
          <p:spPr bwMode="auto">
            <a:xfrm>
              <a:off x="3148306" y="4696780"/>
              <a:ext cx="1533026" cy="448307"/>
            </a:xfrm>
            <a:custGeom>
              <a:avLst/>
              <a:gdLst>
                <a:gd name="connsiteX0" fmla="*/ 744412 w 1533026"/>
                <a:gd name="connsiteY0" fmla="*/ 0 h 448307"/>
                <a:gd name="connsiteX1" fmla="*/ 1533026 w 1533026"/>
                <a:gd name="connsiteY1" fmla="*/ 448307 h 448307"/>
                <a:gd name="connsiteX2" fmla="*/ 0 w 1533026"/>
                <a:gd name="connsiteY2" fmla="*/ 448307 h 4483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533026" h="448307">
                  <a:moveTo>
                    <a:pt x="744412" y="0"/>
                  </a:moveTo>
                  <a:lnTo>
                    <a:pt x="1533026" y="448307"/>
                  </a:lnTo>
                  <a:lnTo>
                    <a:pt x="0" y="448307"/>
                  </a:ln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GB" sz="1800"/>
            </a:p>
          </p:txBody>
        </p:sp>
      </p:grp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0" y="44624"/>
            <a:ext cx="12192000" cy="562074"/>
          </a:xfrm>
        </p:spPr>
        <p:txBody>
          <a:bodyPr/>
          <a:lstStyle>
            <a:lvl1pPr>
              <a:defRPr sz="3600" b="1"/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609600" y="764705"/>
            <a:ext cx="10972800" cy="5361459"/>
          </a:xfrm>
        </p:spPr>
        <p:txBody>
          <a:bodyPr/>
          <a:lstStyle>
            <a:lvl1pPr marL="342900" indent="-342900">
              <a:buFont typeface="Wingdings" panose="05000000000000000000" pitchFamily="2" charset="2"/>
              <a:buChar char="§"/>
              <a:defRPr/>
            </a:lvl1pPr>
            <a:lvl2pPr marL="742950" indent="-285750">
              <a:buFont typeface="Arial" panose="020B0604020202020204" pitchFamily="34" charset="0"/>
              <a:buChar char="•"/>
              <a:defRPr/>
            </a:lvl2pPr>
            <a:lvl3pPr marL="914400" indent="0">
              <a:buFontTx/>
              <a:buNone/>
              <a:defRPr/>
            </a:lvl3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- Troisième niveau</a:t>
            </a:r>
          </a:p>
        </p:txBody>
      </p:sp>
    </p:spTree>
    <p:extLst>
      <p:ext uri="{BB962C8B-B14F-4D97-AF65-F5344CB8AC3E}">
        <p14:creationId xmlns:p14="http://schemas.microsoft.com/office/powerpoint/2010/main" val="308750542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microsoft.com/office/2007/relationships/hdphoto" Target="../media/hdphoto1.wdp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theme" Target="../theme/theme2.xml"/><Relationship Id="rId2" Type="http://schemas.openxmlformats.org/officeDocument/2006/relationships/slideLayout" Target="../slideLayouts/slideLayout4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4.jpeg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theme" Target="../theme/theme3.xml"/><Relationship Id="rId3" Type="http://schemas.openxmlformats.org/officeDocument/2006/relationships/slideLayout" Target="../slideLayouts/slideLayout7.xml"/><Relationship Id="rId7" Type="http://schemas.openxmlformats.org/officeDocument/2006/relationships/slideLayout" Target="../slideLayouts/slideLayout11.xml"/><Relationship Id="rId2" Type="http://schemas.openxmlformats.org/officeDocument/2006/relationships/slideLayout" Target="../slideLayouts/slideLayout6.xml"/><Relationship Id="rId1" Type="http://schemas.openxmlformats.org/officeDocument/2006/relationships/slideLayout" Target="../slideLayouts/slideLayout5.xml"/><Relationship Id="rId6" Type="http://schemas.openxmlformats.org/officeDocument/2006/relationships/slideLayout" Target="../slideLayouts/slideLayout10.xml"/><Relationship Id="rId5" Type="http://schemas.openxmlformats.org/officeDocument/2006/relationships/slideLayout" Target="../slideLayouts/slideLayout9.xml"/><Relationship Id="rId4" Type="http://schemas.openxmlformats.org/officeDocument/2006/relationships/slideLayout" Target="../slideLayouts/slideLayout8.xml"/><Relationship Id="rId9" Type="http://schemas.openxmlformats.org/officeDocument/2006/relationships/image" Target="../media/image4.jpeg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4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5.png"/><Relationship Id="rId5" Type="http://schemas.openxmlformats.org/officeDocument/2006/relationships/theme" Target="../theme/theme4.xml"/><Relationship Id="rId4" Type="http://schemas.openxmlformats.org/officeDocument/2006/relationships/slideLayout" Target="../slideLayouts/slideLayout15.xml"/></Relationships>
</file>

<file path=ppt/slideMasters/_rels/slideMaster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8.xml"/><Relationship Id="rId2" Type="http://schemas.openxmlformats.org/officeDocument/2006/relationships/slideLayout" Target="../slideLayouts/slideLayout17.xml"/><Relationship Id="rId1" Type="http://schemas.openxmlformats.org/officeDocument/2006/relationships/slideLayout" Target="../slideLayouts/slideLayout16.xml"/><Relationship Id="rId6" Type="http://schemas.openxmlformats.org/officeDocument/2006/relationships/image" Target="../media/image5.png"/><Relationship Id="rId5" Type="http://schemas.openxmlformats.org/officeDocument/2006/relationships/theme" Target="../theme/theme5.xml"/><Relationship Id="rId4" Type="http://schemas.openxmlformats.org/officeDocument/2006/relationships/slideLayout" Target="../slideLayouts/slideLayout19.xml"/></Relationships>
</file>

<file path=ppt/slideMasters/_rels/slideMaster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2.xml"/><Relationship Id="rId2" Type="http://schemas.openxmlformats.org/officeDocument/2006/relationships/slideLayout" Target="../slideLayouts/slideLayout21.xml"/><Relationship Id="rId1" Type="http://schemas.openxmlformats.org/officeDocument/2006/relationships/slideLayout" Target="../slideLayouts/slideLayout20.xml"/><Relationship Id="rId6" Type="http://schemas.openxmlformats.org/officeDocument/2006/relationships/image" Target="../media/image5.png"/><Relationship Id="rId5" Type="http://schemas.openxmlformats.org/officeDocument/2006/relationships/theme" Target="../theme/theme6.xml"/><Relationship Id="rId4" Type="http://schemas.openxmlformats.org/officeDocument/2006/relationships/slideLayout" Target="../slideLayouts/slideLayout23.xml"/></Relationships>
</file>

<file path=ppt/slideMasters/_rels/slideMaster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6.xml"/><Relationship Id="rId2" Type="http://schemas.openxmlformats.org/officeDocument/2006/relationships/slideLayout" Target="../slideLayouts/slideLayout25.xml"/><Relationship Id="rId1" Type="http://schemas.openxmlformats.org/officeDocument/2006/relationships/slideLayout" Target="../slideLayouts/slideLayout24.xml"/><Relationship Id="rId6" Type="http://schemas.openxmlformats.org/officeDocument/2006/relationships/image" Target="../media/image5.png"/><Relationship Id="rId5" Type="http://schemas.openxmlformats.org/officeDocument/2006/relationships/theme" Target="../theme/theme7.xml"/><Relationship Id="rId4" Type="http://schemas.openxmlformats.org/officeDocument/2006/relationships/slideLayout" Target="../slideLayouts/slideLayout27.xml"/></Relationships>
</file>

<file path=ppt/slideMasters/_rels/slideMaster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0.xml"/><Relationship Id="rId2" Type="http://schemas.openxmlformats.org/officeDocument/2006/relationships/slideLayout" Target="../slideLayouts/slideLayout29.xml"/><Relationship Id="rId1" Type="http://schemas.openxmlformats.org/officeDocument/2006/relationships/slideLayout" Target="../slideLayouts/slideLayout28.xml"/><Relationship Id="rId5" Type="http://schemas.openxmlformats.org/officeDocument/2006/relationships/image" Target="../media/image5.png"/><Relationship Id="rId4" Type="http://schemas.openxmlformats.org/officeDocument/2006/relationships/theme" Target="../theme/theme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Hexagone 6">
            <a:extLst>
              <a:ext uri="{FF2B5EF4-FFF2-40B4-BE49-F238E27FC236}">
                <a16:creationId xmlns:a16="http://schemas.microsoft.com/office/drawing/2014/main" id="{B51116DB-1A21-4E73-BA67-5ADA5DF3C3A5}"/>
              </a:ext>
            </a:extLst>
          </p:cNvPr>
          <p:cNvSpPr/>
          <p:nvPr userDrawn="1"/>
        </p:nvSpPr>
        <p:spPr>
          <a:xfrm>
            <a:off x="431371" y="6135629"/>
            <a:ext cx="11908384" cy="674832"/>
          </a:xfrm>
          <a:custGeom>
            <a:avLst/>
            <a:gdLst>
              <a:gd name="connsiteX0" fmla="*/ 0 w 1703829"/>
              <a:gd name="connsiteY0" fmla="*/ 337416 h 674831"/>
              <a:gd name="connsiteX1" fmla="*/ 168708 w 1703829"/>
              <a:gd name="connsiteY1" fmla="*/ 0 h 674831"/>
              <a:gd name="connsiteX2" fmla="*/ 1535121 w 1703829"/>
              <a:gd name="connsiteY2" fmla="*/ 0 h 674831"/>
              <a:gd name="connsiteX3" fmla="*/ 1703829 w 1703829"/>
              <a:gd name="connsiteY3" fmla="*/ 337416 h 674831"/>
              <a:gd name="connsiteX4" fmla="*/ 1535121 w 1703829"/>
              <a:gd name="connsiteY4" fmla="*/ 674831 h 674831"/>
              <a:gd name="connsiteX5" fmla="*/ 168708 w 1703829"/>
              <a:gd name="connsiteY5" fmla="*/ 674831 h 674831"/>
              <a:gd name="connsiteX6" fmla="*/ 0 w 1703829"/>
              <a:gd name="connsiteY6" fmla="*/ 337416 h 674831"/>
              <a:gd name="connsiteX0" fmla="*/ 0 w 8926521"/>
              <a:gd name="connsiteY0" fmla="*/ 337416 h 674831"/>
              <a:gd name="connsiteX1" fmla="*/ 168708 w 8926521"/>
              <a:gd name="connsiteY1" fmla="*/ 0 h 674831"/>
              <a:gd name="connsiteX2" fmla="*/ 8926521 w 8926521"/>
              <a:gd name="connsiteY2" fmla="*/ 15240 h 674831"/>
              <a:gd name="connsiteX3" fmla="*/ 1703829 w 8926521"/>
              <a:gd name="connsiteY3" fmla="*/ 337416 h 674831"/>
              <a:gd name="connsiteX4" fmla="*/ 1535121 w 8926521"/>
              <a:gd name="connsiteY4" fmla="*/ 674831 h 674831"/>
              <a:gd name="connsiteX5" fmla="*/ 168708 w 8926521"/>
              <a:gd name="connsiteY5" fmla="*/ 674831 h 674831"/>
              <a:gd name="connsiteX6" fmla="*/ 0 w 8926521"/>
              <a:gd name="connsiteY6" fmla="*/ 337416 h 674831"/>
              <a:gd name="connsiteX0" fmla="*/ 0 w 8926521"/>
              <a:gd name="connsiteY0" fmla="*/ 337416 h 674831"/>
              <a:gd name="connsiteX1" fmla="*/ 168708 w 8926521"/>
              <a:gd name="connsiteY1" fmla="*/ 0 h 674831"/>
              <a:gd name="connsiteX2" fmla="*/ 8926521 w 8926521"/>
              <a:gd name="connsiteY2" fmla="*/ 15240 h 674831"/>
              <a:gd name="connsiteX3" fmla="*/ 1703829 w 8926521"/>
              <a:gd name="connsiteY3" fmla="*/ 337416 h 674831"/>
              <a:gd name="connsiteX4" fmla="*/ 8926521 w 8926521"/>
              <a:gd name="connsiteY4" fmla="*/ 674831 h 674831"/>
              <a:gd name="connsiteX5" fmla="*/ 168708 w 8926521"/>
              <a:gd name="connsiteY5" fmla="*/ 674831 h 674831"/>
              <a:gd name="connsiteX6" fmla="*/ 0 w 8926521"/>
              <a:gd name="connsiteY6" fmla="*/ 337416 h 674831"/>
              <a:gd name="connsiteX0" fmla="*/ 0 w 8927589"/>
              <a:gd name="connsiteY0" fmla="*/ 337416 h 674831"/>
              <a:gd name="connsiteX1" fmla="*/ 168708 w 8927589"/>
              <a:gd name="connsiteY1" fmla="*/ 0 h 674831"/>
              <a:gd name="connsiteX2" fmla="*/ 8926521 w 8927589"/>
              <a:gd name="connsiteY2" fmla="*/ 15240 h 674831"/>
              <a:gd name="connsiteX3" fmla="*/ 8927589 w 8927589"/>
              <a:gd name="connsiteY3" fmla="*/ 337416 h 674831"/>
              <a:gd name="connsiteX4" fmla="*/ 8926521 w 8927589"/>
              <a:gd name="connsiteY4" fmla="*/ 674831 h 674831"/>
              <a:gd name="connsiteX5" fmla="*/ 168708 w 8927589"/>
              <a:gd name="connsiteY5" fmla="*/ 674831 h 674831"/>
              <a:gd name="connsiteX6" fmla="*/ 0 w 8927589"/>
              <a:gd name="connsiteY6" fmla="*/ 337416 h 674831"/>
              <a:gd name="connsiteX0" fmla="*/ 0 w 8927589"/>
              <a:gd name="connsiteY0" fmla="*/ 337416 h 674831"/>
              <a:gd name="connsiteX1" fmla="*/ 168708 w 8927589"/>
              <a:gd name="connsiteY1" fmla="*/ 0 h 674831"/>
              <a:gd name="connsiteX2" fmla="*/ 8921759 w 8927589"/>
              <a:gd name="connsiteY2" fmla="*/ 10478 h 674831"/>
              <a:gd name="connsiteX3" fmla="*/ 8927589 w 8927589"/>
              <a:gd name="connsiteY3" fmla="*/ 337416 h 674831"/>
              <a:gd name="connsiteX4" fmla="*/ 8926521 w 8927589"/>
              <a:gd name="connsiteY4" fmla="*/ 674831 h 674831"/>
              <a:gd name="connsiteX5" fmla="*/ 168708 w 8927589"/>
              <a:gd name="connsiteY5" fmla="*/ 674831 h 674831"/>
              <a:gd name="connsiteX6" fmla="*/ 0 w 8927589"/>
              <a:gd name="connsiteY6" fmla="*/ 337416 h 674831"/>
              <a:gd name="connsiteX0" fmla="*/ 0 w 8928903"/>
              <a:gd name="connsiteY0" fmla="*/ 337416 h 674831"/>
              <a:gd name="connsiteX1" fmla="*/ 168708 w 8928903"/>
              <a:gd name="connsiteY1" fmla="*/ 0 h 674831"/>
              <a:gd name="connsiteX2" fmla="*/ 8928903 w 8928903"/>
              <a:gd name="connsiteY2" fmla="*/ 3334 h 674831"/>
              <a:gd name="connsiteX3" fmla="*/ 8927589 w 8928903"/>
              <a:gd name="connsiteY3" fmla="*/ 337416 h 674831"/>
              <a:gd name="connsiteX4" fmla="*/ 8926521 w 8928903"/>
              <a:gd name="connsiteY4" fmla="*/ 674831 h 674831"/>
              <a:gd name="connsiteX5" fmla="*/ 168708 w 8928903"/>
              <a:gd name="connsiteY5" fmla="*/ 674831 h 674831"/>
              <a:gd name="connsiteX6" fmla="*/ 0 w 8928903"/>
              <a:gd name="connsiteY6" fmla="*/ 337416 h 674831"/>
              <a:gd name="connsiteX0" fmla="*/ 0 w 8928903"/>
              <a:gd name="connsiteY0" fmla="*/ 337416 h 674831"/>
              <a:gd name="connsiteX1" fmla="*/ 168708 w 8928903"/>
              <a:gd name="connsiteY1" fmla="*/ 0 h 674831"/>
              <a:gd name="connsiteX2" fmla="*/ 8928903 w 8928903"/>
              <a:gd name="connsiteY2" fmla="*/ 3334 h 674831"/>
              <a:gd name="connsiteX3" fmla="*/ 8927589 w 8928903"/>
              <a:gd name="connsiteY3" fmla="*/ 337416 h 674831"/>
              <a:gd name="connsiteX4" fmla="*/ 8816984 w 8928903"/>
              <a:gd name="connsiteY4" fmla="*/ 577200 h 674831"/>
              <a:gd name="connsiteX5" fmla="*/ 168708 w 8928903"/>
              <a:gd name="connsiteY5" fmla="*/ 674831 h 674831"/>
              <a:gd name="connsiteX6" fmla="*/ 0 w 8928903"/>
              <a:gd name="connsiteY6" fmla="*/ 337416 h 674831"/>
              <a:gd name="connsiteX0" fmla="*/ 0 w 8931284"/>
              <a:gd name="connsiteY0" fmla="*/ 337416 h 674832"/>
              <a:gd name="connsiteX1" fmla="*/ 168708 w 8931284"/>
              <a:gd name="connsiteY1" fmla="*/ 0 h 674832"/>
              <a:gd name="connsiteX2" fmla="*/ 8928903 w 8931284"/>
              <a:gd name="connsiteY2" fmla="*/ 3334 h 674832"/>
              <a:gd name="connsiteX3" fmla="*/ 8927589 w 8931284"/>
              <a:gd name="connsiteY3" fmla="*/ 337416 h 674832"/>
              <a:gd name="connsiteX4" fmla="*/ 8931284 w 8931284"/>
              <a:gd name="connsiteY4" fmla="*/ 674832 h 674832"/>
              <a:gd name="connsiteX5" fmla="*/ 168708 w 8931284"/>
              <a:gd name="connsiteY5" fmla="*/ 674831 h 674832"/>
              <a:gd name="connsiteX6" fmla="*/ 0 w 8931284"/>
              <a:gd name="connsiteY6" fmla="*/ 337416 h 674832"/>
              <a:gd name="connsiteX0" fmla="*/ 0 w 8931284"/>
              <a:gd name="connsiteY0" fmla="*/ 337416 h 674832"/>
              <a:gd name="connsiteX1" fmla="*/ 168708 w 8931284"/>
              <a:gd name="connsiteY1" fmla="*/ 0 h 674832"/>
              <a:gd name="connsiteX2" fmla="*/ 8928903 w 8931284"/>
              <a:gd name="connsiteY2" fmla="*/ 3334 h 674832"/>
              <a:gd name="connsiteX3" fmla="*/ 8691845 w 8931284"/>
              <a:gd name="connsiteY3" fmla="*/ 346941 h 674832"/>
              <a:gd name="connsiteX4" fmla="*/ 8931284 w 8931284"/>
              <a:gd name="connsiteY4" fmla="*/ 674832 h 674832"/>
              <a:gd name="connsiteX5" fmla="*/ 168708 w 8931284"/>
              <a:gd name="connsiteY5" fmla="*/ 674831 h 674832"/>
              <a:gd name="connsiteX6" fmla="*/ 0 w 8931284"/>
              <a:gd name="connsiteY6" fmla="*/ 337416 h 674832"/>
              <a:gd name="connsiteX0" fmla="*/ 0 w 8931284"/>
              <a:gd name="connsiteY0" fmla="*/ 337416 h 674832"/>
              <a:gd name="connsiteX1" fmla="*/ 168708 w 8931284"/>
              <a:gd name="connsiteY1" fmla="*/ 0 h 674832"/>
              <a:gd name="connsiteX2" fmla="*/ 8928903 w 8931284"/>
              <a:gd name="connsiteY2" fmla="*/ 3334 h 674832"/>
              <a:gd name="connsiteX3" fmla="*/ 8691845 w 8931284"/>
              <a:gd name="connsiteY3" fmla="*/ 346941 h 674832"/>
              <a:gd name="connsiteX4" fmla="*/ 8931284 w 8931284"/>
              <a:gd name="connsiteY4" fmla="*/ 674832 h 674832"/>
              <a:gd name="connsiteX5" fmla="*/ 168708 w 8931284"/>
              <a:gd name="connsiteY5" fmla="*/ 674831 h 674832"/>
              <a:gd name="connsiteX6" fmla="*/ 0 w 8931284"/>
              <a:gd name="connsiteY6" fmla="*/ 337416 h 674832"/>
              <a:gd name="connsiteX0" fmla="*/ 0 w 8931284"/>
              <a:gd name="connsiteY0" fmla="*/ 337416 h 674832"/>
              <a:gd name="connsiteX1" fmla="*/ 168708 w 8931284"/>
              <a:gd name="connsiteY1" fmla="*/ 0 h 674832"/>
              <a:gd name="connsiteX2" fmla="*/ 8928903 w 8931284"/>
              <a:gd name="connsiteY2" fmla="*/ 3334 h 674832"/>
              <a:gd name="connsiteX3" fmla="*/ 8691845 w 8931284"/>
              <a:gd name="connsiteY3" fmla="*/ 346941 h 674832"/>
              <a:gd name="connsiteX4" fmla="*/ 8931284 w 8931284"/>
              <a:gd name="connsiteY4" fmla="*/ 674832 h 674832"/>
              <a:gd name="connsiteX5" fmla="*/ 168708 w 8931284"/>
              <a:gd name="connsiteY5" fmla="*/ 674831 h 674832"/>
              <a:gd name="connsiteX6" fmla="*/ 0 w 8931284"/>
              <a:gd name="connsiteY6" fmla="*/ 337416 h 674832"/>
              <a:gd name="connsiteX0" fmla="*/ 0 w 8931284"/>
              <a:gd name="connsiteY0" fmla="*/ 337416 h 674832"/>
              <a:gd name="connsiteX1" fmla="*/ 168708 w 8931284"/>
              <a:gd name="connsiteY1" fmla="*/ 0 h 674832"/>
              <a:gd name="connsiteX2" fmla="*/ 8928903 w 8931284"/>
              <a:gd name="connsiteY2" fmla="*/ 3334 h 674832"/>
              <a:gd name="connsiteX3" fmla="*/ 8927589 w 8931284"/>
              <a:gd name="connsiteY3" fmla="*/ 349323 h 674832"/>
              <a:gd name="connsiteX4" fmla="*/ 8931284 w 8931284"/>
              <a:gd name="connsiteY4" fmla="*/ 674832 h 674832"/>
              <a:gd name="connsiteX5" fmla="*/ 168708 w 8931284"/>
              <a:gd name="connsiteY5" fmla="*/ 674831 h 674832"/>
              <a:gd name="connsiteX6" fmla="*/ 0 w 8931284"/>
              <a:gd name="connsiteY6" fmla="*/ 337416 h 674832"/>
              <a:gd name="connsiteX0" fmla="*/ 0 w 8931284"/>
              <a:gd name="connsiteY0" fmla="*/ 337416 h 674832"/>
              <a:gd name="connsiteX1" fmla="*/ 168708 w 8931284"/>
              <a:gd name="connsiteY1" fmla="*/ 0 h 674832"/>
              <a:gd name="connsiteX2" fmla="*/ 8928903 w 8931284"/>
              <a:gd name="connsiteY2" fmla="*/ 3334 h 674832"/>
              <a:gd name="connsiteX3" fmla="*/ 8915683 w 8931284"/>
              <a:gd name="connsiteY3" fmla="*/ 351704 h 674832"/>
              <a:gd name="connsiteX4" fmla="*/ 8931284 w 8931284"/>
              <a:gd name="connsiteY4" fmla="*/ 674832 h 674832"/>
              <a:gd name="connsiteX5" fmla="*/ 168708 w 8931284"/>
              <a:gd name="connsiteY5" fmla="*/ 674831 h 674832"/>
              <a:gd name="connsiteX6" fmla="*/ 0 w 8931284"/>
              <a:gd name="connsiteY6" fmla="*/ 337416 h 674832"/>
              <a:gd name="connsiteX0" fmla="*/ 0 w 8931284"/>
              <a:gd name="connsiteY0" fmla="*/ 337416 h 674832"/>
              <a:gd name="connsiteX1" fmla="*/ 168708 w 8931284"/>
              <a:gd name="connsiteY1" fmla="*/ 0 h 674832"/>
              <a:gd name="connsiteX2" fmla="*/ 8928903 w 8931284"/>
              <a:gd name="connsiteY2" fmla="*/ 3334 h 674832"/>
              <a:gd name="connsiteX3" fmla="*/ 8915683 w 8931284"/>
              <a:gd name="connsiteY3" fmla="*/ 351704 h 674832"/>
              <a:gd name="connsiteX4" fmla="*/ 8931284 w 8931284"/>
              <a:gd name="connsiteY4" fmla="*/ 674832 h 674832"/>
              <a:gd name="connsiteX5" fmla="*/ 168708 w 8931284"/>
              <a:gd name="connsiteY5" fmla="*/ 674831 h 674832"/>
              <a:gd name="connsiteX6" fmla="*/ 0 w 8931284"/>
              <a:gd name="connsiteY6" fmla="*/ 337416 h 674832"/>
              <a:gd name="connsiteX0" fmla="*/ 0 w 8931284"/>
              <a:gd name="connsiteY0" fmla="*/ 337416 h 674832"/>
              <a:gd name="connsiteX1" fmla="*/ 168708 w 8931284"/>
              <a:gd name="connsiteY1" fmla="*/ 0 h 674832"/>
              <a:gd name="connsiteX2" fmla="*/ 8928903 w 8931284"/>
              <a:gd name="connsiteY2" fmla="*/ 3334 h 674832"/>
              <a:gd name="connsiteX3" fmla="*/ 8682321 w 8931284"/>
              <a:gd name="connsiteY3" fmla="*/ 356467 h 674832"/>
              <a:gd name="connsiteX4" fmla="*/ 8931284 w 8931284"/>
              <a:gd name="connsiteY4" fmla="*/ 674832 h 674832"/>
              <a:gd name="connsiteX5" fmla="*/ 168708 w 8931284"/>
              <a:gd name="connsiteY5" fmla="*/ 674831 h 674832"/>
              <a:gd name="connsiteX6" fmla="*/ 0 w 8931284"/>
              <a:gd name="connsiteY6" fmla="*/ 337416 h 674832"/>
              <a:gd name="connsiteX0" fmla="*/ 0 w 10025267"/>
              <a:gd name="connsiteY0" fmla="*/ 337416 h 674832"/>
              <a:gd name="connsiteX1" fmla="*/ 168708 w 10025267"/>
              <a:gd name="connsiteY1" fmla="*/ 0 h 674832"/>
              <a:gd name="connsiteX2" fmla="*/ 8928903 w 10025267"/>
              <a:gd name="connsiteY2" fmla="*/ 3334 h 674832"/>
              <a:gd name="connsiteX3" fmla="*/ 8931284 w 10025267"/>
              <a:gd name="connsiteY3" fmla="*/ 674832 h 674832"/>
              <a:gd name="connsiteX4" fmla="*/ 168708 w 10025267"/>
              <a:gd name="connsiteY4" fmla="*/ 674831 h 674832"/>
              <a:gd name="connsiteX5" fmla="*/ 0 w 10025267"/>
              <a:gd name="connsiteY5" fmla="*/ 337416 h 674832"/>
              <a:gd name="connsiteX0" fmla="*/ 0 w 9581850"/>
              <a:gd name="connsiteY0" fmla="*/ 337416 h 756311"/>
              <a:gd name="connsiteX1" fmla="*/ 168708 w 9581850"/>
              <a:gd name="connsiteY1" fmla="*/ 0 h 756311"/>
              <a:gd name="connsiteX2" fmla="*/ 8928903 w 9581850"/>
              <a:gd name="connsiteY2" fmla="*/ 3334 h 756311"/>
              <a:gd name="connsiteX3" fmla="*/ 8931284 w 9581850"/>
              <a:gd name="connsiteY3" fmla="*/ 674832 h 756311"/>
              <a:gd name="connsiteX4" fmla="*/ 168708 w 9581850"/>
              <a:gd name="connsiteY4" fmla="*/ 674831 h 756311"/>
              <a:gd name="connsiteX5" fmla="*/ 0 w 9581850"/>
              <a:gd name="connsiteY5" fmla="*/ 337416 h 756311"/>
              <a:gd name="connsiteX0" fmla="*/ 0 w 9665262"/>
              <a:gd name="connsiteY0" fmla="*/ 337416 h 761670"/>
              <a:gd name="connsiteX1" fmla="*/ 168708 w 9665262"/>
              <a:gd name="connsiteY1" fmla="*/ 0 h 761670"/>
              <a:gd name="connsiteX2" fmla="*/ 8928903 w 9665262"/>
              <a:gd name="connsiteY2" fmla="*/ 3334 h 761670"/>
              <a:gd name="connsiteX3" fmla="*/ 8931284 w 9665262"/>
              <a:gd name="connsiteY3" fmla="*/ 674832 h 761670"/>
              <a:gd name="connsiteX4" fmla="*/ 168708 w 9665262"/>
              <a:gd name="connsiteY4" fmla="*/ 674831 h 761670"/>
              <a:gd name="connsiteX5" fmla="*/ 0 w 9665262"/>
              <a:gd name="connsiteY5" fmla="*/ 337416 h 761670"/>
              <a:gd name="connsiteX0" fmla="*/ 0 w 9579731"/>
              <a:gd name="connsiteY0" fmla="*/ 337416 h 779765"/>
              <a:gd name="connsiteX1" fmla="*/ 168708 w 9579731"/>
              <a:gd name="connsiteY1" fmla="*/ 0 h 779765"/>
              <a:gd name="connsiteX2" fmla="*/ 8928903 w 9579731"/>
              <a:gd name="connsiteY2" fmla="*/ 3334 h 779765"/>
              <a:gd name="connsiteX3" fmla="*/ 8931284 w 9579731"/>
              <a:gd name="connsiteY3" fmla="*/ 674832 h 779765"/>
              <a:gd name="connsiteX4" fmla="*/ 168708 w 9579731"/>
              <a:gd name="connsiteY4" fmla="*/ 674831 h 779765"/>
              <a:gd name="connsiteX5" fmla="*/ 0 w 9579731"/>
              <a:gd name="connsiteY5" fmla="*/ 337416 h 779765"/>
              <a:gd name="connsiteX0" fmla="*/ 0 w 8931284"/>
              <a:gd name="connsiteY0" fmla="*/ 337416 h 674832"/>
              <a:gd name="connsiteX1" fmla="*/ 168708 w 8931284"/>
              <a:gd name="connsiteY1" fmla="*/ 0 h 674832"/>
              <a:gd name="connsiteX2" fmla="*/ 8928903 w 8931284"/>
              <a:gd name="connsiteY2" fmla="*/ 3334 h 674832"/>
              <a:gd name="connsiteX3" fmla="*/ 8931284 w 8931284"/>
              <a:gd name="connsiteY3" fmla="*/ 674832 h 674832"/>
              <a:gd name="connsiteX4" fmla="*/ 168708 w 8931284"/>
              <a:gd name="connsiteY4" fmla="*/ 674831 h 674832"/>
              <a:gd name="connsiteX5" fmla="*/ 0 w 8931284"/>
              <a:gd name="connsiteY5" fmla="*/ 337416 h 6748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8931284" h="674832">
                <a:moveTo>
                  <a:pt x="0" y="337416"/>
                </a:moveTo>
                <a:lnTo>
                  <a:pt x="168708" y="0"/>
                </a:lnTo>
                <a:lnTo>
                  <a:pt x="8928903" y="3334"/>
                </a:lnTo>
                <a:cubicBezTo>
                  <a:pt x="8929626" y="1289762"/>
                  <a:pt x="8926848" y="-313384"/>
                  <a:pt x="8931284" y="674832"/>
                </a:cubicBezTo>
                <a:lnTo>
                  <a:pt x="168708" y="674831"/>
                </a:lnTo>
                <a:lnTo>
                  <a:pt x="0" y="337416"/>
                </a:lnTo>
                <a:close/>
              </a:path>
            </a:pathLst>
          </a:custGeom>
          <a:solidFill>
            <a:schemeClr val="tx1"/>
          </a:solidFill>
          <a:ln>
            <a:solidFill>
              <a:schemeClr val="bg1">
                <a:lumMod val="1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800"/>
          </a:p>
        </p:txBody>
      </p:sp>
      <p:pic>
        <p:nvPicPr>
          <p:cNvPr id="29" name="Image 28">
            <a:extLst>
              <a:ext uri="{FF2B5EF4-FFF2-40B4-BE49-F238E27FC236}">
                <a16:creationId xmlns:a16="http://schemas.microsoft.com/office/drawing/2014/main" id="{49CFB74C-9BA4-4F24-B5DF-D1DD2D31A337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903259" y="6110333"/>
            <a:ext cx="3360000" cy="755147"/>
          </a:xfrm>
          <a:prstGeom prst="rect">
            <a:avLst/>
          </a:prstGeom>
        </p:spPr>
      </p:pic>
      <p:sp>
        <p:nvSpPr>
          <p:cNvPr id="97" name="Hexagone 96"/>
          <p:cNvSpPr/>
          <p:nvPr userDrawn="1"/>
        </p:nvSpPr>
        <p:spPr>
          <a:xfrm>
            <a:off x="527381" y="6201869"/>
            <a:ext cx="838843" cy="542355"/>
          </a:xfrm>
          <a:prstGeom prst="hexagon">
            <a:avLst/>
          </a:prstGeom>
          <a:solidFill>
            <a:schemeClr val="bg1">
              <a:lumMod val="95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800"/>
          </a:p>
        </p:txBody>
      </p:sp>
      <p:grpSp>
        <p:nvGrpSpPr>
          <p:cNvPr id="99" name="Group 1694"/>
          <p:cNvGrpSpPr/>
          <p:nvPr userDrawn="1"/>
        </p:nvGrpSpPr>
        <p:grpSpPr>
          <a:xfrm rot="10800000">
            <a:off x="7214853" y="2"/>
            <a:ext cx="4242544" cy="653367"/>
            <a:chOff x="3148306" y="4491720"/>
            <a:chExt cx="3181908" cy="653367"/>
          </a:xfrm>
        </p:grpSpPr>
        <p:sp>
          <p:nvSpPr>
            <p:cNvPr id="100" name="Freeform 1695"/>
            <p:cNvSpPr>
              <a:spLocks/>
            </p:cNvSpPr>
            <p:nvPr/>
          </p:nvSpPr>
          <p:spPr bwMode="auto">
            <a:xfrm>
              <a:off x="4095967" y="4491720"/>
              <a:ext cx="2234247" cy="653367"/>
            </a:xfrm>
            <a:custGeom>
              <a:avLst/>
              <a:gdLst>
                <a:gd name="connsiteX0" fmla="*/ 1774054 w 3653447"/>
                <a:gd name="connsiteY0" fmla="*/ 0 h 1068388"/>
                <a:gd name="connsiteX1" fmla="*/ 3653447 w 3653447"/>
                <a:gd name="connsiteY1" fmla="*/ 1068388 h 1068388"/>
                <a:gd name="connsiteX2" fmla="*/ 0 w 3653447"/>
                <a:gd name="connsiteY2" fmla="*/ 1068388 h 10683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653447" h="1068388">
                  <a:moveTo>
                    <a:pt x="1774054" y="0"/>
                  </a:moveTo>
                  <a:lnTo>
                    <a:pt x="3653447" y="1068388"/>
                  </a:lnTo>
                  <a:lnTo>
                    <a:pt x="0" y="1068388"/>
                  </a:ln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GB" sz="1800"/>
            </a:p>
          </p:txBody>
        </p:sp>
        <p:sp>
          <p:nvSpPr>
            <p:cNvPr id="101" name="Freeform 1696"/>
            <p:cNvSpPr>
              <a:spLocks/>
            </p:cNvSpPr>
            <p:nvPr/>
          </p:nvSpPr>
          <p:spPr bwMode="auto">
            <a:xfrm>
              <a:off x="3148306" y="4696780"/>
              <a:ext cx="1533026" cy="448307"/>
            </a:xfrm>
            <a:custGeom>
              <a:avLst/>
              <a:gdLst>
                <a:gd name="connsiteX0" fmla="*/ 744412 w 1533026"/>
                <a:gd name="connsiteY0" fmla="*/ 0 h 448307"/>
                <a:gd name="connsiteX1" fmla="*/ 1533026 w 1533026"/>
                <a:gd name="connsiteY1" fmla="*/ 448307 h 448307"/>
                <a:gd name="connsiteX2" fmla="*/ 0 w 1533026"/>
                <a:gd name="connsiteY2" fmla="*/ 448307 h 4483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533026" h="448307">
                  <a:moveTo>
                    <a:pt x="744412" y="0"/>
                  </a:moveTo>
                  <a:lnTo>
                    <a:pt x="1533026" y="448307"/>
                  </a:lnTo>
                  <a:lnTo>
                    <a:pt x="0" y="448307"/>
                  </a:lnTo>
                  <a:close/>
                </a:path>
              </a:pathLst>
            </a:custGeom>
            <a:solidFill>
              <a:schemeClr val="tx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GB" sz="1800"/>
            </a:p>
          </p:txBody>
        </p:sp>
      </p:grpSp>
      <p:sp>
        <p:nvSpPr>
          <p:cNvPr id="102" name="Freeform 8"/>
          <p:cNvSpPr>
            <a:spLocks/>
          </p:cNvSpPr>
          <p:nvPr userDrawn="1"/>
        </p:nvSpPr>
        <p:spPr bwMode="auto">
          <a:xfrm rot="16200000">
            <a:off x="619080" y="-619079"/>
            <a:ext cx="2224429" cy="3462587"/>
          </a:xfrm>
          <a:custGeom>
            <a:avLst/>
            <a:gdLst>
              <a:gd name="T0" fmla="*/ 0 w 10875"/>
              <a:gd name="T1" fmla="*/ 0 h 5211"/>
              <a:gd name="T2" fmla="*/ 10875 w 10875"/>
              <a:gd name="T3" fmla="*/ 5211 h 5211"/>
              <a:gd name="T4" fmla="*/ 10875 w 10875"/>
              <a:gd name="T5" fmla="*/ 0 h 5211"/>
              <a:gd name="T6" fmla="*/ 0 w 10875"/>
              <a:gd name="T7" fmla="*/ 0 h 521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0875" h="5211">
                <a:moveTo>
                  <a:pt x="0" y="0"/>
                </a:moveTo>
                <a:lnTo>
                  <a:pt x="10875" y="5211"/>
                </a:lnTo>
                <a:lnTo>
                  <a:pt x="10875" y="0"/>
                </a:lnTo>
                <a:lnTo>
                  <a:pt x="0" y="0"/>
                </a:lnTo>
                <a:close/>
              </a:path>
            </a:pathLst>
          </a:custGeom>
          <a:solidFill>
            <a:schemeClr val="tx1">
              <a:lumMod val="10000"/>
              <a:lumOff val="9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en-GB" sz="1800"/>
          </a:p>
        </p:txBody>
      </p:sp>
      <p:pic>
        <p:nvPicPr>
          <p:cNvPr id="39" name="Image 38">
            <a:extLst>
              <a:ext uri="{FF2B5EF4-FFF2-40B4-BE49-F238E27FC236}">
                <a16:creationId xmlns:a16="http://schemas.microsoft.com/office/drawing/2014/main" id="{6F9A82BE-3964-4F2F-8E94-B3591CABCA0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5" cstate="screen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0" b="97228" l="0" r="97837">
                        <a14:foregroundMark x1="63942" y1="5330" x2="39663" y2="7036"/>
                        <a14:foregroundMark x1="39663" y1="7036" x2="67067" y2="7889"/>
                        <a14:foregroundMark x1="67067" y1="7889" x2="82933" y2="4051"/>
                        <a14:foregroundMark x1="82933" y1="4051" x2="75481" y2="19403"/>
                        <a14:foregroundMark x1="75481" y1="19403" x2="96875" y2="22175"/>
                        <a14:foregroundMark x1="96875" y1="22175" x2="50962" y2="38806"/>
                        <a14:foregroundMark x1="50962" y1="38806" x2="70673" y2="40512"/>
                        <a14:foregroundMark x1="70673" y1="40512" x2="37500" y2="54158"/>
                        <a14:foregroundMark x1="37500" y1="54158" x2="84375" y2="59701"/>
                        <a14:foregroundMark x1="84375" y1="59701" x2="19952" y2="75480"/>
                        <a14:foregroundMark x1="24279" y1="78891" x2="49279" y2="79531"/>
                        <a14:foregroundMark x1="49279" y1="79531" x2="25000" y2="87633"/>
                        <a14:foregroundMark x1="25721" y1="92964" x2="58894" y2="94456"/>
                        <a14:foregroundMark x1="58894" y1="94456" x2="25962" y2="95522"/>
                        <a14:foregroundMark x1="26202" y1="96375" x2="28606" y2="96375"/>
                        <a14:foregroundMark x1="28606" y1="96375" x2="60817" y2="96162"/>
                        <a14:foregroundMark x1="60817" y1="96162" x2="25000" y2="87420"/>
                        <a14:foregroundMark x1="25240" y1="81663" x2="56971" y2="53305"/>
                        <a14:foregroundMark x1="56971" y1="53305" x2="2644" y2="57143"/>
                        <a14:foregroundMark x1="2644" y1="57143" x2="37500" y2="46055"/>
                        <a14:foregroundMark x1="37500" y1="46055" x2="1442" y2="43497"/>
                        <a14:foregroundMark x1="57452" y1="8955" x2="56731" y2="6823"/>
                        <a14:foregroundMark x1="43990" y1="4691" x2="39904" y2="213"/>
                        <a14:foregroundMark x1="84375" y1="6823" x2="96154" y2="17271"/>
                        <a14:foregroundMark x1="96154" y1="17271" x2="98317" y2="8529"/>
                        <a14:foregroundMark x1="95192" y1="9595" x2="60096" y2="97655"/>
                        <a14:foregroundMark x1="0" y1="57783" x2="3846" y2="57996"/>
                        <a14:backgroundMark x1="3125" y1="73987" x2="3125" y2="91258"/>
                        <a14:backgroundMark x1="3125" y1="91258" x2="17067" y2="98507"/>
                        <a14:backgroundMark x1="17067" y1="98507" x2="20913" y2="83369"/>
                        <a14:backgroundMark x1="20913" y1="83369" x2="5529" y2="77612"/>
                        <a14:backgroundMark x1="5529" y1="77612" x2="3365" y2="75480"/>
                        <a14:backgroundMark x1="15865" y1="79104" x2="19952" y2="78038"/>
                        <a14:backgroundMark x1="23077" y1="84222" x2="19952" y2="95522"/>
                        <a14:backgroundMark x1="19952" y1="79104" x2="16587" y2="81450"/>
                        <a14:backgroundMark x1="14183" y1="88913" x2="10096" y2="98507"/>
                        <a14:backgroundMark x1="7452" y1="97228" x2="9856" y2="94243"/>
                        <a14:backgroundMark x1="22115" y1="95736" x2="16106" y2="79957"/>
                        <a14:backgroundMark x1="16106" y1="79957" x2="18990" y2="95309"/>
                        <a14:backgroundMark x1="18990" y1="95309" x2="21154" y2="80810"/>
                        <a14:backgroundMark x1="21154" y1="80810" x2="23558" y2="98934"/>
                        <a14:backgroundMark x1="20192" y1="79104" x2="3846" y2="79318"/>
                        <a14:backgroundMark x1="3846" y1="79318" x2="24038" y2="79104"/>
                        <a14:backgroundMark x1="24038" y1="79104" x2="12500" y2="77825"/>
                        <a14:backgroundMark x1="19712" y1="76333" x2="4327" y2="87846"/>
                        <a14:backgroundMark x1="4087" y1="87846" x2="2644" y2="99787"/>
                        <a14:backgroundMark x1="5288" y1="93390" x2="4087" y2="99787"/>
                        <a14:backgroundMark x1="7933" y1="94456" x2="7212" y2="99787"/>
                        <a14:backgroundMark x1="7933" y1="92324" x2="4567" y2="99787"/>
                        <a14:backgroundMark x1="7452" y1="88273" x2="6010" y2="99787"/>
                        <a14:backgroundMark x1="9615" y1="91045" x2="7692" y2="99787"/>
                        <a14:backgroundMark x1="14183" y1="91898" x2="16587" y2="99787"/>
                        <a14:backgroundMark x1="19231" y1="94030" x2="19231" y2="99787"/>
                        <a14:backgroundMark x1="20192" y1="94030" x2="20192" y2="99787"/>
                        <a14:backgroundMark x1="20192" y1="94030" x2="16827" y2="98934"/>
                        <a14:backgroundMark x1="18269" y1="92751" x2="16827" y2="99147"/>
                        <a14:backgroundMark x1="23317" y1="86141" x2="19231" y2="76759"/>
                        <a14:backgroundMark x1="22596" y1="77612" x2="18990" y2="79957"/>
                        <a14:backgroundMark x1="21635" y1="76546" x2="19231" y2="79104"/>
                        <a14:backgroundMark x1="21875" y1="76333" x2="20673" y2="79531"/>
                        <a14:backgroundMark x1="24038" y1="80384" x2="20913" y2="81237"/>
                        <a14:backgroundMark x1="24279" y1="80810" x2="20673" y2="83795"/>
                        <a14:backgroundMark x1="23558" y1="82942" x2="20673" y2="84861"/>
                        <a14:backgroundMark x1="24519" y1="89126" x2="19952" y2="9104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6677" y="4148536"/>
            <a:ext cx="2304256" cy="1944761"/>
          </a:xfrm>
          <a:prstGeom prst="rect">
            <a:avLst/>
          </a:prstGeom>
        </p:spPr>
      </p:pic>
      <p:sp>
        <p:nvSpPr>
          <p:cNvPr id="2" name="Espace réservé du numéro de diapositive 1">
            <a:extLst>
              <a:ext uri="{FF2B5EF4-FFF2-40B4-BE49-F238E27FC236}">
                <a16:creationId xmlns:a16="http://schemas.microsoft.com/office/drawing/2014/main" id="{09514EFF-DE6A-452A-8C62-37E539AB977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088554" y="6345301"/>
            <a:ext cx="100469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A94AF5-556A-4851-83A2-A8D7F2E156B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968333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4" r:id="rId1"/>
    <p:sldLayoutId id="2147483676" r:id="rId2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Calibri Light" panose="020F0302020204030204" pitchFamily="34" charset="0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Calibri Light" panose="020F0302020204030204" pitchFamily="34" charset="0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Calibri Light" panose="020F0302020204030204" pitchFamily="34" charset="0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Calibri Light" panose="020F0302020204030204" pitchFamily="34" charset="0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Calibri Light" panose="020F0302020204030204" pitchFamily="34" charset="0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Calibri Light" panose="020F0302020204030204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66836" y="6140119"/>
            <a:ext cx="2490828" cy="745265"/>
          </a:xfrm>
          <a:prstGeom prst="rect">
            <a:avLst/>
          </a:prstGeom>
        </p:spPr>
      </p:pic>
      <p:sp>
        <p:nvSpPr>
          <p:cNvPr id="5" name="Espace réservé du numéro de diapositive 1">
            <a:extLst>
              <a:ext uri="{FF2B5EF4-FFF2-40B4-BE49-F238E27FC236}">
                <a16:creationId xmlns:a16="http://schemas.microsoft.com/office/drawing/2014/main" id="{3E954751-40C8-466E-9A2F-F97AF6EADD1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992545" y="6345301"/>
            <a:ext cx="110070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lang="fr-FR" sz="1600" kern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alibri Light"/>
                <a:ea typeface="+mn-ea"/>
                <a:cs typeface="+mn-cs"/>
              </a:defRPr>
            </a:lvl1pPr>
          </a:lstStyle>
          <a:p>
            <a:r>
              <a:rPr lang="fr-FR" dirty="0"/>
              <a:t>˻ </a:t>
            </a:r>
            <a:fld id="{5BA94AF5-556A-4851-83A2-A8D7F2E156B5}" type="slidenum">
              <a:rPr smtClean="0"/>
              <a:pPr/>
              <a:t>‹N°›</a:t>
            </a:fld>
            <a:r>
              <a:rPr dirty="0"/>
              <a:t> ˺</a:t>
            </a:r>
          </a:p>
        </p:txBody>
      </p:sp>
    </p:spTree>
    <p:extLst>
      <p:ext uri="{BB962C8B-B14F-4D97-AF65-F5344CB8AC3E}">
        <p14:creationId xmlns:p14="http://schemas.microsoft.com/office/powerpoint/2010/main" val="17519698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6" r:id="rId1"/>
    <p:sldLayoutId id="2147483687" r:id="rId2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Hexagone 39">
            <a:extLst>
              <a:ext uri="{FF2B5EF4-FFF2-40B4-BE49-F238E27FC236}">
                <a16:creationId xmlns:a16="http://schemas.microsoft.com/office/drawing/2014/main" id="{65B283A5-A951-4FC8-BD7F-6808010B86E6}"/>
              </a:ext>
            </a:extLst>
          </p:cNvPr>
          <p:cNvSpPr/>
          <p:nvPr userDrawn="1"/>
        </p:nvSpPr>
        <p:spPr>
          <a:xfrm>
            <a:off x="436939" y="2371740"/>
            <a:ext cx="1414272" cy="914400"/>
          </a:xfrm>
          <a:prstGeom prst="hexagon">
            <a:avLst/>
          </a:prstGeom>
          <a:solidFill>
            <a:schemeClr val="bg1">
              <a:lumMod val="95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800"/>
          </a:p>
        </p:txBody>
      </p:sp>
      <p:sp>
        <p:nvSpPr>
          <p:cNvPr id="41" name="Hexagone 40">
            <a:extLst>
              <a:ext uri="{FF2B5EF4-FFF2-40B4-BE49-F238E27FC236}">
                <a16:creationId xmlns:a16="http://schemas.microsoft.com/office/drawing/2014/main" id="{64794CB0-3047-418A-B135-A6F740307C41}"/>
              </a:ext>
            </a:extLst>
          </p:cNvPr>
          <p:cNvSpPr/>
          <p:nvPr userDrawn="1"/>
        </p:nvSpPr>
        <p:spPr>
          <a:xfrm>
            <a:off x="436939" y="3379852"/>
            <a:ext cx="1414272" cy="914400"/>
          </a:xfrm>
          <a:prstGeom prst="hexagon">
            <a:avLst/>
          </a:prstGeom>
          <a:solidFill>
            <a:schemeClr val="bg1">
              <a:lumMod val="95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800"/>
          </a:p>
        </p:txBody>
      </p:sp>
      <p:sp>
        <p:nvSpPr>
          <p:cNvPr id="42" name="Hexagone 41">
            <a:extLst>
              <a:ext uri="{FF2B5EF4-FFF2-40B4-BE49-F238E27FC236}">
                <a16:creationId xmlns:a16="http://schemas.microsoft.com/office/drawing/2014/main" id="{1FF5F4A3-A35F-4ED5-9B49-A14F50AE8F3D}"/>
              </a:ext>
            </a:extLst>
          </p:cNvPr>
          <p:cNvSpPr/>
          <p:nvPr userDrawn="1"/>
        </p:nvSpPr>
        <p:spPr>
          <a:xfrm>
            <a:off x="436939" y="5396076"/>
            <a:ext cx="1414272" cy="914400"/>
          </a:xfrm>
          <a:prstGeom prst="hexagon">
            <a:avLst/>
          </a:prstGeom>
          <a:solidFill>
            <a:schemeClr val="bg1">
              <a:lumMod val="95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800" dirty="0"/>
          </a:p>
        </p:txBody>
      </p:sp>
      <p:sp>
        <p:nvSpPr>
          <p:cNvPr id="43" name="Hexagone 42">
            <a:extLst>
              <a:ext uri="{FF2B5EF4-FFF2-40B4-BE49-F238E27FC236}">
                <a16:creationId xmlns:a16="http://schemas.microsoft.com/office/drawing/2014/main" id="{09A5A126-2E68-4ED0-BF52-8C1F9615F19A}"/>
              </a:ext>
            </a:extLst>
          </p:cNvPr>
          <p:cNvSpPr/>
          <p:nvPr userDrawn="1"/>
        </p:nvSpPr>
        <p:spPr>
          <a:xfrm>
            <a:off x="436939" y="4387964"/>
            <a:ext cx="1414272" cy="914400"/>
          </a:xfrm>
          <a:prstGeom prst="hexagon">
            <a:avLst/>
          </a:prstGeom>
          <a:solidFill>
            <a:schemeClr val="bg1">
              <a:lumMod val="95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800"/>
          </a:p>
        </p:txBody>
      </p:sp>
      <p:sp>
        <p:nvSpPr>
          <p:cNvPr id="44" name="Hexagone 43">
            <a:extLst>
              <a:ext uri="{FF2B5EF4-FFF2-40B4-BE49-F238E27FC236}">
                <a16:creationId xmlns:a16="http://schemas.microsoft.com/office/drawing/2014/main" id="{F48D8CE2-D75E-47AA-A8FA-C71F7F4F5A7F}"/>
              </a:ext>
            </a:extLst>
          </p:cNvPr>
          <p:cNvSpPr/>
          <p:nvPr userDrawn="1"/>
        </p:nvSpPr>
        <p:spPr>
          <a:xfrm>
            <a:off x="436939" y="1363628"/>
            <a:ext cx="1414272" cy="914400"/>
          </a:xfrm>
          <a:prstGeom prst="hexagon">
            <a:avLst/>
          </a:prstGeom>
          <a:solidFill>
            <a:schemeClr val="bg1">
              <a:lumMod val="95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800"/>
          </a:p>
        </p:txBody>
      </p:sp>
      <p:sp>
        <p:nvSpPr>
          <p:cNvPr id="23" name="Freeform 5">
            <a:extLst>
              <a:ext uri="{FF2B5EF4-FFF2-40B4-BE49-F238E27FC236}">
                <a16:creationId xmlns:a16="http://schemas.microsoft.com/office/drawing/2014/main" id="{FF7C53A0-F693-412C-9C5D-2D34FFFAB00A}"/>
              </a:ext>
            </a:extLst>
          </p:cNvPr>
          <p:cNvSpPr>
            <a:spLocks/>
          </p:cNvSpPr>
          <p:nvPr userDrawn="1"/>
        </p:nvSpPr>
        <p:spPr bwMode="auto">
          <a:xfrm>
            <a:off x="983309" y="1591208"/>
            <a:ext cx="252585" cy="432000"/>
          </a:xfrm>
          <a:custGeom>
            <a:avLst/>
            <a:gdLst>
              <a:gd name="T0" fmla="*/ 2504 w 2504"/>
              <a:gd name="T1" fmla="*/ 5827 h 5827"/>
              <a:gd name="T2" fmla="*/ 2504 w 2504"/>
              <a:gd name="T3" fmla="*/ 0 h 5827"/>
              <a:gd name="T4" fmla="*/ 2422 w 2504"/>
              <a:gd name="T5" fmla="*/ 0 h 5827"/>
              <a:gd name="T6" fmla="*/ 0 w 2504"/>
              <a:gd name="T7" fmla="*/ 1722 h 5827"/>
              <a:gd name="T8" fmla="*/ 0 w 2504"/>
              <a:gd name="T9" fmla="*/ 3072 h 5827"/>
              <a:gd name="T10" fmla="*/ 1063 w 2504"/>
              <a:gd name="T11" fmla="*/ 2377 h 5827"/>
              <a:gd name="T12" fmla="*/ 1063 w 2504"/>
              <a:gd name="T13" fmla="*/ 5827 h 5827"/>
              <a:gd name="T14" fmla="*/ 2504 w 2504"/>
              <a:gd name="T15" fmla="*/ 5827 h 582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2504" h="5827">
                <a:moveTo>
                  <a:pt x="2504" y="5827"/>
                </a:moveTo>
                <a:lnTo>
                  <a:pt x="2504" y="0"/>
                </a:lnTo>
                <a:lnTo>
                  <a:pt x="2422" y="0"/>
                </a:lnTo>
                <a:lnTo>
                  <a:pt x="0" y="1722"/>
                </a:lnTo>
                <a:lnTo>
                  <a:pt x="0" y="3072"/>
                </a:lnTo>
                <a:lnTo>
                  <a:pt x="1063" y="2377"/>
                </a:lnTo>
                <a:lnTo>
                  <a:pt x="1063" y="5827"/>
                </a:lnTo>
                <a:lnTo>
                  <a:pt x="2504" y="5827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sz="1800"/>
          </a:p>
        </p:txBody>
      </p:sp>
      <p:sp>
        <p:nvSpPr>
          <p:cNvPr id="24" name="Freeform 6">
            <a:extLst>
              <a:ext uri="{FF2B5EF4-FFF2-40B4-BE49-F238E27FC236}">
                <a16:creationId xmlns:a16="http://schemas.microsoft.com/office/drawing/2014/main" id="{DCCE6D56-BF1B-4E33-AA60-0E61897A6F8B}"/>
              </a:ext>
            </a:extLst>
          </p:cNvPr>
          <p:cNvSpPr>
            <a:spLocks/>
          </p:cNvSpPr>
          <p:nvPr userDrawn="1"/>
        </p:nvSpPr>
        <p:spPr bwMode="auto">
          <a:xfrm>
            <a:off x="900127" y="2597700"/>
            <a:ext cx="418948" cy="432000"/>
          </a:xfrm>
          <a:custGeom>
            <a:avLst/>
            <a:gdLst>
              <a:gd name="T0" fmla="*/ 0 w 1792"/>
              <a:gd name="T1" fmla="*/ 2419 h 2467"/>
              <a:gd name="T2" fmla="*/ 0 w 1792"/>
              <a:gd name="T3" fmla="*/ 2467 h 2467"/>
              <a:gd name="T4" fmla="*/ 1792 w 1792"/>
              <a:gd name="T5" fmla="*/ 2467 h 2467"/>
              <a:gd name="T6" fmla="*/ 1792 w 1792"/>
              <a:gd name="T7" fmla="*/ 1916 h 2467"/>
              <a:gd name="T8" fmla="*/ 1074 w 1792"/>
              <a:gd name="T9" fmla="*/ 1916 h 2467"/>
              <a:gd name="T10" fmla="*/ 1393 w 1792"/>
              <a:gd name="T11" fmla="*/ 1487 h 2467"/>
              <a:gd name="T12" fmla="*/ 1743 w 1792"/>
              <a:gd name="T13" fmla="*/ 721 h 2467"/>
              <a:gd name="T14" fmla="*/ 915 w 1792"/>
              <a:gd name="T15" fmla="*/ 0 h 2467"/>
              <a:gd name="T16" fmla="*/ 24 w 1792"/>
              <a:gd name="T17" fmla="*/ 465 h 2467"/>
              <a:gd name="T18" fmla="*/ 440 w 1792"/>
              <a:gd name="T19" fmla="*/ 870 h 2467"/>
              <a:gd name="T20" fmla="*/ 887 w 1792"/>
              <a:gd name="T21" fmla="*/ 551 h 2467"/>
              <a:gd name="T22" fmla="*/ 1112 w 1792"/>
              <a:gd name="T23" fmla="*/ 766 h 2467"/>
              <a:gd name="T24" fmla="*/ 960 w 1792"/>
              <a:gd name="T25" fmla="*/ 1106 h 2467"/>
              <a:gd name="T26" fmla="*/ 0 w 1792"/>
              <a:gd name="T27" fmla="*/ 2419 h 246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1792" h="2467">
                <a:moveTo>
                  <a:pt x="0" y="2419"/>
                </a:moveTo>
                <a:cubicBezTo>
                  <a:pt x="0" y="2467"/>
                  <a:pt x="0" y="2467"/>
                  <a:pt x="0" y="2467"/>
                </a:cubicBezTo>
                <a:cubicBezTo>
                  <a:pt x="1792" y="2467"/>
                  <a:pt x="1792" y="2467"/>
                  <a:pt x="1792" y="2467"/>
                </a:cubicBezTo>
                <a:cubicBezTo>
                  <a:pt x="1792" y="1916"/>
                  <a:pt x="1792" y="1916"/>
                  <a:pt x="1792" y="1916"/>
                </a:cubicBezTo>
                <a:cubicBezTo>
                  <a:pt x="1074" y="1916"/>
                  <a:pt x="1074" y="1916"/>
                  <a:pt x="1074" y="1916"/>
                </a:cubicBezTo>
                <a:cubicBezTo>
                  <a:pt x="1393" y="1487"/>
                  <a:pt x="1393" y="1487"/>
                  <a:pt x="1393" y="1487"/>
                </a:cubicBezTo>
                <a:cubicBezTo>
                  <a:pt x="1625" y="1175"/>
                  <a:pt x="1743" y="967"/>
                  <a:pt x="1743" y="721"/>
                </a:cubicBezTo>
                <a:cubicBezTo>
                  <a:pt x="1743" y="264"/>
                  <a:pt x="1345" y="0"/>
                  <a:pt x="915" y="0"/>
                </a:cubicBezTo>
                <a:cubicBezTo>
                  <a:pt x="562" y="0"/>
                  <a:pt x="260" y="160"/>
                  <a:pt x="24" y="465"/>
                </a:cubicBezTo>
                <a:cubicBezTo>
                  <a:pt x="440" y="870"/>
                  <a:pt x="440" y="870"/>
                  <a:pt x="440" y="870"/>
                </a:cubicBezTo>
                <a:cubicBezTo>
                  <a:pt x="614" y="614"/>
                  <a:pt x="731" y="551"/>
                  <a:pt x="887" y="551"/>
                </a:cubicBezTo>
                <a:cubicBezTo>
                  <a:pt x="1036" y="551"/>
                  <a:pt x="1112" y="669"/>
                  <a:pt x="1112" y="766"/>
                </a:cubicBezTo>
                <a:cubicBezTo>
                  <a:pt x="1112" y="887"/>
                  <a:pt x="1050" y="984"/>
                  <a:pt x="960" y="1106"/>
                </a:cubicBezTo>
                <a:lnTo>
                  <a:pt x="0" y="2419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sz="1800"/>
          </a:p>
        </p:txBody>
      </p:sp>
      <p:sp>
        <p:nvSpPr>
          <p:cNvPr id="25" name="Freeform 7">
            <a:extLst>
              <a:ext uri="{FF2B5EF4-FFF2-40B4-BE49-F238E27FC236}">
                <a16:creationId xmlns:a16="http://schemas.microsoft.com/office/drawing/2014/main" id="{949986C1-FE40-4302-BD4D-9B674D3E7521}"/>
              </a:ext>
            </a:extLst>
          </p:cNvPr>
          <p:cNvSpPr>
            <a:spLocks/>
          </p:cNvSpPr>
          <p:nvPr userDrawn="1"/>
        </p:nvSpPr>
        <p:spPr bwMode="auto">
          <a:xfrm>
            <a:off x="893739" y="3613432"/>
            <a:ext cx="431723" cy="432000"/>
          </a:xfrm>
          <a:custGeom>
            <a:avLst/>
            <a:gdLst>
              <a:gd name="T0" fmla="*/ 1784 w 1823"/>
              <a:gd name="T1" fmla="*/ 0 h 2467"/>
              <a:gd name="T2" fmla="*/ 139 w 1823"/>
              <a:gd name="T3" fmla="*/ 0 h 2467"/>
              <a:gd name="T4" fmla="*/ 139 w 1823"/>
              <a:gd name="T5" fmla="*/ 555 h 2467"/>
              <a:gd name="T6" fmla="*/ 870 w 1823"/>
              <a:gd name="T7" fmla="*/ 555 h 2467"/>
              <a:gd name="T8" fmla="*/ 416 w 1823"/>
              <a:gd name="T9" fmla="*/ 1324 h 2467"/>
              <a:gd name="T10" fmla="*/ 416 w 1823"/>
              <a:gd name="T11" fmla="*/ 1359 h 2467"/>
              <a:gd name="T12" fmla="*/ 794 w 1823"/>
              <a:gd name="T13" fmla="*/ 1359 h 2467"/>
              <a:gd name="T14" fmla="*/ 1185 w 1823"/>
              <a:gd name="T15" fmla="*/ 1632 h 2467"/>
              <a:gd name="T16" fmla="*/ 873 w 1823"/>
              <a:gd name="T17" fmla="*/ 1916 h 2467"/>
              <a:gd name="T18" fmla="*/ 399 w 1823"/>
              <a:gd name="T19" fmla="*/ 1643 h 2467"/>
              <a:gd name="T20" fmla="*/ 0 w 1823"/>
              <a:gd name="T21" fmla="*/ 2038 h 2467"/>
              <a:gd name="T22" fmla="*/ 904 w 1823"/>
              <a:gd name="T23" fmla="*/ 2467 h 2467"/>
              <a:gd name="T24" fmla="*/ 1823 w 1823"/>
              <a:gd name="T25" fmla="*/ 1646 h 2467"/>
              <a:gd name="T26" fmla="*/ 1234 w 1823"/>
              <a:gd name="T27" fmla="*/ 877 h 2467"/>
              <a:gd name="T28" fmla="*/ 1784 w 1823"/>
              <a:gd name="T29" fmla="*/ 49 h 2467"/>
              <a:gd name="T30" fmla="*/ 1784 w 1823"/>
              <a:gd name="T31" fmla="*/ 0 h 246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</a:cxnLst>
            <a:rect l="0" t="0" r="r" b="b"/>
            <a:pathLst>
              <a:path w="1823" h="2467">
                <a:moveTo>
                  <a:pt x="1784" y="0"/>
                </a:moveTo>
                <a:cubicBezTo>
                  <a:pt x="139" y="0"/>
                  <a:pt x="139" y="0"/>
                  <a:pt x="139" y="0"/>
                </a:cubicBezTo>
                <a:cubicBezTo>
                  <a:pt x="139" y="555"/>
                  <a:pt x="139" y="555"/>
                  <a:pt x="139" y="555"/>
                </a:cubicBezTo>
                <a:cubicBezTo>
                  <a:pt x="870" y="555"/>
                  <a:pt x="870" y="555"/>
                  <a:pt x="870" y="555"/>
                </a:cubicBezTo>
                <a:cubicBezTo>
                  <a:pt x="416" y="1324"/>
                  <a:pt x="416" y="1324"/>
                  <a:pt x="416" y="1324"/>
                </a:cubicBezTo>
                <a:cubicBezTo>
                  <a:pt x="416" y="1359"/>
                  <a:pt x="416" y="1359"/>
                  <a:pt x="416" y="1359"/>
                </a:cubicBezTo>
                <a:cubicBezTo>
                  <a:pt x="794" y="1359"/>
                  <a:pt x="794" y="1359"/>
                  <a:pt x="794" y="1359"/>
                </a:cubicBezTo>
                <a:cubicBezTo>
                  <a:pt x="1036" y="1359"/>
                  <a:pt x="1185" y="1469"/>
                  <a:pt x="1185" y="1632"/>
                </a:cubicBezTo>
                <a:cubicBezTo>
                  <a:pt x="1185" y="1809"/>
                  <a:pt x="1050" y="1916"/>
                  <a:pt x="873" y="1916"/>
                </a:cubicBezTo>
                <a:cubicBezTo>
                  <a:pt x="686" y="1916"/>
                  <a:pt x="551" y="1826"/>
                  <a:pt x="399" y="1643"/>
                </a:cubicBezTo>
                <a:cubicBezTo>
                  <a:pt x="0" y="2038"/>
                  <a:pt x="0" y="2038"/>
                  <a:pt x="0" y="2038"/>
                </a:cubicBezTo>
                <a:cubicBezTo>
                  <a:pt x="187" y="2263"/>
                  <a:pt x="489" y="2467"/>
                  <a:pt x="904" y="2467"/>
                </a:cubicBezTo>
                <a:cubicBezTo>
                  <a:pt x="1389" y="2467"/>
                  <a:pt x="1823" y="2124"/>
                  <a:pt x="1823" y="1646"/>
                </a:cubicBezTo>
                <a:cubicBezTo>
                  <a:pt x="1823" y="1248"/>
                  <a:pt x="1559" y="953"/>
                  <a:pt x="1234" y="877"/>
                </a:cubicBezTo>
                <a:cubicBezTo>
                  <a:pt x="1784" y="49"/>
                  <a:pt x="1784" y="49"/>
                  <a:pt x="1784" y="49"/>
                </a:cubicBezTo>
                <a:lnTo>
                  <a:pt x="1784" y="0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sz="1800"/>
          </a:p>
        </p:txBody>
      </p:sp>
      <p:sp>
        <p:nvSpPr>
          <p:cNvPr id="26" name="Freeform 8">
            <a:extLst>
              <a:ext uri="{FF2B5EF4-FFF2-40B4-BE49-F238E27FC236}">
                <a16:creationId xmlns:a16="http://schemas.microsoft.com/office/drawing/2014/main" id="{0F2DEF16-1A27-43E8-8D8E-53A63F654E1A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48045" y="4613924"/>
            <a:ext cx="523113" cy="432000"/>
          </a:xfrm>
          <a:custGeom>
            <a:avLst/>
            <a:gdLst>
              <a:gd name="T0" fmla="*/ 2251 w 5240"/>
              <a:gd name="T1" fmla="*/ 3321 h 5745"/>
              <a:gd name="T2" fmla="*/ 2989 w 5240"/>
              <a:gd name="T3" fmla="*/ 2271 h 5745"/>
              <a:gd name="T4" fmla="*/ 2989 w 5240"/>
              <a:gd name="T5" fmla="*/ 3321 h 5745"/>
              <a:gd name="T6" fmla="*/ 2251 w 5240"/>
              <a:gd name="T7" fmla="*/ 3321 h 5745"/>
              <a:gd name="T8" fmla="*/ 3298 w 5240"/>
              <a:gd name="T9" fmla="*/ 0 h 5745"/>
              <a:gd name="T10" fmla="*/ 0 w 5240"/>
              <a:gd name="T11" fmla="*/ 4508 h 5745"/>
              <a:gd name="T12" fmla="*/ 0 w 5240"/>
              <a:gd name="T13" fmla="*/ 4624 h 5745"/>
              <a:gd name="T14" fmla="*/ 2989 w 5240"/>
              <a:gd name="T15" fmla="*/ 4624 h 5745"/>
              <a:gd name="T16" fmla="*/ 2989 w 5240"/>
              <a:gd name="T17" fmla="*/ 5745 h 5745"/>
              <a:gd name="T18" fmla="*/ 4446 w 5240"/>
              <a:gd name="T19" fmla="*/ 5745 h 5745"/>
              <a:gd name="T20" fmla="*/ 4446 w 5240"/>
              <a:gd name="T21" fmla="*/ 4624 h 5745"/>
              <a:gd name="T22" fmla="*/ 5240 w 5240"/>
              <a:gd name="T23" fmla="*/ 4624 h 5745"/>
              <a:gd name="T24" fmla="*/ 5240 w 5240"/>
              <a:gd name="T25" fmla="*/ 3321 h 5745"/>
              <a:gd name="T26" fmla="*/ 4446 w 5240"/>
              <a:gd name="T27" fmla="*/ 3321 h 5745"/>
              <a:gd name="T28" fmla="*/ 4446 w 5240"/>
              <a:gd name="T29" fmla="*/ 0 h 5745"/>
              <a:gd name="T30" fmla="*/ 3298 w 5240"/>
              <a:gd name="T31" fmla="*/ 0 h 574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</a:cxnLst>
            <a:rect l="0" t="0" r="r" b="b"/>
            <a:pathLst>
              <a:path w="5240" h="5745">
                <a:moveTo>
                  <a:pt x="2251" y="3321"/>
                </a:moveTo>
                <a:lnTo>
                  <a:pt x="2989" y="2271"/>
                </a:lnTo>
                <a:lnTo>
                  <a:pt x="2989" y="3321"/>
                </a:lnTo>
                <a:lnTo>
                  <a:pt x="2251" y="3321"/>
                </a:lnTo>
                <a:close/>
                <a:moveTo>
                  <a:pt x="3298" y="0"/>
                </a:moveTo>
                <a:lnTo>
                  <a:pt x="0" y="4508"/>
                </a:lnTo>
                <a:lnTo>
                  <a:pt x="0" y="4624"/>
                </a:lnTo>
                <a:lnTo>
                  <a:pt x="2989" y="4624"/>
                </a:lnTo>
                <a:lnTo>
                  <a:pt x="2989" y="5745"/>
                </a:lnTo>
                <a:lnTo>
                  <a:pt x="4446" y="5745"/>
                </a:lnTo>
                <a:lnTo>
                  <a:pt x="4446" y="4624"/>
                </a:lnTo>
                <a:lnTo>
                  <a:pt x="5240" y="4624"/>
                </a:lnTo>
                <a:lnTo>
                  <a:pt x="5240" y="3321"/>
                </a:lnTo>
                <a:lnTo>
                  <a:pt x="4446" y="3321"/>
                </a:lnTo>
                <a:lnTo>
                  <a:pt x="4446" y="0"/>
                </a:lnTo>
                <a:lnTo>
                  <a:pt x="3298" y="0"/>
                </a:lnTo>
                <a:close/>
              </a:path>
            </a:pathLst>
          </a:custGeom>
          <a:solidFill>
            <a:srgbClr val="289660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sz="1800"/>
          </a:p>
        </p:txBody>
      </p:sp>
      <p:sp>
        <p:nvSpPr>
          <p:cNvPr id="27" name="Freeform 5">
            <a:extLst>
              <a:ext uri="{FF2B5EF4-FFF2-40B4-BE49-F238E27FC236}">
                <a16:creationId xmlns:a16="http://schemas.microsoft.com/office/drawing/2014/main" id="{708FC470-2373-4DDC-BCF8-201E953C2CFC}"/>
              </a:ext>
            </a:extLst>
          </p:cNvPr>
          <p:cNvSpPr>
            <a:spLocks/>
          </p:cNvSpPr>
          <p:nvPr userDrawn="1"/>
        </p:nvSpPr>
        <p:spPr bwMode="auto">
          <a:xfrm>
            <a:off x="901698" y="5629656"/>
            <a:ext cx="415805" cy="432000"/>
          </a:xfrm>
          <a:custGeom>
            <a:avLst/>
            <a:gdLst>
              <a:gd name="T0" fmla="*/ 390 w 821"/>
              <a:gd name="T1" fmla="*/ 621 h 1129"/>
              <a:gd name="T2" fmla="*/ 253 w 821"/>
              <a:gd name="T3" fmla="*/ 694 h 1129"/>
              <a:gd name="T4" fmla="*/ 3 w 821"/>
              <a:gd name="T5" fmla="*/ 613 h 1129"/>
              <a:gd name="T6" fmla="*/ 142 w 821"/>
              <a:gd name="T7" fmla="*/ 0 h 1129"/>
              <a:gd name="T8" fmla="*/ 751 w 821"/>
              <a:gd name="T9" fmla="*/ 0 h 1129"/>
              <a:gd name="T10" fmla="*/ 751 w 821"/>
              <a:gd name="T11" fmla="*/ 253 h 1129"/>
              <a:gd name="T12" fmla="*/ 341 w 821"/>
              <a:gd name="T13" fmla="*/ 253 h 1129"/>
              <a:gd name="T14" fmla="*/ 309 w 821"/>
              <a:gd name="T15" fmla="*/ 398 h 1129"/>
              <a:gd name="T16" fmla="*/ 444 w 821"/>
              <a:gd name="T17" fmla="*/ 372 h 1129"/>
              <a:gd name="T18" fmla="*/ 821 w 821"/>
              <a:gd name="T19" fmla="*/ 743 h 1129"/>
              <a:gd name="T20" fmla="*/ 383 w 821"/>
              <a:gd name="T21" fmla="*/ 1129 h 1129"/>
              <a:gd name="T22" fmla="*/ 0 w 821"/>
              <a:gd name="T23" fmla="*/ 943 h 1129"/>
              <a:gd name="T24" fmla="*/ 187 w 821"/>
              <a:gd name="T25" fmla="*/ 755 h 1129"/>
              <a:gd name="T26" fmla="*/ 390 w 821"/>
              <a:gd name="T27" fmla="*/ 877 h 1129"/>
              <a:gd name="T28" fmla="*/ 534 w 821"/>
              <a:gd name="T29" fmla="*/ 747 h 1129"/>
              <a:gd name="T30" fmla="*/ 390 w 821"/>
              <a:gd name="T31" fmla="*/ 621 h 112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</a:cxnLst>
            <a:rect l="0" t="0" r="r" b="b"/>
            <a:pathLst>
              <a:path w="821" h="1129">
                <a:moveTo>
                  <a:pt x="390" y="621"/>
                </a:moveTo>
                <a:cubicBezTo>
                  <a:pt x="333" y="621"/>
                  <a:pt x="285" y="648"/>
                  <a:pt x="253" y="694"/>
                </a:cubicBezTo>
                <a:cubicBezTo>
                  <a:pt x="3" y="613"/>
                  <a:pt x="3" y="613"/>
                  <a:pt x="3" y="613"/>
                </a:cubicBezTo>
                <a:cubicBezTo>
                  <a:pt x="142" y="0"/>
                  <a:pt x="142" y="0"/>
                  <a:pt x="142" y="0"/>
                </a:cubicBezTo>
                <a:cubicBezTo>
                  <a:pt x="751" y="0"/>
                  <a:pt x="751" y="0"/>
                  <a:pt x="751" y="0"/>
                </a:cubicBezTo>
                <a:cubicBezTo>
                  <a:pt x="751" y="253"/>
                  <a:pt x="751" y="253"/>
                  <a:pt x="751" y="253"/>
                </a:cubicBezTo>
                <a:cubicBezTo>
                  <a:pt x="341" y="253"/>
                  <a:pt x="341" y="253"/>
                  <a:pt x="341" y="253"/>
                </a:cubicBezTo>
                <a:cubicBezTo>
                  <a:pt x="309" y="398"/>
                  <a:pt x="309" y="398"/>
                  <a:pt x="309" y="398"/>
                </a:cubicBezTo>
                <a:cubicBezTo>
                  <a:pt x="355" y="377"/>
                  <a:pt x="407" y="372"/>
                  <a:pt x="444" y="372"/>
                </a:cubicBezTo>
                <a:cubicBezTo>
                  <a:pt x="631" y="372"/>
                  <a:pt x="821" y="486"/>
                  <a:pt x="821" y="743"/>
                </a:cubicBezTo>
                <a:cubicBezTo>
                  <a:pt x="821" y="962"/>
                  <a:pt x="655" y="1129"/>
                  <a:pt x="383" y="1129"/>
                </a:cubicBezTo>
                <a:cubicBezTo>
                  <a:pt x="220" y="1129"/>
                  <a:pt x="76" y="1046"/>
                  <a:pt x="0" y="943"/>
                </a:cubicBezTo>
                <a:cubicBezTo>
                  <a:pt x="187" y="755"/>
                  <a:pt x="187" y="755"/>
                  <a:pt x="187" y="755"/>
                </a:cubicBezTo>
                <a:cubicBezTo>
                  <a:pt x="242" y="829"/>
                  <a:pt x="307" y="877"/>
                  <a:pt x="390" y="877"/>
                </a:cubicBezTo>
                <a:cubicBezTo>
                  <a:pt x="469" y="877"/>
                  <a:pt x="534" y="827"/>
                  <a:pt x="534" y="747"/>
                </a:cubicBezTo>
                <a:cubicBezTo>
                  <a:pt x="534" y="675"/>
                  <a:pt x="480" y="621"/>
                  <a:pt x="390" y="621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 sz="1800" dirty="0"/>
          </a:p>
        </p:txBody>
      </p:sp>
      <p:sp>
        <p:nvSpPr>
          <p:cNvPr id="28" name="Hexagone 27">
            <a:extLst>
              <a:ext uri="{FF2B5EF4-FFF2-40B4-BE49-F238E27FC236}">
                <a16:creationId xmlns:a16="http://schemas.microsoft.com/office/drawing/2014/main" id="{B47ECBBE-9E1C-4C65-9E93-3B592629C855}"/>
              </a:ext>
            </a:extLst>
          </p:cNvPr>
          <p:cNvSpPr/>
          <p:nvPr userDrawn="1"/>
        </p:nvSpPr>
        <p:spPr>
          <a:xfrm>
            <a:off x="-777052" y="2874640"/>
            <a:ext cx="1414272" cy="914400"/>
          </a:xfrm>
          <a:prstGeom prst="hexagon">
            <a:avLst/>
          </a:prstGeom>
          <a:solidFill>
            <a:schemeClr val="bg1">
              <a:lumMod val="95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800"/>
          </a:p>
        </p:txBody>
      </p:sp>
      <p:sp>
        <p:nvSpPr>
          <p:cNvPr id="29" name="Hexagone 28">
            <a:extLst>
              <a:ext uri="{FF2B5EF4-FFF2-40B4-BE49-F238E27FC236}">
                <a16:creationId xmlns:a16="http://schemas.microsoft.com/office/drawing/2014/main" id="{1089D80D-74DE-4D1A-BE45-E76FC1B33B9E}"/>
              </a:ext>
            </a:extLst>
          </p:cNvPr>
          <p:cNvSpPr/>
          <p:nvPr userDrawn="1"/>
        </p:nvSpPr>
        <p:spPr>
          <a:xfrm>
            <a:off x="-777052" y="3882752"/>
            <a:ext cx="1414272" cy="914400"/>
          </a:xfrm>
          <a:prstGeom prst="hexagon">
            <a:avLst/>
          </a:prstGeom>
          <a:solidFill>
            <a:schemeClr val="bg1">
              <a:lumMod val="95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800"/>
          </a:p>
        </p:txBody>
      </p:sp>
      <p:sp>
        <p:nvSpPr>
          <p:cNvPr id="30" name="Hexagone 29">
            <a:extLst>
              <a:ext uri="{FF2B5EF4-FFF2-40B4-BE49-F238E27FC236}">
                <a16:creationId xmlns:a16="http://schemas.microsoft.com/office/drawing/2014/main" id="{A3376FFF-99F2-425D-82C4-0E729246CD6A}"/>
              </a:ext>
            </a:extLst>
          </p:cNvPr>
          <p:cNvSpPr/>
          <p:nvPr userDrawn="1"/>
        </p:nvSpPr>
        <p:spPr>
          <a:xfrm>
            <a:off x="-777052" y="5898976"/>
            <a:ext cx="1414272" cy="914400"/>
          </a:xfrm>
          <a:prstGeom prst="hexagon">
            <a:avLst/>
          </a:prstGeom>
          <a:solidFill>
            <a:schemeClr val="bg1">
              <a:lumMod val="95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800"/>
          </a:p>
        </p:txBody>
      </p:sp>
      <p:sp>
        <p:nvSpPr>
          <p:cNvPr id="31" name="Hexagone 30">
            <a:extLst>
              <a:ext uri="{FF2B5EF4-FFF2-40B4-BE49-F238E27FC236}">
                <a16:creationId xmlns:a16="http://schemas.microsoft.com/office/drawing/2014/main" id="{1F68329C-E822-4D04-AC12-8A323E30CC22}"/>
              </a:ext>
            </a:extLst>
          </p:cNvPr>
          <p:cNvSpPr/>
          <p:nvPr userDrawn="1"/>
        </p:nvSpPr>
        <p:spPr>
          <a:xfrm>
            <a:off x="-777052" y="4890864"/>
            <a:ext cx="1414272" cy="914400"/>
          </a:xfrm>
          <a:prstGeom prst="hexagon">
            <a:avLst/>
          </a:prstGeom>
          <a:solidFill>
            <a:schemeClr val="bg1">
              <a:lumMod val="95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800"/>
          </a:p>
        </p:txBody>
      </p:sp>
      <p:sp>
        <p:nvSpPr>
          <p:cNvPr id="32" name="Hexagone 31">
            <a:extLst>
              <a:ext uri="{FF2B5EF4-FFF2-40B4-BE49-F238E27FC236}">
                <a16:creationId xmlns:a16="http://schemas.microsoft.com/office/drawing/2014/main" id="{CF4BC66F-1074-4A99-A81B-73F6C487DDD9}"/>
              </a:ext>
            </a:extLst>
          </p:cNvPr>
          <p:cNvSpPr/>
          <p:nvPr userDrawn="1"/>
        </p:nvSpPr>
        <p:spPr>
          <a:xfrm>
            <a:off x="-777052" y="1866528"/>
            <a:ext cx="1414272" cy="914400"/>
          </a:xfrm>
          <a:prstGeom prst="hexagon">
            <a:avLst/>
          </a:prstGeom>
          <a:solidFill>
            <a:schemeClr val="bg1">
              <a:lumMod val="95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800"/>
          </a:p>
        </p:txBody>
      </p:sp>
      <p:sp>
        <p:nvSpPr>
          <p:cNvPr id="38" name="Sous-titre 2">
            <a:extLst>
              <a:ext uri="{FF2B5EF4-FFF2-40B4-BE49-F238E27FC236}">
                <a16:creationId xmlns:a16="http://schemas.microsoft.com/office/drawing/2014/main" id="{AA35B73B-EEFD-44A7-B004-CDAD12DD1C2F}"/>
              </a:ext>
            </a:extLst>
          </p:cNvPr>
          <p:cNvSpPr txBox="1">
            <a:spLocks/>
          </p:cNvSpPr>
          <p:nvPr userDrawn="1"/>
        </p:nvSpPr>
        <p:spPr>
          <a:xfrm>
            <a:off x="0" y="1"/>
            <a:ext cx="12192000" cy="101020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200" kern="1200">
                <a:solidFill>
                  <a:schemeClr val="tx1"/>
                </a:solidFill>
                <a:latin typeface="Calibri Light" panose="020F0302020204030204" pitchFamily="34" charset="0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Calibri Light" panose="020F0302020204030204" pitchFamily="34" charset="0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Calibri Light" panose="020F0302020204030204" pitchFamily="34" charset="0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Calibri Light" panose="020F0302020204030204" pitchFamily="34" charset="0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Calibri Light" panose="020F0302020204030204" pitchFamily="34" charset="0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fr-FR" sz="4000" b="0" u="sng" dirty="0">
                <a:solidFill>
                  <a:schemeClr val="tx1"/>
                </a:solidFill>
              </a:rPr>
              <a:t>Plan de la présentation</a:t>
            </a:r>
          </a:p>
        </p:txBody>
      </p:sp>
      <p:sp>
        <p:nvSpPr>
          <p:cNvPr id="39" name="Espace réservé du numéro de diapositive 1">
            <a:extLst>
              <a:ext uri="{FF2B5EF4-FFF2-40B4-BE49-F238E27FC236}">
                <a16:creationId xmlns:a16="http://schemas.microsoft.com/office/drawing/2014/main" id="{3E954751-40C8-466E-9A2F-F97AF6EADD1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992545" y="6345301"/>
            <a:ext cx="110070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lang="fr-FR" sz="1600" kern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alibri Light"/>
                <a:ea typeface="+mn-ea"/>
                <a:cs typeface="+mn-cs"/>
              </a:defRPr>
            </a:lvl1pPr>
          </a:lstStyle>
          <a:p>
            <a:r>
              <a:rPr lang="fr-FR" dirty="0"/>
              <a:t>˻ </a:t>
            </a:r>
            <a:fld id="{5BA94AF5-556A-4851-83A2-A8D7F2E156B5}" type="slidenum">
              <a:rPr smtClean="0"/>
              <a:pPr/>
              <a:t>‹N°›</a:t>
            </a:fld>
            <a:r>
              <a:rPr dirty="0"/>
              <a:t> ˺</a:t>
            </a:r>
          </a:p>
        </p:txBody>
      </p:sp>
      <p:sp>
        <p:nvSpPr>
          <p:cNvPr id="51" name="Espace réservé du numéro de diapositive 2">
            <a:extLst>
              <a:ext uri="{FF2B5EF4-FFF2-40B4-BE49-F238E27FC236}">
                <a16:creationId xmlns:a16="http://schemas.microsoft.com/office/drawing/2014/main" id="{0BA74451-AB7D-49AD-9AB7-7417F7874C28}"/>
              </a:ext>
            </a:extLst>
          </p:cNvPr>
          <p:cNvSpPr txBox="1">
            <a:spLocks/>
          </p:cNvSpPr>
          <p:nvPr userDrawn="1"/>
        </p:nvSpPr>
        <p:spPr>
          <a:xfrm>
            <a:off x="11195745" y="6497701"/>
            <a:ext cx="1100707" cy="365125"/>
          </a:xfrm>
          <a:prstGeom prst="rect">
            <a:avLst/>
          </a:prstGeom>
        </p:spPr>
        <p:txBody>
          <a:bodyPr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1800">
                <a:solidFill>
                  <a:schemeClr val="bg1">
                    <a:lumMod val="90000"/>
                  </a:schemeClr>
                </a:solidFill>
              </a:rPr>
              <a:t>˻ </a:t>
            </a:r>
            <a:fld id="{5BA94AF5-556A-4851-83A2-A8D7F2E156B5}" type="slidenum">
              <a:rPr sz="1800" smtClean="0">
                <a:solidFill>
                  <a:schemeClr val="bg1">
                    <a:lumMod val="90000"/>
                  </a:schemeClr>
                </a:solidFill>
              </a:rPr>
              <a:pPr/>
              <a:t>‹N°›</a:t>
            </a:fld>
            <a:r>
              <a:rPr sz="1800">
                <a:solidFill>
                  <a:schemeClr val="bg1">
                    <a:lumMod val="90000"/>
                  </a:schemeClr>
                </a:solidFill>
              </a:rPr>
              <a:t> ˺</a:t>
            </a:r>
          </a:p>
        </p:txBody>
      </p:sp>
      <p:sp>
        <p:nvSpPr>
          <p:cNvPr id="33" name="Sous-titre 2">
            <a:extLst>
              <a:ext uri="{FF2B5EF4-FFF2-40B4-BE49-F238E27FC236}">
                <a16:creationId xmlns:a16="http://schemas.microsoft.com/office/drawing/2014/main" id="{F1E7FDC8-046D-4297-871A-3D87D0E89104}"/>
              </a:ext>
            </a:extLst>
          </p:cNvPr>
          <p:cNvSpPr txBox="1">
            <a:spLocks/>
          </p:cNvSpPr>
          <p:nvPr userDrawn="1"/>
        </p:nvSpPr>
        <p:spPr>
          <a:xfrm>
            <a:off x="2831638" y="1333429"/>
            <a:ext cx="9552383" cy="1010205"/>
          </a:xfrm>
          <a:prstGeom prst="rect">
            <a:avLst/>
          </a:prstGeom>
        </p:spPr>
        <p:txBody>
          <a:bodyPr anchor="ctr"/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200" kern="1200">
                <a:solidFill>
                  <a:schemeClr val="tx1"/>
                </a:solidFill>
                <a:latin typeface="Calibri Light" panose="020F0302020204030204" pitchFamily="34" charset="0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Calibri Light" panose="020F0302020204030204" pitchFamily="34" charset="0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Calibri Light" panose="020F0302020204030204" pitchFamily="34" charset="0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Calibri Light" panose="020F0302020204030204" pitchFamily="34" charset="0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Calibri Light" panose="020F0302020204030204" pitchFamily="34" charset="0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4000" b="1" dirty="0">
                <a:solidFill>
                  <a:schemeClr val="bg1">
                    <a:lumMod val="90000"/>
                  </a:schemeClr>
                </a:solidFill>
              </a:rPr>
              <a:t>Introduction à l’ACV</a:t>
            </a:r>
          </a:p>
        </p:txBody>
      </p:sp>
      <p:sp>
        <p:nvSpPr>
          <p:cNvPr id="34" name="Sous-titre 2">
            <a:extLst>
              <a:ext uri="{FF2B5EF4-FFF2-40B4-BE49-F238E27FC236}">
                <a16:creationId xmlns:a16="http://schemas.microsoft.com/office/drawing/2014/main" id="{F663EF32-9591-48E7-99EF-1546A55F6F4B}"/>
              </a:ext>
            </a:extLst>
          </p:cNvPr>
          <p:cNvSpPr txBox="1">
            <a:spLocks/>
          </p:cNvSpPr>
          <p:nvPr userDrawn="1"/>
        </p:nvSpPr>
        <p:spPr>
          <a:xfrm>
            <a:off x="2831638" y="2350791"/>
            <a:ext cx="9552383" cy="101020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200" kern="1200">
                <a:solidFill>
                  <a:schemeClr val="tx1"/>
                </a:solidFill>
                <a:latin typeface="Calibri Light" panose="020F0302020204030204" pitchFamily="34" charset="0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Calibri Light" panose="020F0302020204030204" pitchFamily="34" charset="0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Calibri Light" panose="020F0302020204030204" pitchFamily="34" charset="0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Calibri Light" panose="020F0302020204030204" pitchFamily="34" charset="0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Calibri Light" panose="020F0302020204030204" pitchFamily="34" charset="0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4000" b="1" dirty="0">
                <a:solidFill>
                  <a:schemeClr val="bg1">
                    <a:lumMod val="90000"/>
                  </a:schemeClr>
                </a:solidFill>
              </a:rPr>
              <a:t>Impacts CO2</a:t>
            </a:r>
            <a:r>
              <a:rPr lang="fr-FR" sz="4000" b="1" baseline="0" dirty="0">
                <a:solidFill>
                  <a:schemeClr val="bg1">
                    <a:lumMod val="90000"/>
                  </a:schemeClr>
                </a:solidFill>
              </a:rPr>
              <a:t> et impacts énergétiques</a:t>
            </a:r>
            <a:endParaRPr lang="fr-FR" sz="4000" b="1" dirty="0">
              <a:solidFill>
                <a:schemeClr val="bg1">
                  <a:lumMod val="90000"/>
                </a:schemeClr>
              </a:solidFill>
            </a:endParaRPr>
          </a:p>
        </p:txBody>
      </p:sp>
      <p:sp>
        <p:nvSpPr>
          <p:cNvPr id="35" name="Sous-titre 2">
            <a:extLst>
              <a:ext uri="{FF2B5EF4-FFF2-40B4-BE49-F238E27FC236}">
                <a16:creationId xmlns:a16="http://schemas.microsoft.com/office/drawing/2014/main" id="{659D59E5-267F-4E24-85CB-92913435E2E6}"/>
              </a:ext>
            </a:extLst>
          </p:cNvPr>
          <p:cNvSpPr txBox="1">
            <a:spLocks/>
          </p:cNvSpPr>
          <p:nvPr userDrawn="1"/>
        </p:nvSpPr>
        <p:spPr>
          <a:xfrm>
            <a:off x="2831638" y="3366853"/>
            <a:ext cx="9552383" cy="101020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200" kern="1200">
                <a:solidFill>
                  <a:schemeClr val="tx1"/>
                </a:solidFill>
                <a:latin typeface="Calibri Light" panose="020F0302020204030204" pitchFamily="34" charset="0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Calibri Light" panose="020F0302020204030204" pitchFamily="34" charset="0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Calibri Light" panose="020F0302020204030204" pitchFamily="34" charset="0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Calibri Light" panose="020F0302020204030204" pitchFamily="34" charset="0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Calibri Light" panose="020F0302020204030204" pitchFamily="34" charset="0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4000" b="1" dirty="0">
                <a:solidFill>
                  <a:schemeClr val="bg1">
                    <a:lumMod val="90000"/>
                  </a:schemeClr>
                </a:solidFill>
              </a:rPr>
              <a:t>Etude environnementale et socio-économique</a:t>
            </a:r>
          </a:p>
        </p:txBody>
      </p:sp>
      <p:sp>
        <p:nvSpPr>
          <p:cNvPr id="36" name="Sous-titre 2">
            <a:extLst>
              <a:ext uri="{FF2B5EF4-FFF2-40B4-BE49-F238E27FC236}">
                <a16:creationId xmlns:a16="http://schemas.microsoft.com/office/drawing/2014/main" id="{117D67F5-C9DD-4833-A55A-9B43A98FB41F}"/>
              </a:ext>
            </a:extLst>
          </p:cNvPr>
          <p:cNvSpPr txBox="1">
            <a:spLocks/>
          </p:cNvSpPr>
          <p:nvPr userDrawn="1"/>
        </p:nvSpPr>
        <p:spPr>
          <a:xfrm>
            <a:off x="2831638" y="4363867"/>
            <a:ext cx="9552383" cy="101020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200" kern="1200">
                <a:solidFill>
                  <a:schemeClr val="tx1"/>
                </a:solidFill>
                <a:latin typeface="Calibri Light" panose="020F0302020204030204" pitchFamily="34" charset="0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Calibri Light" panose="020F0302020204030204" pitchFamily="34" charset="0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Calibri Light" panose="020F0302020204030204" pitchFamily="34" charset="0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Calibri Light" panose="020F0302020204030204" pitchFamily="34" charset="0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Calibri Light" panose="020F0302020204030204" pitchFamily="34" charset="0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4000" b="1" dirty="0">
                <a:solidFill>
                  <a:schemeClr val="bg1">
                    <a:lumMod val="90000"/>
                  </a:schemeClr>
                </a:solidFill>
              </a:rPr>
              <a:t>Exercices d’application</a:t>
            </a:r>
          </a:p>
        </p:txBody>
      </p:sp>
      <p:sp>
        <p:nvSpPr>
          <p:cNvPr id="37" name="Sous-titre 2">
            <a:extLst>
              <a:ext uri="{FF2B5EF4-FFF2-40B4-BE49-F238E27FC236}">
                <a16:creationId xmlns:a16="http://schemas.microsoft.com/office/drawing/2014/main" id="{671F237E-94B2-41A9-86FB-21711160F2A4}"/>
              </a:ext>
            </a:extLst>
          </p:cNvPr>
          <p:cNvSpPr txBox="1">
            <a:spLocks/>
          </p:cNvSpPr>
          <p:nvPr userDrawn="1"/>
        </p:nvSpPr>
        <p:spPr>
          <a:xfrm>
            <a:off x="2831638" y="5359225"/>
            <a:ext cx="9552383" cy="101020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200" kern="1200">
                <a:solidFill>
                  <a:schemeClr val="tx1"/>
                </a:solidFill>
                <a:latin typeface="Calibri Light" panose="020F0302020204030204" pitchFamily="34" charset="0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Calibri Light" panose="020F0302020204030204" pitchFamily="34" charset="0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Calibri Light" panose="020F0302020204030204" pitchFamily="34" charset="0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Calibri Light" panose="020F0302020204030204" pitchFamily="34" charset="0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Calibri Light" panose="020F0302020204030204" pitchFamily="34" charset="0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4000" b="1" dirty="0">
                <a:solidFill>
                  <a:schemeClr val="bg1">
                    <a:lumMod val="90000"/>
                  </a:schemeClr>
                </a:solidFill>
              </a:rPr>
              <a:t>Ce</a:t>
            </a:r>
            <a:r>
              <a:rPr lang="fr-FR" sz="4000" b="1" baseline="0" dirty="0">
                <a:solidFill>
                  <a:schemeClr val="bg1">
                    <a:lumMod val="90000"/>
                  </a:schemeClr>
                </a:solidFill>
              </a:rPr>
              <a:t> qu’il faut retenir</a:t>
            </a:r>
            <a:endParaRPr lang="fr-FR" sz="4000" b="1" dirty="0">
              <a:solidFill>
                <a:schemeClr val="bg1">
                  <a:lumMod val="90000"/>
                </a:schemeClr>
              </a:solidFill>
            </a:endParaRPr>
          </a:p>
        </p:txBody>
      </p:sp>
      <p:pic>
        <p:nvPicPr>
          <p:cNvPr id="45" name="Image 44"/>
          <p:cNvPicPr>
            <a:picLocks noChangeAspect="1"/>
          </p:cNvPicPr>
          <p:nvPr userDrawn="1"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66836" y="6140119"/>
            <a:ext cx="2490828" cy="7452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74870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9" r:id="rId1"/>
    <p:sldLayoutId id="2147483680" r:id="rId2"/>
    <p:sldLayoutId id="2147483681" r:id="rId3"/>
    <p:sldLayoutId id="2147483682" r:id="rId4"/>
    <p:sldLayoutId id="2147483683" r:id="rId5"/>
    <p:sldLayoutId id="2147483684" r:id="rId6"/>
    <p:sldLayoutId id="2147483709" r:id="rId7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Hexagone 6">
            <a:extLst>
              <a:ext uri="{FF2B5EF4-FFF2-40B4-BE49-F238E27FC236}">
                <a16:creationId xmlns:a16="http://schemas.microsoft.com/office/drawing/2014/main" id="{0AF97E1A-F5C6-4593-AE13-4533905338C8}"/>
              </a:ext>
            </a:extLst>
          </p:cNvPr>
          <p:cNvSpPr/>
          <p:nvPr userDrawn="1"/>
        </p:nvSpPr>
        <p:spPr>
          <a:xfrm>
            <a:off x="431371" y="6135629"/>
            <a:ext cx="11908384" cy="674832"/>
          </a:xfrm>
          <a:custGeom>
            <a:avLst/>
            <a:gdLst>
              <a:gd name="connsiteX0" fmla="*/ 0 w 1703829"/>
              <a:gd name="connsiteY0" fmla="*/ 337416 h 674831"/>
              <a:gd name="connsiteX1" fmla="*/ 168708 w 1703829"/>
              <a:gd name="connsiteY1" fmla="*/ 0 h 674831"/>
              <a:gd name="connsiteX2" fmla="*/ 1535121 w 1703829"/>
              <a:gd name="connsiteY2" fmla="*/ 0 h 674831"/>
              <a:gd name="connsiteX3" fmla="*/ 1703829 w 1703829"/>
              <a:gd name="connsiteY3" fmla="*/ 337416 h 674831"/>
              <a:gd name="connsiteX4" fmla="*/ 1535121 w 1703829"/>
              <a:gd name="connsiteY4" fmla="*/ 674831 h 674831"/>
              <a:gd name="connsiteX5" fmla="*/ 168708 w 1703829"/>
              <a:gd name="connsiteY5" fmla="*/ 674831 h 674831"/>
              <a:gd name="connsiteX6" fmla="*/ 0 w 1703829"/>
              <a:gd name="connsiteY6" fmla="*/ 337416 h 674831"/>
              <a:gd name="connsiteX0" fmla="*/ 0 w 8926521"/>
              <a:gd name="connsiteY0" fmla="*/ 337416 h 674831"/>
              <a:gd name="connsiteX1" fmla="*/ 168708 w 8926521"/>
              <a:gd name="connsiteY1" fmla="*/ 0 h 674831"/>
              <a:gd name="connsiteX2" fmla="*/ 8926521 w 8926521"/>
              <a:gd name="connsiteY2" fmla="*/ 15240 h 674831"/>
              <a:gd name="connsiteX3" fmla="*/ 1703829 w 8926521"/>
              <a:gd name="connsiteY3" fmla="*/ 337416 h 674831"/>
              <a:gd name="connsiteX4" fmla="*/ 1535121 w 8926521"/>
              <a:gd name="connsiteY4" fmla="*/ 674831 h 674831"/>
              <a:gd name="connsiteX5" fmla="*/ 168708 w 8926521"/>
              <a:gd name="connsiteY5" fmla="*/ 674831 h 674831"/>
              <a:gd name="connsiteX6" fmla="*/ 0 w 8926521"/>
              <a:gd name="connsiteY6" fmla="*/ 337416 h 674831"/>
              <a:gd name="connsiteX0" fmla="*/ 0 w 8926521"/>
              <a:gd name="connsiteY0" fmla="*/ 337416 h 674831"/>
              <a:gd name="connsiteX1" fmla="*/ 168708 w 8926521"/>
              <a:gd name="connsiteY1" fmla="*/ 0 h 674831"/>
              <a:gd name="connsiteX2" fmla="*/ 8926521 w 8926521"/>
              <a:gd name="connsiteY2" fmla="*/ 15240 h 674831"/>
              <a:gd name="connsiteX3" fmla="*/ 1703829 w 8926521"/>
              <a:gd name="connsiteY3" fmla="*/ 337416 h 674831"/>
              <a:gd name="connsiteX4" fmla="*/ 8926521 w 8926521"/>
              <a:gd name="connsiteY4" fmla="*/ 674831 h 674831"/>
              <a:gd name="connsiteX5" fmla="*/ 168708 w 8926521"/>
              <a:gd name="connsiteY5" fmla="*/ 674831 h 674831"/>
              <a:gd name="connsiteX6" fmla="*/ 0 w 8926521"/>
              <a:gd name="connsiteY6" fmla="*/ 337416 h 674831"/>
              <a:gd name="connsiteX0" fmla="*/ 0 w 8927589"/>
              <a:gd name="connsiteY0" fmla="*/ 337416 h 674831"/>
              <a:gd name="connsiteX1" fmla="*/ 168708 w 8927589"/>
              <a:gd name="connsiteY1" fmla="*/ 0 h 674831"/>
              <a:gd name="connsiteX2" fmla="*/ 8926521 w 8927589"/>
              <a:gd name="connsiteY2" fmla="*/ 15240 h 674831"/>
              <a:gd name="connsiteX3" fmla="*/ 8927589 w 8927589"/>
              <a:gd name="connsiteY3" fmla="*/ 337416 h 674831"/>
              <a:gd name="connsiteX4" fmla="*/ 8926521 w 8927589"/>
              <a:gd name="connsiteY4" fmla="*/ 674831 h 674831"/>
              <a:gd name="connsiteX5" fmla="*/ 168708 w 8927589"/>
              <a:gd name="connsiteY5" fmla="*/ 674831 h 674831"/>
              <a:gd name="connsiteX6" fmla="*/ 0 w 8927589"/>
              <a:gd name="connsiteY6" fmla="*/ 337416 h 674831"/>
              <a:gd name="connsiteX0" fmla="*/ 0 w 8927589"/>
              <a:gd name="connsiteY0" fmla="*/ 337416 h 674831"/>
              <a:gd name="connsiteX1" fmla="*/ 168708 w 8927589"/>
              <a:gd name="connsiteY1" fmla="*/ 0 h 674831"/>
              <a:gd name="connsiteX2" fmla="*/ 8921759 w 8927589"/>
              <a:gd name="connsiteY2" fmla="*/ 10478 h 674831"/>
              <a:gd name="connsiteX3" fmla="*/ 8927589 w 8927589"/>
              <a:gd name="connsiteY3" fmla="*/ 337416 h 674831"/>
              <a:gd name="connsiteX4" fmla="*/ 8926521 w 8927589"/>
              <a:gd name="connsiteY4" fmla="*/ 674831 h 674831"/>
              <a:gd name="connsiteX5" fmla="*/ 168708 w 8927589"/>
              <a:gd name="connsiteY5" fmla="*/ 674831 h 674831"/>
              <a:gd name="connsiteX6" fmla="*/ 0 w 8927589"/>
              <a:gd name="connsiteY6" fmla="*/ 337416 h 674831"/>
              <a:gd name="connsiteX0" fmla="*/ 0 w 8928903"/>
              <a:gd name="connsiteY0" fmla="*/ 337416 h 674831"/>
              <a:gd name="connsiteX1" fmla="*/ 168708 w 8928903"/>
              <a:gd name="connsiteY1" fmla="*/ 0 h 674831"/>
              <a:gd name="connsiteX2" fmla="*/ 8928903 w 8928903"/>
              <a:gd name="connsiteY2" fmla="*/ 3334 h 674831"/>
              <a:gd name="connsiteX3" fmla="*/ 8927589 w 8928903"/>
              <a:gd name="connsiteY3" fmla="*/ 337416 h 674831"/>
              <a:gd name="connsiteX4" fmla="*/ 8926521 w 8928903"/>
              <a:gd name="connsiteY4" fmla="*/ 674831 h 674831"/>
              <a:gd name="connsiteX5" fmla="*/ 168708 w 8928903"/>
              <a:gd name="connsiteY5" fmla="*/ 674831 h 674831"/>
              <a:gd name="connsiteX6" fmla="*/ 0 w 8928903"/>
              <a:gd name="connsiteY6" fmla="*/ 337416 h 674831"/>
              <a:gd name="connsiteX0" fmla="*/ 0 w 8928903"/>
              <a:gd name="connsiteY0" fmla="*/ 337416 h 674831"/>
              <a:gd name="connsiteX1" fmla="*/ 168708 w 8928903"/>
              <a:gd name="connsiteY1" fmla="*/ 0 h 674831"/>
              <a:gd name="connsiteX2" fmla="*/ 8928903 w 8928903"/>
              <a:gd name="connsiteY2" fmla="*/ 3334 h 674831"/>
              <a:gd name="connsiteX3" fmla="*/ 8927589 w 8928903"/>
              <a:gd name="connsiteY3" fmla="*/ 337416 h 674831"/>
              <a:gd name="connsiteX4" fmla="*/ 8816984 w 8928903"/>
              <a:gd name="connsiteY4" fmla="*/ 577200 h 674831"/>
              <a:gd name="connsiteX5" fmla="*/ 168708 w 8928903"/>
              <a:gd name="connsiteY5" fmla="*/ 674831 h 674831"/>
              <a:gd name="connsiteX6" fmla="*/ 0 w 8928903"/>
              <a:gd name="connsiteY6" fmla="*/ 337416 h 674831"/>
              <a:gd name="connsiteX0" fmla="*/ 0 w 8931284"/>
              <a:gd name="connsiteY0" fmla="*/ 337416 h 674832"/>
              <a:gd name="connsiteX1" fmla="*/ 168708 w 8931284"/>
              <a:gd name="connsiteY1" fmla="*/ 0 h 674832"/>
              <a:gd name="connsiteX2" fmla="*/ 8928903 w 8931284"/>
              <a:gd name="connsiteY2" fmla="*/ 3334 h 674832"/>
              <a:gd name="connsiteX3" fmla="*/ 8927589 w 8931284"/>
              <a:gd name="connsiteY3" fmla="*/ 337416 h 674832"/>
              <a:gd name="connsiteX4" fmla="*/ 8931284 w 8931284"/>
              <a:gd name="connsiteY4" fmla="*/ 674832 h 674832"/>
              <a:gd name="connsiteX5" fmla="*/ 168708 w 8931284"/>
              <a:gd name="connsiteY5" fmla="*/ 674831 h 674832"/>
              <a:gd name="connsiteX6" fmla="*/ 0 w 8931284"/>
              <a:gd name="connsiteY6" fmla="*/ 337416 h 674832"/>
              <a:gd name="connsiteX0" fmla="*/ 0 w 8931284"/>
              <a:gd name="connsiteY0" fmla="*/ 337416 h 674832"/>
              <a:gd name="connsiteX1" fmla="*/ 168708 w 8931284"/>
              <a:gd name="connsiteY1" fmla="*/ 0 h 674832"/>
              <a:gd name="connsiteX2" fmla="*/ 8928903 w 8931284"/>
              <a:gd name="connsiteY2" fmla="*/ 3334 h 674832"/>
              <a:gd name="connsiteX3" fmla="*/ 8691845 w 8931284"/>
              <a:gd name="connsiteY3" fmla="*/ 346941 h 674832"/>
              <a:gd name="connsiteX4" fmla="*/ 8931284 w 8931284"/>
              <a:gd name="connsiteY4" fmla="*/ 674832 h 674832"/>
              <a:gd name="connsiteX5" fmla="*/ 168708 w 8931284"/>
              <a:gd name="connsiteY5" fmla="*/ 674831 h 674832"/>
              <a:gd name="connsiteX6" fmla="*/ 0 w 8931284"/>
              <a:gd name="connsiteY6" fmla="*/ 337416 h 674832"/>
              <a:gd name="connsiteX0" fmla="*/ 0 w 8931284"/>
              <a:gd name="connsiteY0" fmla="*/ 337416 h 674832"/>
              <a:gd name="connsiteX1" fmla="*/ 168708 w 8931284"/>
              <a:gd name="connsiteY1" fmla="*/ 0 h 674832"/>
              <a:gd name="connsiteX2" fmla="*/ 8928903 w 8931284"/>
              <a:gd name="connsiteY2" fmla="*/ 3334 h 674832"/>
              <a:gd name="connsiteX3" fmla="*/ 8691845 w 8931284"/>
              <a:gd name="connsiteY3" fmla="*/ 346941 h 674832"/>
              <a:gd name="connsiteX4" fmla="*/ 8931284 w 8931284"/>
              <a:gd name="connsiteY4" fmla="*/ 674832 h 674832"/>
              <a:gd name="connsiteX5" fmla="*/ 168708 w 8931284"/>
              <a:gd name="connsiteY5" fmla="*/ 674831 h 674832"/>
              <a:gd name="connsiteX6" fmla="*/ 0 w 8931284"/>
              <a:gd name="connsiteY6" fmla="*/ 337416 h 674832"/>
              <a:gd name="connsiteX0" fmla="*/ 0 w 8931284"/>
              <a:gd name="connsiteY0" fmla="*/ 337416 h 674832"/>
              <a:gd name="connsiteX1" fmla="*/ 168708 w 8931284"/>
              <a:gd name="connsiteY1" fmla="*/ 0 h 674832"/>
              <a:gd name="connsiteX2" fmla="*/ 8928903 w 8931284"/>
              <a:gd name="connsiteY2" fmla="*/ 3334 h 674832"/>
              <a:gd name="connsiteX3" fmla="*/ 8691845 w 8931284"/>
              <a:gd name="connsiteY3" fmla="*/ 346941 h 674832"/>
              <a:gd name="connsiteX4" fmla="*/ 8931284 w 8931284"/>
              <a:gd name="connsiteY4" fmla="*/ 674832 h 674832"/>
              <a:gd name="connsiteX5" fmla="*/ 168708 w 8931284"/>
              <a:gd name="connsiteY5" fmla="*/ 674831 h 674832"/>
              <a:gd name="connsiteX6" fmla="*/ 0 w 8931284"/>
              <a:gd name="connsiteY6" fmla="*/ 337416 h 674832"/>
              <a:gd name="connsiteX0" fmla="*/ 0 w 8931284"/>
              <a:gd name="connsiteY0" fmla="*/ 337416 h 674832"/>
              <a:gd name="connsiteX1" fmla="*/ 168708 w 8931284"/>
              <a:gd name="connsiteY1" fmla="*/ 0 h 674832"/>
              <a:gd name="connsiteX2" fmla="*/ 8928903 w 8931284"/>
              <a:gd name="connsiteY2" fmla="*/ 3334 h 674832"/>
              <a:gd name="connsiteX3" fmla="*/ 8927589 w 8931284"/>
              <a:gd name="connsiteY3" fmla="*/ 349323 h 674832"/>
              <a:gd name="connsiteX4" fmla="*/ 8931284 w 8931284"/>
              <a:gd name="connsiteY4" fmla="*/ 674832 h 674832"/>
              <a:gd name="connsiteX5" fmla="*/ 168708 w 8931284"/>
              <a:gd name="connsiteY5" fmla="*/ 674831 h 674832"/>
              <a:gd name="connsiteX6" fmla="*/ 0 w 8931284"/>
              <a:gd name="connsiteY6" fmla="*/ 337416 h 674832"/>
              <a:gd name="connsiteX0" fmla="*/ 0 w 8931284"/>
              <a:gd name="connsiteY0" fmla="*/ 337416 h 674832"/>
              <a:gd name="connsiteX1" fmla="*/ 168708 w 8931284"/>
              <a:gd name="connsiteY1" fmla="*/ 0 h 674832"/>
              <a:gd name="connsiteX2" fmla="*/ 8928903 w 8931284"/>
              <a:gd name="connsiteY2" fmla="*/ 3334 h 674832"/>
              <a:gd name="connsiteX3" fmla="*/ 8915683 w 8931284"/>
              <a:gd name="connsiteY3" fmla="*/ 351704 h 674832"/>
              <a:gd name="connsiteX4" fmla="*/ 8931284 w 8931284"/>
              <a:gd name="connsiteY4" fmla="*/ 674832 h 674832"/>
              <a:gd name="connsiteX5" fmla="*/ 168708 w 8931284"/>
              <a:gd name="connsiteY5" fmla="*/ 674831 h 674832"/>
              <a:gd name="connsiteX6" fmla="*/ 0 w 8931284"/>
              <a:gd name="connsiteY6" fmla="*/ 337416 h 674832"/>
              <a:gd name="connsiteX0" fmla="*/ 0 w 8931284"/>
              <a:gd name="connsiteY0" fmla="*/ 337416 h 674832"/>
              <a:gd name="connsiteX1" fmla="*/ 168708 w 8931284"/>
              <a:gd name="connsiteY1" fmla="*/ 0 h 674832"/>
              <a:gd name="connsiteX2" fmla="*/ 8928903 w 8931284"/>
              <a:gd name="connsiteY2" fmla="*/ 3334 h 674832"/>
              <a:gd name="connsiteX3" fmla="*/ 8915683 w 8931284"/>
              <a:gd name="connsiteY3" fmla="*/ 351704 h 674832"/>
              <a:gd name="connsiteX4" fmla="*/ 8931284 w 8931284"/>
              <a:gd name="connsiteY4" fmla="*/ 674832 h 674832"/>
              <a:gd name="connsiteX5" fmla="*/ 168708 w 8931284"/>
              <a:gd name="connsiteY5" fmla="*/ 674831 h 674832"/>
              <a:gd name="connsiteX6" fmla="*/ 0 w 8931284"/>
              <a:gd name="connsiteY6" fmla="*/ 337416 h 674832"/>
              <a:gd name="connsiteX0" fmla="*/ 0 w 8931284"/>
              <a:gd name="connsiteY0" fmla="*/ 337416 h 674832"/>
              <a:gd name="connsiteX1" fmla="*/ 168708 w 8931284"/>
              <a:gd name="connsiteY1" fmla="*/ 0 h 674832"/>
              <a:gd name="connsiteX2" fmla="*/ 8928903 w 8931284"/>
              <a:gd name="connsiteY2" fmla="*/ 3334 h 674832"/>
              <a:gd name="connsiteX3" fmla="*/ 8682321 w 8931284"/>
              <a:gd name="connsiteY3" fmla="*/ 356467 h 674832"/>
              <a:gd name="connsiteX4" fmla="*/ 8931284 w 8931284"/>
              <a:gd name="connsiteY4" fmla="*/ 674832 h 674832"/>
              <a:gd name="connsiteX5" fmla="*/ 168708 w 8931284"/>
              <a:gd name="connsiteY5" fmla="*/ 674831 h 674832"/>
              <a:gd name="connsiteX6" fmla="*/ 0 w 8931284"/>
              <a:gd name="connsiteY6" fmla="*/ 337416 h 674832"/>
              <a:gd name="connsiteX0" fmla="*/ 0 w 10025267"/>
              <a:gd name="connsiteY0" fmla="*/ 337416 h 674832"/>
              <a:gd name="connsiteX1" fmla="*/ 168708 w 10025267"/>
              <a:gd name="connsiteY1" fmla="*/ 0 h 674832"/>
              <a:gd name="connsiteX2" fmla="*/ 8928903 w 10025267"/>
              <a:gd name="connsiteY2" fmla="*/ 3334 h 674832"/>
              <a:gd name="connsiteX3" fmla="*/ 8931284 w 10025267"/>
              <a:gd name="connsiteY3" fmla="*/ 674832 h 674832"/>
              <a:gd name="connsiteX4" fmla="*/ 168708 w 10025267"/>
              <a:gd name="connsiteY4" fmla="*/ 674831 h 674832"/>
              <a:gd name="connsiteX5" fmla="*/ 0 w 10025267"/>
              <a:gd name="connsiteY5" fmla="*/ 337416 h 674832"/>
              <a:gd name="connsiteX0" fmla="*/ 0 w 9581850"/>
              <a:gd name="connsiteY0" fmla="*/ 337416 h 756311"/>
              <a:gd name="connsiteX1" fmla="*/ 168708 w 9581850"/>
              <a:gd name="connsiteY1" fmla="*/ 0 h 756311"/>
              <a:gd name="connsiteX2" fmla="*/ 8928903 w 9581850"/>
              <a:gd name="connsiteY2" fmla="*/ 3334 h 756311"/>
              <a:gd name="connsiteX3" fmla="*/ 8931284 w 9581850"/>
              <a:gd name="connsiteY3" fmla="*/ 674832 h 756311"/>
              <a:gd name="connsiteX4" fmla="*/ 168708 w 9581850"/>
              <a:gd name="connsiteY4" fmla="*/ 674831 h 756311"/>
              <a:gd name="connsiteX5" fmla="*/ 0 w 9581850"/>
              <a:gd name="connsiteY5" fmla="*/ 337416 h 756311"/>
              <a:gd name="connsiteX0" fmla="*/ 0 w 9665262"/>
              <a:gd name="connsiteY0" fmla="*/ 337416 h 761670"/>
              <a:gd name="connsiteX1" fmla="*/ 168708 w 9665262"/>
              <a:gd name="connsiteY1" fmla="*/ 0 h 761670"/>
              <a:gd name="connsiteX2" fmla="*/ 8928903 w 9665262"/>
              <a:gd name="connsiteY2" fmla="*/ 3334 h 761670"/>
              <a:gd name="connsiteX3" fmla="*/ 8931284 w 9665262"/>
              <a:gd name="connsiteY3" fmla="*/ 674832 h 761670"/>
              <a:gd name="connsiteX4" fmla="*/ 168708 w 9665262"/>
              <a:gd name="connsiteY4" fmla="*/ 674831 h 761670"/>
              <a:gd name="connsiteX5" fmla="*/ 0 w 9665262"/>
              <a:gd name="connsiteY5" fmla="*/ 337416 h 761670"/>
              <a:gd name="connsiteX0" fmla="*/ 0 w 9579731"/>
              <a:gd name="connsiteY0" fmla="*/ 337416 h 779765"/>
              <a:gd name="connsiteX1" fmla="*/ 168708 w 9579731"/>
              <a:gd name="connsiteY1" fmla="*/ 0 h 779765"/>
              <a:gd name="connsiteX2" fmla="*/ 8928903 w 9579731"/>
              <a:gd name="connsiteY2" fmla="*/ 3334 h 779765"/>
              <a:gd name="connsiteX3" fmla="*/ 8931284 w 9579731"/>
              <a:gd name="connsiteY3" fmla="*/ 674832 h 779765"/>
              <a:gd name="connsiteX4" fmla="*/ 168708 w 9579731"/>
              <a:gd name="connsiteY4" fmla="*/ 674831 h 779765"/>
              <a:gd name="connsiteX5" fmla="*/ 0 w 9579731"/>
              <a:gd name="connsiteY5" fmla="*/ 337416 h 779765"/>
              <a:gd name="connsiteX0" fmla="*/ 0 w 8931284"/>
              <a:gd name="connsiteY0" fmla="*/ 337416 h 674832"/>
              <a:gd name="connsiteX1" fmla="*/ 168708 w 8931284"/>
              <a:gd name="connsiteY1" fmla="*/ 0 h 674832"/>
              <a:gd name="connsiteX2" fmla="*/ 8928903 w 8931284"/>
              <a:gd name="connsiteY2" fmla="*/ 3334 h 674832"/>
              <a:gd name="connsiteX3" fmla="*/ 8931284 w 8931284"/>
              <a:gd name="connsiteY3" fmla="*/ 674832 h 674832"/>
              <a:gd name="connsiteX4" fmla="*/ 168708 w 8931284"/>
              <a:gd name="connsiteY4" fmla="*/ 674831 h 674832"/>
              <a:gd name="connsiteX5" fmla="*/ 0 w 8931284"/>
              <a:gd name="connsiteY5" fmla="*/ 337416 h 6748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8931284" h="674832">
                <a:moveTo>
                  <a:pt x="0" y="337416"/>
                </a:moveTo>
                <a:lnTo>
                  <a:pt x="168708" y="0"/>
                </a:lnTo>
                <a:lnTo>
                  <a:pt x="8928903" y="3334"/>
                </a:lnTo>
                <a:cubicBezTo>
                  <a:pt x="8929626" y="1289762"/>
                  <a:pt x="8926848" y="-313384"/>
                  <a:pt x="8931284" y="674832"/>
                </a:cubicBezTo>
                <a:lnTo>
                  <a:pt x="168708" y="674831"/>
                </a:lnTo>
                <a:lnTo>
                  <a:pt x="0" y="337416"/>
                </a:lnTo>
                <a:close/>
              </a:path>
            </a:pathLst>
          </a:custGeom>
          <a:solidFill>
            <a:schemeClr val="accent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800"/>
          </a:p>
        </p:txBody>
      </p:sp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72008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609600" y="836713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- Troisième niveau</a:t>
            </a:r>
          </a:p>
        </p:txBody>
      </p:sp>
      <p:sp>
        <p:nvSpPr>
          <p:cNvPr id="11" name="Hexagone 10"/>
          <p:cNvSpPr/>
          <p:nvPr userDrawn="1"/>
        </p:nvSpPr>
        <p:spPr>
          <a:xfrm>
            <a:off x="527381" y="6201869"/>
            <a:ext cx="838843" cy="542355"/>
          </a:xfrm>
          <a:prstGeom prst="hexagon">
            <a:avLst/>
          </a:prstGeom>
          <a:solidFill>
            <a:schemeClr val="bg1">
              <a:lumMod val="95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800"/>
          </a:p>
        </p:txBody>
      </p:sp>
      <p:sp>
        <p:nvSpPr>
          <p:cNvPr id="13" name="Freeform 5"/>
          <p:cNvSpPr>
            <a:spLocks noChangeAspect="1"/>
          </p:cNvSpPr>
          <p:nvPr userDrawn="1"/>
        </p:nvSpPr>
        <p:spPr bwMode="auto">
          <a:xfrm>
            <a:off x="815414" y="6293447"/>
            <a:ext cx="202068" cy="345600"/>
          </a:xfrm>
          <a:custGeom>
            <a:avLst/>
            <a:gdLst>
              <a:gd name="T0" fmla="*/ 2504 w 2504"/>
              <a:gd name="T1" fmla="*/ 5827 h 5827"/>
              <a:gd name="T2" fmla="*/ 2504 w 2504"/>
              <a:gd name="T3" fmla="*/ 0 h 5827"/>
              <a:gd name="T4" fmla="*/ 2422 w 2504"/>
              <a:gd name="T5" fmla="*/ 0 h 5827"/>
              <a:gd name="T6" fmla="*/ 0 w 2504"/>
              <a:gd name="T7" fmla="*/ 1722 h 5827"/>
              <a:gd name="T8" fmla="*/ 0 w 2504"/>
              <a:gd name="T9" fmla="*/ 3072 h 5827"/>
              <a:gd name="T10" fmla="*/ 1063 w 2504"/>
              <a:gd name="T11" fmla="*/ 2377 h 5827"/>
              <a:gd name="T12" fmla="*/ 1063 w 2504"/>
              <a:gd name="T13" fmla="*/ 5827 h 5827"/>
              <a:gd name="T14" fmla="*/ 2504 w 2504"/>
              <a:gd name="T15" fmla="*/ 5827 h 582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2504" h="5827">
                <a:moveTo>
                  <a:pt x="2504" y="5827"/>
                </a:moveTo>
                <a:lnTo>
                  <a:pt x="2504" y="0"/>
                </a:lnTo>
                <a:lnTo>
                  <a:pt x="2422" y="0"/>
                </a:lnTo>
                <a:lnTo>
                  <a:pt x="0" y="1722"/>
                </a:lnTo>
                <a:lnTo>
                  <a:pt x="0" y="3072"/>
                </a:lnTo>
                <a:lnTo>
                  <a:pt x="1063" y="2377"/>
                </a:lnTo>
                <a:lnTo>
                  <a:pt x="1063" y="5827"/>
                </a:lnTo>
                <a:lnTo>
                  <a:pt x="2504" y="5827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sz="1800"/>
          </a:p>
        </p:txBody>
      </p:sp>
      <p:sp>
        <p:nvSpPr>
          <p:cNvPr id="44" name="Espace réservé du pied de page 4"/>
          <p:cNvSpPr txBox="1">
            <a:spLocks/>
          </p:cNvSpPr>
          <p:nvPr userDrawn="1"/>
        </p:nvSpPr>
        <p:spPr>
          <a:xfrm>
            <a:off x="1467114" y="6305346"/>
            <a:ext cx="6595268" cy="365125"/>
          </a:xfrm>
          <a:prstGeom prst="rect">
            <a:avLst/>
          </a:prstGeom>
        </p:spPr>
        <p:txBody>
          <a:bodyPr/>
          <a:lstStyle>
            <a:defPPr>
              <a:defRPr lang="fr-FR"/>
            </a:defPPr>
            <a:lvl1pPr marL="0" algn="l" defTabSz="914400" rtl="0" eaLnBrk="1" latinLnBrk="0" hangingPunct="1">
              <a:defRPr sz="2000" kern="1200">
                <a:solidFill>
                  <a:schemeClr val="tx1">
                    <a:lumMod val="25000"/>
                    <a:lumOff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2000" dirty="0">
                <a:latin typeface="Calibri Light" panose="020F0302020204030204" pitchFamily="34" charset="0"/>
              </a:rPr>
              <a:t>Vocabulaire</a:t>
            </a:r>
          </a:p>
        </p:txBody>
      </p:sp>
      <p:sp>
        <p:nvSpPr>
          <p:cNvPr id="47" name="Espace réservé du numéro de diapositive 5"/>
          <p:cNvSpPr txBox="1">
            <a:spLocks/>
          </p:cNvSpPr>
          <p:nvPr userDrawn="1"/>
        </p:nvSpPr>
        <p:spPr>
          <a:xfrm>
            <a:off x="11280576" y="6305346"/>
            <a:ext cx="960107" cy="365125"/>
          </a:xfrm>
          <a:prstGeom prst="rect">
            <a:avLst/>
          </a:prstGeom>
        </p:spPr>
        <p:txBody>
          <a:bodyPr/>
          <a:lstStyle>
            <a:defPPr>
              <a:defRPr lang="fr-FR"/>
            </a:defPPr>
            <a:lvl1pPr marL="0" algn="l" defTabSz="914400" rtl="0" eaLnBrk="1" latinLnBrk="0" hangingPunct="1"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1600" dirty="0">
                <a:solidFill>
                  <a:schemeClr val="tx1">
                    <a:lumMod val="25000"/>
                    <a:lumOff val="75000"/>
                  </a:schemeClr>
                </a:solidFill>
                <a:latin typeface="Calibri Light"/>
              </a:rPr>
              <a:t>˻</a:t>
            </a:r>
            <a:fld id="{394F6442-9094-4148-B9E4-95963F30687C}" type="slidenum">
              <a:rPr lang="fr-FR" sz="1600" smtClean="0">
                <a:solidFill>
                  <a:schemeClr val="tx1">
                    <a:lumMod val="25000"/>
                    <a:lumOff val="75000"/>
                  </a:schemeClr>
                </a:solidFill>
                <a:latin typeface="Calibri Light"/>
              </a:rPr>
              <a:pPr marL="0" marR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‹N°›</a:t>
            </a:fld>
            <a:r>
              <a:rPr lang="fr-FR" sz="1600" dirty="0">
                <a:solidFill>
                  <a:schemeClr val="tx1">
                    <a:lumMod val="25000"/>
                    <a:lumOff val="75000"/>
                  </a:schemeClr>
                </a:solidFill>
                <a:latin typeface="Calibri Light"/>
              </a:rPr>
              <a:t>˺</a:t>
            </a:r>
          </a:p>
          <a:p>
            <a:endParaRPr lang="fr-FR" sz="1600" dirty="0">
              <a:solidFill>
                <a:schemeClr val="bg1">
                  <a:lumMod val="25000"/>
                </a:schemeClr>
              </a:solidFill>
              <a:latin typeface="Calibri Light" panose="020F0302020204030204" pitchFamily="34" charset="0"/>
            </a:endParaRPr>
          </a:p>
        </p:txBody>
      </p:sp>
      <p:pic>
        <p:nvPicPr>
          <p:cNvPr id="50" name="Image 49">
            <a:extLst>
              <a:ext uri="{FF2B5EF4-FFF2-40B4-BE49-F238E27FC236}">
                <a16:creationId xmlns:a16="http://schemas.microsoft.com/office/drawing/2014/main" id="{86CA424D-E355-407F-95BC-67DA2C169422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903259" y="6110334"/>
            <a:ext cx="3360000" cy="7551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06069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  <p:sldLayoutId id="2147483666" r:id="rId2"/>
    <p:sldLayoutId id="2147483667" r:id="rId3"/>
    <p:sldLayoutId id="2147483710" r:id="rId4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000" kern="1200">
          <a:solidFill>
            <a:schemeClr val="tx1"/>
          </a:solidFill>
          <a:latin typeface="Calibri Light" panose="020F0302020204030204" pitchFamily="34" charset="0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Wingdings" panose="05000000000000000000" pitchFamily="2" charset="2"/>
        <a:buChar char="§"/>
        <a:defRPr sz="3200" kern="1200">
          <a:solidFill>
            <a:schemeClr val="tx1"/>
          </a:solidFill>
          <a:latin typeface="Calibri Light" panose="020F0302020204030204" pitchFamily="34" charset="0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Calibri Light" panose="020F0302020204030204" pitchFamily="34" charset="0"/>
          <a:ea typeface="+mn-ea"/>
          <a:cs typeface="+mn-cs"/>
        </a:defRPr>
      </a:lvl2pPr>
      <a:lvl3pPr marL="914400" indent="0" algn="l" defTabSz="914400" rtl="0" eaLnBrk="1" latinLnBrk="0" hangingPunct="1">
        <a:spcBef>
          <a:spcPct val="20000"/>
        </a:spcBef>
        <a:buFont typeface="Arial" panose="020B0604020202020204" pitchFamily="34" charset="0"/>
        <a:buNone/>
        <a:defRPr sz="2400" kern="1200">
          <a:solidFill>
            <a:schemeClr val="tx1"/>
          </a:solidFill>
          <a:latin typeface="Calibri Light" panose="020F0302020204030204" pitchFamily="34" charset="0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Calibri Light" panose="020F0302020204030204" pitchFamily="34" charset="0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Calibri Light" panose="020F0302020204030204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Hexagone 6">
            <a:extLst>
              <a:ext uri="{FF2B5EF4-FFF2-40B4-BE49-F238E27FC236}">
                <a16:creationId xmlns:a16="http://schemas.microsoft.com/office/drawing/2014/main" id="{45B017FB-9077-4A4B-A372-18D5E2D1F21B}"/>
              </a:ext>
            </a:extLst>
          </p:cNvPr>
          <p:cNvSpPr/>
          <p:nvPr userDrawn="1"/>
        </p:nvSpPr>
        <p:spPr>
          <a:xfrm>
            <a:off x="459205" y="6132174"/>
            <a:ext cx="11908384" cy="674832"/>
          </a:xfrm>
          <a:custGeom>
            <a:avLst/>
            <a:gdLst>
              <a:gd name="connsiteX0" fmla="*/ 0 w 1703829"/>
              <a:gd name="connsiteY0" fmla="*/ 337416 h 674831"/>
              <a:gd name="connsiteX1" fmla="*/ 168708 w 1703829"/>
              <a:gd name="connsiteY1" fmla="*/ 0 h 674831"/>
              <a:gd name="connsiteX2" fmla="*/ 1535121 w 1703829"/>
              <a:gd name="connsiteY2" fmla="*/ 0 h 674831"/>
              <a:gd name="connsiteX3" fmla="*/ 1703829 w 1703829"/>
              <a:gd name="connsiteY3" fmla="*/ 337416 h 674831"/>
              <a:gd name="connsiteX4" fmla="*/ 1535121 w 1703829"/>
              <a:gd name="connsiteY4" fmla="*/ 674831 h 674831"/>
              <a:gd name="connsiteX5" fmla="*/ 168708 w 1703829"/>
              <a:gd name="connsiteY5" fmla="*/ 674831 h 674831"/>
              <a:gd name="connsiteX6" fmla="*/ 0 w 1703829"/>
              <a:gd name="connsiteY6" fmla="*/ 337416 h 674831"/>
              <a:gd name="connsiteX0" fmla="*/ 0 w 8926521"/>
              <a:gd name="connsiteY0" fmla="*/ 337416 h 674831"/>
              <a:gd name="connsiteX1" fmla="*/ 168708 w 8926521"/>
              <a:gd name="connsiteY1" fmla="*/ 0 h 674831"/>
              <a:gd name="connsiteX2" fmla="*/ 8926521 w 8926521"/>
              <a:gd name="connsiteY2" fmla="*/ 15240 h 674831"/>
              <a:gd name="connsiteX3" fmla="*/ 1703829 w 8926521"/>
              <a:gd name="connsiteY3" fmla="*/ 337416 h 674831"/>
              <a:gd name="connsiteX4" fmla="*/ 1535121 w 8926521"/>
              <a:gd name="connsiteY4" fmla="*/ 674831 h 674831"/>
              <a:gd name="connsiteX5" fmla="*/ 168708 w 8926521"/>
              <a:gd name="connsiteY5" fmla="*/ 674831 h 674831"/>
              <a:gd name="connsiteX6" fmla="*/ 0 w 8926521"/>
              <a:gd name="connsiteY6" fmla="*/ 337416 h 674831"/>
              <a:gd name="connsiteX0" fmla="*/ 0 w 8926521"/>
              <a:gd name="connsiteY0" fmla="*/ 337416 h 674831"/>
              <a:gd name="connsiteX1" fmla="*/ 168708 w 8926521"/>
              <a:gd name="connsiteY1" fmla="*/ 0 h 674831"/>
              <a:gd name="connsiteX2" fmla="*/ 8926521 w 8926521"/>
              <a:gd name="connsiteY2" fmla="*/ 15240 h 674831"/>
              <a:gd name="connsiteX3" fmla="*/ 1703829 w 8926521"/>
              <a:gd name="connsiteY3" fmla="*/ 337416 h 674831"/>
              <a:gd name="connsiteX4" fmla="*/ 8926521 w 8926521"/>
              <a:gd name="connsiteY4" fmla="*/ 674831 h 674831"/>
              <a:gd name="connsiteX5" fmla="*/ 168708 w 8926521"/>
              <a:gd name="connsiteY5" fmla="*/ 674831 h 674831"/>
              <a:gd name="connsiteX6" fmla="*/ 0 w 8926521"/>
              <a:gd name="connsiteY6" fmla="*/ 337416 h 674831"/>
              <a:gd name="connsiteX0" fmla="*/ 0 w 8927589"/>
              <a:gd name="connsiteY0" fmla="*/ 337416 h 674831"/>
              <a:gd name="connsiteX1" fmla="*/ 168708 w 8927589"/>
              <a:gd name="connsiteY1" fmla="*/ 0 h 674831"/>
              <a:gd name="connsiteX2" fmla="*/ 8926521 w 8927589"/>
              <a:gd name="connsiteY2" fmla="*/ 15240 h 674831"/>
              <a:gd name="connsiteX3" fmla="*/ 8927589 w 8927589"/>
              <a:gd name="connsiteY3" fmla="*/ 337416 h 674831"/>
              <a:gd name="connsiteX4" fmla="*/ 8926521 w 8927589"/>
              <a:gd name="connsiteY4" fmla="*/ 674831 h 674831"/>
              <a:gd name="connsiteX5" fmla="*/ 168708 w 8927589"/>
              <a:gd name="connsiteY5" fmla="*/ 674831 h 674831"/>
              <a:gd name="connsiteX6" fmla="*/ 0 w 8927589"/>
              <a:gd name="connsiteY6" fmla="*/ 337416 h 674831"/>
              <a:gd name="connsiteX0" fmla="*/ 0 w 8927589"/>
              <a:gd name="connsiteY0" fmla="*/ 337416 h 674831"/>
              <a:gd name="connsiteX1" fmla="*/ 168708 w 8927589"/>
              <a:gd name="connsiteY1" fmla="*/ 0 h 674831"/>
              <a:gd name="connsiteX2" fmla="*/ 8921759 w 8927589"/>
              <a:gd name="connsiteY2" fmla="*/ 10478 h 674831"/>
              <a:gd name="connsiteX3" fmla="*/ 8927589 w 8927589"/>
              <a:gd name="connsiteY3" fmla="*/ 337416 h 674831"/>
              <a:gd name="connsiteX4" fmla="*/ 8926521 w 8927589"/>
              <a:gd name="connsiteY4" fmla="*/ 674831 h 674831"/>
              <a:gd name="connsiteX5" fmla="*/ 168708 w 8927589"/>
              <a:gd name="connsiteY5" fmla="*/ 674831 h 674831"/>
              <a:gd name="connsiteX6" fmla="*/ 0 w 8927589"/>
              <a:gd name="connsiteY6" fmla="*/ 337416 h 674831"/>
              <a:gd name="connsiteX0" fmla="*/ 0 w 8928903"/>
              <a:gd name="connsiteY0" fmla="*/ 337416 h 674831"/>
              <a:gd name="connsiteX1" fmla="*/ 168708 w 8928903"/>
              <a:gd name="connsiteY1" fmla="*/ 0 h 674831"/>
              <a:gd name="connsiteX2" fmla="*/ 8928903 w 8928903"/>
              <a:gd name="connsiteY2" fmla="*/ 3334 h 674831"/>
              <a:gd name="connsiteX3" fmla="*/ 8927589 w 8928903"/>
              <a:gd name="connsiteY3" fmla="*/ 337416 h 674831"/>
              <a:gd name="connsiteX4" fmla="*/ 8926521 w 8928903"/>
              <a:gd name="connsiteY4" fmla="*/ 674831 h 674831"/>
              <a:gd name="connsiteX5" fmla="*/ 168708 w 8928903"/>
              <a:gd name="connsiteY5" fmla="*/ 674831 h 674831"/>
              <a:gd name="connsiteX6" fmla="*/ 0 w 8928903"/>
              <a:gd name="connsiteY6" fmla="*/ 337416 h 674831"/>
              <a:gd name="connsiteX0" fmla="*/ 0 w 8928903"/>
              <a:gd name="connsiteY0" fmla="*/ 337416 h 674831"/>
              <a:gd name="connsiteX1" fmla="*/ 168708 w 8928903"/>
              <a:gd name="connsiteY1" fmla="*/ 0 h 674831"/>
              <a:gd name="connsiteX2" fmla="*/ 8928903 w 8928903"/>
              <a:gd name="connsiteY2" fmla="*/ 3334 h 674831"/>
              <a:gd name="connsiteX3" fmla="*/ 8927589 w 8928903"/>
              <a:gd name="connsiteY3" fmla="*/ 337416 h 674831"/>
              <a:gd name="connsiteX4" fmla="*/ 8816984 w 8928903"/>
              <a:gd name="connsiteY4" fmla="*/ 577200 h 674831"/>
              <a:gd name="connsiteX5" fmla="*/ 168708 w 8928903"/>
              <a:gd name="connsiteY5" fmla="*/ 674831 h 674831"/>
              <a:gd name="connsiteX6" fmla="*/ 0 w 8928903"/>
              <a:gd name="connsiteY6" fmla="*/ 337416 h 674831"/>
              <a:gd name="connsiteX0" fmla="*/ 0 w 8931284"/>
              <a:gd name="connsiteY0" fmla="*/ 337416 h 674832"/>
              <a:gd name="connsiteX1" fmla="*/ 168708 w 8931284"/>
              <a:gd name="connsiteY1" fmla="*/ 0 h 674832"/>
              <a:gd name="connsiteX2" fmla="*/ 8928903 w 8931284"/>
              <a:gd name="connsiteY2" fmla="*/ 3334 h 674832"/>
              <a:gd name="connsiteX3" fmla="*/ 8927589 w 8931284"/>
              <a:gd name="connsiteY3" fmla="*/ 337416 h 674832"/>
              <a:gd name="connsiteX4" fmla="*/ 8931284 w 8931284"/>
              <a:gd name="connsiteY4" fmla="*/ 674832 h 674832"/>
              <a:gd name="connsiteX5" fmla="*/ 168708 w 8931284"/>
              <a:gd name="connsiteY5" fmla="*/ 674831 h 674832"/>
              <a:gd name="connsiteX6" fmla="*/ 0 w 8931284"/>
              <a:gd name="connsiteY6" fmla="*/ 337416 h 674832"/>
              <a:gd name="connsiteX0" fmla="*/ 0 w 8931284"/>
              <a:gd name="connsiteY0" fmla="*/ 337416 h 674832"/>
              <a:gd name="connsiteX1" fmla="*/ 168708 w 8931284"/>
              <a:gd name="connsiteY1" fmla="*/ 0 h 674832"/>
              <a:gd name="connsiteX2" fmla="*/ 8928903 w 8931284"/>
              <a:gd name="connsiteY2" fmla="*/ 3334 h 674832"/>
              <a:gd name="connsiteX3" fmla="*/ 8691845 w 8931284"/>
              <a:gd name="connsiteY3" fmla="*/ 346941 h 674832"/>
              <a:gd name="connsiteX4" fmla="*/ 8931284 w 8931284"/>
              <a:gd name="connsiteY4" fmla="*/ 674832 h 674832"/>
              <a:gd name="connsiteX5" fmla="*/ 168708 w 8931284"/>
              <a:gd name="connsiteY5" fmla="*/ 674831 h 674832"/>
              <a:gd name="connsiteX6" fmla="*/ 0 w 8931284"/>
              <a:gd name="connsiteY6" fmla="*/ 337416 h 674832"/>
              <a:gd name="connsiteX0" fmla="*/ 0 w 8931284"/>
              <a:gd name="connsiteY0" fmla="*/ 337416 h 674832"/>
              <a:gd name="connsiteX1" fmla="*/ 168708 w 8931284"/>
              <a:gd name="connsiteY1" fmla="*/ 0 h 674832"/>
              <a:gd name="connsiteX2" fmla="*/ 8928903 w 8931284"/>
              <a:gd name="connsiteY2" fmla="*/ 3334 h 674832"/>
              <a:gd name="connsiteX3" fmla="*/ 8691845 w 8931284"/>
              <a:gd name="connsiteY3" fmla="*/ 346941 h 674832"/>
              <a:gd name="connsiteX4" fmla="*/ 8931284 w 8931284"/>
              <a:gd name="connsiteY4" fmla="*/ 674832 h 674832"/>
              <a:gd name="connsiteX5" fmla="*/ 168708 w 8931284"/>
              <a:gd name="connsiteY5" fmla="*/ 674831 h 674832"/>
              <a:gd name="connsiteX6" fmla="*/ 0 w 8931284"/>
              <a:gd name="connsiteY6" fmla="*/ 337416 h 674832"/>
              <a:gd name="connsiteX0" fmla="*/ 0 w 8931284"/>
              <a:gd name="connsiteY0" fmla="*/ 337416 h 674832"/>
              <a:gd name="connsiteX1" fmla="*/ 168708 w 8931284"/>
              <a:gd name="connsiteY1" fmla="*/ 0 h 674832"/>
              <a:gd name="connsiteX2" fmla="*/ 8928903 w 8931284"/>
              <a:gd name="connsiteY2" fmla="*/ 3334 h 674832"/>
              <a:gd name="connsiteX3" fmla="*/ 8691845 w 8931284"/>
              <a:gd name="connsiteY3" fmla="*/ 346941 h 674832"/>
              <a:gd name="connsiteX4" fmla="*/ 8931284 w 8931284"/>
              <a:gd name="connsiteY4" fmla="*/ 674832 h 674832"/>
              <a:gd name="connsiteX5" fmla="*/ 168708 w 8931284"/>
              <a:gd name="connsiteY5" fmla="*/ 674831 h 674832"/>
              <a:gd name="connsiteX6" fmla="*/ 0 w 8931284"/>
              <a:gd name="connsiteY6" fmla="*/ 337416 h 674832"/>
              <a:gd name="connsiteX0" fmla="*/ 0 w 8931284"/>
              <a:gd name="connsiteY0" fmla="*/ 337416 h 674832"/>
              <a:gd name="connsiteX1" fmla="*/ 168708 w 8931284"/>
              <a:gd name="connsiteY1" fmla="*/ 0 h 674832"/>
              <a:gd name="connsiteX2" fmla="*/ 8928903 w 8931284"/>
              <a:gd name="connsiteY2" fmla="*/ 3334 h 674832"/>
              <a:gd name="connsiteX3" fmla="*/ 8927589 w 8931284"/>
              <a:gd name="connsiteY3" fmla="*/ 349323 h 674832"/>
              <a:gd name="connsiteX4" fmla="*/ 8931284 w 8931284"/>
              <a:gd name="connsiteY4" fmla="*/ 674832 h 674832"/>
              <a:gd name="connsiteX5" fmla="*/ 168708 w 8931284"/>
              <a:gd name="connsiteY5" fmla="*/ 674831 h 674832"/>
              <a:gd name="connsiteX6" fmla="*/ 0 w 8931284"/>
              <a:gd name="connsiteY6" fmla="*/ 337416 h 674832"/>
              <a:gd name="connsiteX0" fmla="*/ 0 w 8931284"/>
              <a:gd name="connsiteY0" fmla="*/ 337416 h 674832"/>
              <a:gd name="connsiteX1" fmla="*/ 168708 w 8931284"/>
              <a:gd name="connsiteY1" fmla="*/ 0 h 674832"/>
              <a:gd name="connsiteX2" fmla="*/ 8928903 w 8931284"/>
              <a:gd name="connsiteY2" fmla="*/ 3334 h 674832"/>
              <a:gd name="connsiteX3" fmla="*/ 8915683 w 8931284"/>
              <a:gd name="connsiteY3" fmla="*/ 351704 h 674832"/>
              <a:gd name="connsiteX4" fmla="*/ 8931284 w 8931284"/>
              <a:gd name="connsiteY4" fmla="*/ 674832 h 674832"/>
              <a:gd name="connsiteX5" fmla="*/ 168708 w 8931284"/>
              <a:gd name="connsiteY5" fmla="*/ 674831 h 674832"/>
              <a:gd name="connsiteX6" fmla="*/ 0 w 8931284"/>
              <a:gd name="connsiteY6" fmla="*/ 337416 h 674832"/>
              <a:gd name="connsiteX0" fmla="*/ 0 w 8931284"/>
              <a:gd name="connsiteY0" fmla="*/ 337416 h 674832"/>
              <a:gd name="connsiteX1" fmla="*/ 168708 w 8931284"/>
              <a:gd name="connsiteY1" fmla="*/ 0 h 674832"/>
              <a:gd name="connsiteX2" fmla="*/ 8928903 w 8931284"/>
              <a:gd name="connsiteY2" fmla="*/ 3334 h 674832"/>
              <a:gd name="connsiteX3" fmla="*/ 8915683 w 8931284"/>
              <a:gd name="connsiteY3" fmla="*/ 351704 h 674832"/>
              <a:gd name="connsiteX4" fmla="*/ 8931284 w 8931284"/>
              <a:gd name="connsiteY4" fmla="*/ 674832 h 674832"/>
              <a:gd name="connsiteX5" fmla="*/ 168708 w 8931284"/>
              <a:gd name="connsiteY5" fmla="*/ 674831 h 674832"/>
              <a:gd name="connsiteX6" fmla="*/ 0 w 8931284"/>
              <a:gd name="connsiteY6" fmla="*/ 337416 h 674832"/>
              <a:gd name="connsiteX0" fmla="*/ 0 w 8931284"/>
              <a:gd name="connsiteY0" fmla="*/ 337416 h 674832"/>
              <a:gd name="connsiteX1" fmla="*/ 168708 w 8931284"/>
              <a:gd name="connsiteY1" fmla="*/ 0 h 674832"/>
              <a:gd name="connsiteX2" fmla="*/ 8928903 w 8931284"/>
              <a:gd name="connsiteY2" fmla="*/ 3334 h 674832"/>
              <a:gd name="connsiteX3" fmla="*/ 8682321 w 8931284"/>
              <a:gd name="connsiteY3" fmla="*/ 356467 h 674832"/>
              <a:gd name="connsiteX4" fmla="*/ 8931284 w 8931284"/>
              <a:gd name="connsiteY4" fmla="*/ 674832 h 674832"/>
              <a:gd name="connsiteX5" fmla="*/ 168708 w 8931284"/>
              <a:gd name="connsiteY5" fmla="*/ 674831 h 674832"/>
              <a:gd name="connsiteX6" fmla="*/ 0 w 8931284"/>
              <a:gd name="connsiteY6" fmla="*/ 337416 h 674832"/>
              <a:gd name="connsiteX0" fmla="*/ 0 w 10025267"/>
              <a:gd name="connsiteY0" fmla="*/ 337416 h 674832"/>
              <a:gd name="connsiteX1" fmla="*/ 168708 w 10025267"/>
              <a:gd name="connsiteY1" fmla="*/ 0 h 674832"/>
              <a:gd name="connsiteX2" fmla="*/ 8928903 w 10025267"/>
              <a:gd name="connsiteY2" fmla="*/ 3334 h 674832"/>
              <a:gd name="connsiteX3" fmla="*/ 8931284 w 10025267"/>
              <a:gd name="connsiteY3" fmla="*/ 674832 h 674832"/>
              <a:gd name="connsiteX4" fmla="*/ 168708 w 10025267"/>
              <a:gd name="connsiteY4" fmla="*/ 674831 h 674832"/>
              <a:gd name="connsiteX5" fmla="*/ 0 w 10025267"/>
              <a:gd name="connsiteY5" fmla="*/ 337416 h 674832"/>
              <a:gd name="connsiteX0" fmla="*/ 0 w 9581850"/>
              <a:gd name="connsiteY0" fmla="*/ 337416 h 756311"/>
              <a:gd name="connsiteX1" fmla="*/ 168708 w 9581850"/>
              <a:gd name="connsiteY1" fmla="*/ 0 h 756311"/>
              <a:gd name="connsiteX2" fmla="*/ 8928903 w 9581850"/>
              <a:gd name="connsiteY2" fmla="*/ 3334 h 756311"/>
              <a:gd name="connsiteX3" fmla="*/ 8931284 w 9581850"/>
              <a:gd name="connsiteY3" fmla="*/ 674832 h 756311"/>
              <a:gd name="connsiteX4" fmla="*/ 168708 w 9581850"/>
              <a:gd name="connsiteY4" fmla="*/ 674831 h 756311"/>
              <a:gd name="connsiteX5" fmla="*/ 0 w 9581850"/>
              <a:gd name="connsiteY5" fmla="*/ 337416 h 756311"/>
              <a:gd name="connsiteX0" fmla="*/ 0 w 9665262"/>
              <a:gd name="connsiteY0" fmla="*/ 337416 h 761670"/>
              <a:gd name="connsiteX1" fmla="*/ 168708 w 9665262"/>
              <a:gd name="connsiteY1" fmla="*/ 0 h 761670"/>
              <a:gd name="connsiteX2" fmla="*/ 8928903 w 9665262"/>
              <a:gd name="connsiteY2" fmla="*/ 3334 h 761670"/>
              <a:gd name="connsiteX3" fmla="*/ 8931284 w 9665262"/>
              <a:gd name="connsiteY3" fmla="*/ 674832 h 761670"/>
              <a:gd name="connsiteX4" fmla="*/ 168708 w 9665262"/>
              <a:gd name="connsiteY4" fmla="*/ 674831 h 761670"/>
              <a:gd name="connsiteX5" fmla="*/ 0 w 9665262"/>
              <a:gd name="connsiteY5" fmla="*/ 337416 h 761670"/>
              <a:gd name="connsiteX0" fmla="*/ 0 w 9579731"/>
              <a:gd name="connsiteY0" fmla="*/ 337416 h 779765"/>
              <a:gd name="connsiteX1" fmla="*/ 168708 w 9579731"/>
              <a:gd name="connsiteY1" fmla="*/ 0 h 779765"/>
              <a:gd name="connsiteX2" fmla="*/ 8928903 w 9579731"/>
              <a:gd name="connsiteY2" fmla="*/ 3334 h 779765"/>
              <a:gd name="connsiteX3" fmla="*/ 8931284 w 9579731"/>
              <a:gd name="connsiteY3" fmla="*/ 674832 h 779765"/>
              <a:gd name="connsiteX4" fmla="*/ 168708 w 9579731"/>
              <a:gd name="connsiteY4" fmla="*/ 674831 h 779765"/>
              <a:gd name="connsiteX5" fmla="*/ 0 w 9579731"/>
              <a:gd name="connsiteY5" fmla="*/ 337416 h 779765"/>
              <a:gd name="connsiteX0" fmla="*/ 0 w 8931284"/>
              <a:gd name="connsiteY0" fmla="*/ 337416 h 674832"/>
              <a:gd name="connsiteX1" fmla="*/ 168708 w 8931284"/>
              <a:gd name="connsiteY1" fmla="*/ 0 h 674832"/>
              <a:gd name="connsiteX2" fmla="*/ 8928903 w 8931284"/>
              <a:gd name="connsiteY2" fmla="*/ 3334 h 674832"/>
              <a:gd name="connsiteX3" fmla="*/ 8931284 w 8931284"/>
              <a:gd name="connsiteY3" fmla="*/ 674832 h 674832"/>
              <a:gd name="connsiteX4" fmla="*/ 168708 w 8931284"/>
              <a:gd name="connsiteY4" fmla="*/ 674831 h 674832"/>
              <a:gd name="connsiteX5" fmla="*/ 0 w 8931284"/>
              <a:gd name="connsiteY5" fmla="*/ 337416 h 6748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8931284" h="674832">
                <a:moveTo>
                  <a:pt x="0" y="337416"/>
                </a:moveTo>
                <a:lnTo>
                  <a:pt x="168708" y="0"/>
                </a:lnTo>
                <a:lnTo>
                  <a:pt x="8928903" y="3334"/>
                </a:lnTo>
                <a:cubicBezTo>
                  <a:pt x="8929626" y="1289762"/>
                  <a:pt x="8926848" y="-313384"/>
                  <a:pt x="8931284" y="674832"/>
                </a:cubicBezTo>
                <a:lnTo>
                  <a:pt x="168708" y="674831"/>
                </a:lnTo>
                <a:lnTo>
                  <a:pt x="0" y="337416"/>
                </a:lnTo>
                <a:close/>
              </a:path>
            </a:pathLst>
          </a:custGeom>
          <a:solidFill>
            <a:schemeClr val="accent3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800"/>
          </a:p>
        </p:txBody>
      </p:sp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11" name="Hexagone 10"/>
          <p:cNvSpPr/>
          <p:nvPr userDrawn="1"/>
        </p:nvSpPr>
        <p:spPr>
          <a:xfrm>
            <a:off x="527381" y="6201869"/>
            <a:ext cx="838843" cy="542355"/>
          </a:xfrm>
          <a:prstGeom prst="hexagon">
            <a:avLst/>
          </a:prstGeom>
          <a:solidFill>
            <a:schemeClr val="bg1">
              <a:lumMod val="95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800"/>
          </a:p>
        </p:txBody>
      </p:sp>
      <p:sp>
        <p:nvSpPr>
          <p:cNvPr id="14" name="Freeform 6"/>
          <p:cNvSpPr>
            <a:spLocks noChangeAspect="1"/>
          </p:cNvSpPr>
          <p:nvPr userDrawn="1"/>
        </p:nvSpPr>
        <p:spPr bwMode="auto">
          <a:xfrm>
            <a:off x="779223" y="6293447"/>
            <a:ext cx="335159" cy="345600"/>
          </a:xfrm>
          <a:custGeom>
            <a:avLst/>
            <a:gdLst>
              <a:gd name="T0" fmla="*/ 0 w 1792"/>
              <a:gd name="T1" fmla="*/ 2419 h 2467"/>
              <a:gd name="T2" fmla="*/ 0 w 1792"/>
              <a:gd name="T3" fmla="*/ 2467 h 2467"/>
              <a:gd name="T4" fmla="*/ 1792 w 1792"/>
              <a:gd name="T5" fmla="*/ 2467 h 2467"/>
              <a:gd name="T6" fmla="*/ 1792 w 1792"/>
              <a:gd name="T7" fmla="*/ 1916 h 2467"/>
              <a:gd name="T8" fmla="*/ 1074 w 1792"/>
              <a:gd name="T9" fmla="*/ 1916 h 2467"/>
              <a:gd name="T10" fmla="*/ 1393 w 1792"/>
              <a:gd name="T11" fmla="*/ 1487 h 2467"/>
              <a:gd name="T12" fmla="*/ 1743 w 1792"/>
              <a:gd name="T13" fmla="*/ 721 h 2467"/>
              <a:gd name="T14" fmla="*/ 915 w 1792"/>
              <a:gd name="T15" fmla="*/ 0 h 2467"/>
              <a:gd name="T16" fmla="*/ 24 w 1792"/>
              <a:gd name="T17" fmla="*/ 465 h 2467"/>
              <a:gd name="T18" fmla="*/ 440 w 1792"/>
              <a:gd name="T19" fmla="*/ 870 h 2467"/>
              <a:gd name="T20" fmla="*/ 887 w 1792"/>
              <a:gd name="T21" fmla="*/ 551 h 2467"/>
              <a:gd name="T22" fmla="*/ 1112 w 1792"/>
              <a:gd name="T23" fmla="*/ 766 h 2467"/>
              <a:gd name="T24" fmla="*/ 960 w 1792"/>
              <a:gd name="T25" fmla="*/ 1106 h 2467"/>
              <a:gd name="T26" fmla="*/ 0 w 1792"/>
              <a:gd name="T27" fmla="*/ 2419 h 246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1792" h="2467">
                <a:moveTo>
                  <a:pt x="0" y="2419"/>
                </a:moveTo>
                <a:cubicBezTo>
                  <a:pt x="0" y="2467"/>
                  <a:pt x="0" y="2467"/>
                  <a:pt x="0" y="2467"/>
                </a:cubicBezTo>
                <a:cubicBezTo>
                  <a:pt x="1792" y="2467"/>
                  <a:pt x="1792" y="2467"/>
                  <a:pt x="1792" y="2467"/>
                </a:cubicBezTo>
                <a:cubicBezTo>
                  <a:pt x="1792" y="1916"/>
                  <a:pt x="1792" y="1916"/>
                  <a:pt x="1792" y="1916"/>
                </a:cubicBezTo>
                <a:cubicBezTo>
                  <a:pt x="1074" y="1916"/>
                  <a:pt x="1074" y="1916"/>
                  <a:pt x="1074" y="1916"/>
                </a:cubicBezTo>
                <a:cubicBezTo>
                  <a:pt x="1393" y="1487"/>
                  <a:pt x="1393" y="1487"/>
                  <a:pt x="1393" y="1487"/>
                </a:cubicBezTo>
                <a:cubicBezTo>
                  <a:pt x="1625" y="1175"/>
                  <a:pt x="1743" y="967"/>
                  <a:pt x="1743" y="721"/>
                </a:cubicBezTo>
                <a:cubicBezTo>
                  <a:pt x="1743" y="264"/>
                  <a:pt x="1345" y="0"/>
                  <a:pt x="915" y="0"/>
                </a:cubicBezTo>
                <a:cubicBezTo>
                  <a:pt x="562" y="0"/>
                  <a:pt x="260" y="160"/>
                  <a:pt x="24" y="465"/>
                </a:cubicBezTo>
                <a:cubicBezTo>
                  <a:pt x="440" y="870"/>
                  <a:pt x="440" y="870"/>
                  <a:pt x="440" y="870"/>
                </a:cubicBezTo>
                <a:cubicBezTo>
                  <a:pt x="614" y="614"/>
                  <a:pt x="731" y="551"/>
                  <a:pt x="887" y="551"/>
                </a:cubicBezTo>
                <a:cubicBezTo>
                  <a:pt x="1036" y="551"/>
                  <a:pt x="1112" y="669"/>
                  <a:pt x="1112" y="766"/>
                </a:cubicBezTo>
                <a:cubicBezTo>
                  <a:pt x="1112" y="887"/>
                  <a:pt x="1050" y="984"/>
                  <a:pt x="960" y="1106"/>
                </a:cubicBezTo>
                <a:lnTo>
                  <a:pt x="0" y="2419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sz="1800"/>
          </a:p>
        </p:txBody>
      </p:sp>
      <p:sp>
        <p:nvSpPr>
          <p:cNvPr id="43" name="Espace réservé du pied de page 4"/>
          <p:cNvSpPr txBox="1">
            <a:spLocks/>
          </p:cNvSpPr>
          <p:nvPr userDrawn="1"/>
        </p:nvSpPr>
        <p:spPr>
          <a:xfrm>
            <a:off x="1467114" y="6305346"/>
            <a:ext cx="6595268" cy="365125"/>
          </a:xfrm>
          <a:prstGeom prst="rect">
            <a:avLst/>
          </a:prstGeom>
        </p:spPr>
        <p:txBody>
          <a:bodyPr/>
          <a:lstStyle>
            <a:defPPr>
              <a:defRPr lang="fr-FR"/>
            </a:defPPr>
            <a:lvl1pPr marL="0" algn="l" defTabSz="914400" rtl="0" eaLnBrk="1" latinLnBrk="0" hangingPunct="1">
              <a:defRPr sz="2000" kern="1200">
                <a:solidFill>
                  <a:schemeClr val="tx1">
                    <a:lumMod val="25000"/>
                    <a:lumOff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2000" dirty="0">
                <a:solidFill>
                  <a:schemeClr val="bg1">
                    <a:lumMod val="25000"/>
                  </a:schemeClr>
                </a:solidFill>
                <a:latin typeface="Calibri Light" panose="020F0302020204030204" pitchFamily="34" charset="0"/>
              </a:rPr>
              <a:t>Analyse du Cycle de Vie</a:t>
            </a:r>
          </a:p>
        </p:txBody>
      </p:sp>
      <p:sp>
        <p:nvSpPr>
          <p:cNvPr id="45" name="Espace réservé du numéro de diapositive 5"/>
          <p:cNvSpPr txBox="1">
            <a:spLocks/>
          </p:cNvSpPr>
          <p:nvPr userDrawn="1"/>
        </p:nvSpPr>
        <p:spPr>
          <a:xfrm>
            <a:off x="11280576" y="6305346"/>
            <a:ext cx="960107" cy="365125"/>
          </a:xfrm>
          <a:prstGeom prst="rect">
            <a:avLst/>
          </a:prstGeom>
        </p:spPr>
        <p:txBody>
          <a:bodyPr/>
          <a:lstStyle>
            <a:defPPr>
              <a:defRPr lang="fr-FR"/>
            </a:defPPr>
            <a:lvl1pPr marL="0" algn="l" defTabSz="914400" rtl="0" eaLnBrk="1" latinLnBrk="0" hangingPunct="1"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1600" dirty="0">
                <a:solidFill>
                  <a:schemeClr val="tx1"/>
                </a:solidFill>
                <a:latin typeface="Calibri Light"/>
              </a:rPr>
              <a:t>˻</a:t>
            </a:r>
            <a:fld id="{394F6442-9094-4148-B9E4-95963F30687C}" type="slidenum">
              <a:rPr lang="fr-FR" sz="1600" smtClean="0">
                <a:solidFill>
                  <a:schemeClr val="tx1"/>
                </a:solidFill>
                <a:latin typeface="Calibri Light"/>
              </a:rPr>
              <a:pPr marL="0" marR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‹N°›</a:t>
            </a:fld>
            <a:r>
              <a:rPr lang="fr-FR" sz="1600" dirty="0">
                <a:solidFill>
                  <a:schemeClr val="tx1"/>
                </a:solidFill>
                <a:latin typeface="Calibri Light"/>
              </a:rPr>
              <a:t>˺</a:t>
            </a:r>
          </a:p>
          <a:p>
            <a:endParaRPr lang="fr-FR" sz="1600" dirty="0">
              <a:solidFill>
                <a:schemeClr val="tx1"/>
              </a:solidFill>
              <a:latin typeface="Calibri Light" panose="020F0302020204030204" pitchFamily="34" charset="0"/>
            </a:endParaRPr>
          </a:p>
        </p:txBody>
      </p:sp>
      <p:pic>
        <p:nvPicPr>
          <p:cNvPr id="48" name="Image 47">
            <a:extLst>
              <a:ext uri="{FF2B5EF4-FFF2-40B4-BE49-F238E27FC236}">
                <a16:creationId xmlns:a16="http://schemas.microsoft.com/office/drawing/2014/main" id="{B940EB05-C0B5-4710-BB16-FBA9CD89261A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903259" y="6110334"/>
            <a:ext cx="3360000" cy="7551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48073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6" r:id="rId1"/>
    <p:sldLayoutId id="2147483669" r:id="rId2"/>
    <p:sldLayoutId id="2147483668" r:id="rId3"/>
    <p:sldLayoutId id="2147483706" r:id="rId4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Calibri Light" panose="020F0302020204030204" pitchFamily="34" charset="0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Calibri Light" panose="020F0302020204030204" pitchFamily="34" charset="0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Calibri Light" panose="020F0302020204030204" pitchFamily="34" charset="0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Calibri Light" panose="020F0302020204030204" pitchFamily="34" charset="0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Calibri Light" panose="020F0302020204030204" pitchFamily="34" charset="0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Calibri Light" panose="020F0302020204030204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Hexagone 6">
            <a:extLst>
              <a:ext uri="{FF2B5EF4-FFF2-40B4-BE49-F238E27FC236}">
                <a16:creationId xmlns:a16="http://schemas.microsoft.com/office/drawing/2014/main" id="{A6D345FF-82D0-4E39-864C-4A55FD4EBB22}"/>
              </a:ext>
            </a:extLst>
          </p:cNvPr>
          <p:cNvSpPr/>
          <p:nvPr userDrawn="1"/>
        </p:nvSpPr>
        <p:spPr>
          <a:xfrm>
            <a:off x="431371" y="6135629"/>
            <a:ext cx="11908384" cy="674832"/>
          </a:xfrm>
          <a:custGeom>
            <a:avLst/>
            <a:gdLst>
              <a:gd name="connsiteX0" fmla="*/ 0 w 1703829"/>
              <a:gd name="connsiteY0" fmla="*/ 337416 h 674831"/>
              <a:gd name="connsiteX1" fmla="*/ 168708 w 1703829"/>
              <a:gd name="connsiteY1" fmla="*/ 0 h 674831"/>
              <a:gd name="connsiteX2" fmla="*/ 1535121 w 1703829"/>
              <a:gd name="connsiteY2" fmla="*/ 0 h 674831"/>
              <a:gd name="connsiteX3" fmla="*/ 1703829 w 1703829"/>
              <a:gd name="connsiteY3" fmla="*/ 337416 h 674831"/>
              <a:gd name="connsiteX4" fmla="*/ 1535121 w 1703829"/>
              <a:gd name="connsiteY4" fmla="*/ 674831 h 674831"/>
              <a:gd name="connsiteX5" fmla="*/ 168708 w 1703829"/>
              <a:gd name="connsiteY5" fmla="*/ 674831 h 674831"/>
              <a:gd name="connsiteX6" fmla="*/ 0 w 1703829"/>
              <a:gd name="connsiteY6" fmla="*/ 337416 h 674831"/>
              <a:gd name="connsiteX0" fmla="*/ 0 w 8926521"/>
              <a:gd name="connsiteY0" fmla="*/ 337416 h 674831"/>
              <a:gd name="connsiteX1" fmla="*/ 168708 w 8926521"/>
              <a:gd name="connsiteY1" fmla="*/ 0 h 674831"/>
              <a:gd name="connsiteX2" fmla="*/ 8926521 w 8926521"/>
              <a:gd name="connsiteY2" fmla="*/ 15240 h 674831"/>
              <a:gd name="connsiteX3" fmla="*/ 1703829 w 8926521"/>
              <a:gd name="connsiteY3" fmla="*/ 337416 h 674831"/>
              <a:gd name="connsiteX4" fmla="*/ 1535121 w 8926521"/>
              <a:gd name="connsiteY4" fmla="*/ 674831 h 674831"/>
              <a:gd name="connsiteX5" fmla="*/ 168708 w 8926521"/>
              <a:gd name="connsiteY5" fmla="*/ 674831 h 674831"/>
              <a:gd name="connsiteX6" fmla="*/ 0 w 8926521"/>
              <a:gd name="connsiteY6" fmla="*/ 337416 h 674831"/>
              <a:gd name="connsiteX0" fmla="*/ 0 w 8926521"/>
              <a:gd name="connsiteY0" fmla="*/ 337416 h 674831"/>
              <a:gd name="connsiteX1" fmla="*/ 168708 w 8926521"/>
              <a:gd name="connsiteY1" fmla="*/ 0 h 674831"/>
              <a:gd name="connsiteX2" fmla="*/ 8926521 w 8926521"/>
              <a:gd name="connsiteY2" fmla="*/ 15240 h 674831"/>
              <a:gd name="connsiteX3" fmla="*/ 1703829 w 8926521"/>
              <a:gd name="connsiteY3" fmla="*/ 337416 h 674831"/>
              <a:gd name="connsiteX4" fmla="*/ 8926521 w 8926521"/>
              <a:gd name="connsiteY4" fmla="*/ 674831 h 674831"/>
              <a:gd name="connsiteX5" fmla="*/ 168708 w 8926521"/>
              <a:gd name="connsiteY5" fmla="*/ 674831 h 674831"/>
              <a:gd name="connsiteX6" fmla="*/ 0 w 8926521"/>
              <a:gd name="connsiteY6" fmla="*/ 337416 h 674831"/>
              <a:gd name="connsiteX0" fmla="*/ 0 w 8927589"/>
              <a:gd name="connsiteY0" fmla="*/ 337416 h 674831"/>
              <a:gd name="connsiteX1" fmla="*/ 168708 w 8927589"/>
              <a:gd name="connsiteY1" fmla="*/ 0 h 674831"/>
              <a:gd name="connsiteX2" fmla="*/ 8926521 w 8927589"/>
              <a:gd name="connsiteY2" fmla="*/ 15240 h 674831"/>
              <a:gd name="connsiteX3" fmla="*/ 8927589 w 8927589"/>
              <a:gd name="connsiteY3" fmla="*/ 337416 h 674831"/>
              <a:gd name="connsiteX4" fmla="*/ 8926521 w 8927589"/>
              <a:gd name="connsiteY4" fmla="*/ 674831 h 674831"/>
              <a:gd name="connsiteX5" fmla="*/ 168708 w 8927589"/>
              <a:gd name="connsiteY5" fmla="*/ 674831 h 674831"/>
              <a:gd name="connsiteX6" fmla="*/ 0 w 8927589"/>
              <a:gd name="connsiteY6" fmla="*/ 337416 h 674831"/>
              <a:gd name="connsiteX0" fmla="*/ 0 w 8927589"/>
              <a:gd name="connsiteY0" fmla="*/ 337416 h 674831"/>
              <a:gd name="connsiteX1" fmla="*/ 168708 w 8927589"/>
              <a:gd name="connsiteY1" fmla="*/ 0 h 674831"/>
              <a:gd name="connsiteX2" fmla="*/ 8921759 w 8927589"/>
              <a:gd name="connsiteY2" fmla="*/ 10478 h 674831"/>
              <a:gd name="connsiteX3" fmla="*/ 8927589 w 8927589"/>
              <a:gd name="connsiteY3" fmla="*/ 337416 h 674831"/>
              <a:gd name="connsiteX4" fmla="*/ 8926521 w 8927589"/>
              <a:gd name="connsiteY4" fmla="*/ 674831 h 674831"/>
              <a:gd name="connsiteX5" fmla="*/ 168708 w 8927589"/>
              <a:gd name="connsiteY5" fmla="*/ 674831 h 674831"/>
              <a:gd name="connsiteX6" fmla="*/ 0 w 8927589"/>
              <a:gd name="connsiteY6" fmla="*/ 337416 h 674831"/>
              <a:gd name="connsiteX0" fmla="*/ 0 w 8928903"/>
              <a:gd name="connsiteY0" fmla="*/ 337416 h 674831"/>
              <a:gd name="connsiteX1" fmla="*/ 168708 w 8928903"/>
              <a:gd name="connsiteY1" fmla="*/ 0 h 674831"/>
              <a:gd name="connsiteX2" fmla="*/ 8928903 w 8928903"/>
              <a:gd name="connsiteY2" fmla="*/ 3334 h 674831"/>
              <a:gd name="connsiteX3" fmla="*/ 8927589 w 8928903"/>
              <a:gd name="connsiteY3" fmla="*/ 337416 h 674831"/>
              <a:gd name="connsiteX4" fmla="*/ 8926521 w 8928903"/>
              <a:gd name="connsiteY4" fmla="*/ 674831 h 674831"/>
              <a:gd name="connsiteX5" fmla="*/ 168708 w 8928903"/>
              <a:gd name="connsiteY5" fmla="*/ 674831 h 674831"/>
              <a:gd name="connsiteX6" fmla="*/ 0 w 8928903"/>
              <a:gd name="connsiteY6" fmla="*/ 337416 h 674831"/>
              <a:gd name="connsiteX0" fmla="*/ 0 w 8928903"/>
              <a:gd name="connsiteY0" fmla="*/ 337416 h 674831"/>
              <a:gd name="connsiteX1" fmla="*/ 168708 w 8928903"/>
              <a:gd name="connsiteY1" fmla="*/ 0 h 674831"/>
              <a:gd name="connsiteX2" fmla="*/ 8928903 w 8928903"/>
              <a:gd name="connsiteY2" fmla="*/ 3334 h 674831"/>
              <a:gd name="connsiteX3" fmla="*/ 8927589 w 8928903"/>
              <a:gd name="connsiteY3" fmla="*/ 337416 h 674831"/>
              <a:gd name="connsiteX4" fmla="*/ 8816984 w 8928903"/>
              <a:gd name="connsiteY4" fmla="*/ 577200 h 674831"/>
              <a:gd name="connsiteX5" fmla="*/ 168708 w 8928903"/>
              <a:gd name="connsiteY5" fmla="*/ 674831 h 674831"/>
              <a:gd name="connsiteX6" fmla="*/ 0 w 8928903"/>
              <a:gd name="connsiteY6" fmla="*/ 337416 h 674831"/>
              <a:gd name="connsiteX0" fmla="*/ 0 w 8931284"/>
              <a:gd name="connsiteY0" fmla="*/ 337416 h 674832"/>
              <a:gd name="connsiteX1" fmla="*/ 168708 w 8931284"/>
              <a:gd name="connsiteY1" fmla="*/ 0 h 674832"/>
              <a:gd name="connsiteX2" fmla="*/ 8928903 w 8931284"/>
              <a:gd name="connsiteY2" fmla="*/ 3334 h 674832"/>
              <a:gd name="connsiteX3" fmla="*/ 8927589 w 8931284"/>
              <a:gd name="connsiteY3" fmla="*/ 337416 h 674832"/>
              <a:gd name="connsiteX4" fmla="*/ 8931284 w 8931284"/>
              <a:gd name="connsiteY4" fmla="*/ 674832 h 674832"/>
              <a:gd name="connsiteX5" fmla="*/ 168708 w 8931284"/>
              <a:gd name="connsiteY5" fmla="*/ 674831 h 674832"/>
              <a:gd name="connsiteX6" fmla="*/ 0 w 8931284"/>
              <a:gd name="connsiteY6" fmla="*/ 337416 h 674832"/>
              <a:gd name="connsiteX0" fmla="*/ 0 w 8931284"/>
              <a:gd name="connsiteY0" fmla="*/ 337416 h 674832"/>
              <a:gd name="connsiteX1" fmla="*/ 168708 w 8931284"/>
              <a:gd name="connsiteY1" fmla="*/ 0 h 674832"/>
              <a:gd name="connsiteX2" fmla="*/ 8928903 w 8931284"/>
              <a:gd name="connsiteY2" fmla="*/ 3334 h 674832"/>
              <a:gd name="connsiteX3" fmla="*/ 8691845 w 8931284"/>
              <a:gd name="connsiteY3" fmla="*/ 346941 h 674832"/>
              <a:gd name="connsiteX4" fmla="*/ 8931284 w 8931284"/>
              <a:gd name="connsiteY4" fmla="*/ 674832 h 674832"/>
              <a:gd name="connsiteX5" fmla="*/ 168708 w 8931284"/>
              <a:gd name="connsiteY5" fmla="*/ 674831 h 674832"/>
              <a:gd name="connsiteX6" fmla="*/ 0 w 8931284"/>
              <a:gd name="connsiteY6" fmla="*/ 337416 h 674832"/>
              <a:gd name="connsiteX0" fmla="*/ 0 w 8931284"/>
              <a:gd name="connsiteY0" fmla="*/ 337416 h 674832"/>
              <a:gd name="connsiteX1" fmla="*/ 168708 w 8931284"/>
              <a:gd name="connsiteY1" fmla="*/ 0 h 674832"/>
              <a:gd name="connsiteX2" fmla="*/ 8928903 w 8931284"/>
              <a:gd name="connsiteY2" fmla="*/ 3334 h 674832"/>
              <a:gd name="connsiteX3" fmla="*/ 8691845 w 8931284"/>
              <a:gd name="connsiteY3" fmla="*/ 346941 h 674832"/>
              <a:gd name="connsiteX4" fmla="*/ 8931284 w 8931284"/>
              <a:gd name="connsiteY4" fmla="*/ 674832 h 674832"/>
              <a:gd name="connsiteX5" fmla="*/ 168708 w 8931284"/>
              <a:gd name="connsiteY5" fmla="*/ 674831 h 674832"/>
              <a:gd name="connsiteX6" fmla="*/ 0 w 8931284"/>
              <a:gd name="connsiteY6" fmla="*/ 337416 h 674832"/>
              <a:gd name="connsiteX0" fmla="*/ 0 w 8931284"/>
              <a:gd name="connsiteY0" fmla="*/ 337416 h 674832"/>
              <a:gd name="connsiteX1" fmla="*/ 168708 w 8931284"/>
              <a:gd name="connsiteY1" fmla="*/ 0 h 674832"/>
              <a:gd name="connsiteX2" fmla="*/ 8928903 w 8931284"/>
              <a:gd name="connsiteY2" fmla="*/ 3334 h 674832"/>
              <a:gd name="connsiteX3" fmla="*/ 8691845 w 8931284"/>
              <a:gd name="connsiteY3" fmla="*/ 346941 h 674832"/>
              <a:gd name="connsiteX4" fmla="*/ 8931284 w 8931284"/>
              <a:gd name="connsiteY4" fmla="*/ 674832 h 674832"/>
              <a:gd name="connsiteX5" fmla="*/ 168708 w 8931284"/>
              <a:gd name="connsiteY5" fmla="*/ 674831 h 674832"/>
              <a:gd name="connsiteX6" fmla="*/ 0 w 8931284"/>
              <a:gd name="connsiteY6" fmla="*/ 337416 h 674832"/>
              <a:gd name="connsiteX0" fmla="*/ 0 w 8931284"/>
              <a:gd name="connsiteY0" fmla="*/ 337416 h 674832"/>
              <a:gd name="connsiteX1" fmla="*/ 168708 w 8931284"/>
              <a:gd name="connsiteY1" fmla="*/ 0 h 674832"/>
              <a:gd name="connsiteX2" fmla="*/ 8928903 w 8931284"/>
              <a:gd name="connsiteY2" fmla="*/ 3334 h 674832"/>
              <a:gd name="connsiteX3" fmla="*/ 8927589 w 8931284"/>
              <a:gd name="connsiteY3" fmla="*/ 349323 h 674832"/>
              <a:gd name="connsiteX4" fmla="*/ 8931284 w 8931284"/>
              <a:gd name="connsiteY4" fmla="*/ 674832 h 674832"/>
              <a:gd name="connsiteX5" fmla="*/ 168708 w 8931284"/>
              <a:gd name="connsiteY5" fmla="*/ 674831 h 674832"/>
              <a:gd name="connsiteX6" fmla="*/ 0 w 8931284"/>
              <a:gd name="connsiteY6" fmla="*/ 337416 h 674832"/>
              <a:gd name="connsiteX0" fmla="*/ 0 w 8931284"/>
              <a:gd name="connsiteY0" fmla="*/ 337416 h 674832"/>
              <a:gd name="connsiteX1" fmla="*/ 168708 w 8931284"/>
              <a:gd name="connsiteY1" fmla="*/ 0 h 674832"/>
              <a:gd name="connsiteX2" fmla="*/ 8928903 w 8931284"/>
              <a:gd name="connsiteY2" fmla="*/ 3334 h 674832"/>
              <a:gd name="connsiteX3" fmla="*/ 8915683 w 8931284"/>
              <a:gd name="connsiteY3" fmla="*/ 351704 h 674832"/>
              <a:gd name="connsiteX4" fmla="*/ 8931284 w 8931284"/>
              <a:gd name="connsiteY4" fmla="*/ 674832 h 674832"/>
              <a:gd name="connsiteX5" fmla="*/ 168708 w 8931284"/>
              <a:gd name="connsiteY5" fmla="*/ 674831 h 674832"/>
              <a:gd name="connsiteX6" fmla="*/ 0 w 8931284"/>
              <a:gd name="connsiteY6" fmla="*/ 337416 h 674832"/>
              <a:gd name="connsiteX0" fmla="*/ 0 w 8931284"/>
              <a:gd name="connsiteY0" fmla="*/ 337416 h 674832"/>
              <a:gd name="connsiteX1" fmla="*/ 168708 w 8931284"/>
              <a:gd name="connsiteY1" fmla="*/ 0 h 674832"/>
              <a:gd name="connsiteX2" fmla="*/ 8928903 w 8931284"/>
              <a:gd name="connsiteY2" fmla="*/ 3334 h 674832"/>
              <a:gd name="connsiteX3" fmla="*/ 8915683 w 8931284"/>
              <a:gd name="connsiteY3" fmla="*/ 351704 h 674832"/>
              <a:gd name="connsiteX4" fmla="*/ 8931284 w 8931284"/>
              <a:gd name="connsiteY4" fmla="*/ 674832 h 674832"/>
              <a:gd name="connsiteX5" fmla="*/ 168708 w 8931284"/>
              <a:gd name="connsiteY5" fmla="*/ 674831 h 674832"/>
              <a:gd name="connsiteX6" fmla="*/ 0 w 8931284"/>
              <a:gd name="connsiteY6" fmla="*/ 337416 h 674832"/>
              <a:gd name="connsiteX0" fmla="*/ 0 w 8931284"/>
              <a:gd name="connsiteY0" fmla="*/ 337416 h 674832"/>
              <a:gd name="connsiteX1" fmla="*/ 168708 w 8931284"/>
              <a:gd name="connsiteY1" fmla="*/ 0 h 674832"/>
              <a:gd name="connsiteX2" fmla="*/ 8928903 w 8931284"/>
              <a:gd name="connsiteY2" fmla="*/ 3334 h 674832"/>
              <a:gd name="connsiteX3" fmla="*/ 8682321 w 8931284"/>
              <a:gd name="connsiteY3" fmla="*/ 356467 h 674832"/>
              <a:gd name="connsiteX4" fmla="*/ 8931284 w 8931284"/>
              <a:gd name="connsiteY4" fmla="*/ 674832 h 674832"/>
              <a:gd name="connsiteX5" fmla="*/ 168708 w 8931284"/>
              <a:gd name="connsiteY5" fmla="*/ 674831 h 674832"/>
              <a:gd name="connsiteX6" fmla="*/ 0 w 8931284"/>
              <a:gd name="connsiteY6" fmla="*/ 337416 h 674832"/>
              <a:gd name="connsiteX0" fmla="*/ 0 w 10025267"/>
              <a:gd name="connsiteY0" fmla="*/ 337416 h 674832"/>
              <a:gd name="connsiteX1" fmla="*/ 168708 w 10025267"/>
              <a:gd name="connsiteY1" fmla="*/ 0 h 674832"/>
              <a:gd name="connsiteX2" fmla="*/ 8928903 w 10025267"/>
              <a:gd name="connsiteY2" fmla="*/ 3334 h 674832"/>
              <a:gd name="connsiteX3" fmla="*/ 8931284 w 10025267"/>
              <a:gd name="connsiteY3" fmla="*/ 674832 h 674832"/>
              <a:gd name="connsiteX4" fmla="*/ 168708 w 10025267"/>
              <a:gd name="connsiteY4" fmla="*/ 674831 h 674832"/>
              <a:gd name="connsiteX5" fmla="*/ 0 w 10025267"/>
              <a:gd name="connsiteY5" fmla="*/ 337416 h 674832"/>
              <a:gd name="connsiteX0" fmla="*/ 0 w 9581850"/>
              <a:gd name="connsiteY0" fmla="*/ 337416 h 756311"/>
              <a:gd name="connsiteX1" fmla="*/ 168708 w 9581850"/>
              <a:gd name="connsiteY1" fmla="*/ 0 h 756311"/>
              <a:gd name="connsiteX2" fmla="*/ 8928903 w 9581850"/>
              <a:gd name="connsiteY2" fmla="*/ 3334 h 756311"/>
              <a:gd name="connsiteX3" fmla="*/ 8931284 w 9581850"/>
              <a:gd name="connsiteY3" fmla="*/ 674832 h 756311"/>
              <a:gd name="connsiteX4" fmla="*/ 168708 w 9581850"/>
              <a:gd name="connsiteY4" fmla="*/ 674831 h 756311"/>
              <a:gd name="connsiteX5" fmla="*/ 0 w 9581850"/>
              <a:gd name="connsiteY5" fmla="*/ 337416 h 756311"/>
              <a:gd name="connsiteX0" fmla="*/ 0 w 9665262"/>
              <a:gd name="connsiteY0" fmla="*/ 337416 h 761670"/>
              <a:gd name="connsiteX1" fmla="*/ 168708 w 9665262"/>
              <a:gd name="connsiteY1" fmla="*/ 0 h 761670"/>
              <a:gd name="connsiteX2" fmla="*/ 8928903 w 9665262"/>
              <a:gd name="connsiteY2" fmla="*/ 3334 h 761670"/>
              <a:gd name="connsiteX3" fmla="*/ 8931284 w 9665262"/>
              <a:gd name="connsiteY3" fmla="*/ 674832 h 761670"/>
              <a:gd name="connsiteX4" fmla="*/ 168708 w 9665262"/>
              <a:gd name="connsiteY4" fmla="*/ 674831 h 761670"/>
              <a:gd name="connsiteX5" fmla="*/ 0 w 9665262"/>
              <a:gd name="connsiteY5" fmla="*/ 337416 h 761670"/>
              <a:gd name="connsiteX0" fmla="*/ 0 w 9579731"/>
              <a:gd name="connsiteY0" fmla="*/ 337416 h 779765"/>
              <a:gd name="connsiteX1" fmla="*/ 168708 w 9579731"/>
              <a:gd name="connsiteY1" fmla="*/ 0 h 779765"/>
              <a:gd name="connsiteX2" fmla="*/ 8928903 w 9579731"/>
              <a:gd name="connsiteY2" fmla="*/ 3334 h 779765"/>
              <a:gd name="connsiteX3" fmla="*/ 8931284 w 9579731"/>
              <a:gd name="connsiteY3" fmla="*/ 674832 h 779765"/>
              <a:gd name="connsiteX4" fmla="*/ 168708 w 9579731"/>
              <a:gd name="connsiteY4" fmla="*/ 674831 h 779765"/>
              <a:gd name="connsiteX5" fmla="*/ 0 w 9579731"/>
              <a:gd name="connsiteY5" fmla="*/ 337416 h 779765"/>
              <a:gd name="connsiteX0" fmla="*/ 0 w 8931284"/>
              <a:gd name="connsiteY0" fmla="*/ 337416 h 674832"/>
              <a:gd name="connsiteX1" fmla="*/ 168708 w 8931284"/>
              <a:gd name="connsiteY1" fmla="*/ 0 h 674832"/>
              <a:gd name="connsiteX2" fmla="*/ 8928903 w 8931284"/>
              <a:gd name="connsiteY2" fmla="*/ 3334 h 674832"/>
              <a:gd name="connsiteX3" fmla="*/ 8931284 w 8931284"/>
              <a:gd name="connsiteY3" fmla="*/ 674832 h 674832"/>
              <a:gd name="connsiteX4" fmla="*/ 168708 w 8931284"/>
              <a:gd name="connsiteY4" fmla="*/ 674831 h 674832"/>
              <a:gd name="connsiteX5" fmla="*/ 0 w 8931284"/>
              <a:gd name="connsiteY5" fmla="*/ 337416 h 6748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8931284" h="674832">
                <a:moveTo>
                  <a:pt x="0" y="337416"/>
                </a:moveTo>
                <a:lnTo>
                  <a:pt x="168708" y="0"/>
                </a:lnTo>
                <a:lnTo>
                  <a:pt x="8928903" y="3334"/>
                </a:lnTo>
                <a:cubicBezTo>
                  <a:pt x="8929626" y="1289762"/>
                  <a:pt x="8926848" y="-313384"/>
                  <a:pt x="8931284" y="674832"/>
                </a:cubicBezTo>
                <a:lnTo>
                  <a:pt x="168708" y="674831"/>
                </a:lnTo>
                <a:lnTo>
                  <a:pt x="0" y="337416"/>
                </a:lnTo>
                <a:close/>
              </a:path>
            </a:pathLst>
          </a:custGeom>
          <a:solidFill>
            <a:schemeClr val="accent5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800"/>
          </a:p>
        </p:txBody>
      </p:sp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11" name="Hexagone 10"/>
          <p:cNvSpPr/>
          <p:nvPr userDrawn="1"/>
        </p:nvSpPr>
        <p:spPr>
          <a:xfrm>
            <a:off x="527381" y="6201869"/>
            <a:ext cx="838843" cy="542355"/>
          </a:xfrm>
          <a:prstGeom prst="hexagon">
            <a:avLst/>
          </a:prstGeom>
          <a:solidFill>
            <a:schemeClr val="bg1">
              <a:lumMod val="95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800"/>
          </a:p>
        </p:txBody>
      </p:sp>
      <p:sp>
        <p:nvSpPr>
          <p:cNvPr id="14" name="Freeform 7"/>
          <p:cNvSpPr>
            <a:spLocks noChangeAspect="1"/>
          </p:cNvSpPr>
          <p:nvPr userDrawn="1"/>
        </p:nvSpPr>
        <p:spPr bwMode="auto">
          <a:xfrm>
            <a:off x="774113" y="6334806"/>
            <a:ext cx="345379" cy="276480"/>
          </a:xfrm>
          <a:custGeom>
            <a:avLst/>
            <a:gdLst>
              <a:gd name="T0" fmla="*/ 1784 w 1823"/>
              <a:gd name="T1" fmla="*/ 0 h 2467"/>
              <a:gd name="T2" fmla="*/ 139 w 1823"/>
              <a:gd name="T3" fmla="*/ 0 h 2467"/>
              <a:gd name="T4" fmla="*/ 139 w 1823"/>
              <a:gd name="T5" fmla="*/ 555 h 2467"/>
              <a:gd name="T6" fmla="*/ 870 w 1823"/>
              <a:gd name="T7" fmla="*/ 555 h 2467"/>
              <a:gd name="T8" fmla="*/ 416 w 1823"/>
              <a:gd name="T9" fmla="*/ 1324 h 2467"/>
              <a:gd name="T10" fmla="*/ 416 w 1823"/>
              <a:gd name="T11" fmla="*/ 1359 h 2467"/>
              <a:gd name="T12" fmla="*/ 794 w 1823"/>
              <a:gd name="T13" fmla="*/ 1359 h 2467"/>
              <a:gd name="T14" fmla="*/ 1185 w 1823"/>
              <a:gd name="T15" fmla="*/ 1632 h 2467"/>
              <a:gd name="T16" fmla="*/ 873 w 1823"/>
              <a:gd name="T17" fmla="*/ 1916 h 2467"/>
              <a:gd name="T18" fmla="*/ 399 w 1823"/>
              <a:gd name="T19" fmla="*/ 1643 h 2467"/>
              <a:gd name="T20" fmla="*/ 0 w 1823"/>
              <a:gd name="T21" fmla="*/ 2038 h 2467"/>
              <a:gd name="T22" fmla="*/ 904 w 1823"/>
              <a:gd name="T23" fmla="*/ 2467 h 2467"/>
              <a:gd name="T24" fmla="*/ 1823 w 1823"/>
              <a:gd name="T25" fmla="*/ 1646 h 2467"/>
              <a:gd name="T26" fmla="*/ 1234 w 1823"/>
              <a:gd name="T27" fmla="*/ 877 h 2467"/>
              <a:gd name="T28" fmla="*/ 1784 w 1823"/>
              <a:gd name="T29" fmla="*/ 49 h 2467"/>
              <a:gd name="T30" fmla="*/ 1784 w 1823"/>
              <a:gd name="T31" fmla="*/ 0 h 246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</a:cxnLst>
            <a:rect l="0" t="0" r="r" b="b"/>
            <a:pathLst>
              <a:path w="1823" h="2467">
                <a:moveTo>
                  <a:pt x="1784" y="0"/>
                </a:moveTo>
                <a:cubicBezTo>
                  <a:pt x="139" y="0"/>
                  <a:pt x="139" y="0"/>
                  <a:pt x="139" y="0"/>
                </a:cubicBezTo>
                <a:cubicBezTo>
                  <a:pt x="139" y="555"/>
                  <a:pt x="139" y="555"/>
                  <a:pt x="139" y="555"/>
                </a:cubicBezTo>
                <a:cubicBezTo>
                  <a:pt x="870" y="555"/>
                  <a:pt x="870" y="555"/>
                  <a:pt x="870" y="555"/>
                </a:cubicBezTo>
                <a:cubicBezTo>
                  <a:pt x="416" y="1324"/>
                  <a:pt x="416" y="1324"/>
                  <a:pt x="416" y="1324"/>
                </a:cubicBezTo>
                <a:cubicBezTo>
                  <a:pt x="416" y="1359"/>
                  <a:pt x="416" y="1359"/>
                  <a:pt x="416" y="1359"/>
                </a:cubicBezTo>
                <a:cubicBezTo>
                  <a:pt x="794" y="1359"/>
                  <a:pt x="794" y="1359"/>
                  <a:pt x="794" y="1359"/>
                </a:cubicBezTo>
                <a:cubicBezTo>
                  <a:pt x="1036" y="1359"/>
                  <a:pt x="1185" y="1469"/>
                  <a:pt x="1185" y="1632"/>
                </a:cubicBezTo>
                <a:cubicBezTo>
                  <a:pt x="1185" y="1809"/>
                  <a:pt x="1050" y="1916"/>
                  <a:pt x="873" y="1916"/>
                </a:cubicBezTo>
                <a:cubicBezTo>
                  <a:pt x="686" y="1916"/>
                  <a:pt x="551" y="1826"/>
                  <a:pt x="399" y="1643"/>
                </a:cubicBezTo>
                <a:cubicBezTo>
                  <a:pt x="0" y="2038"/>
                  <a:pt x="0" y="2038"/>
                  <a:pt x="0" y="2038"/>
                </a:cubicBezTo>
                <a:cubicBezTo>
                  <a:pt x="187" y="2263"/>
                  <a:pt x="489" y="2467"/>
                  <a:pt x="904" y="2467"/>
                </a:cubicBezTo>
                <a:cubicBezTo>
                  <a:pt x="1389" y="2467"/>
                  <a:pt x="1823" y="2124"/>
                  <a:pt x="1823" y="1646"/>
                </a:cubicBezTo>
                <a:cubicBezTo>
                  <a:pt x="1823" y="1248"/>
                  <a:pt x="1559" y="953"/>
                  <a:pt x="1234" y="877"/>
                </a:cubicBezTo>
                <a:cubicBezTo>
                  <a:pt x="1784" y="49"/>
                  <a:pt x="1784" y="49"/>
                  <a:pt x="1784" y="49"/>
                </a:cubicBezTo>
                <a:lnTo>
                  <a:pt x="1784" y="0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sz="1800"/>
          </a:p>
        </p:txBody>
      </p:sp>
      <p:sp>
        <p:nvSpPr>
          <p:cNvPr id="43" name="Espace réservé du pied de page 4"/>
          <p:cNvSpPr txBox="1">
            <a:spLocks/>
          </p:cNvSpPr>
          <p:nvPr userDrawn="1"/>
        </p:nvSpPr>
        <p:spPr>
          <a:xfrm>
            <a:off x="1467114" y="6305346"/>
            <a:ext cx="6595268" cy="365125"/>
          </a:xfrm>
          <a:prstGeom prst="rect">
            <a:avLst/>
          </a:prstGeom>
        </p:spPr>
        <p:txBody>
          <a:bodyPr/>
          <a:lstStyle>
            <a:defPPr>
              <a:defRPr lang="fr-FR"/>
            </a:defPPr>
            <a:lvl1pPr marL="0" algn="l" defTabSz="914400" rtl="0" eaLnBrk="1" latinLnBrk="0" hangingPunct="1">
              <a:defRPr sz="2000" kern="1200">
                <a:solidFill>
                  <a:schemeClr val="tx1">
                    <a:lumMod val="25000"/>
                    <a:lumOff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2000" dirty="0">
                <a:solidFill>
                  <a:schemeClr val="bg1">
                    <a:lumMod val="25000"/>
                  </a:schemeClr>
                </a:solidFill>
                <a:latin typeface="Calibri Light" panose="020F0302020204030204" pitchFamily="34" charset="0"/>
              </a:rPr>
              <a:t>Ecoconception</a:t>
            </a:r>
          </a:p>
        </p:txBody>
      </p:sp>
      <p:sp>
        <p:nvSpPr>
          <p:cNvPr id="45" name="Espace réservé du numéro de diapositive 5"/>
          <p:cNvSpPr txBox="1">
            <a:spLocks/>
          </p:cNvSpPr>
          <p:nvPr userDrawn="1"/>
        </p:nvSpPr>
        <p:spPr>
          <a:xfrm>
            <a:off x="11280576" y="6305346"/>
            <a:ext cx="960107" cy="365125"/>
          </a:xfrm>
          <a:prstGeom prst="rect">
            <a:avLst/>
          </a:prstGeom>
        </p:spPr>
        <p:txBody>
          <a:bodyPr/>
          <a:lstStyle>
            <a:defPPr>
              <a:defRPr lang="fr-FR"/>
            </a:defPPr>
            <a:lvl1pPr marL="0" algn="l" defTabSz="914400" rtl="0" eaLnBrk="1" latinLnBrk="0" hangingPunct="1"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1600" dirty="0">
                <a:solidFill>
                  <a:schemeClr val="tx1"/>
                </a:solidFill>
                <a:latin typeface="Calibri Light"/>
              </a:rPr>
              <a:t>˻</a:t>
            </a:r>
            <a:fld id="{394F6442-9094-4148-B9E4-95963F30687C}" type="slidenum">
              <a:rPr lang="fr-FR" sz="1600" smtClean="0">
                <a:solidFill>
                  <a:schemeClr val="tx1"/>
                </a:solidFill>
                <a:latin typeface="Calibri Light"/>
              </a:rPr>
              <a:pPr marL="0" marR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‹N°›</a:t>
            </a:fld>
            <a:r>
              <a:rPr lang="fr-FR" sz="1600" dirty="0">
                <a:solidFill>
                  <a:schemeClr val="tx1"/>
                </a:solidFill>
                <a:latin typeface="Calibri Light"/>
              </a:rPr>
              <a:t>˺</a:t>
            </a:r>
          </a:p>
          <a:p>
            <a:endParaRPr lang="fr-FR" sz="1600" dirty="0">
              <a:solidFill>
                <a:schemeClr val="tx1"/>
              </a:solidFill>
              <a:latin typeface="Calibri Light" panose="020F0302020204030204" pitchFamily="34" charset="0"/>
            </a:endParaRPr>
          </a:p>
        </p:txBody>
      </p:sp>
      <p:pic>
        <p:nvPicPr>
          <p:cNvPr id="48" name="Image 47">
            <a:extLst>
              <a:ext uri="{FF2B5EF4-FFF2-40B4-BE49-F238E27FC236}">
                <a16:creationId xmlns:a16="http://schemas.microsoft.com/office/drawing/2014/main" id="{2D2C4580-8716-4B0F-BC0B-983659C24889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903259" y="6110334"/>
            <a:ext cx="3360000" cy="7551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48073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9" r:id="rId1"/>
    <p:sldLayoutId id="2147483671" r:id="rId2"/>
    <p:sldLayoutId id="2147483670" r:id="rId3"/>
    <p:sldLayoutId id="2147483707" r:id="rId4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Calibri Light" panose="020F0302020204030204" pitchFamily="34" charset="0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Calibri Light" panose="020F0302020204030204" pitchFamily="34" charset="0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Calibri Light" panose="020F0302020204030204" pitchFamily="34" charset="0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Calibri Light" panose="020F0302020204030204" pitchFamily="34" charset="0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Calibri Light" panose="020F0302020204030204" pitchFamily="34" charset="0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Calibri Light" panose="020F0302020204030204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Hexagone 6">
            <a:extLst>
              <a:ext uri="{FF2B5EF4-FFF2-40B4-BE49-F238E27FC236}">
                <a16:creationId xmlns:a16="http://schemas.microsoft.com/office/drawing/2014/main" id="{72B0B660-798A-44DC-9C78-7D59DC9D1101}"/>
              </a:ext>
            </a:extLst>
          </p:cNvPr>
          <p:cNvSpPr/>
          <p:nvPr userDrawn="1"/>
        </p:nvSpPr>
        <p:spPr>
          <a:xfrm>
            <a:off x="431371" y="6135629"/>
            <a:ext cx="11908384" cy="674832"/>
          </a:xfrm>
          <a:custGeom>
            <a:avLst/>
            <a:gdLst>
              <a:gd name="connsiteX0" fmla="*/ 0 w 1703829"/>
              <a:gd name="connsiteY0" fmla="*/ 337416 h 674831"/>
              <a:gd name="connsiteX1" fmla="*/ 168708 w 1703829"/>
              <a:gd name="connsiteY1" fmla="*/ 0 h 674831"/>
              <a:gd name="connsiteX2" fmla="*/ 1535121 w 1703829"/>
              <a:gd name="connsiteY2" fmla="*/ 0 h 674831"/>
              <a:gd name="connsiteX3" fmla="*/ 1703829 w 1703829"/>
              <a:gd name="connsiteY3" fmla="*/ 337416 h 674831"/>
              <a:gd name="connsiteX4" fmla="*/ 1535121 w 1703829"/>
              <a:gd name="connsiteY4" fmla="*/ 674831 h 674831"/>
              <a:gd name="connsiteX5" fmla="*/ 168708 w 1703829"/>
              <a:gd name="connsiteY5" fmla="*/ 674831 h 674831"/>
              <a:gd name="connsiteX6" fmla="*/ 0 w 1703829"/>
              <a:gd name="connsiteY6" fmla="*/ 337416 h 674831"/>
              <a:gd name="connsiteX0" fmla="*/ 0 w 8926521"/>
              <a:gd name="connsiteY0" fmla="*/ 337416 h 674831"/>
              <a:gd name="connsiteX1" fmla="*/ 168708 w 8926521"/>
              <a:gd name="connsiteY1" fmla="*/ 0 h 674831"/>
              <a:gd name="connsiteX2" fmla="*/ 8926521 w 8926521"/>
              <a:gd name="connsiteY2" fmla="*/ 15240 h 674831"/>
              <a:gd name="connsiteX3" fmla="*/ 1703829 w 8926521"/>
              <a:gd name="connsiteY3" fmla="*/ 337416 h 674831"/>
              <a:gd name="connsiteX4" fmla="*/ 1535121 w 8926521"/>
              <a:gd name="connsiteY4" fmla="*/ 674831 h 674831"/>
              <a:gd name="connsiteX5" fmla="*/ 168708 w 8926521"/>
              <a:gd name="connsiteY5" fmla="*/ 674831 h 674831"/>
              <a:gd name="connsiteX6" fmla="*/ 0 w 8926521"/>
              <a:gd name="connsiteY6" fmla="*/ 337416 h 674831"/>
              <a:gd name="connsiteX0" fmla="*/ 0 w 8926521"/>
              <a:gd name="connsiteY0" fmla="*/ 337416 h 674831"/>
              <a:gd name="connsiteX1" fmla="*/ 168708 w 8926521"/>
              <a:gd name="connsiteY1" fmla="*/ 0 h 674831"/>
              <a:gd name="connsiteX2" fmla="*/ 8926521 w 8926521"/>
              <a:gd name="connsiteY2" fmla="*/ 15240 h 674831"/>
              <a:gd name="connsiteX3" fmla="*/ 1703829 w 8926521"/>
              <a:gd name="connsiteY3" fmla="*/ 337416 h 674831"/>
              <a:gd name="connsiteX4" fmla="*/ 8926521 w 8926521"/>
              <a:gd name="connsiteY4" fmla="*/ 674831 h 674831"/>
              <a:gd name="connsiteX5" fmla="*/ 168708 w 8926521"/>
              <a:gd name="connsiteY5" fmla="*/ 674831 h 674831"/>
              <a:gd name="connsiteX6" fmla="*/ 0 w 8926521"/>
              <a:gd name="connsiteY6" fmla="*/ 337416 h 674831"/>
              <a:gd name="connsiteX0" fmla="*/ 0 w 8927589"/>
              <a:gd name="connsiteY0" fmla="*/ 337416 h 674831"/>
              <a:gd name="connsiteX1" fmla="*/ 168708 w 8927589"/>
              <a:gd name="connsiteY1" fmla="*/ 0 h 674831"/>
              <a:gd name="connsiteX2" fmla="*/ 8926521 w 8927589"/>
              <a:gd name="connsiteY2" fmla="*/ 15240 h 674831"/>
              <a:gd name="connsiteX3" fmla="*/ 8927589 w 8927589"/>
              <a:gd name="connsiteY3" fmla="*/ 337416 h 674831"/>
              <a:gd name="connsiteX4" fmla="*/ 8926521 w 8927589"/>
              <a:gd name="connsiteY4" fmla="*/ 674831 h 674831"/>
              <a:gd name="connsiteX5" fmla="*/ 168708 w 8927589"/>
              <a:gd name="connsiteY5" fmla="*/ 674831 h 674831"/>
              <a:gd name="connsiteX6" fmla="*/ 0 w 8927589"/>
              <a:gd name="connsiteY6" fmla="*/ 337416 h 674831"/>
              <a:gd name="connsiteX0" fmla="*/ 0 w 8927589"/>
              <a:gd name="connsiteY0" fmla="*/ 337416 h 674831"/>
              <a:gd name="connsiteX1" fmla="*/ 168708 w 8927589"/>
              <a:gd name="connsiteY1" fmla="*/ 0 h 674831"/>
              <a:gd name="connsiteX2" fmla="*/ 8921759 w 8927589"/>
              <a:gd name="connsiteY2" fmla="*/ 10478 h 674831"/>
              <a:gd name="connsiteX3" fmla="*/ 8927589 w 8927589"/>
              <a:gd name="connsiteY3" fmla="*/ 337416 h 674831"/>
              <a:gd name="connsiteX4" fmla="*/ 8926521 w 8927589"/>
              <a:gd name="connsiteY4" fmla="*/ 674831 h 674831"/>
              <a:gd name="connsiteX5" fmla="*/ 168708 w 8927589"/>
              <a:gd name="connsiteY5" fmla="*/ 674831 h 674831"/>
              <a:gd name="connsiteX6" fmla="*/ 0 w 8927589"/>
              <a:gd name="connsiteY6" fmla="*/ 337416 h 674831"/>
              <a:gd name="connsiteX0" fmla="*/ 0 w 8928903"/>
              <a:gd name="connsiteY0" fmla="*/ 337416 h 674831"/>
              <a:gd name="connsiteX1" fmla="*/ 168708 w 8928903"/>
              <a:gd name="connsiteY1" fmla="*/ 0 h 674831"/>
              <a:gd name="connsiteX2" fmla="*/ 8928903 w 8928903"/>
              <a:gd name="connsiteY2" fmla="*/ 3334 h 674831"/>
              <a:gd name="connsiteX3" fmla="*/ 8927589 w 8928903"/>
              <a:gd name="connsiteY3" fmla="*/ 337416 h 674831"/>
              <a:gd name="connsiteX4" fmla="*/ 8926521 w 8928903"/>
              <a:gd name="connsiteY4" fmla="*/ 674831 h 674831"/>
              <a:gd name="connsiteX5" fmla="*/ 168708 w 8928903"/>
              <a:gd name="connsiteY5" fmla="*/ 674831 h 674831"/>
              <a:gd name="connsiteX6" fmla="*/ 0 w 8928903"/>
              <a:gd name="connsiteY6" fmla="*/ 337416 h 674831"/>
              <a:gd name="connsiteX0" fmla="*/ 0 w 8928903"/>
              <a:gd name="connsiteY0" fmla="*/ 337416 h 674831"/>
              <a:gd name="connsiteX1" fmla="*/ 168708 w 8928903"/>
              <a:gd name="connsiteY1" fmla="*/ 0 h 674831"/>
              <a:gd name="connsiteX2" fmla="*/ 8928903 w 8928903"/>
              <a:gd name="connsiteY2" fmla="*/ 3334 h 674831"/>
              <a:gd name="connsiteX3" fmla="*/ 8927589 w 8928903"/>
              <a:gd name="connsiteY3" fmla="*/ 337416 h 674831"/>
              <a:gd name="connsiteX4" fmla="*/ 8816984 w 8928903"/>
              <a:gd name="connsiteY4" fmla="*/ 577200 h 674831"/>
              <a:gd name="connsiteX5" fmla="*/ 168708 w 8928903"/>
              <a:gd name="connsiteY5" fmla="*/ 674831 h 674831"/>
              <a:gd name="connsiteX6" fmla="*/ 0 w 8928903"/>
              <a:gd name="connsiteY6" fmla="*/ 337416 h 674831"/>
              <a:gd name="connsiteX0" fmla="*/ 0 w 8931284"/>
              <a:gd name="connsiteY0" fmla="*/ 337416 h 674832"/>
              <a:gd name="connsiteX1" fmla="*/ 168708 w 8931284"/>
              <a:gd name="connsiteY1" fmla="*/ 0 h 674832"/>
              <a:gd name="connsiteX2" fmla="*/ 8928903 w 8931284"/>
              <a:gd name="connsiteY2" fmla="*/ 3334 h 674832"/>
              <a:gd name="connsiteX3" fmla="*/ 8927589 w 8931284"/>
              <a:gd name="connsiteY3" fmla="*/ 337416 h 674832"/>
              <a:gd name="connsiteX4" fmla="*/ 8931284 w 8931284"/>
              <a:gd name="connsiteY4" fmla="*/ 674832 h 674832"/>
              <a:gd name="connsiteX5" fmla="*/ 168708 w 8931284"/>
              <a:gd name="connsiteY5" fmla="*/ 674831 h 674832"/>
              <a:gd name="connsiteX6" fmla="*/ 0 w 8931284"/>
              <a:gd name="connsiteY6" fmla="*/ 337416 h 674832"/>
              <a:gd name="connsiteX0" fmla="*/ 0 w 8931284"/>
              <a:gd name="connsiteY0" fmla="*/ 337416 h 674832"/>
              <a:gd name="connsiteX1" fmla="*/ 168708 w 8931284"/>
              <a:gd name="connsiteY1" fmla="*/ 0 h 674832"/>
              <a:gd name="connsiteX2" fmla="*/ 8928903 w 8931284"/>
              <a:gd name="connsiteY2" fmla="*/ 3334 h 674832"/>
              <a:gd name="connsiteX3" fmla="*/ 8691845 w 8931284"/>
              <a:gd name="connsiteY3" fmla="*/ 346941 h 674832"/>
              <a:gd name="connsiteX4" fmla="*/ 8931284 w 8931284"/>
              <a:gd name="connsiteY4" fmla="*/ 674832 h 674832"/>
              <a:gd name="connsiteX5" fmla="*/ 168708 w 8931284"/>
              <a:gd name="connsiteY5" fmla="*/ 674831 h 674832"/>
              <a:gd name="connsiteX6" fmla="*/ 0 w 8931284"/>
              <a:gd name="connsiteY6" fmla="*/ 337416 h 674832"/>
              <a:gd name="connsiteX0" fmla="*/ 0 w 8931284"/>
              <a:gd name="connsiteY0" fmla="*/ 337416 h 674832"/>
              <a:gd name="connsiteX1" fmla="*/ 168708 w 8931284"/>
              <a:gd name="connsiteY1" fmla="*/ 0 h 674832"/>
              <a:gd name="connsiteX2" fmla="*/ 8928903 w 8931284"/>
              <a:gd name="connsiteY2" fmla="*/ 3334 h 674832"/>
              <a:gd name="connsiteX3" fmla="*/ 8691845 w 8931284"/>
              <a:gd name="connsiteY3" fmla="*/ 346941 h 674832"/>
              <a:gd name="connsiteX4" fmla="*/ 8931284 w 8931284"/>
              <a:gd name="connsiteY4" fmla="*/ 674832 h 674832"/>
              <a:gd name="connsiteX5" fmla="*/ 168708 w 8931284"/>
              <a:gd name="connsiteY5" fmla="*/ 674831 h 674832"/>
              <a:gd name="connsiteX6" fmla="*/ 0 w 8931284"/>
              <a:gd name="connsiteY6" fmla="*/ 337416 h 674832"/>
              <a:gd name="connsiteX0" fmla="*/ 0 w 8931284"/>
              <a:gd name="connsiteY0" fmla="*/ 337416 h 674832"/>
              <a:gd name="connsiteX1" fmla="*/ 168708 w 8931284"/>
              <a:gd name="connsiteY1" fmla="*/ 0 h 674832"/>
              <a:gd name="connsiteX2" fmla="*/ 8928903 w 8931284"/>
              <a:gd name="connsiteY2" fmla="*/ 3334 h 674832"/>
              <a:gd name="connsiteX3" fmla="*/ 8691845 w 8931284"/>
              <a:gd name="connsiteY3" fmla="*/ 346941 h 674832"/>
              <a:gd name="connsiteX4" fmla="*/ 8931284 w 8931284"/>
              <a:gd name="connsiteY4" fmla="*/ 674832 h 674832"/>
              <a:gd name="connsiteX5" fmla="*/ 168708 w 8931284"/>
              <a:gd name="connsiteY5" fmla="*/ 674831 h 674832"/>
              <a:gd name="connsiteX6" fmla="*/ 0 w 8931284"/>
              <a:gd name="connsiteY6" fmla="*/ 337416 h 674832"/>
              <a:gd name="connsiteX0" fmla="*/ 0 w 8931284"/>
              <a:gd name="connsiteY0" fmla="*/ 337416 h 674832"/>
              <a:gd name="connsiteX1" fmla="*/ 168708 w 8931284"/>
              <a:gd name="connsiteY1" fmla="*/ 0 h 674832"/>
              <a:gd name="connsiteX2" fmla="*/ 8928903 w 8931284"/>
              <a:gd name="connsiteY2" fmla="*/ 3334 h 674832"/>
              <a:gd name="connsiteX3" fmla="*/ 8927589 w 8931284"/>
              <a:gd name="connsiteY3" fmla="*/ 349323 h 674832"/>
              <a:gd name="connsiteX4" fmla="*/ 8931284 w 8931284"/>
              <a:gd name="connsiteY4" fmla="*/ 674832 h 674832"/>
              <a:gd name="connsiteX5" fmla="*/ 168708 w 8931284"/>
              <a:gd name="connsiteY5" fmla="*/ 674831 h 674832"/>
              <a:gd name="connsiteX6" fmla="*/ 0 w 8931284"/>
              <a:gd name="connsiteY6" fmla="*/ 337416 h 674832"/>
              <a:gd name="connsiteX0" fmla="*/ 0 w 8931284"/>
              <a:gd name="connsiteY0" fmla="*/ 337416 h 674832"/>
              <a:gd name="connsiteX1" fmla="*/ 168708 w 8931284"/>
              <a:gd name="connsiteY1" fmla="*/ 0 h 674832"/>
              <a:gd name="connsiteX2" fmla="*/ 8928903 w 8931284"/>
              <a:gd name="connsiteY2" fmla="*/ 3334 h 674832"/>
              <a:gd name="connsiteX3" fmla="*/ 8915683 w 8931284"/>
              <a:gd name="connsiteY3" fmla="*/ 351704 h 674832"/>
              <a:gd name="connsiteX4" fmla="*/ 8931284 w 8931284"/>
              <a:gd name="connsiteY4" fmla="*/ 674832 h 674832"/>
              <a:gd name="connsiteX5" fmla="*/ 168708 w 8931284"/>
              <a:gd name="connsiteY5" fmla="*/ 674831 h 674832"/>
              <a:gd name="connsiteX6" fmla="*/ 0 w 8931284"/>
              <a:gd name="connsiteY6" fmla="*/ 337416 h 674832"/>
              <a:gd name="connsiteX0" fmla="*/ 0 w 8931284"/>
              <a:gd name="connsiteY0" fmla="*/ 337416 h 674832"/>
              <a:gd name="connsiteX1" fmla="*/ 168708 w 8931284"/>
              <a:gd name="connsiteY1" fmla="*/ 0 h 674832"/>
              <a:gd name="connsiteX2" fmla="*/ 8928903 w 8931284"/>
              <a:gd name="connsiteY2" fmla="*/ 3334 h 674832"/>
              <a:gd name="connsiteX3" fmla="*/ 8915683 w 8931284"/>
              <a:gd name="connsiteY3" fmla="*/ 351704 h 674832"/>
              <a:gd name="connsiteX4" fmla="*/ 8931284 w 8931284"/>
              <a:gd name="connsiteY4" fmla="*/ 674832 h 674832"/>
              <a:gd name="connsiteX5" fmla="*/ 168708 w 8931284"/>
              <a:gd name="connsiteY5" fmla="*/ 674831 h 674832"/>
              <a:gd name="connsiteX6" fmla="*/ 0 w 8931284"/>
              <a:gd name="connsiteY6" fmla="*/ 337416 h 674832"/>
              <a:gd name="connsiteX0" fmla="*/ 0 w 8931284"/>
              <a:gd name="connsiteY0" fmla="*/ 337416 h 674832"/>
              <a:gd name="connsiteX1" fmla="*/ 168708 w 8931284"/>
              <a:gd name="connsiteY1" fmla="*/ 0 h 674832"/>
              <a:gd name="connsiteX2" fmla="*/ 8928903 w 8931284"/>
              <a:gd name="connsiteY2" fmla="*/ 3334 h 674832"/>
              <a:gd name="connsiteX3" fmla="*/ 8682321 w 8931284"/>
              <a:gd name="connsiteY3" fmla="*/ 356467 h 674832"/>
              <a:gd name="connsiteX4" fmla="*/ 8931284 w 8931284"/>
              <a:gd name="connsiteY4" fmla="*/ 674832 h 674832"/>
              <a:gd name="connsiteX5" fmla="*/ 168708 w 8931284"/>
              <a:gd name="connsiteY5" fmla="*/ 674831 h 674832"/>
              <a:gd name="connsiteX6" fmla="*/ 0 w 8931284"/>
              <a:gd name="connsiteY6" fmla="*/ 337416 h 674832"/>
              <a:gd name="connsiteX0" fmla="*/ 0 w 10025267"/>
              <a:gd name="connsiteY0" fmla="*/ 337416 h 674832"/>
              <a:gd name="connsiteX1" fmla="*/ 168708 w 10025267"/>
              <a:gd name="connsiteY1" fmla="*/ 0 h 674832"/>
              <a:gd name="connsiteX2" fmla="*/ 8928903 w 10025267"/>
              <a:gd name="connsiteY2" fmla="*/ 3334 h 674832"/>
              <a:gd name="connsiteX3" fmla="*/ 8931284 w 10025267"/>
              <a:gd name="connsiteY3" fmla="*/ 674832 h 674832"/>
              <a:gd name="connsiteX4" fmla="*/ 168708 w 10025267"/>
              <a:gd name="connsiteY4" fmla="*/ 674831 h 674832"/>
              <a:gd name="connsiteX5" fmla="*/ 0 w 10025267"/>
              <a:gd name="connsiteY5" fmla="*/ 337416 h 674832"/>
              <a:gd name="connsiteX0" fmla="*/ 0 w 9581850"/>
              <a:gd name="connsiteY0" fmla="*/ 337416 h 756311"/>
              <a:gd name="connsiteX1" fmla="*/ 168708 w 9581850"/>
              <a:gd name="connsiteY1" fmla="*/ 0 h 756311"/>
              <a:gd name="connsiteX2" fmla="*/ 8928903 w 9581850"/>
              <a:gd name="connsiteY2" fmla="*/ 3334 h 756311"/>
              <a:gd name="connsiteX3" fmla="*/ 8931284 w 9581850"/>
              <a:gd name="connsiteY3" fmla="*/ 674832 h 756311"/>
              <a:gd name="connsiteX4" fmla="*/ 168708 w 9581850"/>
              <a:gd name="connsiteY4" fmla="*/ 674831 h 756311"/>
              <a:gd name="connsiteX5" fmla="*/ 0 w 9581850"/>
              <a:gd name="connsiteY5" fmla="*/ 337416 h 756311"/>
              <a:gd name="connsiteX0" fmla="*/ 0 w 9665262"/>
              <a:gd name="connsiteY0" fmla="*/ 337416 h 761670"/>
              <a:gd name="connsiteX1" fmla="*/ 168708 w 9665262"/>
              <a:gd name="connsiteY1" fmla="*/ 0 h 761670"/>
              <a:gd name="connsiteX2" fmla="*/ 8928903 w 9665262"/>
              <a:gd name="connsiteY2" fmla="*/ 3334 h 761670"/>
              <a:gd name="connsiteX3" fmla="*/ 8931284 w 9665262"/>
              <a:gd name="connsiteY3" fmla="*/ 674832 h 761670"/>
              <a:gd name="connsiteX4" fmla="*/ 168708 w 9665262"/>
              <a:gd name="connsiteY4" fmla="*/ 674831 h 761670"/>
              <a:gd name="connsiteX5" fmla="*/ 0 w 9665262"/>
              <a:gd name="connsiteY5" fmla="*/ 337416 h 761670"/>
              <a:gd name="connsiteX0" fmla="*/ 0 w 9579731"/>
              <a:gd name="connsiteY0" fmla="*/ 337416 h 779765"/>
              <a:gd name="connsiteX1" fmla="*/ 168708 w 9579731"/>
              <a:gd name="connsiteY1" fmla="*/ 0 h 779765"/>
              <a:gd name="connsiteX2" fmla="*/ 8928903 w 9579731"/>
              <a:gd name="connsiteY2" fmla="*/ 3334 h 779765"/>
              <a:gd name="connsiteX3" fmla="*/ 8931284 w 9579731"/>
              <a:gd name="connsiteY3" fmla="*/ 674832 h 779765"/>
              <a:gd name="connsiteX4" fmla="*/ 168708 w 9579731"/>
              <a:gd name="connsiteY4" fmla="*/ 674831 h 779765"/>
              <a:gd name="connsiteX5" fmla="*/ 0 w 9579731"/>
              <a:gd name="connsiteY5" fmla="*/ 337416 h 779765"/>
              <a:gd name="connsiteX0" fmla="*/ 0 w 8931284"/>
              <a:gd name="connsiteY0" fmla="*/ 337416 h 674832"/>
              <a:gd name="connsiteX1" fmla="*/ 168708 w 8931284"/>
              <a:gd name="connsiteY1" fmla="*/ 0 h 674832"/>
              <a:gd name="connsiteX2" fmla="*/ 8928903 w 8931284"/>
              <a:gd name="connsiteY2" fmla="*/ 3334 h 674832"/>
              <a:gd name="connsiteX3" fmla="*/ 8931284 w 8931284"/>
              <a:gd name="connsiteY3" fmla="*/ 674832 h 674832"/>
              <a:gd name="connsiteX4" fmla="*/ 168708 w 8931284"/>
              <a:gd name="connsiteY4" fmla="*/ 674831 h 674832"/>
              <a:gd name="connsiteX5" fmla="*/ 0 w 8931284"/>
              <a:gd name="connsiteY5" fmla="*/ 337416 h 6748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8931284" h="674832">
                <a:moveTo>
                  <a:pt x="0" y="337416"/>
                </a:moveTo>
                <a:lnTo>
                  <a:pt x="168708" y="0"/>
                </a:lnTo>
                <a:lnTo>
                  <a:pt x="8928903" y="3334"/>
                </a:lnTo>
                <a:cubicBezTo>
                  <a:pt x="8929626" y="1289762"/>
                  <a:pt x="8926848" y="-313384"/>
                  <a:pt x="8931284" y="674832"/>
                </a:cubicBezTo>
                <a:lnTo>
                  <a:pt x="168708" y="674831"/>
                </a:lnTo>
                <a:lnTo>
                  <a:pt x="0" y="337416"/>
                </a:lnTo>
                <a:close/>
              </a:path>
            </a:pathLst>
          </a:custGeom>
          <a:solidFill>
            <a:schemeClr val="accent4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800"/>
          </a:p>
        </p:txBody>
      </p:sp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11" name="Hexagone 10"/>
          <p:cNvSpPr/>
          <p:nvPr userDrawn="1"/>
        </p:nvSpPr>
        <p:spPr>
          <a:xfrm>
            <a:off x="527381" y="6201869"/>
            <a:ext cx="838843" cy="542355"/>
          </a:xfrm>
          <a:prstGeom prst="hexagon">
            <a:avLst/>
          </a:prstGeom>
          <a:solidFill>
            <a:schemeClr val="bg1">
              <a:lumMod val="95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800"/>
          </a:p>
        </p:txBody>
      </p:sp>
      <p:sp>
        <p:nvSpPr>
          <p:cNvPr id="14" name="Freeform 8"/>
          <p:cNvSpPr>
            <a:spLocks noChangeAspect="1" noEditPoints="1"/>
          </p:cNvSpPr>
          <p:nvPr userDrawn="1"/>
        </p:nvSpPr>
        <p:spPr bwMode="auto">
          <a:xfrm>
            <a:off x="712157" y="6293447"/>
            <a:ext cx="418491" cy="345600"/>
          </a:xfrm>
          <a:custGeom>
            <a:avLst/>
            <a:gdLst>
              <a:gd name="T0" fmla="*/ 2251 w 5240"/>
              <a:gd name="T1" fmla="*/ 3321 h 5745"/>
              <a:gd name="T2" fmla="*/ 2989 w 5240"/>
              <a:gd name="T3" fmla="*/ 2271 h 5745"/>
              <a:gd name="T4" fmla="*/ 2989 w 5240"/>
              <a:gd name="T5" fmla="*/ 3321 h 5745"/>
              <a:gd name="T6" fmla="*/ 2251 w 5240"/>
              <a:gd name="T7" fmla="*/ 3321 h 5745"/>
              <a:gd name="T8" fmla="*/ 3298 w 5240"/>
              <a:gd name="T9" fmla="*/ 0 h 5745"/>
              <a:gd name="T10" fmla="*/ 0 w 5240"/>
              <a:gd name="T11" fmla="*/ 4508 h 5745"/>
              <a:gd name="T12" fmla="*/ 0 w 5240"/>
              <a:gd name="T13" fmla="*/ 4624 h 5745"/>
              <a:gd name="T14" fmla="*/ 2989 w 5240"/>
              <a:gd name="T15" fmla="*/ 4624 h 5745"/>
              <a:gd name="T16" fmla="*/ 2989 w 5240"/>
              <a:gd name="T17" fmla="*/ 5745 h 5745"/>
              <a:gd name="T18" fmla="*/ 4446 w 5240"/>
              <a:gd name="T19" fmla="*/ 5745 h 5745"/>
              <a:gd name="T20" fmla="*/ 4446 w 5240"/>
              <a:gd name="T21" fmla="*/ 4624 h 5745"/>
              <a:gd name="T22" fmla="*/ 5240 w 5240"/>
              <a:gd name="T23" fmla="*/ 4624 h 5745"/>
              <a:gd name="T24" fmla="*/ 5240 w 5240"/>
              <a:gd name="T25" fmla="*/ 3321 h 5745"/>
              <a:gd name="T26" fmla="*/ 4446 w 5240"/>
              <a:gd name="T27" fmla="*/ 3321 h 5745"/>
              <a:gd name="T28" fmla="*/ 4446 w 5240"/>
              <a:gd name="T29" fmla="*/ 0 h 5745"/>
              <a:gd name="T30" fmla="*/ 3298 w 5240"/>
              <a:gd name="T31" fmla="*/ 0 h 574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</a:cxnLst>
            <a:rect l="0" t="0" r="r" b="b"/>
            <a:pathLst>
              <a:path w="5240" h="5745">
                <a:moveTo>
                  <a:pt x="2251" y="3321"/>
                </a:moveTo>
                <a:lnTo>
                  <a:pt x="2989" y="2271"/>
                </a:lnTo>
                <a:lnTo>
                  <a:pt x="2989" y="3321"/>
                </a:lnTo>
                <a:lnTo>
                  <a:pt x="2251" y="3321"/>
                </a:lnTo>
                <a:close/>
                <a:moveTo>
                  <a:pt x="3298" y="0"/>
                </a:moveTo>
                <a:lnTo>
                  <a:pt x="0" y="4508"/>
                </a:lnTo>
                <a:lnTo>
                  <a:pt x="0" y="4624"/>
                </a:lnTo>
                <a:lnTo>
                  <a:pt x="2989" y="4624"/>
                </a:lnTo>
                <a:lnTo>
                  <a:pt x="2989" y="5745"/>
                </a:lnTo>
                <a:lnTo>
                  <a:pt x="4446" y="5745"/>
                </a:lnTo>
                <a:lnTo>
                  <a:pt x="4446" y="4624"/>
                </a:lnTo>
                <a:lnTo>
                  <a:pt x="5240" y="4624"/>
                </a:lnTo>
                <a:lnTo>
                  <a:pt x="5240" y="3321"/>
                </a:lnTo>
                <a:lnTo>
                  <a:pt x="4446" y="3321"/>
                </a:lnTo>
                <a:lnTo>
                  <a:pt x="4446" y="0"/>
                </a:lnTo>
                <a:lnTo>
                  <a:pt x="3298" y="0"/>
                </a:lnTo>
                <a:close/>
              </a:path>
            </a:pathLst>
          </a:custGeom>
          <a:solidFill>
            <a:srgbClr val="289660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sz="1800"/>
          </a:p>
        </p:txBody>
      </p:sp>
      <p:sp>
        <p:nvSpPr>
          <p:cNvPr id="43" name="Espace réservé du pied de page 4"/>
          <p:cNvSpPr txBox="1">
            <a:spLocks/>
          </p:cNvSpPr>
          <p:nvPr userDrawn="1"/>
        </p:nvSpPr>
        <p:spPr>
          <a:xfrm>
            <a:off x="1467114" y="6305346"/>
            <a:ext cx="6595268" cy="365125"/>
          </a:xfrm>
          <a:prstGeom prst="rect">
            <a:avLst/>
          </a:prstGeom>
        </p:spPr>
        <p:txBody>
          <a:bodyPr/>
          <a:lstStyle>
            <a:defPPr>
              <a:defRPr lang="fr-FR"/>
            </a:defPPr>
            <a:lvl1pPr marL="0" algn="l" defTabSz="914400" rtl="0" eaLnBrk="1" latinLnBrk="0" hangingPunct="1">
              <a:defRPr sz="2000" kern="1200">
                <a:solidFill>
                  <a:schemeClr val="tx1">
                    <a:lumMod val="25000"/>
                    <a:lumOff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2000" b="0" dirty="0" err="1">
                <a:solidFill>
                  <a:schemeClr val="tx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Sustainability</a:t>
            </a:r>
            <a:endParaRPr lang="fr-FR" sz="2000" b="0" dirty="0">
              <a:solidFill>
                <a:schemeClr val="tx1"/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sp>
        <p:nvSpPr>
          <p:cNvPr id="45" name="Espace réservé du numéro de diapositive 5"/>
          <p:cNvSpPr txBox="1">
            <a:spLocks/>
          </p:cNvSpPr>
          <p:nvPr userDrawn="1"/>
        </p:nvSpPr>
        <p:spPr>
          <a:xfrm>
            <a:off x="11280576" y="6305346"/>
            <a:ext cx="960107" cy="365125"/>
          </a:xfrm>
          <a:prstGeom prst="rect">
            <a:avLst/>
          </a:prstGeom>
        </p:spPr>
        <p:txBody>
          <a:bodyPr/>
          <a:lstStyle>
            <a:defPPr>
              <a:defRPr lang="fr-FR"/>
            </a:defPPr>
            <a:lvl1pPr marL="0" algn="l" defTabSz="914400" rtl="0" eaLnBrk="1" latinLnBrk="0" hangingPunct="1"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1600" dirty="0">
                <a:solidFill>
                  <a:schemeClr val="tx1"/>
                </a:solidFill>
                <a:latin typeface="Calibri Light"/>
              </a:rPr>
              <a:t>˻</a:t>
            </a:r>
            <a:fld id="{394F6442-9094-4148-B9E4-95963F30687C}" type="slidenum">
              <a:rPr lang="fr-FR" sz="1600" smtClean="0">
                <a:solidFill>
                  <a:schemeClr val="tx1"/>
                </a:solidFill>
                <a:latin typeface="Calibri Light"/>
              </a:rPr>
              <a:pPr marL="0" marR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‹N°›</a:t>
            </a:fld>
            <a:r>
              <a:rPr lang="fr-FR" sz="1600" dirty="0">
                <a:solidFill>
                  <a:schemeClr val="tx1"/>
                </a:solidFill>
                <a:latin typeface="Calibri Light"/>
              </a:rPr>
              <a:t>˺</a:t>
            </a:r>
          </a:p>
          <a:p>
            <a:endParaRPr lang="fr-FR" sz="1600" dirty="0">
              <a:solidFill>
                <a:schemeClr val="tx1"/>
              </a:solidFill>
              <a:latin typeface="Calibri Light" panose="020F0302020204030204" pitchFamily="34" charset="0"/>
            </a:endParaRPr>
          </a:p>
        </p:txBody>
      </p:sp>
      <p:pic>
        <p:nvPicPr>
          <p:cNvPr id="48" name="Image 47">
            <a:extLst>
              <a:ext uri="{FF2B5EF4-FFF2-40B4-BE49-F238E27FC236}">
                <a16:creationId xmlns:a16="http://schemas.microsoft.com/office/drawing/2014/main" id="{C4AF15D9-5F93-4A96-92CC-7DD299DA6B53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903259" y="6110334"/>
            <a:ext cx="3360000" cy="7551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48073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73" r:id="rId2"/>
    <p:sldLayoutId id="2147483672" r:id="rId3"/>
    <p:sldLayoutId id="2147483708" r:id="rId4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Calibri Light" panose="020F0302020204030204" pitchFamily="34" charset="0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Calibri Light" panose="020F0302020204030204" pitchFamily="34" charset="0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Calibri Light" panose="020F0302020204030204" pitchFamily="34" charset="0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Calibri Light" panose="020F0302020204030204" pitchFamily="34" charset="0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Calibri Light" panose="020F0302020204030204" pitchFamily="34" charset="0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Calibri Light" panose="020F0302020204030204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Hexagone 6">
            <a:extLst>
              <a:ext uri="{FF2B5EF4-FFF2-40B4-BE49-F238E27FC236}">
                <a16:creationId xmlns:a16="http://schemas.microsoft.com/office/drawing/2014/main" id="{D1DBEFFC-F659-49D1-81AF-00B63DD7B665}"/>
              </a:ext>
            </a:extLst>
          </p:cNvPr>
          <p:cNvSpPr/>
          <p:nvPr userDrawn="1"/>
        </p:nvSpPr>
        <p:spPr>
          <a:xfrm>
            <a:off x="431371" y="6135629"/>
            <a:ext cx="11908384" cy="674832"/>
          </a:xfrm>
          <a:custGeom>
            <a:avLst/>
            <a:gdLst>
              <a:gd name="connsiteX0" fmla="*/ 0 w 1703829"/>
              <a:gd name="connsiteY0" fmla="*/ 337416 h 674831"/>
              <a:gd name="connsiteX1" fmla="*/ 168708 w 1703829"/>
              <a:gd name="connsiteY1" fmla="*/ 0 h 674831"/>
              <a:gd name="connsiteX2" fmla="*/ 1535121 w 1703829"/>
              <a:gd name="connsiteY2" fmla="*/ 0 h 674831"/>
              <a:gd name="connsiteX3" fmla="*/ 1703829 w 1703829"/>
              <a:gd name="connsiteY3" fmla="*/ 337416 h 674831"/>
              <a:gd name="connsiteX4" fmla="*/ 1535121 w 1703829"/>
              <a:gd name="connsiteY4" fmla="*/ 674831 h 674831"/>
              <a:gd name="connsiteX5" fmla="*/ 168708 w 1703829"/>
              <a:gd name="connsiteY5" fmla="*/ 674831 h 674831"/>
              <a:gd name="connsiteX6" fmla="*/ 0 w 1703829"/>
              <a:gd name="connsiteY6" fmla="*/ 337416 h 674831"/>
              <a:gd name="connsiteX0" fmla="*/ 0 w 8926521"/>
              <a:gd name="connsiteY0" fmla="*/ 337416 h 674831"/>
              <a:gd name="connsiteX1" fmla="*/ 168708 w 8926521"/>
              <a:gd name="connsiteY1" fmla="*/ 0 h 674831"/>
              <a:gd name="connsiteX2" fmla="*/ 8926521 w 8926521"/>
              <a:gd name="connsiteY2" fmla="*/ 15240 h 674831"/>
              <a:gd name="connsiteX3" fmla="*/ 1703829 w 8926521"/>
              <a:gd name="connsiteY3" fmla="*/ 337416 h 674831"/>
              <a:gd name="connsiteX4" fmla="*/ 1535121 w 8926521"/>
              <a:gd name="connsiteY4" fmla="*/ 674831 h 674831"/>
              <a:gd name="connsiteX5" fmla="*/ 168708 w 8926521"/>
              <a:gd name="connsiteY5" fmla="*/ 674831 h 674831"/>
              <a:gd name="connsiteX6" fmla="*/ 0 w 8926521"/>
              <a:gd name="connsiteY6" fmla="*/ 337416 h 674831"/>
              <a:gd name="connsiteX0" fmla="*/ 0 w 8926521"/>
              <a:gd name="connsiteY0" fmla="*/ 337416 h 674831"/>
              <a:gd name="connsiteX1" fmla="*/ 168708 w 8926521"/>
              <a:gd name="connsiteY1" fmla="*/ 0 h 674831"/>
              <a:gd name="connsiteX2" fmla="*/ 8926521 w 8926521"/>
              <a:gd name="connsiteY2" fmla="*/ 15240 h 674831"/>
              <a:gd name="connsiteX3" fmla="*/ 1703829 w 8926521"/>
              <a:gd name="connsiteY3" fmla="*/ 337416 h 674831"/>
              <a:gd name="connsiteX4" fmla="*/ 8926521 w 8926521"/>
              <a:gd name="connsiteY4" fmla="*/ 674831 h 674831"/>
              <a:gd name="connsiteX5" fmla="*/ 168708 w 8926521"/>
              <a:gd name="connsiteY5" fmla="*/ 674831 h 674831"/>
              <a:gd name="connsiteX6" fmla="*/ 0 w 8926521"/>
              <a:gd name="connsiteY6" fmla="*/ 337416 h 674831"/>
              <a:gd name="connsiteX0" fmla="*/ 0 w 8927589"/>
              <a:gd name="connsiteY0" fmla="*/ 337416 h 674831"/>
              <a:gd name="connsiteX1" fmla="*/ 168708 w 8927589"/>
              <a:gd name="connsiteY1" fmla="*/ 0 h 674831"/>
              <a:gd name="connsiteX2" fmla="*/ 8926521 w 8927589"/>
              <a:gd name="connsiteY2" fmla="*/ 15240 h 674831"/>
              <a:gd name="connsiteX3" fmla="*/ 8927589 w 8927589"/>
              <a:gd name="connsiteY3" fmla="*/ 337416 h 674831"/>
              <a:gd name="connsiteX4" fmla="*/ 8926521 w 8927589"/>
              <a:gd name="connsiteY4" fmla="*/ 674831 h 674831"/>
              <a:gd name="connsiteX5" fmla="*/ 168708 w 8927589"/>
              <a:gd name="connsiteY5" fmla="*/ 674831 h 674831"/>
              <a:gd name="connsiteX6" fmla="*/ 0 w 8927589"/>
              <a:gd name="connsiteY6" fmla="*/ 337416 h 674831"/>
              <a:gd name="connsiteX0" fmla="*/ 0 w 8927589"/>
              <a:gd name="connsiteY0" fmla="*/ 337416 h 674831"/>
              <a:gd name="connsiteX1" fmla="*/ 168708 w 8927589"/>
              <a:gd name="connsiteY1" fmla="*/ 0 h 674831"/>
              <a:gd name="connsiteX2" fmla="*/ 8921759 w 8927589"/>
              <a:gd name="connsiteY2" fmla="*/ 10478 h 674831"/>
              <a:gd name="connsiteX3" fmla="*/ 8927589 w 8927589"/>
              <a:gd name="connsiteY3" fmla="*/ 337416 h 674831"/>
              <a:gd name="connsiteX4" fmla="*/ 8926521 w 8927589"/>
              <a:gd name="connsiteY4" fmla="*/ 674831 h 674831"/>
              <a:gd name="connsiteX5" fmla="*/ 168708 w 8927589"/>
              <a:gd name="connsiteY5" fmla="*/ 674831 h 674831"/>
              <a:gd name="connsiteX6" fmla="*/ 0 w 8927589"/>
              <a:gd name="connsiteY6" fmla="*/ 337416 h 674831"/>
              <a:gd name="connsiteX0" fmla="*/ 0 w 8928903"/>
              <a:gd name="connsiteY0" fmla="*/ 337416 h 674831"/>
              <a:gd name="connsiteX1" fmla="*/ 168708 w 8928903"/>
              <a:gd name="connsiteY1" fmla="*/ 0 h 674831"/>
              <a:gd name="connsiteX2" fmla="*/ 8928903 w 8928903"/>
              <a:gd name="connsiteY2" fmla="*/ 3334 h 674831"/>
              <a:gd name="connsiteX3" fmla="*/ 8927589 w 8928903"/>
              <a:gd name="connsiteY3" fmla="*/ 337416 h 674831"/>
              <a:gd name="connsiteX4" fmla="*/ 8926521 w 8928903"/>
              <a:gd name="connsiteY4" fmla="*/ 674831 h 674831"/>
              <a:gd name="connsiteX5" fmla="*/ 168708 w 8928903"/>
              <a:gd name="connsiteY5" fmla="*/ 674831 h 674831"/>
              <a:gd name="connsiteX6" fmla="*/ 0 w 8928903"/>
              <a:gd name="connsiteY6" fmla="*/ 337416 h 674831"/>
              <a:gd name="connsiteX0" fmla="*/ 0 w 8928903"/>
              <a:gd name="connsiteY0" fmla="*/ 337416 h 674831"/>
              <a:gd name="connsiteX1" fmla="*/ 168708 w 8928903"/>
              <a:gd name="connsiteY1" fmla="*/ 0 h 674831"/>
              <a:gd name="connsiteX2" fmla="*/ 8928903 w 8928903"/>
              <a:gd name="connsiteY2" fmla="*/ 3334 h 674831"/>
              <a:gd name="connsiteX3" fmla="*/ 8927589 w 8928903"/>
              <a:gd name="connsiteY3" fmla="*/ 337416 h 674831"/>
              <a:gd name="connsiteX4" fmla="*/ 8816984 w 8928903"/>
              <a:gd name="connsiteY4" fmla="*/ 577200 h 674831"/>
              <a:gd name="connsiteX5" fmla="*/ 168708 w 8928903"/>
              <a:gd name="connsiteY5" fmla="*/ 674831 h 674831"/>
              <a:gd name="connsiteX6" fmla="*/ 0 w 8928903"/>
              <a:gd name="connsiteY6" fmla="*/ 337416 h 674831"/>
              <a:gd name="connsiteX0" fmla="*/ 0 w 8931284"/>
              <a:gd name="connsiteY0" fmla="*/ 337416 h 674832"/>
              <a:gd name="connsiteX1" fmla="*/ 168708 w 8931284"/>
              <a:gd name="connsiteY1" fmla="*/ 0 h 674832"/>
              <a:gd name="connsiteX2" fmla="*/ 8928903 w 8931284"/>
              <a:gd name="connsiteY2" fmla="*/ 3334 h 674832"/>
              <a:gd name="connsiteX3" fmla="*/ 8927589 w 8931284"/>
              <a:gd name="connsiteY3" fmla="*/ 337416 h 674832"/>
              <a:gd name="connsiteX4" fmla="*/ 8931284 w 8931284"/>
              <a:gd name="connsiteY4" fmla="*/ 674832 h 674832"/>
              <a:gd name="connsiteX5" fmla="*/ 168708 w 8931284"/>
              <a:gd name="connsiteY5" fmla="*/ 674831 h 674832"/>
              <a:gd name="connsiteX6" fmla="*/ 0 w 8931284"/>
              <a:gd name="connsiteY6" fmla="*/ 337416 h 674832"/>
              <a:gd name="connsiteX0" fmla="*/ 0 w 8931284"/>
              <a:gd name="connsiteY0" fmla="*/ 337416 h 674832"/>
              <a:gd name="connsiteX1" fmla="*/ 168708 w 8931284"/>
              <a:gd name="connsiteY1" fmla="*/ 0 h 674832"/>
              <a:gd name="connsiteX2" fmla="*/ 8928903 w 8931284"/>
              <a:gd name="connsiteY2" fmla="*/ 3334 h 674832"/>
              <a:gd name="connsiteX3" fmla="*/ 8691845 w 8931284"/>
              <a:gd name="connsiteY3" fmla="*/ 346941 h 674832"/>
              <a:gd name="connsiteX4" fmla="*/ 8931284 w 8931284"/>
              <a:gd name="connsiteY4" fmla="*/ 674832 h 674832"/>
              <a:gd name="connsiteX5" fmla="*/ 168708 w 8931284"/>
              <a:gd name="connsiteY5" fmla="*/ 674831 h 674832"/>
              <a:gd name="connsiteX6" fmla="*/ 0 w 8931284"/>
              <a:gd name="connsiteY6" fmla="*/ 337416 h 674832"/>
              <a:gd name="connsiteX0" fmla="*/ 0 w 8931284"/>
              <a:gd name="connsiteY0" fmla="*/ 337416 h 674832"/>
              <a:gd name="connsiteX1" fmla="*/ 168708 w 8931284"/>
              <a:gd name="connsiteY1" fmla="*/ 0 h 674832"/>
              <a:gd name="connsiteX2" fmla="*/ 8928903 w 8931284"/>
              <a:gd name="connsiteY2" fmla="*/ 3334 h 674832"/>
              <a:gd name="connsiteX3" fmla="*/ 8691845 w 8931284"/>
              <a:gd name="connsiteY3" fmla="*/ 346941 h 674832"/>
              <a:gd name="connsiteX4" fmla="*/ 8931284 w 8931284"/>
              <a:gd name="connsiteY4" fmla="*/ 674832 h 674832"/>
              <a:gd name="connsiteX5" fmla="*/ 168708 w 8931284"/>
              <a:gd name="connsiteY5" fmla="*/ 674831 h 674832"/>
              <a:gd name="connsiteX6" fmla="*/ 0 w 8931284"/>
              <a:gd name="connsiteY6" fmla="*/ 337416 h 674832"/>
              <a:gd name="connsiteX0" fmla="*/ 0 w 8931284"/>
              <a:gd name="connsiteY0" fmla="*/ 337416 h 674832"/>
              <a:gd name="connsiteX1" fmla="*/ 168708 w 8931284"/>
              <a:gd name="connsiteY1" fmla="*/ 0 h 674832"/>
              <a:gd name="connsiteX2" fmla="*/ 8928903 w 8931284"/>
              <a:gd name="connsiteY2" fmla="*/ 3334 h 674832"/>
              <a:gd name="connsiteX3" fmla="*/ 8691845 w 8931284"/>
              <a:gd name="connsiteY3" fmla="*/ 346941 h 674832"/>
              <a:gd name="connsiteX4" fmla="*/ 8931284 w 8931284"/>
              <a:gd name="connsiteY4" fmla="*/ 674832 h 674832"/>
              <a:gd name="connsiteX5" fmla="*/ 168708 w 8931284"/>
              <a:gd name="connsiteY5" fmla="*/ 674831 h 674832"/>
              <a:gd name="connsiteX6" fmla="*/ 0 w 8931284"/>
              <a:gd name="connsiteY6" fmla="*/ 337416 h 674832"/>
              <a:gd name="connsiteX0" fmla="*/ 0 w 8931284"/>
              <a:gd name="connsiteY0" fmla="*/ 337416 h 674832"/>
              <a:gd name="connsiteX1" fmla="*/ 168708 w 8931284"/>
              <a:gd name="connsiteY1" fmla="*/ 0 h 674832"/>
              <a:gd name="connsiteX2" fmla="*/ 8928903 w 8931284"/>
              <a:gd name="connsiteY2" fmla="*/ 3334 h 674832"/>
              <a:gd name="connsiteX3" fmla="*/ 8927589 w 8931284"/>
              <a:gd name="connsiteY3" fmla="*/ 349323 h 674832"/>
              <a:gd name="connsiteX4" fmla="*/ 8931284 w 8931284"/>
              <a:gd name="connsiteY4" fmla="*/ 674832 h 674832"/>
              <a:gd name="connsiteX5" fmla="*/ 168708 w 8931284"/>
              <a:gd name="connsiteY5" fmla="*/ 674831 h 674832"/>
              <a:gd name="connsiteX6" fmla="*/ 0 w 8931284"/>
              <a:gd name="connsiteY6" fmla="*/ 337416 h 674832"/>
              <a:gd name="connsiteX0" fmla="*/ 0 w 8931284"/>
              <a:gd name="connsiteY0" fmla="*/ 337416 h 674832"/>
              <a:gd name="connsiteX1" fmla="*/ 168708 w 8931284"/>
              <a:gd name="connsiteY1" fmla="*/ 0 h 674832"/>
              <a:gd name="connsiteX2" fmla="*/ 8928903 w 8931284"/>
              <a:gd name="connsiteY2" fmla="*/ 3334 h 674832"/>
              <a:gd name="connsiteX3" fmla="*/ 8915683 w 8931284"/>
              <a:gd name="connsiteY3" fmla="*/ 351704 h 674832"/>
              <a:gd name="connsiteX4" fmla="*/ 8931284 w 8931284"/>
              <a:gd name="connsiteY4" fmla="*/ 674832 h 674832"/>
              <a:gd name="connsiteX5" fmla="*/ 168708 w 8931284"/>
              <a:gd name="connsiteY5" fmla="*/ 674831 h 674832"/>
              <a:gd name="connsiteX6" fmla="*/ 0 w 8931284"/>
              <a:gd name="connsiteY6" fmla="*/ 337416 h 674832"/>
              <a:gd name="connsiteX0" fmla="*/ 0 w 8931284"/>
              <a:gd name="connsiteY0" fmla="*/ 337416 h 674832"/>
              <a:gd name="connsiteX1" fmla="*/ 168708 w 8931284"/>
              <a:gd name="connsiteY1" fmla="*/ 0 h 674832"/>
              <a:gd name="connsiteX2" fmla="*/ 8928903 w 8931284"/>
              <a:gd name="connsiteY2" fmla="*/ 3334 h 674832"/>
              <a:gd name="connsiteX3" fmla="*/ 8915683 w 8931284"/>
              <a:gd name="connsiteY3" fmla="*/ 351704 h 674832"/>
              <a:gd name="connsiteX4" fmla="*/ 8931284 w 8931284"/>
              <a:gd name="connsiteY4" fmla="*/ 674832 h 674832"/>
              <a:gd name="connsiteX5" fmla="*/ 168708 w 8931284"/>
              <a:gd name="connsiteY5" fmla="*/ 674831 h 674832"/>
              <a:gd name="connsiteX6" fmla="*/ 0 w 8931284"/>
              <a:gd name="connsiteY6" fmla="*/ 337416 h 674832"/>
              <a:gd name="connsiteX0" fmla="*/ 0 w 8931284"/>
              <a:gd name="connsiteY0" fmla="*/ 337416 h 674832"/>
              <a:gd name="connsiteX1" fmla="*/ 168708 w 8931284"/>
              <a:gd name="connsiteY1" fmla="*/ 0 h 674832"/>
              <a:gd name="connsiteX2" fmla="*/ 8928903 w 8931284"/>
              <a:gd name="connsiteY2" fmla="*/ 3334 h 674832"/>
              <a:gd name="connsiteX3" fmla="*/ 8682321 w 8931284"/>
              <a:gd name="connsiteY3" fmla="*/ 356467 h 674832"/>
              <a:gd name="connsiteX4" fmla="*/ 8931284 w 8931284"/>
              <a:gd name="connsiteY4" fmla="*/ 674832 h 674832"/>
              <a:gd name="connsiteX5" fmla="*/ 168708 w 8931284"/>
              <a:gd name="connsiteY5" fmla="*/ 674831 h 674832"/>
              <a:gd name="connsiteX6" fmla="*/ 0 w 8931284"/>
              <a:gd name="connsiteY6" fmla="*/ 337416 h 674832"/>
              <a:gd name="connsiteX0" fmla="*/ 0 w 10025267"/>
              <a:gd name="connsiteY0" fmla="*/ 337416 h 674832"/>
              <a:gd name="connsiteX1" fmla="*/ 168708 w 10025267"/>
              <a:gd name="connsiteY1" fmla="*/ 0 h 674832"/>
              <a:gd name="connsiteX2" fmla="*/ 8928903 w 10025267"/>
              <a:gd name="connsiteY2" fmla="*/ 3334 h 674832"/>
              <a:gd name="connsiteX3" fmla="*/ 8931284 w 10025267"/>
              <a:gd name="connsiteY3" fmla="*/ 674832 h 674832"/>
              <a:gd name="connsiteX4" fmla="*/ 168708 w 10025267"/>
              <a:gd name="connsiteY4" fmla="*/ 674831 h 674832"/>
              <a:gd name="connsiteX5" fmla="*/ 0 w 10025267"/>
              <a:gd name="connsiteY5" fmla="*/ 337416 h 674832"/>
              <a:gd name="connsiteX0" fmla="*/ 0 w 9581850"/>
              <a:gd name="connsiteY0" fmla="*/ 337416 h 756311"/>
              <a:gd name="connsiteX1" fmla="*/ 168708 w 9581850"/>
              <a:gd name="connsiteY1" fmla="*/ 0 h 756311"/>
              <a:gd name="connsiteX2" fmla="*/ 8928903 w 9581850"/>
              <a:gd name="connsiteY2" fmla="*/ 3334 h 756311"/>
              <a:gd name="connsiteX3" fmla="*/ 8931284 w 9581850"/>
              <a:gd name="connsiteY3" fmla="*/ 674832 h 756311"/>
              <a:gd name="connsiteX4" fmla="*/ 168708 w 9581850"/>
              <a:gd name="connsiteY4" fmla="*/ 674831 h 756311"/>
              <a:gd name="connsiteX5" fmla="*/ 0 w 9581850"/>
              <a:gd name="connsiteY5" fmla="*/ 337416 h 756311"/>
              <a:gd name="connsiteX0" fmla="*/ 0 w 9665262"/>
              <a:gd name="connsiteY0" fmla="*/ 337416 h 761670"/>
              <a:gd name="connsiteX1" fmla="*/ 168708 w 9665262"/>
              <a:gd name="connsiteY1" fmla="*/ 0 h 761670"/>
              <a:gd name="connsiteX2" fmla="*/ 8928903 w 9665262"/>
              <a:gd name="connsiteY2" fmla="*/ 3334 h 761670"/>
              <a:gd name="connsiteX3" fmla="*/ 8931284 w 9665262"/>
              <a:gd name="connsiteY3" fmla="*/ 674832 h 761670"/>
              <a:gd name="connsiteX4" fmla="*/ 168708 w 9665262"/>
              <a:gd name="connsiteY4" fmla="*/ 674831 h 761670"/>
              <a:gd name="connsiteX5" fmla="*/ 0 w 9665262"/>
              <a:gd name="connsiteY5" fmla="*/ 337416 h 761670"/>
              <a:gd name="connsiteX0" fmla="*/ 0 w 9579731"/>
              <a:gd name="connsiteY0" fmla="*/ 337416 h 779765"/>
              <a:gd name="connsiteX1" fmla="*/ 168708 w 9579731"/>
              <a:gd name="connsiteY1" fmla="*/ 0 h 779765"/>
              <a:gd name="connsiteX2" fmla="*/ 8928903 w 9579731"/>
              <a:gd name="connsiteY2" fmla="*/ 3334 h 779765"/>
              <a:gd name="connsiteX3" fmla="*/ 8931284 w 9579731"/>
              <a:gd name="connsiteY3" fmla="*/ 674832 h 779765"/>
              <a:gd name="connsiteX4" fmla="*/ 168708 w 9579731"/>
              <a:gd name="connsiteY4" fmla="*/ 674831 h 779765"/>
              <a:gd name="connsiteX5" fmla="*/ 0 w 9579731"/>
              <a:gd name="connsiteY5" fmla="*/ 337416 h 779765"/>
              <a:gd name="connsiteX0" fmla="*/ 0 w 8931284"/>
              <a:gd name="connsiteY0" fmla="*/ 337416 h 674832"/>
              <a:gd name="connsiteX1" fmla="*/ 168708 w 8931284"/>
              <a:gd name="connsiteY1" fmla="*/ 0 h 674832"/>
              <a:gd name="connsiteX2" fmla="*/ 8928903 w 8931284"/>
              <a:gd name="connsiteY2" fmla="*/ 3334 h 674832"/>
              <a:gd name="connsiteX3" fmla="*/ 8931284 w 8931284"/>
              <a:gd name="connsiteY3" fmla="*/ 674832 h 674832"/>
              <a:gd name="connsiteX4" fmla="*/ 168708 w 8931284"/>
              <a:gd name="connsiteY4" fmla="*/ 674831 h 674832"/>
              <a:gd name="connsiteX5" fmla="*/ 0 w 8931284"/>
              <a:gd name="connsiteY5" fmla="*/ 337416 h 6748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8931284" h="674832">
                <a:moveTo>
                  <a:pt x="0" y="337416"/>
                </a:moveTo>
                <a:lnTo>
                  <a:pt x="168708" y="0"/>
                </a:lnTo>
                <a:lnTo>
                  <a:pt x="8928903" y="3334"/>
                </a:lnTo>
                <a:cubicBezTo>
                  <a:pt x="8929626" y="1289762"/>
                  <a:pt x="8926848" y="-313384"/>
                  <a:pt x="8931284" y="674832"/>
                </a:cubicBezTo>
                <a:lnTo>
                  <a:pt x="168708" y="674831"/>
                </a:lnTo>
                <a:lnTo>
                  <a:pt x="0" y="337416"/>
                </a:lnTo>
                <a:close/>
              </a:path>
            </a:pathLst>
          </a:custGeom>
          <a:solidFill>
            <a:schemeClr val="accent2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800"/>
          </a:p>
        </p:txBody>
      </p:sp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11" name="Hexagone 10"/>
          <p:cNvSpPr/>
          <p:nvPr userDrawn="1"/>
        </p:nvSpPr>
        <p:spPr>
          <a:xfrm>
            <a:off x="527381" y="6201869"/>
            <a:ext cx="838843" cy="542355"/>
          </a:xfrm>
          <a:prstGeom prst="hexagon">
            <a:avLst/>
          </a:prstGeom>
          <a:solidFill>
            <a:schemeClr val="bg1">
              <a:lumMod val="95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800"/>
          </a:p>
        </p:txBody>
      </p:sp>
      <p:sp>
        <p:nvSpPr>
          <p:cNvPr id="14" name="Freeform 5"/>
          <p:cNvSpPr>
            <a:spLocks noChangeAspect="1"/>
          </p:cNvSpPr>
          <p:nvPr userDrawn="1"/>
        </p:nvSpPr>
        <p:spPr bwMode="auto">
          <a:xfrm>
            <a:off x="780481" y="6300246"/>
            <a:ext cx="332644" cy="345600"/>
          </a:xfrm>
          <a:custGeom>
            <a:avLst/>
            <a:gdLst>
              <a:gd name="T0" fmla="*/ 390 w 821"/>
              <a:gd name="T1" fmla="*/ 621 h 1129"/>
              <a:gd name="T2" fmla="*/ 253 w 821"/>
              <a:gd name="T3" fmla="*/ 694 h 1129"/>
              <a:gd name="T4" fmla="*/ 3 w 821"/>
              <a:gd name="T5" fmla="*/ 613 h 1129"/>
              <a:gd name="T6" fmla="*/ 142 w 821"/>
              <a:gd name="T7" fmla="*/ 0 h 1129"/>
              <a:gd name="T8" fmla="*/ 751 w 821"/>
              <a:gd name="T9" fmla="*/ 0 h 1129"/>
              <a:gd name="T10" fmla="*/ 751 w 821"/>
              <a:gd name="T11" fmla="*/ 253 h 1129"/>
              <a:gd name="T12" fmla="*/ 341 w 821"/>
              <a:gd name="T13" fmla="*/ 253 h 1129"/>
              <a:gd name="T14" fmla="*/ 309 w 821"/>
              <a:gd name="T15" fmla="*/ 398 h 1129"/>
              <a:gd name="T16" fmla="*/ 444 w 821"/>
              <a:gd name="T17" fmla="*/ 372 h 1129"/>
              <a:gd name="T18" fmla="*/ 821 w 821"/>
              <a:gd name="T19" fmla="*/ 743 h 1129"/>
              <a:gd name="T20" fmla="*/ 383 w 821"/>
              <a:gd name="T21" fmla="*/ 1129 h 1129"/>
              <a:gd name="T22" fmla="*/ 0 w 821"/>
              <a:gd name="T23" fmla="*/ 943 h 1129"/>
              <a:gd name="T24" fmla="*/ 187 w 821"/>
              <a:gd name="T25" fmla="*/ 755 h 1129"/>
              <a:gd name="T26" fmla="*/ 390 w 821"/>
              <a:gd name="T27" fmla="*/ 877 h 1129"/>
              <a:gd name="T28" fmla="*/ 534 w 821"/>
              <a:gd name="T29" fmla="*/ 747 h 1129"/>
              <a:gd name="T30" fmla="*/ 390 w 821"/>
              <a:gd name="T31" fmla="*/ 621 h 112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</a:cxnLst>
            <a:rect l="0" t="0" r="r" b="b"/>
            <a:pathLst>
              <a:path w="821" h="1129">
                <a:moveTo>
                  <a:pt x="390" y="621"/>
                </a:moveTo>
                <a:cubicBezTo>
                  <a:pt x="333" y="621"/>
                  <a:pt x="285" y="648"/>
                  <a:pt x="253" y="694"/>
                </a:cubicBezTo>
                <a:cubicBezTo>
                  <a:pt x="3" y="613"/>
                  <a:pt x="3" y="613"/>
                  <a:pt x="3" y="613"/>
                </a:cubicBezTo>
                <a:cubicBezTo>
                  <a:pt x="142" y="0"/>
                  <a:pt x="142" y="0"/>
                  <a:pt x="142" y="0"/>
                </a:cubicBezTo>
                <a:cubicBezTo>
                  <a:pt x="751" y="0"/>
                  <a:pt x="751" y="0"/>
                  <a:pt x="751" y="0"/>
                </a:cubicBezTo>
                <a:cubicBezTo>
                  <a:pt x="751" y="253"/>
                  <a:pt x="751" y="253"/>
                  <a:pt x="751" y="253"/>
                </a:cubicBezTo>
                <a:cubicBezTo>
                  <a:pt x="341" y="253"/>
                  <a:pt x="341" y="253"/>
                  <a:pt x="341" y="253"/>
                </a:cubicBezTo>
                <a:cubicBezTo>
                  <a:pt x="309" y="398"/>
                  <a:pt x="309" y="398"/>
                  <a:pt x="309" y="398"/>
                </a:cubicBezTo>
                <a:cubicBezTo>
                  <a:pt x="355" y="377"/>
                  <a:pt x="407" y="372"/>
                  <a:pt x="444" y="372"/>
                </a:cubicBezTo>
                <a:cubicBezTo>
                  <a:pt x="631" y="372"/>
                  <a:pt x="821" y="486"/>
                  <a:pt x="821" y="743"/>
                </a:cubicBezTo>
                <a:cubicBezTo>
                  <a:pt x="821" y="962"/>
                  <a:pt x="655" y="1129"/>
                  <a:pt x="383" y="1129"/>
                </a:cubicBezTo>
                <a:cubicBezTo>
                  <a:pt x="220" y="1129"/>
                  <a:pt x="76" y="1046"/>
                  <a:pt x="0" y="943"/>
                </a:cubicBezTo>
                <a:cubicBezTo>
                  <a:pt x="187" y="755"/>
                  <a:pt x="187" y="755"/>
                  <a:pt x="187" y="755"/>
                </a:cubicBezTo>
                <a:cubicBezTo>
                  <a:pt x="242" y="829"/>
                  <a:pt x="307" y="877"/>
                  <a:pt x="390" y="877"/>
                </a:cubicBezTo>
                <a:cubicBezTo>
                  <a:pt x="469" y="877"/>
                  <a:pt x="534" y="827"/>
                  <a:pt x="534" y="747"/>
                </a:cubicBezTo>
                <a:cubicBezTo>
                  <a:pt x="534" y="675"/>
                  <a:pt x="480" y="621"/>
                  <a:pt x="390" y="621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 sz="1800"/>
          </a:p>
        </p:txBody>
      </p:sp>
      <p:sp>
        <p:nvSpPr>
          <p:cNvPr id="43" name="Espace réservé du pied de page 4"/>
          <p:cNvSpPr txBox="1">
            <a:spLocks/>
          </p:cNvSpPr>
          <p:nvPr userDrawn="1"/>
        </p:nvSpPr>
        <p:spPr>
          <a:xfrm>
            <a:off x="1467114" y="6305346"/>
            <a:ext cx="6595268" cy="365125"/>
          </a:xfrm>
          <a:prstGeom prst="rect">
            <a:avLst/>
          </a:prstGeom>
        </p:spPr>
        <p:txBody>
          <a:bodyPr/>
          <a:lstStyle>
            <a:defPPr>
              <a:defRPr lang="fr-FR"/>
            </a:defPPr>
            <a:lvl1pPr marL="0" algn="l" defTabSz="914400" rtl="0" eaLnBrk="1" latinLnBrk="0" hangingPunct="1">
              <a:defRPr sz="2000" kern="1200">
                <a:solidFill>
                  <a:schemeClr val="tx1">
                    <a:lumMod val="25000"/>
                    <a:lumOff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2000" dirty="0">
                <a:solidFill>
                  <a:schemeClr val="bg1">
                    <a:lumMod val="25000"/>
                  </a:schemeClr>
                </a:solidFill>
                <a:latin typeface="Calibri Light" panose="020F0302020204030204" pitchFamily="34" charset="0"/>
              </a:rPr>
              <a:t>Ce qu’il faut retenir</a:t>
            </a:r>
          </a:p>
        </p:txBody>
      </p:sp>
      <p:sp>
        <p:nvSpPr>
          <p:cNvPr id="45" name="Espace réservé du numéro de diapositive 5"/>
          <p:cNvSpPr txBox="1">
            <a:spLocks/>
          </p:cNvSpPr>
          <p:nvPr userDrawn="1"/>
        </p:nvSpPr>
        <p:spPr>
          <a:xfrm>
            <a:off x="11280576" y="6305346"/>
            <a:ext cx="960107" cy="365125"/>
          </a:xfrm>
          <a:prstGeom prst="rect">
            <a:avLst/>
          </a:prstGeom>
        </p:spPr>
        <p:txBody>
          <a:bodyPr/>
          <a:lstStyle>
            <a:defPPr>
              <a:defRPr lang="fr-FR"/>
            </a:defPPr>
            <a:lvl1pPr marL="0" algn="l" defTabSz="914400" rtl="0" eaLnBrk="1" latinLnBrk="0" hangingPunct="1"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1600" dirty="0">
                <a:solidFill>
                  <a:schemeClr val="tx1"/>
                </a:solidFill>
                <a:latin typeface="Calibri Light"/>
              </a:rPr>
              <a:t>˻</a:t>
            </a:r>
            <a:fld id="{394F6442-9094-4148-B9E4-95963F30687C}" type="slidenum">
              <a:rPr lang="fr-FR" sz="1600" smtClean="0">
                <a:solidFill>
                  <a:schemeClr val="tx1"/>
                </a:solidFill>
                <a:latin typeface="Calibri Light"/>
              </a:rPr>
              <a:pPr marL="0" marR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‹N°›</a:t>
            </a:fld>
            <a:r>
              <a:rPr lang="fr-FR" sz="1600" dirty="0">
                <a:solidFill>
                  <a:schemeClr val="tx1"/>
                </a:solidFill>
                <a:latin typeface="Calibri Light"/>
              </a:rPr>
              <a:t>˺</a:t>
            </a:r>
          </a:p>
          <a:p>
            <a:endParaRPr lang="fr-FR" sz="1600" dirty="0">
              <a:solidFill>
                <a:schemeClr val="tx1"/>
              </a:solidFill>
              <a:latin typeface="Calibri Light" panose="020F0302020204030204" pitchFamily="34" charset="0"/>
            </a:endParaRPr>
          </a:p>
        </p:txBody>
      </p:sp>
      <p:pic>
        <p:nvPicPr>
          <p:cNvPr id="48" name="Image 47">
            <a:extLst>
              <a:ext uri="{FF2B5EF4-FFF2-40B4-BE49-F238E27FC236}">
                <a16:creationId xmlns:a16="http://schemas.microsoft.com/office/drawing/2014/main" id="{69CC252D-0817-4367-AC3C-D1C7344D36E5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903259" y="6110334"/>
            <a:ext cx="3360000" cy="7551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31419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3" r:id="rId1"/>
    <p:sldLayoutId id="2147483675" r:id="rId2"/>
    <p:sldLayoutId id="2147483674" r:id="rId3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Calibri Light" panose="020F0302020204030204" pitchFamily="34" charset="0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Calibri Light" panose="020F0302020204030204" pitchFamily="34" charset="0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Calibri Light" panose="020F0302020204030204" pitchFamily="34" charset="0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Calibri Light" panose="020F0302020204030204" pitchFamily="34" charset="0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Calibri Light" panose="020F0302020204030204" pitchFamily="34" charset="0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Calibri Light" panose="020F0302020204030204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/>
          <p:cNvSpPr>
            <a:spLocks noGrp="1"/>
          </p:cNvSpPr>
          <p:nvPr>
            <p:ph type="body" sz="quarter" idx="10"/>
          </p:nvPr>
        </p:nvSpPr>
        <p:spPr>
          <a:xfrm>
            <a:off x="0" y="1124744"/>
            <a:ext cx="6816080" cy="720080"/>
          </a:xfrm>
        </p:spPr>
        <p:txBody>
          <a:bodyPr/>
          <a:lstStyle/>
          <a:p>
            <a:r>
              <a:rPr lang="fr-FR" dirty="0"/>
              <a:t>Définition des objectifs de l’étude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5BA94AF5-556A-4851-83A2-A8D7F2E156B5}" type="slidenum">
              <a:rPr lang="fr-FR" smtClean="0"/>
              <a:t>1</a:t>
            </a:fld>
            <a:endParaRPr lang="fr-FR" dirty="0"/>
          </a:p>
        </p:txBody>
      </p:sp>
      <p:sp>
        <p:nvSpPr>
          <p:cNvPr id="6" name="Rectangle 5"/>
          <p:cNvSpPr/>
          <p:nvPr/>
        </p:nvSpPr>
        <p:spPr>
          <a:xfrm>
            <a:off x="885264" y="4635477"/>
            <a:ext cx="4102083" cy="144361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3" name="Rectangle 32"/>
          <p:cNvSpPr/>
          <p:nvPr/>
        </p:nvSpPr>
        <p:spPr>
          <a:xfrm>
            <a:off x="7250708" y="4080199"/>
            <a:ext cx="4333788" cy="356913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8" name="Imag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94710" y="1741441"/>
            <a:ext cx="7210202" cy="4382950"/>
          </a:xfrm>
          <a:prstGeom prst="rect">
            <a:avLst/>
          </a:prstGeom>
        </p:spPr>
      </p:pic>
      <p:sp>
        <p:nvSpPr>
          <p:cNvPr id="17" name="Rectangle 16"/>
          <p:cNvSpPr/>
          <p:nvPr/>
        </p:nvSpPr>
        <p:spPr>
          <a:xfrm>
            <a:off x="3250056" y="6041083"/>
            <a:ext cx="5699509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1200" i="1" dirty="0"/>
              <a:t>Cours Option « Matériaux et Environnement », année 2020-21 INSA Lyon V. MASSARDIER</a:t>
            </a:r>
          </a:p>
        </p:txBody>
      </p:sp>
      <p:sp>
        <p:nvSpPr>
          <p:cNvPr id="13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Comment construire une ACV</a:t>
            </a:r>
          </a:p>
        </p:txBody>
      </p:sp>
    </p:spTree>
    <p:extLst>
      <p:ext uri="{BB962C8B-B14F-4D97-AF65-F5344CB8AC3E}">
        <p14:creationId xmlns:p14="http://schemas.microsoft.com/office/powerpoint/2010/main" val="12273016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/>
          <p:cNvSpPr>
            <a:spLocks noGrp="1"/>
          </p:cNvSpPr>
          <p:nvPr>
            <p:ph type="body" sz="quarter" idx="10"/>
          </p:nvPr>
        </p:nvSpPr>
        <p:spPr>
          <a:xfrm>
            <a:off x="0" y="1124744"/>
            <a:ext cx="6816080" cy="720080"/>
          </a:xfrm>
        </p:spPr>
        <p:txBody>
          <a:bodyPr/>
          <a:lstStyle/>
          <a:p>
            <a:r>
              <a:rPr lang="fr-FR" dirty="0"/>
              <a:t>Définition des objectifs de l’étude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5BA94AF5-556A-4851-83A2-A8D7F2E156B5}" type="slidenum">
              <a:rPr lang="fr-FR" smtClean="0"/>
              <a:t>2</a:t>
            </a:fld>
            <a:endParaRPr lang="fr-FR" dirty="0"/>
          </a:p>
        </p:txBody>
      </p:sp>
      <p:sp>
        <p:nvSpPr>
          <p:cNvPr id="6" name="Rectangle 5"/>
          <p:cNvSpPr/>
          <p:nvPr/>
        </p:nvSpPr>
        <p:spPr>
          <a:xfrm>
            <a:off x="885264" y="4635477"/>
            <a:ext cx="4102083" cy="144361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3" name="Rectangle 32"/>
          <p:cNvSpPr/>
          <p:nvPr/>
        </p:nvSpPr>
        <p:spPr>
          <a:xfrm>
            <a:off x="7250708" y="4080199"/>
            <a:ext cx="4333788" cy="356913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3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Comment construire une ACV</a:t>
            </a:r>
          </a:p>
        </p:txBody>
      </p:sp>
      <p:sp>
        <p:nvSpPr>
          <p:cNvPr id="2" name="Rectangle 1"/>
          <p:cNvSpPr/>
          <p:nvPr/>
        </p:nvSpPr>
        <p:spPr>
          <a:xfrm>
            <a:off x="1172715" y="2501217"/>
            <a:ext cx="470699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dirty="0"/>
              <a:t>https://www.hellocarbo.com/blog/calculer/acv/</a:t>
            </a:r>
          </a:p>
        </p:txBody>
      </p:sp>
      <p:sp>
        <p:nvSpPr>
          <p:cNvPr id="5" name="Rectangle 4"/>
          <p:cNvSpPr/>
          <p:nvPr/>
        </p:nvSpPr>
        <p:spPr>
          <a:xfrm>
            <a:off x="1172715" y="3719706"/>
            <a:ext cx="1092053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dirty="0"/>
              <a:t>https://www.eco-conception.fr/static/definition-des-objectifs-et-du-champ-de-l-etude-ACV.html</a:t>
            </a:r>
          </a:p>
        </p:txBody>
      </p:sp>
      <p:sp>
        <p:nvSpPr>
          <p:cNvPr id="7" name="Rectangle 6"/>
          <p:cNvSpPr/>
          <p:nvPr/>
        </p:nvSpPr>
        <p:spPr>
          <a:xfrm>
            <a:off x="1172714" y="4938196"/>
            <a:ext cx="10539909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dirty="0"/>
              <a:t>https://expertises.ademe.fr/economie-circulaire/consommer-autrement/passer-a-laction/dossier/lanalyse-cycle-vie/comment-realise-t-acv</a:t>
            </a:r>
          </a:p>
        </p:txBody>
      </p:sp>
    </p:spTree>
    <p:extLst>
      <p:ext uri="{BB962C8B-B14F-4D97-AF65-F5344CB8AC3E}">
        <p14:creationId xmlns:p14="http://schemas.microsoft.com/office/powerpoint/2010/main" val="5355086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0_Opening">
  <a:themeElements>
    <a:clrScheme name="AM_1920">
      <a:dk1>
        <a:srgbClr val="262626"/>
      </a:dk1>
      <a:lt1>
        <a:srgbClr val="D8D8D8"/>
      </a:lt1>
      <a:dk2>
        <a:srgbClr val="262626"/>
      </a:dk2>
      <a:lt2>
        <a:srgbClr val="D8D8D8"/>
      </a:lt2>
      <a:accent1>
        <a:srgbClr val="872765"/>
      </a:accent1>
      <a:accent2>
        <a:srgbClr val="F69322"/>
      </a:accent2>
      <a:accent3>
        <a:srgbClr val="00B0F0"/>
      </a:accent3>
      <a:accent4>
        <a:srgbClr val="289660"/>
      </a:accent4>
      <a:accent5>
        <a:srgbClr val="E7549F"/>
      </a:accent5>
      <a:accent6>
        <a:srgbClr val="808184"/>
      </a:accent6>
      <a:hlink>
        <a:srgbClr val="00B0F0"/>
      </a:hlink>
      <a:folHlink>
        <a:srgbClr val="0070C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onception personnalisée">
  <a:themeElements>
    <a:clrScheme name="AM_1920">
      <a:dk1>
        <a:srgbClr val="262626"/>
      </a:dk1>
      <a:lt1>
        <a:srgbClr val="D8D8D8"/>
      </a:lt1>
      <a:dk2>
        <a:srgbClr val="262626"/>
      </a:dk2>
      <a:lt2>
        <a:srgbClr val="D8D8D8"/>
      </a:lt2>
      <a:accent1>
        <a:srgbClr val="872765"/>
      </a:accent1>
      <a:accent2>
        <a:srgbClr val="F69322"/>
      </a:accent2>
      <a:accent3>
        <a:srgbClr val="00B0F0"/>
      </a:accent3>
      <a:accent4>
        <a:srgbClr val="289660"/>
      </a:accent4>
      <a:accent5>
        <a:srgbClr val="E7549F"/>
      </a:accent5>
      <a:accent6>
        <a:srgbClr val="808184"/>
      </a:accent6>
      <a:hlink>
        <a:srgbClr val="00B0F0"/>
      </a:hlink>
      <a:folHlink>
        <a:srgbClr val="0070C0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able_Sommaire">
  <a:themeElements>
    <a:clrScheme name="AM_1920">
      <a:dk1>
        <a:srgbClr val="262626"/>
      </a:dk1>
      <a:lt1>
        <a:srgbClr val="D8D8D8"/>
      </a:lt1>
      <a:dk2>
        <a:srgbClr val="262626"/>
      </a:dk2>
      <a:lt2>
        <a:srgbClr val="D8D8D8"/>
      </a:lt2>
      <a:accent1>
        <a:srgbClr val="872765"/>
      </a:accent1>
      <a:accent2>
        <a:srgbClr val="F69322"/>
      </a:accent2>
      <a:accent3>
        <a:srgbClr val="00B0F0"/>
      </a:accent3>
      <a:accent4>
        <a:srgbClr val="289660"/>
      </a:accent4>
      <a:accent5>
        <a:srgbClr val="E7549F"/>
      </a:accent5>
      <a:accent6>
        <a:srgbClr val="808184"/>
      </a:accent6>
      <a:hlink>
        <a:srgbClr val="00B0F0"/>
      </a:hlink>
      <a:folHlink>
        <a:srgbClr val="0070C0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1_Chap1">
  <a:themeElements>
    <a:clrScheme name="Perso.AMPT_RW">
      <a:dk1>
        <a:srgbClr val="262626"/>
      </a:dk1>
      <a:lt1>
        <a:srgbClr val="D8D8D8"/>
      </a:lt1>
      <a:dk2>
        <a:srgbClr val="262626"/>
      </a:dk2>
      <a:lt2>
        <a:srgbClr val="D8D8D8"/>
      </a:lt2>
      <a:accent1>
        <a:srgbClr val="872765"/>
      </a:accent1>
      <a:accent2>
        <a:srgbClr val="F69322"/>
      </a:accent2>
      <a:accent3>
        <a:srgbClr val="00B0F0"/>
      </a:accent3>
      <a:accent4>
        <a:srgbClr val="289660"/>
      </a:accent4>
      <a:accent5>
        <a:srgbClr val="E7549F"/>
      </a:accent5>
      <a:accent6>
        <a:srgbClr val="808184"/>
      </a:accent6>
      <a:hlink>
        <a:srgbClr val="00B0F0"/>
      </a:hlink>
      <a:folHlink>
        <a:srgbClr val="0070C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2_Chap2">
  <a:themeElements>
    <a:clrScheme name="Perso.AMPT_RW">
      <a:dk1>
        <a:srgbClr val="262626"/>
      </a:dk1>
      <a:lt1>
        <a:srgbClr val="D8D8D8"/>
      </a:lt1>
      <a:dk2>
        <a:srgbClr val="262626"/>
      </a:dk2>
      <a:lt2>
        <a:srgbClr val="D8D8D8"/>
      </a:lt2>
      <a:accent1>
        <a:srgbClr val="872765"/>
      </a:accent1>
      <a:accent2>
        <a:srgbClr val="F69322"/>
      </a:accent2>
      <a:accent3>
        <a:srgbClr val="00B0F0"/>
      </a:accent3>
      <a:accent4>
        <a:srgbClr val="289660"/>
      </a:accent4>
      <a:accent5>
        <a:srgbClr val="E7549F"/>
      </a:accent5>
      <a:accent6>
        <a:srgbClr val="808184"/>
      </a:accent6>
      <a:hlink>
        <a:srgbClr val="00B0F0"/>
      </a:hlink>
      <a:folHlink>
        <a:srgbClr val="0070C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3_Chap3">
  <a:themeElements>
    <a:clrScheme name="Perso.AMPT_RW">
      <a:dk1>
        <a:srgbClr val="262626"/>
      </a:dk1>
      <a:lt1>
        <a:srgbClr val="D8D8D8"/>
      </a:lt1>
      <a:dk2>
        <a:srgbClr val="262626"/>
      </a:dk2>
      <a:lt2>
        <a:srgbClr val="D8D8D8"/>
      </a:lt2>
      <a:accent1>
        <a:srgbClr val="872765"/>
      </a:accent1>
      <a:accent2>
        <a:srgbClr val="F69322"/>
      </a:accent2>
      <a:accent3>
        <a:srgbClr val="00B0F0"/>
      </a:accent3>
      <a:accent4>
        <a:srgbClr val="289660"/>
      </a:accent4>
      <a:accent5>
        <a:srgbClr val="E7549F"/>
      </a:accent5>
      <a:accent6>
        <a:srgbClr val="808184"/>
      </a:accent6>
      <a:hlink>
        <a:srgbClr val="00B0F0"/>
      </a:hlink>
      <a:folHlink>
        <a:srgbClr val="0070C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7.xml><?xml version="1.0" encoding="utf-8"?>
<a:theme xmlns:a="http://schemas.openxmlformats.org/drawingml/2006/main" name="4_Chap4">
  <a:themeElements>
    <a:clrScheme name="Perso.AMPT_RW">
      <a:dk1>
        <a:srgbClr val="262626"/>
      </a:dk1>
      <a:lt1>
        <a:srgbClr val="D8D8D8"/>
      </a:lt1>
      <a:dk2>
        <a:srgbClr val="262626"/>
      </a:dk2>
      <a:lt2>
        <a:srgbClr val="D8D8D8"/>
      </a:lt2>
      <a:accent1>
        <a:srgbClr val="872765"/>
      </a:accent1>
      <a:accent2>
        <a:srgbClr val="F69322"/>
      </a:accent2>
      <a:accent3>
        <a:srgbClr val="00B0F0"/>
      </a:accent3>
      <a:accent4>
        <a:srgbClr val="289660"/>
      </a:accent4>
      <a:accent5>
        <a:srgbClr val="E7549F"/>
      </a:accent5>
      <a:accent6>
        <a:srgbClr val="808184"/>
      </a:accent6>
      <a:hlink>
        <a:srgbClr val="00B0F0"/>
      </a:hlink>
      <a:folHlink>
        <a:srgbClr val="0070C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8.xml><?xml version="1.0" encoding="utf-8"?>
<a:theme xmlns:a="http://schemas.openxmlformats.org/drawingml/2006/main" name="5_Chap5">
  <a:themeElements>
    <a:clrScheme name="Perso.AMPT_RW">
      <a:dk1>
        <a:srgbClr val="262626"/>
      </a:dk1>
      <a:lt1>
        <a:srgbClr val="D8D8D8"/>
      </a:lt1>
      <a:dk2>
        <a:srgbClr val="262626"/>
      </a:dk2>
      <a:lt2>
        <a:srgbClr val="D8D8D8"/>
      </a:lt2>
      <a:accent1>
        <a:srgbClr val="872765"/>
      </a:accent1>
      <a:accent2>
        <a:srgbClr val="F69322"/>
      </a:accent2>
      <a:accent3>
        <a:srgbClr val="00B0F0"/>
      </a:accent3>
      <a:accent4>
        <a:srgbClr val="289660"/>
      </a:accent4>
      <a:accent5>
        <a:srgbClr val="E7549F"/>
      </a:accent5>
      <a:accent6>
        <a:srgbClr val="808184"/>
      </a:accent6>
      <a:hlink>
        <a:srgbClr val="00B0F0"/>
      </a:hlink>
      <a:folHlink>
        <a:srgbClr val="0070C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9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0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activity xmlns="2cdaa30a-0b4d-40b3-b4e8-a478f176c45a" xsi:nil="true"/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E6A9B55CFFC5FB4F8E6364EC0B014EEB" ma:contentTypeVersion="16" ma:contentTypeDescription="Crée un document." ma:contentTypeScope="" ma:versionID="998689c7602f0f1185daa5ffbd99f748">
  <xsd:schema xmlns:xsd="http://www.w3.org/2001/XMLSchema" xmlns:xs="http://www.w3.org/2001/XMLSchema" xmlns:p="http://schemas.microsoft.com/office/2006/metadata/properties" xmlns:ns3="2cdaa30a-0b4d-40b3-b4e8-a478f176c45a" xmlns:ns4="786bd98b-7e38-44e3-be6b-7de7523b947f" targetNamespace="http://schemas.microsoft.com/office/2006/metadata/properties" ma:root="true" ma:fieldsID="d7f5975395adb423bba1dd145998b67b" ns3:_="" ns4:_="">
    <xsd:import namespace="2cdaa30a-0b4d-40b3-b4e8-a478f176c45a"/>
    <xsd:import namespace="786bd98b-7e38-44e3-be6b-7de7523b947f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AutoTags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MediaServiceDateTaken" minOccurs="0"/>
                <xsd:element ref="ns3:MediaServiceAutoKeyPoints" minOccurs="0"/>
                <xsd:element ref="ns3:MediaServiceKeyPoints" minOccurs="0"/>
                <xsd:element ref="ns4:SharedWithUsers" minOccurs="0"/>
                <xsd:element ref="ns4:SharedWithDetails" minOccurs="0"/>
                <xsd:element ref="ns4:SharingHintHash" minOccurs="0"/>
                <xsd:element ref="ns3:MediaServiceLocation" minOccurs="0"/>
                <xsd:element ref="ns3:MediaLengthInSeconds" minOccurs="0"/>
                <xsd:element ref="ns3:_activity" minOccurs="0"/>
                <xsd:element ref="ns3:MediaServiceObjectDetectorVersion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cdaa30a-0b4d-40b3-b4e8-a478f176c45a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OCR" ma:index="1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4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KeyPoints" ma:index="15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6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Location" ma:index="20" nillable="true" ma:displayName="Location" ma:internalName="MediaServiceLocation" ma:readOnly="true">
      <xsd:simpleType>
        <xsd:restriction base="dms:Text"/>
      </xsd:simpleType>
    </xsd:element>
    <xsd:element name="MediaLengthInSeconds" ma:index="21" nillable="true" ma:displayName="Length (seconds)" ma:internalName="MediaLengthInSeconds" ma:readOnly="true">
      <xsd:simpleType>
        <xsd:restriction base="dms:Unknown"/>
      </xsd:simpleType>
    </xsd:element>
    <xsd:element name="_activity" ma:index="22" nillable="true" ma:displayName="_activity" ma:hidden="true" ma:internalName="_activity">
      <xsd:simpleType>
        <xsd:restriction base="dms:Note"/>
      </xsd:simpleType>
    </xsd:element>
    <xsd:element name="MediaServiceObjectDetectorVersions" ma:index="23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86bd98b-7e38-44e3-be6b-7de7523b947f" elementFormDefault="qualified">
    <xsd:import namespace="http://schemas.microsoft.com/office/2006/documentManagement/types"/>
    <xsd:import namespace="http://schemas.microsoft.com/office/infopath/2007/PartnerControls"/>
    <xsd:element name="SharedWithUsers" ma:index="17" nillable="true" ma:displayName="Partagé avec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8" nillable="true" ma:displayName="Partagé avec dé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9" nillable="true" ma:displayName="Partage du hachage d’indicateur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e de contenu"/>
        <xsd:element ref="dc:title" minOccurs="0" maxOccurs="1" ma:index="4" ma:displayName="Titr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700B3A9A-955A-4C82-AD36-1A5509737748}">
  <ds:schemaRefs>
    <ds:schemaRef ds:uri="http://purl.org/dc/elements/1.1/"/>
    <ds:schemaRef ds:uri="http://schemas.microsoft.com/office/2006/metadata/properties"/>
    <ds:schemaRef ds:uri="786bd98b-7e38-44e3-be6b-7de7523b947f"/>
    <ds:schemaRef ds:uri="http://schemas.microsoft.com/office/2006/documentManagement/types"/>
    <ds:schemaRef ds:uri="http://schemas.openxmlformats.org/package/2006/metadata/core-properties"/>
    <ds:schemaRef ds:uri="http://purl.org/dc/dcmitype/"/>
    <ds:schemaRef ds:uri="http://schemas.microsoft.com/office/infopath/2007/PartnerControls"/>
    <ds:schemaRef ds:uri="2cdaa30a-0b4d-40b3-b4e8-a478f176c45a"/>
    <ds:schemaRef ds:uri="http://www.w3.org/XML/1998/namespace"/>
    <ds:schemaRef ds:uri="http://purl.org/dc/terms/"/>
  </ds:schemaRefs>
</ds:datastoreItem>
</file>

<file path=customXml/itemProps2.xml><?xml version="1.0" encoding="utf-8"?>
<ds:datastoreItem xmlns:ds="http://schemas.openxmlformats.org/officeDocument/2006/customXml" ds:itemID="{1A9CCFC0-44EF-45EF-BC55-BCABD0925843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2cdaa30a-0b4d-40b3-b4e8-a478f176c45a"/>
    <ds:schemaRef ds:uri="786bd98b-7e38-44e3-be6b-7de7523b947f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7B83A2E1-4EE2-4539-8583-DCE3D19F768A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25188</TotalTime>
  <Words>46</Words>
  <Application>Microsoft Office PowerPoint</Application>
  <PresentationFormat>Grand écran</PresentationFormat>
  <Paragraphs>12</Paragraphs>
  <Slides>2</Slides>
  <Notes>2</Notes>
  <HiddenSlides>0</HiddenSlides>
  <MMClips>0</MMClips>
  <ScaleCrop>false</ScaleCrop>
  <HeadingPairs>
    <vt:vector size="6" baseType="variant">
      <vt:variant>
        <vt:lpstr>Polices utilisées</vt:lpstr>
      </vt:variant>
      <vt:variant>
        <vt:i4>4</vt:i4>
      </vt:variant>
      <vt:variant>
        <vt:lpstr>Thème</vt:lpstr>
      </vt:variant>
      <vt:variant>
        <vt:i4>8</vt:i4>
      </vt:variant>
      <vt:variant>
        <vt:lpstr>Titres des diapositives</vt:lpstr>
      </vt:variant>
      <vt:variant>
        <vt:i4>2</vt:i4>
      </vt:variant>
    </vt:vector>
  </HeadingPairs>
  <TitlesOfParts>
    <vt:vector size="14" baseType="lpstr">
      <vt:lpstr>Arial</vt:lpstr>
      <vt:lpstr>Calibri</vt:lpstr>
      <vt:lpstr>Calibri Light</vt:lpstr>
      <vt:lpstr>Wingdings</vt:lpstr>
      <vt:lpstr>0_Opening</vt:lpstr>
      <vt:lpstr>Conception personnalisée</vt:lpstr>
      <vt:lpstr>Table_Sommaire</vt:lpstr>
      <vt:lpstr>1_Chap1</vt:lpstr>
      <vt:lpstr>2_Chap2</vt:lpstr>
      <vt:lpstr>3_Chap3</vt:lpstr>
      <vt:lpstr>4_Chap4</vt:lpstr>
      <vt:lpstr>5_Chap5</vt:lpstr>
      <vt:lpstr>Comment construire une ACV</vt:lpstr>
      <vt:lpstr>Comment construire une ACV</vt:lpstr>
    </vt:vector>
  </TitlesOfParts>
  <Company>Ensam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ARTOZOUL Julien</dc:creator>
  <cp:lastModifiedBy>LAVISSE Bruno</cp:lastModifiedBy>
  <cp:revision>516</cp:revision>
  <dcterms:created xsi:type="dcterms:W3CDTF">2016-09-19T07:47:44Z</dcterms:created>
  <dcterms:modified xsi:type="dcterms:W3CDTF">2023-10-06T06:15:44Z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0x010100E6A9B55CFFC5FB4F8E6364EC0B014EEB</vt:lpwstr>
  </property>
</Properties>
</file>