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686925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51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  <a:srgbClr val="333300"/>
    <a:srgbClr val="CC3300"/>
    <a:srgbClr val="FF5353"/>
    <a:srgbClr val="7F0000"/>
    <a:srgbClr val="CC00FF"/>
    <a:srgbClr val="0033CC"/>
    <a:srgbClr val="99FFCC"/>
    <a:srgbClr val="9B9B9B"/>
    <a:srgbClr val="C5C5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FECB4D8-DB02-4DC6-A0A2-4F2EBAE1DC90}" styleName="Style moyen 1 - Accentuation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8799B23B-EC83-4686-B30A-512413B5E67A}" styleName="Style léger 3 - Accentuation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850" autoAdjust="0"/>
    <p:restoredTop sz="90487" autoAdjust="0"/>
  </p:normalViewPr>
  <p:slideViewPr>
    <p:cSldViewPr>
      <p:cViewPr varScale="1">
        <p:scale>
          <a:sx n="79" d="100"/>
          <a:sy n="79" d="100"/>
        </p:scale>
        <p:origin x="672" y="77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73" d="100"/>
          <a:sy n="73" d="100"/>
        </p:scale>
        <p:origin x="-3174" y="-84"/>
      </p:cViewPr>
      <p:guideLst>
        <p:guide orient="horz" pos="3051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06/relationships/vbaProject" Target="vbaProject.bin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4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84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08063" y="727075"/>
            <a:ext cx="4841875" cy="3632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601290"/>
            <a:ext cx="5486400" cy="4359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noProof="0" smtClean="0"/>
              <a:t>Cliquez pour modifier les styles du texte du masque</a:t>
            </a:r>
          </a:p>
          <a:p>
            <a:pPr lvl="1"/>
            <a:r>
              <a:rPr lang="fr-FR" altLang="fr-FR" noProof="0" smtClean="0"/>
              <a:t>Deuxième niveau</a:t>
            </a:r>
          </a:p>
          <a:p>
            <a:pPr lvl="2"/>
            <a:r>
              <a:rPr lang="fr-FR" altLang="fr-FR" noProof="0" smtClean="0"/>
              <a:t>Troisième niveau</a:t>
            </a:r>
          </a:p>
          <a:p>
            <a:pPr lvl="3"/>
            <a:r>
              <a:rPr lang="fr-FR" altLang="fr-FR" noProof="0" smtClean="0"/>
              <a:t>Quatrième niveau</a:t>
            </a:r>
          </a:p>
          <a:p>
            <a:pPr lvl="4"/>
            <a:r>
              <a:rPr lang="fr-FR" altLang="fr-FR" noProof="0" smtClean="0"/>
              <a:t>Cinquième niveau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00898"/>
            <a:ext cx="2971800" cy="484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200898"/>
            <a:ext cx="2971800" cy="484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53D747A-3C1D-4F2D-8CA7-BDDC85E476D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13491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r"/>
            <a:fld id="{416CD68C-2490-487A-A303-DA4FFDAECEBF}" type="slidenum">
              <a:rPr lang="fr-FR" altLang="fr-FR" sz="1200">
                <a:latin typeface="Arial" panose="020B0604020202020204" pitchFamily="34" charset="0"/>
              </a:rPr>
              <a:pPr algn="r"/>
              <a:t>1</a:t>
            </a:fld>
            <a:endParaRPr lang="fr-FR" altLang="fr-FR" sz="1200" dirty="0">
              <a:latin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dirty="0" smtClean="0"/>
          </a:p>
        </p:txBody>
      </p:sp>
    </p:spTree>
    <p:extLst>
      <p:ext uri="{BB962C8B-B14F-4D97-AF65-F5344CB8AC3E}">
        <p14:creationId xmlns:p14="http://schemas.microsoft.com/office/powerpoint/2010/main" val="400160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r"/>
            <a:fld id="{416CD68C-2490-487A-A303-DA4FFDAECEBF}" type="slidenum">
              <a:rPr lang="fr-FR" altLang="fr-FR" sz="1200">
                <a:latin typeface="Arial" panose="020B0604020202020204" pitchFamily="34" charset="0"/>
              </a:rPr>
              <a:pPr algn="r"/>
              <a:t>2</a:t>
            </a:fld>
            <a:endParaRPr lang="fr-FR" altLang="fr-FR" sz="1200">
              <a:latin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altLang="fr-FR" baseline="0" dirty="0" smtClean="0"/>
              <a:t>A partir de la vitesse d’avance on détermine une avance par tour et par dent de 0,15mm/tr/dent soit 14 stries</a:t>
            </a:r>
          </a:p>
        </p:txBody>
      </p:sp>
    </p:spTree>
    <p:extLst>
      <p:ext uri="{BB962C8B-B14F-4D97-AF65-F5344CB8AC3E}">
        <p14:creationId xmlns:p14="http://schemas.microsoft.com/office/powerpoint/2010/main" val="3444755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r"/>
            <a:fld id="{416CD68C-2490-487A-A303-DA4FFDAECEBF}" type="slidenum">
              <a:rPr lang="fr-FR" altLang="fr-FR" sz="1200">
                <a:latin typeface="Arial" panose="020B0604020202020204" pitchFamily="34" charset="0"/>
              </a:rPr>
              <a:pPr algn="r"/>
              <a:t>3</a:t>
            </a:fld>
            <a:endParaRPr lang="fr-FR" altLang="fr-FR" sz="1200">
              <a:latin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altLang="fr-FR" baseline="0" dirty="0" smtClean="0"/>
              <a:t>2D étalement de matière avec le C35</a:t>
            </a:r>
            <a:endParaRPr lang="fr-FR" altLang="fr-F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1500614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r"/>
            <a:fld id="{416CD68C-2490-487A-A303-DA4FFDAECEBF}" type="slidenum">
              <a:rPr lang="fr-FR" altLang="fr-FR" sz="1200">
                <a:latin typeface="Arial" panose="020B0604020202020204" pitchFamily="34" charset="0"/>
              </a:rPr>
              <a:pPr algn="r"/>
              <a:t>4</a:t>
            </a:fld>
            <a:endParaRPr lang="fr-FR" altLang="fr-FR" sz="1200">
              <a:latin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42573578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r"/>
            <a:fld id="{416CD68C-2490-487A-A303-DA4FFDAECEBF}" type="slidenum">
              <a:rPr lang="fr-FR" altLang="fr-FR" sz="1200">
                <a:latin typeface="Arial" panose="020B0604020202020204" pitchFamily="34" charset="0"/>
              </a:rPr>
              <a:pPr algn="r"/>
              <a:t>5</a:t>
            </a:fld>
            <a:endParaRPr lang="fr-FR" altLang="fr-FR" sz="1200">
              <a:latin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altLang="fr-FR" baseline="0" dirty="0" smtClean="0"/>
              <a:t>Stries beaucoup plus visibles, dent plus basse</a:t>
            </a:r>
            <a:endParaRPr lang="fr-FR" altLang="fr-F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32713041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r"/>
            <a:fld id="{416CD68C-2490-487A-A303-DA4FFDAECEBF}" type="slidenum">
              <a:rPr lang="fr-FR" altLang="fr-FR" sz="1200">
                <a:latin typeface="Arial" panose="020B0604020202020204" pitchFamily="34" charset="0"/>
              </a:rPr>
              <a:pPr algn="r"/>
              <a:t>6</a:t>
            </a:fld>
            <a:endParaRPr lang="fr-FR" altLang="fr-FR" sz="1200">
              <a:latin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2731179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r"/>
            <a:fld id="{416CD68C-2490-487A-A303-DA4FFDAECEBF}" type="slidenum">
              <a:rPr lang="fr-FR" altLang="fr-FR" sz="1200">
                <a:latin typeface="Arial" panose="020B0604020202020204" pitchFamily="34" charset="0"/>
              </a:rPr>
              <a:pPr algn="r"/>
              <a:t>7</a:t>
            </a:fld>
            <a:endParaRPr lang="fr-FR" altLang="fr-FR" sz="1200">
              <a:latin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altLang="fr-FR" baseline="0" dirty="0" smtClean="0"/>
              <a:t>Filtrage artéfacts de mesure</a:t>
            </a:r>
            <a:endParaRPr lang="fr-FR" altLang="fr-F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2687530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r"/>
            <a:fld id="{416CD68C-2490-487A-A303-DA4FFDAECEBF}" type="slidenum">
              <a:rPr lang="fr-FR" altLang="fr-FR" sz="1200">
                <a:latin typeface="Arial" panose="020B0604020202020204" pitchFamily="34" charset="0"/>
              </a:rPr>
              <a:pPr algn="r"/>
              <a:t>8</a:t>
            </a:fld>
            <a:endParaRPr lang="fr-FR" altLang="fr-FR" sz="1200">
              <a:latin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3259054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3D1C6B-4ECE-4703-8979-76D5322C0019}" type="datetime1">
              <a:rPr lang="fr-FR" altLang="fr-FR"/>
              <a:pPr>
                <a:defRPr/>
              </a:pPr>
              <a:t>07/10/2019</a:t>
            </a:fld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576DB-6B0D-4F4C-8018-40A9DFD90DA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6449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CC24F-C834-45CE-AC83-68A6B43014FB}" type="datetime1">
              <a:rPr lang="fr-FR" altLang="fr-FR"/>
              <a:pPr>
                <a:defRPr/>
              </a:pPr>
              <a:t>07/10/2019</a:t>
            </a:fld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61E331-2929-4423-A035-6A479399FFB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7015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FDB0C-0CB3-429D-B126-4853707DFDBF}" type="datetime1">
              <a:rPr lang="fr-FR" altLang="fr-FR"/>
              <a:pPr>
                <a:defRPr/>
              </a:pPr>
              <a:t>07/10/2019</a:t>
            </a:fld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17C613-47D0-4379-8310-3EC9AA8E9A6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3033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C9A68-3142-47BE-995F-0FA26678E9DE}" type="datetime1">
              <a:rPr lang="fr-FR" altLang="fr-FR"/>
              <a:pPr>
                <a:defRPr/>
              </a:pPr>
              <a:t>07/10/2019</a:t>
            </a:fld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56938-9ECB-4392-832F-87E091A6C051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0170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35A62-3EB5-45F4-819F-0C4E4015D0C0}" type="datetime1">
              <a:rPr lang="fr-FR" altLang="fr-FR"/>
              <a:pPr>
                <a:defRPr/>
              </a:pPr>
              <a:t>07/10/2019</a:t>
            </a:fld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1581C3-CB34-4295-B284-63A62E5712F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5162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506C6-417A-46D0-80EA-9A71A56C751B}" type="datetime1">
              <a:rPr lang="fr-FR" altLang="fr-FR"/>
              <a:pPr>
                <a:defRPr/>
              </a:pPr>
              <a:t>07/10/2019</a:t>
            </a:fld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3D85E-B336-47F7-9251-4EDC50F73C91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7746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9E9C-FE81-4307-A436-454F9728341D}" type="datetime1">
              <a:rPr lang="fr-FR" altLang="fr-FR"/>
              <a:pPr>
                <a:defRPr/>
              </a:pPr>
              <a:t>07/10/2019</a:t>
            </a:fld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68A2F0-39E2-4B20-9287-A05AC5E57C1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322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937F2C-9899-4061-AD03-C5E0CC7675D5}" type="datetime1">
              <a:rPr lang="fr-FR" altLang="fr-FR"/>
              <a:pPr>
                <a:defRPr/>
              </a:pPr>
              <a:t>07/10/2019</a:t>
            </a:fld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D30CF-2331-4B6D-B6F6-2825B0AD160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5854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B0E4C-1221-48FA-96AC-D8C99070F6EE}" type="datetime1">
              <a:rPr lang="fr-FR" altLang="fr-FR"/>
              <a:pPr>
                <a:defRPr/>
              </a:pPr>
              <a:t>07/10/2019</a:t>
            </a:fld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E5125-A62D-46CA-9FD6-EFB5FF773795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98281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00CA86-44BB-4E79-9135-E5ABDEC04C65}" type="datetime1">
              <a:rPr lang="fr-FR" altLang="fr-FR"/>
              <a:pPr>
                <a:defRPr/>
              </a:pPr>
              <a:t>07/10/2019</a:t>
            </a:fld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04F2D-B3BE-483D-8883-E162A954F1E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03313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1F4B2A-41C6-4407-9911-6F6D981B4D3E}" type="datetime1">
              <a:rPr lang="fr-FR" altLang="fr-FR"/>
              <a:pPr>
                <a:defRPr/>
              </a:pPr>
              <a:t>07/10/2019</a:t>
            </a:fld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EE157F-517A-46A5-A693-FC3AD5A2EEA6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18863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34D6A-70C7-4763-AF9D-312B39D6E196}" type="datetime1">
              <a:rPr lang="fr-FR" altLang="fr-FR"/>
              <a:pPr>
                <a:defRPr/>
              </a:pPr>
              <a:t>07/10/2019</a:t>
            </a:fld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41B9F2-3363-4186-90D9-0DF096ED104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74651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re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47F5B6-F79A-4B38-B369-E9A2AD9D7216}" type="datetime1">
              <a:rPr lang="fr-FR" altLang="fr-FR" smtClean="0"/>
              <a:pPr>
                <a:defRPr/>
              </a:pPr>
              <a:t>07/10/2019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5A63F5-AC21-4FD4-96D2-02E338AC6A06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10117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mtClean="0">
                <a:latin typeface="+mn-lt"/>
              </a:defRPr>
            </a:lvl1pPr>
          </a:lstStyle>
          <a:p>
            <a:pPr>
              <a:defRPr/>
            </a:pPr>
            <a:fld id="{AB47F5B6-F79A-4B38-B369-E9A2AD9D7216}" type="datetime1">
              <a:rPr lang="fr-FR" altLang="fr-FR"/>
              <a:pPr>
                <a:defRPr/>
              </a:pPr>
              <a:t>07/10/2019</a:t>
            </a:fld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mtClean="0">
                <a:latin typeface="+mn-lt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mtClean="0">
                <a:latin typeface="+mn-lt"/>
              </a:defRPr>
            </a:lvl1pPr>
          </a:lstStyle>
          <a:p>
            <a:pPr>
              <a:defRPr/>
            </a:pPr>
            <a:fld id="{265A63F5-AC21-4FD4-96D2-02E338AC6A06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e la date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CEE5D1A-2BFB-4E22-99A4-09754D761735}" type="datetime1">
              <a:rPr lang="fr-FR" altLang="fr-FR"/>
              <a:pPr>
                <a:defRPr/>
              </a:pPr>
              <a:t>07/10/2019</a:t>
            </a:fld>
            <a:endParaRPr lang="fr-FR" altLang="fr-FR" dirty="0"/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245225"/>
            <a:ext cx="2133600" cy="476250"/>
          </a:xfrm>
        </p:spPr>
        <p:txBody>
          <a:bodyPr/>
          <a:lstStyle/>
          <a:p>
            <a:pPr>
              <a:defRPr/>
            </a:pPr>
            <a:fld id="{C45CD6C2-68BD-4DF6-9934-A567988CF1C7}" type="slidenum">
              <a:rPr lang="fr-FR" altLang="fr-FR"/>
              <a:pPr>
                <a:defRPr/>
              </a:pPr>
              <a:t>1</a:t>
            </a:fld>
            <a:endParaRPr lang="fr-FR" altLang="fr-FR" dirty="0"/>
          </a:p>
        </p:txBody>
      </p:sp>
      <p:sp>
        <p:nvSpPr>
          <p:cNvPr id="3080" name="Text Box 7"/>
          <p:cNvSpPr txBox="1">
            <a:spLocks noChangeArrowheads="1"/>
          </p:cNvSpPr>
          <p:nvPr/>
        </p:nvSpPr>
        <p:spPr bwMode="auto">
          <a:xfrm>
            <a:off x="2246370" y="5258111"/>
            <a:ext cx="50748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r>
              <a:rPr lang="en-US" sz="1800" b="1" dirty="0" smtClean="0"/>
              <a:t>TP </a:t>
            </a:r>
            <a:r>
              <a:rPr lang="en-US" sz="1800" b="1" dirty="0" err="1" smtClean="0"/>
              <a:t>usinage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formes</a:t>
            </a:r>
            <a:r>
              <a:rPr lang="en-US" sz="1800" b="1" dirty="0" smtClean="0"/>
              <a:t> complexes</a:t>
            </a:r>
            <a:endParaRPr lang="fr-FR" sz="1800" b="1" dirty="0"/>
          </a:p>
        </p:txBody>
      </p:sp>
      <p:sp>
        <p:nvSpPr>
          <p:cNvPr id="5" name="Rectangle 4"/>
          <p:cNvSpPr/>
          <p:nvPr/>
        </p:nvSpPr>
        <p:spPr>
          <a:xfrm>
            <a:off x="2439904" y="6245225"/>
            <a:ext cx="4687788" cy="385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1800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Bruno LAVISSE / </a:t>
            </a:r>
            <a:r>
              <a:rPr lang="en-US" sz="18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Guénaël</a:t>
            </a:r>
            <a:r>
              <a:rPr lang="en-US" sz="1800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GERMAIN</a:t>
            </a:r>
            <a:r>
              <a:rPr lang="en-US" sz="1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fr-FR" sz="1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5984" y="1251942"/>
            <a:ext cx="3935626" cy="3530198"/>
          </a:xfrm>
          <a:prstGeom prst="rect">
            <a:avLst/>
          </a:prstGeom>
        </p:spPr>
      </p:pic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3275856" y="375861"/>
            <a:ext cx="539159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2000" dirty="0"/>
              <a:t>Arts et Metiers ParisTech 1</a:t>
            </a:r>
            <a:r>
              <a:rPr lang="fr-FR" sz="2000" baseline="30000" dirty="0"/>
              <a:t>er</a:t>
            </a:r>
            <a:r>
              <a:rPr lang="fr-FR" sz="2000" dirty="0"/>
              <a:t> année 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81" y="15003"/>
            <a:ext cx="2013536" cy="11218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245225"/>
            <a:ext cx="2133600" cy="476250"/>
          </a:xfrm>
        </p:spPr>
        <p:txBody>
          <a:bodyPr/>
          <a:lstStyle/>
          <a:p>
            <a:pPr>
              <a:defRPr/>
            </a:pPr>
            <a:fld id="{C45CD6C2-68BD-4DF6-9934-A567988CF1C7}" type="slidenum">
              <a:rPr lang="fr-FR" altLang="fr-FR"/>
              <a:pPr>
                <a:defRPr/>
              </a:pPr>
              <a:t>2</a:t>
            </a:fld>
            <a:endParaRPr lang="fr-FR" alt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558704" y="980728"/>
            <a:ext cx="3437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Fraisage C35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400mm.min</a:t>
            </a:r>
            <a:r>
              <a:rPr lang="fr-FR" sz="2000" i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1335752" y="135987"/>
            <a:ext cx="654861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r>
              <a:rPr lang="en-US" sz="2600" b="1" dirty="0" smtClean="0"/>
              <a:t>C35</a:t>
            </a:r>
            <a:endParaRPr lang="fr-FR" sz="2600" b="1" dirty="0"/>
          </a:p>
        </p:txBody>
      </p:sp>
      <p:grpSp>
        <p:nvGrpSpPr>
          <p:cNvPr id="5" name="Groupe 4"/>
          <p:cNvGrpSpPr/>
          <p:nvPr/>
        </p:nvGrpSpPr>
        <p:grpSpPr>
          <a:xfrm>
            <a:off x="175958" y="1628800"/>
            <a:ext cx="8358046" cy="4500159"/>
            <a:chOff x="175958" y="1628800"/>
            <a:chExt cx="8358046" cy="4500159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520" y="1628800"/>
              <a:ext cx="8206922" cy="4258377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 bwMode="auto">
            <a:xfrm>
              <a:off x="175958" y="4718964"/>
              <a:ext cx="382746" cy="140999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</p:txBody>
        </p:sp>
        <p:sp>
          <p:nvSpPr>
            <p:cNvPr id="11" name="Rectangle 10"/>
            <p:cNvSpPr/>
            <p:nvPr/>
          </p:nvSpPr>
          <p:spPr bwMode="auto">
            <a:xfrm>
              <a:off x="7452320" y="4656206"/>
              <a:ext cx="1081684" cy="140999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438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245225"/>
            <a:ext cx="2133600" cy="476250"/>
          </a:xfrm>
        </p:spPr>
        <p:txBody>
          <a:bodyPr/>
          <a:lstStyle/>
          <a:p>
            <a:pPr>
              <a:defRPr/>
            </a:pPr>
            <a:fld id="{C45CD6C2-68BD-4DF6-9934-A567988CF1C7}" type="slidenum">
              <a:rPr lang="fr-FR" altLang="fr-FR"/>
              <a:pPr>
                <a:defRPr/>
              </a:pPr>
              <a:t>3</a:t>
            </a:fld>
            <a:endParaRPr lang="fr-FR" altLang="fr-FR" dirty="0"/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1335752" y="135987"/>
            <a:ext cx="654861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r>
              <a:rPr lang="en-US" sz="2600" b="1" dirty="0" smtClean="0"/>
              <a:t>C35</a:t>
            </a:r>
            <a:endParaRPr lang="fr-FR" sz="2600" b="1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75958" y="4718964"/>
            <a:ext cx="382746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7452320" y="4656206"/>
            <a:ext cx="1081684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31" y="1883206"/>
            <a:ext cx="8460432" cy="4166699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558704" y="980728"/>
            <a:ext cx="3437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Fraisage C35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400mm.min</a:t>
            </a:r>
            <a:r>
              <a:rPr lang="fr-FR" sz="2000" i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031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245225"/>
            <a:ext cx="2133600" cy="476250"/>
          </a:xfrm>
        </p:spPr>
        <p:txBody>
          <a:bodyPr/>
          <a:lstStyle/>
          <a:p>
            <a:pPr>
              <a:defRPr/>
            </a:pPr>
            <a:fld id="{C45CD6C2-68BD-4DF6-9934-A567988CF1C7}" type="slidenum">
              <a:rPr lang="fr-FR" altLang="fr-FR"/>
              <a:pPr>
                <a:defRPr/>
              </a:pPr>
              <a:t>4</a:t>
            </a:fld>
            <a:endParaRPr lang="fr-FR" altLang="fr-FR" dirty="0"/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1335752" y="135987"/>
            <a:ext cx="654861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r>
              <a:rPr lang="en-US" sz="2600" b="1" dirty="0" smtClean="0"/>
              <a:t>C35</a:t>
            </a:r>
            <a:endParaRPr lang="fr-FR" sz="2600" b="1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75958" y="4718964"/>
            <a:ext cx="382746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7452320" y="4656206"/>
            <a:ext cx="1081684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58704" y="980728"/>
            <a:ext cx="3437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Fraisage C35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160mm.min</a:t>
            </a:r>
            <a:r>
              <a:rPr lang="fr-FR" sz="2000" i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e 5"/>
          <p:cNvGrpSpPr/>
          <p:nvPr/>
        </p:nvGrpSpPr>
        <p:grpSpPr>
          <a:xfrm>
            <a:off x="175958" y="1559862"/>
            <a:ext cx="8600742" cy="4216798"/>
            <a:chOff x="251520" y="1849403"/>
            <a:chExt cx="8600742" cy="4216798"/>
          </a:xfrm>
        </p:grpSpPr>
        <p:grpSp>
          <p:nvGrpSpPr>
            <p:cNvPr id="3" name="Groupe 2"/>
            <p:cNvGrpSpPr/>
            <p:nvPr/>
          </p:nvGrpSpPr>
          <p:grpSpPr>
            <a:xfrm>
              <a:off x="251520" y="1849403"/>
              <a:ext cx="8488755" cy="4216798"/>
              <a:chOff x="706339" y="1559862"/>
              <a:chExt cx="9172323" cy="4569096"/>
            </a:xfrm>
          </p:grpSpPr>
          <p:pic>
            <p:nvPicPr>
              <p:cNvPr id="2" name="Image 1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4662" y="1559862"/>
                <a:ext cx="9144000" cy="4236512"/>
              </a:xfrm>
              <a:prstGeom prst="rect">
                <a:avLst/>
              </a:prstGeom>
            </p:spPr>
          </p:pic>
          <p:sp>
            <p:nvSpPr>
              <p:cNvPr id="12" name="Rectangle 11"/>
              <p:cNvSpPr/>
              <p:nvPr/>
            </p:nvSpPr>
            <p:spPr bwMode="auto">
              <a:xfrm>
                <a:off x="706339" y="4718963"/>
                <a:ext cx="629413" cy="1409995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13" name="Rectangle 12"/>
            <p:cNvSpPr/>
            <p:nvPr/>
          </p:nvSpPr>
          <p:spPr bwMode="auto">
            <a:xfrm rot="16200000">
              <a:off x="7910370" y="5013176"/>
              <a:ext cx="582506" cy="130127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214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245225"/>
            <a:ext cx="2133600" cy="476250"/>
          </a:xfrm>
        </p:spPr>
        <p:txBody>
          <a:bodyPr/>
          <a:lstStyle/>
          <a:p>
            <a:pPr>
              <a:defRPr/>
            </a:pPr>
            <a:fld id="{C45CD6C2-68BD-4DF6-9934-A567988CF1C7}" type="slidenum">
              <a:rPr lang="fr-FR" altLang="fr-FR"/>
              <a:pPr>
                <a:defRPr/>
              </a:pPr>
              <a:t>5</a:t>
            </a:fld>
            <a:endParaRPr lang="fr-FR" altLang="fr-FR" dirty="0"/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1335752" y="135987"/>
            <a:ext cx="654861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r>
              <a:rPr lang="en-US" sz="2600" b="1" dirty="0" smtClean="0"/>
              <a:t>30CrNiMo8</a:t>
            </a:r>
            <a:endParaRPr lang="fr-FR" sz="2600" b="1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75958" y="4718964"/>
            <a:ext cx="382746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7452320" y="4656206"/>
            <a:ext cx="1081684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58704" y="980728"/>
            <a:ext cx="408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Fraisage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30CrNiMo8 400mm.min</a:t>
            </a:r>
            <a:r>
              <a:rPr lang="fr-FR" sz="2000" i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Groupe 7"/>
          <p:cNvGrpSpPr/>
          <p:nvPr/>
        </p:nvGrpSpPr>
        <p:grpSpPr>
          <a:xfrm>
            <a:off x="755576" y="1733136"/>
            <a:ext cx="7778428" cy="4395823"/>
            <a:chOff x="755576" y="1733136"/>
            <a:chExt cx="7778428" cy="4395823"/>
          </a:xfrm>
        </p:grpSpPr>
        <p:pic>
          <p:nvPicPr>
            <p:cNvPr id="5" name="Image 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072" t="15791"/>
            <a:stretch/>
          </p:blipFill>
          <p:spPr>
            <a:xfrm>
              <a:off x="755576" y="1733136"/>
              <a:ext cx="7418583" cy="3950849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 bwMode="auto">
            <a:xfrm>
              <a:off x="6588224" y="5013176"/>
              <a:ext cx="1945780" cy="1115783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856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245225"/>
            <a:ext cx="2133600" cy="476250"/>
          </a:xfrm>
        </p:spPr>
        <p:txBody>
          <a:bodyPr/>
          <a:lstStyle/>
          <a:p>
            <a:pPr>
              <a:defRPr/>
            </a:pPr>
            <a:fld id="{C45CD6C2-68BD-4DF6-9934-A567988CF1C7}" type="slidenum">
              <a:rPr lang="fr-FR" altLang="fr-FR"/>
              <a:pPr>
                <a:defRPr/>
              </a:pPr>
              <a:t>6</a:t>
            </a:fld>
            <a:endParaRPr lang="fr-FR" altLang="fr-FR" dirty="0"/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1335752" y="135987"/>
            <a:ext cx="654861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r>
              <a:rPr lang="en-US" sz="2600" b="1" dirty="0" smtClean="0"/>
              <a:t>30CrNiMo8</a:t>
            </a:r>
            <a:endParaRPr lang="fr-FR" sz="2600" b="1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75958" y="4718964"/>
            <a:ext cx="382746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7452320" y="4656206"/>
            <a:ext cx="1081684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58704" y="980728"/>
            <a:ext cx="408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Fraisage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30CrNiMo8 160mm.min</a:t>
            </a:r>
            <a:r>
              <a:rPr lang="fr-FR" sz="2000" i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e 5"/>
          <p:cNvGrpSpPr/>
          <p:nvPr/>
        </p:nvGrpSpPr>
        <p:grpSpPr>
          <a:xfrm>
            <a:off x="467544" y="1733136"/>
            <a:ext cx="8534070" cy="4333065"/>
            <a:chOff x="211537" y="1733136"/>
            <a:chExt cx="8534070" cy="4333065"/>
          </a:xfrm>
        </p:grpSpPr>
        <p:pic>
          <p:nvPicPr>
            <p:cNvPr id="2" name="Image 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60" t="13358"/>
            <a:stretch/>
          </p:blipFill>
          <p:spPr>
            <a:xfrm>
              <a:off x="211537" y="1733136"/>
              <a:ext cx="8498492" cy="4183590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 bwMode="auto">
            <a:xfrm>
              <a:off x="7707616" y="4966761"/>
              <a:ext cx="1037991" cy="109944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570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245225"/>
            <a:ext cx="2133600" cy="476250"/>
          </a:xfrm>
        </p:spPr>
        <p:txBody>
          <a:bodyPr/>
          <a:lstStyle/>
          <a:p>
            <a:pPr>
              <a:defRPr/>
            </a:pPr>
            <a:fld id="{C45CD6C2-68BD-4DF6-9934-A567988CF1C7}" type="slidenum">
              <a:rPr lang="fr-FR" altLang="fr-FR"/>
              <a:pPr>
                <a:defRPr/>
              </a:pPr>
              <a:t>7</a:t>
            </a:fld>
            <a:endParaRPr lang="fr-FR" altLang="fr-FR" dirty="0"/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1335752" y="135987"/>
            <a:ext cx="654861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r>
              <a:rPr lang="en-US" sz="2600" b="1" dirty="0" smtClean="0"/>
              <a:t>Rectification</a:t>
            </a:r>
            <a:endParaRPr lang="fr-FR" sz="2600" b="1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75958" y="4718964"/>
            <a:ext cx="382746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7452320" y="4656206"/>
            <a:ext cx="1081684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58704" y="980728"/>
            <a:ext cx="408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Rectification C35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3" name="Groupe 12"/>
          <p:cNvGrpSpPr/>
          <p:nvPr/>
        </p:nvGrpSpPr>
        <p:grpSpPr>
          <a:xfrm>
            <a:off x="175958" y="1773962"/>
            <a:ext cx="8749248" cy="4292239"/>
            <a:chOff x="215240" y="1907737"/>
            <a:chExt cx="8310841" cy="4117638"/>
          </a:xfrm>
        </p:grpSpPr>
        <p:grpSp>
          <p:nvGrpSpPr>
            <p:cNvPr id="8" name="Groupe 7"/>
            <p:cNvGrpSpPr/>
            <p:nvPr/>
          </p:nvGrpSpPr>
          <p:grpSpPr>
            <a:xfrm>
              <a:off x="215240" y="1907737"/>
              <a:ext cx="8310841" cy="4117638"/>
              <a:chOff x="171461" y="1730054"/>
              <a:chExt cx="8310841" cy="4117638"/>
            </a:xfrm>
          </p:grpSpPr>
          <p:pic>
            <p:nvPicPr>
              <p:cNvPr id="5" name="Image 4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963" t="14433" r="13722"/>
              <a:stretch/>
            </p:blipFill>
            <p:spPr>
              <a:xfrm>
                <a:off x="404777" y="1730054"/>
                <a:ext cx="7291796" cy="3768422"/>
              </a:xfrm>
              <a:prstGeom prst="rect">
                <a:avLst/>
              </a:prstGeom>
            </p:spPr>
          </p:pic>
          <p:sp>
            <p:nvSpPr>
              <p:cNvPr id="7" name="Rectangle 6"/>
              <p:cNvSpPr/>
              <p:nvPr/>
            </p:nvSpPr>
            <p:spPr bwMode="auto">
              <a:xfrm>
                <a:off x="7016885" y="4663626"/>
                <a:ext cx="1465417" cy="1184066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mbria" panose="02040503050406030204" pitchFamily="18" charset="0"/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 bwMode="auto">
              <a:xfrm rot="5400000">
                <a:off x="-152575" y="4693784"/>
                <a:ext cx="1262946" cy="614874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mbria" panose="02040503050406030204" pitchFamily="18" charset="0"/>
                </a:endParaRPr>
              </a:p>
            </p:txBody>
          </p:sp>
        </p:grpSp>
        <p:pic>
          <p:nvPicPr>
            <p:cNvPr id="14" name="Image 1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516" t="14433" b="34864"/>
            <a:stretch/>
          </p:blipFill>
          <p:spPr>
            <a:xfrm>
              <a:off x="6425472" y="2289029"/>
              <a:ext cx="1339066" cy="22329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1350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245225"/>
            <a:ext cx="2133600" cy="476250"/>
          </a:xfrm>
        </p:spPr>
        <p:txBody>
          <a:bodyPr/>
          <a:lstStyle/>
          <a:p>
            <a:pPr>
              <a:defRPr/>
            </a:pPr>
            <a:fld id="{C45CD6C2-68BD-4DF6-9934-A567988CF1C7}" type="slidenum">
              <a:rPr lang="fr-FR" altLang="fr-FR"/>
              <a:pPr>
                <a:defRPr/>
              </a:pPr>
              <a:t>8</a:t>
            </a:fld>
            <a:endParaRPr lang="fr-FR" altLang="fr-FR" dirty="0"/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1335752" y="135987"/>
            <a:ext cx="654861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r>
              <a:rPr lang="en-US" sz="2600" b="1" dirty="0" smtClean="0"/>
              <a:t>Rectification</a:t>
            </a:r>
            <a:endParaRPr lang="fr-FR" sz="2600" b="1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75958" y="4718964"/>
            <a:ext cx="382746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7452320" y="4656206"/>
            <a:ext cx="1081684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58704" y="980728"/>
            <a:ext cx="408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Rectification 30CrNiMo8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e 5"/>
          <p:cNvGrpSpPr/>
          <p:nvPr/>
        </p:nvGrpSpPr>
        <p:grpSpPr>
          <a:xfrm>
            <a:off x="455542" y="1453850"/>
            <a:ext cx="8309035" cy="4612351"/>
            <a:chOff x="755576" y="1167580"/>
            <a:chExt cx="8309035" cy="4612351"/>
          </a:xfrm>
        </p:grpSpPr>
        <p:pic>
          <p:nvPicPr>
            <p:cNvPr id="2" name="Image 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64" r="1384"/>
            <a:stretch/>
          </p:blipFill>
          <p:spPr>
            <a:xfrm>
              <a:off x="755576" y="1167580"/>
              <a:ext cx="8261768" cy="4522839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 bwMode="auto">
            <a:xfrm>
              <a:off x="7380312" y="4414998"/>
              <a:ext cx="1684299" cy="1364933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312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rtlCol="0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mbria" panose="02040503050406030204" pitchFamily="18" charset="0"/>
          </a:defRPr>
        </a:defPPr>
      </a:lstStyle>
    </a:spDef>
    <a:lnDef>
      <a:spPr bwMode="auto"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31034</TotalTime>
  <Words>97</Words>
  <Application>Microsoft Office PowerPoint</Application>
  <PresentationFormat>Affichage à l'écran (4:3)</PresentationFormat>
  <Paragraphs>38</Paragraphs>
  <Slides>8</Slides>
  <Notes>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Cambria</vt:lpstr>
      <vt:lpstr>Times New Roman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DCNS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Bruno LAVISSE</dc:creator>
  <cp:lastModifiedBy>LAVISSE Bruno</cp:lastModifiedBy>
  <cp:revision>1270</cp:revision>
  <cp:lastPrinted>2015-04-08T12:39:26Z</cp:lastPrinted>
  <dcterms:created xsi:type="dcterms:W3CDTF">2014-09-09T13:51:40Z</dcterms:created>
  <dcterms:modified xsi:type="dcterms:W3CDTF">2019-10-07T14:36:43Z</dcterms:modified>
</cp:coreProperties>
</file>