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0" r:id="rId4"/>
    <p:sldId id="266" r:id="rId5"/>
    <p:sldId id="267" r:id="rId6"/>
    <p:sldId id="268" r:id="rId7"/>
    <p:sldId id="269" r:id="rId8"/>
  </p:sldIdLst>
  <p:sldSz cx="9144000" cy="6858000" type="screen4x3"/>
  <p:notesSz cx="6858000" cy="9686925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mbria" panose="020405030504060302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51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333300"/>
    <a:srgbClr val="CC3300"/>
    <a:srgbClr val="FF5353"/>
    <a:srgbClr val="7F0000"/>
    <a:srgbClr val="CC00FF"/>
    <a:srgbClr val="0033CC"/>
    <a:srgbClr val="99FFCC"/>
    <a:srgbClr val="9B9B9B"/>
    <a:srgbClr val="C5C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Style moyen 1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799B23B-EC83-4686-B30A-512413B5E67A}" styleName="Style léger 3 - Accentuation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50" autoAdjust="0"/>
    <p:restoredTop sz="90487" autoAdjust="0"/>
  </p:normalViewPr>
  <p:slideViewPr>
    <p:cSldViewPr>
      <p:cViewPr varScale="1">
        <p:scale>
          <a:sx n="79" d="100"/>
          <a:sy n="79" d="100"/>
        </p:scale>
        <p:origin x="1238" y="77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3174" y="-84"/>
      </p:cViewPr>
      <p:guideLst>
        <p:guide orient="horz" pos="305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06/relationships/vbaProject" Target="vbaProject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8063" y="727075"/>
            <a:ext cx="4841875" cy="3632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01290"/>
            <a:ext cx="5486400" cy="4359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noProof="0" smtClean="0"/>
              <a:t>Cliquez pour modifier les styles du texte du masque</a:t>
            </a:r>
          </a:p>
          <a:p>
            <a:pPr lvl="1"/>
            <a:r>
              <a:rPr lang="fr-FR" altLang="fr-FR" noProof="0" smtClean="0"/>
              <a:t>Deuxième niveau</a:t>
            </a:r>
          </a:p>
          <a:p>
            <a:pPr lvl="2"/>
            <a:r>
              <a:rPr lang="fr-FR" altLang="fr-FR" noProof="0" smtClean="0"/>
              <a:t>Troisième niveau</a:t>
            </a:r>
          </a:p>
          <a:p>
            <a:pPr lvl="3"/>
            <a:r>
              <a:rPr lang="fr-FR" altLang="fr-FR" noProof="0" smtClean="0"/>
              <a:t>Quatrième niveau</a:t>
            </a:r>
          </a:p>
          <a:p>
            <a:pPr lvl="4"/>
            <a:r>
              <a:rPr lang="fr-FR" altLang="fr-FR" noProof="0" smtClean="0"/>
              <a:t>Cinquième niveau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00898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200898"/>
            <a:ext cx="2971800" cy="4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53D747A-3C1D-4F2D-8CA7-BDDC85E476D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13491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1</a:t>
            </a:fld>
            <a:endParaRPr lang="fr-FR" altLang="fr-FR" sz="1200" dirty="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dirty="0" smtClean="0"/>
          </a:p>
        </p:txBody>
      </p:sp>
    </p:spTree>
    <p:extLst>
      <p:ext uri="{BB962C8B-B14F-4D97-AF65-F5344CB8AC3E}">
        <p14:creationId xmlns:p14="http://schemas.microsoft.com/office/powerpoint/2010/main" val="400160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2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A partir de la vitesse d’avance on détermine une avance par tour et par dent de 0,15mm/tr/dent soit 14 stries</a:t>
            </a:r>
          </a:p>
        </p:txBody>
      </p:sp>
    </p:spTree>
    <p:extLst>
      <p:ext uri="{BB962C8B-B14F-4D97-AF65-F5344CB8AC3E}">
        <p14:creationId xmlns:p14="http://schemas.microsoft.com/office/powerpoint/2010/main" val="3444755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3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2D étalement de matière avec le C35</a:t>
            </a:r>
          </a:p>
        </p:txBody>
      </p:sp>
    </p:spTree>
    <p:extLst>
      <p:ext uri="{BB962C8B-B14F-4D97-AF65-F5344CB8AC3E}">
        <p14:creationId xmlns:p14="http://schemas.microsoft.com/office/powerpoint/2010/main" val="1150061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4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2D étalement de matière avec le C35</a:t>
            </a:r>
          </a:p>
        </p:txBody>
      </p:sp>
    </p:spTree>
    <p:extLst>
      <p:ext uri="{BB962C8B-B14F-4D97-AF65-F5344CB8AC3E}">
        <p14:creationId xmlns:p14="http://schemas.microsoft.com/office/powerpoint/2010/main" val="1758492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5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2D étalement de matière avec le C35</a:t>
            </a:r>
          </a:p>
        </p:txBody>
      </p:sp>
    </p:spTree>
    <p:extLst>
      <p:ext uri="{BB962C8B-B14F-4D97-AF65-F5344CB8AC3E}">
        <p14:creationId xmlns:p14="http://schemas.microsoft.com/office/powerpoint/2010/main" val="29882864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6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2D étalement de matière avec le C35</a:t>
            </a:r>
          </a:p>
        </p:txBody>
      </p:sp>
    </p:spTree>
    <p:extLst>
      <p:ext uri="{BB962C8B-B14F-4D97-AF65-F5344CB8AC3E}">
        <p14:creationId xmlns:p14="http://schemas.microsoft.com/office/powerpoint/2010/main" val="1677887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r"/>
            <a:fld id="{416CD68C-2490-487A-A303-DA4FFDAECEBF}" type="slidenum">
              <a:rPr lang="fr-FR" altLang="fr-FR" sz="1200">
                <a:latin typeface="Arial" panose="020B0604020202020204" pitchFamily="34" charset="0"/>
              </a:rPr>
              <a:pPr algn="r"/>
              <a:t>7</a:t>
            </a:fld>
            <a:endParaRPr lang="fr-FR" altLang="fr-FR" sz="1200">
              <a:latin typeface="Arial" panose="020B0604020202020204" pitchFamily="34" charset="0"/>
            </a:endParaRPr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altLang="fr-FR" baseline="0" dirty="0" smtClean="0"/>
              <a:t>2D étalement de matière avec le C35</a:t>
            </a:r>
          </a:p>
        </p:txBody>
      </p:sp>
    </p:spTree>
    <p:extLst>
      <p:ext uri="{BB962C8B-B14F-4D97-AF65-F5344CB8AC3E}">
        <p14:creationId xmlns:p14="http://schemas.microsoft.com/office/powerpoint/2010/main" val="3573623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D1C6B-4ECE-4703-8979-76D5322C0019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576DB-6B0D-4F4C-8018-40A9DFD90DA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6449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CC24F-C834-45CE-AC83-68A6B43014FB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1E331-2929-4423-A035-6A479399FFB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701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FDB0C-0CB3-429D-B126-4853707DFDBF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7C613-47D0-4379-8310-3EC9AA8E9A6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3033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C9A68-3142-47BE-995F-0FA26678E9DE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56938-9ECB-4392-832F-87E091A6C05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0170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35A62-3EB5-45F4-819F-0C4E4015D0C0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581C3-CB34-4295-B284-63A62E5712F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5162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506C6-417A-46D0-80EA-9A71A56C751B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3D85E-B336-47F7-9251-4EDC50F73C9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7746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A9E9C-FE81-4307-A436-454F9728341D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8A2F0-39E2-4B20-9287-A05AC5E57C1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322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37F2C-9899-4061-AD03-C5E0CC7675D5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D30CF-2331-4B6D-B6F6-2825B0AD160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5854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B0E4C-1221-48FA-96AC-D8C99070F6EE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E5125-A62D-46CA-9FD6-EFB5FF77379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8281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0CA86-44BB-4E79-9135-E5ABDEC04C65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04F2D-B3BE-483D-8883-E162A954F1E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3313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F4B2A-41C6-4407-9911-6F6D981B4D3E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E157F-517A-46A5-A693-FC3AD5A2EEA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8863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34D6A-70C7-4763-AF9D-312B39D6E196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1B9F2-3363-4186-90D9-0DF096ED104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7465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r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47F5B6-F79A-4B38-B369-E9A2AD9D7216}" type="datetime1">
              <a:rPr lang="fr-FR" altLang="fr-FR" smtClean="0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5A63F5-AC21-4FD4-96D2-02E338AC6A06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0117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fld id="{AB47F5B6-F79A-4B38-B369-E9A2AD9D7216}" type="datetime1">
              <a:rPr lang="fr-FR" altLang="fr-FR"/>
              <a:pPr>
                <a:defRPr/>
              </a:pPr>
              <a:t>03/03/2020</a:t>
            </a:fld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mtClean="0">
                <a:latin typeface="+mn-lt"/>
              </a:defRPr>
            </a:lvl1pPr>
          </a:lstStyle>
          <a:p>
            <a:pPr>
              <a:defRPr/>
            </a:pPr>
            <a:fld id="{265A63F5-AC21-4FD4-96D2-02E338AC6A0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e la date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CEE5D1A-2BFB-4E22-99A4-09754D761735}" type="datetime1">
              <a:rPr lang="fr-FR" altLang="fr-FR"/>
              <a:pPr>
                <a:defRPr/>
              </a:pPr>
              <a:t>03/03/2020</a:t>
            </a:fld>
            <a:endParaRPr lang="fr-FR" altLang="fr-FR" dirty="0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1</a:t>
            </a:fld>
            <a:endParaRPr lang="fr-FR" altLang="fr-FR" dirty="0"/>
          </a:p>
        </p:txBody>
      </p:sp>
      <p:sp>
        <p:nvSpPr>
          <p:cNvPr id="3080" name="Text Box 7"/>
          <p:cNvSpPr txBox="1">
            <a:spLocks noChangeArrowheads="1"/>
          </p:cNvSpPr>
          <p:nvPr/>
        </p:nvSpPr>
        <p:spPr bwMode="auto">
          <a:xfrm>
            <a:off x="2246370" y="5258111"/>
            <a:ext cx="50748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1800" b="1" dirty="0" smtClean="0"/>
              <a:t>TP </a:t>
            </a:r>
            <a:r>
              <a:rPr lang="en-US" sz="1800" b="1" dirty="0" err="1" smtClean="0"/>
              <a:t>usinage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formes</a:t>
            </a:r>
            <a:r>
              <a:rPr lang="en-US" sz="1800" b="1" dirty="0" smtClean="0"/>
              <a:t> complexes</a:t>
            </a:r>
            <a:endParaRPr lang="fr-FR" sz="1800" b="1" dirty="0"/>
          </a:p>
        </p:txBody>
      </p:sp>
      <p:sp>
        <p:nvSpPr>
          <p:cNvPr id="5" name="Rectangle 4"/>
          <p:cNvSpPr/>
          <p:nvPr/>
        </p:nvSpPr>
        <p:spPr>
          <a:xfrm>
            <a:off x="2439904" y="6245225"/>
            <a:ext cx="4687788" cy="385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Bruno LAVISSE / </a:t>
            </a:r>
            <a:r>
              <a:rPr lang="en-US" sz="18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Guénaël</a:t>
            </a:r>
            <a:r>
              <a:rPr lang="en-US" sz="180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GERMAIN</a:t>
            </a:r>
            <a:r>
              <a:rPr lang="en-US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fr-FR" sz="1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5984" y="1251942"/>
            <a:ext cx="3935626" cy="3530198"/>
          </a:xfrm>
          <a:prstGeom prst="rect">
            <a:avLst/>
          </a:prstGeom>
        </p:spPr>
      </p:pic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275856" y="375861"/>
            <a:ext cx="539159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000" dirty="0"/>
              <a:t>Arts et Metiers ParisTech 1</a:t>
            </a:r>
            <a:r>
              <a:rPr lang="fr-FR" sz="2000" baseline="30000" dirty="0"/>
              <a:t>er</a:t>
            </a:r>
            <a:r>
              <a:rPr lang="fr-FR" sz="2000" dirty="0"/>
              <a:t> année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1" y="15003"/>
            <a:ext cx="2013536" cy="1121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2</a:t>
            </a:fld>
            <a:endParaRPr lang="fr-FR" alt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Brûlure 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S235</a:t>
            </a:r>
            <a:endParaRPr lang="fr-FR" sz="26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554323" y="5928904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de dressage?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93" b="1520"/>
          <a:stretch/>
        </p:blipFill>
        <p:spPr>
          <a:xfrm>
            <a:off x="467544" y="1916832"/>
            <a:ext cx="8155708" cy="362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38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3</a:t>
            </a:fld>
            <a:endParaRPr lang="fr-FR" altLang="fr-FR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70"/>
          <a:stretch/>
        </p:blipFill>
        <p:spPr>
          <a:xfrm>
            <a:off x="367331" y="1734185"/>
            <a:ext cx="8036945" cy="3744416"/>
          </a:xfrm>
          <a:prstGeom prst="rect">
            <a:avLst/>
          </a:prstGeom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S235</a:t>
            </a:r>
            <a:endParaRPr lang="fr-FR" sz="26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Brûlure 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54323" y="5928904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de dressage?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31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4</a:t>
            </a:fld>
            <a:endParaRPr lang="fr-FR" altLang="fr-FR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S235</a:t>
            </a:r>
            <a:endParaRPr lang="fr-FR" sz="26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Brûlure 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54323" y="5928904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de dressage?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93" r="1408" b="1728"/>
          <a:stretch/>
        </p:blipFill>
        <p:spPr>
          <a:xfrm>
            <a:off x="395536" y="1838370"/>
            <a:ext cx="8234302" cy="367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1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5</a:t>
            </a:fld>
            <a:endParaRPr lang="fr-FR" altLang="fr-FR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32CrMoV12-9 </a:t>
            </a:r>
            <a:r>
              <a:rPr lang="en-US" sz="2600" b="1" dirty="0" err="1" smtClean="0"/>
              <a:t>nitruré</a:t>
            </a:r>
            <a:endParaRPr lang="fr-FR" sz="26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Brûlure 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54323" y="5928904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de dressage?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69" b="1502"/>
          <a:stretch/>
        </p:blipFill>
        <p:spPr>
          <a:xfrm>
            <a:off x="1098419" y="1617449"/>
            <a:ext cx="7023282" cy="380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76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6</a:t>
            </a:fld>
            <a:endParaRPr lang="fr-FR" altLang="fr-FR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32CrMoV12-9 </a:t>
            </a:r>
            <a:r>
              <a:rPr lang="en-US" sz="2600" b="1" dirty="0" err="1" smtClean="0"/>
              <a:t>nitruré</a:t>
            </a:r>
            <a:endParaRPr lang="fr-FR" sz="26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Brûlure 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54323" y="5928904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de dressage?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7"/>
          <a:stretch/>
        </p:blipFill>
        <p:spPr>
          <a:xfrm>
            <a:off x="865644" y="1572205"/>
            <a:ext cx="7488832" cy="404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8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245225"/>
            <a:ext cx="2133600" cy="476250"/>
          </a:xfrm>
        </p:spPr>
        <p:txBody>
          <a:bodyPr/>
          <a:lstStyle/>
          <a:p>
            <a:pPr>
              <a:defRPr/>
            </a:pPr>
            <a:fld id="{C45CD6C2-68BD-4DF6-9934-A567988CF1C7}" type="slidenum">
              <a:rPr lang="fr-FR" altLang="fr-FR"/>
              <a:pPr>
                <a:defRPr/>
              </a:pPr>
              <a:t>7</a:t>
            </a:fld>
            <a:endParaRPr lang="fr-FR" altLang="fr-FR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75958" y="4718964"/>
            <a:ext cx="382746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452320" y="4656206"/>
            <a:ext cx="1081684" cy="14099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335752" y="135987"/>
            <a:ext cx="654861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 algn="ctr"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r>
              <a:rPr lang="en-US" sz="2600" b="1" dirty="0" smtClean="0"/>
              <a:t>32CrMoV12-9 </a:t>
            </a:r>
            <a:r>
              <a:rPr lang="en-US" sz="2600" b="1" dirty="0" err="1" smtClean="0"/>
              <a:t>nitruré</a:t>
            </a:r>
            <a:endParaRPr lang="fr-FR" sz="26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558704" y="980728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Brûlure 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54323" y="5928904"/>
            <a:ext cx="3437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de dressage?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" t="17639"/>
          <a:stretch/>
        </p:blipFill>
        <p:spPr>
          <a:xfrm>
            <a:off x="356404" y="1771319"/>
            <a:ext cx="8439274" cy="376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4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mbria" panose="02040503050406030204" pitchFamily="18" charset="0"/>
          </a:defRPr>
        </a:defPPr>
      </a:lstStyle>
    </a:spDef>
    <a:lnDef>
      <a:spPr bwMode="auto"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31047</TotalTime>
  <Words>130</Words>
  <Application>Microsoft Office PowerPoint</Application>
  <PresentationFormat>Affichage à l'écran (4:3)</PresentationFormat>
  <Paragraphs>42</Paragraphs>
  <Slides>7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Times New Roman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DCNS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Bruno LAVISSE</dc:creator>
  <cp:lastModifiedBy>LAVISSE Bruno</cp:lastModifiedBy>
  <cp:revision>1272</cp:revision>
  <cp:lastPrinted>2015-04-08T12:39:26Z</cp:lastPrinted>
  <dcterms:created xsi:type="dcterms:W3CDTF">2014-09-09T13:51:40Z</dcterms:created>
  <dcterms:modified xsi:type="dcterms:W3CDTF">2020-03-03T19:40:38Z</dcterms:modified>
</cp:coreProperties>
</file>