
<file path=[Content_Types].xml><?xml version="1.0" encoding="utf-8"?>
<Types xmlns="http://schemas.openxmlformats.org/package/2006/content-types">
  <Default Extension="png" ContentType="image/png"/>
  <Default Extension="m4a" ContentType="audio/mp4"/>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3.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4.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5.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6.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7.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8.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9.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0.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11.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2.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3.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14.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15.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16.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17.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18.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19.xml" ContentType="application/vnd.openxmlformats-officedocument.presentationml.notesSlid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348" r:id="rId2"/>
    <p:sldId id="271" r:id="rId3"/>
    <p:sldId id="350" r:id="rId4"/>
    <p:sldId id="351" r:id="rId5"/>
    <p:sldId id="352" r:id="rId6"/>
    <p:sldId id="353" r:id="rId7"/>
    <p:sldId id="368" r:id="rId8"/>
    <p:sldId id="354" r:id="rId9"/>
    <p:sldId id="360" r:id="rId10"/>
    <p:sldId id="356" r:id="rId11"/>
    <p:sldId id="355" r:id="rId12"/>
    <p:sldId id="357" r:id="rId13"/>
    <p:sldId id="359" r:id="rId14"/>
    <p:sldId id="358" r:id="rId15"/>
    <p:sldId id="361" r:id="rId16"/>
    <p:sldId id="362" r:id="rId17"/>
    <p:sldId id="364" r:id="rId18"/>
    <p:sldId id="363" r:id="rId19"/>
    <p:sldId id="365" r:id="rId20"/>
    <p:sldId id="366" r:id="rId21"/>
    <p:sldId id="367" r:id="rId22"/>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35" autoAdjust="0"/>
    <p:restoredTop sz="78285" autoAdjust="0"/>
  </p:normalViewPr>
  <p:slideViewPr>
    <p:cSldViewPr>
      <p:cViewPr varScale="1">
        <p:scale>
          <a:sx n="68" d="100"/>
          <a:sy n="68" d="100"/>
        </p:scale>
        <p:origin x="151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0" d="100"/>
          <a:sy n="80" d="100"/>
        </p:scale>
        <p:origin x="2724" y="90"/>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a:defRPr sz="1300"/>
            </a:lvl1pPr>
          </a:lstStyle>
          <a:p>
            <a:fld id="{3BBEE215-1E58-40B9-8940-B581F23898E1}" type="datetimeFigureOut">
              <a:rPr lang="fr-FR" smtClean="0"/>
              <a:pPr/>
              <a:t>01/03/2021</a:t>
            </a:fld>
            <a:endParaRPr lang="fr-FR"/>
          </a:p>
        </p:txBody>
      </p:sp>
      <p:sp>
        <p:nvSpPr>
          <p:cNvPr id="4" name="Espace réservé du pied de page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5" name="Espace réservé du numéro de diapositive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a:defRPr sz="1300"/>
            </a:lvl1pPr>
          </a:lstStyle>
          <a:p>
            <a:fld id="{DD65D752-4566-45C2-AEB6-DB3FD9940CC8}" type="slidenum">
              <a:rPr lang="fr-FR" smtClean="0"/>
              <a:pPr/>
              <a:t>‹N°›</a:t>
            </a:fld>
            <a:endParaRPr lang="fr-FR"/>
          </a:p>
        </p:txBody>
      </p:sp>
    </p:spTree>
    <p:extLst>
      <p:ext uri="{BB962C8B-B14F-4D97-AF65-F5344CB8AC3E}">
        <p14:creationId xmlns:p14="http://schemas.microsoft.com/office/powerpoint/2010/main" val="19853409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7C9306A3-0176-4AB6-A701-D441A15C815F}" type="datetimeFigureOut">
              <a:rPr lang="fr-FR" smtClean="0"/>
              <a:pPr/>
              <a:t>01/03/2021</a:t>
            </a:fld>
            <a:endParaRPr lang="fr-FR"/>
          </a:p>
        </p:txBody>
      </p:sp>
      <p:sp>
        <p:nvSpPr>
          <p:cNvPr id="4" name="Espace réservé de l'image des diapositives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commentaires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C6919486-8E3A-4B3E-BD35-456FA357989F}" type="slidenum">
              <a:rPr lang="fr-FR" smtClean="0"/>
              <a:pPr/>
              <a:t>‹N°›</a:t>
            </a:fld>
            <a:endParaRPr lang="fr-FR"/>
          </a:p>
        </p:txBody>
      </p:sp>
    </p:spTree>
    <p:extLst>
      <p:ext uri="{BB962C8B-B14F-4D97-AF65-F5344CB8AC3E}">
        <p14:creationId xmlns:p14="http://schemas.microsoft.com/office/powerpoint/2010/main" val="201111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2</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fr-FR"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3</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Description du processus (image</a:t>
            </a:r>
            <a:r>
              <a:rPr lang="fr-FR" baseline="0" dirty="0" smtClean="0">
                <a:latin typeface="Arial" charset="0"/>
              </a:rPr>
              <a:t> de droite) :</a:t>
            </a:r>
          </a:p>
          <a:p>
            <a:pPr eaLnBrk="1" hangingPunct="1"/>
            <a:r>
              <a:rPr lang="fr-FR" baseline="0" dirty="0" smtClean="0">
                <a:latin typeface="Arial" charset="0"/>
              </a:rPr>
              <a:t>. La pièce est dégraissée et enduite d’une résine photosensible.</a:t>
            </a:r>
          </a:p>
          <a:p>
            <a:pPr eaLnBrk="1" hangingPunct="1"/>
            <a:r>
              <a:rPr lang="fr-FR" baseline="0" dirty="0" smtClean="0">
                <a:latin typeface="Arial" charset="0"/>
              </a:rPr>
              <a:t>. Un masque (film plastique) est déposé au endroit où l’on souhaite réaliser l’usinage chimique. (a)</a:t>
            </a:r>
          </a:p>
          <a:p>
            <a:pPr eaLnBrk="1" hangingPunct="1"/>
            <a:r>
              <a:rPr lang="fr-FR" baseline="0" dirty="0" smtClean="0">
                <a:latin typeface="Arial" charset="0"/>
              </a:rPr>
              <a:t>. Des radiations UV sont appliquées pour polymériser la résine photosensible sur les parties non masquées. (b)</a:t>
            </a:r>
          </a:p>
          <a:p>
            <a:pPr eaLnBrk="1" hangingPunct="1"/>
            <a:r>
              <a:rPr lang="fr-FR" baseline="0" dirty="0" smtClean="0">
                <a:latin typeface="Arial" charset="0"/>
              </a:rPr>
              <a:t>. Le masque est enlevé, et la pièce est nettoyée. Seule les parties de résine polymérisée reste au niveau des parties à ne pas usiner. Cette protection s’appelle l’épargne. (c)</a:t>
            </a:r>
          </a:p>
          <a:p>
            <a:pPr eaLnBrk="1" hangingPunct="1"/>
            <a:r>
              <a:rPr lang="fr-FR" baseline="0" dirty="0" smtClean="0">
                <a:latin typeface="Arial" charset="0"/>
              </a:rPr>
              <a:t>. La pièce est trempée dans un bain d’acide qui attaque les parties non protégées. L’ablation peut être totale ou partielle. (d)</a:t>
            </a:r>
          </a:p>
          <a:p>
            <a:pPr eaLnBrk="1" hangingPunct="1"/>
            <a:r>
              <a:rPr lang="fr-FR" baseline="0" dirty="0" smtClean="0">
                <a:latin typeface="Arial" charset="0"/>
              </a:rPr>
              <a:t>. En fin d’usinage, la pièce est rincée (plusieurs fois) et passivée. (e)</a:t>
            </a:r>
          </a:p>
          <a:p>
            <a:pPr eaLnBrk="1" hangingPunct="1"/>
            <a:endParaRPr lang="fr-FR" dirty="0" smtClean="0">
              <a:latin typeface="Arial" charset="0"/>
            </a:endParaRPr>
          </a:p>
        </p:txBody>
      </p:sp>
    </p:spTree>
    <p:extLst>
      <p:ext uri="{BB962C8B-B14F-4D97-AF65-F5344CB8AC3E}">
        <p14:creationId xmlns:p14="http://schemas.microsoft.com/office/powerpoint/2010/main" val="3557882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4</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fr-FR" smtClean="0">
              <a:latin typeface="Arial" charset="0"/>
            </a:endParaRPr>
          </a:p>
        </p:txBody>
      </p:sp>
    </p:spTree>
    <p:extLst>
      <p:ext uri="{BB962C8B-B14F-4D97-AF65-F5344CB8AC3E}">
        <p14:creationId xmlns:p14="http://schemas.microsoft.com/office/powerpoint/2010/main" val="2169230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5</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Voir vidéo sur l’image.</a:t>
            </a:r>
          </a:p>
          <a:p>
            <a:pPr eaLnBrk="1" hangingPunct="1"/>
            <a:r>
              <a:rPr lang="fr-FR" dirty="0" smtClean="0">
                <a:latin typeface="Arial" charset="0"/>
              </a:rPr>
              <a:t>L’électrode peut</a:t>
            </a:r>
            <a:r>
              <a:rPr lang="fr-FR" baseline="0" dirty="0" smtClean="0">
                <a:latin typeface="Arial" charset="0"/>
              </a:rPr>
              <a:t> être plus petite que la pièce. Dans ce cas, elle travaille par zone (patch).</a:t>
            </a:r>
          </a:p>
          <a:p>
            <a:pPr eaLnBrk="1" hangingPunct="1"/>
            <a:r>
              <a:rPr lang="fr-FR" baseline="0" dirty="0" smtClean="0">
                <a:latin typeface="Arial" charset="0"/>
              </a:rPr>
              <a:t>Pas d’usure de l’électrode (outil).</a:t>
            </a:r>
            <a:endParaRPr lang="fr-FR" dirty="0" smtClean="0">
              <a:latin typeface="Arial" charset="0"/>
            </a:endParaRPr>
          </a:p>
        </p:txBody>
      </p:sp>
    </p:spTree>
    <p:extLst>
      <p:ext uri="{BB962C8B-B14F-4D97-AF65-F5344CB8AC3E}">
        <p14:creationId xmlns:p14="http://schemas.microsoft.com/office/powerpoint/2010/main" val="2539948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6</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Procédé</a:t>
            </a:r>
            <a:r>
              <a:rPr lang="fr-FR" baseline="0" dirty="0" smtClean="0">
                <a:latin typeface="Arial" charset="0"/>
              </a:rPr>
              <a:t> qui permet d’avoir une très bonne qualité des pièces (notamment l’intégrité de surface), mais cher.</a:t>
            </a:r>
          </a:p>
          <a:p>
            <a:pPr eaLnBrk="1" hangingPunct="1"/>
            <a:r>
              <a:rPr lang="fr-FR" baseline="0" dirty="0" smtClean="0">
                <a:latin typeface="Arial" charset="0"/>
              </a:rPr>
              <a:t>=&gt; Réservé pour des pièces de grandes valeurs ajoutées.</a:t>
            </a:r>
          </a:p>
        </p:txBody>
      </p:sp>
    </p:spTree>
    <p:extLst>
      <p:ext uri="{BB962C8B-B14F-4D97-AF65-F5344CB8AC3E}">
        <p14:creationId xmlns:p14="http://schemas.microsoft.com/office/powerpoint/2010/main" val="3548115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7</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fr-FR" dirty="0" smtClean="0">
              <a:latin typeface="Arial" charset="0"/>
            </a:endParaRPr>
          </a:p>
        </p:txBody>
      </p:sp>
    </p:spTree>
    <p:extLst>
      <p:ext uri="{BB962C8B-B14F-4D97-AF65-F5344CB8AC3E}">
        <p14:creationId xmlns:p14="http://schemas.microsoft.com/office/powerpoint/2010/main" val="3234831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8</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Voir les vidéos </a:t>
            </a:r>
            <a:r>
              <a:rPr lang="fr-FR" baseline="0" dirty="0" smtClean="0">
                <a:latin typeface="Arial" charset="0"/>
              </a:rPr>
              <a:t>sur l’image et vidéo sur la photo.</a:t>
            </a:r>
          </a:p>
          <a:p>
            <a:pPr eaLnBrk="1" hangingPunct="1"/>
            <a:r>
              <a:rPr lang="fr-FR" baseline="0" dirty="0" smtClean="0">
                <a:latin typeface="Arial" charset="0"/>
              </a:rPr>
              <a:t>L’électrode fait des va-et-vient pour facilité l’évacuation de la matière enlevée qui perturbe (pollue) l’étincelage.</a:t>
            </a:r>
          </a:p>
          <a:p>
            <a:pPr eaLnBrk="1" hangingPunct="1"/>
            <a:r>
              <a:rPr lang="fr-FR" baseline="0" dirty="0" smtClean="0">
                <a:latin typeface="Arial" charset="0"/>
              </a:rPr>
              <a:t>Contrairement à l’électrochimie, l’électrode s’use en électroérosion.</a:t>
            </a:r>
            <a:endParaRPr lang="fr-FR" dirty="0" smtClean="0">
              <a:latin typeface="Arial" charset="0"/>
            </a:endParaRPr>
          </a:p>
        </p:txBody>
      </p:sp>
    </p:spTree>
    <p:extLst>
      <p:ext uri="{BB962C8B-B14F-4D97-AF65-F5344CB8AC3E}">
        <p14:creationId xmlns:p14="http://schemas.microsoft.com/office/powerpoint/2010/main" val="2767136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9</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Le réglage de la machine doit</a:t>
            </a:r>
            <a:r>
              <a:rPr lang="fr-FR" baseline="0" dirty="0" smtClean="0">
                <a:latin typeface="Arial" charset="0"/>
              </a:rPr>
              <a:t> minimiser l’usure de l’outil (cuivre) par rapport à l’enlèvement de matière de la pièce (acier à outil).</a:t>
            </a:r>
          </a:p>
          <a:p>
            <a:pPr eaLnBrk="1" hangingPunct="1"/>
            <a:r>
              <a:rPr lang="fr-FR" baseline="0" dirty="0" smtClean="0">
                <a:latin typeface="Arial" charset="0"/>
              </a:rPr>
              <a:t>Pour cela, on ajuste l’intensité (voir exo).</a:t>
            </a:r>
          </a:p>
        </p:txBody>
      </p:sp>
    </p:spTree>
    <p:extLst>
      <p:ext uri="{BB962C8B-B14F-4D97-AF65-F5344CB8AC3E}">
        <p14:creationId xmlns:p14="http://schemas.microsoft.com/office/powerpoint/2010/main" val="485371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10</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Rem : l’électrochimie et l’électroérosion sont similaire en terme de vitesse d’usinage, de précision</a:t>
            </a:r>
            <a:r>
              <a:rPr lang="fr-FR" baseline="0" dirty="0" smtClean="0">
                <a:latin typeface="Arial" charset="0"/>
              </a:rPr>
              <a:t>, mais pas en terme d’intégrité de surface !</a:t>
            </a:r>
          </a:p>
          <a:p>
            <a:pPr eaLnBrk="1" hangingPunct="1"/>
            <a:r>
              <a:rPr lang="fr-FR" baseline="0" dirty="0" smtClean="0">
                <a:latin typeface="Arial" charset="0"/>
              </a:rPr>
              <a:t>L’électroérosion, brule, fissure, crée des changements de phase en surface =&gt; mauvaise qualité</a:t>
            </a:r>
          </a:p>
          <a:p>
            <a:pPr eaLnBrk="1" hangingPunct="1"/>
            <a:r>
              <a:rPr lang="fr-FR" baseline="0" dirty="0" smtClean="0">
                <a:latin typeface="Arial" charset="0"/>
              </a:rPr>
              <a:t>Mais le procédé est beaucoup moins cher =&gt; très utilisé dans l’industrie mécanique (PME et grands groupes).</a:t>
            </a:r>
          </a:p>
          <a:p>
            <a:pPr eaLnBrk="1" hangingPunct="1"/>
            <a:endParaRPr lang="fr-FR" baseline="0" dirty="0" smtClean="0">
              <a:latin typeface="Arial" charset="0"/>
            </a:endParaRPr>
          </a:p>
        </p:txBody>
      </p:sp>
    </p:spTree>
    <p:extLst>
      <p:ext uri="{BB962C8B-B14F-4D97-AF65-F5344CB8AC3E}">
        <p14:creationId xmlns:p14="http://schemas.microsoft.com/office/powerpoint/2010/main" val="1484741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11</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4 mises</a:t>
            </a:r>
            <a:r>
              <a:rPr lang="fr-FR" baseline="0" dirty="0" smtClean="0">
                <a:latin typeface="Arial" charset="0"/>
              </a:rPr>
              <a:t> en œuvre différentes : </a:t>
            </a:r>
          </a:p>
          <a:p>
            <a:pPr eaLnBrk="1" hangingPunct="1"/>
            <a:r>
              <a:rPr lang="fr-FR" baseline="0" dirty="0" smtClean="0">
                <a:latin typeface="Arial" charset="0"/>
              </a:rPr>
              <a:t>	. Par immersion : la pièce est plongée intégralement dans un bac de diélectrique.</a:t>
            </a:r>
          </a:p>
          <a:p>
            <a:pPr eaLnBrk="1" hangingPunct="1"/>
            <a:r>
              <a:rPr lang="fr-FR" baseline="0" dirty="0" smtClean="0">
                <a:latin typeface="Arial" charset="0"/>
              </a:rPr>
              <a:t>	. Par aspersion : seule la zone </a:t>
            </a:r>
            <a:r>
              <a:rPr lang="fr-FR" baseline="0" dirty="0" err="1" smtClean="0">
                <a:latin typeface="Arial" charset="0"/>
              </a:rPr>
              <a:t>électroérodée</a:t>
            </a:r>
            <a:r>
              <a:rPr lang="fr-FR" baseline="0" dirty="0" smtClean="0">
                <a:latin typeface="Arial" charset="0"/>
              </a:rPr>
              <a:t> est aspergée par le diélectrique (machine moins chère, mais moins performante).</a:t>
            </a:r>
          </a:p>
          <a:p>
            <a:pPr eaLnBrk="1" hangingPunct="1"/>
            <a:endParaRPr lang="fr-FR" baseline="0" dirty="0" smtClean="0">
              <a:latin typeface="Arial" charset="0"/>
            </a:endParaRPr>
          </a:p>
          <a:p>
            <a:pPr eaLnBrk="1" hangingPunct="1"/>
            <a:r>
              <a:rPr lang="fr-FR" baseline="0" dirty="0" smtClean="0">
                <a:latin typeface="Arial" charset="0"/>
              </a:rPr>
              <a:t>	. Par enfonçage : l’électrode représente le négatif de la partie à usiner dans la pièce.</a:t>
            </a:r>
          </a:p>
          <a:p>
            <a:pPr eaLnBrk="1" hangingPunct="1"/>
            <a:r>
              <a:rPr lang="fr-FR" baseline="0" dirty="0" smtClean="0">
                <a:latin typeface="Arial" charset="0"/>
              </a:rPr>
              <a:t>	. Par fil : l’électrode est un fil qui se déroule est qui vient découper la pièce, comme un fil à couper le beurre, ou un fil chaud pour la découpe du polystyrène </a:t>
            </a:r>
            <a:r>
              <a:rPr lang="fr-FR" baseline="0" dirty="0" err="1" smtClean="0">
                <a:latin typeface="Arial" charset="0"/>
              </a:rPr>
              <a:t>expensé</a:t>
            </a:r>
            <a:r>
              <a:rPr lang="fr-FR" baseline="0" dirty="0" smtClean="0">
                <a:latin typeface="Arial" charset="0"/>
              </a:rPr>
              <a:t>.</a:t>
            </a:r>
          </a:p>
          <a:p>
            <a:pPr eaLnBrk="1" hangingPunct="1"/>
            <a:endParaRPr lang="fr-FR" dirty="0" smtClean="0">
              <a:latin typeface="Arial" charset="0"/>
            </a:endParaRPr>
          </a:p>
        </p:txBody>
      </p:sp>
    </p:spTree>
    <p:extLst>
      <p:ext uri="{BB962C8B-B14F-4D97-AF65-F5344CB8AC3E}">
        <p14:creationId xmlns:p14="http://schemas.microsoft.com/office/powerpoint/2010/main" val="135812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12</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La trajectoire de</a:t>
            </a:r>
            <a:r>
              <a:rPr lang="fr-FR" baseline="0" dirty="0" smtClean="0">
                <a:latin typeface="Arial" charset="0"/>
              </a:rPr>
              <a:t> la tête du bas n’est pas forcement la même que celle de la tête du haut =&gt; forme complexes, mais c’est toujours des surfaces réglées.</a:t>
            </a:r>
            <a:endParaRPr lang="fr-FR" dirty="0" smtClean="0">
              <a:latin typeface="Arial" charset="0"/>
            </a:endParaRPr>
          </a:p>
        </p:txBody>
      </p:sp>
    </p:spTree>
    <p:extLst>
      <p:ext uri="{BB962C8B-B14F-4D97-AF65-F5344CB8AC3E}">
        <p14:creationId xmlns:p14="http://schemas.microsoft.com/office/powerpoint/2010/main" val="2848724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13</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Le fraisage a un débit copeau</a:t>
            </a:r>
            <a:r>
              <a:rPr lang="fr-FR" baseline="0" dirty="0" smtClean="0">
                <a:latin typeface="Arial" charset="0"/>
              </a:rPr>
              <a:t> bien plus important (facteur de l’ordre de 1000), mais l’électroérosion peut usiner des matériaux très durs et des formes </a:t>
            </a:r>
            <a:r>
              <a:rPr lang="fr-FR" baseline="0" dirty="0" err="1" smtClean="0">
                <a:latin typeface="Arial" charset="0"/>
              </a:rPr>
              <a:t>inusinable</a:t>
            </a:r>
            <a:r>
              <a:rPr lang="fr-FR" baseline="0" dirty="0" smtClean="0">
                <a:latin typeface="Arial" charset="0"/>
              </a:rPr>
              <a:t> en fraisage (angle droit, perçage de petits diamètre profond, contre dépouille…).</a:t>
            </a:r>
          </a:p>
          <a:p>
            <a:pPr eaLnBrk="1" hangingPunct="1"/>
            <a:r>
              <a:rPr lang="fr-FR" baseline="0" dirty="0" smtClean="0">
                <a:latin typeface="Arial" charset="0"/>
              </a:rPr>
              <a:t>L’électroérosion est donc utiliser quand le fraisage n’est pas possible.</a:t>
            </a:r>
            <a:endParaRPr lang="fr-FR" dirty="0" smtClean="0">
              <a:latin typeface="Arial" charset="0"/>
            </a:endParaRPr>
          </a:p>
        </p:txBody>
      </p:sp>
    </p:spTree>
    <p:extLst>
      <p:ext uri="{BB962C8B-B14F-4D97-AF65-F5344CB8AC3E}">
        <p14:creationId xmlns:p14="http://schemas.microsoft.com/office/powerpoint/2010/main" val="1737506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14</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fr-FR" smtClean="0">
              <a:latin typeface="Arial" charset="0"/>
            </a:endParaRPr>
          </a:p>
        </p:txBody>
      </p:sp>
    </p:spTree>
    <p:extLst>
      <p:ext uri="{BB962C8B-B14F-4D97-AF65-F5344CB8AC3E}">
        <p14:creationId xmlns:p14="http://schemas.microsoft.com/office/powerpoint/2010/main" val="3603323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15</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Il n’est pas possible de régler l’intensité de manière continue comme avec un potentiomètre</a:t>
            </a:r>
            <a:r>
              <a:rPr lang="fr-FR" baseline="0" dirty="0" smtClean="0">
                <a:latin typeface="Arial" charset="0"/>
              </a:rPr>
              <a:t>, il faut choisir des circuits préétablie (résistances de puissance).</a:t>
            </a:r>
            <a:endParaRPr lang="fr-FR" dirty="0" smtClean="0">
              <a:latin typeface="Arial" charset="0"/>
            </a:endParaRPr>
          </a:p>
        </p:txBody>
      </p:sp>
    </p:spTree>
    <p:extLst>
      <p:ext uri="{BB962C8B-B14F-4D97-AF65-F5344CB8AC3E}">
        <p14:creationId xmlns:p14="http://schemas.microsoft.com/office/powerpoint/2010/main" val="3728257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16</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fr-FR" smtClean="0">
              <a:latin typeface="Arial" charset="0"/>
            </a:endParaRPr>
          </a:p>
        </p:txBody>
      </p:sp>
    </p:spTree>
    <p:extLst>
      <p:ext uri="{BB962C8B-B14F-4D97-AF65-F5344CB8AC3E}">
        <p14:creationId xmlns:p14="http://schemas.microsoft.com/office/powerpoint/2010/main" val="8888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17</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B est choisi en fonction de A : voir tableau sur la diapo suivante</a:t>
            </a:r>
          </a:p>
          <a:p>
            <a:pPr eaLnBrk="1" hangingPunct="1"/>
            <a:endParaRPr lang="fr-FR" dirty="0" smtClean="0">
              <a:latin typeface="Arial" charset="0"/>
            </a:endParaRPr>
          </a:p>
          <a:p>
            <a:pPr eaLnBrk="1" hangingPunct="1"/>
            <a:r>
              <a:rPr lang="fr-FR" dirty="0" smtClean="0">
                <a:latin typeface="Arial" charset="0"/>
              </a:rPr>
              <a:t>A=10 donne une usure trop grande =&gt; A=11</a:t>
            </a:r>
          </a:p>
        </p:txBody>
      </p:sp>
    </p:spTree>
    <p:extLst>
      <p:ext uri="{BB962C8B-B14F-4D97-AF65-F5344CB8AC3E}">
        <p14:creationId xmlns:p14="http://schemas.microsoft.com/office/powerpoint/2010/main" val="3692399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18</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Largeur de l’électrode</a:t>
            </a:r>
            <a:r>
              <a:rPr lang="fr-FR" baseline="0" dirty="0" smtClean="0">
                <a:latin typeface="Arial" charset="0"/>
              </a:rPr>
              <a:t> + DME = la largueur mesurable du trou</a:t>
            </a:r>
          </a:p>
          <a:p>
            <a:pPr eaLnBrk="1" hangingPunct="1"/>
            <a:r>
              <a:rPr lang="fr-FR" baseline="0" dirty="0" smtClean="0">
                <a:latin typeface="Arial" charset="0"/>
              </a:rPr>
              <a:t>Attention : profondeur du trou = descente de l’électrode + DME/2</a:t>
            </a:r>
          </a:p>
          <a:p>
            <a:pPr eaLnBrk="1" hangingPunct="1"/>
            <a:endParaRPr lang="fr-FR" baseline="0" dirty="0" smtClean="0">
              <a:latin typeface="Arial" charset="0"/>
            </a:endParaRPr>
          </a:p>
          <a:p>
            <a:pPr eaLnBrk="1" hangingPunct="1"/>
            <a:r>
              <a:rPr lang="fr-FR" baseline="0" dirty="0" smtClean="0">
                <a:latin typeface="Arial" charset="0"/>
              </a:rPr>
              <a:t>DLE/2 correspond à la largeur de la zone cratérisée par l’étincelage.</a:t>
            </a:r>
          </a:p>
          <a:p>
            <a:pPr eaLnBrk="1" hangingPunct="1"/>
            <a:endParaRPr lang="fr-FR" baseline="0" dirty="0" smtClean="0">
              <a:latin typeface="Arial" charset="0"/>
            </a:endParaRPr>
          </a:p>
          <a:p>
            <a:pPr eaLnBrk="1" hangingPunct="1"/>
            <a:r>
              <a:rPr lang="fr-FR" baseline="0" dirty="0" smtClean="0">
                <a:latin typeface="Arial" charset="0"/>
              </a:rPr>
              <a:t>Circuit = 1,5 =&gt; interpolation pour connaitre DME et DLE</a:t>
            </a:r>
            <a:endParaRPr lang="fr-FR" dirty="0" smtClean="0">
              <a:latin typeface="Arial" charset="0"/>
            </a:endParaRPr>
          </a:p>
        </p:txBody>
      </p:sp>
    </p:spTree>
    <p:extLst>
      <p:ext uri="{BB962C8B-B14F-4D97-AF65-F5344CB8AC3E}">
        <p14:creationId xmlns:p14="http://schemas.microsoft.com/office/powerpoint/2010/main" val="4152860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19</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fr-FR" smtClean="0">
              <a:latin typeface="Arial" charset="0"/>
            </a:endParaRPr>
          </a:p>
        </p:txBody>
      </p:sp>
    </p:spTree>
    <p:extLst>
      <p:ext uri="{BB962C8B-B14F-4D97-AF65-F5344CB8AC3E}">
        <p14:creationId xmlns:p14="http://schemas.microsoft.com/office/powerpoint/2010/main" val="254908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20</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fr-FR" dirty="0" smtClean="0">
                <a:latin typeface="Arial" charset="0"/>
              </a:rPr>
              <a:t>Pour la finition,</a:t>
            </a:r>
            <a:r>
              <a:rPr lang="fr-FR" baseline="0" dirty="0" smtClean="0">
                <a:latin typeface="Arial" charset="0"/>
              </a:rPr>
              <a:t> tout est revu.</a:t>
            </a:r>
          </a:p>
          <a:p>
            <a:pPr eaLnBrk="1" hangingPunct="1"/>
            <a:r>
              <a:rPr lang="fr-FR" baseline="0" dirty="0" smtClean="0">
                <a:latin typeface="Arial" charset="0"/>
              </a:rPr>
              <a:t>Choix avec 2 critères : CH et usure.</a:t>
            </a:r>
          </a:p>
          <a:p>
            <a:pPr eaLnBrk="1" hangingPunct="1"/>
            <a:endParaRPr lang="fr-FR" baseline="0" dirty="0" smtClean="0">
              <a:latin typeface="Arial" charset="0"/>
            </a:endParaRPr>
          </a:p>
          <a:p>
            <a:pPr eaLnBrk="1" hangingPunct="1"/>
            <a:r>
              <a:rPr lang="fr-FR" baseline="0" dirty="0" smtClean="0">
                <a:latin typeface="Arial" charset="0"/>
              </a:rPr>
              <a:t>Il faut trouver un point de fonctionnement qui se trouve dans les 2 zones vertes !</a:t>
            </a:r>
            <a:endParaRPr lang="fr-FR" dirty="0" smtClean="0">
              <a:latin typeface="Arial" charset="0"/>
            </a:endParaRPr>
          </a:p>
        </p:txBody>
      </p:sp>
    </p:spTree>
    <p:extLst>
      <p:ext uri="{BB962C8B-B14F-4D97-AF65-F5344CB8AC3E}">
        <p14:creationId xmlns:p14="http://schemas.microsoft.com/office/powerpoint/2010/main" val="4094821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8EFAA1C-613A-4162-838A-E4FD6D79AF40}" type="slidenum">
              <a:rPr lang="fr-FR" smtClean="0">
                <a:latin typeface="Arial" charset="0"/>
              </a:rPr>
              <a:pPr/>
              <a:t>21</a:t>
            </a:fld>
            <a:endParaRPr lang="fr-FR" smtClean="0">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fr-FR" smtClean="0">
              <a:latin typeface="Arial" charset="0"/>
            </a:endParaRPr>
          </a:p>
        </p:txBody>
      </p:sp>
    </p:spTree>
    <p:extLst>
      <p:ext uri="{BB962C8B-B14F-4D97-AF65-F5344CB8AC3E}">
        <p14:creationId xmlns:p14="http://schemas.microsoft.com/office/powerpoint/2010/main" val="1610473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B8A4455C-AD45-41C7-9DA2-4C21E34A043D}" type="datetimeFigureOut">
              <a:rPr lang="fr-FR" smtClean="0"/>
              <a:pPr/>
              <a:t>01/03/2021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C18CE5-A0AF-41E3-9DB6-D98A29FF0FC9}"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8A4455C-AD45-41C7-9DA2-4C21E34A043D}" type="datetimeFigureOut">
              <a:rPr lang="fr-FR" smtClean="0"/>
              <a:pPr/>
              <a:t>01/03/2021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C18CE5-A0AF-41E3-9DB6-D98A29FF0FC9}"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8A4455C-AD45-41C7-9DA2-4C21E34A043D}" type="datetimeFigureOut">
              <a:rPr lang="fr-FR" smtClean="0"/>
              <a:pPr/>
              <a:t>01/03/2021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C18CE5-A0AF-41E3-9DB6-D98A29FF0FC9}"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8A4455C-AD45-41C7-9DA2-4C21E34A043D}" type="datetimeFigureOut">
              <a:rPr lang="fr-FR" smtClean="0"/>
              <a:pPr/>
              <a:t>01/03/2021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8C18CE5-A0AF-41E3-9DB6-D98A29FF0FC9}"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8A4455C-AD45-41C7-9DA2-4C21E34A043D}" type="datetimeFigureOut">
              <a:rPr lang="fr-FR" smtClean="0"/>
              <a:pPr/>
              <a:t>01/03/2021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8C18CE5-A0AF-41E3-9DB6-D98A29FF0FC9}"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B8A4455C-AD45-41C7-9DA2-4C21E34A043D}" type="datetimeFigureOut">
              <a:rPr lang="fr-FR" smtClean="0"/>
              <a:pPr/>
              <a:t>01/03/2021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8C18CE5-A0AF-41E3-9DB6-D98A29FF0FC9}" type="slidenum">
              <a:rPr lang="fr-FR" smtClean="0"/>
              <a:pPr/>
              <a:t>‹N°›</a:t>
            </a:fld>
            <a:endParaRPr lang="fr-F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ZoneTexte 4"/>
          <p:cNvSpPr txBox="1"/>
          <p:nvPr userDrawn="1"/>
        </p:nvSpPr>
        <p:spPr>
          <a:xfrm>
            <a:off x="7072298" y="0"/>
            <a:ext cx="2071702" cy="369332"/>
          </a:xfrm>
          <a:prstGeom prst="rect">
            <a:avLst/>
          </a:prstGeom>
          <a:noFill/>
        </p:spPr>
        <p:txBody>
          <a:bodyPr wrap="square" rtlCol="0">
            <a:spAutoFit/>
          </a:bodyPr>
          <a:lstStyle/>
          <a:p>
            <a:pPr algn="r"/>
            <a:fld id="{CCF55FC0-D274-4353-BBF3-C49C592D3020}" type="slidenum">
              <a:rPr lang="fr-FR" smtClean="0"/>
              <a:pPr algn="r"/>
              <a:t>‹N°›</a:t>
            </a:fld>
            <a:r>
              <a:rPr lang="fr-FR" dirty="0" smtClean="0"/>
              <a:t> / 21</a:t>
            </a:r>
            <a:endParaRPr lang="fr-FR" dirty="0"/>
          </a:p>
        </p:txBody>
      </p:sp>
    </p:spTree>
  </p:cSld>
  <p:clrMapOvr>
    <a:masterClrMapping/>
  </p:clrMapOvr>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8A4455C-AD45-41C7-9DA2-4C21E34A043D}" type="datetimeFigureOut">
              <a:rPr lang="fr-FR" smtClean="0"/>
              <a:pPr/>
              <a:t>01/03/2021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8C18CE5-A0AF-41E3-9DB6-D98A29FF0FC9}"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8A4455C-AD45-41C7-9DA2-4C21E34A043D}" type="datetimeFigureOut">
              <a:rPr lang="fr-FR" smtClean="0"/>
              <a:pPr/>
              <a:t>01/03/2021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8C18CE5-A0AF-41E3-9DB6-D98A29FF0FC9}"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8A4455C-AD45-41C7-9DA2-4C21E34A043D}" type="datetimeFigureOut">
              <a:rPr lang="fr-FR" smtClean="0"/>
              <a:pPr/>
              <a:t>01/03/2021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C18CE5-A0AF-41E3-9DB6-D98A29FF0FC9}"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8A4455C-AD45-41C7-9DA2-4C21E34A043D}" type="datetimeFigureOut">
              <a:rPr lang="fr-FR" smtClean="0"/>
              <a:pPr/>
              <a:t>01/03/2021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8C18CE5-A0AF-41E3-9DB6-D98A29FF0FC9}"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533400" y="404813"/>
            <a:ext cx="8083550" cy="5691187"/>
          </a:xfrm>
          <a:prstGeom prst="rect">
            <a:avLst/>
          </a:prstGeom>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A4455C-AD45-41C7-9DA2-4C21E34A043D}" type="datetimeFigureOut">
              <a:rPr lang="fr-FR" smtClean="0"/>
              <a:pPr/>
              <a:t>01/03/2021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C18CE5-A0AF-41E3-9DB6-D98A29FF0FC9}"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1.xml"/><Relationship Id="rId18" Type="http://schemas.openxmlformats.org/officeDocument/2006/relationships/image" Target="../media/image4.png"/><Relationship Id="rId3" Type="http://schemas.openxmlformats.org/officeDocument/2006/relationships/tags" Target="../tags/tag3.xml"/><Relationship Id="rId21" Type="http://schemas.openxmlformats.org/officeDocument/2006/relationships/image" Target="../media/image7.png"/><Relationship Id="rId7" Type="http://schemas.openxmlformats.org/officeDocument/2006/relationships/tags" Target="../tags/tag7.xml"/><Relationship Id="rId12" Type="http://schemas.openxmlformats.org/officeDocument/2006/relationships/audio" Target="../media/media1.m4a"/><Relationship Id="rId17" Type="http://schemas.openxmlformats.org/officeDocument/2006/relationships/image" Target="../media/image3.png"/><Relationship Id="rId2" Type="http://schemas.openxmlformats.org/officeDocument/2006/relationships/tags" Target="../tags/tag2.xml"/><Relationship Id="rId16" Type="http://schemas.openxmlformats.org/officeDocument/2006/relationships/image" Target="../media/image2.png"/><Relationship Id="rId20" Type="http://schemas.openxmlformats.org/officeDocument/2006/relationships/image" Target="../media/image6.png"/><Relationship Id="rId1" Type="http://schemas.openxmlformats.org/officeDocument/2006/relationships/tags" Target="../tags/tag1.xml"/><Relationship Id="rId6" Type="http://schemas.openxmlformats.org/officeDocument/2006/relationships/tags" Target="../tags/tag6.xml"/><Relationship Id="rId11" Type="http://schemas.microsoft.com/office/2007/relationships/media" Target="../media/media1.m4a"/><Relationship Id="rId5" Type="http://schemas.openxmlformats.org/officeDocument/2006/relationships/tags" Target="../tags/tag5.xml"/><Relationship Id="rId15" Type="http://schemas.openxmlformats.org/officeDocument/2006/relationships/image" Target="../media/image1.jpeg"/><Relationship Id="rId23" Type="http://schemas.openxmlformats.org/officeDocument/2006/relationships/image" Target="../media/image9.png"/><Relationship Id="rId10" Type="http://schemas.openxmlformats.org/officeDocument/2006/relationships/tags" Target="../tags/tag10.xml"/><Relationship Id="rId19" Type="http://schemas.openxmlformats.org/officeDocument/2006/relationships/image" Target="../media/image5.pn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7.xml"/><Relationship Id="rId22"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4.xml"/><Relationship Id="rId7" Type="http://schemas.openxmlformats.org/officeDocument/2006/relationships/tags" Target="../tags/tag16.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audio" Target="../media/media2.m4a"/><Relationship Id="rId5" Type="http://schemas.microsoft.com/office/2007/relationships/media" Target="../media/media2.m4a"/><Relationship Id="rId10" Type="http://schemas.openxmlformats.org/officeDocument/2006/relationships/image" Target="../media/image9.png"/><Relationship Id="rId4" Type="http://schemas.openxmlformats.org/officeDocument/2006/relationships/tags" Target="../tags/tag15.xml"/><Relationship Id="rId9"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notesSlide" Target="../notesSlides/notesSlide2.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slideLayout" Target="../slideLayouts/slideLayout7.xml"/><Relationship Id="rId17" Type="http://schemas.openxmlformats.org/officeDocument/2006/relationships/image" Target="../media/image9.png"/><Relationship Id="rId2" Type="http://schemas.openxmlformats.org/officeDocument/2006/relationships/tags" Target="../tags/tag18.xml"/><Relationship Id="rId16" Type="http://schemas.openxmlformats.org/officeDocument/2006/relationships/image" Target="../media/image12.png"/><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5.xml"/><Relationship Id="rId5" Type="http://schemas.openxmlformats.org/officeDocument/2006/relationships/tags" Target="../tags/tag21.xml"/><Relationship Id="rId15" Type="http://schemas.openxmlformats.org/officeDocument/2006/relationships/image" Target="../media/image11.png"/><Relationship Id="rId10" Type="http://schemas.openxmlformats.org/officeDocument/2006/relationships/audio" Target="../media/media3.m4a"/><Relationship Id="rId4" Type="http://schemas.openxmlformats.org/officeDocument/2006/relationships/tags" Target="../tags/tag20.xml"/><Relationship Id="rId9" Type="http://schemas.microsoft.com/office/2007/relationships/media" Target="../media/media3.m4a"/><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tags" Target="../tags/tag33.xml"/><Relationship Id="rId13" Type="http://schemas.openxmlformats.org/officeDocument/2006/relationships/notesSlide" Target="../notesSlides/notesSlide3.xml"/><Relationship Id="rId18" Type="http://schemas.openxmlformats.org/officeDocument/2006/relationships/image" Target="../media/image9.png"/><Relationship Id="rId3" Type="http://schemas.openxmlformats.org/officeDocument/2006/relationships/tags" Target="../tags/tag28.xml"/><Relationship Id="rId7" Type="http://schemas.openxmlformats.org/officeDocument/2006/relationships/tags" Target="../tags/tag32.xml"/><Relationship Id="rId12" Type="http://schemas.openxmlformats.org/officeDocument/2006/relationships/slideLayout" Target="../slideLayouts/slideLayout7.xml"/><Relationship Id="rId17" Type="http://schemas.openxmlformats.org/officeDocument/2006/relationships/image" Target="../media/image15.png"/><Relationship Id="rId2" Type="http://schemas.openxmlformats.org/officeDocument/2006/relationships/tags" Target="../tags/tag27.xml"/><Relationship Id="rId16" Type="http://schemas.openxmlformats.org/officeDocument/2006/relationships/image" Target="../media/image14.png"/><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tags" Target="../tags/tag34.xml"/><Relationship Id="rId5" Type="http://schemas.openxmlformats.org/officeDocument/2006/relationships/tags" Target="../tags/tag30.xml"/><Relationship Id="rId15" Type="http://schemas.microsoft.com/office/2007/relationships/hdphoto" Target="../media/hdphoto1.wdp"/><Relationship Id="rId10" Type="http://schemas.openxmlformats.org/officeDocument/2006/relationships/audio" Target="../media/media4.m4a"/><Relationship Id="rId4" Type="http://schemas.openxmlformats.org/officeDocument/2006/relationships/tags" Target="../tags/tag29.xml"/><Relationship Id="rId9" Type="http://schemas.microsoft.com/office/2007/relationships/media" Target="../media/media4.m4a"/><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audio" Target="../media/media5.m4a"/><Relationship Id="rId13" Type="http://schemas.openxmlformats.org/officeDocument/2006/relationships/image" Target="../media/image17.png"/><Relationship Id="rId3" Type="http://schemas.openxmlformats.org/officeDocument/2006/relationships/tags" Target="../tags/tag37.xml"/><Relationship Id="rId7" Type="http://schemas.microsoft.com/office/2007/relationships/media" Target="../media/media5.m4a"/><Relationship Id="rId12" Type="http://schemas.openxmlformats.org/officeDocument/2006/relationships/image" Target="../media/image16.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notesSlide" Target="../notesSlides/notesSlide4.xml"/><Relationship Id="rId5" Type="http://schemas.openxmlformats.org/officeDocument/2006/relationships/tags" Target="../tags/tag39.xml"/><Relationship Id="rId10" Type="http://schemas.openxmlformats.org/officeDocument/2006/relationships/slideLayout" Target="../slideLayouts/slideLayout7.xml"/><Relationship Id="rId4" Type="http://schemas.openxmlformats.org/officeDocument/2006/relationships/tags" Target="../tags/tag38.xml"/><Relationship Id="rId9" Type="http://schemas.openxmlformats.org/officeDocument/2006/relationships/tags" Target="../tags/tag41.xml"/><Relationship Id="rId1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tags" Target="../tags/tag45.xml"/><Relationship Id="rId3" Type="http://schemas.microsoft.com/office/2007/relationships/media" Target="../media/media6.mp4"/><Relationship Id="rId7" Type="http://schemas.openxmlformats.org/officeDocument/2006/relationships/audio" Target="../media/media7.m4a"/><Relationship Id="rId12" Type="http://schemas.openxmlformats.org/officeDocument/2006/relationships/image" Target="../media/image9.png"/><Relationship Id="rId2" Type="http://schemas.openxmlformats.org/officeDocument/2006/relationships/tags" Target="../tags/tag43.xml"/><Relationship Id="rId1" Type="http://schemas.openxmlformats.org/officeDocument/2006/relationships/tags" Target="../tags/tag42.xml"/><Relationship Id="rId6" Type="http://schemas.microsoft.com/office/2007/relationships/media" Target="../media/media7.m4a"/><Relationship Id="rId11" Type="http://schemas.openxmlformats.org/officeDocument/2006/relationships/image" Target="../media/image18.png"/><Relationship Id="rId5" Type="http://schemas.openxmlformats.org/officeDocument/2006/relationships/tags" Target="../tags/tag44.xml"/><Relationship Id="rId10" Type="http://schemas.openxmlformats.org/officeDocument/2006/relationships/notesSlide" Target="../notesSlides/notesSlide5.xml"/><Relationship Id="rId4" Type="http://schemas.openxmlformats.org/officeDocument/2006/relationships/video" Target="../media/media6.mp4"/><Relationship Id="rId9"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notesSlide" Target="../notesSlides/notesSlide6.xml"/><Relationship Id="rId3" Type="http://schemas.openxmlformats.org/officeDocument/2006/relationships/tags" Target="../tags/tag48.xml"/><Relationship Id="rId7" Type="http://schemas.openxmlformats.org/officeDocument/2006/relationships/tags" Target="../tags/tag50.xml"/><Relationship Id="rId12" Type="http://schemas.openxmlformats.org/officeDocument/2006/relationships/slideLayout" Target="../slideLayouts/slideLayout7.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video" Target="../media/media8.mp4"/><Relationship Id="rId11" Type="http://schemas.openxmlformats.org/officeDocument/2006/relationships/tags" Target="../tags/tag52.xml"/><Relationship Id="rId5" Type="http://schemas.microsoft.com/office/2007/relationships/media" Target="../media/media8.mp4"/><Relationship Id="rId15" Type="http://schemas.openxmlformats.org/officeDocument/2006/relationships/image" Target="../media/image9.png"/><Relationship Id="rId10" Type="http://schemas.openxmlformats.org/officeDocument/2006/relationships/audio" Target="../media/media9.m4a"/><Relationship Id="rId4" Type="http://schemas.openxmlformats.org/officeDocument/2006/relationships/tags" Target="../tags/tag49.xml"/><Relationship Id="rId9" Type="http://schemas.microsoft.com/office/2007/relationships/media" Target="../media/media9.m4a"/><Relationship Id="rId1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tags" Target="../tags/tag58.xml"/><Relationship Id="rId13" Type="http://schemas.openxmlformats.org/officeDocument/2006/relationships/tags" Target="../tags/tag61.xml"/><Relationship Id="rId18" Type="http://schemas.openxmlformats.org/officeDocument/2006/relationships/notesSlide" Target="../notesSlides/notesSlide7.xml"/><Relationship Id="rId3" Type="http://schemas.openxmlformats.org/officeDocument/2006/relationships/tags" Target="../tags/tag55.xml"/><Relationship Id="rId21" Type="http://schemas.openxmlformats.org/officeDocument/2006/relationships/image" Target="../media/image22.png"/><Relationship Id="rId7" Type="http://schemas.openxmlformats.org/officeDocument/2006/relationships/tags" Target="../tags/tag57.xml"/><Relationship Id="rId12" Type="http://schemas.openxmlformats.org/officeDocument/2006/relationships/video" Target="../media/media11.mp4"/><Relationship Id="rId17" Type="http://schemas.openxmlformats.org/officeDocument/2006/relationships/slideLayout" Target="../slideLayouts/slideLayout7.xml"/><Relationship Id="rId2" Type="http://schemas.openxmlformats.org/officeDocument/2006/relationships/tags" Target="../tags/tag54.xml"/><Relationship Id="rId16" Type="http://schemas.openxmlformats.org/officeDocument/2006/relationships/tags" Target="../tags/tag62.xml"/><Relationship Id="rId20" Type="http://schemas.openxmlformats.org/officeDocument/2006/relationships/image" Target="../media/image21.png"/><Relationship Id="rId1" Type="http://schemas.openxmlformats.org/officeDocument/2006/relationships/tags" Target="../tags/tag53.xml"/><Relationship Id="rId6" Type="http://schemas.openxmlformats.org/officeDocument/2006/relationships/video" Target="../media/media10.mp4"/><Relationship Id="rId11" Type="http://schemas.microsoft.com/office/2007/relationships/media" Target="../media/media11.mp4"/><Relationship Id="rId5" Type="http://schemas.microsoft.com/office/2007/relationships/media" Target="../media/media10.mp4"/><Relationship Id="rId15" Type="http://schemas.openxmlformats.org/officeDocument/2006/relationships/audio" Target="../media/media12.m4a"/><Relationship Id="rId10" Type="http://schemas.openxmlformats.org/officeDocument/2006/relationships/tags" Target="../tags/tag60.xml"/><Relationship Id="rId19" Type="http://schemas.openxmlformats.org/officeDocument/2006/relationships/image" Target="../media/image20.png"/><Relationship Id="rId4" Type="http://schemas.openxmlformats.org/officeDocument/2006/relationships/tags" Target="../tags/tag56.xml"/><Relationship Id="rId9" Type="http://schemas.openxmlformats.org/officeDocument/2006/relationships/tags" Target="../tags/tag59.xml"/><Relationship Id="rId14" Type="http://schemas.microsoft.com/office/2007/relationships/media" Target="../media/media12.m4a"/><Relationship Id="rId22"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slideLayout" Target="../slideLayouts/slideLayout7.xml"/><Relationship Id="rId18" Type="http://schemas.openxmlformats.org/officeDocument/2006/relationships/image" Target="../media/image9.png"/><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tags" Target="../tags/tag72.xml"/><Relationship Id="rId17" Type="http://schemas.openxmlformats.org/officeDocument/2006/relationships/image" Target="http://www.ona-electroerosion.com/imagenes/edm/figf.gif" TargetMode="External"/><Relationship Id="rId2" Type="http://schemas.openxmlformats.org/officeDocument/2006/relationships/tags" Target="../tags/tag64.xml"/><Relationship Id="rId16" Type="http://schemas.openxmlformats.org/officeDocument/2006/relationships/image" Target="../media/image24.png"/><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audio" Target="../media/media13.m4a"/><Relationship Id="rId5" Type="http://schemas.openxmlformats.org/officeDocument/2006/relationships/tags" Target="../tags/tag67.xml"/><Relationship Id="rId15" Type="http://schemas.openxmlformats.org/officeDocument/2006/relationships/image" Target="../media/image23.png"/><Relationship Id="rId10" Type="http://schemas.microsoft.com/office/2007/relationships/media" Target="../media/media13.m4a"/><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microsoft.com/office/2007/relationships/media" Target="../media/media14.m4a"/><Relationship Id="rId13" Type="http://schemas.openxmlformats.org/officeDocument/2006/relationships/image" Target="../media/image25.png"/><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notesSlide" Target="../notesSlides/notesSlide9.xml"/><Relationship Id="rId2" Type="http://schemas.openxmlformats.org/officeDocument/2006/relationships/tags" Target="../tags/tag74.xml"/><Relationship Id="rId16" Type="http://schemas.openxmlformats.org/officeDocument/2006/relationships/image" Target="../media/image9.png"/><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slideLayout" Target="../slideLayouts/slideLayout7.xml"/><Relationship Id="rId5" Type="http://schemas.openxmlformats.org/officeDocument/2006/relationships/tags" Target="../tags/tag77.xml"/><Relationship Id="rId15" Type="http://schemas.openxmlformats.org/officeDocument/2006/relationships/image" Target="../media/image27.png"/><Relationship Id="rId10" Type="http://schemas.openxmlformats.org/officeDocument/2006/relationships/tags" Target="../tags/tag80.xml"/><Relationship Id="rId4" Type="http://schemas.openxmlformats.org/officeDocument/2006/relationships/tags" Target="../tags/tag76.xml"/><Relationship Id="rId9" Type="http://schemas.openxmlformats.org/officeDocument/2006/relationships/audio" Target="../media/media14.m4a"/><Relationship Id="rId1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tags" Target="../tags/tag88.xml"/><Relationship Id="rId13" Type="http://schemas.microsoft.com/office/2007/relationships/media" Target="../media/media15.m4a"/><Relationship Id="rId18" Type="http://schemas.openxmlformats.org/officeDocument/2006/relationships/image" Target="../media/image28.png"/><Relationship Id="rId3" Type="http://schemas.openxmlformats.org/officeDocument/2006/relationships/tags" Target="../tags/tag83.xml"/><Relationship Id="rId21" Type="http://schemas.openxmlformats.org/officeDocument/2006/relationships/image" Target="../media/image31.png"/><Relationship Id="rId7" Type="http://schemas.openxmlformats.org/officeDocument/2006/relationships/tags" Target="../tags/tag87.xml"/><Relationship Id="rId12" Type="http://schemas.openxmlformats.org/officeDocument/2006/relationships/tags" Target="../tags/tag92.xml"/><Relationship Id="rId17" Type="http://schemas.openxmlformats.org/officeDocument/2006/relationships/notesSlide" Target="../notesSlides/notesSlide10.xml"/><Relationship Id="rId2" Type="http://schemas.openxmlformats.org/officeDocument/2006/relationships/tags" Target="../tags/tag82.xml"/><Relationship Id="rId16" Type="http://schemas.openxmlformats.org/officeDocument/2006/relationships/slideLayout" Target="../slideLayouts/slideLayout7.xml"/><Relationship Id="rId20" Type="http://schemas.openxmlformats.org/officeDocument/2006/relationships/image" Target="../media/image30.png"/><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tags" Target="../tags/tag91.xml"/><Relationship Id="rId5" Type="http://schemas.openxmlformats.org/officeDocument/2006/relationships/tags" Target="../tags/tag85.xml"/><Relationship Id="rId15" Type="http://schemas.openxmlformats.org/officeDocument/2006/relationships/tags" Target="../tags/tag93.xml"/><Relationship Id="rId10" Type="http://schemas.openxmlformats.org/officeDocument/2006/relationships/tags" Target="../tags/tag90.xml"/><Relationship Id="rId19" Type="http://schemas.openxmlformats.org/officeDocument/2006/relationships/image" Target="../media/image29.png"/><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audio" Target="../media/media15.m4a"/><Relationship Id="rId22"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audio" Target="../media/media16.m4a"/><Relationship Id="rId13" Type="http://schemas.openxmlformats.org/officeDocument/2006/relationships/image" Target="../media/image33.png"/><Relationship Id="rId3" Type="http://schemas.openxmlformats.org/officeDocument/2006/relationships/tags" Target="../tags/tag96.xml"/><Relationship Id="rId7" Type="http://schemas.microsoft.com/office/2007/relationships/media" Target="../media/media16.m4a"/><Relationship Id="rId12" Type="http://schemas.openxmlformats.org/officeDocument/2006/relationships/image" Target="../media/image32.emf"/><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notesSlide" Target="../notesSlides/notesSlide11.xml"/><Relationship Id="rId5" Type="http://schemas.openxmlformats.org/officeDocument/2006/relationships/tags" Target="../tags/tag98.xml"/><Relationship Id="rId15" Type="http://schemas.openxmlformats.org/officeDocument/2006/relationships/image" Target="../media/image9.png"/><Relationship Id="rId10" Type="http://schemas.openxmlformats.org/officeDocument/2006/relationships/slideLayout" Target="../slideLayouts/slideLayout7.xml"/><Relationship Id="rId4" Type="http://schemas.openxmlformats.org/officeDocument/2006/relationships/tags" Target="../tags/tag97.xml"/><Relationship Id="rId9" Type="http://schemas.openxmlformats.org/officeDocument/2006/relationships/tags" Target="../tags/tag100.xml"/><Relationship Id="rId14"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tags" Target="../tags/tag108.xml"/><Relationship Id="rId13" Type="http://schemas.openxmlformats.org/officeDocument/2006/relationships/tags" Target="../tags/tag113.xml"/><Relationship Id="rId18" Type="http://schemas.openxmlformats.org/officeDocument/2006/relationships/audio" Target="../media/media17.m4a"/><Relationship Id="rId26" Type="http://schemas.openxmlformats.org/officeDocument/2006/relationships/image" Target="../media/image39.png"/><Relationship Id="rId3" Type="http://schemas.openxmlformats.org/officeDocument/2006/relationships/tags" Target="../tags/tag103.xml"/><Relationship Id="rId21" Type="http://schemas.openxmlformats.org/officeDocument/2006/relationships/notesSlide" Target="../notesSlides/notesSlide12.xml"/><Relationship Id="rId7" Type="http://schemas.openxmlformats.org/officeDocument/2006/relationships/tags" Target="../tags/tag107.xml"/><Relationship Id="rId12" Type="http://schemas.openxmlformats.org/officeDocument/2006/relationships/tags" Target="../tags/tag112.xml"/><Relationship Id="rId17" Type="http://schemas.microsoft.com/office/2007/relationships/media" Target="../media/media17.m4a"/><Relationship Id="rId25" Type="http://schemas.openxmlformats.org/officeDocument/2006/relationships/image" Target="../media/image38.png"/><Relationship Id="rId2" Type="http://schemas.openxmlformats.org/officeDocument/2006/relationships/tags" Target="../tags/tag102.xml"/><Relationship Id="rId16" Type="http://schemas.openxmlformats.org/officeDocument/2006/relationships/tags" Target="../tags/tag116.xml"/><Relationship Id="rId20" Type="http://schemas.openxmlformats.org/officeDocument/2006/relationships/slideLayout" Target="../slideLayouts/slideLayout7.xml"/><Relationship Id="rId1" Type="http://schemas.openxmlformats.org/officeDocument/2006/relationships/tags" Target="../tags/tag101.xml"/><Relationship Id="rId6" Type="http://schemas.openxmlformats.org/officeDocument/2006/relationships/tags" Target="../tags/tag106.xml"/><Relationship Id="rId11" Type="http://schemas.openxmlformats.org/officeDocument/2006/relationships/tags" Target="../tags/tag111.xml"/><Relationship Id="rId24" Type="http://schemas.openxmlformats.org/officeDocument/2006/relationships/image" Target="../media/image37.png"/><Relationship Id="rId5" Type="http://schemas.openxmlformats.org/officeDocument/2006/relationships/tags" Target="../tags/tag105.xml"/><Relationship Id="rId15" Type="http://schemas.openxmlformats.org/officeDocument/2006/relationships/tags" Target="../tags/tag115.xml"/><Relationship Id="rId23" Type="http://schemas.openxmlformats.org/officeDocument/2006/relationships/image" Target="../media/image36.png"/><Relationship Id="rId10" Type="http://schemas.openxmlformats.org/officeDocument/2006/relationships/tags" Target="../tags/tag110.xml"/><Relationship Id="rId19" Type="http://schemas.openxmlformats.org/officeDocument/2006/relationships/tags" Target="../tags/tag117.xml"/><Relationship Id="rId4" Type="http://schemas.openxmlformats.org/officeDocument/2006/relationships/tags" Target="../tags/tag104.xml"/><Relationship Id="rId9" Type="http://schemas.openxmlformats.org/officeDocument/2006/relationships/tags" Target="../tags/tag109.xml"/><Relationship Id="rId14" Type="http://schemas.openxmlformats.org/officeDocument/2006/relationships/tags" Target="../tags/tag114.xml"/><Relationship Id="rId22" Type="http://schemas.openxmlformats.org/officeDocument/2006/relationships/image" Target="../media/image35.png"/><Relationship Id="rId27"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tags" Target="../tags/tag123.xml"/><Relationship Id="rId3" Type="http://schemas.openxmlformats.org/officeDocument/2006/relationships/tags" Target="../tags/tag120.xml"/><Relationship Id="rId7" Type="http://schemas.openxmlformats.org/officeDocument/2006/relationships/audio" Target="../media/media18.m4a"/><Relationship Id="rId12" Type="http://schemas.openxmlformats.org/officeDocument/2006/relationships/image" Target="../media/image9.png"/><Relationship Id="rId2" Type="http://schemas.openxmlformats.org/officeDocument/2006/relationships/tags" Target="../tags/tag119.xml"/><Relationship Id="rId1" Type="http://schemas.openxmlformats.org/officeDocument/2006/relationships/tags" Target="../tags/tag118.xml"/><Relationship Id="rId6" Type="http://schemas.microsoft.com/office/2007/relationships/media" Target="../media/media18.m4a"/><Relationship Id="rId11" Type="http://schemas.openxmlformats.org/officeDocument/2006/relationships/image" Target="../media/image40.emf"/><Relationship Id="rId5" Type="http://schemas.openxmlformats.org/officeDocument/2006/relationships/tags" Target="../tags/tag122.xml"/><Relationship Id="rId10" Type="http://schemas.openxmlformats.org/officeDocument/2006/relationships/notesSlide" Target="../notesSlides/notesSlide13.xml"/><Relationship Id="rId4" Type="http://schemas.openxmlformats.org/officeDocument/2006/relationships/tags" Target="../tags/tag121.xml"/><Relationship Id="rId9"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tags" Target="../tags/tag131.xml"/><Relationship Id="rId13" Type="http://schemas.microsoft.com/office/2007/relationships/media" Target="../media/media19.m4a"/><Relationship Id="rId18" Type="http://schemas.openxmlformats.org/officeDocument/2006/relationships/image" Target="../media/image9.png"/><Relationship Id="rId3" Type="http://schemas.openxmlformats.org/officeDocument/2006/relationships/tags" Target="../tags/tag126.xml"/><Relationship Id="rId7" Type="http://schemas.openxmlformats.org/officeDocument/2006/relationships/tags" Target="../tags/tag130.xml"/><Relationship Id="rId12" Type="http://schemas.openxmlformats.org/officeDocument/2006/relationships/tags" Target="../tags/tag135.xml"/><Relationship Id="rId17" Type="http://schemas.openxmlformats.org/officeDocument/2006/relationships/notesSlide" Target="../notesSlides/notesSlide14.xml"/><Relationship Id="rId2" Type="http://schemas.openxmlformats.org/officeDocument/2006/relationships/tags" Target="../tags/tag125.xml"/><Relationship Id="rId16" Type="http://schemas.openxmlformats.org/officeDocument/2006/relationships/slideLayout" Target="../slideLayouts/slideLayout7.xml"/><Relationship Id="rId1" Type="http://schemas.openxmlformats.org/officeDocument/2006/relationships/tags" Target="../tags/tag124.xml"/><Relationship Id="rId6" Type="http://schemas.openxmlformats.org/officeDocument/2006/relationships/tags" Target="../tags/tag129.xml"/><Relationship Id="rId11" Type="http://schemas.openxmlformats.org/officeDocument/2006/relationships/tags" Target="../tags/tag134.xml"/><Relationship Id="rId5" Type="http://schemas.openxmlformats.org/officeDocument/2006/relationships/tags" Target="../tags/tag128.xml"/><Relationship Id="rId15" Type="http://schemas.openxmlformats.org/officeDocument/2006/relationships/tags" Target="../tags/tag136.xml"/><Relationship Id="rId10" Type="http://schemas.openxmlformats.org/officeDocument/2006/relationships/tags" Target="../tags/tag133.xml"/><Relationship Id="rId4" Type="http://schemas.openxmlformats.org/officeDocument/2006/relationships/tags" Target="../tags/tag127.xml"/><Relationship Id="rId9" Type="http://schemas.openxmlformats.org/officeDocument/2006/relationships/tags" Target="../tags/tag132.xml"/><Relationship Id="rId14" Type="http://schemas.openxmlformats.org/officeDocument/2006/relationships/audio" Target="../media/media19.m4a"/></Relationships>
</file>

<file path=ppt/slides/_rels/slide16.xml.rels><?xml version="1.0" encoding="UTF-8" standalone="yes"?>
<Relationships xmlns="http://schemas.openxmlformats.org/package/2006/relationships"><Relationship Id="rId8" Type="http://schemas.openxmlformats.org/officeDocument/2006/relationships/tags" Target="../tags/tag144.xml"/><Relationship Id="rId13" Type="http://schemas.openxmlformats.org/officeDocument/2006/relationships/audio" Target="../media/media20.m4a"/><Relationship Id="rId18" Type="http://schemas.openxmlformats.org/officeDocument/2006/relationships/image" Target="../media/image9.png"/><Relationship Id="rId3" Type="http://schemas.openxmlformats.org/officeDocument/2006/relationships/tags" Target="../tags/tag139.xml"/><Relationship Id="rId7" Type="http://schemas.openxmlformats.org/officeDocument/2006/relationships/tags" Target="../tags/tag143.xml"/><Relationship Id="rId12" Type="http://schemas.microsoft.com/office/2007/relationships/media" Target="../media/media20.m4a"/><Relationship Id="rId17" Type="http://schemas.openxmlformats.org/officeDocument/2006/relationships/image" Target="../media/image41.png"/><Relationship Id="rId2" Type="http://schemas.openxmlformats.org/officeDocument/2006/relationships/tags" Target="../tags/tag138.xml"/><Relationship Id="rId16" Type="http://schemas.openxmlformats.org/officeDocument/2006/relationships/notesSlide" Target="../notesSlides/notesSlide15.xml"/><Relationship Id="rId1" Type="http://schemas.openxmlformats.org/officeDocument/2006/relationships/tags" Target="../tags/tag137.xml"/><Relationship Id="rId6" Type="http://schemas.openxmlformats.org/officeDocument/2006/relationships/tags" Target="../tags/tag142.xml"/><Relationship Id="rId11" Type="http://schemas.openxmlformats.org/officeDocument/2006/relationships/tags" Target="../tags/tag147.xml"/><Relationship Id="rId5" Type="http://schemas.openxmlformats.org/officeDocument/2006/relationships/tags" Target="../tags/tag141.xml"/><Relationship Id="rId15" Type="http://schemas.openxmlformats.org/officeDocument/2006/relationships/slideLayout" Target="../slideLayouts/slideLayout7.xml"/><Relationship Id="rId10" Type="http://schemas.openxmlformats.org/officeDocument/2006/relationships/tags" Target="../tags/tag146.xml"/><Relationship Id="rId4" Type="http://schemas.openxmlformats.org/officeDocument/2006/relationships/tags" Target="../tags/tag140.xml"/><Relationship Id="rId9" Type="http://schemas.openxmlformats.org/officeDocument/2006/relationships/tags" Target="../tags/tag145.xml"/><Relationship Id="rId14" Type="http://schemas.openxmlformats.org/officeDocument/2006/relationships/tags" Target="../tags/tag148.xml"/></Relationships>
</file>

<file path=ppt/slides/_rels/slide17.xml.rels><?xml version="1.0" encoding="UTF-8" standalone="yes"?>
<Relationships xmlns="http://schemas.openxmlformats.org/package/2006/relationships"><Relationship Id="rId8" Type="http://schemas.openxmlformats.org/officeDocument/2006/relationships/tags" Target="../tags/tag156.xml"/><Relationship Id="rId13" Type="http://schemas.openxmlformats.org/officeDocument/2006/relationships/tags" Target="../tags/tag161.xml"/><Relationship Id="rId18" Type="http://schemas.openxmlformats.org/officeDocument/2006/relationships/tags" Target="../tags/tag166.xml"/><Relationship Id="rId26" Type="http://schemas.openxmlformats.org/officeDocument/2006/relationships/audio" Target="../media/media21.m4a"/><Relationship Id="rId3" Type="http://schemas.openxmlformats.org/officeDocument/2006/relationships/tags" Target="../tags/tag151.xml"/><Relationship Id="rId21" Type="http://schemas.openxmlformats.org/officeDocument/2006/relationships/tags" Target="../tags/tag169.xml"/><Relationship Id="rId7" Type="http://schemas.openxmlformats.org/officeDocument/2006/relationships/tags" Target="../tags/tag155.xml"/><Relationship Id="rId12" Type="http://schemas.openxmlformats.org/officeDocument/2006/relationships/tags" Target="../tags/tag160.xml"/><Relationship Id="rId17" Type="http://schemas.openxmlformats.org/officeDocument/2006/relationships/tags" Target="../tags/tag165.xml"/><Relationship Id="rId25" Type="http://schemas.microsoft.com/office/2007/relationships/media" Target="../media/media21.m4a"/><Relationship Id="rId2" Type="http://schemas.openxmlformats.org/officeDocument/2006/relationships/tags" Target="../tags/tag150.xml"/><Relationship Id="rId16" Type="http://schemas.openxmlformats.org/officeDocument/2006/relationships/tags" Target="../tags/tag164.xml"/><Relationship Id="rId20" Type="http://schemas.openxmlformats.org/officeDocument/2006/relationships/tags" Target="../tags/tag168.xml"/><Relationship Id="rId29" Type="http://schemas.openxmlformats.org/officeDocument/2006/relationships/notesSlide" Target="../notesSlides/notesSlide16.xml"/><Relationship Id="rId1" Type="http://schemas.openxmlformats.org/officeDocument/2006/relationships/tags" Target="../tags/tag149.xml"/><Relationship Id="rId6" Type="http://schemas.openxmlformats.org/officeDocument/2006/relationships/tags" Target="../tags/tag154.xml"/><Relationship Id="rId11" Type="http://schemas.openxmlformats.org/officeDocument/2006/relationships/tags" Target="../tags/tag159.xml"/><Relationship Id="rId24" Type="http://schemas.openxmlformats.org/officeDocument/2006/relationships/tags" Target="../tags/tag172.xml"/><Relationship Id="rId5" Type="http://schemas.openxmlformats.org/officeDocument/2006/relationships/tags" Target="../tags/tag153.xml"/><Relationship Id="rId15" Type="http://schemas.openxmlformats.org/officeDocument/2006/relationships/tags" Target="../tags/tag163.xml"/><Relationship Id="rId23" Type="http://schemas.openxmlformats.org/officeDocument/2006/relationships/tags" Target="../tags/tag171.xml"/><Relationship Id="rId28" Type="http://schemas.openxmlformats.org/officeDocument/2006/relationships/slideLayout" Target="../slideLayouts/slideLayout7.xml"/><Relationship Id="rId10" Type="http://schemas.openxmlformats.org/officeDocument/2006/relationships/tags" Target="../tags/tag158.xml"/><Relationship Id="rId19" Type="http://schemas.openxmlformats.org/officeDocument/2006/relationships/tags" Target="../tags/tag167.xml"/><Relationship Id="rId31" Type="http://schemas.openxmlformats.org/officeDocument/2006/relationships/image" Target="../media/image9.png"/><Relationship Id="rId4" Type="http://schemas.openxmlformats.org/officeDocument/2006/relationships/tags" Target="../tags/tag152.xml"/><Relationship Id="rId9" Type="http://schemas.openxmlformats.org/officeDocument/2006/relationships/tags" Target="../tags/tag157.xml"/><Relationship Id="rId14" Type="http://schemas.openxmlformats.org/officeDocument/2006/relationships/tags" Target="../tags/tag162.xml"/><Relationship Id="rId22" Type="http://schemas.openxmlformats.org/officeDocument/2006/relationships/tags" Target="../tags/tag170.xml"/><Relationship Id="rId27" Type="http://schemas.openxmlformats.org/officeDocument/2006/relationships/tags" Target="../tags/tag173.xml"/><Relationship Id="rId30"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tags" Target="../tags/tag186.xml"/><Relationship Id="rId18" Type="http://schemas.microsoft.com/office/2007/relationships/media" Target="../media/media22.m4a"/><Relationship Id="rId3" Type="http://schemas.openxmlformats.org/officeDocument/2006/relationships/tags" Target="../tags/tag176.xml"/><Relationship Id="rId21" Type="http://schemas.openxmlformats.org/officeDocument/2006/relationships/slideLayout" Target="../slideLayouts/slideLayout7.xml"/><Relationship Id="rId7" Type="http://schemas.openxmlformats.org/officeDocument/2006/relationships/tags" Target="../tags/tag180.xml"/><Relationship Id="rId12" Type="http://schemas.openxmlformats.org/officeDocument/2006/relationships/tags" Target="../tags/tag185.xml"/><Relationship Id="rId17" Type="http://schemas.openxmlformats.org/officeDocument/2006/relationships/tags" Target="../tags/tag190.xml"/><Relationship Id="rId25" Type="http://schemas.openxmlformats.org/officeDocument/2006/relationships/image" Target="../media/image9.png"/><Relationship Id="rId2" Type="http://schemas.openxmlformats.org/officeDocument/2006/relationships/tags" Target="../tags/tag175.xml"/><Relationship Id="rId16" Type="http://schemas.openxmlformats.org/officeDocument/2006/relationships/tags" Target="../tags/tag189.xml"/><Relationship Id="rId20" Type="http://schemas.openxmlformats.org/officeDocument/2006/relationships/tags" Target="../tags/tag191.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tags" Target="../tags/tag184.xml"/><Relationship Id="rId24" Type="http://schemas.microsoft.com/office/2007/relationships/hdphoto" Target="../media/hdphoto2.wdp"/><Relationship Id="rId5" Type="http://schemas.openxmlformats.org/officeDocument/2006/relationships/tags" Target="../tags/tag178.xml"/><Relationship Id="rId15" Type="http://schemas.openxmlformats.org/officeDocument/2006/relationships/tags" Target="../tags/tag188.xml"/><Relationship Id="rId23" Type="http://schemas.openxmlformats.org/officeDocument/2006/relationships/image" Target="../media/image42.png"/><Relationship Id="rId10" Type="http://schemas.openxmlformats.org/officeDocument/2006/relationships/tags" Target="../tags/tag183.xml"/><Relationship Id="rId19" Type="http://schemas.openxmlformats.org/officeDocument/2006/relationships/audio" Target="../media/media22.m4a"/><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tags" Target="../tags/tag187.xml"/><Relationship Id="rId2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8" Type="http://schemas.openxmlformats.org/officeDocument/2006/relationships/tags" Target="../tags/tag199.xml"/><Relationship Id="rId13" Type="http://schemas.openxmlformats.org/officeDocument/2006/relationships/tags" Target="../tags/tag204.xml"/><Relationship Id="rId18" Type="http://schemas.openxmlformats.org/officeDocument/2006/relationships/slideLayout" Target="../slideLayouts/slideLayout7.xml"/><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tags" Target="../tags/tag203.xml"/><Relationship Id="rId17" Type="http://schemas.openxmlformats.org/officeDocument/2006/relationships/tags" Target="../tags/tag206.xml"/><Relationship Id="rId2" Type="http://schemas.openxmlformats.org/officeDocument/2006/relationships/tags" Target="../tags/tag193.xml"/><Relationship Id="rId16" Type="http://schemas.openxmlformats.org/officeDocument/2006/relationships/audio" Target="../media/media23.m4a"/><Relationship Id="rId20" Type="http://schemas.openxmlformats.org/officeDocument/2006/relationships/image" Target="../media/image9.png"/><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tags" Target="../tags/tag202.xml"/><Relationship Id="rId5" Type="http://schemas.openxmlformats.org/officeDocument/2006/relationships/tags" Target="../tags/tag196.xml"/><Relationship Id="rId15" Type="http://schemas.microsoft.com/office/2007/relationships/media" Target="../media/media23.m4a"/><Relationship Id="rId10" Type="http://schemas.openxmlformats.org/officeDocument/2006/relationships/tags" Target="../tags/tag201.xml"/><Relationship Id="rId19" Type="http://schemas.openxmlformats.org/officeDocument/2006/relationships/notesSlide" Target="../notesSlides/notesSlide18.xml"/><Relationship Id="rId4" Type="http://schemas.openxmlformats.org/officeDocument/2006/relationships/tags" Target="../tags/tag195.xml"/><Relationship Id="rId9" Type="http://schemas.openxmlformats.org/officeDocument/2006/relationships/tags" Target="../tags/tag200.xml"/><Relationship Id="rId14" Type="http://schemas.openxmlformats.org/officeDocument/2006/relationships/tags" Target="../tags/tag205.xml"/></Relationships>
</file>

<file path=ppt/slides/_rels/slide20.xml.rels><?xml version="1.0" encoding="UTF-8" standalone="yes"?>
<Relationships xmlns="http://schemas.openxmlformats.org/package/2006/relationships"><Relationship Id="rId8" Type="http://schemas.openxmlformats.org/officeDocument/2006/relationships/tags" Target="../tags/tag214.xml"/><Relationship Id="rId13" Type="http://schemas.microsoft.com/office/2007/relationships/media" Target="../media/media24.m4a"/><Relationship Id="rId18" Type="http://schemas.openxmlformats.org/officeDocument/2006/relationships/image" Target="../media/image41.png"/><Relationship Id="rId3" Type="http://schemas.openxmlformats.org/officeDocument/2006/relationships/tags" Target="../tags/tag209.xml"/><Relationship Id="rId7" Type="http://schemas.openxmlformats.org/officeDocument/2006/relationships/tags" Target="../tags/tag213.xml"/><Relationship Id="rId12" Type="http://schemas.openxmlformats.org/officeDocument/2006/relationships/tags" Target="../tags/tag218.xml"/><Relationship Id="rId17" Type="http://schemas.openxmlformats.org/officeDocument/2006/relationships/notesSlide" Target="../notesSlides/notesSlide19.xml"/><Relationship Id="rId2" Type="http://schemas.openxmlformats.org/officeDocument/2006/relationships/tags" Target="../tags/tag208.xml"/><Relationship Id="rId16" Type="http://schemas.openxmlformats.org/officeDocument/2006/relationships/slideLayout" Target="../slideLayouts/slideLayout7.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5" Type="http://schemas.openxmlformats.org/officeDocument/2006/relationships/tags" Target="../tags/tag211.xml"/><Relationship Id="rId15" Type="http://schemas.openxmlformats.org/officeDocument/2006/relationships/tags" Target="../tags/tag219.xml"/><Relationship Id="rId10" Type="http://schemas.openxmlformats.org/officeDocument/2006/relationships/tags" Target="../tags/tag216.xml"/><Relationship Id="rId19" Type="http://schemas.openxmlformats.org/officeDocument/2006/relationships/image" Target="../media/image9.png"/><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audio" Target="../media/media24.m4a"/></Relationships>
</file>

<file path=ppt/slides/_rels/slide21.xml.rels><?xml version="1.0" encoding="UTF-8" standalone="yes"?>
<Relationships xmlns="http://schemas.openxmlformats.org/package/2006/relationships"><Relationship Id="rId8" Type="http://schemas.openxmlformats.org/officeDocument/2006/relationships/tags" Target="../tags/tag227.xml"/><Relationship Id="rId13" Type="http://schemas.microsoft.com/office/2007/relationships/media" Target="../media/media25.m4a"/><Relationship Id="rId18" Type="http://schemas.openxmlformats.org/officeDocument/2006/relationships/image" Target="../media/image42.png"/><Relationship Id="rId3" Type="http://schemas.openxmlformats.org/officeDocument/2006/relationships/tags" Target="../tags/tag222.xml"/><Relationship Id="rId7" Type="http://schemas.openxmlformats.org/officeDocument/2006/relationships/tags" Target="../tags/tag226.xml"/><Relationship Id="rId12" Type="http://schemas.openxmlformats.org/officeDocument/2006/relationships/tags" Target="../tags/tag231.xml"/><Relationship Id="rId17" Type="http://schemas.openxmlformats.org/officeDocument/2006/relationships/notesSlide" Target="../notesSlides/notesSlide20.xml"/><Relationship Id="rId2" Type="http://schemas.openxmlformats.org/officeDocument/2006/relationships/tags" Target="../tags/tag221.xml"/><Relationship Id="rId16" Type="http://schemas.openxmlformats.org/officeDocument/2006/relationships/slideLayout" Target="../slideLayouts/slideLayout7.xml"/><Relationship Id="rId20" Type="http://schemas.openxmlformats.org/officeDocument/2006/relationships/image" Target="../media/image9.png"/><Relationship Id="rId1" Type="http://schemas.openxmlformats.org/officeDocument/2006/relationships/tags" Target="../tags/tag220.xml"/><Relationship Id="rId6" Type="http://schemas.openxmlformats.org/officeDocument/2006/relationships/tags" Target="../tags/tag225.xml"/><Relationship Id="rId11" Type="http://schemas.openxmlformats.org/officeDocument/2006/relationships/tags" Target="../tags/tag230.xml"/><Relationship Id="rId5" Type="http://schemas.openxmlformats.org/officeDocument/2006/relationships/tags" Target="../tags/tag224.xml"/><Relationship Id="rId15" Type="http://schemas.openxmlformats.org/officeDocument/2006/relationships/tags" Target="../tags/tag232.xml"/><Relationship Id="rId10" Type="http://schemas.openxmlformats.org/officeDocument/2006/relationships/tags" Target="../tags/tag229.xml"/><Relationship Id="rId19" Type="http://schemas.microsoft.com/office/2007/relationships/hdphoto" Target="../media/hdphoto2.wdp"/><Relationship Id="rId4" Type="http://schemas.openxmlformats.org/officeDocument/2006/relationships/tags" Target="../tags/tag223.xml"/><Relationship Id="rId9" Type="http://schemas.openxmlformats.org/officeDocument/2006/relationships/tags" Target="../tags/tag228.xml"/><Relationship Id="rId14" Type="http://schemas.openxmlformats.org/officeDocument/2006/relationships/audio" Target="../media/media25.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Text Box 14"/>
          <p:cNvSpPr txBox="1">
            <a:spLocks noChangeArrowheads="1"/>
          </p:cNvSpPr>
          <p:nvPr>
            <p:custDataLst>
              <p:tags r:id="rId1"/>
            </p:custDataLst>
          </p:nvPr>
        </p:nvSpPr>
        <p:spPr bwMode="auto">
          <a:xfrm>
            <a:off x="0" y="476250"/>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FR" dirty="0"/>
              <a:t>Arts et </a:t>
            </a:r>
            <a:r>
              <a:rPr lang="fr-FR" dirty="0" smtClean="0"/>
              <a:t>Métiers - 2</a:t>
            </a:r>
            <a:r>
              <a:rPr lang="fr-FR" baseline="30000" dirty="0" smtClean="0"/>
              <a:t>ème</a:t>
            </a:r>
            <a:r>
              <a:rPr lang="fr-FR" dirty="0" smtClean="0"/>
              <a:t> </a:t>
            </a:r>
            <a:r>
              <a:rPr lang="fr-FR" dirty="0"/>
              <a:t>année </a:t>
            </a:r>
          </a:p>
        </p:txBody>
      </p:sp>
      <p:pic>
        <p:nvPicPr>
          <p:cNvPr id="3" name="Image 2"/>
          <p:cNvPicPr>
            <a:picLocks noChangeAspect="1"/>
          </p:cNvPicPr>
          <p:nvPr>
            <p:custDataLst>
              <p:tags r:id="rId2"/>
            </p:custDataLst>
          </p:nvPr>
        </p:nvPicPr>
        <p:blipFill>
          <a:blip r:embed="rId15" cstate="print">
            <a:extLst>
              <a:ext uri="{28A0092B-C50C-407E-A947-70E740481C1C}">
                <a14:useLocalDpi xmlns:a14="http://schemas.microsoft.com/office/drawing/2010/main" val="0"/>
              </a:ext>
            </a:extLst>
          </a:blip>
          <a:stretch>
            <a:fillRect/>
          </a:stretch>
        </p:blipFill>
        <p:spPr>
          <a:xfrm>
            <a:off x="176426" y="125080"/>
            <a:ext cx="2019120" cy="605052"/>
          </a:xfrm>
          <a:prstGeom prst="rect">
            <a:avLst/>
          </a:prstGeom>
        </p:spPr>
      </p:pic>
      <p:pic>
        <p:nvPicPr>
          <p:cNvPr id="4" name="Image 3"/>
          <p:cNvPicPr>
            <a:picLocks noChangeAspect="1"/>
          </p:cNvPicPr>
          <p:nvPr>
            <p:custDataLst>
              <p:tags r:id="rId3"/>
            </p:custDataLst>
          </p:nvPr>
        </p:nvPicPr>
        <p:blipFill>
          <a:blip r:embed="rId16"/>
          <a:stretch>
            <a:fillRect/>
          </a:stretch>
        </p:blipFill>
        <p:spPr>
          <a:xfrm>
            <a:off x="467544" y="1256341"/>
            <a:ext cx="2628900" cy="1743075"/>
          </a:xfrm>
          <a:prstGeom prst="rect">
            <a:avLst/>
          </a:prstGeom>
        </p:spPr>
      </p:pic>
      <p:pic>
        <p:nvPicPr>
          <p:cNvPr id="5" name="Image 4"/>
          <p:cNvPicPr>
            <a:picLocks noChangeAspect="1"/>
          </p:cNvPicPr>
          <p:nvPr>
            <p:custDataLst>
              <p:tags r:id="rId4"/>
            </p:custDataLst>
          </p:nvPr>
        </p:nvPicPr>
        <p:blipFill>
          <a:blip r:embed="rId17"/>
          <a:stretch>
            <a:fillRect/>
          </a:stretch>
        </p:blipFill>
        <p:spPr>
          <a:xfrm>
            <a:off x="6228184" y="3789040"/>
            <a:ext cx="2777826" cy="2777826"/>
          </a:xfrm>
          <a:prstGeom prst="rect">
            <a:avLst/>
          </a:prstGeom>
        </p:spPr>
      </p:pic>
      <p:pic>
        <p:nvPicPr>
          <p:cNvPr id="6" name="Image 5"/>
          <p:cNvPicPr>
            <a:picLocks noChangeAspect="1"/>
          </p:cNvPicPr>
          <p:nvPr>
            <p:custDataLst>
              <p:tags r:id="rId5"/>
            </p:custDataLst>
          </p:nvPr>
        </p:nvPicPr>
        <p:blipFill>
          <a:blip r:embed="rId18"/>
          <a:stretch>
            <a:fillRect/>
          </a:stretch>
        </p:blipFill>
        <p:spPr>
          <a:xfrm>
            <a:off x="444729" y="3108476"/>
            <a:ext cx="2686050" cy="1704975"/>
          </a:xfrm>
          <a:prstGeom prst="rect">
            <a:avLst/>
          </a:prstGeom>
        </p:spPr>
      </p:pic>
      <p:pic>
        <p:nvPicPr>
          <p:cNvPr id="7" name="Image 6"/>
          <p:cNvPicPr>
            <a:picLocks noChangeAspect="1"/>
          </p:cNvPicPr>
          <p:nvPr>
            <p:custDataLst>
              <p:tags r:id="rId6"/>
            </p:custDataLst>
          </p:nvPr>
        </p:nvPicPr>
        <p:blipFill>
          <a:blip r:embed="rId19"/>
          <a:stretch>
            <a:fillRect/>
          </a:stretch>
        </p:blipFill>
        <p:spPr>
          <a:xfrm>
            <a:off x="3445530" y="4070103"/>
            <a:ext cx="2496763" cy="2496763"/>
          </a:xfrm>
          <a:prstGeom prst="rect">
            <a:avLst/>
          </a:prstGeom>
        </p:spPr>
      </p:pic>
      <p:pic>
        <p:nvPicPr>
          <p:cNvPr id="8" name="Image 7"/>
          <p:cNvPicPr>
            <a:picLocks noChangeAspect="1"/>
          </p:cNvPicPr>
          <p:nvPr>
            <p:custDataLst>
              <p:tags r:id="rId7"/>
            </p:custDataLst>
          </p:nvPr>
        </p:nvPicPr>
        <p:blipFill>
          <a:blip r:embed="rId20"/>
          <a:stretch>
            <a:fillRect/>
          </a:stretch>
        </p:blipFill>
        <p:spPr>
          <a:xfrm>
            <a:off x="6157181" y="873919"/>
            <a:ext cx="2866760" cy="2147303"/>
          </a:xfrm>
          <a:prstGeom prst="rect">
            <a:avLst/>
          </a:prstGeom>
        </p:spPr>
      </p:pic>
      <p:pic>
        <p:nvPicPr>
          <p:cNvPr id="9" name="Image 8"/>
          <p:cNvPicPr>
            <a:picLocks noChangeAspect="1"/>
          </p:cNvPicPr>
          <p:nvPr>
            <p:custDataLst>
              <p:tags r:id="rId8"/>
            </p:custDataLst>
          </p:nvPr>
        </p:nvPicPr>
        <p:blipFill>
          <a:blip r:embed="rId21"/>
          <a:stretch>
            <a:fillRect/>
          </a:stretch>
        </p:blipFill>
        <p:spPr>
          <a:xfrm>
            <a:off x="3553099" y="1486589"/>
            <a:ext cx="2147427" cy="1429015"/>
          </a:xfrm>
          <a:prstGeom prst="rect">
            <a:avLst/>
          </a:prstGeom>
        </p:spPr>
      </p:pic>
      <p:pic>
        <p:nvPicPr>
          <p:cNvPr id="10" name="Image 9"/>
          <p:cNvPicPr>
            <a:picLocks noChangeAspect="1"/>
          </p:cNvPicPr>
          <p:nvPr>
            <p:custDataLst>
              <p:tags r:id="rId9"/>
            </p:custDataLst>
          </p:nvPr>
        </p:nvPicPr>
        <p:blipFill>
          <a:blip r:embed="rId22"/>
          <a:stretch>
            <a:fillRect/>
          </a:stretch>
        </p:blipFill>
        <p:spPr>
          <a:xfrm>
            <a:off x="531854" y="5031651"/>
            <a:ext cx="2793697" cy="1549992"/>
          </a:xfrm>
          <a:prstGeom prst="rect">
            <a:avLst/>
          </a:prstGeom>
        </p:spPr>
      </p:pic>
      <p:sp>
        <p:nvSpPr>
          <p:cNvPr id="2" name="Text Box 4"/>
          <p:cNvSpPr txBox="1">
            <a:spLocks noChangeArrowheads="1"/>
          </p:cNvSpPr>
          <p:nvPr>
            <p:custDataLst>
              <p:tags r:id="rId10"/>
            </p:custDataLst>
          </p:nvPr>
        </p:nvSpPr>
        <p:spPr bwMode="auto">
          <a:xfrm>
            <a:off x="0" y="2992885"/>
            <a:ext cx="9144000" cy="1077218"/>
          </a:xfrm>
          <a:prstGeom prst="rect">
            <a:avLst/>
          </a:prstGeom>
          <a:solidFill>
            <a:schemeClr val="bg1">
              <a:alpha val="7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lang="fr-FR" sz="3200" b="1" dirty="0" smtClean="0">
                <a:effectLst>
                  <a:outerShdw blurRad="38100" dist="38100" dir="2700000" algn="tl">
                    <a:srgbClr val="C0C0C0"/>
                  </a:outerShdw>
                </a:effectLst>
                <a:latin typeface="Arial" pitchFamily="34" charset="0"/>
              </a:rPr>
              <a:t>UEI Concevoir - Usinage </a:t>
            </a:r>
            <a:r>
              <a:rPr lang="fr-FR" sz="3200" b="1" dirty="0">
                <a:effectLst>
                  <a:outerShdw blurRad="38100" dist="38100" dir="2700000" algn="tl">
                    <a:srgbClr val="C0C0C0"/>
                  </a:outerShdw>
                </a:effectLst>
                <a:latin typeface="Arial" pitchFamily="34" charset="0"/>
              </a:rPr>
              <a:t>f</a:t>
            </a:r>
            <a:r>
              <a:rPr lang="fr-FR" sz="3200" b="1" dirty="0" smtClean="0">
                <a:effectLst>
                  <a:outerShdw blurRad="38100" dist="38100" dir="2700000" algn="tl">
                    <a:srgbClr val="C0C0C0"/>
                  </a:outerShdw>
                </a:effectLst>
                <a:latin typeface="Arial" pitchFamily="34" charset="0"/>
              </a:rPr>
              <a:t>ormes complexes</a:t>
            </a:r>
          </a:p>
          <a:p>
            <a:pPr algn="ctr">
              <a:defRPr/>
            </a:pPr>
            <a:r>
              <a:rPr lang="fr-FR" sz="3200" b="1" dirty="0" smtClean="0">
                <a:effectLst>
                  <a:outerShdw blurRad="38100" dist="38100" dir="2700000" algn="tl">
                    <a:srgbClr val="C0C0C0"/>
                  </a:outerShdw>
                </a:effectLst>
                <a:latin typeface="Arial" pitchFamily="34" charset="0"/>
              </a:rPr>
              <a:t>Procédés non conventionnels</a:t>
            </a:r>
            <a:endParaRPr lang="fr-FR" sz="3200" b="1" dirty="0">
              <a:effectLst>
                <a:outerShdw blurRad="38100" dist="38100" dir="2700000" algn="tl">
                  <a:srgbClr val="C0C0C0"/>
                </a:outerShdw>
              </a:effectLst>
              <a:latin typeface="Arial" pitchFamily="34" charset="0"/>
            </a:endParaRPr>
          </a:p>
        </p:txBody>
      </p:sp>
      <p:pic>
        <p:nvPicPr>
          <p:cNvPr id="12" name="Audio 11">
            <a:hlinkClick r:id="" action="ppaction://media"/>
          </p:cNvPr>
          <p:cNvPicPr>
            <a:picLocks noChangeAspect="1"/>
          </p:cNvPicPr>
          <p:nvPr>
            <a:audioFile r:link="rId12"/>
            <p:custDataLst>
              <p:tags r:id="rId13"/>
            </p:custDataLst>
            <p:extLst>
              <p:ext uri="{DAA4B4D4-6D71-4841-9C94-3DE7FCFB9230}">
                <p14:media xmlns:p14="http://schemas.microsoft.com/office/powerpoint/2010/main" r:embed="rId11"/>
              </p:ext>
            </p:extLst>
          </p:nvPr>
        </p:nvPicPr>
        <p:blipFill>
          <a:blip r:embed="rId23"/>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802001585"/>
      </p:ext>
    </p:extLst>
  </p:cSld>
  <p:clrMapOvr>
    <a:masterClrMapping/>
  </p:clrMapOvr>
  <mc:AlternateContent xmlns:mc="http://schemas.openxmlformats.org/markup-compatibility/2006" xmlns:p14="http://schemas.microsoft.com/office/powerpoint/2010/main">
    <mc:Choice Requires="p14">
      <p:transition spd="slow" p14:dur="2000" advTm="18093"/>
    </mc:Choice>
    <mc:Fallback xmlns="">
      <p:transition spd="slow" advTm="18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0" y="0"/>
            <a:ext cx="9144000" cy="641350"/>
          </a:xfrm>
          <a:prstGeom prst="rect">
            <a:avLst/>
          </a:prstGeom>
          <a:noFill/>
          <a:ln w="9525">
            <a:noFill/>
            <a:miter lim="800000"/>
            <a:headEnd/>
            <a:tailEnd/>
          </a:ln>
        </p:spPr>
        <p:txBody>
          <a:bodyPr>
            <a:spAutoFit/>
          </a:bodyPr>
          <a:lstStyle/>
          <a:p>
            <a:pPr algn="ctr"/>
            <a:r>
              <a:rPr lang="fr-FR" sz="3600" b="1" dirty="0" smtClean="0"/>
              <a:t>Procédés d’usinage non conventionnels</a:t>
            </a:r>
            <a:endParaRPr lang="fr-FR" sz="3600" b="1" dirty="0"/>
          </a:p>
        </p:txBody>
      </p:sp>
      <p:sp>
        <p:nvSpPr>
          <p:cNvPr id="3" name="ZoneTexte 2"/>
          <p:cNvSpPr txBox="1"/>
          <p:nvPr>
            <p:custDataLst>
              <p:tags r:id="rId3"/>
            </p:custDataLst>
          </p:nvPr>
        </p:nvSpPr>
        <p:spPr>
          <a:xfrm>
            <a:off x="538888" y="692696"/>
            <a:ext cx="8425600" cy="1292662"/>
          </a:xfrm>
          <a:prstGeom prst="rect">
            <a:avLst/>
          </a:prstGeom>
          <a:noFill/>
        </p:spPr>
        <p:txBody>
          <a:bodyPr wrap="square" rtlCol="0">
            <a:spAutoFit/>
          </a:bodyPr>
          <a:lstStyle/>
          <a:p>
            <a:r>
              <a:rPr lang="fr-FR" sz="2400" b="1" dirty="0" smtClean="0">
                <a:solidFill>
                  <a:schemeClr val="tx1">
                    <a:lumMod val="85000"/>
                    <a:lumOff val="15000"/>
                  </a:schemeClr>
                </a:solidFill>
              </a:rPr>
              <a:t>Définition</a:t>
            </a:r>
          </a:p>
          <a:p>
            <a:endParaRPr lang="fr-FR" dirty="0">
              <a:solidFill>
                <a:schemeClr val="tx1">
                  <a:lumMod val="85000"/>
                  <a:lumOff val="15000"/>
                </a:schemeClr>
              </a:solidFill>
            </a:endParaRPr>
          </a:p>
          <a:p>
            <a:r>
              <a:rPr lang="fr-FR" dirty="0" smtClean="0">
                <a:solidFill>
                  <a:schemeClr val="tx1">
                    <a:lumMod val="85000"/>
                    <a:lumOff val="15000"/>
                  </a:schemeClr>
                </a:solidFill>
              </a:rPr>
              <a:t>En référence à l’usinage par outil coupant, les procédés non-conventionnels permettent d’usiner sans utiliser d’outil coupant. L’« outil » ne touche pas la pièce à usiner. </a:t>
            </a:r>
            <a:endParaRPr lang="fr-FR" dirty="0">
              <a:solidFill>
                <a:schemeClr val="tx1">
                  <a:lumMod val="85000"/>
                  <a:lumOff val="15000"/>
                </a:schemeClr>
              </a:solidFill>
            </a:endParaRPr>
          </a:p>
        </p:txBody>
      </p:sp>
      <p:sp>
        <p:nvSpPr>
          <p:cNvPr id="16" name="ZoneTexte 15"/>
          <p:cNvSpPr txBox="1"/>
          <p:nvPr>
            <p:custDataLst>
              <p:tags r:id="rId4"/>
            </p:custDataLst>
          </p:nvPr>
        </p:nvSpPr>
        <p:spPr>
          <a:xfrm>
            <a:off x="558404" y="2348880"/>
            <a:ext cx="8064896" cy="4062651"/>
          </a:xfrm>
          <a:prstGeom prst="rect">
            <a:avLst/>
          </a:prstGeom>
          <a:noFill/>
        </p:spPr>
        <p:txBody>
          <a:bodyPr wrap="square" rtlCol="0">
            <a:spAutoFit/>
          </a:bodyPr>
          <a:lstStyle/>
          <a:p>
            <a:r>
              <a:rPr lang="fr-FR" sz="2400" b="1" dirty="0" smtClean="0">
                <a:solidFill>
                  <a:schemeClr val="tx2">
                    <a:lumMod val="75000"/>
                  </a:schemeClr>
                </a:solidFill>
              </a:rPr>
              <a:t>Famille de procédés</a:t>
            </a:r>
          </a:p>
          <a:p>
            <a:endParaRPr lang="fr-FR" dirty="0">
              <a:solidFill>
                <a:schemeClr val="tx2">
                  <a:lumMod val="75000"/>
                </a:schemeClr>
              </a:solidFill>
            </a:endParaRPr>
          </a:p>
          <a:p>
            <a:r>
              <a:rPr lang="fr-FR" b="1" dirty="0" smtClean="0">
                <a:solidFill>
                  <a:schemeClr val="tx2">
                    <a:lumMod val="75000"/>
                  </a:schemeClr>
                </a:solidFill>
              </a:rPr>
              <a:t>Procédés de découpe</a:t>
            </a:r>
          </a:p>
          <a:p>
            <a:r>
              <a:rPr lang="fr-FR" dirty="0">
                <a:solidFill>
                  <a:schemeClr val="tx2">
                    <a:lumMod val="75000"/>
                  </a:schemeClr>
                </a:solidFill>
              </a:rPr>
              <a:t>	</a:t>
            </a:r>
            <a:r>
              <a:rPr lang="fr-FR" dirty="0" smtClean="0">
                <a:solidFill>
                  <a:schemeClr val="tx2">
                    <a:lumMod val="75000"/>
                  </a:schemeClr>
                </a:solidFill>
              </a:rPr>
              <a:t>Découpe Laser</a:t>
            </a:r>
          </a:p>
          <a:p>
            <a:r>
              <a:rPr lang="fr-FR" dirty="0">
                <a:solidFill>
                  <a:schemeClr val="tx2">
                    <a:lumMod val="75000"/>
                  </a:schemeClr>
                </a:solidFill>
              </a:rPr>
              <a:t>	</a:t>
            </a:r>
            <a:r>
              <a:rPr lang="fr-FR" dirty="0" smtClean="0">
                <a:solidFill>
                  <a:schemeClr val="tx2">
                    <a:lumMod val="75000"/>
                  </a:schemeClr>
                </a:solidFill>
              </a:rPr>
              <a:t>Découpe jet d’eau haute pression</a:t>
            </a:r>
          </a:p>
          <a:p>
            <a:r>
              <a:rPr lang="fr-FR" dirty="0">
                <a:solidFill>
                  <a:schemeClr val="tx2">
                    <a:lumMod val="75000"/>
                  </a:schemeClr>
                </a:solidFill>
              </a:rPr>
              <a:t>	</a:t>
            </a:r>
            <a:r>
              <a:rPr lang="fr-FR" dirty="0" smtClean="0">
                <a:solidFill>
                  <a:schemeClr val="tx2">
                    <a:lumMod val="75000"/>
                  </a:schemeClr>
                </a:solidFill>
              </a:rPr>
              <a:t>Découpe plasma</a:t>
            </a:r>
          </a:p>
          <a:p>
            <a:pPr lvl="2"/>
            <a:r>
              <a:rPr lang="fr-FR" dirty="0" smtClean="0">
                <a:solidFill>
                  <a:schemeClr val="tx2">
                    <a:lumMod val="75000"/>
                  </a:schemeClr>
                </a:solidFill>
              </a:rPr>
              <a:t>…</a:t>
            </a:r>
          </a:p>
          <a:p>
            <a:endParaRPr lang="fr-FR" dirty="0" smtClean="0">
              <a:solidFill>
                <a:schemeClr val="tx2">
                  <a:lumMod val="75000"/>
                </a:schemeClr>
              </a:solidFill>
            </a:endParaRPr>
          </a:p>
          <a:p>
            <a:r>
              <a:rPr lang="fr-FR" b="1" dirty="0" smtClean="0">
                <a:solidFill>
                  <a:schemeClr val="tx2">
                    <a:lumMod val="75000"/>
                  </a:schemeClr>
                </a:solidFill>
              </a:rPr>
              <a:t>Procédés par enlèvement de matière (forme 3D)</a:t>
            </a:r>
          </a:p>
          <a:p>
            <a:r>
              <a:rPr lang="fr-FR" dirty="0">
                <a:solidFill>
                  <a:schemeClr val="tx2">
                    <a:lumMod val="75000"/>
                  </a:schemeClr>
                </a:solidFill>
              </a:rPr>
              <a:t>	</a:t>
            </a:r>
            <a:r>
              <a:rPr lang="fr-FR" dirty="0" smtClean="0">
                <a:solidFill>
                  <a:schemeClr val="tx2">
                    <a:lumMod val="75000"/>
                  </a:schemeClr>
                </a:solidFill>
              </a:rPr>
              <a:t>Chimique</a:t>
            </a:r>
          </a:p>
          <a:p>
            <a:r>
              <a:rPr lang="fr-FR" dirty="0">
                <a:solidFill>
                  <a:schemeClr val="tx2">
                    <a:lumMod val="75000"/>
                  </a:schemeClr>
                </a:solidFill>
              </a:rPr>
              <a:t>	</a:t>
            </a:r>
            <a:r>
              <a:rPr lang="fr-FR" dirty="0" smtClean="0">
                <a:solidFill>
                  <a:schemeClr val="tx2">
                    <a:lumMod val="75000"/>
                  </a:schemeClr>
                </a:solidFill>
              </a:rPr>
              <a:t>Électrochimique</a:t>
            </a:r>
            <a:endParaRPr lang="fr-FR" dirty="0" smtClean="0">
              <a:solidFill>
                <a:schemeClr val="tx2">
                  <a:lumMod val="75000"/>
                </a:schemeClr>
              </a:solidFill>
            </a:endParaRPr>
          </a:p>
          <a:p>
            <a:r>
              <a:rPr lang="fr-FR" dirty="0">
                <a:solidFill>
                  <a:schemeClr val="tx2">
                    <a:lumMod val="75000"/>
                  </a:schemeClr>
                </a:solidFill>
              </a:rPr>
              <a:t>	</a:t>
            </a:r>
            <a:r>
              <a:rPr lang="fr-FR" dirty="0" smtClean="0">
                <a:solidFill>
                  <a:schemeClr val="tx2">
                    <a:lumMod val="75000"/>
                  </a:schemeClr>
                </a:solidFill>
              </a:rPr>
              <a:t>Ultrason</a:t>
            </a:r>
          </a:p>
          <a:p>
            <a:r>
              <a:rPr lang="fr-FR" dirty="0">
                <a:solidFill>
                  <a:schemeClr val="tx2">
                    <a:lumMod val="75000"/>
                  </a:schemeClr>
                </a:solidFill>
              </a:rPr>
              <a:t>	</a:t>
            </a:r>
            <a:r>
              <a:rPr lang="fr-FR" dirty="0" smtClean="0">
                <a:solidFill>
                  <a:schemeClr val="tx2">
                    <a:lumMod val="75000"/>
                  </a:schemeClr>
                </a:solidFill>
              </a:rPr>
              <a:t>Électroérosion</a:t>
            </a:r>
            <a:endParaRPr lang="fr-FR" dirty="0">
              <a:solidFill>
                <a:schemeClr val="tx2">
                  <a:lumMod val="75000"/>
                </a:schemeClr>
              </a:solidFill>
            </a:endParaRPr>
          </a:p>
          <a:p>
            <a:endParaRPr lang="fr-FR" dirty="0">
              <a:solidFill>
                <a:schemeClr val="tx2">
                  <a:lumMod val="75000"/>
                </a:schemeClr>
              </a:solidFill>
            </a:endParaRPr>
          </a:p>
        </p:txBody>
      </p:sp>
      <p:pic>
        <p:nvPicPr>
          <p:cNvPr id="6" name="Audio 5">
            <a:hlinkClick r:id="" action="ppaction://media"/>
          </p:cNvPr>
          <p:cNvPicPr>
            <a:picLocks noChangeAspect="1"/>
          </p:cNvPicPr>
          <p:nvPr>
            <a:audioFile r:link="rId6"/>
            <p:custDataLst>
              <p:tags r:id="rId7"/>
            </p:custDataLst>
            <p:extLst>
              <p:ext uri="{DAA4B4D4-6D71-4841-9C94-3DE7FCFB9230}">
                <p14:media xmlns:p14="http://schemas.microsoft.com/office/powerpoint/2010/main" r:embed="rId5"/>
              </p:ext>
            </p:extLst>
          </p:nvPr>
        </p:nvPicPr>
        <p:blipFill>
          <a:blip r:embed="rId10"/>
          <a:stretch>
            <a:fillRect/>
          </a:stretch>
        </p:blipFill>
        <p:spPr>
          <a:xfrm>
            <a:off x="8318500" y="6032500"/>
            <a:ext cx="609600" cy="609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52897"/>
    </mc:Choice>
    <mc:Fallback xmlns="">
      <p:transition spd="slow" advTm="52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0" y="0"/>
            <a:ext cx="9144000" cy="641350"/>
          </a:xfrm>
          <a:prstGeom prst="rect">
            <a:avLst/>
          </a:prstGeom>
          <a:noFill/>
          <a:ln w="9525">
            <a:noFill/>
            <a:miter lim="800000"/>
            <a:headEnd/>
            <a:tailEnd/>
          </a:ln>
        </p:spPr>
        <p:txBody>
          <a:bodyPr>
            <a:spAutoFit/>
          </a:bodyPr>
          <a:lstStyle/>
          <a:p>
            <a:pPr algn="ctr"/>
            <a:r>
              <a:rPr lang="fr-FR" sz="3600" b="1" dirty="0" smtClean="0"/>
              <a:t>Usinage Chimique</a:t>
            </a:r>
            <a:endParaRPr lang="fr-FR" sz="3600" b="1" dirty="0"/>
          </a:p>
        </p:txBody>
      </p:sp>
      <p:sp>
        <p:nvSpPr>
          <p:cNvPr id="3" name="ZoneTexte 2"/>
          <p:cNvSpPr txBox="1"/>
          <p:nvPr>
            <p:custDataLst>
              <p:tags r:id="rId3"/>
            </p:custDataLst>
          </p:nvPr>
        </p:nvSpPr>
        <p:spPr>
          <a:xfrm>
            <a:off x="274227" y="598904"/>
            <a:ext cx="8546245" cy="1692771"/>
          </a:xfrm>
          <a:prstGeom prst="rect">
            <a:avLst/>
          </a:prstGeom>
          <a:noFill/>
        </p:spPr>
        <p:txBody>
          <a:bodyPr wrap="square" rtlCol="0">
            <a:spAutoFit/>
          </a:bodyPr>
          <a:lstStyle/>
          <a:p>
            <a:pPr algn="just"/>
            <a:r>
              <a:rPr lang="fr-FR" sz="2400" b="1" dirty="0" smtClean="0">
                <a:solidFill>
                  <a:schemeClr val="tx2">
                    <a:lumMod val="75000"/>
                  </a:schemeClr>
                </a:solidFill>
              </a:rPr>
              <a:t>Principe</a:t>
            </a:r>
          </a:p>
          <a:p>
            <a:pPr algn="just"/>
            <a:endParaRPr lang="fr-FR" sz="800" dirty="0">
              <a:solidFill>
                <a:schemeClr val="tx2">
                  <a:lumMod val="75000"/>
                </a:schemeClr>
              </a:solidFill>
            </a:endParaRPr>
          </a:p>
          <a:p>
            <a:pPr algn="just"/>
            <a:r>
              <a:rPr lang="fr-FR" dirty="0">
                <a:solidFill>
                  <a:schemeClr val="tx2">
                    <a:lumMod val="75000"/>
                  </a:schemeClr>
                </a:solidFill>
              </a:rPr>
              <a:t>L’usinage chimique est un procédé </a:t>
            </a:r>
            <a:r>
              <a:rPr lang="fr-FR" dirty="0" smtClean="0">
                <a:solidFill>
                  <a:schemeClr val="tx2">
                    <a:lumMod val="75000"/>
                  </a:schemeClr>
                </a:solidFill>
              </a:rPr>
              <a:t>par </a:t>
            </a:r>
            <a:r>
              <a:rPr lang="fr-FR" dirty="0">
                <a:solidFill>
                  <a:schemeClr val="tx2">
                    <a:lumMod val="75000"/>
                  </a:schemeClr>
                </a:solidFill>
              </a:rPr>
              <a:t>attaque chimique ou dissolution </a:t>
            </a:r>
            <a:r>
              <a:rPr lang="fr-FR" dirty="0" smtClean="0">
                <a:solidFill>
                  <a:schemeClr val="tx2">
                    <a:lumMod val="75000"/>
                  </a:schemeClr>
                </a:solidFill>
              </a:rPr>
              <a:t>chimique, généralement utilisé pour un usinage </a:t>
            </a:r>
            <a:r>
              <a:rPr lang="fr-FR" dirty="0" smtClean="0">
                <a:solidFill>
                  <a:schemeClr val="tx2">
                    <a:lumMod val="75000"/>
                  </a:schemeClr>
                </a:solidFill>
              </a:rPr>
              <a:t>localisé.</a:t>
            </a:r>
            <a:r>
              <a:rPr lang="fr-FR" dirty="0">
                <a:solidFill>
                  <a:schemeClr val="tx2">
                    <a:lumMod val="75000"/>
                  </a:schemeClr>
                </a:solidFill>
              </a:rPr>
              <a:t> </a:t>
            </a:r>
            <a:endParaRPr lang="fr-FR" dirty="0" smtClean="0">
              <a:solidFill>
                <a:schemeClr val="tx2">
                  <a:lumMod val="75000"/>
                </a:schemeClr>
              </a:solidFill>
            </a:endParaRPr>
          </a:p>
          <a:p>
            <a:pPr algn="just"/>
            <a:endParaRPr lang="fr-FR" dirty="0">
              <a:solidFill>
                <a:schemeClr val="tx2">
                  <a:lumMod val="75000"/>
                </a:schemeClr>
              </a:solidFill>
            </a:endParaRPr>
          </a:p>
          <a:p>
            <a:pPr algn="just"/>
            <a:endParaRPr lang="fr-FR" dirty="0">
              <a:solidFill>
                <a:schemeClr val="tx2">
                  <a:lumMod val="75000"/>
                </a:schemeClr>
              </a:solidFill>
            </a:endParaRPr>
          </a:p>
        </p:txBody>
      </p:sp>
      <p:sp>
        <p:nvSpPr>
          <p:cNvPr id="4" name="Rectangle 3"/>
          <p:cNvSpPr/>
          <p:nvPr>
            <p:custDataLst>
              <p:tags r:id="rId4"/>
            </p:custDataLst>
          </p:nvPr>
        </p:nvSpPr>
        <p:spPr>
          <a:xfrm>
            <a:off x="282753" y="3263720"/>
            <a:ext cx="6089448" cy="2031325"/>
          </a:xfrm>
          <a:prstGeom prst="rect">
            <a:avLst/>
          </a:prstGeom>
        </p:spPr>
        <p:txBody>
          <a:bodyPr wrap="square">
            <a:spAutoFit/>
          </a:bodyPr>
          <a:lstStyle/>
          <a:p>
            <a:r>
              <a:rPr lang="fr-FR" dirty="0" smtClean="0"/>
              <a:t>Il existe deux types d’usinage chimique :</a:t>
            </a:r>
            <a:endParaRPr lang="fr-FR" dirty="0"/>
          </a:p>
          <a:p>
            <a:endParaRPr lang="fr-FR" dirty="0"/>
          </a:p>
          <a:p>
            <a:pPr marL="285750" indent="-285750" algn="just">
              <a:buFont typeface="Arial" panose="020B0604020202020204" pitchFamily="34" charset="0"/>
              <a:buChar char="•"/>
            </a:pPr>
            <a:r>
              <a:rPr lang="fr-FR" dirty="0"/>
              <a:t>la découpe </a:t>
            </a:r>
            <a:r>
              <a:rPr lang="fr-FR" dirty="0" smtClean="0"/>
              <a:t>chimique, </a:t>
            </a:r>
            <a:r>
              <a:rPr lang="fr-FR" dirty="0"/>
              <a:t>enlevant localement le métal sur toute l’épaisseur de la pièce ; </a:t>
            </a:r>
            <a:r>
              <a:rPr lang="fr-FR" dirty="0" smtClean="0"/>
              <a:t>utilisée en électronique </a:t>
            </a:r>
            <a:r>
              <a:rPr lang="fr-FR" dirty="0"/>
              <a:t>et en mécanique ; ce procédé est utilisé pour obtenir des pièces plates de dimensions variées (de 1 </a:t>
            </a:r>
            <a:r>
              <a:rPr lang="fr-FR" dirty="0" smtClean="0"/>
              <a:t>mm² </a:t>
            </a:r>
            <a:r>
              <a:rPr lang="fr-FR" dirty="0"/>
              <a:t>à 1 </a:t>
            </a:r>
            <a:r>
              <a:rPr lang="fr-FR" dirty="0" smtClean="0"/>
              <a:t>m²) </a:t>
            </a:r>
            <a:r>
              <a:rPr lang="fr-FR" dirty="0"/>
              <a:t>à partir de feuilles ou de plaques </a:t>
            </a:r>
            <a:r>
              <a:rPr lang="fr-FR" dirty="0" smtClean="0"/>
              <a:t>de faibles épaisseurs </a:t>
            </a:r>
            <a:r>
              <a:rPr lang="fr-FR" dirty="0"/>
              <a:t>(10 µm à 3 mm</a:t>
            </a:r>
            <a:r>
              <a:rPr lang="fr-FR" dirty="0" smtClean="0"/>
              <a:t>)</a:t>
            </a:r>
            <a:endParaRPr lang="fr-FR" dirty="0"/>
          </a:p>
        </p:txBody>
      </p:sp>
      <p:pic>
        <p:nvPicPr>
          <p:cNvPr id="5" name="Image 4"/>
          <p:cNvPicPr>
            <a:picLocks noChangeAspect="1"/>
          </p:cNvPicPr>
          <p:nvPr>
            <p:custDataLst>
              <p:tags r:id="rId5"/>
            </p:custDataLst>
          </p:nvPr>
        </p:nvPicPr>
        <p:blipFill>
          <a:blip r:embed="rId14"/>
          <a:stretch>
            <a:fillRect/>
          </a:stretch>
        </p:blipFill>
        <p:spPr>
          <a:xfrm>
            <a:off x="1032657" y="5384766"/>
            <a:ext cx="1955167" cy="1374284"/>
          </a:xfrm>
          <a:prstGeom prst="rect">
            <a:avLst/>
          </a:prstGeom>
        </p:spPr>
      </p:pic>
      <p:pic>
        <p:nvPicPr>
          <p:cNvPr id="7" name="Image 6"/>
          <p:cNvPicPr>
            <a:picLocks noChangeAspect="1"/>
          </p:cNvPicPr>
          <p:nvPr>
            <p:custDataLst>
              <p:tags r:id="rId6"/>
            </p:custDataLst>
          </p:nvPr>
        </p:nvPicPr>
        <p:blipFill>
          <a:blip r:embed="rId15"/>
          <a:stretch>
            <a:fillRect/>
          </a:stretch>
        </p:blipFill>
        <p:spPr>
          <a:xfrm>
            <a:off x="3779912" y="5456363"/>
            <a:ext cx="2311650" cy="1250565"/>
          </a:xfrm>
          <a:prstGeom prst="rect">
            <a:avLst/>
          </a:prstGeom>
        </p:spPr>
      </p:pic>
      <p:pic>
        <p:nvPicPr>
          <p:cNvPr id="8" name="Image 7"/>
          <p:cNvPicPr>
            <a:picLocks noChangeAspect="1"/>
          </p:cNvPicPr>
          <p:nvPr>
            <p:custDataLst>
              <p:tags r:id="rId7"/>
            </p:custDataLst>
          </p:nvPr>
        </p:nvPicPr>
        <p:blipFill rotWithShape="1">
          <a:blip r:embed="rId16"/>
          <a:srcRect t="-1" b="-1396"/>
          <a:stretch/>
        </p:blipFill>
        <p:spPr>
          <a:xfrm>
            <a:off x="6323828" y="1484784"/>
            <a:ext cx="2910788" cy="4752528"/>
          </a:xfrm>
          <a:prstGeom prst="rect">
            <a:avLst/>
          </a:prstGeom>
        </p:spPr>
      </p:pic>
      <p:sp>
        <p:nvSpPr>
          <p:cNvPr id="2" name="Rectangle 1"/>
          <p:cNvSpPr/>
          <p:nvPr>
            <p:custDataLst>
              <p:tags r:id="rId8"/>
            </p:custDataLst>
          </p:nvPr>
        </p:nvSpPr>
        <p:spPr>
          <a:xfrm>
            <a:off x="282753" y="1881510"/>
            <a:ext cx="6222762" cy="1200329"/>
          </a:xfrm>
          <a:prstGeom prst="rect">
            <a:avLst/>
          </a:prstGeom>
        </p:spPr>
        <p:txBody>
          <a:bodyPr wrap="square">
            <a:spAutoFit/>
          </a:bodyPr>
          <a:lstStyle/>
          <a:p>
            <a:r>
              <a:rPr lang="fr-FR" dirty="0">
                <a:solidFill>
                  <a:schemeClr val="tx2">
                    <a:lumMod val="75000"/>
                  </a:schemeClr>
                </a:solidFill>
              </a:rPr>
              <a:t>Le procédé se ramène alors à deux opérations :</a:t>
            </a:r>
          </a:p>
          <a:p>
            <a:pPr marL="742950" lvl="1" indent="-285750">
              <a:buFont typeface="Wingdings" panose="05000000000000000000" pitchFamily="2" charset="2"/>
              <a:buChar char="§"/>
            </a:pPr>
            <a:r>
              <a:rPr lang="fr-FR" dirty="0">
                <a:solidFill>
                  <a:schemeClr val="tx2">
                    <a:lumMod val="75000"/>
                  </a:schemeClr>
                </a:solidFill>
              </a:rPr>
              <a:t>dépôt d’un masque (épargne) protecteur pour délimiter les zones ;</a:t>
            </a:r>
          </a:p>
          <a:p>
            <a:pPr marL="742950" lvl="1" indent="-285750">
              <a:buFont typeface="Wingdings" panose="05000000000000000000" pitchFamily="2" charset="2"/>
              <a:buChar char="§"/>
            </a:pPr>
            <a:r>
              <a:rPr lang="fr-FR" dirty="0">
                <a:solidFill>
                  <a:schemeClr val="tx2">
                    <a:lumMod val="75000"/>
                  </a:schemeClr>
                </a:solidFill>
              </a:rPr>
              <a:t>attaque chimique des parties non protégées.</a:t>
            </a:r>
          </a:p>
        </p:txBody>
      </p:sp>
      <p:pic>
        <p:nvPicPr>
          <p:cNvPr id="10" name="Audio 9">
            <a:hlinkClick r:id="" action="ppaction://media"/>
          </p:cNvPr>
          <p:cNvPicPr>
            <a:picLocks noChangeAspect="1"/>
          </p:cNvPicPr>
          <p:nvPr>
            <a:audioFile r:link="rId10"/>
            <p:custDataLst>
              <p:tags r:id="rId11"/>
            </p:custDataLst>
            <p:extLst>
              <p:ext uri="{DAA4B4D4-6D71-4841-9C94-3DE7FCFB9230}">
                <p14:media xmlns:p14="http://schemas.microsoft.com/office/powerpoint/2010/main" r:embed="rId9"/>
              </p:ext>
            </p:extLst>
          </p:nvPr>
        </p:nvPicPr>
        <p:blipFill>
          <a:blip r:embed="rId1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875671857"/>
      </p:ext>
    </p:extLst>
  </p:cSld>
  <p:clrMapOvr>
    <a:masterClrMapping/>
  </p:clrMapOvr>
  <mc:AlternateContent xmlns:mc="http://schemas.openxmlformats.org/markup-compatibility/2006" xmlns:p14="http://schemas.microsoft.com/office/powerpoint/2010/main">
    <mc:Choice Requires="p14">
      <p:transition spd="slow" p14:dur="2000" advTm="121948"/>
    </mc:Choice>
    <mc:Fallback xmlns="">
      <p:transition spd="slow" advTm="1219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0"/>
                </p:tgtEl>
              </p:cMediaNode>
            </p:audio>
          </p:childTnLst>
        </p:cTn>
      </p:par>
    </p:tnLst>
    <p:bldLst>
      <p:bldP spid="4" grpId="0"/>
    </p:bldLst>
  </p:timing>
  <p:extLst mod="1">
    <p:ext uri="{3A86A75C-4F4B-4683-9AE1-C65F6400EC91}">
      <p14:laserTraceLst xmlns:p14="http://schemas.microsoft.com/office/powerpoint/2010/main">
        <p14:tracePtLst>
          <p14:tracePt t="17152" x="171450" y="5588000"/>
          <p14:tracePt t="17354" x="215900" y="5524500"/>
          <p14:tracePt t="17372" x="266700" y="5473700"/>
          <p14:tracePt t="17405" x="406400" y="5365750"/>
          <p14:tracePt t="17434" x="800100" y="5200650"/>
          <p14:tracePt t="17455" x="1143000" y="5105400"/>
          <p14:tracePt t="17481" x="1657350" y="4965700"/>
          <p14:tracePt t="17511" x="2774950" y="4641850"/>
          <p14:tracePt t="17545" x="4235450" y="4121150"/>
          <p14:tracePt t="17561" x="4933950" y="3790950"/>
          <p14:tracePt t="17592" x="5822950" y="3251200"/>
          <p14:tracePt t="17622" x="6096000" y="2889250"/>
          <p14:tracePt t="17651" x="6242050" y="2686050"/>
          <p14:tracePt t="17685" x="6267450" y="2647950"/>
          <p14:tracePt t="17731" x="6172200" y="2679700"/>
          <p14:tracePt t="17761" x="6115050" y="2698750"/>
          <p14:tracePt t="17873" x="6610350" y="2501900"/>
          <p14:tracePt t="17901" x="7061200" y="2362200"/>
          <p14:tracePt t="17932" x="7232650" y="2286000"/>
          <p14:tracePt t="17969" x="7454900" y="2203450"/>
          <p14:tracePt t="17997" x="7575550" y="2139950"/>
          <p14:tracePt t="18027" x="7734300" y="2070100"/>
          <p14:tracePt t="18041" x="7772400" y="2051050"/>
          <p14:tracePt t="18059" x="7797800" y="2044700"/>
          <p14:tracePt t="18198" x="7689850" y="2038350"/>
          <p14:tracePt t="18228" x="7556500" y="2019300"/>
          <p14:tracePt t="18263" x="7467600" y="2019300"/>
          <p14:tracePt t="18292" x="7454900" y="2019300"/>
          <p14:tracePt t="18357" x="7442200" y="2019300"/>
          <p14:tracePt t="18403" x="7429500" y="2019300"/>
          <p14:tracePt t="18497" x="7410450" y="2019300"/>
          <p14:tracePt t="18526" x="7366000" y="2012950"/>
          <p14:tracePt t="18561" x="7346950" y="2006600"/>
          <p14:tracePt t="18588" x="7346950" y="2000250"/>
          <p14:tracePt t="18761" x="7353300" y="1993900"/>
          <p14:tracePt t="18791" x="7385050" y="1993900"/>
          <p14:tracePt t="18840" x="7448550" y="1993900"/>
          <p14:tracePt t="18854" x="7473950" y="1993900"/>
          <p14:tracePt t="18889" x="7524750" y="1993900"/>
          <p14:tracePt t="18918" x="7562850" y="1993900"/>
          <p14:tracePt t="18947" x="7600950" y="1993900"/>
          <p14:tracePt t="18980" x="7639050" y="1993900"/>
          <p14:tracePt t="19011" x="7670800" y="1993900"/>
          <p14:tracePt t="19025" x="7677150" y="1993900"/>
          <p14:tracePt t="19061" x="7727950" y="1993900"/>
          <p14:tracePt t="19091" x="7753350" y="1993900"/>
          <p14:tracePt t="19138" x="7791450" y="1987550"/>
          <p14:tracePt t="19187" x="7823200" y="1987550"/>
          <p14:tracePt t="19214" x="7835900" y="1987550"/>
          <p14:tracePt t="19249" x="7867650" y="1981200"/>
          <p14:tracePt t="19278" x="7893050" y="1981200"/>
          <p14:tracePt t="19308" x="7924800" y="1974850"/>
          <p14:tracePt t="19343" x="7950200" y="1968500"/>
          <p14:tracePt t="19386" x="7962900" y="1968500"/>
          <p14:tracePt t="19406" x="7975600" y="1968500"/>
          <p14:tracePt t="19435" x="7994650" y="1968500"/>
          <p14:tracePt t="19479" x="8007350" y="1968500"/>
          <p14:tracePt t="19511" x="8013700" y="1968500"/>
          <p14:tracePt t="19544" x="8045450" y="1968500"/>
          <p14:tracePt t="19560" x="8058150" y="1968500"/>
          <p14:tracePt t="19589" x="8070850" y="1968500"/>
          <p14:tracePt t="19623" x="8083550" y="1968500"/>
          <p14:tracePt t="19651" x="8089900" y="1968500"/>
          <p14:tracePt t="19686" x="8121650" y="1968500"/>
          <p14:tracePt t="19718" x="8140700" y="1968500"/>
          <p14:tracePt t="19746" x="8153400" y="1968500"/>
          <p14:tracePt t="19761" x="8159750" y="1968500"/>
          <p14:tracePt t="19792" x="8178800" y="1968500"/>
          <p14:tracePt t="19824" x="8197850" y="1968500"/>
          <p14:tracePt t="19858" x="8242300" y="1968500"/>
          <p14:tracePt t="19873" x="8248650" y="1968500"/>
          <p14:tracePt t="19901" x="8286750" y="1968500"/>
          <p14:tracePt t="19936" x="8305800" y="1968500"/>
          <p14:tracePt t="19965" x="8324850" y="1974850"/>
          <p14:tracePt t="20011" x="8350250" y="1974850"/>
          <p14:tracePt t="20041" x="8362950" y="1981200"/>
          <p14:tracePt t="20058" x="8388350" y="1981200"/>
          <p14:tracePt t="20093" x="8420100" y="1981200"/>
          <p14:tracePt t="20121" x="8439150" y="1987550"/>
          <p14:tracePt t="20155" x="8464550" y="1993900"/>
          <p14:tracePt t="20185" x="8470900" y="2000250"/>
          <p14:tracePt t="20214" x="8489950" y="2006600"/>
          <p14:tracePt t="20245" x="8496300" y="2012950"/>
          <p14:tracePt t="20286" x="8515350" y="2019300"/>
          <p14:tracePt t="20310" x="8528050" y="2019300"/>
          <p14:tracePt t="20342" x="8553450" y="2019300"/>
          <p14:tracePt t="20372" x="8585200" y="2019300"/>
          <p14:tracePt t="20401" x="8604250" y="2019300"/>
          <p14:tracePt t="20435" x="8636000" y="2019300"/>
          <p14:tracePt t="20480" x="8655050" y="2012950"/>
          <p14:tracePt t="20509" x="8674100" y="2006600"/>
          <p14:tracePt t="20543" x="8680450" y="2000250"/>
          <p14:tracePt t="20559" x="8693150" y="2000250"/>
          <p14:tracePt t="20588" x="8705850" y="1993900"/>
          <p14:tracePt t="20622" x="8718550" y="1987550"/>
          <p14:tracePt t="20874" x="8712200" y="1987550"/>
          <p14:tracePt t="20920" x="8699500" y="1987550"/>
          <p14:tracePt t="20947" x="8693150" y="1987550"/>
          <p14:tracePt t="20983" x="8667750" y="1993900"/>
          <p14:tracePt t="21013" x="8642350" y="2000250"/>
          <p14:tracePt t="21042" x="8616950" y="2012950"/>
          <p14:tracePt t="21058" x="8591550" y="2019300"/>
          <p14:tracePt t="21089" x="8540750" y="2044700"/>
          <p14:tracePt t="21123" x="8464550" y="2076450"/>
          <p14:tracePt t="21151" x="8432800" y="2089150"/>
          <p14:tracePt t="21189" x="8343900" y="2089150"/>
          <p14:tracePt t="21213" x="8274050" y="2089150"/>
          <p14:tracePt t="21245" x="8204200" y="2101850"/>
          <p14:tracePt t="21278" x="8108950" y="2108200"/>
          <p14:tracePt t="21308" x="8001000" y="2127250"/>
          <p14:tracePt t="21342" x="7880350" y="2165350"/>
          <p14:tracePt t="21371" x="7816850" y="2184400"/>
          <p14:tracePt t="21405" x="7766050" y="2190750"/>
          <p14:tracePt t="21435" x="7715250" y="2190750"/>
          <p14:tracePt t="21463" x="7670800" y="2190750"/>
          <p14:tracePt t="21498" x="7562850" y="2197100"/>
          <p14:tracePt t="21513" x="7543800" y="2197100"/>
          <p14:tracePt t="21542" x="7486650" y="2197100"/>
          <p14:tracePt t="21558" x="7461250" y="2197100"/>
          <p14:tracePt t="21590" x="7410450" y="2197100"/>
          <p14:tracePt t="21623" x="7385050" y="2190750"/>
          <p14:tracePt t="21652" x="7346950" y="2178050"/>
          <p14:tracePt t="21685" x="7232650" y="2152650"/>
          <p14:tracePt t="21714" x="7086600" y="2127250"/>
          <p14:tracePt t="21728" x="7067550" y="2120900"/>
          <p14:tracePt t="21759" x="7023100" y="2114550"/>
          <p14:tracePt t="21792" x="7016750" y="2114550"/>
          <p14:tracePt t="21823" x="7023100" y="2089150"/>
          <p14:tracePt t="21858" x="7054850" y="2063750"/>
          <p14:tracePt t="21935" x="7061200" y="2063750"/>
          <p14:tracePt t="22025" x="7105650" y="2082800"/>
          <p14:tracePt t="22059" x="7156450" y="2114550"/>
          <p14:tracePt t="22089" x="7194550" y="2139950"/>
          <p14:tracePt t="22123" x="7385050" y="2209800"/>
          <p14:tracePt t="22151" x="7480300" y="2209800"/>
          <p14:tracePt t="22185" x="7531100" y="2209800"/>
          <p14:tracePt t="22213" x="7543800" y="2209800"/>
          <p14:tracePt t="22261" x="7543800" y="2197100"/>
          <p14:tracePt t="22291" x="7543800" y="2171700"/>
          <p14:tracePt t="22339" x="7543800" y="2165350"/>
          <p14:tracePt t="22558" x="7581900" y="2120900"/>
          <p14:tracePt t="22589" x="7600950" y="2089150"/>
          <p14:tracePt t="22624" x="7613650" y="2057400"/>
          <p14:tracePt t="22651" x="7613650" y="2044700"/>
          <p14:tracePt t="22685" x="7613650" y="2038350"/>
          <p14:tracePt t="22713" x="7613650" y="2019300"/>
          <p14:tracePt t="22746" x="7632700" y="1974850"/>
          <p14:tracePt t="22795" x="7632700" y="1955800"/>
          <p14:tracePt t="22823" x="7632700" y="1943100"/>
          <p14:tracePt t="22871" x="7632700" y="1936750"/>
          <p14:tracePt t="22901" x="7632700" y="1917700"/>
          <p14:tracePt t="22935" x="7632700" y="1892300"/>
          <p14:tracePt t="22969" x="7651750" y="1873250"/>
          <p14:tracePt t="23125" x="7708900" y="1873250"/>
          <p14:tracePt t="23156" x="7753350" y="1879600"/>
          <p14:tracePt t="23184" x="7785100" y="1892300"/>
          <p14:tracePt t="23214" x="7842250" y="1905000"/>
          <p14:tracePt t="23247" x="7880350" y="1905000"/>
          <p14:tracePt t="23276" x="7893050" y="1905000"/>
          <p14:tracePt t="23325" x="7943850" y="1905000"/>
          <p14:tracePt t="23353" x="7950200" y="1905000"/>
          <p14:tracePt t="23437" x="7962900" y="1905000"/>
          <p14:tracePt t="23465" x="7981950" y="1905000"/>
          <p14:tracePt t="23558" x="7988300" y="1905000"/>
          <p14:tracePt t="23623" x="7981950" y="1924050"/>
          <p14:tracePt t="23652" x="7918450" y="1943100"/>
          <p14:tracePt t="23686" x="7867650" y="1949450"/>
          <p14:tracePt t="23715" x="7797800" y="1949450"/>
          <p14:tracePt t="23729" x="7778750" y="1949450"/>
          <p14:tracePt t="23762" x="7740650" y="1949450"/>
          <p14:tracePt t="23791" x="7734300" y="1955800"/>
          <p14:tracePt t="23874" x="7810500" y="1955800"/>
          <p14:tracePt t="23891" x="7848600" y="1955800"/>
          <p14:tracePt t="23938" x="7867650" y="1955800"/>
          <p14:tracePt t="23968" x="7918450" y="1962150"/>
          <p14:tracePt t="23997" x="8039100" y="1968500"/>
          <p14:tracePt t="24030" x="8210550" y="1968500"/>
          <p14:tracePt t="24062" x="8324850" y="1974850"/>
          <p14:tracePt t="24093" x="8413750" y="1987550"/>
          <p14:tracePt t="24122" x="8477250" y="1987550"/>
          <p14:tracePt t="24138" x="8483600" y="1987550"/>
          <p14:tracePt t="24204" x="8496300" y="1981200"/>
          <p14:tracePt t="24229" x="8502650" y="1974850"/>
          <p14:tracePt t="24260" x="8509000" y="1968500"/>
          <p14:tracePt t="24292" x="8534400" y="1955800"/>
          <p14:tracePt t="24324" x="8547100" y="1949450"/>
          <p14:tracePt t="24371" x="8547100" y="1943100"/>
          <p14:tracePt t="24515" x="8566150" y="1943100"/>
          <p14:tracePt t="24545" x="8585200" y="1943100"/>
          <p14:tracePt t="24670" x="8591550" y="1943100"/>
          <p14:tracePt t="24809" x="8572500" y="1943100"/>
          <p14:tracePt t="24839" x="8534400" y="1943100"/>
          <p14:tracePt t="24874" x="8515350" y="1943100"/>
          <p14:tracePt t="24953" x="8496300" y="1943100"/>
          <p14:tracePt t="24981" x="8464550" y="1943100"/>
          <p14:tracePt t="25011" x="8420100" y="1943100"/>
          <p14:tracePt t="25168" x="8445500" y="1943100"/>
          <p14:tracePt t="25198" x="8489950" y="1943100"/>
          <p14:tracePt t="25234" x="8496300" y="1943100"/>
          <p14:tracePt t="25401" x="8515350" y="1955800"/>
          <p14:tracePt t="25450" x="8515350" y="2032000"/>
          <p14:tracePt t="25466" x="8515350" y="2051050"/>
          <p14:tracePt t="25496" x="8540750" y="2146300"/>
          <p14:tracePt t="25525" x="8585200" y="2203450"/>
          <p14:tracePt t="25561" x="8610600" y="2209800"/>
          <p14:tracePt t="25591" x="8636000" y="2209800"/>
          <p14:tracePt t="25621" x="8674100" y="2209800"/>
          <p14:tracePt t="25655" x="8693150" y="2197100"/>
          <p14:tracePt t="25684" x="8699500" y="2178050"/>
          <p14:tracePt t="25714" x="8699500" y="2165350"/>
          <p14:tracePt t="25809" x="8699500" y="2152650"/>
          <p14:tracePt t="25859" x="8680450" y="2152650"/>
          <p14:tracePt t="25932" x="8674100" y="2152650"/>
          <p14:tracePt t="25966" x="8667750" y="2152650"/>
          <p14:tracePt t="28171" x="8636000" y="2152650"/>
          <p14:tracePt t="28235" x="8616950" y="2152650"/>
          <p14:tracePt t="28292" x="8591550" y="2152650"/>
          <p14:tracePt t="28328" x="8553450" y="2152650"/>
          <p14:tracePt t="28361" x="8515350" y="2152650"/>
          <p14:tracePt t="28393" x="8496300" y="2152650"/>
          <p14:tracePt t="28421" x="8483600" y="2152650"/>
          <p14:tracePt t="28463" x="8470900" y="2159000"/>
          <p14:tracePt t="28496" x="8394700" y="2178050"/>
          <p14:tracePt t="28525" x="8299450" y="2190750"/>
          <p14:tracePt t="28558" x="8235950" y="2197100"/>
          <p14:tracePt t="28590" x="8172450" y="2203450"/>
          <p14:tracePt t="28624" x="8077200" y="2222500"/>
          <p14:tracePt t="28653" x="7962900" y="2235200"/>
          <p14:tracePt t="28688" x="7886700" y="2254250"/>
          <p14:tracePt t="28715" x="7829550" y="2273300"/>
          <p14:tracePt t="28745" x="7810500" y="2292350"/>
          <p14:tracePt t="28779" x="7797800" y="2311400"/>
          <p14:tracePt t="28823" x="7778750" y="2324100"/>
          <p14:tracePt t="28854" x="7778750" y="2330450"/>
          <p14:tracePt t="28933" x="7797800" y="2298700"/>
          <p14:tracePt t="28964" x="7848600" y="2216150"/>
          <p14:tracePt t="28997" x="7867650" y="2178050"/>
          <p14:tracePt t="29276" x="7874000" y="2165350"/>
          <p14:tracePt t="29308" x="7874000" y="2152650"/>
          <p14:tracePt t="29342" x="7874000" y="2146300"/>
          <p14:tracePt t="29371" x="7874000" y="2139950"/>
          <p14:tracePt t="29417" x="7874000" y="2114550"/>
          <p14:tracePt t="29451" x="7874000" y="2051050"/>
          <p14:tracePt t="29478" x="7874000" y="2006600"/>
          <p14:tracePt t="29513" x="7886700" y="1962150"/>
          <p14:tracePt t="29541" x="7905750" y="1924050"/>
          <p14:tracePt t="29562" x="7912100" y="1917700"/>
          <p14:tracePt t="29688" x="7874000" y="1974850"/>
          <p14:tracePt t="29718" x="7829550" y="2038350"/>
          <p14:tracePt t="29746" x="7816850" y="2063750"/>
          <p14:tracePt t="29781" x="7791450" y="2089150"/>
          <p14:tracePt t="29809" x="7753350" y="2108200"/>
          <p14:tracePt t="29839" x="7677150" y="2152650"/>
          <p14:tracePt t="29874" x="7607300" y="2247900"/>
          <p14:tracePt t="29917" x="7607300" y="2292350"/>
          <p14:tracePt t="29949" x="7613650" y="2349500"/>
          <p14:tracePt t="29981" x="7677150" y="2432050"/>
          <p14:tracePt t="30012" x="7797800" y="2559050"/>
          <p14:tracePt t="30041" x="7867650" y="2616200"/>
          <p14:tracePt t="30062" x="7899400" y="2635250"/>
          <p14:tracePt t="30089" x="7918450" y="2641600"/>
          <p14:tracePt t="30120" x="7943850" y="2641600"/>
          <p14:tracePt t="30154" x="7969250" y="2641600"/>
          <p14:tracePt t="30184" x="8001000" y="2616200"/>
          <p14:tracePt t="30217" x="8001000" y="2609850"/>
          <p14:tracePt t="30293" x="7956550" y="2609850"/>
          <p14:tracePt t="30323" x="7950200" y="2616200"/>
          <p14:tracePt t="30371" x="7950200" y="2635250"/>
          <p14:tracePt t="30400" x="7956550" y="2641600"/>
          <p14:tracePt t="30435" x="7975600" y="2660650"/>
          <p14:tracePt t="30479" x="7981950" y="2660650"/>
          <p14:tracePt t="30569" x="7962900" y="2660650"/>
          <p14:tracePt t="30605" x="7950200" y="2647950"/>
          <p14:tracePt t="30635" x="7937500" y="2628900"/>
          <p14:tracePt t="30670" x="7918450" y="2603500"/>
          <p14:tracePt t="30699" x="7893050" y="2584450"/>
          <p14:tracePt t="30714" x="7848600" y="2565400"/>
          <p14:tracePt t="30745" x="7785100" y="2546350"/>
          <p14:tracePt t="30778" x="7683500" y="2540000"/>
          <p14:tracePt t="30793" x="7670800" y="2540000"/>
          <p14:tracePt t="30823" x="7581900" y="2559050"/>
          <p14:tracePt t="30853" x="7454900" y="2628900"/>
          <p14:tracePt t="30887" x="7340600" y="2698750"/>
          <p14:tracePt t="30917" x="7308850" y="2730500"/>
          <p14:tracePt t="30951" x="7302500" y="2749550"/>
          <p14:tracePt t="30979" x="7302500" y="2774950"/>
          <p14:tracePt t="31013" x="7366000" y="2800350"/>
          <p14:tracePt t="31045" x="7454900" y="2825750"/>
          <p14:tracePt t="31061" x="7512050" y="2832100"/>
          <p14:tracePt t="31091" x="7664450" y="2857500"/>
          <p14:tracePt t="31120" x="7772400" y="2870200"/>
          <p14:tracePt t="31155" x="7912100" y="2876550"/>
          <p14:tracePt t="31185" x="8058150" y="2876550"/>
          <p14:tracePt t="31214" x="8255000" y="2876550"/>
          <p14:tracePt t="31247" x="8407400" y="2876550"/>
          <p14:tracePt t="31276" x="8439150" y="2870200"/>
          <p14:tracePt t="31311" x="8445500" y="2863850"/>
          <p14:tracePt t="31340" x="8445500" y="2832100"/>
          <p14:tracePt t="31371" x="8445500" y="2781300"/>
          <p14:tracePt t="31405" x="8445500" y="2724150"/>
          <p14:tracePt t="31433" x="8388350" y="2660650"/>
          <p14:tracePt t="31469" x="8248650" y="2597150"/>
          <p14:tracePt t="31497" x="8191500" y="2590800"/>
          <p14:tracePt t="31527" x="8115300" y="2578100"/>
          <p14:tracePt t="31561" x="7994650" y="2578100"/>
          <p14:tracePt t="31591" x="7791450" y="2578100"/>
          <p14:tracePt t="31621" x="7556500" y="2578100"/>
          <p14:tracePt t="31655" x="7429500" y="2609850"/>
          <p14:tracePt t="31684" x="7404100" y="2660650"/>
          <p14:tracePt t="31714" x="7404100" y="2743200"/>
          <p14:tracePt t="31728" x="7404100" y="2762250"/>
          <p14:tracePt t="31761" x="7416800" y="2813050"/>
          <p14:tracePt t="31791" x="7499350" y="2832100"/>
          <p14:tracePt t="31825" x="7696200" y="2832100"/>
          <p14:tracePt t="31853" x="8007350" y="2832100"/>
          <p14:tracePt t="31888" x="8242300" y="2832100"/>
          <p14:tracePt t="31917" x="8350250" y="2832100"/>
          <p14:tracePt t="31947" x="8388350" y="2787650"/>
          <p14:tracePt t="31981" x="8426450" y="2736850"/>
          <p14:tracePt t="32017" x="8445500" y="2692400"/>
          <p14:tracePt t="32042" x="8445500" y="2647950"/>
          <p14:tracePt t="32060" x="8432800" y="2603500"/>
          <p14:tracePt t="32089" x="8388350" y="2565400"/>
          <p14:tracePt t="32124" x="8159750" y="2501900"/>
          <p14:tracePt t="32152" x="8007350" y="2489200"/>
          <p14:tracePt t="32183" x="7854950" y="2495550"/>
          <p14:tracePt t="32215" x="7740650" y="2540000"/>
          <p14:tracePt t="32249" x="7683500" y="2590800"/>
          <p14:tracePt t="32277" x="7651750" y="2654300"/>
          <p14:tracePt t="32307" x="7645400" y="2705100"/>
          <p14:tracePt t="32340" x="7645400" y="2743200"/>
          <p14:tracePt t="32374" x="7747000" y="2768600"/>
          <p14:tracePt t="32403" x="7918450" y="2768600"/>
          <p14:tracePt t="32418" x="7994650" y="2743200"/>
          <p14:tracePt t="32434" x="8026400" y="2717800"/>
          <p14:tracePt t="32449" x="8032750" y="2705100"/>
          <p14:tracePt t="32486" x="8045450" y="2686050"/>
          <p14:tracePt t="32526" x="8039100" y="2667000"/>
          <p14:tracePt t="32561" x="8020050" y="2654300"/>
          <p14:tracePt t="32808" x="7981950" y="2641600"/>
          <p14:tracePt t="32837" x="7931150" y="2641600"/>
          <p14:tracePt t="32872" x="7874000" y="2692400"/>
          <p14:tracePt t="32900" x="7867650" y="2755900"/>
          <p14:tracePt t="32935" x="7867650" y="2838450"/>
          <p14:tracePt t="32963" x="7886700" y="2895600"/>
          <p14:tracePt t="32997" x="7912100" y="2952750"/>
          <p14:tracePt t="33026" x="7956550" y="3003550"/>
          <p14:tracePt t="33041" x="7969250" y="3009900"/>
          <p14:tracePt t="33058" x="8001000" y="3041650"/>
          <p14:tracePt t="33089" x="8020050" y="3067050"/>
          <p14:tracePt t="33122" x="8051800" y="3073400"/>
          <p14:tracePt t="33136" x="8064500" y="3073400"/>
          <p14:tracePt t="33167" x="8108950" y="3073400"/>
          <p14:tracePt t="33198" x="8134350" y="3073400"/>
          <p14:tracePt t="33228" x="8191500" y="3060700"/>
          <p14:tracePt t="33262" x="8210550" y="3041650"/>
          <p14:tracePt t="33291" x="8216900" y="3035300"/>
          <p14:tracePt t="33327" x="8235950" y="3016250"/>
          <p14:tracePt t="33371" x="8261350" y="2997200"/>
          <p14:tracePt t="33401" x="8261350" y="2984500"/>
          <p14:tracePt t="33448" x="8261350" y="2978150"/>
          <p14:tracePt t="33483" x="8248650" y="2952750"/>
          <p14:tracePt t="33511" x="8204200" y="2933700"/>
          <p14:tracePt t="33541" x="8147050" y="2914650"/>
          <p14:tracePt t="33561" x="8134350" y="2914650"/>
          <p14:tracePt t="33591" x="8115300" y="2914650"/>
          <p14:tracePt t="33622" x="8083550" y="2914650"/>
          <p14:tracePt t="33654" x="8045450" y="2940050"/>
          <p14:tracePt t="33683" x="8013700" y="2965450"/>
          <p14:tracePt t="33719" x="7988300" y="3009900"/>
          <p14:tracePt t="33747" x="7988300" y="3048000"/>
          <p14:tracePt t="33795" x="7988300" y="3079750"/>
          <p14:tracePt t="33824" x="7988300" y="3092450"/>
          <p14:tracePt t="33855" x="7988300" y="3117850"/>
          <p14:tracePt t="33886" x="8013700" y="3136900"/>
          <p14:tracePt t="33921" x="8064500" y="3136900"/>
          <p14:tracePt t="33950" x="8147050" y="3136900"/>
          <p14:tracePt t="33978" x="8197850" y="3136900"/>
          <p14:tracePt t="33995" x="8210550" y="3136900"/>
          <p14:tracePt t="34029" x="8235950" y="3136900"/>
          <p14:tracePt t="34062" x="8274050" y="3136900"/>
          <p14:tracePt t="34089" x="8305800" y="3136900"/>
          <p14:tracePt t="34125" x="8350250" y="3117850"/>
          <p14:tracePt t="34154" x="8369300" y="3098800"/>
          <p14:tracePt t="34170" x="8382000" y="3079750"/>
          <p14:tracePt t="34213" x="8382000" y="3048000"/>
          <p14:tracePt t="34248" x="8375650" y="2997200"/>
          <p14:tracePt t="34276" x="8337550" y="2940050"/>
          <p14:tracePt t="34307" x="8324850" y="2927350"/>
          <p14:tracePt t="34371" x="8274050" y="2921000"/>
          <p14:tracePt t="34387" x="8235950" y="2921000"/>
          <p14:tracePt t="34401" x="8223250" y="2921000"/>
          <p14:tracePt t="34436" x="8134350" y="2921000"/>
          <p14:tracePt t="34464" x="8108950" y="2921000"/>
          <p14:tracePt t="34498" x="8077200" y="2921000"/>
          <p14:tracePt t="34512" x="8058150" y="2927350"/>
          <p14:tracePt t="34542" x="8007350" y="2959100"/>
          <p14:tracePt t="34559" x="7981950" y="2978150"/>
          <p14:tracePt t="34589" x="7962900" y="3009900"/>
          <p14:tracePt t="34623" x="7950200" y="3035300"/>
          <p14:tracePt t="34656" x="7950200" y="3067050"/>
          <p14:tracePt t="34686" x="7950200" y="3086100"/>
          <p14:tracePt t="34715" x="7969250" y="3136900"/>
          <p14:tracePt t="34728" x="7981950" y="3149600"/>
          <p14:tracePt t="34761" x="8051800" y="3219450"/>
          <p14:tracePt t="34794" x="8115300" y="3251200"/>
          <p14:tracePt t="34808" x="8121650" y="3251200"/>
          <p14:tracePt t="34853" x="8178800" y="3251200"/>
          <p14:tracePt t="34888" x="8223250" y="3219450"/>
          <p14:tracePt t="34917" x="8274050" y="3168650"/>
          <p14:tracePt t="34951" x="8324850" y="3117850"/>
          <p14:tracePt t="34979" x="8337550" y="3098800"/>
          <p14:tracePt t="35013" x="8337550" y="3079750"/>
          <p14:tracePt t="35041" x="8343900" y="3067050"/>
          <p14:tracePt t="35061" x="8343900" y="3048000"/>
          <p14:tracePt t="35091" x="8343900" y="3003550"/>
          <p14:tracePt t="35120" x="8331200" y="2978150"/>
          <p14:tracePt t="35155" x="8305800" y="2946400"/>
          <p14:tracePt t="35183" x="8299450" y="2940050"/>
          <p14:tracePt t="35219" x="8267700" y="2927350"/>
          <p14:tracePt t="35234" x="8248650" y="2927350"/>
          <p14:tracePt t="35263" x="8191500" y="2927350"/>
          <p14:tracePt t="35292" x="8108950" y="2927350"/>
          <p14:tracePt t="35323" x="8070850" y="2927350"/>
          <p14:tracePt t="35373" x="8039100" y="2965450"/>
          <p14:tracePt t="35402" x="8020050" y="3016250"/>
          <p14:tracePt t="35417" x="8013700" y="3022600"/>
          <p14:tracePt t="35453" x="8013700" y="3060700"/>
          <p14:tracePt t="35483" x="8013700" y="3092450"/>
          <p14:tracePt t="35512" x="8013700" y="3111500"/>
          <p14:tracePt t="35541" x="8026400" y="3130550"/>
          <p14:tracePt t="35562" x="8039100" y="3143250"/>
          <p14:tracePt t="35592" x="8108950" y="3168650"/>
          <p14:tracePt t="35620" x="8178800" y="3181350"/>
          <p14:tracePt t="35656" x="8242300" y="3181350"/>
          <p14:tracePt t="35684" x="8286750" y="3175000"/>
          <p14:tracePt t="35713" x="8312150" y="3155950"/>
          <p14:tracePt t="35748" x="8343900" y="3136900"/>
          <p14:tracePt t="35776" x="8356600" y="3111500"/>
          <p14:tracePt t="35808" x="8362950" y="3086100"/>
          <p14:tracePt t="35838" x="8362950" y="3060700"/>
          <p14:tracePt t="35872" x="8362950" y="3035300"/>
          <p14:tracePt t="35904" x="8362950" y="3003550"/>
          <p14:tracePt t="35968" x="8362950" y="2997200"/>
          <p14:tracePt t="36291" x="8343900" y="3003550"/>
          <p14:tracePt t="36327" x="8324850" y="3022600"/>
          <p14:tracePt t="36355" x="8293100" y="3041650"/>
          <p14:tracePt t="36385" x="8248650" y="3060700"/>
          <p14:tracePt t="36419" x="8153400" y="3092450"/>
          <p14:tracePt t="36448" x="8051800" y="3111500"/>
          <p14:tracePt t="36483" x="7981950" y="3136900"/>
          <p14:tracePt t="36511" x="7969250" y="3136900"/>
          <p14:tracePt t="36604" x="7943850" y="3136900"/>
          <p14:tracePt t="36637" x="7912100" y="3136900"/>
          <p14:tracePt t="36668" x="7867650" y="3130550"/>
          <p14:tracePt t="36697" x="7829550" y="3111500"/>
          <p14:tracePt t="36733" x="7804150" y="3092450"/>
          <p14:tracePt t="36761" x="7778750" y="3073400"/>
          <p14:tracePt t="36792" x="7759700" y="3054350"/>
          <p14:tracePt t="36827" x="7747000" y="3048000"/>
          <p14:tracePt t="36905" x="7727950" y="3048000"/>
          <p14:tracePt t="36934" x="7708900" y="3028950"/>
          <p14:tracePt t="36968" x="7683500" y="3028950"/>
          <p14:tracePt t="36997" x="7677150" y="3028950"/>
          <p14:tracePt t="37030" x="7664450" y="3022600"/>
          <p14:tracePt t="37169" x="7683500" y="3009900"/>
          <p14:tracePt t="37199" x="7791450" y="2990850"/>
          <p14:tracePt t="37232" x="7893050" y="2978150"/>
          <p14:tracePt t="37262" x="7918450" y="2971800"/>
          <p14:tracePt t="37326" x="7924800" y="2971800"/>
          <p14:tracePt t="37355" x="7931150" y="2971800"/>
          <p14:tracePt t="37403" x="7893050" y="2971800"/>
          <p14:tracePt t="37437" x="7874000" y="2971800"/>
          <p14:tracePt t="37558" x="7867650" y="2971800"/>
          <p14:tracePt t="37595" x="7880350" y="3016250"/>
          <p14:tracePt t="37625" x="7931150" y="3035300"/>
          <p14:tracePt t="37654" x="8089900" y="3048000"/>
          <p14:tracePt t="37685" x="8235950" y="3048000"/>
          <p14:tracePt t="37715" x="8293100" y="3028950"/>
          <p14:tracePt t="37744" x="8312150" y="3022600"/>
          <p14:tracePt t="37779" x="8343900" y="3009900"/>
          <p14:tracePt t="37809" x="8382000" y="3003550"/>
          <p14:tracePt t="37839" x="8426450" y="2971800"/>
          <p14:tracePt t="37871" x="8432800" y="2965450"/>
          <p14:tracePt t="37996" x="8470900" y="2952750"/>
          <p14:tracePt t="38025" x="8509000" y="2940050"/>
          <p14:tracePt t="38059" x="8521700" y="2933700"/>
          <p14:tracePt t="38810" x="8521700" y="2927350"/>
          <p14:tracePt t="38888" x="8509000" y="2927350"/>
          <p14:tracePt t="38919" x="8483600" y="2927350"/>
          <p14:tracePt t="38949" x="8426450" y="2946400"/>
          <p14:tracePt t="38982" x="8318500" y="2978150"/>
          <p14:tracePt t="39010" x="8223250" y="3003550"/>
          <p14:tracePt t="39026" x="8166100" y="3022600"/>
          <p14:tracePt t="39041" x="8147050" y="3022600"/>
          <p14:tracePt t="39058" x="8077200" y="3035300"/>
          <p14:tracePt t="39074" x="8013700" y="3054350"/>
          <p14:tracePt t="39103" x="7969250" y="3054350"/>
          <p14:tracePt t="39138" x="7962900" y="3054350"/>
          <p14:tracePt t="39294" x="7975600" y="3060700"/>
          <p14:tracePt t="39324" x="8039100" y="3060700"/>
          <p14:tracePt t="39353" x="8064500" y="3060700"/>
          <p14:tracePt t="39389" x="8083550" y="3054350"/>
          <p14:tracePt t="39418" x="8096250" y="3054350"/>
          <p14:tracePt t="39463" x="8102600" y="3048000"/>
          <p14:tracePt t="39512" x="8115300" y="3041650"/>
          <p14:tracePt t="39544" x="8134350" y="3035300"/>
          <p14:tracePt t="39625" x="8153400" y="3035300"/>
          <p14:tracePt t="39685" x="8185150" y="3035300"/>
          <p14:tracePt t="39713" x="8210550" y="3035300"/>
          <p14:tracePt t="39746" x="8216900" y="3035300"/>
          <p14:tracePt t="39935" x="8223250" y="3028950"/>
          <p14:tracePt t="39963" x="8223250" y="3016250"/>
          <p14:tracePt t="40011" x="8223250" y="3003550"/>
          <p14:tracePt t="40041" x="8178800" y="2997200"/>
          <p14:tracePt t="40061" x="8102600" y="2997200"/>
          <p14:tracePt t="40092" x="8007350" y="2997200"/>
          <p14:tracePt t="40121" x="7950200" y="3003550"/>
          <p14:tracePt t="40156" x="7912100" y="3016250"/>
          <p14:tracePt t="40198" x="7905750" y="3028950"/>
          <p14:tracePt t="40228" x="7899400" y="3028950"/>
          <p14:tracePt t="40279" x="7899400" y="3035300"/>
          <p14:tracePt t="40310" x="7988300" y="3041650"/>
          <p14:tracePt t="40339" x="8089900" y="3041650"/>
          <p14:tracePt t="40375" x="8172450" y="3041650"/>
          <p14:tracePt t="40403" x="8229600" y="3028950"/>
          <p14:tracePt t="40433" x="8242300" y="3028950"/>
          <p14:tracePt t="40698" x="8147050" y="3035300"/>
          <p14:tracePt t="40735" x="7766050" y="3060700"/>
          <p14:tracePt t="40759" x="7620000" y="3060700"/>
          <p14:tracePt t="40794" x="7607300" y="3060700"/>
          <p14:tracePt t="40890" x="7581900" y="3060700"/>
          <p14:tracePt t="40938" x="7556500" y="3060700"/>
          <p14:tracePt t="40953" x="7543800" y="3060700"/>
          <p14:tracePt t="40981" x="7486650" y="3060700"/>
          <p14:tracePt t="41011" x="7391400" y="3060700"/>
          <p14:tracePt t="41045" x="7378700" y="3060700"/>
          <p14:tracePt t="41107" x="7378700" y="3067050"/>
          <p14:tracePt t="41155" x="7397750" y="3117850"/>
          <p14:tracePt t="41187" x="7416800" y="3232150"/>
          <p14:tracePt t="41219" x="7461250" y="3403600"/>
          <p14:tracePt t="41248" x="7518400" y="3536950"/>
          <p14:tracePt t="41275" x="7588250" y="3702050"/>
          <p14:tracePt t="41309" x="7658100" y="3892550"/>
          <p14:tracePt t="41339" x="7715250" y="4089400"/>
          <p14:tracePt t="41374" x="7772400" y="4184650"/>
          <p14:tracePt t="41402" x="7823200" y="4222750"/>
          <p14:tracePt t="41437" x="8045450" y="4235450"/>
          <p14:tracePt t="41463" x="8147050" y="4235450"/>
          <p14:tracePt t="41498" x="8216900" y="4222750"/>
          <p14:tracePt t="41592" x="8242300" y="4222750"/>
          <p14:tracePt t="41622" x="8267700" y="4229100"/>
          <p14:tracePt t="41668" x="8305800" y="4229100"/>
          <p14:tracePt t="41698" x="8331200" y="4203700"/>
          <p14:tracePt t="41736" x="8382000" y="4152900"/>
          <p14:tracePt t="41760" x="8407400" y="4121150"/>
          <p14:tracePt t="41792" x="8439150" y="4070350"/>
          <p14:tracePt t="41825" x="8451850" y="4064000"/>
          <p14:tracePt t="41853" x="8451850" y="4044950"/>
          <p14:tracePt t="41884" x="8451850" y="4025900"/>
          <p14:tracePt t="41919" x="8451850" y="3981450"/>
          <p14:tracePt t="41948" x="8413750" y="3917950"/>
          <p14:tracePt t="41981" x="8382000" y="3879850"/>
          <p14:tracePt t="42011" x="8356600" y="3860800"/>
          <p14:tracePt t="42045" x="8337550" y="3848100"/>
          <p14:tracePt t="42060" x="8324850" y="3841750"/>
          <p14:tracePt t="42091" x="8286750" y="3841750"/>
          <p14:tracePt t="42122" x="8216900" y="3841750"/>
          <p14:tracePt t="42137" x="8191500" y="3841750"/>
          <p14:tracePt t="42170" x="8115300" y="3841750"/>
          <p14:tracePt t="42189" x="8089900" y="3854450"/>
          <p14:tracePt t="42220" x="8051800" y="3867150"/>
          <p14:tracePt t="42250" x="8045450" y="3873500"/>
          <p14:tracePt t="42278" x="8032750" y="3905250"/>
          <p14:tracePt t="42310" x="8026400" y="3968750"/>
          <p14:tracePt t="42340" x="8013700" y="4044950"/>
          <p14:tracePt t="42370" x="8007350" y="4076700"/>
          <p14:tracePt t="42437" x="8007350" y="4095750"/>
          <p14:tracePt t="42469" x="8045450" y="4102100"/>
          <p14:tracePt t="42499" x="8115300" y="4102100"/>
          <p14:tracePt t="42527" x="8185150" y="4102100"/>
          <p14:tracePt t="42557" x="8261350" y="4102100"/>
          <p14:tracePt t="42592" x="8286750" y="4102100"/>
          <p14:tracePt t="42628" x="8324850" y="4102100"/>
          <p14:tracePt t="42653" x="8356600" y="4089400"/>
          <p14:tracePt t="42684" x="8382000" y="4032250"/>
          <p14:tracePt t="42715" x="8401050" y="3975100"/>
          <p14:tracePt t="42736" x="8401050" y="3962400"/>
          <p14:tracePt t="42778" x="8401050" y="3949700"/>
          <p14:tracePt t="42807" x="8401050" y="3930650"/>
          <p14:tracePt t="42838" x="8369300" y="3892550"/>
          <p14:tracePt t="42872" x="8274050" y="3860800"/>
          <p14:tracePt t="42900" x="8185150" y="3860800"/>
          <p14:tracePt t="42936" x="8134350" y="3860800"/>
          <p14:tracePt t="42963" x="8102600" y="3873500"/>
          <p14:tracePt t="42998" x="8058150" y="3917950"/>
          <p14:tracePt t="43026" x="8026400" y="3968750"/>
          <p14:tracePt t="43041" x="8026400" y="3981450"/>
          <p14:tracePt t="43058" x="8007350" y="4032250"/>
          <p14:tracePt t="43088" x="8001000" y="4089400"/>
          <p14:tracePt t="43121" x="7988300" y="4152900"/>
          <p14:tracePt t="43151" x="8007350" y="4178300"/>
          <p14:tracePt t="43186" x="8058150" y="4197350"/>
          <p14:tracePt t="43201" x="8083550" y="4197350"/>
          <p14:tracePt t="43228" x="8216900" y="4216400"/>
          <p14:tracePt t="43262" x="8312150" y="4222750"/>
          <p14:tracePt t="43291" x="8375650" y="4222750"/>
          <p14:tracePt t="43325" x="8445500" y="4222750"/>
          <p14:tracePt t="43355" x="8509000" y="4191000"/>
          <p14:tracePt t="43390" x="8534400" y="4146550"/>
          <p14:tracePt t="43417" x="8553450" y="4108450"/>
          <p14:tracePt t="43448" x="8566150" y="4057650"/>
          <p14:tracePt t="43481" x="8566150" y="4013200"/>
          <p14:tracePt t="43510" x="8566150" y="3968750"/>
          <p14:tracePt t="43544" x="8566150" y="3924300"/>
          <p14:tracePt t="43559" x="8534400" y="3898900"/>
          <p14:tracePt t="43589" x="8451850" y="3854450"/>
          <p14:tracePt t="43622" x="8382000" y="3841750"/>
          <p14:tracePt t="43651" x="8337550" y="3829050"/>
          <p14:tracePt t="43686" x="8299450" y="3829050"/>
          <p14:tracePt t="43717" x="8248650" y="3860800"/>
          <p14:tracePt t="43745" x="8191500" y="3898900"/>
          <p14:tracePt t="43775" x="8121650" y="3930650"/>
          <p14:tracePt t="43811" x="8102600" y="3943350"/>
          <p14:tracePt t="43825" x="8096250" y="3943350"/>
          <p14:tracePt t="43854" x="8070850" y="3968750"/>
          <p14:tracePt t="43886" x="8058150" y="3987800"/>
          <p14:tracePt t="43920" x="8051800" y="4000500"/>
          <p14:tracePt t="43948" x="8051800" y="4025900"/>
          <p14:tracePt t="43983" x="8051800" y="4044950"/>
          <p14:tracePt t="44245" x="8039100" y="4044950"/>
          <p14:tracePt t="44278" x="8020050" y="4044950"/>
          <p14:tracePt t="44308" x="8007350" y="4044950"/>
          <p14:tracePt t="44338" x="8001000" y="4044950"/>
          <p14:tracePt t="44544" x="8051800" y="4038600"/>
          <p14:tracePt t="44560" x="8108950" y="4025900"/>
          <p14:tracePt t="44604" x="8242300" y="4006850"/>
          <p14:tracePt t="44636" x="8255000" y="4006850"/>
          <p14:tracePt t="44703" x="8312150" y="4006850"/>
          <p14:tracePt t="44730" x="8382000" y="3994150"/>
          <p14:tracePt t="44745" x="8401050" y="3987800"/>
          <p14:tracePt t="44775" x="8464550" y="3981450"/>
          <p14:tracePt t="44811" x="8502650" y="3968750"/>
          <p14:tracePt t="44840" x="8509000" y="3968750"/>
          <p14:tracePt t="45013" x="8509000" y="3956050"/>
          <p14:tracePt t="45041" x="8477250" y="3949700"/>
          <p14:tracePt t="45058" x="8420100" y="3949700"/>
          <p14:tracePt t="45073" x="8394700" y="3949700"/>
          <p14:tracePt t="45105" x="8312150" y="3956050"/>
          <p14:tracePt t="45141" x="8274050" y="3956050"/>
          <p14:tracePt t="45185" x="8255000" y="3956050"/>
          <p14:tracePt t="45212" x="8210550" y="3962400"/>
          <p14:tracePt t="45247" x="8121650" y="3994150"/>
          <p14:tracePt t="45275" x="8102600" y="4000500"/>
          <p14:tracePt t="45417" x="8153400" y="4000500"/>
          <p14:tracePt t="45451" x="8172450" y="4000500"/>
          <p14:tracePt t="45499" x="8210550" y="4000500"/>
          <p14:tracePt t="45532" x="8255000" y="4000500"/>
          <p14:tracePt t="45559" x="8274050" y="4000500"/>
          <p14:tracePt t="45859" x="8324850" y="4000500"/>
          <p14:tracePt t="45875" x="8369300" y="4000500"/>
          <p14:tracePt t="45901" x="8388350" y="4000500"/>
          <p14:tracePt t="45936" x="8394700" y="4000500"/>
          <p14:tracePt t="45980" x="8401050" y="4000500"/>
          <p14:tracePt t="46010" x="8407400" y="3981450"/>
          <p14:tracePt t="46045" x="8407400" y="3930650"/>
          <p14:tracePt t="46063" x="8388350" y="3911600"/>
          <p14:tracePt t="46088" x="8343900" y="3886200"/>
          <p14:tracePt t="46121" x="8318500" y="3879850"/>
          <p14:tracePt t="46156" x="8274050" y="3879850"/>
          <p14:tracePt t="46187" x="8197850" y="3879850"/>
          <p14:tracePt t="46203" x="8178800" y="3879850"/>
          <p14:tracePt t="46231" x="8147050" y="3886200"/>
          <p14:tracePt t="46262" x="8134350" y="3892550"/>
          <p14:tracePt t="46292" x="8102600" y="3911600"/>
          <p14:tracePt t="46323" x="8045450" y="3943350"/>
          <p14:tracePt t="46355" x="8007350" y="3981450"/>
          <p14:tracePt t="46402" x="8001000" y="4019550"/>
          <p14:tracePt t="46448" x="8001000" y="4044950"/>
          <p14:tracePt t="46483" x="8001000" y="4064000"/>
          <p14:tracePt t="46497" x="8001000" y="4076700"/>
          <p14:tracePt t="46526" x="8039100" y="4095750"/>
          <p14:tracePt t="46557" x="8102600" y="4108450"/>
          <p14:tracePt t="46593" x="8197850" y="4114800"/>
          <p14:tracePt t="46621" x="8223250" y="4114800"/>
          <p14:tracePt t="46656" x="8235950" y="4114800"/>
          <p14:tracePt t="46684" x="8280400" y="4114800"/>
          <p14:tracePt t="46714" x="8331200" y="4089400"/>
          <p14:tracePt t="46748" x="8375650" y="4051300"/>
          <p14:tracePt t="46776" x="8394700" y="4025900"/>
          <p14:tracePt t="46808" x="8407400" y="4013200"/>
          <p14:tracePt t="46855" x="8407400" y="4006850"/>
          <p14:tracePt t="46885" x="8407400" y="3975100"/>
          <p14:tracePt t="46917" x="8407400" y="3943350"/>
          <p14:tracePt t="46952" x="8388350" y="3898900"/>
          <p14:tracePt t="46980" x="8362950" y="3867150"/>
          <p14:tracePt t="47027" x="8350250" y="3854450"/>
          <p14:tracePt t="47057" x="8331200" y="3848100"/>
          <p14:tracePt t="47091" x="8267700" y="3848100"/>
          <p14:tracePt t="47121" x="8216900" y="3848100"/>
          <p14:tracePt t="47155" x="8197850" y="3848100"/>
          <p14:tracePt t="47184" x="8178800" y="3848100"/>
          <p14:tracePt t="47213" x="8159750" y="3873500"/>
          <p14:tracePt t="47247" x="8121650" y="3892550"/>
          <p14:tracePt t="47279" x="8115300" y="3905250"/>
          <p14:tracePt t="47353" x="8108950" y="3911600"/>
          <p14:tracePt t="47384" x="8108950" y="3930650"/>
          <p14:tracePt t="47416" x="8108950" y="3949700"/>
          <p14:tracePt t="47451" x="8108950" y="3956050"/>
          <p14:tracePt t="47714" x="8102600" y="3968750"/>
          <p14:tracePt t="47747" x="8083550" y="3968750"/>
          <p14:tracePt t="48276" x="8134350" y="3968750"/>
          <p14:tracePt t="48307" x="8185150" y="3968750"/>
          <p14:tracePt t="48340" x="8223250" y="3968750"/>
          <p14:tracePt t="48386" x="8248650" y="3968750"/>
          <p14:tracePt t="48420" x="8274050" y="3968750"/>
          <p14:tracePt t="48449" x="8299450" y="3968750"/>
          <p14:tracePt t="48478" x="8356600" y="3968750"/>
          <p14:tracePt t="48512" x="8388350" y="3968750"/>
          <p14:tracePt t="48560" x="8401050" y="3975100"/>
          <p14:tracePt t="51841" x="8350250" y="3975100"/>
          <p14:tracePt t="51870" x="8299450" y="3975100"/>
          <p14:tracePt t="51903" x="8286750" y="3981450"/>
          <p14:tracePt t="51967" x="8267700" y="3987800"/>
          <p14:tracePt t="51997" x="8210550" y="4000500"/>
          <p14:tracePt t="52031" x="8197850" y="4006850"/>
          <p14:tracePt t="52250" x="8216900" y="4006850"/>
          <p14:tracePt t="52276" x="8242300" y="3994150"/>
          <p14:tracePt t="52402" x="8242300" y="3981450"/>
          <p14:tracePt t="52437" x="8242300" y="3968750"/>
          <p14:tracePt t="52465" x="8242300" y="3962400"/>
          <p14:tracePt t="52500" x="8242300" y="3943350"/>
          <p14:tracePt t="52651" x="8216900" y="4000500"/>
          <p14:tracePt t="52686" x="8191500" y="4108450"/>
          <p14:tracePt t="52713" x="8185150" y="4222750"/>
          <p14:tracePt t="52748" x="8185150" y="4311650"/>
          <p14:tracePt t="52776" x="8185150" y="4318000"/>
          <p14:tracePt t="52921" x="8191500" y="4273550"/>
          <p14:tracePt t="52949" x="8216900" y="4216400"/>
          <p14:tracePt t="52983" x="8235950" y="4133850"/>
          <p14:tracePt t="53011" x="8242300" y="4000500"/>
          <p14:tracePt t="53044" x="8242300" y="3924300"/>
          <p14:tracePt t="53064" x="8242300" y="3917950"/>
          <p14:tracePt t="53169" x="8242300" y="3930650"/>
          <p14:tracePt t="53198" x="8229600" y="4006850"/>
          <p14:tracePt t="53228" x="8210550" y="4108450"/>
          <p14:tracePt t="53263" x="8204200" y="4210050"/>
          <p14:tracePt t="53292" x="8185150" y="4298950"/>
          <p14:tracePt t="53322" x="8185150" y="4318000"/>
          <p14:tracePt t="53449" x="8185150" y="4286250"/>
          <p14:tracePt t="53483" x="8185150" y="4114800"/>
          <p14:tracePt t="53511" x="8191500" y="3987800"/>
          <p14:tracePt t="53541" x="8191500" y="3898900"/>
          <p14:tracePt t="53561" x="8191500" y="3892550"/>
          <p14:tracePt t="53671" x="8191500" y="3924300"/>
          <p14:tracePt t="53699" x="8197850" y="4051300"/>
          <p14:tracePt t="53715" x="8197850" y="4114800"/>
          <p14:tracePt t="53747" x="8197850" y="4184650"/>
          <p14:tracePt t="53775" x="8197850" y="4210050"/>
          <p14:tracePt t="53809" x="8197850" y="4216400"/>
          <p14:tracePt t="54010" x="8197850" y="4133850"/>
          <p14:tracePt t="54025" x="8197850" y="4102100"/>
          <p14:tracePt t="54060" x="8216900" y="3924300"/>
          <p14:tracePt t="54090" x="8223250" y="3905250"/>
          <p14:tracePt t="54354" x="8210550" y="3981450"/>
          <p14:tracePt t="54370" x="8197850" y="4019550"/>
          <p14:tracePt t="54405" x="8191500" y="4064000"/>
          <p14:tracePt t="54434" x="8185150" y="4070350"/>
          <p14:tracePt t="54623" x="8166100" y="4083050"/>
          <p14:tracePt t="54652" x="8128000" y="4114800"/>
          <p14:tracePt t="54685" x="8064500" y="4178300"/>
          <p14:tracePt t="54713" x="7969250" y="4241800"/>
          <p14:tracePt t="54747" x="7867650" y="4368800"/>
          <p14:tracePt t="54761" x="7842250" y="4406900"/>
          <p14:tracePt t="54792" x="7721600" y="4552950"/>
          <p14:tracePt t="54822" x="7600950" y="4711700"/>
          <p14:tracePt t="54853" x="7454900" y="4902200"/>
          <p14:tracePt t="54888" x="7378700" y="5080000"/>
          <p14:tracePt t="54917" x="7359650" y="5143500"/>
          <p14:tracePt t="54953" x="7359650" y="5232400"/>
          <p14:tracePt t="54981" x="7372350" y="5276850"/>
          <p14:tracePt t="55011" x="7385050" y="5302250"/>
          <p14:tracePt t="55082" x="7385050" y="5314950"/>
          <p14:tracePt t="55217" x="7461250" y="5238750"/>
          <p14:tracePt t="55247" x="7518400" y="5207000"/>
          <p14:tracePt t="55354" x="7524750" y="5207000"/>
          <p14:tracePt t="55728" x="7518400" y="5213350"/>
          <p14:tracePt t="55762" x="7512050" y="5207000"/>
          <p14:tracePt t="59059" x="7556500" y="5156200"/>
          <p14:tracePt t="59088" x="7594600" y="5060950"/>
          <p14:tracePt t="59123" x="7620000" y="4991100"/>
          <p14:tracePt t="59154" x="7620000" y="4984750"/>
          <p14:tracePt t="59247" x="7620000" y="4927600"/>
          <p14:tracePt t="59276" x="7620000" y="4876800"/>
          <p14:tracePt t="59309" x="7620000" y="4813300"/>
          <p14:tracePt t="59340" x="7620000" y="4800600"/>
          <p14:tracePt t="59420" x="7620000" y="4832350"/>
          <p14:tracePt t="59448" x="7620000" y="4870450"/>
          <p14:tracePt t="59483" x="7620000" y="4927600"/>
          <p14:tracePt t="59606" x="7620000" y="4889500"/>
          <p14:tracePt t="59636" x="7620000" y="4864100"/>
          <p14:tracePt t="59749" x="7600950" y="4889500"/>
          <p14:tracePt t="59777" x="7594600" y="4902200"/>
          <p14:tracePt t="59827" x="7651750" y="4946650"/>
          <p14:tracePt t="59855" x="7727950" y="4965700"/>
          <p14:tracePt t="59892" x="7861300" y="4991100"/>
          <p14:tracePt t="59921" x="7912100" y="4984750"/>
          <p14:tracePt t="59949" x="7937500" y="4953000"/>
          <p14:tracePt t="59979" x="7956550" y="4895850"/>
          <p14:tracePt t="60014" x="7962900" y="4870450"/>
          <p14:tracePt t="60042" x="7943850" y="4851400"/>
          <p14:tracePt t="60059" x="7861300" y="4838700"/>
          <p14:tracePt t="60091" x="7829550" y="4832350"/>
          <p14:tracePt t="60121" x="7816850" y="4826000"/>
          <p14:tracePt t="60150" x="7804150" y="4813300"/>
          <p14:tracePt t="60217" x="7804150" y="4806950"/>
          <p14:tracePt t="60277" x="7785100" y="4826000"/>
          <p14:tracePt t="60308" x="7785100" y="4851400"/>
          <p14:tracePt t="60338" x="7791450" y="4902200"/>
          <p14:tracePt t="60358" x="7810500" y="4940300"/>
          <p14:tracePt t="60389" x="7835900" y="5003800"/>
          <p14:tracePt t="60417" x="7861300" y="5022850"/>
          <p14:tracePt t="60448" x="7905750" y="5022850"/>
          <p14:tracePt t="60481" x="7956550" y="5022850"/>
          <p14:tracePt t="60510" x="7994650" y="4972050"/>
          <p14:tracePt t="60544" x="8013700" y="4921250"/>
          <p14:tracePt t="60561" x="8013700" y="4908550"/>
          <p14:tracePt t="60591" x="8001000" y="4902200"/>
          <p14:tracePt t="60620" x="7950200" y="4902200"/>
          <p14:tracePt t="60655" x="7874000" y="4940300"/>
          <p14:tracePt t="60685" x="7766050" y="4965700"/>
          <p14:tracePt t="60716" x="7708900" y="4959350"/>
          <p14:tracePt t="60750" x="7683500" y="4921250"/>
          <p14:tracePt t="60777" x="7670800" y="4902200"/>
          <p14:tracePt t="60809" x="7658100" y="4857750"/>
          <p14:tracePt t="60856" x="7658100" y="4851400"/>
          <p14:tracePt t="60948" x="7683500" y="4864100"/>
          <p14:tracePt t="60983" x="7727950" y="4914900"/>
          <p14:tracePt t="61012" x="7804150" y="4953000"/>
          <p14:tracePt t="61041" x="7861300" y="4972050"/>
          <p14:tracePt t="61058" x="7924800" y="4978400"/>
          <p14:tracePt t="61072" x="7937500" y="4978400"/>
          <p14:tracePt t="61103" x="7981950" y="4965700"/>
          <p14:tracePt t="61138" x="7981950" y="4946650"/>
          <p14:tracePt t="61184" x="7981950" y="4940300"/>
          <p14:tracePt t="61219" x="7931150" y="4933950"/>
          <p14:tracePt t="61247" x="7835900" y="4933950"/>
          <p14:tracePt t="61275" x="7715250" y="4908550"/>
          <p14:tracePt t="61311" x="7689850" y="4902200"/>
          <p14:tracePt t="61339" x="7683500" y="4870450"/>
          <p14:tracePt t="61374" x="7683500" y="4851400"/>
          <p14:tracePt t="61465" x="7696200" y="4876800"/>
          <p14:tracePt t="61495" x="7734300" y="4953000"/>
          <p14:tracePt t="61529" x="7759700" y="4984750"/>
          <p14:tracePt t="61559" x="7797800" y="4997450"/>
          <p14:tracePt t="61589" x="7848600" y="4997450"/>
          <p14:tracePt t="61630" x="7912100" y="4933950"/>
          <p14:tracePt t="61652" x="7931150" y="4914900"/>
          <p14:tracePt t="61685" x="7931150" y="4902200"/>
          <p14:tracePt t="61763" x="7861300" y="4927600"/>
          <p14:tracePt t="61792" x="7791450" y="4933950"/>
          <p14:tracePt t="61826" x="7715250" y="4933950"/>
          <p14:tracePt t="61870" x="7708900" y="4927600"/>
          <p14:tracePt t="61920" x="7702550" y="4927600"/>
          <p14:tracePt t="61979" x="7702550" y="4940300"/>
          <p14:tracePt t="62027" x="7734300" y="4959350"/>
          <p14:tracePt t="62061" x="7759700" y="4972050"/>
          <p14:tracePt t="62090" x="7804150" y="4978400"/>
          <p14:tracePt t="62121" x="7823200" y="4978400"/>
          <p14:tracePt t="62151" x="7829550" y="4965700"/>
          <p14:tracePt t="62262" x="7766050" y="4972050"/>
          <p14:tracePt t="62295" x="7664450" y="4991100"/>
          <p14:tracePt t="62324" x="7632700" y="4991100"/>
          <p14:tracePt t="62355" x="7613650" y="4978400"/>
          <p14:tracePt t="62402" x="7613650" y="4965700"/>
          <p14:tracePt t="62483" x="7651750" y="4997450"/>
          <p14:tracePt t="62510" x="7689850" y="5029200"/>
          <p14:tracePt t="62543" x="7797800" y="5041900"/>
          <p14:tracePt t="62559" x="7829550" y="5041900"/>
          <p14:tracePt t="62589" x="7880350" y="5003800"/>
          <p14:tracePt t="62620" x="7905750" y="4965700"/>
          <p14:tracePt t="62747" x="7867650" y="5003800"/>
          <p14:tracePt t="62760" x="7848600" y="5022850"/>
          <p14:tracePt t="62791" x="7785100" y="5111750"/>
          <p14:tracePt t="62825" x="7753350" y="5143500"/>
          <p14:tracePt t="62966" x="7727950" y="5162550"/>
          <p14:tracePt t="62997" x="7715250" y="5187950"/>
          <p14:tracePt t="63151" x="7683500" y="5194300"/>
          <p14:tracePt t="63187" x="7645400" y="5219700"/>
          <p14:tracePt t="63371" x="7658100" y="5175250"/>
          <p14:tracePt t="63405" x="7721600" y="5130800"/>
          <p14:tracePt t="63437" x="7766050" y="5118100"/>
          <p14:tracePt t="63467" x="7778750" y="5118100"/>
          <p14:tracePt t="63495" x="7823200" y="5137150"/>
          <p14:tracePt t="63529" x="7931150" y="5175250"/>
          <p14:tracePt t="63557" x="7975600" y="5187950"/>
          <p14:tracePt t="63604" x="7981950" y="5194300"/>
          <p14:tracePt t="63639" x="7988300" y="5226050"/>
          <p14:tracePt t="63668" x="7988300" y="5232400"/>
          <p14:tracePt t="63745" x="7975600" y="5226050"/>
          <p14:tracePt t="63779" x="7950200" y="5156200"/>
          <p14:tracePt t="63807" x="7931150" y="5137150"/>
          <p14:tracePt t="63839" x="7893050" y="5137150"/>
          <p14:tracePt t="63870" x="7778750" y="5143500"/>
          <p14:tracePt t="63904" x="7715250" y="5187950"/>
          <p14:tracePt t="63934" x="7708900" y="5187950"/>
          <p14:tracePt t="64104" x="7740650" y="5137150"/>
          <p14:tracePt t="64140" x="7861300" y="5086350"/>
          <p14:tracePt t="64168" x="7874000" y="5080000"/>
          <p14:tracePt t="64228" x="7893050" y="5080000"/>
          <p14:tracePt t="64263" x="7924800" y="5118100"/>
          <p14:tracePt t="64290" x="7931150" y="5124450"/>
          <p14:tracePt t="64467" x="7861300" y="5149850"/>
          <p14:tracePt t="64497" x="7842250" y="5162550"/>
          <p14:tracePt t="64531" x="7816850" y="5226050"/>
          <p14:tracePt t="64544" x="7810500" y="5238750"/>
          <p14:tracePt t="64561" x="7797800" y="5257800"/>
          <p14:tracePt t="64591" x="7778750" y="5276850"/>
          <p14:tracePt t="64718" x="7778750" y="5283200"/>
          <p14:tracePt t="64839" x="7778750" y="5251450"/>
          <p14:tracePt t="64872" x="7778750" y="5213350"/>
          <p14:tracePt t="64905" x="7785100" y="5194300"/>
          <p14:tracePt t="64935" x="7785100" y="5187950"/>
          <p14:tracePt t="64997" x="7785100" y="5143500"/>
          <p14:tracePt t="65028" x="7785100" y="5092700"/>
          <p14:tracePt t="65058" x="7797800" y="5054600"/>
          <p14:tracePt t="65105" x="7797800" y="5048250"/>
          <p14:tracePt t="65200" x="7797800" y="5016500"/>
          <p14:tracePt t="65229" x="7797800" y="5010150"/>
          <p14:tracePt t="65262" x="7797800" y="4991100"/>
          <p14:tracePt t="65339" x="7797800" y="4978400"/>
          <p14:tracePt t="67838" x="7797800" y="4959350"/>
          <p14:tracePt t="67885" x="7804150" y="4953000"/>
          <p14:tracePt t="67917" x="7804150" y="4933950"/>
          <p14:tracePt t="67948" x="7816850" y="4921250"/>
          <p14:tracePt t="68073" x="7816850" y="4902200"/>
          <p14:tracePt t="68107" x="7816850" y="4883150"/>
          <p14:tracePt t="68308" x="7816850" y="4902200"/>
          <p14:tracePt t="68339" x="7810500" y="4921250"/>
          <p14:tracePt t="68370" x="7810500" y="4946650"/>
          <p14:tracePt t="68402" x="7797800" y="4997450"/>
          <p14:tracePt t="68434" x="7791450" y="5022850"/>
          <p14:tracePt t="68457" x="7791450" y="5029200"/>
          <p14:tracePt t="68495" x="7791450" y="5041900"/>
          <p14:tracePt t="68606" x="7791450" y="5060950"/>
          <p14:tracePt t="68635" x="7791450" y="5092700"/>
          <p14:tracePt t="68713" x="7785100" y="5092700"/>
          <p14:tracePt t="68746" x="7778750" y="5003800"/>
          <p14:tracePt t="68761" x="7778750" y="4991100"/>
          <p14:tracePt t="68791" x="7778750" y="4978400"/>
          <p14:tracePt t="68904" x="7778750" y="5029200"/>
          <p14:tracePt t="68934" x="7785100" y="5124450"/>
          <p14:tracePt t="68964" x="7785100" y="5143500"/>
          <p14:tracePt t="68997" x="7791450" y="5149850"/>
          <p14:tracePt t="69031" x="7810500" y="5029200"/>
          <p14:tracePt t="69058" x="7816850" y="4933950"/>
          <p14:tracePt t="69137" x="7816850" y="4984750"/>
          <p14:tracePt t="69166" x="7804150" y="5054600"/>
          <p14:tracePt t="69202" x="7791450" y="5073650"/>
          <p14:tracePt t="69262" x="7791450" y="5060950"/>
          <p14:tracePt t="69292" x="7791450" y="5010150"/>
          <p14:tracePt t="69322" x="7791450" y="4997450"/>
          <p14:tracePt t="69416" x="7791450" y="5016500"/>
          <p14:tracePt t="69670" x="7772400" y="5060950"/>
          <p14:tracePt t="69699" x="7715250" y="5194300"/>
          <p14:tracePt t="69728" x="7683500" y="5289550"/>
          <p14:tracePt t="69760" x="7664450" y="5346700"/>
          <p14:tracePt t="69795" x="7664450" y="5365750"/>
          <p14:tracePt t="69918" x="7670800" y="5327650"/>
          <p14:tracePt t="69952" x="7696200" y="5264150"/>
          <p14:tracePt t="69982" x="7727950" y="5219700"/>
          <p14:tracePt t="70009" x="7772400" y="5149850"/>
          <p14:tracePt t="70042" x="7785100" y="5118100"/>
          <p14:tracePt t="70122" x="7797800" y="5340350"/>
          <p14:tracePt t="70151" x="7740650" y="5594350"/>
          <p14:tracePt t="70184" x="7683500" y="5861050"/>
          <p14:tracePt t="70214" x="7670800" y="6083300"/>
          <p14:tracePt t="70251" x="7613650" y="6261100"/>
          <p14:tracePt t="70259" x="7613650" y="6273800"/>
          <p14:tracePt t="70292" x="7607300" y="6286500"/>
          <p14:tracePt t="70340" x="7613650" y="6292850"/>
          <p14:tracePt t="70451" x="7645400" y="6254750"/>
          <p14:tracePt t="70479" x="7670800" y="6172200"/>
          <p14:tracePt t="70511" x="7708900" y="6051550"/>
          <p14:tracePt t="70545" x="7721600" y="5956300"/>
          <p14:tracePt t="70560" x="7721600" y="5937250"/>
          <p14:tracePt t="70591" x="7721600" y="5873750"/>
          <p14:tracePt t="70621" x="7721600" y="5829300"/>
          <p14:tracePt t="70651" x="7721600" y="5816600"/>
          <p14:tracePt t="70682" x="7721600" y="5797550"/>
          <p14:tracePt t="70703" x="7721600" y="5784850"/>
          <p14:tracePt t="70731" x="7721600" y="5759450"/>
          <p14:tracePt t="70747" x="7721600" y="5740400"/>
          <p14:tracePt t="70795" x="7721600" y="5651500"/>
          <p14:tracePt t="70823" x="7734300" y="5594350"/>
          <p14:tracePt t="70853" x="7740650" y="5556250"/>
          <p14:tracePt t="70919" x="7753350" y="5575300"/>
          <p14:tracePt t="70953" x="7766050" y="5746750"/>
          <p14:tracePt t="70980" x="7766050" y="5880100"/>
          <p14:tracePt t="71015" x="7766050" y="5918200"/>
          <p14:tracePt t="71151" x="7766050" y="5937250"/>
          <p14:tracePt t="71185" x="7766050" y="5956300"/>
          <p14:tracePt t="71214" x="7766050" y="5988050"/>
          <p14:tracePt t="71249" x="7766050" y="6007100"/>
          <p14:tracePt t="71276" x="7766050" y="6038850"/>
          <p14:tracePt t="71322" x="7766050" y="6045200"/>
          <p14:tracePt t="71497" x="7766050" y="6057900"/>
          <p14:tracePt t="71525" x="7778750" y="6064250"/>
          <p14:tracePt t="71571" x="7785100" y="6083300"/>
          <p14:tracePt t="71620" x="7785100" y="6096000"/>
          <p14:tracePt t="71686" x="7785100" y="5962650"/>
          <p14:tracePt t="71715" x="7791450" y="5753100"/>
          <p14:tracePt t="71732" x="7804150" y="5702300"/>
          <p14:tracePt t="71760" x="7816850" y="5638800"/>
          <p14:tracePt t="71794" x="7816850" y="5562600"/>
          <p14:tracePt t="71813" x="7816850" y="5524500"/>
          <p14:tracePt t="71843" x="7816850" y="5454650"/>
          <p14:tracePt t="71872" x="7816850" y="5397500"/>
          <p14:tracePt t="71900" x="7810500" y="5289550"/>
          <p14:tracePt t="71935" x="7797800" y="5264150"/>
          <p14:tracePt t="72060" x="7797800" y="5251450"/>
          <p14:tracePt t="72106" x="7791450" y="5219700"/>
          <p14:tracePt t="72136" x="7778750" y="5175250"/>
          <p14:tracePt t="72171" x="7753350" y="5105400"/>
          <p14:tracePt t="72219" x="7753350" y="5073650"/>
          <p14:tracePt t="72247" x="7747000" y="5054600"/>
          <p14:tracePt t="72279" x="7740650" y="5022850"/>
          <p14:tracePt t="72400" x="7747000" y="5099050"/>
          <p14:tracePt t="72435" x="7759700" y="5251450"/>
          <p14:tracePt t="72463" x="7759700" y="5353050"/>
          <p14:tracePt t="72497" x="7759700" y="5435600"/>
          <p14:tracePt t="72561" x="7753350" y="5441950"/>
          <p14:tracePt t="72588" x="7740650" y="5384800"/>
          <p14:tracePt t="72621" x="7740650" y="5308600"/>
          <p14:tracePt t="72652" x="7740650" y="5226050"/>
          <p14:tracePt t="72684" x="7740650" y="5124450"/>
          <p14:tracePt t="72713" x="7740650" y="5054600"/>
          <p14:tracePt t="72745" x="7747000" y="4965700"/>
          <p14:tracePt t="72780" x="7766050" y="4921250"/>
          <p14:tracePt t="72822" x="7766050" y="4914900"/>
          <p14:tracePt t="72901" x="7766050" y="4946650"/>
          <p14:tracePt t="72935" x="7766050" y="4972050"/>
          <p14:tracePt t="72965" x="7766050" y="5022850"/>
          <p14:tracePt t="73000" x="7766050" y="5137150"/>
          <p14:tracePt t="73027" x="7740650" y="5353050"/>
          <p14:tracePt t="73061" x="7708900" y="5562600"/>
          <p14:tracePt t="73089" x="7683500" y="5695950"/>
          <p14:tracePt t="73121" x="7664450" y="5835650"/>
          <p14:tracePt t="73150" x="7651750" y="5949950"/>
          <p14:tracePt t="73196" x="7639050" y="6076950"/>
          <p14:tracePt t="73230" x="7632700" y="6121400"/>
          <p14:tracePt t="73265" x="7632700" y="6146800"/>
          <p14:tracePt t="73292" x="7632700" y="6172200"/>
          <p14:tracePt t="73322" x="7632700" y="6178550"/>
          <p14:tracePt t="73449" x="7632700" y="6184900"/>
          <p14:tracePt t="73573" x="7645400" y="6184900"/>
          <p14:tracePt t="73604" x="7658100" y="6184900"/>
          <p14:tracePt t="73639" x="7677150" y="6178550"/>
          <p14:tracePt t="73796" x="7683500" y="6178550"/>
          <p14:tracePt t="73855" x="7683500" y="6165850"/>
          <p14:tracePt t="73902" x="7683500" y="6159500"/>
          <p14:tracePt t="73949" x="7683500" y="6134100"/>
          <p14:tracePt t="73983" x="7683500" y="6096000"/>
          <p14:tracePt t="74010" x="7683500" y="6083300"/>
          <p14:tracePt t="74044" x="7683500" y="6064250"/>
          <p14:tracePt t="74067" x="7689850" y="6038850"/>
          <p14:tracePt t="74104" x="7689850" y="6013450"/>
          <p14:tracePt t="74134" x="7696200" y="5975350"/>
          <p14:tracePt t="74169" x="7702550" y="5949950"/>
          <p14:tracePt t="74198" x="7708900" y="5930900"/>
          <p14:tracePt t="74291" x="7708900" y="5892800"/>
          <p14:tracePt t="74324" x="7715250" y="5854700"/>
          <p14:tracePt t="74357" x="7721600" y="5810250"/>
          <p14:tracePt t="74386" x="7721600" y="5803900"/>
          <p14:tracePt t="74466" x="7721600" y="5765800"/>
          <p14:tracePt t="74496" x="7734300" y="5715000"/>
          <p14:tracePt t="74530" x="7734300" y="5676900"/>
          <p14:tracePt t="74557" x="7734300" y="5664200"/>
          <p14:tracePt t="74587" x="7734300" y="5638800"/>
          <p14:tracePt t="74621" x="7734300" y="5600700"/>
          <p14:tracePt t="74655" x="7734300" y="5556250"/>
          <p14:tracePt t="74685" x="7734300" y="5511800"/>
          <p14:tracePt t="74713" x="7734300" y="5505450"/>
          <p14:tracePt t="74825" x="7734300" y="5588000"/>
          <p14:tracePt t="74854" x="7734300" y="5702300"/>
          <p14:tracePt t="74887" x="7734300" y="5835650"/>
          <p14:tracePt t="74917" x="7747000" y="5943600"/>
          <p14:tracePt t="74954" x="7747000" y="6064250"/>
          <p14:tracePt t="74963" x="7747000" y="6076950"/>
          <p14:tracePt t="74996" x="7747000" y="6134100"/>
          <p14:tracePt t="75027" x="7747000" y="6140450"/>
          <p14:tracePt t="75064" x="7747000" y="6146800"/>
          <p14:tracePt t="75167" x="7747000" y="6089650"/>
          <p14:tracePt t="75200" x="7747000" y="5981700"/>
          <p14:tracePt t="75235" x="7747000" y="5784850"/>
          <p14:tracePt t="75267" x="7747000" y="5676900"/>
          <p14:tracePt t="75292" x="7747000" y="5657850"/>
          <p14:tracePt t="75327" x="7747000" y="5651500"/>
          <p14:tracePt t="75452" x="7747000" y="5702300"/>
          <p14:tracePt t="75479" x="7772400" y="5829300"/>
          <p14:tracePt t="75513" x="7778750" y="6000750"/>
          <p14:tracePt t="75541" x="7778750" y="6115050"/>
          <p14:tracePt t="75559" x="7778750" y="6140450"/>
          <p14:tracePt t="75593" x="7778750" y="6172200"/>
          <p14:tracePt t="77997" x="7778750" y="6159500"/>
          <p14:tracePt t="78031" x="7778750" y="6134100"/>
          <p14:tracePt t="78059" x="7778750" y="6115050"/>
          <p14:tracePt t="78308" x="7778750" y="6051550"/>
          <p14:tracePt t="78338" x="7772400" y="6007100"/>
          <p14:tracePt t="78358" x="7772400" y="5975350"/>
          <p14:tracePt t="78388" x="7772400" y="5924550"/>
          <p14:tracePt t="78418" x="7772400" y="5899150"/>
          <p14:tracePt t="78452" x="7772400" y="5873750"/>
          <p14:tracePt t="78497" x="7772400" y="5854700"/>
          <p14:tracePt t="78530" x="7772400" y="5835650"/>
          <p14:tracePt t="97982" x="7518400" y="5746750"/>
          <p14:tracePt t="98013" x="6997700" y="5556250"/>
          <p14:tracePt t="98044" x="6572250" y="5422900"/>
          <p14:tracePt t="98061" x="6356350" y="5372100"/>
          <p14:tracePt t="98093" x="6178550" y="5346700"/>
          <p14:tracePt t="98124" x="6083300" y="5346700"/>
          <p14:tracePt t="98154" x="6000750" y="5353050"/>
          <p14:tracePt t="98168" x="5969000" y="5359400"/>
          <p14:tracePt t="98199" x="5753100" y="5391150"/>
          <p14:tracePt t="98233" x="5327650" y="5391150"/>
          <p14:tracePt t="98263" x="4635500" y="5391150"/>
          <p14:tracePt t="98294" x="3708400" y="5149850"/>
          <p14:tracePt t="98328" x="3308350" y="5010150"/>
          <p14:tracePt t="98356" x="3041650" y="4838700"/>
          <p14:tracePt t="98387" x="2889250" y="4711700"/>
          <p14:tracePt t="98401" x="2876550" y="4692650"/>
          <p14:tracePt t="98432" x="2863850" y="4629150"/>
          <p14:tracePt t="98466" x="2863850" y="4597400"/>
          <p14:tracePt t="98574" x="2863850" y="4648200"/>
          <p14:tracePt t="98603" x="2882900" y="4978400"/>
          <p14:tracePt t="98637" x="2997200" y="5359400"/>
          <p14:tracePt t="98667" x="3200400" y="5803900"/>
          <p14:tracePt t="98697" x="3340100" y="6013450"/>
          <p14:tracePt t="98733" x="3441700" y="6070600"/>
          <p14:tracePt t="98762" x="3492500" y="6070600"/>
          <p14:tracePt t="98777" x="3511550" y="6070600"/>
          <p14:tracePt t="98808" x="3638550" y="6032500"/>
          <p14:tracePt t="98839" x="3778250" y="6000750"/>
          <p14:tracePt t="98870" x="3956050" y="6000750"/>
          <p14:tracePt t="98904" x="4184650" y="6000750"/>
          <p14:tracePt t="98935" x="4298950" y="6000750"/>
          <p14:tracePt t="98963" x="4305300" y="5994400"/>
          <p14:tracePt t="99013" x="4273550" y="5943600"/>
          <p14:tracePt t="99043" x="4140200" y="5829300"/>
          <p14:tracePt t="99058" x="4089400" y="5791200"/>
          <p14:tracePt t="99089" x="4038600" y="5734050"/>
          <p14:tracePt t="99120" x="4019550" y="5721350"/>
          <p14:tracePt t="99230" x="4019550" y="5708650"/>
          <p14:tracePt t="99265" x="4019550" y="5683250"/>
          <p14:tracePt t="99294" x="4013200" y="5670550"/>
          <p14:tracePt t="99323" x="4006850" y="5664200"/>
          <p14:tracePt t="99449" x="4000500" y="5702300"/>
          <p14:tracePt t="99465" x="4000500" y="5734050"/>
          <p14:tracePt t="99497" x="3994150" y="5829300"/>
          <p14:tracePt t="99527" x="3975100" y="5924550"/>
          <p14:tracePt t="99563" x="3975100" y="6032500"/>
          <p14:tracePt t="99592" x="3975100" y="6108700"/>
          <p14:tracePt t="99620" x="3975100" y="6197600"/>
          <p14:tracePt t="99651" x="3994150" y="6254750"/>
          <p14:tracePt t="99686" x="4006850" y="6280150"/>
          <p14:tracePt t="99716" x="4025900" y="6337300"/>
          <p14:tracePt t="99748" x="4070350" y="6445250"/>
          <p14:tracePt t="99776" x="4108450" y="6508750"/>
          <p14:tracePt t="99809" x="4127500" y="6534150"/>
          <p14:tracePt t="100000" x="4133850" y="6470650"/>
          <p14:tracePt t="100030" x="4133850" y="6451600"/>
          <p14:tracePt t="100061" x="4146550" y="6426200"/>
          <p14:tracePt t="100089" x="4146550" y="6413500"/>
          <p14:tracePt t="100120" x="4146550" y="6388100"/>
          <p14:tracePt t="100154" x="4146550" y="6362700"/>
          <p14:tracePt t="100357" x="4127500" y="6343650"/>
          <p14:tracePt t="100385" x="4102100" y="6324600"/>
          <p14:tracePt t="100416" x="4076700" y="6311900"/>
          <p14:tracePt t="100451" x="4044950" y="6299200"/>
          <p14:tracePt t="100499" x="4032250" y="6299200"/>
          <p14:tracePt t="100547" x="4019550" y="6299200"/>
          <p14:tracePt t="100605" x="4019550" y="6305550"/>
          <p14:tracePt t="100667" x="4013200" y="6311900"/>
          <p14:tracePt t="100765" x="4000500" y="6261100"/>
          <p14:tracePt t="100794" x="3981450" y="6197600"/>
          <p14:tracePt t="100808" x="3981450" y="6178550"/>
          <p14:tracePt t="100838" x="3968750" y="6134100"/>
          <p14:tracePt t="100874" x="3968750" y="6096000"/>
          <p14:tracePt t="100902" x="3968750" y="6045200"/>
          <p14:tracePt t="100933" x="3962400" y="5969000"/>
          <p14:tracePt t="100969" x="3949700" y="5886450"/>
          <p14:tracePt t="100997" x="3911600" y="5765800"/>
          <p14:tracePt t="101027" x="3892550" y="5695950"/>
          <p14:tracePt t="101058" x="3892550" y="5651500"/>
          <p14:tracePt t="101103" x="3892550" y="5645150"/>
          <p14:tracePt t="101183" x="3892550" y="5613400"/>
          <p14:tracePt t="101218" x="3898900" y="5575300"/>
          <p14:tracePt t="101246" x="3905250" y="5568950"/>
          <p14:tracePt t="101323" x="3968750" y="5588000"/>
          <p14:tracePt t="101354" x="4025900" y="5607050"/>
          <p14:tracePt t="101388" x="4127500" y="5626100"/>
          <p14:tracePt t="101416" x="4171950" y="5632450"/>
          <p14:tracePt t="101452" x="4260850" y="5657850"/>
          <p14:tracePt t="101481" x="4292600" y="5657850"/>
          <p14:tracePt t="101510" x="4381500" y="5664200"/>
          <p14:tracePt t="101545" x="4438650" y="5664200"/>
          <p14:tracePt t="101587" x="4451350" y="5664200"/>
          <p14:tracePt t="101747" x="4445000" y="5721350"/>
          <p14:tracePt t="101775" x="4432300" y="5797550"/>
          <p14:tracePt t="101811" x="4406900" y="5943600"/>
          <p14:tracePt t="101840" x="4406900" y="6026150"/>
          <p14:tracePt t="101873" x="4419600" y="6089650"/>
          <p14:tracePt t="101903" x="4425950" y="6121400"/>
          <p14:tracePt t="101932" x="4432300" y="6134100"/>
          <p14:tracePt t="101963" x="4432300" y="6146800"/>
          <p14:tracePt t="102153" x="4445000" y="6153150"/>
          <p14:tracePt t="102588" x="4425950" y="6153150"/>
          <p14:tracePt t="102621" x="4419600" y="6165850"/>
          <p14:tracePt t="102652" x="4406900" y="6165850"/>
          <p14:tracePt t="102699" x="4406900" y="6172200"/>
          <p14:tracePt t="102733" x="4413250" y="6191250"/>
          <p14:tracePt t="102777" x="4419600" y="6203950"/>
          <p14:tracePt t="102808" x="4425950" y="6210300"/>
          <p14:tracePt t="102839" x="4432300" y="6242050"/>
          <p14:tracePt t="102870" x="4432300" y="6261100"/>
          <p14:tracePt t="102912" x="4432300" y="6292850"/>
          <p14:tracePt t="102948" x="4438650" y="6305550"/>
          <p14:tracePt t="103214" x="4445000" y="6299200"/>
          <p14:tracePt t="103249" x="4445000" y="6292850"/>
          <p14:tracePt t="103276" x="4445000" y="6286500"/>
          <p14:tracePt t="103323" x="4445000" y="6184900"/>
          <p14:tracePt t="103353" x="4445000" y="6153150"/>
          <p14:tracePt t="103388" x="4445000" y="6134100"/>
          <p14:tracePt t="107307" x="4445000" y="6019800"/>
          <p14:tracePt t="107339" x="4451350" y="5854700"/>
          <p14:tracePt t="107372" x="4457700" y="5746750"/>
          <p14:tracePt t="107402" x="4457700" y="5715000"/>
          <p14:tracePt t="107579" x="4457700" y="5695950"/>
          <p14:tracePt t="107606" x="4457700" y="5670550"/>
          <p14:tracePt t="107636" x="4457700" y="5657850"/>
          <p14:tracePt t="107745" x="4445000" y="5695950"/>
          <p14:tracePt t="107780" x="4413250" y="5803900"/>
          <p14:tracePt t="107813" x="4387850" y="5905500"/>
          <p14:tracePt t="107841" x="4387850" y="5962650"/>
          <p14:tracePt t="107871" x="4387850" y="6007100"/>
          <p14:tracePt t="107901" x="4387850" y="6070600"/>
          <p14:tracePt t="107937" x="4387850" y="6121400"/>
          <p14:tracePt t="107967" x="4394200" y="6165850"/>
          <p14:tracePt t="107997" x="4406900" y="6216650"/>
          <p14:tracePt t="108025" x="4413250" y="6242050"/>
          <p14:tracePt t="108060" x="4419600" y="6261100"/>
          <p14:tracePt t="108088" x="4432300" y="6292850"/>
          <p14:tracePt t="108123" x="4457700" y="6330950"/>
          <p14:tracePt t="108154" x="4457700" y="6337300"/>
          <p14:tracePt t="108217" x="4438650" y="6337300"/>
          <p14:tracePt t="108246" x="4375150" y="6343650"/>
          <p14:tracePt t="108275" x="4343400" y="6350000"/>
          <p14:tracePt t="108309" x="4337050" y="6356350"/>
          <p14:tracePt t="108344" x="4330700" y="6362700"/>
          <p14:tracePt t="108385" x="4324350" y="6362700"/>
          <p14:tracePt t="108419" x="4311650" y="6362700"/>
          <p14:tracePt t="108479" x="4286250" y="6407150"/>
          <p14:tracePt t="108514" x="4216400" y="6515100"/>
          <p14:tracePt t="108561" x="4216400" y="6521450"/>
          <p14:tracePt t="108746" x="4216400" y="6483350"/>
          <p14:tracePt t="108761" x="4216400" y="6470650"/>
          <p14:tracePt t="108797" x="4241800" y="6407150"/>
          <p14:tracePt t="108825" x="4267200" y="6381750"/>
          <p14:tracePt t="108854" x="4286250" y="6369050"/>
          <p14:tracePt t="108902" x="4324350" y="6369050"/>
          <p14:tracePt t="108933" x="4375150" y="6369050"/>
          <p14:tracePt t="108967" x="4425950" y="6400800"/>
          <p14:tracePt t="108998" x="4464050" y="6451600"/>
          <p14:tracePt t="109028" x="4464050" y="6457950"/>
          <p14:tracePt t="109088" x="4502150" y="6413500"/>
          <p14:tracePt t="109124" x="4565650" y="6210300"/>
          <p14:tracePt t="109153" x="4578350" y="6108700"/>
          <p14:tracePt t="109184" x="4533900" y="5943600"/>
          <p14:tracePt t="109219" x="4438650" y="5753100"/>
          <p14:tracePt t="109247" x="4406900" y="5683250"/>
          <p14:tracePt t="109276" x="4400550" y="5632450"/>
          <p14:tracePt t="109311" x="4400550" y="5613400"/>
          <p14:tracePt t="109371" x="4406900" y="5568950"/>
          <p14:tracePt t="109400" x="4413250" y="5524500"/>
          <p14:tracePt t="109435" x="4381500" y="5448300"/>
          <p14:tracePt t="109466" x="4311650" y="5422900"/>
          <p14:tracePt t="109481" x="4298950" y="5422900"/>
          <p14:tracePt t="109511" x="4184650" y="5454650"/>
          <p14:tracePt t="109545" x="4044950" y="5543550"/>
          <p14:tracePt t="109560" x="4000500" y="5562600"/>
          <p14:tracePt t="109588" x="3975100" y="5575300"/>
          <p14:tracePt t="109678" x="3822700" y="5568950"/>
          <p14:tracePt t="109699" x="3721100" y="5568950"/>
          <p14:tracePt t="109733" x="3676650" y="5600700"/>
          <p14:tracePt t="109761" x="3778250" y="5702300"/>
          <p14:tracePt t="109792" x="4006850" y="5810250"/>
          <p14:tracePt t="109822" x="4102100" y="5886450"/>
          <p14:tracePt t="109857" x="4108450" y="5930900"/>
          <p14:tracePt t="109886" x="4064000" y="6000750"/>
          <p14:tracePt t="109917" x="4013200" y="6140450"/>
          <p14:tracePt t="109950" x="3987800" y="6242050"/>
          <p14:tracePt t="109978" x="3981450" y="6267450"/>
          <p14:tracePt t="110028" x="3962400" y="6299200"/>
          <p14:tracePt t="110057" x="3956050" y="6318250"/>
          <p14:tracePt t="110073" x="3943350" y="6343650"/>
          <p14:tracePt t="110104" x="3949700" y="6426200"/>
          <p14:tracePt t="110134" x="4064000" y="6483350"/>
          <p14:tracePt t="110168" x="4146550" y="6508750"/>
          <p14:tracePt t="110200" x="4159250" y="6508750"/>
          <p14:tracePt t="110464" x="4095750" y="6496050"/>
          <p14:tracePt t="110499" x="4051300" y="6470650"/>
          <p14:tracePt t="110527" x="4038600" y="6470650"/>
          <p14:tracePt t="110824" x="4025900" y="6216650"/>
          <p14:tracePt t="110853" x="4025900" y="5822950"/>
          <p14:tracePt t="110888" x="4025900" y="5651500"/>
          <p14:tracePt t="110916" x="4025900" y="5645150"/>
          <p14:tracePt t="114916" x="3854450" y="5454650"/>
          <p14:tracePt t="114951" x="3746500" y="5251450"/>
          <p14:tracePt t="114981" x="3556000" y="4921250"/>
          <p14:tracePt t="115011" x="3536950" y="4749800"/>
          <p14:tracePt t="115027" x="3536950" y="4711700"/>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0" y="0"/>
            <a:ext cx="9144000" cy="641350"/>
          </a:xfrm>
          <a:prstGeom prst="rect">
            <a:avLst/>
          </a:prstGeom>
          <a:noFill/>
          <a:ln w="9525">
            <a:noFill/>
            <a:miter lim="800000"/>
            <a:headEnd/>
            <a:tailEnd/>
          </a:ln>
        </p:spPr>
        <p:txBody>
          <a:bodyPr>
            <a:spAutoFit/>
          </a:bodyPr>
          <a:lstStyle/>
          <a:p>
            <a:pPr algn="ctr"/>
            <a:r>
              <a:rPr lang="fr-FR" sz="3600" b="1" dirty="0" smtClean="0"/>
              <a:t>Usinage Chimique</a:t>
            </a:r>
            <a:endParaRPr lang="fr-FR" sz="3600" b="1" dirty="0"/>
          </a:p>
        </p:txBody>
      </p:sp>
      <p:sp>
        <p:nvSpPr>
          <p:cNvPr id="4" name="Rectangle 3"/>
          <p:cNvSpPr/>
          <p:nvPr>
            <p:custDataLst>
              <p:tags r:id="rId3"/>
            </p:custDataLst>
          </p:nvPr>
        </p:nvSpPr>
        <p:spPr>
          <a:xfrm>
            <a:off x="179512" y="740713"/>
            <a:ext cx="8717214" cy="1200329"/>
          </a:xfrm>
          <a:prstGeom prst="rect">
            <a:avLst/>
          </a:prstGeom>
        </p:spPr>
        <p:txBody>
          <a:bodyPr wrap="square">
            <a:spAutoFit/>
          </a:bodyPr>
          <a:lstStyle/>
          <a:p>
            <a:pPr marL="285750" indent="-285750" algn="just">
              <a:buFont typeface="Wingdings" panose="05000000000000000000" pitchFamily="2" charset="2"/>
              <a:buChar char="§"/>
            </a:pPr>
            <a:r>
              <a:rPr lang="fr-FR" dirty="0" smtClean="0"/>
              <a:t>Le </a:t>
            </a:r>
            <a:r>
              <a:rPr lang="fr-FR" dirty="0"/>
              <a:t>fraisage </a:t>
            </a:r>
            <a:r>
              <a:rPr lang="fr-FR" dirty="0" smtClean="0"/>
              <a:t>chimique, pour l’amincissement des surfaces; </a:t>
            </a:r>
            <a:r>
              <a:rPr lang="fr-FR" dirty="0"/>
              <a:t>les applications sont dans l’imprimerie (héliogravure) et surtout dans </a:t>
            </a:r>
            <a:r>
              <a:rPr lang="fr-FR" b="1" dirty="0"/>
              <a:t>l’usinage de </a:t>
            </a:r>
            <a:r>
              <a:rPr lang="fr-FR" b="1" dirty="0" smtClean="0"/>
              <a:t>grandes pièces aéronautiques </a:t>
            </a:r>
            <a:r>
              <a:rPr lang="fr-FR" dirty="0" smtClean="0"/>
              <a:t>: </a:t>
            </a:r>
            <a:r>
              <a:rPr lang="fr-FR" dirty="0"/>
              <a:t>éléments de voilures ou de fuselage (plusieurs mètres carrés), dans un but d’allègement des structures.</a:t>
            </a:r>
          </a:p>
        </p:txBody>
      </p:sp>
      <p:pic>
        <p:nvPicPr>
          <p:cNvPr id="5" name="Image 4"/>
          <p:cNvPicPr>
            <a:picLocks noChangeAspect="1"/>
          </p:cNvPicPr>
          <p:nvPr>
            <p:custDataLst>
              <p:tags r:id="rId4"/>
            </p:custDataLst>
          </p:nvPr>
        </p:nvPicPr>
        <p:blipFill>
          <a:blip r:embed="rId14">
            <a:extLst>
              <a:ext uri="{BEBA8EAE-BF5A-486C-A8C5-ECC9F3942E4B}">
                <a14:imgProps xmlns:a14="http://schemas.microsoft.com/office/drawing/2010/main">
                  <a14:imgLayer r:embed="rId15">
                    <a14:imgEffect>
                      <a14:sharpenSoften amount="70000"/>
                    </a14:imgEffect>
                    <a14:imgEffect>
                      <a14:brightnessContrast contrast="12000"/>
                    </a14:imgEffect>
                  </a14:imgLayer>
                </a14:imgProps>
              </a:ext>
            </a:extLst>
          </a:blip>
          <a:stretch>
            <a:fillRect/>
          </a:stretch>
        </p:blipFill>
        <p:spPr>
          <a:xfrm>
            <a:off x="6016406" y="4149080"/>
            <a:ext cx="2880320" cy="2529062"/>
          </a:xfrm>
          <a:prstGeom prst="rect">
            <a:avLst/>
          </a:prstGeom>
        </p:spPr>
      </p:pic>
      <p:pic>
        <p:nvPicPr>
          <p:cNvPr id="6" name="Image 5"/>
          <p:cNvPicPr>
            <a:picLocks noChangeAspect="1"/>
          </p:cNvPicPr>
          <p:nvPr>
            <p:custDataLst>
              <p:tags r:id="rId5"/>
            </p:custDataLst>
          </p:nvPr>
        </p:nvPicPr>
        <p:blipFill rotWithShape="1">
          <a:blip r:embed="rId16"/>
          <a:srcRect l="21410" t="22641" r="22482" b="19282"/>
          <a:stretch/>
        </p:blipFill>
        <p:spPr>
          <a:xfrm>
            <a:off x="467544" y="2040405"/>
            <a:ext cx="3240360" cy="2515543"/>
          </a:xfrm>
          <a:prstGeom prst="rect">
            <a:avLst/>
          </a:prstGeom>
        </p:spPr>
      </p:pic>
      <p:sp>
        <p:nvSpPr>
          <p:cNvPr id="7" name="Rectangle 6"/>
          <p:cNvSpPr/>
          <p:nvPr>
            <p:custDataLst>
              <p:tags r:id="rId6"/>
            </p:custDataLst>
          </p:nvPr>
        </p:nvSpPr>
        <p:spPr>
          <a:xfrm>
            <a:off x="3712592" y="1999128"/>
            <a:ext cx="5044806" cy="738664"/>
          </a:xfrm>
          <a:prstGeom prst="rect">
            <a:avLst/>
          </a:prstGeom>
        </p:spPr>
        <p:txBody>
          <a:bodyPr wrap="square">
            <a:spAutoFit/>
          </a:bodyPr>
          <a:lstStyle/>
          <a:p>
            <a:pPr algn="just"/>
            <a:r>
              <a:rPr lang="fr-FR" sz="1400" dirty="0"/>
              <a:t>Le fraisage chimique est particulièrement adapté sur des alliages de titane et d’aluminium et sur l’usinage de pièces de formes complexes.</a:t>
            </a:r>
          </a:p>
        </p:txBody>
      </p:sp>
      <p:sp>
        <p:nvSpPr>
          <p:cNvPr id="8" name="Rectangle 7"/>
          <p:cNvSpPr/>
          <p:nvPr>
            <p:custDataLst>
              <p:tags r:id="rId7"/>
            </p:custDataLst>
          </p:nvPr>
        </p:nvSpPr>
        <p:spPr>
          <a:xfrm>
            <a:off x="363778" y="5013176"/>
            <a:ext cx="5256584" cy="1384995"/>
          </a:xfrm>
          <a:prstGeom prst="rect">
            <a:avLst/>
          </a:prstGeom>
        </p:spPr>
        <p:txBody>
          <a:bodyPr wrap="square">
            <a:spAutoFit/>
          </a:bodyPr>
          <a:lstStyle/>
          <a:p>
            <a:pPr algn="just"/>
            <a:r>
              <a:rPr lang="fr-FR" sz="1400" dirty="0"/>
              <a:t>• </a:t>
            </a:r>
            <a:r>
              <a:rPr lang="fr-FR" sz="1400" b="1" dirty="0"/>
              <a:t>Pas de modification des propriétés mécaniques </a:t>
            </a:r>
            <a:r>
              <a:rPr lang="fr-FR" sz="1400" dirty="0"/>
              <a:t>de la pièce</a:t>
            </a:r>
            <a:r>
              <a:rPr lang="fr-FR" sz="1400" dirty="0" smtClean="0"/>
              <a:t>.</a:t>
            </a:r>
          </a:p>
          <a:p>
            <a:pPr algn="just"/>
            <a:endParaRPr lang="fr-FR" sz="1400" dirty="0" smtClean="0"/>
          </a:p>
          <a:p>
            <a:pPr algn="just"/>
            <a:r>
              <a:rPr lang="fr-FR" sz="1400" dirty="0" smtClean="0"/>
              <a:t>• </a:t>
            </a:r>
            <a:r>
              <a:rPr lang="fr-FR" sz="1400" b="1" dirty="0"/>
              <a:t>Facilité d’usinage de pièces très minces</a:t>
            </a:r>
            <a:r>
              <a:rPr lang="fr-FR" sz="1400" dirty="0"/>
              <a:t>, de formes complexes, sans déformation</a:t>
            </a:r>
            <a:r>
              <a:rPr lang="fr-FR" sz="1400" dirty="0" smtClean="0"/>
              <a:t>.</a:t>
            </a:r>
          </a:p>
          <a:p>
            <a:pPr algn="just"/>
            <a:endParaRPr lang="fr-FR" sz="1400" dirty="0" smtClean="0"/>
          </a:p>
          <a:p>
            <a:pPr algn="just"/>
            <a:r>
              <a:rPr lang="fr-FR" sz="1400" dirty="0" smtClean="0"/>
              <a:t>• </a:t>
            </a:r>
            <a:r>
              <a:rPr lang="fr-FR" sz="1400" dirty="0"/>
              <a:t>La </a:t>
            </a:r>
            <a:r>
              <a:rPr lang="fr-FR" sz="1400" b="1" dirty="0"/>
              <a:t>qualité </a:t>
            </a:r>
            <a:r>
              <a:rPr lang="fr-FR" sz="1400" b="1" dirty="0" smtClean="0"/>
              <a:t>de </a:t>
            </a:r>
            <a:r>
              <a:rPr lang="fr-FR" sz="1400" b="1" dirty="0"/>
              <a:t>surface </a:t>
            </a:r>
            <a:r>
              <a:rPr lang="fr-FR" sz="1400" dirty="0"/>
              <a:t>obtenue ne nécessite pas de finition ultérieure</a:t>
            </a:r>
          </a:p>
        </p:txBody>
      </p:sp>
      <p:grpSp>
        <p:nvGrpSpPr>
          <p:cNvPr id="10" name="Groupe 9"/>
          <p:cNvGrpSpPr/>
          <p:nvPr>
            <p:custDataLst>
              <p:tags r:id="rId8"/>
            </p:custDataLst>
          </p:nvPr>
        </p:nvGrpSpPr>
        <p:grpSpPr>
          <a:xfrm>
            <a:off x="4788024" y="2584675"/>
            <a:ext cx="3817743" cy="1427001"/>
            <a:chOff x="833437" y="2305050"/>
            <a:chExt cx="5384465" cy="2247900"/>
          </a:xfrm>
        </p:grpSpPr>
        <p:pic>
          <p:nvPicPr>
            <p:cNvPr id="3" name="Image 2"/>
            <p:cNvPicPr>
              <a:picLocks noChangeAspect="1"/>
            </p:cNvPicPr>
            <p:nvPr/>
          </p:nvPicPr>
          <p:blipFill rotWithShape="1">
            <a:blip r:embed="rId17"/>
            <a:srcRect r="55778"/>
            <a:stretch/>
          </p:blipFill>
          <p:spPr>
            <a:xfrm>
              <a:off x="833437" y="2305050"/>
              <a:ext cx="3306515" cy="2247900"/>
            </a:xfrm>
            <a:prstGeom prst="rect">
              <a:avLst/>
            </a:prstGeom>
          </p:spPr>
        </p:pic>
        <p:pic>
          <p:nvPicPr>
            <p:cNvPr id="9" name="Image 8"/>
            <p:cNvPicPr>
              <a:picLocks noChangeAspect="1"/>
            </p:cNvPicPr>
            <p:nvPr/>
          </p:nvPicPr>
          <p:blipFill rotWithShape="1">
            <a:blip r:embed="rId17"/>
            <a:srcRect l="72150"/>
            <a:stretch/>
          </p:blipFill>
          <p:spPr>
            <a:xfrm>
              <a:off x="4135524" y="2305050"/>
              <a:ext cx="2082378" cy="2247900"/>
            </a:xfrm>
            <a:prstGeom prst="rect">
              <a:avLst/>
            </a:prstGeom>
          </p:spPr>
        </p:pic>
      </p:grpSp>
      <p:pic>
        <p:nvPicPr>
          <p:cNvPr id="2" name="Audio 1">
            <a:hlinkClick r:id="" action="ppaction://media"/>
          </p:cNvPr>
          <p:cNvPicPr>
            <a:picLocks noChangeAspect="1"/>
          </p:cNvPicPr>
          <p:nvPr>
            <a:audioFile r:link="rId10"/>
            <p:custDataLst>
              <p:tags r:id="rId11"/>
            </p:custDataLst>
            <p:extLst>
              <p:ext uri="{DAA4B4D4-6D71-4841-9C94-3DE7FCFB9230}">
                <p14:media xmlns:p14="http://schemas.microsoft.com/office/powerpoint/2010/main" r:embed="rId9"/>
              </p:ext>
            </p:extLst>
          </p:nvPr>
        </p:nvPicPr>
        <p:blipFill>
          <a:blip r:embed="rId1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807845853"/>
      </p:ext>
    </p:extLst>
  </p:cSld>
  <p:clrMapOvr>
    <a:masterClrMapping/>
  </p:clrMapOvr>
  <mc:AlternateContent xmlns:mc="http://schemas.openxmlformats.org/markup-compatibility/2006" xmlns:p14="http://schemas.microsoft.com/office/powerpoint/2010/main">
    <mc:Choice Requires="p14">
      <p:transition spd="slow" p14:dur="2000" advTm="97950"/>
    </mc:Choice>
    <mc:Fallback xmlns="">
      <p:transition spd="slow" advTm="97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
                </p:tgtEl>
              </p:cMediaNode>
            </p:audio>
          </p:childTnLst>
        </p:cTn>
      </p:par>
    </p:tnLst>
    <p:bldLst>
      <p:bldP spid="7" grpId="0"/>
      <p:bldP spid="8" grpId="0"/>
    </p:bldLst>
  </p:timing>
  <p:extLst mod="1">
    <p:ext uri="{3A86A75C-4F4B-4683-9AE1-C65F6400EC91}">
      <p14:laserTraceLst xmlns:p14="http://schemas.microsoft.com/office/powerpoint/2010/main">
        <p14:tracePtLst>
          <p14:tracePt t="16453" x="3676650" y="4806950"/>
          <p14:tracePt t="16488" x="4102100" y="5353050"/>
          <p14:tracePt t="16518" x="4362450" y="5657850"/>
          <p14:tracePt t="16534" x="4425950" y="5721350"/>
          <p14:tracePt t="16548" x="4476750" y="5765800"/>
          <p14:tracePt t="16583" x="4800600" y="6115050"/>
          <p14:tracePt t="16616" x="4978400" y="6235700"/>
          <p14:tracePt t="16646" x="5086350" y="6242050"/>
          <p14:tracePt t="16661" x="5099050" y="6242050"/>
          <p14:tracePt t="16690" x="5181600" y="6197600"/>
          <p14:tracePt t="16718" x="5219700" y="6191250"/>
          <p14:tracePt t="16734" x="5238750" y="6191250"/>
          <p14:tracePt t="16764" x="5308600" y="6191250"/>
          <p14:tracePt t="16799" x="5486400" y="6172200"/>
          <p14:tracePt t="16828" x="5511800" y="6153150"/>
          <p14:tracePt t="16952" x="5422900" y="6127750"/>
          <p14:tracePt t="16985" x="4832350" y="5842000"/>
          <p14:tracePt t="17015" x="3619500" y="5213350"/>
          <p14:tracePt t="17052" x="3162300" y="4978400"/>
          <p14:tracePt t="17081" x="3092450" y="4800600"/>
          <p14:tracePt t="17111" x="3092450" y="4559300"/>
          <p14:tracePt t="17139" x="3092450" y="4394200"/>
          <p14:tracePt t="17177" x="3149600" y="4184650"/>
          <p14:tracePt t="17204" x="3225800" y="4083050"/>
          <p14:tracePt t="17235" x="3232150" y="3994150"/>
          <p14:tracePt t="17271" x="3213100" y="3816350"/>
          <p14:tracePt t="17301" x="3200400" y="3651250"/>
          <p14:tracePt t="17330" x="3225800" y="3473450"/>
          <p14:tracePt t="17361" x="3251200" y="3302000"/>
          <p14:tracePt t="17391" x="3251200" y="3105150"/>
          <p14:tracePt t="17405" x="3251200" y="3060700"/>
          <p14:tracePt t="17436" x="3282950" y="2901950"/>
          <p14:tracePt t="17473" x="3327400" y="2724150"/>
          <p14:tracePt t="17502" x="3327400" y="2717800"/>
          <p14:tracePt t="17706" x="3340100" y="2743200"/>
          <p14:tracePt t="17736" x="3371850" y="2959100"/>
          <p14:tracePt t="17771" x="3416300" y="3257550"/>
          <p14:tracePt t="17800" x="3422650" y="3575050"/>
          <p14:tracePt t="17828" x="3422650" y="3759200"/>
          <p14:tracePt t="17864" x="3365500" y="4019550"/>
          <p14:tracePt t="17893" x="3321050" y="4127500"/>
          <p14:tracePt t="17924" x="3263900" y="4241800"/>
          <p14:tracePt t="17954" x="3257550" y="4273550"/>
          <p14:tracePt t="17985" x="3251200" y="4330700"/>
          <p14:tracePt t="18020" x="3238500" y="4419600"/>
          <p14:tracePt t="18049" x="3232150" y="4432300"/>
          <p14:tracePt t="18130" x="3251200" y="4343400"/>
          <p14:tracePt t="18159" x="3308350" y="4184650"/>
          <p14:tracePt t="18189" x="3359150" y="4032250"/>
          <p14:tracePt t="18219" x="3365500" y="3702050"/>
          <p14:tracePt t="18250" x="3333750" y="3397250"/>
          <p14:tracePt t="18281" x="3263900" y="3168650"/>
          <p14:tracePt t="18316" x="3155950" y="2990850"/>
          <p14:tracePt t="18344" x="3092450" y="2921000"/>
          <p14:tracePt t="18440" x="3086100" y="3086100"/>
          <p14:tracePt t="18469" x="3105150" y="3333750"/>
          <p14:tracePt t="18499" x="3117850" y="3663950"/>
          <p14:tracePt t="18535" x="3130550" y="3962400"/>
          <p14:tracePt t="18564" x="3117850" y="4070350"/>
          <p14:tracePt t="18594" x="3086100" y="4140200"/>
          <p14:tracePt t="18611" x="3079750" y="4165600"/>
          <p14:tracePt t="18642" x="3073400" y="4184650"/>
          <p14:tracePt t="18734" x="3022600" y="4197350"/>
          <p14:tracePt t="18768" x="2749550" y="4197350"/>
          <p14:tracePt t="18799" x="2222500" y="4197350"/>
          <p14:tracePt t="18828" x="1955800" y="4197350"/>
          <p14:tracePt t="18861" x="1727200" y="4121150"/>
          <p14:tracePt t="18890" x="1625600" y="4006850"/>
          <p14:tracePt t="18927" x="1562100" y="3898900"/>
          <p14:tracePt t="18954" x="1504950" y="3835400"/>
          <p14:tracePt t="18985" x="1428750" y="3784600"/>
          <p14:tracePt t="19015" x="1377950" y="3759200"/>
          <p14:tracePt t="19065" x="1333500" y="3740150"/>
          <p14:tracePt t="19093" x="1301750" y="3714750"/>
          <p14:tracePt t="19110" x="1295400" y="3714750"/>
          <p14:tracePt t="19237" x="1358900" y="3771900"/>
          <p14:tracePt t="19268" x="1511300" y="3879850"/>
          <p14:tracePt t="19297" x="1765300" y="4019550"/>
          <p14:tracePt t="19328" x="1993900" y="4159250"/>
          <p14:tracePt t="19364" x="2247900" y="4298950"/>
          <p14:tracePt t="19393" x="2552700" y="4419600"/>
          <p14:tracePt t="19423" x="2838450" y="4502150"/>
          <p14:tracePt t="19453" x="3009900" y="4559300"/>
          <p14:tracePt t="19487" x="3117850" y="4584700"/>
          <p14:tracePt t="19516" x="3124200" y="4584700"/>
          <p14:tracePt t="19552" x="3143250" y="4597400"/>
          <p14:tracePt t="19580" x="3155950" y="4610100"/>
          <p14:tracePt t="19610" x="3175000" y="4629150"/>
          <p14:tracePt t="19647" x="3194050" y="4654550"/>
          <p14:tracePt t="19675" x="3232150" y="4705350"/>
          <p14:tracePt t="19703" x="3308350" y="4800600"/>
          <p14:tracePt t="19735" x="3340100" y="4832350"/>
          <p14:tracePt t="19847" x="3244850" y="4699000"/>
          <p14:tracePt t="19862" x="3086100" y="4591050"/>
          <p14:tracePt t="19879" x="2889250" y="4489450"/>
          <p14:tracePt t="19895" x="2584450" y="4356100"/>
          <p14:tracePt t="19924" x="2235200" y="4178300"/>
          <p14:tracePt t="19953" x="1924050" y="4076700"/>
          <p14:tracePt t="19984" x="1847850" y="4025900"/>
          <p14:tracePt t="20016" x="1765300" y="3898900"/>
          <p14:tracePt t="20049" x="1689100" y="3790950"/>
          <p14:tracePt t="20077" x="1612900" y="3714750"/>
          <p14:tracePt t="20113" x="1428750" y="3638550"/>
          <p14:tracePt t="20144" x="1250950" y="3619500"/>
          <p14:tracePt t="20172" x="1238250" y="3619500"/>
          <p14:tracePt t="20281" x="1282700" y="3644900"/>
          <p14:tracePt t="20313" x="1492250" y="3790950"/>
          <p14:tracePt t="20347" x="2114550" y="4064000"/>
          <p14:tracePt t="20376" x="2832100" y="4381500"/>
          <p14:tracePt t="20411" x="3333750" y="4603750"/>
          <p14:tracePt t="20441" x="3473450" y="4692650"/>
          <p14:tracePt t="20470" x="3486150" y="4699000"/>
          <p14:tracePt t="20827" x="3511550" y="4711700"/>
          <p14:tracePt t="20861" x="3759200" y="4749800"/>
          <p14:tracePt t="20897" x="4540250" y="4914900"/>
          <p14:tracePt t="20928" x="5187950" y="5111750"/>
          <p14:tracePt t="20954" x="5473700" y="5194300"/>
          <p14:tracePt t="20986" x="5753100" y="5276850"/>
          <p14:tracePt t="21018" x="5994400" y="5327650"/>
          <p14:tracePt t="21048" x="6178550" y="5378450"/>
          <p14:tracePt t="21078" x="6223000" y="5378450"/>
          <p14:tracePt t="21114" x="6229350" y="5372100"/>
          <p14:tracePt t="21145" x="6248400" y="5327650"/>
          <p14:tracePt t="21175" x="6286500" y="5270500"/>
          <p14:tracePt t="21203" x="6324600" y="5226050"/>
          <p14:tracePt t="21246" x="6394450" y="5156200"/>
          <p14:tracePt t="21267" x="6445250" y="5105400"/>
          <p14:tracePt t="21298" x="6496050" y="5086350"/>
          <p14:tracePt t="21332" x="6578600" y="5080000"/>
          <p14:tracePt t="21363" x="6673850" y="5080000"/>
          <p14:tracePt t="21392" x="6686550" y="5080000"/>
          <p14:tracePt t="21439" x="6705600" y="5041900"/>
          <p14:tracePt t="21468" x="6705600" y="4991100"/>
          <p14:tracePt t="21500" x="6604000" y="4883150"/>
          <p14:tracePt t="21535" x="6521450" y="4832350"/>
          <p14:tracePt t="21673" x="6515100" y="4826000"/>
          <p14:tracePt t="21780" x="6515100" y="4787900"/>
          <p14:tracePt t="21815" x="6515100" y="4749800"/>
          <p14:tracePt t="21843" x="6515100" y="4743450"/>
          <p14:tracePt t="21879" x="6540500" y="4743450"/>
          <p14:tracePt t="21907" x="6559550" y="4743450"/>
          <p14:tracePt t="22031" x="6426200" y="4826000"/>
          <p14:tracePt t="22066" x="6337300" y="4927600"/>
          <p14:tracePt t="22097" x="6330950" y="4946650"/>
          <p14:tracePt t="22145" x="6470650" y="4940300"/>
          <p14:tracePt t="22174" x="6711950" y="4838700"/>
          <p14:tracePt t="22192" x="6769100" y="4800600"/>
          <p14:tracePt t="22220" x="6775450" y="4787900"/>
          <p14:tracePt t="22250" x="6775450" y="4781550"/>
          <p14:tracePt t="22284" x="6673850" y="4819650"/>
          <p14:tracePt t="22314" x="6572250" y="5016500"/>
          <p14:tracePt t="22345" x="6515100" y="5213350"/>
          <p14:tracePt t="22375" x="6521450" y="5238750"/>
          <p14:tracePt t="22410" x="6661150" y="5213350"/>
          <p14:tracePt t="22438" x="6769100" y="5073650"/>
          <p14:tracePt t="22453" x="6781800" y="5041900"/>
          <p14:tracePt t="22485" x="6788150" y="4978400"/>
          <p14:tracePt t="22514" x="6788150" y="4972050"/>
          <p14:tracePt t="22550" x="6718300" y="5105400"/>
          <p14:tracePt t="22564" x="6705600" y="5149850"/>
          <p14:tracePt t="22594" x="6692900" y="5257800"/>
          <p14:tracePt t="22612" x="6692900" y="5264150"/>
          <p14:tracePt t="22661" x="6756400" y="5213350"/>
          <p14:tracePt t="22687" x="6813550" y="5099050"/>
          <p14:tracePt t="22718" x="6819900" y="5080000"/>
          <p14:tracePt t="22753" x="6756400" y="5124450"/>
          <p14:tracePt t="22783" x="6648450" y="5340350"/>
          <p14:tracePt t="22799" x="6623050" y="5416550"/>
          <p14:tracePt t="22828" x="6623050" y="5505450"/>
          <p14:tracePt t="22863" x="6711950" y="5556250"/>
          <p14:tracePt t="22891" x="6794500" y="5549900"/>
          <p14:tracePt t="22922" x="6845300" y="5492750"/>
          <p14:tracePt t="22956" x="6845300" y="5441950"/>
          <p14:tracePt t="23004" x="6781800" y="5486400"/>
          <p14:tracePt t="23033" x="6724650" y="5676900"/>
          <p14:tracePt t="23063" x="6705600" y="5810250"/>
          <p14:tracePt t="23096" x="6737350" y="5842000"/>
          <p14:tracePt t="23114" x="6750050" y="5842000"/>
          <p14:tracePt t="23144" x="6775450" y="5797550"/>
          <p14:tracePt t="23177" x="6769100" y="5772150"/>
          <p14:tracePt t="23203" x="6680200" y="5778500"/>
          <p14:tracePt t="23237" x="6610350" y="5911850"/>
          <p14:tracePt t="23266" x="6604000" y="6007100"/>
          <p14:tracePt t="23300" x="6762750" y="6038850"/>
          <p14:tracePt t="23328" x="6889750" y="5981700"/>
          <p14:tracePt t="23360" x="6902450" y="5892800"/>
          <p14:tracePt t="23415" x="6851650" y="5918200"/>
          <p14:tracePt t="23456" x="6845300" y="6019800"/>
          <p14:tracePt t="23487" x="6870700" y="6026150"/>
          <p14:tracePt t="23502" x="6889750" y="6026150"/>
          <p14:tracePt t="23532" x="6921500" y="6000750"/>
          <p14:tracePt t="23568" x="6934200" y="5975350"/>
          <p14:tracePt t="23673" x="6953250" y="5975350"/>
          <p14:tracePt t="23750" x="6985000" y="5981700"/>
          <p14:tracePt t="23767" x="7010400" y="6007100"/>
          <p14:tracePt t="23797" x="7035800" y="6026150"/>
          <p14:tracePt t="23848" x="7067550" y="5981700"/>
          <p14:tracePt t="23881" x="7080250" y="5930900"/>
          <p14:tracePt t="23906" x="7086600" y="5911850"/>
          <p14:tracePt t="23986" x="7073900" y="5930900"/>
          <p14:tracePt t="24298" x="7067550" y="5937250"/>
          <p14:tracePt t="24328" x="7035800" y="5930900"/>
          <p14:tracePt t="24363" x="7010400" y="5892800"/>
          <p14:tracePt t="24485" x="7010400" y="5873750"/>
          <p14:tracePt t="31407" x="7010400" y="5867400"/>
          <p14:tracePt t="49110" x="6807200" y="5861050"/>
          <p14:tracePt t="49145" x="6565900" y="5861050"/>
          <p14:tracePt t="49174" x="6267450" y="5861050"/>
          <p14:tracePt t="49189" x="6210300" y="5861050"/>
          <p14:tracePt t="49219" x="6051550" y="5873750"/>
          <p14:tracePt t="49250" x="5962650" y="5873750"/>
          <p14:tracePt t="49301" x="5746750" y="5873750"/>
          <p14:tracePt t="49331" x="5505450" y="5873750"/>
          <p14:tracePt t="49359" x="5308600" y="5842000"/>
          <p14:tracePt t="49394" x="5276850" y="5835650"/>
          <p14:tracePt t="49443" x="5276850" y="5829300"/>
          <p14:tracePt t="49707" x="5372100" y="5708650"/>
          <p14:tracePt t="49737" x="5435600" y="5651500"/>
          <p14:tracePt t="49767" x="5467350" y="5619750"/>
          <p14:tracePt t="49798" x="5467350" y="5613400"/>
          <p14:tracePt t="49832" x="5473700" y="5607050"/>
          <p14:tracePt t="49862" x="5473700" y="5594350"/>
          <p14:tracePt t="49895" x="5505450" y="5556250"/>
          <p14:tracePt t="49924" x="5562600" y="5473700"/>
          <p14:tracePt t="49958" x="5619750" y="5384800"/>
          <p14:tracePt t="49975" x="5638800" y="5346700"/>
          <p14:tracePt t="49985" x="5651500" y="5334000"/>
          <p14:tracePt t="50015" x="5664200" y="5302250"/>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0" y="0"/>
            <a:ext cx="9144000" cy="641350"/>
          </a:xfrm>
          <a:prstGeom prst="rect">
            <a:avLst/>
          </a:prstGeom>
          <a:noFill/>
          <a:ln w="9525">
            <a:noFill/>
            <a:miter lim="800000"/>
            <a:headEnd/>
            <a:tailEnd/>
          </a:ln>
        </p:spPr>
        <p:txBody>
          <a:bodyPr>
            <a:spAutoFit/>
          </a:bodyPr>
          <a:lstStyle/>
          <a:p>
            <a:pPr algn="ctr"/>
            <a:r>
              <a:rPr lang="fr-FR" sz="3600" b="1" dirty="0" smtClean="0"/>
              <a:t>Usinage </a:t>
            </a:r>
            <a:r>
              <a:rPr lang="fr-FR" sz="3600" b="1" dirty="0" smtClean="0"/>
              <a:t>électrochimique</a:t>
            </a:r>
            <a:endParaRPr lang="fr-FR" sz="3600" b="1" dirty="0"/>
          </a:p>
        </p:txBody>
      </p:sp>
      <p:sp>
        <p:nvSpPr>
          <p:cNvPr id="4" name="Rectangle 3"/>
          <p:cNvSpPr/>
          <p:nvPr>
            <p:custDataLst>
              <p:tags r:id="rId3"/>
            </p:custDataLst>
          </p:nvPr>
        </p:nvSpPr>
        <p:spPr>
          <a:xfrm>
            <a:off x="251520" y="1676509"/>
            <a:ext cx="6944640" cy="2123658"/>
          </a:xfrm>
          <a:prstGeom prst="rect">
            <a:avLst/>
          </a:prstGeom>
        </p:spPr>
        <p:txBody>
          <a:bodyPr wrap="square">
            <a:spAutoFit/>
          </a:bodyPr>
          <a:lstStyle/>
          <a:p>
            <a:pPr marL="0" lvl="1" algn="just"/>
            <a:r>
              <a:rPr lang="fr-FR" sz="2400" b="1" dirty="0">
                <a:solidFill>
                  <a:schemeClr val="tx2">
                    <a:lumMod val="75000"/>
                  </a:schemeClr>
                </a:solidFill>
              </a:rPr>
              <a:t>L’usinage électrochimique </a:t>
            </a:r>
            <a:r>
              <a:rPr lang="fr-FR" dirty="0" smtClean="0"/>
              <a:t>est réalisé en créant </a:t>
            </a:r>
            <a:r>
              <a:rPr lang="fr-FR" b="1" dirty="0" smtClean="0"/>
              <a:t>une électrolyse </a:t>
            </a:r>
            <a:r>
              <a:rPr lang="fr-FR" dirty="0" smtClean="0"/>
              <a:t>en utilisant </a:t>
            </a:r>
            <a:r>
              <a:rPr lang="fr-FR" b="1" dirty="0" smtClean="0"/>
              <a:t>la pièce </a:t>
            </a:r>
            <a:r>
              <a:rPr lang="fr-FR" b="1" dirty="0"/>
              <a:t>à usiner en métal chargée positivement (anode)</a:t>
            </a:r>
            <a:r>
              <a:rPr lang="fr-FR" dirty="0"/>
              <a:t>, </a:t>
            </a:r>
            <a:r>
              <a:rPr lang="fr-FR" dirty="0" smtClean="0"/>
              <a:t>et un </a:t>
            </a:r>
            <a:r>
              <a:rPr lang="fr-FR" b="1" dirty="0" smtClean="0"/>
              <a:t>outil (électrode) chargé négativement (cathode)</a:t>
            </a:r>
            <a:r>
              <a:rPr lang="fr-FR" dirty="0" smtClean="0"/>
              <a:t>.</a:t>
            </a:r>
          </a:p>
          <a:p>
            <a:pPr marL="0" lvl="1" algn="just"/>
            <a:r>
              <a:rPr lang="fr-FR" dirty="0" smtClean="0"/>
              <a:t>L’association des charges </a:t>
            </a:r>
            <a:r>
              <a:rPr lang="fr-FR" dirty="0"/>
              <a:t>électriques réalisées à quelques microsecondes d’intervalle va </a:t>
            </a:r>
            <a:r>
              <a:rPr lang="fr-FR" dirty="0" smtClean="0"/>
              <a:t>permettre de fabriquer </a:t>
            </a:r>
            <a:r>
              <a:rPr lang="fr-FR" dirty="0"/>
              <a:t>une pièce plus ou moins complexe</a:t>
            </a:r>
            <a:r>
              <a:rPr lang="fr-FR" dirty="0" smtClean="0"/>
              <a:t>. Les </a:t>
            </a:r>
            <a:r>
              <a:rPr lang="fr-FR" dirty="0"/>
              <a:t>déchets issus de l’usinage électrochimique sont emportés par le courant de </a:t>
            </a:r>
            <a:r>
              <a:rPr lang="fr-FR" dirty="0" smtClean="0"/>
              <a:t>l’électrolyse.</a:t>
            </a:r>
            <a:r>
              <a:rPr lang="fr-FR" dirty="0"/>
              <a:t> </a:t>
            </a:r>
          </a:p>
        </p:txBody>
      </p:sp>
      <p:pic>
        <p:nvPicPr>
          <p:cNvPr id="3" name="Image 2"/>
          <p:cNvPicPr>
            <a:picLocks noChangeAspect="1"/>
          </p:cNvPicPr>
          <p:nvPr>
            <p:custDataLst>
              <p:tags r:id="rId4"/>
            </p:custDataLst>
          </p:nvPr>
        </p:nvPicPr>
        <p:blipFill>
          <a:blip r:embed="rId12"/>
          <a:stretch>
            <a:fillRect/>
          </a:stretch>
        </p:blipFill>
        <p:spPr>
          <a:xfrm>
            <a:off x="7252082" y="1245150"/>
            <a:ext cx="1819910" cy="2835150"/>
          </a:xfrm>
          <a:prstGeom prst="rect">
            <a:avLst/>
          </a:prstGeom>
        </p:spPr>
      </p:pic>
      <p:sp>
        <p:nvSpPr>
          <p:cNvPr id="9" name="Rectangle 8"/>
          <p:cNvSpPr/>
          <p:nvPr>
            <p:custDataLst>
              <p:tags r:id="rId5"/>
            </p:custDataLst>
          </p:nvPr>
        </p:nvSpPr>
        <p:spPr>
          <a:xfrm>
            <a:off x="251520" y="520486"/>
            <a:ext cx="8876394" cy="1138773"/>
          </a:xfrm>
          <a:prstGeom prst="rect">
            <a:avLst/>
          </a:prstGeom>
        </p:spPr>
        <p:txBody>
          <a:bodyPr wrap="square">
            <a:spAutoFit/>
          </a:bodyPr>
          <a:lstStyle/>
          <a:p>
            <a:pPr algn="just"/>
            <a:r>
              <a:rPr lang="fr-FR" sz="2400" b="1" dirty="0">
                <a:solidFill>
                  <a:schemeClr val="tx2">
                    <a:lumMod val="75000"/>
                  </a:schemeClr>
                </a:solidFill>
              </a:rPr>
              <a:t>Principe</a:t>
            </a:r>
          </a:p>
          <a:p>
            <a:pPr algn="just"/>
            <a:endParaRPr lang="fr-FR" sz="800" dirty="0">
              <a:solidFill>
                <a:schemeClr val="tx2">
                  <a:lumMod val="75000"/>
                </a:schemeClr>
              </a:solidFill>
            </a:endParaRPr>
          </a:p>
          <a:p>
            <a:pPr algn="just"/>
            <a:r>
              <a:rPr lang="fr-FR" dirty="0" smtClean="0">
                <a:solidFill>
                  <a:schemeClr val="tx2">
                    <a:lumMod val="75000"/>
                  </a:schemeClr>
                </a:solidFill>
              </a:rPr>
              <a:t>Une </a:t>
            </a:r>
            <a:r>
              <a:rPr lang="fr-FR" dirty="0">
                <a:solidFill>
                  <a:schemeClr val="tx2">
                    <a:lumMod val="75000"/>
                  </a:schemeClr>
                </a:solidFill>
              </a:rPr>
              <a:t>électrolyse provoque une dissolution ionique de l’anode selon la forme de la </a:t>
            </a:r>
            <a:r>
              <a:rPr lang="fr-FR" dirty="0" smtClean="0">
                <a:solidFill>
                  <a:schemeClr val="tx2">
                    <a:lumMod val="75000"/>
                  </a:schemeClr>
                </a:solidFill>
              </a:rPr>
              <a:t>cathode, et </a:t>
            </a:r>
            <a:r>
              <a:rPr lang="fr-FR" dirty="0">
                <a:solidFill>
                  <a:schemeClr val="tx2">
                    <a:lumMod val="75000"/>
                  </a:schemeClr>
                </a:solidFill>
              </a:rPr>
              <a:t>ce sans que les deux éléments ne se touchent à aucun moment. </a:t>
            </a:r>
          </a:p>
        </p:txBody>
      </p:sp>
      <p:pic>
        <p:nvPicPr>
          <p:cNvPr id="11" name="Image 10"/>
          <p:cNvPicPr>
            <a:picLocks noChangeAspect="1"/>
          </p:cNvPicPr>
          <p:nvPr>
            <p:custDataLst>
              <p:tags r:id="rId6"/>
            </p:custDataLst>
          </p:nvPr>
        </p:nvPicPr>
        <p:blipFill>
          <a:blip r:embed="rId13"/>
          <a:stretch>
            <a:fillRect/>
          </a:stretch>
        </p:blipFill>
        <p:spPr>
          <a:xfrm>
            <a:off x="2411760" y="3501008"/>
            <a:ext cx="4320480" cy="3240360"/>
          </a:xfrm>
          <a:prstGeom prst="rect">
            <a:avLst/>
          </a:prstGeom>
        </p:spPr>
      </p:pic>
      <p:pic>
        <p:nvPicPr>
          <p:cNvPr id="2" name="Audio 1">
            <a:hlinkClick r:id="" action="ppaction://media"/>
          </p:cNvPr>
          <p:cNvPicPr>
            <a:picLocks noChangeAspect="1"/>
          </p:cNvPicPr>
          <p:nvPr>
            <a:audioFile r:link="rId8"/>
            <p:custDataLst>
              <p:tags r:id="rId9"/>
            </p:custDataLst>
            <p:extLst>
              <p:ext uri="{DAA4B4D4-6D71-4841-9C94-3DE7FCFB9230}">
                <p14:media xmlns:p14="http://schemas.microsoft.com/office/powerpoint/2010/main" r:embed="rId7"/>
              </p:ext>
            </p:extLst>
          </p:nvPr>
        </p:nvPicPr>
        <p:blipFill>
          <a:blip r:embed="rId14"/>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365527914"/>
      </p:ext>
    </p:extLst>
  </p:cSld>
  <p:clrMapOvr>
    <a:masterClrMapping/>
  </p:clrMapOvr>
  <mc:AlternateContent xmlns:mc="http://schemas.openxmlformats.org/markup-compatibility/2006" xmlns:p14="http://schemas.microsoft.com/office/powerpoint/2010/main">
    <mc:Choice Requires="p14">
      <p:transition spd="slow" p14:dur="2000" advTm="74236"/>
    </mc:Choice>
    <mc:Fallback xmlns="">
      <p:transition spd="slow" advTm="74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
                </p:tgtEl>
              </p:cMediaNode>
            </p:audio>
          </p:childTnLst>
        </p:cTn>
      </p:par>
    </p:tnLst>
    <p:bldLst>
      <p:bldP spid="4" grpId="0"/>
    </p:bldLst>
  </p:timing>
  <p:extLst mod="1">
    <p:ext uri="{3A86A75C-4F4B-4683-9AE1-C65F6400EC91}">
      <p14:laserTraceLst xmlns:p14="http://schemas.microsoft.com/office/powerpoint/2010/main">
        <p14:tracePtLst>
          <p14:tracePt t="45144" x="5632450" y="5264150"/>
          <p14:tracePt t="45160" x="5607050" y="5251450"/>
          <p14:tracePt t="45193" x="5581650" y="5238750"/>
          <p14:tracePt t="45240" x="5715000" y="5194300"/>
          <p14:tracePt t="45271" x="5803900" y="5099050"/>
          <p14:tracePt t="45303" x="5835650" y="5029200"/>
          <p14:tracePt t="45453" x="5848350" y="5029200"/>
          <p14:tracePt t="45502" x="5835650" y="5035550"/>
          <p14:tracePt t="45636" x="5829300" y="5035550"/>
          <p14:tracePt t="46269" x="5873750" y="5016500"/>
          <p14:tracePt t="46302" x="5918200" y="4914900"/>
          <p14:tracePt t="46332" x="6013450" y="4781550"/>
          <p14:tracePt t="46367" x="6096000" y="4679950"/>
          <p14:tracePt t="46395" x="6197600" y="4546600"/>
          <p14:tracePt t="46425" x="6318250" y="4406900"/>
          <p14:tracePt t="46455" x="6388100" y="4273550"/>
          <p14:tracePt t="46489" x="6426200" y="4044950"/>
          <p14:tracePt t="46503" x="6432550" y="4006850"/>
          <p14:tracePt t="46539" x="6445250" y="3727450"/>
          <p14:tracePt t="46566" x="6445250" y="3632200"/>
          <p14:tracePt t="46599" x="6438900" y="3613150"/>
          <p14:tracePt t="46741" x="6426200" y="3803650"/>
          <p14:tracePt t="46769" x="6432550" y="4057650"/>
          <p14:tracePt t="46803" x="6559550" y="4197350"/>
          <p14:tracePt t="46835" x="6686550" y="4286250"/>
          <p14:tracePt t="46867" x="6756400" y="4330700"/>
          <p14:tracePt t="46895" x="6807200" y="4356100"/>
          <p14:tracePt t="46926" x="6908800" y="4375150"/>
          <p14:tracePt t="46959" x="6991350" y="4375150"/>
          <p14:tracePt t="46988" x="7035800" y="4381500"/>
          <p14:tracePt t="47023" x="7048500" y="4381500"/>
          <p14:tracePt t="47098" x="7067550" y="4381500"/>
          <p14:tracePt t="47131" x="7099300" y="4356100"/>
          <p14:tracePt t="47160" x="7124700" y="4279900"/>
          <p14:tracePt t="47175" x="7150100" y="4235450"/>
          <p14:tracePt t="47209" x="7150100" y="4178300"/>
          <p14:tracePt t="47239" x="7131050" y="4127500"/>
          <p14:tracePt t="47273" x="7073900" y="4051300"/>
          <p14:tracePt t="47303" x="7029450" y="4025900"/>
          <p14:tracePt t="47331" x="6902450" y="3975100"/>
          <p14:tracePt t="47365" x="6826250" y="3968750"/>
          <p14:tracePt t="47393" x="6788150" y="3956050"/>
          <p14:tracePt t="47427" x="6737350" y="3943350"/>
          <p14:tracePt t="47455" x="6680200" y="3924300"/>
          <p14:tracePt t="47489" x="6515100" y="3873500"/>
          <p14:tracePt t="47519" x="6438900" y="3854450"/>
          <p14:tracePt t="47550" x="6337300" y="3841750"/>
          <p14:tracePt t="47582" x="6076950" y="3816350"/>
          <p14:tracePt t="47618" x="5556250" y="3816350"/>
          <p14:tracePt t="47648" x="5137150" y="3816350"/>
          <p14:tracePt t="47662" x="4908550" y="3822700"/>
          <p14:tracePt t="47691" x="4432300" y="3956050"/>
          <p14:tracePt t="47725" x="4121150" y="4165600"/>
          <p14:tracePt t="47754" x="3860800" y="4476750"/>
          <p14:tracePt t="47786" x="3689350" y="4800600"/>
          <p14:tracePt t="47821" x="3625850" y="5219700"/>
          <p14:tracePt t="47847" x="3625850" y="5467350"/>
          <p14:tracePt t="47882" x="3810000" y="5854700"/>
          <p14:tracePt t="47910" x="4032250" y="6121400"/>
          <p14:tracePt t="47943" x="4305300" y="6292850"/>
          <p14:tracePt t="47972" x="4883150" y="6337300"/>
          <p14:tracePt t="48002" x="5930900" y="6273800"/>
          <p14:tracePt t="48038" x="6978650" y="6051550"/>
          <p14:tracePt t="48068" x="7581900" y="5695950"/>
          <p14:tracePt t="48099" x="7632700" y="5257800"/>
          <p14:tracePt t="48132" x="7219950" y="4521200"/>
          <p14:tracePt t="48159" x="6673850" y="3994150"/>
          <p14:tracePt t="48190" x="6216650" y="3670300"/>
          <p14:tracePt t="48225" x="6057900" y="3549650"/>
          <p14:tracePt t="48254" x="6038850" y="3479800"/>
          <p14:tracePt t="48285" x="6057900" y="3340100"/>
          <p14:tracePt t="48318" x="6108700" y="3200400"/>
          <p14:tracePt t="48350" x="6140450" y="3155950"/>
          <p14:tracePt t="48442" x="6191250" y="3187700"/>
          <p14:tracePt t="48473" x="6350000" y="3270250"/>
          <p14:tracePt t="48503" x="6451600" y="3295650"/>
          <p14:tracePt t="48537" x="6635750" y="3314700"/>
          <p14:tracePt t="48566" x="6775450" y="3327400"/>
          <p14:tracePt t="48600" x="6908800" y="3327400"/>
          <p14:tracePt t="48634" x="6965950" y="3327400"/>
          <p14:tracePt t="48714" x="7010400" y="3479800"/>
          <p14:tracePt t="48738" x="7042150" y="3594100"/>
          <p14:tracePt t="48772" x="7118350" y="3803650"/>
          <p14:tracePt t="48801" x="7200900" y="3968750"/>
          <p14:tracePt t="48835" x="7277100" y="4140200"/>
          <p14:tracePt t="48862" x="7308850" y="4235450"/>
          <p14:tracePt t="48896" x="7327900" y="4311650"/>
          <p14:tracePt t="48924" x="7327900" y="4362450"/>
          <p14:tracePt t="48955" x="7353300" y="4476750"/>
          <p14:tracePt t="48990" x="7366000" y="4610100"/>
          <p14:tracePt t="49019" x="7385050" y="4686300"/>
          <p14:tracePt t="49054" x="7391400" y="4724400"/>
          <p14:tracePt t="49081" x="7391400" y="4737100"/>
          <p14:tracePt t="49150" x="7391400" y="4749800"/>
          <p14:tracePt t="49169" x="7397750" y="4768850"/>
          <p14:tracePt t="49192" x="7410450" y="4787900"/>
          <p14:tracePt t="49239" x="7416800" y="4806950"/>
          <p14:tracePt t="49289" x="7429500" y="4819650"/>
          <p14:tracePt t="49335" x="7442200" y="4838700"/>
          <p14:tracePt t="49366" x="7448550" y="4857750"/>
          <p14:tracePt t="49833" x="7461250" y="4864100"/>
          <p14:tracePt t="49916" x="7486650" y="4876800"/>
          <p14:tracePt t="49955" x="7493000" y="4876800"/>
          <p14:tracePt t="50348" x="7505700" y="4883150"/>
          <p14:tracePt t="54379" x="7505700" y="4864100"/>
          <p14:tracePt t="56129" x="7366000" y="4895850"/>
          <p14:tracePt t="56159" x="7283450" y="4927600"/>
          <p14:tracePt t="56193" x="7181850" y="5003800"/>
          <p14:tracePt t="56224" x="7143750" y="5060950"/>
          <p14:tracePt t="56253" x="6985000" y="5226050"/>
          <p14:tracePt t="56286" x="6756400" y="5403850"/>
          <p14:tracePt t="56318" x="6432550" y="5581650"/>
          <p14:tracePt t="56350" x="6203950" y="5657850"/>
          <p14:tracePt t="56378" x="6140450" y="5664200"/>
          <p14:tracePt t="56411" x="6096000" y="5626100"/>
          <p14:tracePt t="56439" x="6026150" y="5594350"/>
          <p14:tracePt t="56473" x="5645150" y="5537200"/>
          <p14:tracePt t="56503" x="5365750" y="5537200"/>
          <p14:tracePt t="56537" x="4984750" y="5537200"/>
          <p14:tracePt t="56570" x="4889500" y="5537200"/>
          <p14:tracePt t="56599" x="4883150" y="5537200"/>
          <p14:tracePt t="56666" x="4857750" y="5480050"/>
          <p14:tracePt t="56691" x="4806950" y="5391150"/>
          <p14:tracePt t="56723" x="4730750" y="5302250"/>
          <p14:tracePt t="56752" x="4705350" y="5295900"/>
          <p14:tracePt t="56833" x="4699000" y="5276850"/>
          <p14:tracePt t="56865" x="4699000" y="5213350"/>
          <p14:tracePt t="56881" x="4699000" y="5194300"/>
          <p14:tracePt t="56902" x="4692650" y="5187950"/>
          <p14:tracePt t="56941" x="4686300" y="5181600"/>
          <p14:tracePt t="57007" x="4686300" y="5175250"/>
          <p14:tracePt t="57036" x="4667250" y="5162550"/>
          <p14:tracePt t="57070" x="4610100" y="5149850"/>
          <p14:tracePt t="57098" x="4552950" y="5149850"/>
          <p14:tracePt t="57133" x="4533900" y="5156200"/>
          <p14:tracePt t="57162" x="4495800" y="5219700"/>
          <p14:tracePt t="57190" x="4483100" y="5257800"/>
          <p14:tracePt t="57225" x="4470400" y="5334000"/>
          <p14:tracePt t="57269" x="4470400" y="5359400"/>
          <p14:tracePt t="57299" x="4476750" y="5384800"/>
          <p14:tracePt t="57334" x="4559300" y="5403850"/>
          <p14:tracePt t="57362" x="4648200" y="5403850"/>
          <p14:tracePt t="57399" x="4705350" y="5403850"/>
          <p14:tracePt t="57424" x="4737100" y="5403850"/>
          <p14:tracePt t="57445" x="4756150" y="5397500"/>
          <p14:tracePt t="57475" x="4826000" y="5359400"/>
          <p14:tracePt t="57504" x="4889500" y="5314950"/>
          <p14:tracePt t="57519" x="4908550" y="5308600"/>
          <p14:tracePt t="57552" x="4921250" y="5289550"/>
          <p14:tracePt t="57583" x="4927600" y="5232400"/>
          <p14:tracePt t="57614" x="4933950" y="5130800"/>
          <p14:tracePt t="57643" x="4933950" y="5035550"/>
          <p14:tracePt t="57659" x="4921250" y="5003800"/>
          <p14:tracePt t="57691" x="4895850" y="4978400"/>
          <p14:tracePt t="57737" x="4870450" y="4972050"/>
          <p14:tracePt t="57780" x="4806950" y="4972050"/>
          <p14:tracePt t="57803" x="4768850" y="4972050"/>
          <p14:tracePt t="57847" x="4705350" y="4972050"/>
          <p14:tracePt t="57881" x="4629150" y="4991100"/>
          <p14:tracePt t="57910" x="4603750" y="5010150"/>
          <p14:tracePt t="57940" x="4559300" y="5067300"/>
          <p14:tracePt t="57974" x="4540250" y="5118100"/>
          <p14:tracePt t="58004" x="4533900" y="5175250"/>
          <p14:tracePt t="58035" x="4521200" y="5238750"/>
          <p14:tracePt t="58065" x="4521200" y="5276850"/>
          <p14:tracePt t="58101" x="4521200" y="5321300"/>
          <p14:tracePt t="58133" x="4527550" y="5372100"/>
          <p14:tracePt t="58160" x="4559300" y="5410200"/>
          <p14:tracePt t="58191" x="4603750" y="5435600"/>
          <p14:tracePt t="58223" x="4667250" y="5448300"/>
          <p14:tracePt t="58252" x="4749800" y="5461000"/>
          <p14:tracePt t="58285" x="4826000" y="5422900"/>
          <p14:tracePt t="58317" x="4864100" y="5365750"/>
          <p14:tracePt t="58352" x="4889500" y="5283200"/>
          <p14:tracePt t="58368" x="4908550" y="5245100"/>
          <p14:tracePt t="58386" x="4908550" y="5213350"/>
          <p14:tracePt t="58425" x="4914900" y="5156200"/>
          <p14:tracePt t="58460" x="4914900" y="5124450"/>
          <p14:tracePt t="58491" x="4908550" y="5080000"/>
          <p14:tracePt t="58518" x="4883150" y="5035550"/>
          <p14:tracePt t="58553" x="4832350" y="4991100"/>
          <p14:tracePt t="58581" x="4813300" y="4972050"/>
          <p14:tracePt t="58611" x="4775200" y="4959350"/>
          <p14:tracePt t="58647" x="4730750" y="4959350"/>
          <p14:tracePt t="58661" x="4692650" y="4959350"/>
          <p14:tracePt t="58690" x="4635500" y="4965700"/>
          <p14:tracePt t="58723" x="4584700" y="4984750"/>
          <p14:tracePt t="58752" x="4552950" y="4997450"/>
          <p14:tracePt t="58771" x="4540250" y="5003800"/>
          <p14:tracePt t="58802" x="4508500" y="5029200"/>
          <p14:tracePt t="58831" x="4483100" y="5073650"/>
          <p14:tracePt t="58866" x="4457700" y="5118100"/>
          <p14:tracePt t="58894" x="4451350" y="5143500"/>
          <p14:tracePt t="58928" x="4438650" y="5175250"/>
          <p14:tracePt t="58957" x="4438650" y="5194300"/>
          <p14:tracePt t="58990" x="4438650" y="5245100"/>
          <p14:tracePt t="59018" x="4457700" y="5295900"/>
          <p14:tracePt t="59053" x="4495800" y="5346700"/>
          <p14:tracePt t="59083" x="4533900" y="5384800"/>
          <p14:tracePt t="59113" x="4578350" y="5403850"/>
          <p14:tracePt t="59160" x="4610100" y="5416550"/>
          <p14:tracePt t="59175" x="4635500" y="5416550"/>
          <p14:tracePt t="59207" x="4686300" y="5416550"/>
          <p14:tracePt t="59236" x="4730750" y="5410200"/>
          <p14:tracePt t="59269" x="4768850" y="5384800"/>
          <p14:tracePt t="59301" x="4781550" y="5359400"/>
          <p14:tracePt t="59335" x="4794250" y="5340350"/>
          <p14:tracePt t="59364" x="4813300" y="5314950"/>
          <p14:tracePt t="59397" x="4832350" y="5289550"/>
          <p14:tracePt t="59427" x="4845050" y="5257800"/>
          <p14:tracePt t="59457" x="4851400" y="5251450"/>
          <p14:tracePt t="61550" x="4832350" y="5156200"/>
          <p14:tracePt t="61585" x="4826000" y="5149850"/>
          <p14:tracePt t="73211" x="4864100" y="5029200"/>
          <p14:tracePt t="73239" x="4876800" y="5022850"/>
          <p14:tracePt t="73286" x="5200650" y="5200650"/>
          <p14:tracePt t="73317" x="5854700" y="5511800"/>
          <p14:tracePt t="73349" x="6134100" y="5568950"/>
          <p14:tracePt t="73382" x="6197600" y="5562600"/>
          <p14:tracePt t="73410" x="6229350" y="5499100"/>
          <p14:tracePt t="73440" x="6254750" y="5461000"/>
          <p14:tracePt t="73473" x="6305550" y="5435600"/>
          <p14:tracePt t="73506" x="6330950" y="5429250"/>
          <p14:tracePt t="73536" x="6413500" y="5403850"/>
          <p14:tracePt t="73551" x="6419850" y="5397500"/>
          <p14:tracePt t="73583" x="6597650" y="5327650"/>
          <p14:tracePt t="73612" x="6737350" y="5251450"/>
          <p14:tracePt t="73645" x="6769100" y="5232400"/>
          <p14:tracePt t="74025" x="6832600" y="5219700"/>
          <p14:tracePt t="74034" x="6864350" y="5213350"/>
          <p14:tracePt t="74067" x="7023100" y="5137150"/>
          <p14:tracePt t="74098" x="7340600" y="5035550"/>
          <p14:tracePt t="74131" x="7518400" y="4984750"/>
          <p14:tracePt t="74162" x="7537450" y="497205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1"/>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a:t>
            </a:r>
            <a:r>
              <a:rPr lang="fr-FR" sz="3600" b="1" dirty="0" smtClean="0"/>
              <a:t>électrochimique</a:t>
            </a:r>
            <a:endParaRPr lang="fr-FR" sz="3600" b="1" dirty="0"/>
          </a:p>
        </p:txBody>
      </p:sp>
      <p:sp>
        <p:nvSpPr>
          <p:cNvPr id="2" name="Rectangle 1"/>
          <p:cNvSpPr/>
          <p:nvPr>
            <p:custDataLst>
              <p:tags r:id="rId2"/>
            </p:custDataLst>
          </p:nvPr>
        </p:nvSpPr>
        <p:spPr>
          <a:xfrm>
            <a:off x="230667" y="3789040"/>
            <a:ext cx="8892480" cy="3016210"/>
          </a:xfrm>
          <a:prstGeom prst="rect">
            <a:avLst/>
          </a:prstGeom>
        </p:spPr>
        <p:txBody>
          <a:bodyPr wrap="square">
            <a:spAutoFit/>
          </a:bodyPr>
          <a:lstStyle/>
          <a:p>
            <a:pPr fontAlgn="base"/>
            <a:r>
              <a:rPr lang="fr-FR" b="1" dirty="0">
                <a:solidFill>
                  <a:schemeClr val="tx2">
                    <a:lumMod val="75000"/>
                  </a:schemeClr>
                </a:solidFill>
              </a:rPr>
              <a:t>Les avantages de l’usinage électrochimique</a:t>
            </a:r>
          </a:p>
          <a:p>
            <a:pPr lvl="1" fontAlgn="base">
              <a:buFont typeface="Arial" panose="020B0604020202020204" pitchFamily="34" charset="0"/>
              <a:buChar char="•"/>
            </a:pPr>
            <a:r>
              <a:rPr lang="fr-FR" b="1" dirty="0">
                <a:solidFill>
                  <a:schemeClr val="accent1">
                    <a:lumMod val="75000"/>
                  </a:schemeClr>
                </a:solidFill>
                <a:latin typeface="inherit"/>
              </a:rPr>
              <a:t> </a:t>
            </a:r>
            <a:r>
              <a:rPr lang="fr-FR" b="1" dirty="0" smtClean="0">
                <a:solidFill>
                  <a:schemeClr val="accent1">
                    <a:lumMod val="75000"/>
                  </a:schemeClr>
                </a:solidFill>
                <a:latin typeface="inherit"/>
              </a:rPr>
              <a:t>Usinage </a:t>
            </a:r>
            <a:r>
              <a:rPr lang="fr-FR" b="1" dirty="0">
                <a:solidFill>
                  <a:schemeClr val="accent1">
                    <a:lumMod val="75000"/>
                  </a:schemeClr>
                </a:solidFill>
                <a:latin typeface="inherit"/>
              </a:rPr>
              <a:t>de matériaux très </a:t>
            </a:r>
            <a:r>
              <a:rPr lang="fr-FR" b="1" dirty="0" smtClean="0">
                <a:solidFill>
                  <a:schemeClr val="accent1">
                    <a:lumMod val="75000"/>
                  </a:schemeClr>
                </a:solidFill>
                <a:latin typeface="inherit"/>
              </a:rPr>
              <a:t>durs</a:t>
            </a:r>
          </a:p>
          <a:p>
            <a:pPr lvl="1" fontAlgn="base"/>
            <a:endParaRPr lang="fr-FR" sz="300" dirty="0" smtClean="0">
              <a:solidFill>
                <a:schemeClr val="accent1">
                  <a:lumMod val="75000"/>
                </a:schemeClr>
              </a:solidFill>
              <a:latin typeface="Open Sans"/>
            </a:endParaRPr>
          </a:p>
          <a:p>
            <a:pPr lvl="1" fontAlgn="base">
              <a:buFont typeface="Arial" panose="020B0604020202020204" pitchFamily="34" charset="0"/>
              <a:buChar char="•"/>
            </a:pPr>
            <a:r>
              <a:rPr lang="fr-FR" sz="1600" b="1" dirty="0" smtClean="0">
                <a:solidFill>
                  <a:schemeClr val="accent1">
                    <a:lumMod val="75000"/>
                  </a:schemeClr>
                </a:solidFill>
                <a:latin typeface="inherit"/>
              </a:rPr>
              <a:t> Pièces </a:t>
            </a:r>
            <a:r>
              <a:rPr lang="fr-FR" sz="1600" b="1" dirty="0">
                <a:solidFill>
                  <a:schemeClr val="accent1">
                    <a:lumMod val="75000"/>
                  </a:schemeClr>
                </a:solidFill>
                <a:latin typeface="inherit"/>
              </a:rPr>
              <a:t>de formes très </a:t>
            </a:r>
            <a:r>
              <a:rPr lang="fr-FR" sz="1600" b="1" dirty="0" smtClean="0">
                <a:solidFill>
                  <a:schemeClr val="accent1">
                    <a:lumMod val="75000"/>
                  </a:schemeClr>
                </a:solidFill>
                <a:latin typeface="inherit"/>
              </a:rPr>
              <a:t>complexes</a:t>
            </a:r>
          </a:p>
          <a:p>
            <a:pPr lvl="1" fontAlgn="base"/>
            <a:endParaRPr lang="fr-FR" sz="300" b="1" dirty="0" smtClean="0">
              <a:solidFill>
                <a:schemeClr val="accent1">
                  <a:lumMod val="75000"/>
                </a:schemeClr>
              </a:solidFill>
              <a:latin typeface="inherit"/>
            </a:endParaRPr>
          </a:p>
          <a:p>
            <a:pPr lvl="1" fontAlgn="base">
              <a:buFont typeface="Arial" panose="020B0604020202020204" pitchFamily="34" charset="0"/>
              <a:buChar char="•"/>
            </a:pPr>
            <a:r>
              <a:rPr lang="fr-FR" b="1" dirty="0">
                <a:solidFill>
                  <a:schemeClr val="accent1">
                    <a:lumMod val="75000"/>
                  </a:schemeClr>
                </a:solidFill>
                <a:latin typeface="inherit"/>
              </a:rPr>
              <a:t> </a:t>
            </a:r>
            <a:r>
              <a:rPr lang="fr-FR" sz="1600" b="1" dirty="0" smtClean="0">
                <a:solidFill>
                  <a:schemeClr val="accent1">
                    <a:lumMod val="75000"/>
                  </a:schemeClr>
                </a:solidFill>
                <a:latin typeface="inherit"/>
              </a:rPr>
              <a:t>Très bon rapport </a:t>
            </a:r>
            <a:r>
              <a:rPr lang="fr-FR" sz="1600" dirty="0" smtClean="0">
                <a:solidFill>
                  <a:schemeClr val="accent1">
                    <a:lumMod val="75000"/>
                  </a:schemeClr>
                </a:solidFill>
                <a:latin typeface="Open Sans"/>
              </a:rPr>
              <a:t>précision-rugosité-productivité</a:t>
            </a:r>
          </a:p>
          <a:p>
            <a:pPr lvl="2"/>
            <a:r>
              <a:rPr lang="fr-FR" dirty="0"/>
              <a:t>. Vitesse d’usinage de 0,1 à 3 </a:t>
            </a:r>
            <a:r>
              <a:rPr lang="fr-FR" dirty="0" smtClean="0"/>
              <a:t>mm/min</a:t>
            </a:r>
          </a:p>
          <a:p>
            <a:pPr lvl="2"/>
            <a:r>
              <a:rPr lang="fr-FR" dirty="0" smtClean="0"/>
              <a:t>. Précision de quelques 1/100</a:t>
            </a:r>
            <a:r>
              <a:rPr lang="fr-FR" baseline="30000" dirty="0" smtClean="0"/>
              <a:t>ème</a:t>
            </a:r>
            <a:r>
              <a:rPr lang="fr-FR" dirty="0" smtClean="0"/>
              <a:t> </a:t>
            </a:r>
            <a:endParaRPr lang="fr-FR" dirty="0"/>
          </a:p>
          <a:p>
            <a:pPr lvl="2"/>
            <a:r>
              <a:rPr lang="fr-FR" dirty="0"/>
              <a:t>. Intégrité de surface : Ra 0,03µm (poli miroir), pas d’écrouissage ni de dégradation thermique </a:t>
            </a:r>
            <a:endParaRPr lang="fr-FR" dirty="0" smtClean="0"/>
          </a:p>
          <a:p>
            <a:pPr lvl="2"/>
            <a:endParaRPr lang="fr-FR" sz="300" dirty="0" smtClean="0">
              <a:solidFill>
                <a:schemeClr val="accent1">
                  <a:lumMod val="75000"/>
                </a:schemeClr>
              </a:solidFill>
              <a:latin typeface="Open Sans"/>
            </a:endParaRPr>
          </a:p>
          <a:p>
            <a:pPr lvl="1" fontAlgn="base">
              <a:buFont typeface="Arial" panose="020B0604020202020204" pitchFamily="34" charset="0"/>
              <a:buChar char="•"/>
            </a:pPr>
            <a:r>
              <a:rPr lang="fr-FR" b="1" dirty="0">
                <a:solidFill>
                  <a:schemeClr val="accent1">
                    <a:lumMod val="75000"/>
                  </a:schemeClr>
                </a:solidFill>
                <a:latin typeface="Open Sans"/>
              </a:rPr>
              <a:t> </a:t>
            </a:r>
            <a:r>
              <a:rPr lang="fr-FR" sz="1600" b="1" dirty="0" smtClean="0">
                <a:solidFill>
                  <a:schemeClr val="accent1">
                    <a:lumMod val="75000"/>
                  </a:schemeClr>
                </a:solidFill>
                <a:latin typeface="Open Sans"/>
              </a:rPr>
              <a:t>A</a:t>
            </a:r>
            <a:r>
              <a:rPr lang="fr-FR" sz="1600" b="1" dirty="0" smtClean="0">
                <a:solidFill>
                  <a:schemeClr val="accent1">
                    <a:lumMod val="75000"/>
                  </a:schemeClr>
                </a:solidFill>
                <a:latin typeface="inherit"/>
              </a:rPr>
              <a:t>bsence </a:t>
            </a:r>
            <a:r>
              <a:rPr lang="fr-FR" sz="1600" b="1" dirty="0">
                <a:solidFill>
                  <a:schemeClr val="accent1">
                    <a:lumMod val="75000"/>
                  </a:schemeClr>
                </a:solidFill>
                <a:latin typeface="inherit"/>
              </a:rPr>
              <a:t>d’usure de l’outil </a:t>
            </a:r>
            <a:endParaRPr lang="fr-FR" sz="1600" b="1" dirty="0" smtClean="0">
              <a:solidFill>
                <a:schemeClr val="accent1">
                  <a:lumMod val="75000"/>
                </a:schemeClr>
              </a:solidFill>
              <a:latin typeface="inherit"/>
            </a:endParaRPr>
          </a:p>
          <a:p>
            <a:pPr lvl="1" fontAlgn="base">
              <a:buFont typeface="Arial" panose="020B0604020202020204" pitchFamily="34" charset="0"/>
              <a:buChar char="•"/>
            </a:pPr>
            <a:endParaRPr lang="fr-FR" sz="300" b="1" dirty="0" smtClean="0">
              <a:solidFill>
                <a:schemeClr val="accent1">
                  <a:lumMod val="75000"/>
                </a:schemeClr>
              </a:solidFill>
              <a:latin typeface="inherit"/>
            </a:endParaRPr>
          </a:p>
          <a:p>
            <a:pPr fontAlgn="base"/>
            <a:r>
              <a:rPr lang="fr-FR" b="1" dirty="0">
                <a:solidFill>
                  <a:schemeClr val="tx2">
                    <a:lumMod val="75000"/>
                  </a:schemeClr>
                </a:solidFill>
                <a:latin typeface="inherit"/>
              </a:rPr>
              <a:t>m</a:t>
            </a:r>
            <a:r>
              <a:rPr lang="fr-FR" b="1" dirty="0" smtClean="0">
                <a:solidFill>
                  <a:schemeClr val="tx2">
                    <a:lumMod val="75000"/>
                  </a:schemeClr>
                </a:solidFill>
                <a:latin typeface="inherit"/>
              </a:rPr>
              <a:t>ais investissement </a:t>
            </a:r>
            <a:r>
              <a:rPr lang="fr-FR" b="1" dirty="0">
                <a:solidFill>
                  <a:schemeClr val="tx2">
                    <a:lumMod val="75000"/>
                  </a:schemeClr>
                </a:solidFill>
                <a:latin typeface="inherit"/>
              </a:rPr>
              <a:t>initial</a:t>
            </a:r>
            <a:r>
              <a:rPr lang="fr-FR" b="1" dirty="0">
                <a:solidFill>
                  <a:schemeClr val="tx2">
                    <a:lumMod val="75000"/>
                  </a:schemeClr>
                </a:solidFill>
                <a:latin typeface="Open Sans"/>
              </a:rPr>
              <a:t> </a:t>
            </a:r>
            <a:r>
              <a:rPr lang="fr-FR" b="1" dirty="0" smtClean="0">
                <a:solidFill>
                  <a:schemeClr val="tx2">
                    <a:lumMod val="75000"/>
                  </a:schemeClr>
                </a:solidFill>
                <a:latin typeface="Open Sans"/>
              </a:rPr>
              <a:t>important.</a:t>
            </a:r>
            <a:endParaRPr lang="fr-FR" b="1" i="0" dirty="0">
              <a:solidFill>
                <a:schemeClr val="tx2">
                  <a:lumMod val="75000"/>
                </a:schemeClr>
              </a:solidFill>
              <a:effectLst/>
              <a:latin typeface="Open Sans"/>
            </a:endParaRPr>
          </a:p>
        </p:txBody>
      </p:sp>
      <p:pic>
        <p:nvPicPr>
          <p:cNvPr id="10" name="How Electrochemical Machining Works">
            <a:hlinkClick r:id="" action="ppaction://media"/>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11"/>
          <a:stretch>
            <a:fillRect/>
          </a:stretch>
        </p:blipFill>
        <p:spPr>
          <a:xfrm>
            <a:off x="2267744" y="908720"/>
            <a:ext cx="4820934" cy="2808312"/>
          </a:xfrm>
          <a:prstGeom prst="rect">
            <a:avLst/>
          </a:prstGeom>
        </p:spPr>
      </p:pic>
      <p:pic>
        <p:nvPicPr>
          <p:cNvPr id="4" name="Audio 3">
            <a:hlinkClick r:id="" action="ppaction://media"/>
          </p:cNvPr>
          <p:cNvPicPr>
            <a:picLocks noChangeAspect="1"/>
          </p:cNvPicPr>
          <p:nvPr>
            <a:audioFile r:link="rId7"/>
            <p:custDataLst>
              <p:tags r:id="rId8"/>
            </p:custDataLst>
            <p:extLst>
              <p:ext uri="{DAA4B4D4-6D71-4841-9C94-3DE7FCFB9230}">
                <p14:media xmlns:p14="http://schemas.microsoft.com/office/powerpoint/2010/main" r:embed="rId6"/>
              </p:ext>
            </p:extLst>
          </p:nvPr>
        </p:nvPicPr>
        <p:blipFill>
          <a:blip r:embed="rId12"/>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81071295"/>
      </p:ext>
    </p:extLst>
  </p:cSld>
  <p:clrMapOvr>
    <a:masterClrMapping/>
  </p:clrMapOvr>
  <mc:AlternateContent xmlns:mc="http://schemas.openxmlformats.org/markup-compatibility/2006" xmlns:p14="http://schemas.microsoft.com/office/powerpoint/2010/main">
    <mc:Choice Requires="p14">
      <p:transition spd="slow" p14:dur="2000" advTm="99675"/>
    </mc:Choice>
    <mc:Fallback xmlns="">
      <p:transition spd="slow" advTm="99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par>
                          <p:cTn id="9" fill="hold">
                            <p:stCondLst>
                              <p:cond delay="0"/>
                            </p:stCondLst>
                            <p:childTnLst>
                              <p:par>
                                <p:cTn id="10" presetID="1" presetClass="mediacall" presetSubtype="0" fill="hold" nodeType="afterEffect">
                                  <p:stCondLst>
                                    <p:cond delay="0"/>
                                  </p:stCondLst>
                                  <p:childTnLst>
                                    <p:cmd type="call" cmd="playFrom(0.0)">
                                      <p:cBhvr>
                                        <p:cTn id="11" dur="5918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2" repeatCount="indefinite" fill="hold" display="0">
                  <p:stCondLst>
                    <p:cond delay="indefinite"/>
                  </p:stCondLst>
                </p:cTn>
                <p:tgtEl>
                  <p:spTgt spid="10"/>
                </p:tgtEl>
              </p:cMediaNode>
            </p:video>
            <p:audio isNarration="1">
              <p:cMediaNode vol="80000" showWhenStopped="0">
                <p:cTn id="13" fill="hold" display="0">
                  <p:stCondLst>
                    <p:cond delay="indefinite"/>
                  </p:stCondLst>
                  <p:endCondLst>
                    <p:cond evt="onStopAudio" delay="0">
                      <p:tgtEl>
                        <p:sldTgt/>
                      </p:tgtEl>
                    </p:cond>
                  </p:endCondLst>
                </p:cTn>
                <p:tgtEl>
                  <p:spTgt spid="4"/>
                </p:tgtEl>
              </p:cMediaNode>
            </p:audio>
          </p:childTnLst>
        </p:cTn>
      </p:par>
    </p:tnLst>
  </p:timing>
  <p:extLst mod="1">
    <p:ext uri="{3A86A75C-4F4B-4683-9AE1-C65F6400EC91}">
      <p14:laserTraceLst xmlns:p14="http://schemas.microsoft.com/office/powerpoint/2010/main">
        <p14:tracePtLst>
          <p14:tracePt t="13698" x="2305050" y="5251450"/>
          <p14:tracePt t="13707" x="2768600" y="5086350"/>
          <p14:tracePt t="13739" x="4133850" y="4552950"/>
          <p14:tracePt t="13782" x="4876800" y="3924300"/>
          <p14:tracePt t="13791" x="4984750" y="3670300"/>
          <p14:tracePt t="13836" x="5149850" y="3143250"/>
          <p14:tracePt t="13864" x="5238750" y="2857500"/>
          <p14:tracePt t="13881" x="5327650" y="2730500"/>
          <p14:tracePt t="13898" x="5384800" y="2660650"/>
          <p14:tracePt t="13915" x="5422900" y="2635250"/>
          <p14:tracePt t="13931" x="5435600" y="2628900"/>
          <p14:tracePt t="13948" x="5441950" y="2616200"/>
          <p14:tracePt t="13998" x="5511800" y="2527300"/>
          <p14:tracePt t="14015" x="5594350" y="2438400"/>
          <p14:tracePt t="14021" x="5632450" y="2393950"/>
          <p14:tracePt t="14066" x="6045200" y="2127250"/>
          <p14:tracePt t="14098" x="6597650" y="1866900"/>
          <p14:tracePt t="14131" x="7067550" y="1657350"/>
          <p14:tracePt t="14164" x="7258050" y="1543050"/>
          <p14:tracePt t="14198" x="7296150" y="1504950"/>
          <p14:tracePt t="14305" x="7302500" y="1504950"/>
          <p14:tracePt t="14364" x="7302500" y="1524000"/>
          <p14:tracePt t="14414" x="7296150" y="1549400"/>
          <p14:tracePt t="14448" x="7137400" y="1670050"/>
          <p14:tracePt t="14456" x="7105650" y="1676400"/>
          <p14:tracePt t="14498" x="6902450" y="1695450"/>
          <p14:tracePt t="14504" x="6858000" y="1695450"/>
          <p14:tracePt t="14541" x="6629400" y="1612900"/>
          <p14:tracePt t="14568" x="6280150" y="1454150"/>
          <p14:tracePt t="14598" x="6013450" y="1308100"/>
          <p14:tracePt t="14632" x="5492750" y="1009650"/>
          <p14:tracePt t="14648" x="5346700" y="927100"/>
          <p14:tracePt t="14665" x="5226050" y="882650"/>
          <p14:tracePt t="14674" x="5194300" y="869950"/>
          <p14:tracePt t="14715" x="5118100" y="825500"/>
          <p14:tracePt t="14722" x="5111750" y="825500"/>
          <p14:tracePt t="14765" x="5073650" y="825500"/>
          <p14:tracePt t="14769" x="5060950" y="819150"/>
          <p14:tracePt t="14817" x="5003800" y="781050"/>
          <p14:tracePt t="14848" x="4984750" y="730250"/>
          <p14:tracePt t="14864" x="4984750" y="692150"/>
          <p14:tracePt t="14881" x="4984750" y="660400"/>
          <p14:tracePt t="14898" x="4991100" y="622300"/>
          <p14:tracePt t="14915" x="5003800" y="584200"/>
          <p14:tracePt t="14931" x="5016500" y="533400"/>
          <p14:tracePt t="14948" x="5022850" y="482600"/>
          <p14:tracePt t="14954" x="5029200" y="450850"/>
          <p14:tracePt t="14998" x="5054600" y="279400"/>
          <p14:tracePt t="15014" x="5054600" y="234950"/>
          <p14:tracePt t="15021" x="5054600" y="222250"/>
          <p14:tracePt t="15066" x="5060950" y="127000"/>
          <p14:tracePt t="15082" x="5067300" y="107950"/>
          <p14:tracePt t="15115" x="5067300" y="76200"/>
          <p14:tracePt t="29820" x="5118100" y="323850"/>
          <p14:tracePt t="29849" x="5207000" y="736600"/>
          <p14:tracePt t="29863" x="5226050" y="806450"/>
          <p14:tracePt t="29896" x="5257800" y="996950"/>
          <p14:tracePt t="29913" x="5257800" y="1041400"/>
          <p14:tracePt t="29930" x="5257800" y="1066800"/>
          <p14:tracePt t="29946" x="5257800" y="1085850"/>
          <p14:tracePt t="29963" x="5257800" y="1092200"/>
          <p14:tracePt t="30056" x="5213350" y="1162050"/>
          <p14:tracePt t="30081" x="5086350" y="1339850"/>
          <p14:tracePt t="30119" x="4705350" y="1701800"/>
          <p14:tracePt t="30146" x="4279900" y="2120900"/>
          <p14:tracePt t="30180" x="4019550" y="2419350"/>
          <p14:tracePt t="30197" x="3949700" y="2540000"/>
          <p14:tracePt t="30230" x="3810000" y="2800350"/>
          <p14:tracePt t="30237" x="3797300" y="2844800"/>
          <p14:tracePt t="30280" x="3683000" y="3098800"/>
          <p14:tracePt t="30331" x="3606800" y="3219450"/>
          <p14:tracePt t="30337" x="3606800" y="3225800"/>
          <p14:tracePt t="30364" x="3543300" y="3295650"/>
          <p14:tracePt t="30396" x="3435350" y="3384550"/>
          <p14:tracePt t="30430" x="3359150" y="3409950"/>
          <p14:tracePt t="30464" x="3340100" y="3409950"/>
          <p14:tracePt t="30496" x="3314700" y="3257550"/>
          <p14:tracePt t="30506" x="3314700" y="3225800"/>
          <p14:tracePt t="30539" x="3314700" y="3060700"/>
          <p14:tracePt t="30580" x="3359150" y="2933700"/>
          <p14:tracePt t="30585" x="3365500" y="2927350"/>
          <p14:tracePt t="30663" x="3403600" y="3054350"/>
          <p14:tracePt t="30692" x="3454400" y="3206750"/>
          <p14:tracePt t="30730" x="3467100" y="3238500"/>
          <p14:tracePt t="30780" x="3492500" y="3073400"/>
          <p14:tracePt t="30786" x="3492500" y="3009900"/>
          <p14:tracePt t="30821" x="3505200" y="2813050"/>
          <p14:tracePt t="30846" x="3505200" y="2774950"/>
          <p14:tracePt t="30896" x="3460750" y="2889250"/>
          <p14:tracePt t="30913" x="3435350" y="2984500"/>
          <p14:tracePt t="30930" x="3409950" y="3105150"/>
          <p14:tracePt t="30946" x="3409950" y="3149600"/>
          <p14:tracePt t="30963" x="3409950" y="3155950"/>
          <p14:tracePt t="31036" x="3422650" y="3022600"/>
          <p14:tracePt t="31065" x="3435350" y="2940050"/>
          <p14:tracePt t="31103" x="3435350" y="2933700"/>
          <p14:tracePt t="31145" x="3409950" y="3035300"/>
          <p14:tracePt t="31176" x="3403600" y="3086100"/>
          <p14:tracePt t="31256" x="3403600" y="2908300"/>
          <p14:tracePt t="31280" x="3403600" y="2863850"/>
          <p14:tracePt t="31350" x="3384550" y="2933700"/>
          <p14:tracePt t="31380" x="3359150" y="3041650"/>
          <p14:tracePt t="31458" x="3321050" y="2921000"/>
          <p14:tracePt t="31496" x="3251200" y="2800350"/>
          <p14:tracePt t="31547" x="3225800" y="2800350"/>
          <p14:tracePt t="31554" x="3219450" y="2806700"/>
          <p14:tracePt t="31583" x="3213100" y="2825750"/>
          <p14:tracePt t="31646" x="3213100" y="2762250"/>
          <p14:tracePt t="31680" x="3187700" y="2679700"/>
          <p14:tracePt t="31713" x="3162300" y="2654300"/>
          <p14:tracePt t="31730" x="3149600" y="2654300"/>
          <p14:tracePt t="31738" x="3143250" y="2654300"/>
          <p14:tracePt t="31780" x="3124200" y="2692400"/>
          <p14:tracePt t="31835" x="3111500" y="2698750"/>
          <p14:tracePt t="31863" x="3098800" y="2698750"/>
          <p14:tracePt t="31896" x="3092450" y="2692400"/>
          <p14:tracePt t="31997" x="3073400" y="2679700"/>
          <p14:tracePt t="32130" x="3079750" y="2679700"/>
          <p14:tracePt t="32221" x="3086100" y="2679700"/>
          <p14:tracePt t="32505" x="3105150" y="2641600"/>
          <p14:tracePt t="32538" x="3130550" y="2552700"/>
          <p14:tracePt t="32554" x="3155950" y="2476500"/>
          <p14:tracePt t="32584" x="3181350" y="2324100"/>
          <p14:tracePt t="32613" x="3181350" y="2273300"/>
          <p14:tracePt t="32616" x="3181350" y="2254250"/>
          <p14:tracePt t="32646" x="3181350" y="2216150"/>
          <p14:tracePt t="32680" x="3181350" y="2190750"/>
          <p14:tracePt t="33130" x="3181350" y="2241550"/>
          <p14:tracePt t="33163" x="3181350" y="2330450"/>
          <p14:tracePt t="33196" x="3194050" y="2451100"/>
          <p14:tracePt t="33230" x="3219450" y="2609850"/>
          <p14:tracePt t="33237" x="3219450" y="2635250"/>
          <p14:tracePt t="33280" x="3219450" y="2755900"/>
          <p14:tracePt t="33284" x="3219450" y="2774950"/>
          <p14:tracePt t="33330" x="3219450" y="2794000"/>
          <p14:tracePt t="33383" x="3219450" y="2819400"/>
          <p14:tracePt t="33413" x="3225800" y="2857500"/>
          <p14:tracePt t="33463" x="3232150" y="2889250"/>
          <p14:tracePt t="33472" x="3232150" y="2895600"/>
          <p14:tracePt t="33513" x="3238500" y="2927350"/>
          <p14:tracePt t="33520" x="3238500" y="2933700"/>
          <p14:tracePt t="33546" x="3244850" y="2959100"/>
          <p14:tracePt t="33596" x="3251200" y="2971800"/>
          <p14:tracePt t="33674" x="3257550" y="2984500"/>
          <p14:tracePt t="35410" x="3263900" y="2908300"/>
          <p14:tracePt t="35446" x="3282950" y="2863850"/>
          <p14:tracePt t="35479" x="3295650" y="2832100"/>
          <p14:tracePt t="35496" x="3302000" y="2800350"/>
          <p14:tracePt t="35505" x="3308350" y="2787650"/>
          <p14:tracePt t="35537" x="3314700" y="2774950"/>
          <p14:tracePt t="44755" x="3479800" y="2635250"/>
          <p14:tracePt t="44795" x="3829050" y="2495550"/>
          <p14:tracePt t="44845" x="4203700" y="2197100"/>
          <p14:tracePt t="44849" x="4273550" y="2076450"/>
          <p14:tracePt t="44880" x="4533900" y="1289050"/>
          <p14:tracePt t="44896" x="4597400" y="1085850"/>
          <p14:tracePt t="44929" x="4806950" y="742950"/>
          <p14:tracePt t="44945" x="4838700" y="717550"/>
          <p14:tracePt t="45078" x="4832350" y="762000"/>
          <p14:tracePt t="45112" x="4832350" y="1016000"/>
          <p14:tracePt t="45145" x="5048250" y="1181100"/>
          <p14:tracePt t="45178" x="5105400" y="1206500"/>
          <p14:tracePt t="45287" x="5105400" y="1174750"/>
          <p14:tracePt t="45363" x="5092700" y="1168400"/>
          <p14:tracePt t="45395" x="5048250" y="1162050"/>
          <p14:tracePt t="45429" x="4984750" y="1155700"/>
          <p14:tracePt t="45462" x="4895850" y="1155700"/>
          <p14:tracePt t="45496" x="4781550" y="1155700"/>
          <p14:tracePt t="45528" x="4546600" y="1155700"/>
          <p14:tracePt t="45536" x="4489450" y="1155700"/>
          <p14:tracePt t="45579" x="4178300" y="1155700"/>
          <p14:tracePt t="45612" x="3708400" y="1155700"/>
          <p14:tracePt t="45618" x="3536950" y="1155700"/>
          <p14:tracePt t="45645" x="2895600" y="1155700"/>
          <p14:tracePt t="45678" x="2184400" y="1155700"/>
          <p14:tracePt t="45712" x="1733550" y="1250950"/>
          <p14:tracePt t="45728" x="1593850" y="1327150"/>
          <p14:tracePt t="45746" x="1511300" y="1428750"/>
          <p14:tracePt t="45753" x="1485900" y="1492250"/>
          <p14:tracePt t="45795" x="1409700" y="1860550"/>
          <p14:tracePt t="45846" x="1371600" y="2171700"/>
          <p14:tracePt t="45862" x="1371600" y="2216150"/>
          <p14:tracePt t="45881" x="1371600" y="2228850"/>
          <p14:tracePt t="46005" x="1365250" y="2197100"/>
          <p14:tracePt t="46045" x="1358900" y="2051050"/>
          <p14:tracePt t="46049" x="1358900" y="2019300"/>
          <p14:tracePt t="46078" x="1384300" y="1968500"/>
          <p14:tracePt t="46112" x="1390650" y="1968500"/>
          <p14:tracePt t="55239" x="1504950" y="1949450"/>
          <p14:tracePt t="55278" x="1619250" y="1949450"/>
          <p14:tracePt t="55361" x="1619250" y="2076450"/>
          <p14:tracePt t="55394" x="1619250" y="2228850"/>
          <p14:tracePt t="55427" x="1619250" y="2419350"/>
          <p14:tracePt t="55444" x="1625600" y="2514600"/>
          <p14:tracePt t="55478" x="1689100" y="2724150"/>
          <p14:tracePt t="55511" x="1790700" y="2927350"/>
          <p14:tracePt t="55518" x="1809750" y="2965450"/>
          <p14:tracePt t="55561" x="2089150" y="3270250"/>
          <p14:tracePt t="55578" x="2209800" y="3390900"/>
          <p14:tracePt t="55614" x="2463800" y="3721100"/>
          <p14:tracePt t="55644" x="2559050" y="3975100"/>
          <p14:tracePt t="55677" x="2565400" y="4095750"/>
          <p14:tracePt t="55712" x="2546350" y="4178300"/>
          <p14:tracePt t="55727" x="2508250" y="4203700"/>
          <p14:tracePt t="55761" x="2413000" y="4279900"/>
          <p14:tracePt t="55778" x="2393950" y="4292600"/>
          <p14:tracePt t="56100" x="2368550" y="4381500"/>
          <p14:tracePt t="56131" x="2311400" y="4572000"/>
          <p14:tracePt t="56166" x="2266950" y="4768850"/>
          <p14:tracePt t="56194" x="2247900" y="4933950"/>
          <p14:tracePt t="56228" x="2317750" y="5054600"/>
          <p14:tracePt t="56244" x="2381250" y="5111750"/>
          <p14:tracePt t="56261" x="2432050" y="5162550"/>
          <p14:tracePt t="56269" x="2457450" y="5187950"/>
          <p14:tracePt t="56302" x="2520950" y="5264150"/>
          <p14:tracePt t="56336" x="2552700" y="5295900"/>
          <p14:tracePt t="56379" x="2628900" y="5327650"/>
          <p14:tracePt t="56385" x="2654300" y="5346700"/>
          <p14:tracePt t="56411" x="2730500" y="5359400"/>
          <p14:tracePt t="56444" x="2895600" y="5397500"/>
          <p14:tracePt t="56478" x="3079750" y="5454650"/>
          <p14:tracePt t="56511" x="3213100" y="5467350"/>
          <p14:tracePt t="56520" x="3251200" y="5473700"/>
          <p14:tracePt t="56544" x="3282950" y="5473700"/>
          <p14:tracePt t="56552" x="3289300" y="5473700"/>
          <p14:tracePt t="56577" x="3314700" y="5473700"/>
          <p14:tracePt t="56611" x="3346450" y="5461000"/>
          <p14:tracePt t="56646" x="3378200" y="5448300"/>
          <p14:tracePt t="56677" x="3403600" y="5441950"/>
          <p14:tracePt t="56711" x="3435350" y="5441950"/>
          <p14:tracePt t="56744" x="3473450" y="5441950"/>
          <p14:tracePt t="56754" x="3486150" y="5441950"/>
          <p14:tracePt t="56794" x="3600450" y="5511800"/>
          <p14:tracePt t="56802" x="3619500" y="5530850"/>
          <p14:tracePt t="56844" x="3657600" y="5543550"/>
          <p14:tracePt t="56927" x="3663950" y="5486400"/>
          <p14:tracePt t="56961" x="3606800" y="5384800"/>
          <p14:tracePt t="56977" x="3594100" y="5372100"/>
          <p14:tracePt t="57011" x="3587750" y="5372100"/>
          <p14:tracePt t="57177" x="3568700" y="5251450"/>
          <p14:tracePt t="57194" x="3556000" y="5232400"/>
          <p14:tracePt t="57211" x="3556000" y="5213350"/>
          <p14:tracePt t="57261" x="3556000" y="5207000"/>
          <p14:tracePt t="57552" x="3543300" y="5207000"/>
          <p14:tracePt t="57577" x="3543300" y="5219700"/>
          <p14:tracePt t="57628" x="3543300" y="5238750"/>
          <p14:tracePt t="57660" x="3549650" y="5251450"/>
          <p14:tracePt t="57694" x="3606800" y="5276850"/>
          <p14:tracePt t="57728" x="3663950" y="5295900"/>
          <p14:tracePt t="57761" x="3746500" y="5302250"/>
          <p14:tracePt t="57777" x="3784600" y="5314950"/>
          <p14:tracePt t="57786" x="3816350" y="5321300"/>
          <p14:tracePt t="57818" x="3905250" y="5340350"/>
          <p14:tracePt t="57862" x="3987800" y="5353050"/>
          <p14:tracePt t="57972" x="4000500" y="5353050"/>
          <p14:tracePt t="58070" x="4006850" y="5359400"/>
          <p14:tracePt t="58130" x="4051300" y="5391150"/>
          <p14:tracePt t="58162" x="4210050" y="5429250"/>
          <p14:tracePt t="58194" x="4445000" y="5441950"/>
          <p14:tracePt t="58211" x="4521200" y="5441950"/>
          <p14:tracePt t="58227" x="4552950" y="5441950"/>
          <p14:tracePt t="58244" x="4565650" y="5441950"/>
          <p14:tracePt t="58294" x="4572000" y="5441950"/>
          <p14:tracePt t="61070" x="4552950" y="5441950"/>
          <p14:tracePt t="61111" x="4546600" y="5448300"/>
          <p14:tracePt t="62237" x="4552950" y="5454650"/>
          <p14:tracePt t="62380" x="4559300" y="5454650"/>
          <p14:tracePt t="62711" x="4514850" y="5441950"/>
          <p14:tracePt t="62744" x="4451350" y="5391150"/>
          <p14:tracePt t="62777" x="4324350" y="5321300"/>
          <p14:tracePt t="62785" x="4292600" y="5308600"/>
          <p14:tracePt t="62827" x="4165600" y="5264150"/>
          <p14:tracePt t="62877" x="4000500" y="5251450"/>
          <p14:tracePt t="62883" x="3949700" y="5251450"/>
          <p14:tracePt t="62915" x="3752850" y="5257800"/>
          <p14:tracePt t="62927" x="3683000" y="5264150"/>
          <p14:tracePt t="62960" x="3473450" y="5289550"/>
          <p14:tracePt t="62977" x="3422650" y="5295900"/>
          <p14:tracePt t="62994" x="3390900" y="5295900"/>
          <p14:tracePt t="63004" x="3384550" y="5308600"/>
          <p14:tracePt t="63044" x="3333750" y="5321300"/>
          <p14:tracePt t="63051" x="3327400" y="5321300"/>
          <p14:tracePt t="63077" x="3270250" y="5321300"/>
          <p14:tracePt t="63081" x="3238500" y="5321300"/>
          <p14:tracePt t="63128" x="3124200" y="5321300"/>
          <p14:tracePt t="63161" x="3117850" y="5321300"/>
          <p14:tracePt t="63286" x="3098800" y="5378450"/>
          <p14:tracePt t="63319" x="3086100" y="5422900"/>
          <p14:tracePt t="63361" x="3086100" y="5467350"/>
          <p14:tracePt t="63395" x="3124200" y="5492750"/>
          <p14:tracePt t="63427" x="3238500" y="5537200"/>
          <p14:tracePt t="63460" x="3448050" y="5575300"/>
          <p14:tracePt t="63494" x="3663950" y="5600700"/>
          <p14:tracePt t="63527" x="3816350" y="5600700"/>
          <p14:tracePt t="63560" x="3898900" y="5600700"/>
          <p14:tracePt t="63567" x="3905250" y="5600700"/>
          <p14:tracePt t="63603" x="3924300" y="5588000"/>
          <p14:tracePt t="63629" x="3937000" y="5549900"/>
          <p14:tracePt t="63662" x="3962400" y="5499100"/>
          <p14:tracePt t="63694" x="3968750" y="5473700"/>
          <p14:tracePt t="63744" x="3975100" y="5467350"/>
          <p14:tracePt t="64348" x="3975100" y="5429250"/>
          <p14:tracePt t="64393" x="3987800" y="5391150"/>
          <p14:tracePt t="64894" x="3949700" y="5384800"/>
          <p14:tracePt t="64927" x="3803650" y="5384800"/>
          <p14:tracePt t="64960" x="3562350" y="5410200"/>
          <p14:tracePt t="64977" x="3492500" y="5429250"/>
          <p14:tracePt t="64993" x="3435350" y="5441950"/>
          <p14:tracePt t="65010" x="3409950" y="5454650"/>
          <p14:tracePt t="65018" x="3403600" y="5461000"/>
          <p14:tracePt t="65060" x="3384550" y="5492750"/>
          <p14:tracePt t="65077" x="3384550" y="5524500"/>
          <p14:tracePt t="65082" x="3384550" y="5543550"/>
          <p14:tracePt t="65110" x="3371850" y="5607050"/>
          <p14:tracePt t="65114" x="3371850" y="5619750"/>
          <p14:tracePt t="65144" x="3371850" y="5670550"/>
          <p14:tracePt t="65177" x="3397250" y="5797550"/>
          <p14:tracePt t="65210" x="3473450" y="5892800"/>
          <p14:tracePt t="65227" x="3562350" y="5937250"/>
          <p14:tracePt t="65243" x="3683000" y="5949950"/>
          <p14:tracePt t="65253" x="3752850" y="5956300"/>
          <p14:tracePt t="65286" x="4000500" y="5981700"/>
          <p14:tracePt t="65316" x="4102100" y="5981700"/>
          <p14:tracePt t="66035" x="4102100" y="5924550"/>
          <p14:tracePt t="66077" x="4114800" y="5880100"/>
        </p14:tracePtLst>
      </p14:laserTraceLst>
    </p:ext>
    <p:ext uri="{E180D4A7-C9FB-4DFB-919C-405C955672EB}">
      <p14:showEvtLst xmlns:p14="http://schemas.microsoft.com/office/powerpoint/2010/main">
        <p14:playEvt time="10" objId="10"/>
        <p14:playEvt time="59486" objId="10"/>
        <p14:stopEvt time="99675" objId="10"/>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0" y="0"/>
            <a:ext cx="9144000" cy="641350"/>
          </a:xfrm>
          <a:prstGeom prst="rect">
            <a:avLst/>
          </a:prstGeom>
          <a:noFill/>
          <a:ln w="9525">
            <a:noFill/>
            <a:miter lim="800000"/>
            <a:headEnd/>
            <a:tailEnd/>
          </a:ln>
        </p:spPr>
        <p:txBody>
          <a:bodyPr>
            <a:spAutoFit/>
          </a:bodyPr>
          <a:lstStyle/>
          <a:p>
            <a:pPr algn="ctr"/>
            <a:r>
              <a:rPr lang="fr-FR" sz="3600" b="1" dirty="0" smtClean="0"/>
              <a:t>Usinage par Ultrason</a:t>
            </a:r>
            <a:endParaRPr lang="fr-FR" sz="3600" b="1" dirty="0"/>
          </a:p>
        </p:txBody>
      </p:sp>
      <p:sp>
        <p:nvSpPr>
          <p:cNvPr id="4" name="Rectangle 3"/>
          <p:cNvSpPr/>
          <p:nvPr>
            <p:custDataLst>
              <p:tags r:id="rId3"/>
            </p:custDataLst>
          </p:nvPr>
        </p:nvSpPr>
        <p:spPr>
          <a:xfrm>
            <a:off x="250492" y="1772816"/>
            <a:ext cx="8786004" cy="1015663"/>
          </a:xfrm>
          <a:prstGeom prst="rect">
            <a:avLst/>
          </a:prstGeom>
        </p:spPr>
        <p:txBody>
          <a:bodyPr wrap="square">
            <a:spAutoFit/>
          </a:bodyPr>
          <a:lstStyle/>
          <a:p>
            <a:pPr algn="just"/>
            <a:r>
              <a:rPr lang="fr-FR" dirty="0" smtClean="0"/>
              <a:t>Dans le </a:t>
            </a:r>
            <a:r>
              <a:rPr lang="fr-FR" sz="2400" b="1" dirty="0">
                <a:solidFill>
                  <a:schemeClr val="tx2">
                    <a:lumMod val="75000"/>
                  </a:schemeClr>
                </a:solidFill>
              </a:rPr>
              <a:t>procédé d’usinage par ultrason</a:t>
            </a:r>
            <a:r>
              <a:rPr lang="fr-FR" dirty="0" smtClean="0"/>
              <a:t>, un jet </a:t>
            </a:r>
            <a:r>
              <a:rPr lang="fr-FR" dirty="0"/>
              <a:t>d’abrasif est rependu en permanence sur la pièce à l’aide d’une buse. Un outil placé en bout d’une </a:t>
            </a:r>
            <a:r>
              <a:rPr lang="fr-FR" dirty="0" err="1"/>
              <a:t>sonotrode</a:t>
            </a:r>
            <a:r>
              <a:rPr lang="fr-FR" dirty="0"/>
              <a:t> descendant en vibrant à une fréquence d’environ 30 kHz. </a:t>
            </a:r>
          </a:p>
        </p:txBody>
      </p:sp>
      <p:sp>
        <p:nvSpPr>
          <p:cNvPr id="9" name="Rectangle 8"/>
          <p:cNvSpPr/>
          <p:nvPr>
            <p:custDataLst>
              <p:tags r:id="rId4"/>
            </p:custDataLst>
          </p:nvPr>
        </p:nvSpPr>
        <p:spPr>
          <a:xfrm>
            <a:off x="251520" y="520486"/>
            <a:ext cx="8876394" cy="1138773"/>
          </a:xfrm>
          <a:prstGeom prst="rect">
            <a:avLst/>
          </a:prstGeom>
        </p:spPr>
        <p:txBody>
          <a:bodyPr wrap="square">
            <a:spAutoFit/>
          </a:bodyPr>
          <a:lstStyle/>
          <a:p>
            <a:pPr algn="just"/>
            <a:r>
              <a:rPr lang="fr-FR" sz="2400" b="1" dirty="0">
                <a:solidFill>
                  <a:schemeClr val="tx2">
                    <a:lumMod val="75000"/>
                  </a:schemeClr>
                </a:solidFill>
              </a:rPr>
              <a:t>Principe</a:t>
            </a:r>
          </a:p>
          <a:p>
            <a:pPr algn="just"/>
            <a:endParaRPr lang="fr-FR" sz="800" dirty="0">
              <a:solidFill>
                <a:schemeClr val="tx2">
                  <a:lumMod val="75000"/>
                </a:schemeClr>
              </a:solidFill>
            </a:endParaRPr>
          </a:p>
          <a:p>
            <a:pPr algn="just"/>
            <a:r>
              <a:rPr lang="fr-FR" dirty="0" smtClean="0">
                <a:solidFill>
                  <a:schemeClr val="tx2">
                    <a:lumMod val="75000"/>
                  </a:schemeClr>
                </a:solidFill>
              </a:rPr>
              <a:t>L’enlèvement de matière se fait par abrasion ave un outil vibrant. L’outil de la forme à usiner descend dans la pièce. </a:t>
            </a:r>
            <a:endParaRPr lang="fr-FR" dirty="0">
              <a:solidFill>
                <a:schemeClr val="tx2">
                  <a:lumMod val="75000"/>
                </a:schemeClr>
              </a:solidFill>
            </a:endParaRPr>
          </a:p>
        </p:txBody>
      </p:sp>
      <p:pic>
        <p:nvPicPr>
          <p:cNvPr id="2" name="ultrasonic machining animation">
            <a:hlinkClick r:id="" action="ppaction://media"/>
          </p:cNvPr>
          <p:cNvPicPr>
            <a:picLocks noChangeAspect="1"/>
          </p:cNvPicPr>
          <p:nvPr>
            <a:videoFile r:link="rId6"/>
            <p:custDataLst>
              <p:tags r:id="rId7"/>
            </p:custDataLst>
            <p:extLst>
              <p:ext uri="{DAA4B4D4-6D71-4841-9C94-3DE7FCFB9230}">
                <p14:media xmlns:p14="http://schemas.microsoft.com/office/powerpoint/2010/main" r:embed="rId5"/>
              </p:ext>
            </p:extLst>
          </p:nvPr>
        </p:nvPicPr>
        <p:blipFill>
          <a:blip r:embed="rId14"/>
          <a:stretch>
            <a:fillRect/>
          </a:stretch>
        </p:blipFill>
        <p:spPr>
          <a:xfrm>
            <a:off x="216250" y="3007683"/>
            <a:ext cx="4667250" cy="3429000"/>
          </a:xfrm>
          <a:prstGeom prst="rect">
            <a:avLst/>
          </a:prstGeom>
        </p:spPr>
      </p:pic>
      <p:sp>
        <p:nvSpPr>
          <p:cNvPr id="8" name="Rectangle 7"/>
          <p:cNvSpPr/>
          <p:nvPr>
            <p:custDataLst>
              <p:tags r:id="rId8"/>
            </p:custDataLst>
          </p:nvPr>
        </p:nvSpPr>
        <p:spPr>
          <a:xfrm>
            <a:off x="5097104" y="3068960"/>
            <a:ext cx="8892480" cy="2600712"/>
          </a:xfrm>
          <a:prstGeom prst="rect">
            <a:avLst/>
          </a:prstGeom>
        </p:spPr>
        <p:txBody>
          <a:bodyPr wrap="square">
            <a:spAutoFit/>
          </a:bodyPr>
          <a:lstStyle/>
          <a:p>
            <a:pPr fontAlgn="base"/>
            <a:r>
              <a:rPr lang="fr-FR" b="1" dirty="0">
                <a:solidFill>
                  <a:schemeClr val="tx2">
                    <a:lumMod val="75000"/>
                  </a:schemeClr>
                </a:solidFill>
              </a:rPr>
              <a:t>Les avantages de l’usinage </a:t>
            </a:r>
            <a:r>
              <a:rPr lang="fr-FR" b="1" dirty="0" smtClean="0">
                <a:solidFill>
                  <a:schemeClr val="tx2">
                    <a:lumMod val="75000"/>
                  </a:schemeClr>
                </a:solidFill>
              </a:rPr>
              <a:t>par ultrason</a:t>
            </a:r>
            <a:endParaRPr lang="fr-FR" b="1" dirty="0">
              <a:solidFill>
                <a:schemeClr val="tx2">
                  <a:lumMod val="75000"/>
                </a:schemeClr>
              </a:solidFill>
            </a:endParaRPr>
          </a:p>
          <a:p>
            <a:pPr lvl="1" indent="-11113" fontAlgn="base">
              <a:buFont typeface="Arial" panose="020B0604020202020204" pitchFamily="34" charset="0"/>
              <a:buChar char="•"/>
            </a:pPr>
            <a:r>
              <a:rPr lang="fr-FR" sz="1600" b="1" dirty="0">
                <a:solidFill>
                  <a:schemeClr val="accent1">
                    <a:lumMod val="75000"/>
                  </a:schemeClr>
                </a:solidFill>
                <a:latin typeface="inherit"/>
              </a:rPr>
              <a:t> </a:t>
            </a:r>
            <a:r>
              <a:rPr lang="fr-FR" sz="1600" b="1" dirty="0" smtClean="0">
                <a:solidFill>
                  <a:schemeClr val="accent1">
                    <a:lumMod val="75000"/>
                  </a:schemeClr>
                </a:solidFill>
                <a:latin typeface="inherit"/>
              </a:rPr>
              <a:t>Usinage de matériaux :</a:t>
            </a:r>
          </a:p>
          <a:p>
            <a:pPr marL="903287" lvl="2" fontAlgn="base"/>
            <a:r>
              <a:rPr lang="fr-FR" sz="1600" b="1" dirty="0" smtClean="0">
                <a:solidFill>
                  <a:schemeClr val="accent1">
                    <a:lumMod val="75000"/>
                  </a:schemeClr>
                </a:solidFill>
                <a:latin typeface="inherit"/>
              </a:rPr>
              <a:t>. </a:t>
            </a:r>
            <a:r>
              <a:rPr lang="fr-FR" sz="2000" b="1" dirty="0" smtClean="0">
                <a:solidFill>
                  <a:schemeClr val="accent1">
                    <a:lumMod val="75000"/>
                  </a:schemeClr>
                </a:solidFill>
                <a:latin typeface="inherit"/>
              </a:rPr>
              <a:t>non conducteurs</a:t>
            </a:r>
          </a:p>
          <a:p>
            <a:pPr marL="446087" lvl="1" fontAlgn="base"/>
            <a:r>
              <a:rPr lang="fr-FR" sz="1600" b="1" dirty="0" smtClean="0">
                <a:solidFill>
                  <a:schemeClr val="accent1">
                    <a:lumMod val="75000"/>
                  </a:schemeClr>
                </a:solidFill>
                <a:latin typeface="inherit"/>
              </a:rPr>
              <a:t>	. très </a:t>
            </a:r>
            <a:r>
              <a:rPr lang="fr-FR" sz="1600" b="1" dirty="0">
                <a:solidFill>
                  <a:schemeClr val="accent1">
                    <a:lumMod val="75000"/>
                  </a:schemeClr>
                </a:solidFill>
                <a:latin typeface="inherit"/>
              </a:rPr>
              <a:t>durs</a:t>
            </a:r>
          </a:p>
          <a:p>
            <a:pPr lvl="1" fontAlgn="base"/>
            <a:endParaRPr lang="fr-FR" sz="300" dirty="0" smtClean="0">
              <a:solidFill>
                <a:schemeClr val="accent1">
                  <a:lumMod val="75000"/>
                </a:schemeClr>
              </a:solidFill>
              <a:latin typeface="Open Sans"/>
            </a:endParaRPr>
          </a:p>
          <a:p>
            <a:pPr lvl="1" fontAlgn="base">
              <a:buFont typeface="Arial" panose="020B0604020202020204" pitchFamily="34" charset="0"/>
              <a:buChar char="•"/>
            </a:pPr>
            <a:r>
              <a:rPr lang="fr-FR" sz="1600" b="1" dirty="0" smtClean="0">
                <a:solidFill>
                  <a:schemeClr val="accent1">
                    <a:lumMod val="75000"/>
                  </a:schemeClr>
                </a:solidFill>
                <a:latin typeface="inherit"/>
              </a:rPr>
              <a:t> Pièces </a:t>
            </a:r>
            <a:r>
              <a:rPr lang="fr-FR" sz="1600" b="1" dirty="0">
                <a:solidFill>
                  <a:schemeClr val="accent1">
                    <a:lumMod val="75000"/>
                  </a:schemeClr>
                </a:solidFill>
                <a:latin typeface="inherit"/>
              </a:rPr>
              <a:t>de formes très </a:t>
            </a:r>
            <a:r>
              <a:rPr lang="fr-FR" sz="1600" b="1" dirty="0" smtClean="0">
                <a:solidFill>
                  <a:schemeClr val="accent1">
                    <a:lumMod val="75000"/>
                  </a:schemeClr>
                </a:solidFill>
                <a:latin typeface="inherit"/>
              </a:rPr>
              <a:t>complexes</a:t>
            </a:r>
          </a:p>
          <a:p>
            <a:pPr lvl="1" fontAlgn="base"/>
            <a:endParaRPr lang="fr-FR" sz="300" b="1" dirty="0" smtClean="0">
              <a:solidFill>
                <a:schemeClr val="accent1">
                  <a:lumMod val="75000"/>
                </a:schemeClr>
              </a:solidFill>
              <a:latin typeface="inherit"/>
            </a:endParaRPr>
          </a:p>
          <a:p>
            <a:pPr lvl="1" fontAlgn="base"/>
            <a:endParaRPr lang="fr-FR" sz="1600" b="1" dirty="0">
              <a:solidFill>
                <a:schemeClr val="accent1">
                  <a:lumMod val="75000"/>
                </a:schemeClr>
              </a:solidFill>
              <a:latin typeface="inherit"/>
            </a:endParaRPr>
          </a:p>
          <a:p>
            <a:pPr marL="0" lvl="1" fontAlgn="base"/>
            <a:r>
              <a:rPr lang="fr-FR" b="1" dirty="0" smtClean="0">
                <a:solidFill>
                  <a:schemeClr val="tx2">
                    <a:lumMod val="75000"/>
                  </a:schemeClr>
                </a:solidFill>
                <a:latin typeface="inherit"/>
              </a:rPr>
              <a:t>Mais</a:t>
            </a:r>
          </a:p>
          <a:p>
            <a:pPr lvl="1" indent="-11113" fontAlgn="base">
              <a:buFont typeface="Arial" panose="020B0604020202020204" pitchFamily="34" charset="0"/>
              <a:buChar char="•"/>
            </a:pPr>
            <a:r>
              <a:rPr lang="fr-FR" sz="1600" b="1" dirty="0" smtClean="0">
                <a:solidFill>
                  <a:schemeClr val="tx2">
                    <a:lumMod val="75000"/>
                  </a:schemeClr>
                </a:solidFill>
                <a:latin typeface="inherit"/>
              </a:rPr>
              <a:t> </a:t>
            </a:r>
            <a:r>
              <a:rPr lang="fr-FR" sz="1600" b="1" dirty="0" smtClean="0">
                <a:solidFill>
                  <a:schemeClr val="accent1">
                    <a:lumMod val="75000"/>
                  </a:schemeClr>
                </a:solidFill>
                <a:latin typeface="inherit"/>
              </a:rPr>
              <a:t>Mauvaise productivité</a:t>
            </a:r>
            <a:endParaRPr lang="fr-FR" sz="1600" b="1" dirty="0">
              <a:solidFill>
                <a:schemeClr val="accent1">
                  <a:lumMod val="75000"/>
                </a:schemeClr>
              </a:solidFill>
              <a:latin typeface="inherit"/>
            </a:endParaRPr>
          </a:p>
          <a:p>
            <a:pPr lvl="2"/>
            <a:endParaRPr lang="fr-FR" sz="300" dirty="0">
              <a:solidFill>
                <a:schemeClr val="accent1">
                  <a:lumMod val="75000"/>
                </a:schemeClr>
              </a:solidFill>
              <a:latin typeface="Open Sans"/>
            </a:endParaRPr>
          </a:p>
          <a:p>
            <a:pPr lvl="1" fontAlgn="base">
              <a:buFont typeface="Arial" panose="020B0604020202020204" pitchFamily="34" charset="0"/>
              <a:buChar char="•"/>
            </a:pPr>
            <a:r>
              <a:rPr lang="fr-FR" b="1" dirty="0">
                <a:solidFill>
                  <a:schemeClr val="accent1">
                    <a:lumMod val="75000"/>
                  </a:schemeClr>
                </a:solidFill>
                <a:latin typeface="Open Sans"/>
              </a:rPr>
              <a:t> </a:t>
            </a:r>
            <a:r>
              <a:rPr lang="fr-FR" sz="1600" b="1" dirty="0" smtClean="0">
                <a:solidFill>
                  <a:schemeClr val="accent1">
                    <a:lumMod val="75000"/>
                  </a:schemeClr>
                </a:solidFill>
                <a:latin typeface="Open Sans"/>
              </a:rPr>
              <a:t>Usure </a:t>
            </a:r>
            <a:r>
              <a:rPr lang="fr-FR" sz="1600" b="1" dirty="0" smtClean="0">
                <a:solidFill>
                  <a:schemeClr val="accent1">
                    <a:lumMod val="75000"/>
                  </a:schemeClr>
                </a:solidFill>
                <a:latin typeface="inherit"/>
              </a:rPr>
              <a:t>de </a:t>
            </a:r>
            <a:r>
              <a:rPr lang="fr-FR" sz="1600" b="1" dirty="0">
                <a:solidFill>
                  <a:schemeClr val="accent1">
                    <a:lumMod val="75000"/>
                  </a:schemeClr>
                </a:solidFill>
                <a:latin typeface="inherit"/>
              </a:rPr>
              <a:t>l’outil</a:t>
            </a:r>
            <a:endParaRPr lang="fr-FR" b="1" dirty="0" smtClean="0">
              <a:solidFill>
                <a:schemeClr val="tx2">
                  <a:lumMod val="75000"/>
                </a:schemeClr>
              </a:solidFill>
              <a:latin typeface="inherit"/>
            </a:endParaRPr>
          </a:p>
        </p:txBody>
      </p:sp>
      <p:pic>
        <p:nvPicPr>
          <p:cNvPr id="6" name="Audio 5">
            <a:hlinkClick r:id="" action="ppaction://media"/>
          </p:cNvPr>
          <p:cNvPicPr>
            <a:picLocks noChangeAspect="1"/>
          </p:cNvPicPr>
          <p:nvPr>
            <a:audioFile r:link="rId10"/>
            <p:custDataLst>
              <p:tags r:id="rId11"/>
            </p:custDataLst>
            <p:extLst>
              <p:ext uri="{DAA4B4D4-6D71-4841-9C94-3DE7FCFB9230}">
                <p14:media xmlns:p14="http://schemas.microsoft.com/office/powerpoint/2010/main" r:embed="rId9"/>
              </p:ext>
            </p:extLst>
          </p:nvPr>
        </p:nvPicPr>
        <p:blipFill>
          <a:blip r:embed="rId15"/>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331188846"/>
      </p:ext>
    </p:extLst>
  </p:cSld>
  <p:clrMapOvr>
    <a:masterClrMapping/>
  </p:clrMapOvr>
  <mc:AlternateContent xmlns:mc="http://schemas.openxmlformats.org/markup-compatibility/2006" xmlns:p14="http://schemas.microsoft.com/office/powerpoint/2010/main">
    <mc:Choice Requires="p14">
      <p:transition spd="slow" p14:dur="2000" advTm="113904"/>
    </mc:Choice>
    <mc:Fallback xmlns="">
      <p:transition spd="slow" advTm="113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37685" fill="hold"/>
                                        <p:tgtEl>
                                          <p:spTgt spid="2"/>
                                        </p:tgtEl>
                                      </p:cBhvr>
                                    </p:cmd>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repeatCount="indefinite" fill="hold" display="0">
                  <p:stCondLst>
                    <p:cond delay="indefinite"/>
                  </p:stCondLst>
                </p:cTn>
                <p:tgtEl>
                  <p:spTgt spid="2"/>
                </p:tgtEl>
              </p:cMediaNode>
            </p:video>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bldLst>
      <p:bldP spid="8" grpId="0"/>
    </p:bldLst>
  </p:timing>
  <p:extLst mod="1">
    <p:ext uri="{3A86A75C-4F4B-4683-9AE1-C65F6400EC91}">
      <p14:laserTraceLst xmlns:p14="http://schemas.microsoft.com/office/powerpoint/2010/main">
        <p14:tracePtLst>
          <p14:tracePt t="9643" x="19050" y="6413500"/>
          <p14:tracePt t="9648" x="31750" y="6426200"/>
          <p14:tracePt t="9666" x="88900" y="6432550"/>
          <p14:tracePt t="9681" x="152400" y="6432550"/>
          <p14:tracePt t="9697" x="196850" y="6432550"/>
          <p14:tracePt t="10031" x="209550" y="6438900"/>
          <p14:tracePt t="10081" x="215900" y="6438900"/>
          <p14:tracePt t="10639" x="215900" y="6445250"/>
          <p14:tracePt t="10647" x="234950" y="6457950"/>
          <p14:tracePt t="10665" x="273050" y="6496050"/>
          <p14:tracePt t="10681" x="279400" y="6502400"/>
          <p14:tracePt t="10698" x="317500" y="6540500"/>
          <p14:tracePt t="10714" x="374650" y="6572250"/>
          <p14:tracePt t="10731" x="400050" y="6584950"/>
          <p14:tracePt t="10747" x="438150" y="6591300"/>
          <p14:tracePt t="10764" x="488950" y="6597650"/>
          <p14:tracePt t="10781" x="552450" y="6597650"/>
          <p14:tracePt t="10798" x="654050" y="6597650"/>
          <p14:tracePt t="10814" x="698500" y="6591300"/>
          <p14:tracePt t="10831" x="882650" y="6527800"/>
          <p14:tracePt t="10847" x="971550" y="6502400"/>
          <p14:tracePt t="10864" x="1060450" y="6477000"/>
          <p14:tracePt t="10880" x="1104900" y="6464300"/>
          <p14:tracePt t="10897" x="1149350" y="6451600"/>
          <p14:tracePt t="10916" x="1168400" y="6445250"/>
          <p14:tracePt t="10931" x="1174750" y="6445250"/>
          <p14:tracePt t="11083" x="1187450" y="6445250"/>
          <p14:tracePt t="11097" x="1206500" y="6445250"/>
          <p14:tracePt t="11114" x="1308100" y="6464300"/>
          <p14:tracePt t="11130" x="1447800" y="6521450"/>
          <p14:tracePt t="11147" x="1625600" y="6591300"/>
          <p14:tracePt t="11164" x="1822450" y="6642100"/>
          <p14:tracePt t="11181" x="2012950" y="6673850"/>
          <p14:tracePt t="11198" x="2247900" y="6673850"/>
          <p14:tracePt t="11214" x="2368550" y="6629400"/>
          <p14:tracePt t="11230" x="2419350" y="6578600"/>
          <p14:tracePt t="11248" x="2444750" y="6502400"/>
          <p14:tracePt t="11264" x="2451100" y="6407150"/>
          <p14:tracePt t="11281" x="2463800" y="6311900"/>
          <p14:tracePt t="11298" x="2476500" y="6229350"/>
          <p14:tracePt t="11315" x="2495550" y="6159500"/>
          <p14:tracePt t="11331" x="2527300" y="6096000"/>
          <p14:tracePt t="11347" x="2540000" y="6070600"/>
          <p14:tracePt t="11432" x="2546350" y="6070600"/>
          <p14:tracePt t="11450" x="2565400" y="6083300"/>
          <p14:tracePt t="11464" x="2571750" y="6108700"/>
          <p14:tracePt t="11480" x="2590800" y="6140450"/>
          <p14:tracePt t="11497" x="2628900" y="6197600"/>
          <p14:tracePt t="11514" x="2667000" y="6267450"/>
          <p14:tracePt t="11530" x="2724150" y="6337300"/>
          <p14:tracePt t="11547" x="2787650" y="6400800"/>
          <p14:tracePt t="11564" x="2844800" y="6426200"/>
          <p14:tracePt t="11581" x="2863850" y="6438900"/>
          <p14:tracePt t="11585" x="2882900" y="6438900"/>
          <p14:tracePt t="11665" x="2889250" y="6445250"/>
          <p14:tracePt t="11697" x="2895600" y="6451600"/>
          <p14:tracePt t="11714" x="2901950" y="6451600"/>
          <p14:tracePt t="11764" x="2908300" y="6457950"/>
          <p14:tracePt t="11781" x="2946400" y="6483350"/>
          <p14:tracePt t="11797" x="3009900" y="6515100"/>
          <p14:tracePt t="11814" x="3092450" y="6565900"/>
          <p14:tracePt t="11830" x="3143250" y="6584950"/>
          <p14:tracePt t="11847" x="3168650" y="6584950"/>
          <p14:tracePt t="11864" x="3181350" y="6591300"/>
          <p14:tracePt t="12034" x="3181350" y="6604000"/>
          <p14:tracePt t="12047" x="3181350" y="6623050"/>
          <p14:tracePt t="12064" x="3181350" y="6648450"/>
          <p14:tracePt t="12080" x="3175000" y="6661150"/>
          <p14:tracePt t="12097" x="3175000" y="6673850"/>
          <p14:tracePt t="12214" x="3162300" y="6654800"/>
          <p14:tracePt t="12230" x="3136900" y="6584950"/>
          <p14:tracePt t="12247" x="3136900" y="6540500"/>
          <p14:tracePt t="12264" x="3117850" y="6483350"/>
          <p14:tracePt t="12281" x="3117850" y="6464300"/>
          <p14:tracePt t="12380" x="3117850" y="6489700"/>
          <p14:tracePt t="12397" x="3136900" y="6534150"/>
          <p14:tracePt t="12417" x="3149600" y="6572250"/>
          <p14:tracePt t="12432" x="3155950" y="6597650"/>
          <p14:tracePt t="12447" x="3155950" y="6604000"/>
          <p14:tracePt t="12720" x="3155950" y="6610350"/>
          <p14:tracePt t="12731" x="3155950" y="6623050"/>
          <p14:tracePt t="12764" x="3155950" y="6642100"/>
          <p14:tracePt t="12781" x="3155950" y="6654800"/>
          <p14:tracePt t="12797" x="3149600" y="6673850"/>
          <p14:tracePt t="12814" x="3149600" y="6699250"/>
          <p14:tracePt t="12816" x="3143250" y="6705600"/>
          <p14:tracePt t="12830" x="3136900" y="6718300"/>
          <p14:tracePt t="13224" x="3124200" y="6718300"/>
          <p14:tracePt t="13247" x="3035300" y="6648450"/>
          <p14:tracePt t="13264" x="2990850" y="6604000"/>
          <p14:tracePt t="13280" x="2921000" y="6527800"/>
          <p14:tracePt t="13297" x="2870200" y="6477000"/>
          <p14:tracePt t="13314" x="2819400" y="6432550"/>
          <p14:tracePt t="13330" x="2787650" y="6407150"/>
          <p14:tracePt t="13347" x="2749550" y="6375400"/>
          <p14:tracePt t="13364" x="2705100" y="6343650"/>
          <p14:tracePt t="13381" x="2673350" y="6318250"/>
          <p14:tracePt t="13398" x="2635250" y="6299200"/>
          <p14:tracePt t="13418" x="2616200" y="6286500"/>
          <p14:tracePt t="13430" x="2603500" y="6286500"/>
          <p14:tracePt t="13447" x="2603500" y="6280150"/>
          <p14:tracePt t="13464" x="2571750" y="6280150"/>
          <p14:tracePt t="13480" x="2527300" y="6299200"/>
          <p14:tracePt t="13497" x="2482850" y="6381750"/>
          <p14:tracePt t="13514" x="2432050" y="6477000"/>
          <p14:tracePt t="13530" x="2362200" y="6572250"/>
          <p14:tracePt t="13547" x="2317750" y="6635750"/>
          <p14:tracePt t="13564" x="2279650" y="6699250"/>
          <p14:tracePt t="13580" x="2273300" y="6711950"/>
          <p14:tracePt t="13614" x="2273300" y="6718300"/>
          <p14:tracePt t="14231" x="2266950" y="6743700"/>
          <p14:tracePt t="14247" x="2260600" y="6794500"/>
          <p14:tracePt t="14264" x="2260600" y="6832600"/>
          <p14:tracePt t="14280" x="2254250" y="6845300"/>
          <p14:tracePt t="14457" x="2286000" y="6838950"/>
          <p14:tracePt t="14463" x="2336800" y="6800850"/>
          <p14:tracePt t="14480" x="2419350" y="6750050"/>
          <p14:tracePt t="14497" x="2470150" y="6699250"/>
          <p14:tracePt t="14514" x="2495550" y="6680200"/>
          <p14:tracePt t="53489" x="2527300" y="6661150"/>
          <p14:tracePt t="53510" x="2959100" y="6559550"/>
          <p14:tracePt t="53527" x="3206750" y="6515100"/>
          <p14:tracePt t="53544" x="3352800" y="6502400"/>
          <p14:tracePt t="53560" x="3486150" y="6496050"/>
          <p14:tracePt t="53577" x="3600450" y="6496050"/>
          <p14:tracePt t="53584" x="3638550" y="6496050"/>
          <p14:tracePt t="53593" x="3676650" y="6496050"/>
          <p14:tracePt t="53610" x="3695700" y="6489700"/>
          <p14:tracePt t="53627" x="3702050" y="6489700"/>
          <p14:tracePt t="58329" x="3708400" y="6489700"/>
        </p14:tracePtLst>
      </p14:laserTraceLst>
    </p:ext>
    <p:ext uri="{E180D4A7-C9FB-4DFB-919C-405C955672EB}">
      <p14:showEvtLst xmlns:p14="http://schemas.microsoft.com/office/powerpoint/2010/main">
        <p14:playEvt time="11" objId="2"/>
        <p14:playEvt time="38259" objId="2"/>
        <p14:playEvt time="76211" objId="2"/>
        <p14:stopEvt time="113904" objId="2"/>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custDataLst>
              <p:tags r:id="rId2"/>
            </p:custDataLst>
          </p:nvPr>
        </p:nvPicPr>
        <p:blipFill>
          <a:blip r:embed="rId19"/>
          <a:stretch>
            <a:fillRect/>
          </a:stretch>
        </p:blipFill>
        <p:spPr>
          <a:xfrm>
            <a:off x="5157700" y="1700808"/>
            <a:ext cx="3878796" cy="2585864"/>
          </a:xfrm>
          <a:prstGeom prst="rect">
            <a:avLst/>
          </a:prstGeom>
        </p:spPr>
      </p:pic>
      <p:sp>
        <p:nvSpPr>
          <p:cNvPr id="18434" name="Text Box 2"/>
          <p:cNvSpPr txBox="1">
            <a:spLocks noChangeArrowheads="1"/>
          </p:cNvSpPr>
          <p:nvPr>
            <p:custDataLst>
              <p:tags r:id="rId3"/>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6" name="ZoneTexte 5"/>
          <p:cNvSpPr txBox="1"/>
          <p:nvPr>
            <p:custDataLst>
              <p:tags r:id="rId4"/>
            </p:custDataLst>
          </p:nvPr>
        </p:nvSpPr>
        <p:spPr>
          <a:xfrm>
            <a:off x="179512" y="698500"/>
            <a:ext cx="8856984" cy="1138773"/>
          </a:xfrm>
          <a:prstGeom prst="rect">
            <a:avLst/>
          </a:prstGeom>
          <a:noFill/>
        </p:spPr>
        <p:txBody>
          <a:bodyPr wrap="square" rtlCol="0">
            <a:spAutoFit/>
          </a:bodyPr>
          <a:lstStyle/>
          <a:p>
            <a:pPr algn="just"/>
            <a:r>
              <a:rPr lang="fr-FR" sz="2400" b="1" dirty="0" smtClean="0">
                <a:solidFill>
                  <a:schemeClr val="tx2">
                    <a:lumMod val="75000"/>
                  </a:schemeClr>
                </a:solidFill>
              </a:rPr>
              <a:t>Principe</a:t>
            </a:r>
          </a:p>
          <a:p>
            <a:pPr algn="just"/>
            <a:endParaRPr lang="fr-FR" sz="800" dirty="0">
              <a:solidFill>
                <a:schemeClr val="tx2">
                  <a:lumMod val="75000"/>
                </a:schemeClr>
              </a:solidFill>
            </a:endParaRPr>
          </a:p>
          <a:p>
            <a:r>
              <a:rPr lang="fr-FR" dirty="0"/>
              <a:t>L'</a:t>
            </a:r>
            <a:r>
              <a:rPr lang="fr-FR" b="1" dirty="0"/>
              <a:t>électroérosion </a:t>
            </a:r>
            <a:r>
              <a:rPr lang="fr-FR" dirty="0" smtClean="0"/>
              <a:t>(EDM, </a:t>
            </a:r>
            <a:r>
              <a:rPr lang="fr-FR" i="1" dirty="0" err="1" smtClean="0"/>
              <a:t>electrical</a:t>
            </a:r>
            <a:r>
              <a:rPr lang="fr-FR" i="1" dirty="0" smtClean="0"/>
              <a:t> </a:t>
            </a:r>
            <a:r>
              <a:rPr lang="fr-FR" i="1" dirty="0" err="1"/>
              <a:t>discharge</a:t>
            </a:r>
            <a:r>
              <a:rPr lang="fr-FR" i="1" dirty="0"/>
              <a:t> </a:t>
            </a:r>
            <a:r>
              <a:rPr lang="fr-FR" i="1" dirty="0" err="1" smtClean="0"/>
              <a:t>machining</a:t>
            </a:r>
            <a:r>
              <a:rPr lang="fr-FR" dirty="0" smtClean="0"/>
              <a:t>) utilise des décharges</a:t>
            </a:r>
            <a:r>
              <a:rPr lang="fr-FR" dirty="0"/>
              <a:t> </a:t>
            </a:r>
            <a:r>
              <a:rPr lang="fr-FR" dirty="0" smtClean="0"/>
              <a:t>électriques pour usiner la pièce, on </a:t>
            </a:r>
            <a:r>
              <a:rPr lang="fr-FR" dirty="0"/>
              <a:t>parle aussi d'</a:t>
            </a:r>
            <a:r>
              <a:rPr lang="fr-FR" b="1" dirty="0"/>
              <a:t>usinage par </a:t>
            </a:r>
            <a:r>
              <a:rPr lang="fr-FR" b="1" dirty="0" smtClean="0"/>
              <a:t>étincelage.</a:t>
            </a:r>
            <a:endParaRPr lang="fr-FR" dirty="0">
              <a:solidFill>
                <a:schemeClr val="tx2">
                  <a:lumMod val="75000"/>
                </a:schemeClr>
              </a:solidFill>
            </a:endParaRPr>
          </a:p>
        </p:txBody>
      </p:sp>
      <p:pic>
        <p:nvPicPr>
          <p:cNvPr id="8" name="Electroerosion">
            <a:hlinkClick r:id="" action="ppaction://media"/>
          </p:cNvPr>
          <p:cNvPicPr>
            <a:picLocks noChangeAspect="1"/>
          </p:cNvPicPr>
          <p:nvPr>
            <a:videoFile r:link="rId6"/>
            <p:custDataLst>
              <p:tags r:id="rId7"/>
            </p:custDataLst>
            <p:extLst>
              <p:ext uri="{DAA4B4D4-6D71-4841-9C94-3DE7FCFB9230}">
                <p14:media xmlns:p14="http://schemas.microsoft.com/office/powerpoint/2010/main" r:embed="rId5"/>
              </p:ext>
            </p:extLst>
          </p:nvPr>
        </p:nvPicPr>
        <p:blipFill>
          <a:blip r:embed="rId20"/>
          <a:stretch>
            <a:fillRect/>
          </a:stretch>
        </p:blipFill>
        <p:spPr>
          <a:xfrm>
            <a:off x="145964" y="3933056"/>
            <a:ext cx="4943872" cy="2780928"/>
          </a:xfrm>
          <a:prstGeom prst="rect">
            <a:avLst/>
          </a:prstGeom>
        </p:spPr>
      </p:pic>
      <p:sp>
        <p:nvSpPr>
          <p:cNvPr id="11" name="ZoneTexte 10"/>
          <p:cNvSpPr txBox="1"/>
          <p:nvPr>
            <p:custDataLst>
              <p:tags r:id="rId8"/>
            </p:custDataLst>
          </p:nvPr>
        </p:nvSpPr>
        <p:spPr>
          <a:xfrm>
            <a:off x="145964" y="2060848"/>
            <a:ext cx="4858084" cy="646331"/>
          </a:xfrm>
          <a:prstGeom prst="rect">
            <a:avLst/>
          </a:prstGeom>
          <a:noFill/>
        </p:spPr>
        <p:txBody>
          <a:bodyPr wrap="square" rtlCol="0">
            <a:spAutoFit/>
          </a:bodyPr>
          <a:lstStyle/>
          <a:p>
            <a:r>
              <a:rPr lang="fr-FR" b="1" dirty="0" smtClean="0"/>
              <a:t>Électrode </a:t>
            </a:r>
            <a:r>
              <a:rPr lang="fr-FR" b="1" dirty="0" smtClean="0"/>
              <a:t>en cuivre, en graphite </a:t>
            </a:r>
            <a:r>
              <a:rPr lang="fr-FR" dirty="0" smtClean="0"/>
              <a:t>ou autres (molybdène, tungstène…)</a:t>
            </a:r>
            <a:endParaRPr lang="fr-FR" dirty="0">
              <a:solidFill>
                <a:schemeClr val="tx2">
                  <a:lumMod val="75000"/>
                </a:schemeClr>
              </a:solidFill>
            </a:endParaRPr>
          </a:p>
        </p:txBody>
      </p:sp>
      <p:sp>
        <p:nvSpPr>
          <p:cNvPr id="12" name="ZoneTexte 11"/>
          <p:cNvSpPr txBox="1"/>
          <p:nvPr>
            <p:custDataLst>
              <p:tags r:id="rId9"/>
            </p:custDataLst>
          </p:nvPr>
        </p:nvSpPr>
        <p:spPr>
          <a:xfrm>
            <a:off x="179512" y="2949050"/>
            <a:ext cx="4858084" cy="646331"/>
          </a:xfrm>
          <a:prstGeom prst="rect">
            <a:avLst/>
          </a:prstGeom>
          <a:noFill/>
        </p:spPr>
        <p:txBody>
          <a:bodyPr wrap="square" rtlCol="0">
            <a:spAutoFit/>
          </a:bodyPr>
          <a:lstStyle/>
          <a:p>
            <a:r>
              <a:rPr lang="fr-FR" b="1" dirty="0" smtClean="0"/>
              <a:t>Fluide diélectrique : </a:t>
            </a:r>
            <a:r>
              <a:rPr lang="fr-FR" dirty="0" smtClean="0"/>
              <a:t>hydrocarbure, huiles minérales, produits de synthèse…</a:t>
            </a:r>
            <a:endParaRPr lang="fr-FR" dirty="0">
              <a:solidFill>
                <a:schemeClr val="tx2">
                  <a:lumMod val="75000"/>
                </a:schemeClr>
              </a:solidFill>
            </a:endParaRPr>
          </a:p>
        </p:txBody>
      </p:sp>
      <p:sp>
        <p:nvSpPr>
          <p:cNvPr id="9" name="Rectangle 8"/>
          <p:cNvSpPr/>
          <p:nvPr>
            <p:custDataLst>
              <p:tags r:id="rId10"/>
            </p:custDataLst>
          </p:nvPr>
        </p:nvSpPr>
        <p:spPr>
          <a:xfrm>
            <a:off x="5178553" y="4581128"/>
            <a:ext cx="3857943" cy="2031325"/>
          </a:xfrm>
          <a:prstGeom prst="rect">
            <a:avLst/>
          </a:prstGeom>
        </p:spPr>
        <p:txBody>
          <a:bodyPr wrap="square">
            <a:spAutoFit/>
          </a:bodyPr>
          <a:lstStyle/>
          <a:p>
            <a:pPr algn="just"/>
            <a:r>
              <a:rPr lang="fr-FR" sz="1400" dirty="0" smtClean="0">
                <a:solidFill>
                  <a:srgbClr val="222222"/>
                </a:solidFill>
                <a:latin typeface="Arial" panose="020B0604020202020204" pitchFamily="34" charset="0"/>
              </a:rPr>
              <a:t>Vitesses </a:t>
            </a:r>
            <a:r>
              <a:rPr lang="fr-FR" sz="1400" dirty="0">
                <a:solidFill>
                  <a:srgbClr val="222222"/>
                </a:solidFill>
                <a:latin typeface="Arial" panose="020B0604020202020204" pitchFamily="34" charset="0"/>
              </a:rPr>
              <a:t>d'usinage </a:t>
            </a:r>
            <a:r>
              <a:rPr lang="fr-FR" sz="1400" dirty="0" smtClean="0">
                <a:solidFill>
                  <a:srgbClr val="222222"/>
                </a:solidFill>
                <a:latin typeface="Arial" panose="020B0604020202020204" pitchFamily="34" charset="0"/>
              </a:rPr>
              <a:t>entre </a:t>
            </a:r>
            <a:r>
              <a:rPr lang="fr-FR" sz="1400" dirty="0">
                <a:solidFill>
                  <a:srgbClr val="222222"/>
                </a:solidFill>
                <a:latin typeface="Arial" panose="020B0604020202020204" pitchFamily="34" charset="0"/>
              </a:rPr>
              <a:t>0,2 et 10 </a:t>
            </a:r>
            <a:r>
              <a:rPr lang="fr-FR" sz="1400" dirty="0" smtClean="0">
                <a:solidFill>
                  <a:srgbClr val="222222"/>
                </a:solidFill>
                <a:latin typeface="Arial" panose="020B0604020202020204" pitchFamily="34" charset="0"/>
              </a:rPr>
              <a:t>mm/min, </a:t>
            </a:r>
            <a:r>
              <a:rPr lang="fr-FR" sz="1400" dirty="0">
                <a:solidFill>
                  <a:srgbClr val="222222"/>
                </a:solidFill>
                <a:latin typeface="Arial" panose="020B0604020202020204" pitchFamily="34" charset="0"/>
              </a:rPr>
              <a:t>mais la précision </a:t>
            </a:r>
            <a:r>
              <a:rPr lang="fr-FR" sz="1400" dirty="0" smtClean="0">
                <a:solidFill>
                  <a:srgbClr val="222222"/>
                </a:solidFill>
                <a:latin typeface="Arial" panose="020B0604020202020204" pitchFamily="34" charset="0"/>
              </a:rPr>
              <a:t>en dépend.</a:t>
            </a:r>
          </a:p>
          <a:p>
            <a:pPr algn="just"/>
            <a:endParaRPr lang="fr-FR" sz="1400" dirty="0" smtClean="0">
              <a:solidFill>
                <a:srgbClr val="222222"/>
              </a:solidFill>
              <a:latin typeface="Arial" panose="020B0604020202020204" pitchFamily="34" charset="0"/>
            </a:endParaRPr>
          </a:p>
          <a:p>
            <a:pPr algn="just"/>
            <a:r>
              <a:rPr lang="fr-FR" sz="1400" dirty="0" smtClean="0">
                <a:solidFill>
                  <a:srgbClr val="222222"/>
                </a:solidFill>
                <a:latin typeface="Arial" panose="020B0604020202020204" pitchFamily="34" charset="0"/>
              </a:rPr>
              <a:t>Précision de l’ordre de 5 µm (plus précis que l’électrochimie).</a:t>
            </a:r>
          </a:p>
          <a:p>
            <a:pPr algn="just"/>
            <a:endParaRPr lang="fr-FR" sz="1400" dirty="0">
              <a:solidFill>
                <a:srgbClr val="222222"/>
              </a:solidFill>
              <a:latin typeface="Arial" panose="020B0604020202020204" pitchFamily="34" charset="0"/>
            </a:endParaRPr>
          </a:p>
          <a:p>
            <a:pPr algn="just"/>
            <a:r>
              <a:rPr lang="fr-FR" sz="1400" dirty="0" smtClean="0">
                <a:solidFill>
                  <a:srgbClr val="222222"/>
                </a:solidFill>
                <a:latin typeface="Arial" panose="020B0604020202020204" pitchFamily="34" charset="0"/>
              </a:rPr>
              <a:t>État </a:t>
            </a:r>
            <a:r>
              <a:rPr lang="fr-FR" sz="1400" dirty="0" smtClean="0">
                <a:solidFill>
                  <a:srgbClr val="222222"/>
                </a:solidFill>
                <a:latin typeface="Arial" panose="020B0604020202020204" pitchFamily="34" charset="0"/>
              </a:rPr>
              <a:t>de surface : Ra</a:t>
            </a:r>
            <a:r>
              <a:rPr lang="fr-FR" sz="1400" baseline="-25000" dirty="0" smtClean="0">
                <a:solidFill>
                  <a:srgbClr val="222222"/>
                </a:solidFill>
                <a:latin typeface="Arial" panose="020B0604020202020204" pitchFamily="34" charset="0"/>
              </a:rPr>
              <a:t>min </a:t>
            </a:r>
            <a:r>
              <a:rPr lang="fr-FR" sz="1400" dirty="0" smtClean="0">
                <a:solidFill>
                  <a:srgbClr val="222222"/>
                </a:solidFill>
                <a:latin typeface="Arial" panose="020B0604020202020204" pitchFamily="34" charset="0"/>
              </a:rPr>
              <a:t>= 0,4 µm</a:t>
            </a:r>
          </a:p>
          <a:p>
            <a:pPr algn="just"/>
            <a:endParaRPr lang="fr-FR" sz="1400" dirty="0">
              <a:solidFill>
                <a:srgbClr val="222222"/>
              </a:solidFill>
              <a:latin typeface="Arial" panose="020B0604020202020204" pitchFamily="34" charset="0"/>
            </a:endParaRPr>
          </a:p>
          <a:p>
            <a:pPr algn="just"/>
            <a:r>
              <a:rPr lang="fr-FR" sz="1400" dirty="0" smtClean="0">
                <a:solidFill>
                  <a:srgbClr val="222222"/>
                </a:solidFill>
                <a:latin typeface="Arial" panose="020B0604020202020204" pitchFamily="34" charset="0"/>
              </a:rPr>
              <a:t>Réservé pour les pièces conductrices</a:t>
            </a:r>
            <a:endParaRPr lang="fr-FR" sz="1400" dirty="0"/>
          </a:p>
        </p:txBody>
      </p:sp>
      <p:pic>
        <p:nvPicPr>
          <p:cNvPr id="4" name="Principe_EE">
            <a:hlinkClick r:id="" action="ppaction://media"/>
          </p:cNvPr>
          <p:cNvPicPr>
            <a:picLocks noChangeAspect="1"/>
          </p:cNvPicPr>
          <p:nvPr>
            <a:videoFile r:link="rId12"/>
            <p:custDataLst>
              <p:tags r:id="rId13"/>
            </p:custDataLst>
            <p:extLst>
              <p:ext uri="{DAA4B4D4-6D71-4841-9C94-3DE7FCFB9230}">
                <p14:media xmlns:p14="http://schemas.microsoft.com/office/powerpoint/2010/main" r:embed="rId11"/>
              </p:ext>
            </p:extLst>
          </p:nvPr>
        </p:nvPicPr>
        <p:blipFill rotWithShape="1">
          <a:blip r:embed="rId21"/>
          <a:srcRect l="10154" t="7828" r="10220" b="813"/>
          <a:stretch/>
        </p:blipFill>
        <p:spPr>
          <a:xfrm>
            <a:off x="899592" y="1687563"/>
            <a:ext cx="7056784" cy="4284476"/>
          </a:xfrm>
          <a:prstGeom prst="rect">
            <a:avLst/>
          </a:prstGeom>
          <a:ln>
            <a:noFill/>
          </a:ln>
          <a:effectLst>
            <a:outerShdw blurRad="190500" algn="tl" rotWithShape="0">
              <a:srgbClr val="000000">
                <a:alpha val="70000"/>
              </a:srgbClr>
            </a:outerShdw>
          </a:effectLst>
        </p:spPr>
      </p:pic>
      <p:pic>
        <p:nvPicPr>
          <p:cNvPr id="2" name="Audio 1">
            <a:hlinkClick r:id="" action="ppaction://media"/>
          </p:cNvPr>
          <p:cNvPicPr>
            <a:picLocks noChangeAspect="1"/>
          </p:cNvPicPr>
          <p:nvPr>
            <a:audioFile r:link="rId15"/>
            <p:custDataLst>
              <p:tags r:id="rId16"/>
            </p:custDataLst>
            <p:extLst>
              <p:ext uri="{DAA4B4D4-6D71-4841-9C94-3DE7FCFB9230}">
                <p14:media xmlns:p14="http://schemas.microsoft.com/office/powerpoint/2010/main" r:embed="rId14"/>
              </p:ext>
            </p:extLst>
          </p:nvPr>
        </p:nvPicPr>
        <p:blipFill>
          <a:blip r:embed="rId22"/>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31739345"/>
      </p:ext>
    </p:extLst>
  </p:cSld>
  <p:clrMapOvr>
    <a:masterClrMapping/>
  </p:clrMapOvr>
  <mc:AlternateContent xmlns:mc="http://schemas.openxmlformats.org/markup-compatibility/2006" xmlns:p14="http://schemas.microsoft.com/office/powerpoint/2010/main">
    <mc:Choice Requires="p14">
      <p:transition spd="slow" p14:dur="2000" advTm="250466"/>
    </mc:Choice>
    <mc:Fallback xmlns="">
      <p:transition spd="slow" advTm="2504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500"/>
                            </p:stCondLst>
                            <p:childTnLst>
                              <p:par>
                                <p:cTn id="15" presetID="1" presetClass="mediacall" presetSubtype="0" fill="hold" nodeType="afterEffect">
                                  <p:stCondLst>
                                    <p:cond delay="0"/>
                                  </p:stCondLst>
                                  <p:childTnLst>
                                    <p:cmd type="call" cmd="playFrom(0.0)">
                                      <p:cBhvr>
                                        <p:cTn id="16" dur="81087" fill="hold"/>
                                        <p:tgtEl>
                                          <p:spTgt spid="4"/>
                                        </p:tgtEl>
                                      </p:cBhvr>
                                    </p:cmd>
                                  </p:childTnLst>
                                </p:cTn>
                              </p:par>
                            </p:childTnLst>
                          </p:cTn>
                        </p:par>
                      </p:childTnLst>
                    </p:cTn>
                  </p:par>
                  <p:par>
                    <p:cTn id="17" fill="hold">
                      <p:stCondLst>
                        <p:cond delay="indefinite"/>
                      </p:stCondLst>
                      <p:childTnLst>
                        <p:par>
                          <p:cTn id="18" fill="hold">
                            <p:stCondLst>
                              <p:cond delay="0"/>
                            </p:stCondLst>
                            <p:childTnLst>
                              <p:par>
                                <p:cTn id="19" presetID="53" presetClass="exit" presetSubtype="32" fill="hold" nodeType="clickEffect">
                                  <p:stCondLst>
                                    <p:cond delay="0"/>
                                  </p:stCondLst>
                                  <p:childTnLst>
                                    <p:anim calcmode="lin" valueType="num">
                                      <p:cBhvr>
                                        <p:cTn id="20" dur="500"/>
                                        <p:tgtEl>
                                          <p:spTgt spid="4"/>
                                        </p:tgtEl>
                                        <p:attrNameLst>
                                          <p:attrName>ppt_w</p:attrName>
                                        </p:attrNameLst>
                                      </p:cBhvr>
                                      <p:tavLst>
                                        <p:tav tm="0">
                                          <p:val>
                                            <p:strVal val="ppt_w"/>
                                          </p:val>
                                        </p:tav>
                                        <p:tav tm="100000">
                                          <p:val>
                                            <p:fltVal val="0"/>
                                          </p:val>
                                        </p:tav>
                                      </p:tavLst>
                                    </p:anim>
                                    <p:anim calcmode="lin" valueType="num">
                                      <p:cBhvr>
                                        <p:cTn id="21" dur="500"/>
                                        <p:tgtEl>
                                          <p:spTgt spid="4"/>
                                        </p:tgtEl>
                                        <p:attrNameLst>
                                          <p:attrName>ppt_h</p:attrName>
                                        </p:attrNameLst>
                                      </p:cBhvr>
                                      <p:tavLst>
                                        <p:tav tm="0">
                                          <p:val>
                                            <p:strVal val="ppt_h"/>
                                          </p:val>
                                        </p:tav>
                                        <p:tav tm="100000">
                                          <p:val>
                                            <p:fltVal val="0"/>
                                          </p:val>
                                        </p:tav>
                                      </p:tavLst>
                                    </p:anim>
                                    <p:animEffect transition="out" filter="fade">
                                      <p:cBhvr>
                                        <p:cTn id="22" dur="500"/>
                                        <p:tgtEl>
                                          <p:spTgt spid="4"/>
                                        </p:tgtEl>
                                      </p:cBhvr>
                                    </p:animEffect>
                                    <p:set>
                                      <p:cBhvr>
                                        <p:cTn id="23" dur="1" fill="hold">
                                          <p:stCondLst>
                                            <p:cond delay="499"/>
                                          </p:stCondLst>
                                        </p:cTn>
                                        <p:tgtEl>
                                          <p:spTgt spid="4"/>
                                        </p:tgtEl>
                                        <p:attrNameLst>
                                          <p:attrName>style.visibility</p:attrName>
                                        </p:attrNameLst>
                                      </p:cBhvr>
                                      <p:to>
                                        <p:strVal val="hidden"/>
                                      </p:to>
                                    </p:set>
                                    <p:cmd type="call" cmd="stop">
                                      <p:cBhvr>
                                        <p:cTn id="24" dur="1">
                                          <p:stCondLst>
                                            <p:cond delay="499"/>
                                          </p:stCondLst>
                                        </p:cTn>
                                        <p:tgtEl>
                                          <p:spTgt spid="4"/>
                                        </p:tgtEl>
                                      </p:cBhvr>
                                    </p:cmd>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7571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cTn>
                <p:tgtEl>
                  <p:spTgt spid="8"/>
                </p:tgtEl>
              </p:cMediaNode>
            </p:video>
            <p:video>
              <p:cMediaNode vol="80000">
                <p:cTn id="30" fill="hold" display="0">
                  <p:stCondLst>
                    <p:cond delay="indefinite"/>
                  </p:stCondLst>
                </p:cTn>
                <p:tgtEl>
                  <p:spTgt spid="4"/>
                </p:tgtEl>
              </p:cMediaNode>
            </p:video>
            <p:audio isNarration="1">
              <p:cMediaNode vol="80000" showWhenStopped="0">
                <p:cTn id="31" fill="hold" display="0">
                  <p:stCondLst>
                    <p:cond delay="indefinite"/>
                  </p:stCondLst>
                  <p:endCondLst>
                    <p:cond evt="onStopAudio" delay="0">
                      <p:tgtEl>
                        <p:sldTgt/>
                      </p:tgtEl>
                    </p:cond>
                  </p:endCondLst>
                </p:cTn>
                <p:tgtEl>
                  <p:spTgt spid="2"/>
                </p:tgtEl>
              </p:cMediaNode>
            </p:audio>
          </p:childTnLst>
        </p:cTn>
      </p:par>
    </p:tnLst>
  </p:timing>
  <p:extLst mod="1">
    <p:ext uri="{3A86A75C-4F4B-4683-9AE1-C65F6400EC91}">
      <p14:laserTraceLst xmlns:p14="http://schemas.microsoft.com/office/powerpoint/2010/main">
        <p14:tracePtLst>
          <p14:tracePt t="30225" x="3689350" y="6489700"/>
          <p14:tracePt t="30237" x="3625850" y="6464300"/>
          <p14:tracePt t="30240" x="3575050" y="6457950"/>
          <p14:tracePt t="30256" x="3543300" y="6457950"/>
          <p14:tracePt t="30273" x="3492500" y="6451600"/>
          <p14:tracePt t="30290" x="3390900" y="6438900"/>
          <p14:tracePt t="30296" x="3365500" y="6432550"/>
          <p14:tracePt t="30312" x="3321050" y="6426200"/>
          <p14:tracePt t="30323" x="3308350" y="6426200"/>
          <p14:tracePt t="30340" x="3276600" y="6419850"/>
          <p14:tracePt t="30356" x="3251200" y="6413500"/>
          <p14:tracePt t="30373" x="3206750" y="6407150"/>
          <p14:tracePt t="30390" x="3117850" y="6407150"/>
          <p14:tracePt t="30408" x="3067050" y="6400800"/>
          <p14:tracePt t="30423" x="3003550" y="6394450"/>
          <p14:tracePt t="30440" x="2927350" y="6375400"/>
          <p14:tracePt t="30456" x="2832100" y="6362700"/>
          <p14:tracePt t="30473" x="2724150" y="6343650"/>
          <p14:tracePt t="30489" x="2628900" y="6337300"/>
          <p14:tracePt t="30506" x="2565400" y="6330950"/>
          <p14:tracePt t="30523" x="2520950" y="6330950"/>
          <p14:tracePt t="30540" x="2501900" y="6324600"/>
          <p14:tracePt t="30559" x="2495550" y="6324600"/>
          <p14:tracePt t="30849" x="2489200" y="6318250"/>
          <p14:tracePt t="30859" x="2451100" y="6299200"/>
          <p14:tracePt t="30866" x="2413000" y="6286500"/>
          <p14:tracePt t="30873" x="2355850" y="6261100"/>
          <p14:tracePt t="30889" x="2286000" y="6235700"/>
          <p14:tracePt t="30906" x="2197100" y="6184900"/>
          <p14:tracePt t="30923" x="2063750" y="6153150"/>
          <p14:tracePt t="30940" x="1873250" y="6102350"/>
          <p14:tracePt t="30956" x="1663700" y="6038850"/>
          <p14:tracePt t="30973" x="1562100" y="5981700"/>
          <p14:tracePt t="30990" x="1460500" y="5937250"/>
          <p14:tracePt t="31006" x="1384300" y="5899150"/>
          <p14:tracePt t="31023" x="1352550" y="5880100"/>
          <p14:tracePt t="31040" x="1314450" y="5861050"/>
          <p14:tracePt t="31060" x="1276350" y="5835650"/>
          <p14:tracePt t="31073" x="1238250" y="5816600"/>
          <p14:tracePt t="31090" x="1206500" y="5803900"/>
          <p14:tracePt t="31106" x="1193800" y="5791200"/>
          <p14:tracePt t="31123" x="1181100" y="5784850"/>
          <p14:tracePt t="31139" x="1155700" y="5778500"/>
          <p14:tracePt t="31156" x="1117600" y="5772150"/>
          <p14:tracePt t="31173" x="1066800" y="5759450"/>
          <p14:tracePt t="31189" x="990600" y="5734050"/>
          <p14:tracePt t="31206" x="819150" y="5651500"/>
          <p14:tracePt t="31223" x="679450" y="5581650"/>
          <p14:tracePt t="31240" x="577850" y="5492750"/>
          <p14:tracePt t="31256" x="527050" y="5422900"/>
          <p14:tracePt t="31273" x="520700" y="5410200"/>
          <p14:tracePt t="32200" x="520700" y="5397500"/>
          <p14:tracePt t="32559" x="514350" y="5391150"/>
          <p14:tracePt t="32576" x="514350" y="5384800"/>
          <p14:tracePt t="33376" x="514350" y="5378450"/>
          <p14:tracePt t="33384" x="514350" y="5372100"/>
          <p14:tracePt t="33778" x="508000" y="5365750"/>
          <p14:tracePt t="38839" x="501650" y="5365750"/>
          <p14:tracePt t="39078" x="527050" y="5365750"/>
          <p14:tracePt t="39087" x="571500" y="5372100"/>
          <p14:tracePt t="39094" x="609600" y="5372100"/>
          <p14:tracePt t="39105" x="660400" y="5378450"/>
          <p14:tracePt t="39122" x="984250" y="5422900"/>
          <p14:tracePt t="39138" x="1485900" y="5422900"/>
          <p14:tracePt t="39155" x="2051050" y="5422900"/>
          <p14:tracePt t="39172" x="2673350" y="5422900"/>
          <p14:tracePt t="39188" x="3314700" y="5410200"/>
          <p14:tracePt t="39205" x="3949700" y="5321300"/>
          <p14:tracePt t="39222" x="4730750" y="5060950"/>
          <p14:tracePt t="39239" x="5092700" y="4876800"/>
          <p14:tracePt t="39256" x="5372100" y="4679950"/>
          <p14:tracePt t="39272" x="5568950" y="4470400"/>
          <p14:tracePt t="39289" x="5689600" y="4292600"/>
          <p14:tracePt t="39307" x="5778500" y="4108450"/>
          <p14:tracePt t="39323" x="5842000" y="3911600"/>
          <p14:tracePt t="39339" x="5867400" y="3765550"/>
          <p14:tracePt t="39356" x="5886450" y="3638550"/>
          <p14:tracePt t="39372" x="5899150" y="3543300"/>
          <p14:tracePt t="39389" x="5905500" y="3486150"/>
          <p14:tracePt t="39406" x="5975350" y="3397250"/>
          <p14:tracePt t="39422" x="6083300" y="3333750"/>
          <p14:tracePt t="39439" x="6261100" y="3289300"/>
          <p14:tracePt t="39455" x="6610350" y="3238500"/>
          <p14:tracePt t="39472" x="7124700" y="3175000"/>
          <p14:tracePt t="39489" x="7524750" y="3111500"/>
          <p14:tracePt t="39505" x="7848600" y="3041650"/>
          <p14:tracePt t="39522" x="8102600" y="2940050"/>
          <p14:tracePt t="39539" x="8280400" y="2857500"/>
          <p14:tracePt t="39556" x="8362950" y="2768600"/>
          <p14:tracePt t="39572" x="8375650" y="2698750"/>
          <p14:tracePt t="39589" x="8375650" y="2603500"/>
          <p14:tracePt t="39605" x="8318500" y="2482850"/>
          <p14:tracePt t="39622" x="8235950" y="2343150"/>
          <p14:tracePt t="39639" x="8185150" y="2254250"/>
          <p14:tracePt t="39657" x="8147050" y="2159000"/>
          <p14:tracePt t="39672" x="8128000" y="2095500"/>
          <p14:tracePt t="39689" x="8121650" y="2063750"/>
          <p14:tracePt t="39706" x="8121650" y="2032000"/>
          <p14:tracePt t="39769" x="8108950" y="2025650"/>
          <p14:tracePt t="39782" x="8083550" y="2025650"/>
          <p14:tracePt t="39808" x="8070850" y="2025650"/>
          <p14:tracePt t="39822" x="8064500" y="2025650"/>
          <p14:tracePt t="39839" x="8020050" y="2025650"/>
          <p14:tracePt t="39855" x="7918450" y="2025650"/>
          <p14:tracePt t="39872" x="7816850" y="2025650"/>
          <p14:tracePt t="39888" x="7715250" y="2025650"/>
          <p14:tracePt t="39908" x="7626350" y="2012950"/>
          <p14:tracePt t="39922" x="7524750" y="1993900"/>
          <p14:tracePt t="39939" x="7435850" y="1987550"/>
          <p14:tracePt t="39955" x="7359650" y="1981200"/>
          <p14:tracePt t="39972" x="7289800" y="1981200"/>
          <p14:tracePt t="39988" x="7232650" y="1981200"/>
          <p14:tracePt t="40006" x="7112000" y="2012950"/>
          <p14:tracePt t="40022" x="7023100" y="2057400"/>
          <p14:tracePt t="40038" x="6927850" y="2101850"/>
          <p14:tracePt t="40056" x="6845300" y="2152650"/>
          <p14:tracePt t="40072" x="6781800" y="2197100"/>
          <p14:tracePt t="40089" x="6731000" y="2228850"/>
          <p14:tracePt t="40105" x="6705600" y="2254250"/>
          <p14:tracePt t="40122" x="6680200" y="2266950"/>
          <p14:tracePt t="40139" x="6654800" y="2298700"/>
          <p14:tracePt t="40157" x="6648450" y="2324100"/>
          <p14:tracePt t="40172" x="6642100" y="2355850"/>
          <p14:tracePt t="40188" x="6635750" y="2406650"/>
          <p14:tracePt t="40206" x="6610350" y="2463800"/>
          <p14:tracePt t="40222" x="6604000" y="2514600"/>
          <p14:tracePt t="40239" x="6584950" y="2571750"/>
          <p14:tracePt t="40256" x="6584950" y="2609850"/>
          <p14:tracePt t="40272" x="6584950" y="2660650"/>
          <p14:tracePt t="40289" x="6584950" y="2724150"/>
          <p14:tracePt t="40294" x="6584950" y="2736850"/>
          <p14:tracePt t="40310" x="6597650" y="2762250"/>
          <p14:tracePt t="40322" x="6629400" y="2806700"/>
          <p14:tracePt t="40339" x="6673850" y="2832100"/>
          <p14:tracePt t="40356" x="6743700" y="2844800"/>
          <p14:tracePt t="40372" x="6807200" y="2844800"/>
          <p14:tracePt t="40389" x="6838950" y="2844800"/>
          <p14:tracePt t="40406" x="6877050" y="2825750"/>
          <p14:tracePt t="40422" x="6902450" y="2800350"/>
          <p14:tracePt t="40439" x="6972300" y="2692400"/>
          <p14:tracePt t="40456" x="7004050" y="2616200"/>
          <p14:tracePt t="40472" x="7023100" y="2533650"/>
          <p14:tracePt t="40488" x="7035800" y="2470150"/>
          <p14:tracePt t="40505" x="7042150" y="2374900"/>
          <p14:tracePt t="40522" x="7042150" y="2292350"/>
          <p14:tracePt t="40538" x="7042150" y="2216150"/>
          <p14:tracePt t="40556" x="7042150" y="2152650"/>
          <p14:tracePt t="40572" x="7016750" y="2089150"/>
          <p14:tracePt t="40588" x="6965950" y="2025650"/>
          <p14:tracePt t="40605" x="6934200" y="1993900"/>
          <p14:tracePt t="40622" x="6889750" y="1968500"/>
          <p14:tracePt t="40639" x="6826250" y="1968500"/>
          <p14:tracePt t="40655" x="6750050" y="1968500"/>
          <p14:tracePt t="40672" x="6667500" y="1968500"/>
          <p14:tracePt t="40688" x="6572250" y="1968500"/>
          <p14:tracePt t="40705" x="6502400" y="1968500"/>
          <p14:tracePt t="40722" x="6445250" y="1987550"/>
          <p14:tracePt t="40739" x="6413500" y="2019300"/>
          <p14:tracePt t="40755" x="6375400" y="2076450"/>
          <p14:tracePt t="40772" x="6362700" y="2152650"/>
          <p14:tracePt t="40789" x="6356350" y="2235200"/>
          <p14:tracePt t="40792" x="6343650" y="2279650"/>
          <p14:tracePt t="40808" x="6343650" y="2368550"/>
          <p14:tracePt t="40822" x="6343650" y="2470150"/>
          <p14:tracePt t="40838" x="6356350" y="2559050"/>
          <p14:tracePt t="40855" x="6400800" y="2654300"/>
          <p14:tracePt t="40872" x="6451600" y="2724150"/>
          <p14:tracePt t="40888" x="6496050" y="2768600"/>
          <p14:tracePt t="40906" x="6546850" y="2806700"/>
          <p14:tracePt t="40922" x="6616700" y="2825750"/>
          <p14:tracePt t="40939" x="6673850" y="2825750"/>
          <p14:tracePt t="40955" x="6724650" y="2825750"/>
          <p14:tracePt t="40972" x="6813550" y="2781300"/>
          <p14:tracePt t="40988" x="6877050" y="2717800"/>
          <p14:tracePt t="41005" x="6921500" y="2635250"/>
          <p14:tracePt t="41022" x="6946900" y="2552700"/>
          <p14:tracePt t="41040" x="6985000" y="2413000"/>
          <p14:tracePt t="41058" x="7004050" y="2311400"/>
          <p14:tracePt t="41072" x="7004050" y="2222500"/>
          <p14:tracePt t="41088" x="6997700" y="2127250"/>
          <p14:tracePt t="41105" x="6959600" y="2044700"/>
          <p14:tracePt t="41122" x="6908800" y="1993900"/>
          <p14:tracePt t="41138" x="6845300" y="1968500"/>
          <p14:tracePt t="41155" x="6769100" y="1968500"/>
          <p14:tracePt t="41172" x="6699250" y="1981200"/>
          <p14:tracePt t="41188" x="6616700" y="2019300"/>
          <p14:tracePt t="41205" x="6534150" y="2082800"/>
          <p14:tracePt t="41222" x="6464300" y="2235200"/>
          <p14:tracePt t="41238" x="6432550" y="2336800"/>
          <p14:tracePt t="41255" x="6413500" y="2432050"/>
          <p14:tracePt t="41272" x="6407150" y="2501900"/>
          <p14:tracePt t="41288" x="6407150" y="2552700"/>
          <p14:tracePt t="41308" x="6426200" y="2628900"/>
          <p14:tracePt t="41322" x="6502400" y="2705100"/>
          <p14:tracePt t="41339" x="6578600" y="2749550"/>
          <p14:tracePt t="41356" x="6667500" y="2768600"/>
          <p14:tracePt t="41373" x="6737350" y="2774950"/>
          <p14:tracePt t="41389" x="6832600" y="2774950"/>
          <p14:tracePt t="41405" x="6902450" y="2730500"/>
          <p14:tracePt t="41422" x="6959600" y="2686050"/>
          <p14:tracePt t="41439" x="7010400" y="2584450"/>
          <p14:tracePt t="41455" x="7042150" y="2476500"/>
          <p14:tracePt t="41472" x="7048500" y="2362200"/>
          <p14:tracePt t="41489" x="7048500" y="2247900"/>
          <p14:tracePt t="41505" x="7042150" y="2139950"/>
          <p14:tracePt t="41522" x="6991350" y="2044700"/>
          <p14:tracePt t="41539" x="6921500" y="1949450"/>
          <p14:tracePt t="41559" x="6800850" y="1879600"/>
          <p14:tracePt t="41572" x="6756400" y="1873250"/>
          <p14:tracePt t="41589" x="6673850" y="1860550"/>
          <p14:tracePt t="41605" x="6597650" y="1860550"/>
          <p14:tracePt t="41622" x="6521450" y="1898650"/>
          <p14:tracePt t="41639" x="6419850" y="1987550"/>
          <p14:tracePt t="41655" x="6381750" y="2089150"/>
          <p14:tracePt t="41672" x="6356350" y="2190750"/>
          <p14:tracePt t="41688" x="6330950" y="2292350"/>
          <p14:tracePt t="41705" x="6324600" y="2374900"/>
          <p14:tracePt t="41722" x="6324600" y="2451100"/>
          <p14:tracePt t="41739" x="6324600" y="2514600"/>
          <p14:tracePt t="41756" x="6350000" y="2565400"/>
          <p14:tracePt t="41772" x="6407150" y="2616200"/>
          <p14:tracePt t="41788" x="6496050" y="2654300"/>
          <p14:tracePt t="41792" x="6546850" y="2673350"/>
          <p14:tracePt t="41806" x="6629400" y="2679700"/>
          <p14:tracePt t="41822" x="6686550" y="2679700"/>
          <p14:tracePt t="41838" x="6832600" y="2660650"/>
          <p14:tracePt t="41855" x="6921500" y="2616200"/>
          <p14:tracePt t="41872" x="6965950" y="2565400"/>
          <p14:tracePt t="41888" x="6997700" y="2514600"/>
          <p14:tracePt t="41905" x="7023100" y="2438400"/>
          <p14:tracePt t="41922" x="7035800" y="2336800"/>
          <p14:tracePt t="41939" x="7042150" y="2247900"/>
          <p14:tracePt t="41955" x="7042150" y="2146300"/>
          <p14:tracePt t="41972" x="7016750" y="2044700"/>
          <p14:tracePt t="41989" x="6965950" y="1962150"/>
          <p14:tracePt t="42005" x="6934200" y="1917700"/>
          <p14:tracePt t="42022" x="6851650" y="1885950"/>
          <p14:tracePt t="42039" x="6807200" y="1885950"/>
          <p14:tracePt t="42059" x="6743700" y="1892300"/>
          <p14:tracePt t="42072" x="6680200" y="1936750"/>
          <p14:tracePt t="42088" x="6578600" y="2019300"/>
          <p14:tracePt t="42105" x="6521450" y="2101850"/>
          <p14:tracePt t="42123" x="6457950" y="2203450"/>
          <p14:tracePt t="42138" x="6413500" y="2305050"/>
          <p14:tracePt t="42155" x="6407150" y="2374900"/>
          <p14:tracePt t="42172" x="6400800" y="2432050"/>
          <p14:tracePt t="42188" x="6400800" y="2489200"/>
          <p14:tracePt t="42205" x="6426200" y="2540000"/>
          <p14:tracePt t="42222" x="6477000" y="2590800"/>
          <p14:tracePt t="42238" x="6572250" y="2660650"/>
          <p14:tracePt t="42255" x="6648450" y="2673350"/>
          <p14:tracePt t="42272" x="6724650" y="2686050"/>
          <p14:tracePt t="42288" x="6800850" y="2686050"/>
          <p14:tracePt t="42308" x="6896100" y="2686050"/>
          <p14:tracePt t="42322" x="6978650" y="2673350"/>
          <p14:tracePt t="42338" x="7054850" y="2609850"/>
          <p14:tracePt t="42355" x="7124700" y="2508250"/>
          <p14:tracePt t="42372" x="7156450" y="2413000"/>
          <p14:tracePt t="42388" x="7175500" y="2286000"/>
          <p14:tracePt t="42408" x="7188200" y="2120900"/>
          <p14:tracePt t="42422" x="7175500" y="2070100"/>
          <p14:tracePt t="42439" x="7092950" y="1943100"/>
          <p14:tracePt t="42455" x="7035800" y="1898650"/>
          <p14:tracePt t="42472" x="6978650" y="1873250"/>
          <p14:tracePt t="42488" x="6934200" y="1866900"/>
          <p14:tracePt t="42505" x="6896100" y="1866900"/>
          <p14:tracePt t="42522" x="6819900" y="1866900"/>
          <p14:tracePt t="42538" x="6711950" y="1892300"/>
          <p14:tracePt t="42556" x="6604000" y="1955800"/>
          <p14:tracePt t="42572" x="6515100" y="2012950"/>
          <p14:tracePt t="42588" x="6451600" y="2070100"/>
          <p14:tracePt t="42605" x="6407150" y="2139950"/>
          <p14:tracePt t="42622" x="6362700" y="2222500"/>
          <p14:tracePt t="42638" x="6343650" y="2324100"/>
          <p14:tracePt t="42655" x="6343650" y="2381250"/>
          <p14:tracePt t="42672" x="6362700" y="2457450"/>
          <p14:tracePt t="42689" x="6388100" y="2514600"/>
          <p14:tracePt t="42705" x="6419850" y="2578100"/>
          <p14:tracePt t="42722" x="6477000" y="2647950"/>
          <p14:tracePt t="42739" x="6527800" y="2692400"/>
          <p14:tracePt t="42755" x="6578600" y="2724150"/>
          <p14:tracePt t="42772" x="6667500" y="2762250"/>
          <p14:tracePt t="42788" x="6762750" y="2774950"/>
          <p14:tracePt t="42792" x="6794500" y="2774950"/>
          <p14:tracePt t="42808" x="6870700" y="2774950"/>
          <p14:tracePt t="42822" x="6953250" y="2762250"/>
          <p14:tracePt t="42839" x="6997700" y="2730500"/>
          <p14:tracePt t="42855" x="7042150" y="2679700"/>
          <p14:tracePt t="42872" x="7080250" y="2603500"/>
          <p14:tracePt t="42888" x="7099300" y="2533650"/>
          <p14:tracePt t="42907" x="7112000" y="2444750"/>
          <p14:tracePt t="42922" x="7124700" y="2362200"/>
          <p14:tracePt t="42939" x="7124700" y="2286000"/>
          <p14:tracePt t="42956" x="7124700" y="2228850"/>
          <p14:tracePt t="42972" x="7124700" y="2171700"/>
          <p14:tracePt t="42989" x="7112000" y="2146300"/>
          <p14:tracePt t="43005" x="7099300" y="2120900"/>
          <p14:tracePt t="43022" x="7086600" y="2101850"/>
          <p14:tracePt t="43039" x="7067550" y="2070100"/>
          <p14:tracePt t="43059" x="7054850" y="2063750"/>
          <p14:tracePt t="43072" x="7048500" y="2063750"/>
          <p14:tracePt t="43346" x="7035800" y="2063750"/>
          <p14:tracePt t="43355" x="7023100" y="2063750"/>
          <p14:tracePt t="43361" x="7016750" y="2070100"/>
          <p14:tracePt t="43372" x="7004050" y="2082800"/>
          <p14:tracePt t="43389" x="6991350" y="2095500"/>
          <p14:tracePt t="43406" x="6959600" y="2114550"/>
          <p14:tracePt t="43422" x="6959600" y="2120900"/>
          <p14:tracePt t="43480" x="6953250" y="2127250"/>
          <p14:tracePt t="43487" x="6946900" y="2139950"/>
          <p14:tracePt t="43497" x="6946900" y="2159000"/>
          <p14:tracePt t="43505" x="6934200" y="2171700"/>
          <p14:tracePt t="43522" x="6908800" y="2216150"/>
          <p14:tracePt t="43538" x="6883400" y="2260600"/>
          <p14:tracePt t="43558" x="6838950" y="2330450"/>
          <p14:tracePt t="43572" x="6781800" y="2381250"/>
          <p14:tracePt t="43589" x="6705600" y="2457450"/>
          <p14:tracePt t="43605" x="6673850" y="2482850"/>
          <p14:tracePt t="43622" x="6642100" y="2508250"/>
          <p14:tracePt t="43639" x="6578600" y="2552700"/>
          <p14:tracePt t="43658" x="6546850" y="2578100"/>
          <p14:tracePt t="43672" x="6508750" y="2597150"/>
          <p14:tracePt t="43688" x="6496050" y="2603500"/>
          <p14:tracePt t="43722" x="6483350" y="2603500"/>
          <p14:tracePt t="43760" x="6451600" y="2603500"/>
          <p14:tracePt t="43767" x="6445250" y="2590800"/>
          <p14:tracePt t="43777" x="6426200" y="2565400"/>
          <p14:tracePt t="43789" x="6413500" y="2533650"/>
          <p14:tracePt t="43810" x="6394450" y="2438400"/>
          <p14:tracePt t="43822" x="6375400" y="2413000"/>
          <p14:tracePt t="43839" x="6362700" y="2355850"/>
          <p14:tracePt t="43855" x="6356350" y="2336800"/>
          <p14:tracePt t="43873" x="6356350" y="2330450"/>
          <p14:tracePt t="43943" x="6350000" y="2330450"/>
          <p14:tracePt t="43951" x="6350000" y="2343150"/>
          <p14:tracePt t="43959" x="6350000" y="2381250"/>
          <p14:tracePt t="43972" x="6350000" y="2413000"/>
          <p14:tracePt t="43988" x="6343650" y="2489200"/>
          <p14:tracePt t="44005" x="6343650" y="2571750"/>
          <p14:tracePt t="44022" x="6343650" y="2635250"/>
          <p14:tracePt t="44039" x="6343650" y="2730500"/>
          <p14:tracePt t="44059" x="6356350" y="2813050"/>
          <p14:tracePt t="44072" x="6394450" y="2895600"/>
          <p14:tracePt t="44088" x="6457950" y="2978150"/>
          <p14:tracePt t="44105" x="6521450" y="3028950"/>
          <p14:tracePt t="44122" x="6610350" y="3060700"/>
          <p14:tracePt t="44139" x="6711950" y="3073400"/>
          <p14:tracePt t="44157" x="6832600" y="3073400"/>
          <p14:tracePt t="44172" x="6959600" y="3073400"/>
          <p14:tracePt t="44189" x="7073900" y="3054350"/>
          <p14:tracePt t="44206" x="7118350" y="3016250"/>
          <p14:tracePt t="44222" x="7131050" y="2997200"/>
          <p14:tracePt t="44239" x="7162800" y="2914650"/>
          <p14:tracePt t="44255" x="7169150" y="2844800"/>
          <p14:tracePt t="44272" x="7181850" y="2755900"/>
          <p14:tracePt t="44288" x="7200900" y="2654300"/>
          <p14:tracePt t="44308" x="7207250" y="2565400"/>
          <p14:tracePt t="44322" x="7219950" y="2489200"/>
          <p14:tracePt t="44338" x="7232650" y="2419350"/>
          <p14:tracePt t="44355" x="7239000" y="2362200"/>
          <p14:tracePt t="44372" x="7245350" y="2317750"/>
          <p14:tracePt t="44388" x="7251700" y="2286000"/>
          <p14:tracePt t="44405" x="7258050" y="2260600"/>
          <p14:tracePt t="44422" x="7264400" y="2235200"/>
          <p14:tracePt t="44438" x="7264400" y="2228850"/>
          <p14:tracePt t="45050" x="7264400" y="2241550"/>
          <p14:tracePt t="45059" x="7264400" y="2254250"/>
          <p14:tracePt t="45063" x="7264400" y="2273300"/>
          <p14:tracePt t="45071" x="7264400" y="2292350"/>
          <p14:tracePt t="45089" x="7270750" y="2343150"/>
          <p14:tracePt t="45105" x="7270750" y="2400300"/>
          <p14:tracePt t="45121" x="7277100" y="2489200"/>
          <p14:tracePt t="45138" x="7289800" y="2590800"/>
          <p14:tracePt t="45157" x="7302500" y="2698750"/>
          <p14:tracePt t="45172" x="7334250" y="2832100"/>
          <p14:tracePt t="45189" x="7372350" y="2971800"/>
          <p14:tracePt t="45205" x="7410450" y="3098800"/>
          <p14:tracePt t="45222" x="7493000" y="3308350"/>
          <p14:tracePt t="45239" x="7531100" y="3384550"/>
          <p14:tracePt t="45255" x="7620000" y="3600450"/>
          <p14:tracePt t="45272" x="7677150" y="3721100"/>
          <p14:tracePt t="45288" x="7708900" y="3803650"/>
          <p14:tracePt t="45305" x="7721600" y="3854450"/>
          <p14:tracePt t="45322" x="7747000" y="3911600"/>
          <p14:tracePt t="45339" x="7759700" y="3956050"/>
          <p14:tracePt t="45355" x="7766050" y="3987800"/>
          <p14:tracePt t="45374" x="7766050" y="4025900"/>
          <p14:tracePt t="45388" x="7766050" y="4032250"/>
          <p14:tracePt t="45408" x="7759700" y="4057650"/>
          <p14:tracePt t="45422" x="7747000" y="4064000"/>
          <p14:tracePt t="45438" x="7689850" y="4095750"/>
          <p14:tracePt t="45455" x="7620000" y="4114800"/>
          <p14:tracePt t="45472" x="7505700" y="4171950"/>
          <p14:tracePt t="45488" x="7385050" y="4229100"/>
          <p14:tracePt t="45505" x="7283450" y="4260850"/>
          <p14:tracePt t="45522" x="7194550" y="4279900"/>
          <p14:tracePt t="45539" x="7150100" y="4279900"/>
          <p14:tracePt t="45560" x="7143750" y="4279900"/>
          <p14:tracePt t="45592" x="7137400" y="4279900"/>
          <p14:tracePt t="45605" x="7124700" y="4267200"/>
          <p14:tracePt t="45622" x="7099300" y="4254500"/>
          <p14:tracePt t="45638" x="7048500" y="4229100"/>
          <p14:tracePt t="45656" x="7029450" y="4216400"/>
          <p14:tracePt t="45672" x="7010400" y="4203700"/>
          <p14:tracePt t="45688" x="7004050" y="4191000"/>
          <p14:tracePt t="45705" x="7004050" y="4159250"/>
          <p14:tracePt t="45721" x="7004050" y="4121150"/>
          <p14:tracePt t="45738" x="7042150" y="4070350"/>
          <p14:tracePt t="45755" x="7073900" y="4044950"/>
          <p14:tracePt t="45772" x="7112000" y="4019550"/>
          <p14:tracePt t="45788" x="7137400" y="4000500"/>
          <p14:tracePt t="45809" x="7143750" y="3994150"/>
          <p14:tracePt t="45841" x="7143750" y="3987800"/>
          <p14:tracePt t="45865" x="7143750" y="3975100"/>
          <p14:tracePt t="45875" x="7143750" y="3962400"/>
          <p14:tracePt t="45897" x="7143750" y="3956050"/>
          <p14:tracePt t="45907" x="7143750" y="3949700"/>
          <p14:tracePt t="46012" x="7143750" y="3943350"/>
          <p14:tracePt t="46018" x="7143750" y="3937000"/>
          <p14:tracePt t="46028" x="7162800" y="3930650"/>
          <p14:tracePt t="46038" x="7213600" y="3911600"/>
          <p14:tracePt t="46060" x="7264400" y="3911600"/>
          <p14:tracePt t="46072" x="7308850" y="3905250"/>
          <p14:tracePt t="46088" x="7346950" y="3892550"/>
          <p14:tracePt t="46189" x="7346950" y="3886200"/>
          <p14:tracePt t="46194" x="7346950" y="3867150"/>
          <p14:tracePt t="46205" x="7340600" y="3854450"/>
          <p14:tracePt t="46222" x="7308850" y="3797300"/>
          <p14:tracePt t="46238" x="7289800" y="3771900"/>
          <p14:tracePt t="46255" x="7264400" y="3746500"/>
          <p14:tracePt t="46272" x="7239000" y="3727450"/>
          <p14:tracePt t="46288" x="7219950" y="3708400"/>
          <p14:tracePt t="46306" x="7175500" y="3695700"/>
          <p14:tracePt t="46321" x="7124700" y="3683000"/>
          <p14:tracePt t="46338" x="7048500" y="3670300"/>
          <p14:tracePt t="46355" x="6959600" y="3644900"/>
          <p14:tracePt t="46372" x="6864350" y="3600450"/>
          <p14:tracePt t="46388" x="6788150" y="3575050"/>
          <p14:tracePt t="46407" x="6724650" y="3543300"/>
          <p14:tracePt t="46422" x="6705600" y="3536950"/>
          <p14:tracePt t="46439" x="6699250" y="3536950"/>
          <p14:tracePt t="46455" x="6692900" y="3536950"/>
          <p14:tracePt t="46472" x="6661150" y="3536950"/>
          <p14:tracePt t="46489" x="6635750" y="3536950"/>
          <p14:tracePt t="46505" x="6584950" y="3536950"/>
          <p14:tracePt t="46521" x="6534150" y="3536950"/>
          <p14:tracePt t="46538" x="6464300" y="3556000"/>
          <p14:tracePt t="46555" x="6400800" y="3581400"/>
          <p14:tracePt t="46572" x="6362700" y="3594100"/>
          <p14:tracePt t="46588" x="6299200" y="3625850"/>
          <p14:tracePt t="46605" x="6267450" y="3657600"/>
          <p14:tracePt t="46622" x="6242050" y="3683000"/>
          <p14:tracePt t="46639" x="6229350" y="3714750"/>
          <p14:tracePt t="46659" x="6216650" y="3778250"/>
          <p14:tracePt t="46672" x="6216650" y="3829050"/>
          <p14:tracePt t="46689" x="6216650" y="3898900"/>
          <p14:tracePt t="46705" x="6216650" y="3968750"/>
          <p14:tracePt t="46722" x="6229350" y="4038600"/>
          <p14:tracePt t="46738" x="6292850" y="4102100"/>
          <p14:tracePt t="46755" x="6369050" y="4152900"/>
          <p14:tracePt t="46772" x="6457950" y="4184650"/>
          <p14:tracePt t="46788" x="6584950" y="4203700"/>
          <p14:tracePt t="46795" x="6654800" y="4203700"/>
          <p14:tracePt t="46809" x="6813550" y="4203700"/>
          <p14:tracePt t="46822" x="6864350" y="4203700"/>
          <p14:tracePt t="46838" x="6991350" y="4197350"/>
          <p14:tracePt t="46855" x="7124700" y="4121150"/>
          <p14:tracePt t="46873" x="7156450" y="4070350"/>
          <p14:tracePt t="46888" x="7188200" y="4006850"/>
          <p14:tracePt t="46904" x="7194550" y="3956050"/>
          <p14:tracePt t="46921" x="7194550" y="3879850"/>
          <p14:tracePt t="46938" x="7207250" y="3816350"/>
          <p14:tracePt t="46955" x="7194550" y="3752850"/>
          <p14:tracePt t="46971" x="7181850" y="3714750"/>
          <p14:tracePt t="46988" x="7156450" y="3676650"/>
          <p14:tracePt t="47005" x="7124700" y="3657600"/>
          <p14:tracePt t="47022" x="7054850" y="3651250"/>
          <p14:tracePt t="47038" x="7004050" y="3638550"/>
          <p14:tracePt t="47058" x="6838950" y="3638550"/>
          <p14:tracePt t="47071" x="6724650" y="3638550"/>
          <p14:tracePt t="47088" x="6591300" y="3619500"/>
          <p14:tracePt t="47105" x="6496050" y="3600450"/>
          <p14:tracePt t="47121" x="6419850" y="3587750"/>
          <p14:tracePt t="47138" x="6350000" y="3587750"/>
          <p14:tracePt t="47155" x="6273800" y="3587750"/>
          <p14:tracePt t="47172" x="6210300" y="3594100"/>
          <p14:tracePt t="47189" x="6140450" y="3632200"/>
          <p14:tracePt t="47205" x="6076950" y="3695700"/>
          <p14:tracePt t="47222" x="6038850" y="3829050"/>
          <p14:tracePt t="47239" x="6038850" y="3873500"/>
          <p14:tracePt t="47255" x="6038850" y="3975100"/>
          <p14:tracePt t="47271" x="6096000" y="4064000"/>
          <p14:tracePt t="47288" x="6184900" y="4140200"/>
          <p14:tracePt t="47305" x="6337300" y="4184650"/>
          <p14:tracePt t="47321" x="6489700" y="4229100"/>
          <p14:tracePt t="47338" x="6642100" y="4248150"/>
          <p14:tracePt t="47355" x="6788150" y="4248150"/>
          <p14:tracePt t="47371" x="6915150" y="4248150"/>
          <p14:tracePt t="47388" x="6991350" y="4248150"/>
          <p14:tracePt t="47406" x="7061200" y="4210050"/>
          <p14:tracePt t="47422" x="7086600" y="4178300"/>
          <p14:tracePt t="47439" x="7118350" y="4108450"/>
          <p14:tracePt t="47455" x="7150100" y="3994150"/>
          <p14:tracePt t="47472" x="7150100" y="3898900"/>
          <p14:tracePt t="47488" x="7150100" y="3803650"/>
          <p14:tracePt t="47505" x="7105650" y="3714750"/>
          <p14:tracePt t="47521" x="7029450" y="3638550"/>
          <p14:tracePt t="47538" x="6940550" y="3594100"/>
          <p14:tracePt t="47558" x="6826250" y="3581400"/>
          <p14:tracePt t="47572" x="6737350" y="3581400"/>
          <p14:tracePt t="47588" x="6654800" y="3638550"/>
          <p14:tracePt t="47604" x="6616700" y="3708400"/>
          <p14:tracePt t="47622" x="6578600" y="3822700"/>
          <p14:tracePt t="47638" x="6578600" y="3886200"/>
          <p14:tracePt t="47655" x="6604000" y="3937000"/>
          <p14:tracePt t="47671" x="6654800" y="3962400"/>
          <p14:tracePt t="47688" x="6692900" y="3968750"/>
          <p14:tracePt t="47705" x="6699250" y="3968750"/>
          <p14:tracePt t="47751" x="6705600" y="3968750"/>
          <p14:tracePt t="47767" x="6705600" y="3962400"/>
          <p14:tracePt t="47905" x="6686550" y="3962400"/>
          <p14:tracePt t="47911" x="6673850" y="3962400"/>
          <p14:tracePt t="47921" x="6654800" y="3962400"/>
          <p14:tracePt t="47938" x="6597650" y="3975100"/>
          <p14:tracePt t="47955" x="6553200" y="3987800"/>
          <p14:tracePt t="47972" x="6502400" y="3994150"/>
          <p14:tracePt t="47988" x="6489700" y="3994150"/>
          <p14:tracePt t="48005" x="6477000" y="4000500"/>
          <p14:tracePt t="48022" x="6470650" y="4000500"/>
          <p14:tracePt t="48038" x="6464300" y="4006850"/>
          <p14:tracePt t="48089" x="6457950" y="4006850"/>
          <p14:tracePt t="48095" x="6451600" y="4006850"/>
          <p14:tracePt t="48104" x="6432550" y="4006850"/>
          <p14:tracePt t="48122" x="6394450" y="4006850"/>
          <p14:tracePt t="48138" x="6330950" y="4006850"/>
          <p14:tracePt t="48155" x="6248400" y="4006850"/>
          <p14:tracePt t="48171" x="6140450" y="3987800"/>
          <p14:tracePt t="48188" x="6007100" y="3924300"/>
          <p14:tracePt t="48205" x="5899150" y="3873500"/>
          <p14:tracePt t="48222" x="5753100" y="3759200"/>
          <p14:tracePt t="48238" x="5695950" y="3670300"/>
          <p14:tracePt t="48255" x="5664200" y="3600450"/>
          <p14:tracePt t="48272" x="5626100" y="3524250"/>
          <p14:tracePt t="48288" x="5588000" y="3435350"/>
          <p14:tracePt t="48308" x="5537200" y="3333750"/>
          <p14:tracePt t="48321" x="5499100" y="3219450"/>
          <p14:tracePt t="48338" x="5435600" y="3086100"/>
          <p14:tracePt t="48355" x="5365750" y="2971800"/>
          <p14:tracePt t="48371" x="5295900" y="2870200"/>
          <p14:tracePt t="48388" x="5245100" y="2806700"/>
          <p14:tracePt t="48407" x="5200650" y="2762250"/>
          <p14:tracePt t="48421" x="5200650" y="2755900"/>
          <p14:tracePt t="48438" x="5187950" y="2749550"/>
          <p14:tracePt t="48455" x="5187950" y="2743200"/>
          <p14:tracePt t="48471" x="5175250" y="2743200"/>
          <p14:tracePt t="48488" x="5156200" y="2730500"/>
          <p14:tracePt t="48505" x="5149850" y="2724150"/>
          <p14:tracePt t="48522" x="5124450" y="2705100"/>
          <p14:tracePt t="48538" x="5092700" y="2667000"/>
          <p14:tracePt t="48558" x="5067300" y="2635250"/>
          <p14:tracePt t="48571" x="5048250" y="2603500"/>
          <p14:tracePt t="48589" x="5048250" y="2597150"/>
          <p14:tracePt t="48605" x="5048250" y="2590800"/>
          <p14:tracePt t="48657" x="5060950" y="2584450"/>
          <p14:tracePt t="48663" x="5086350" y="2584450"/>
          <p14:tracePt t="48672" x="5137150" y="2578100"/>
          <p14:tracePt t="48688" x="5251450" y="2559050"/>
          <p14:tracePt t="48704" x="5327650" y="2546350"/>
          <p14:tracePt t="48721" x="5372100" y="2540000"/>
          <p14:tracePt t="48738" x="5410200" y="2527300"/>
          <p14:tracePt t="48754" x="5429250" y="2527300"/>
          <p14:tracePt t="48771" x="5435600" y="2520950"/>
          <p14:tracePt t="48804" x="5448300" y="2520950"/>
          <p14:tracePt t="48822" x="5473700" y="2533650"/>
          <p14:tracePt t="48838" x="5530850" y="2584450"/>
          <p14:tracePt t="48855" x="5657850" y="2654300"/>
          <p14:tracePt t="48873" x="5778500" y="2667000"/>
          <p14:tracePt t="48888" x="5873750" y="2667000"/>
          <p14:tracePt t="48905" x="5975350" y="2667000"/>
          <p14:tracePt t="48921" x="6045200" y="2647950"/>
          <p14:tracePt t="48938" x="6096000" y="2609850"/>
          <p14:tracePt t="48955" x="6127750" y="2584450"/>
          <p14:tracePt t="48971" x="6146800" y="2571750"/>
          <p14:tracePt t="48988" x="6159500" y="2565400"/>
          <p14:tracePt t="49005" x="6165850" y="2565400"/>
          <p14:tracePt t="49022" x="6210300" y="2578100"/>
          <p14:tracePt t="49038" x="6235700" y="2584450"/>
          <p14:tracePt t="49057" x="6362700" y="2616200"/>
          <p14:tracePt t="49071" x="6457950" y="2628900"/>
          <p14:tracePt t="49088" x="6565900" y="2628900"/>
          <p14:tracePt t="49105" x="6718300" y="2628900"/>
          <p14:tracePt t="49122" x="6832600" y="2622550"/>
          <p14:tracePt t="49138" x="6908800" y="2597150"/>
          <p14:tracePt t="49155" x="6978650" y="2571750"/>
          <p14:tracePt t="49172" x="7010400" y="2552700"/>
          <p14:tracePt t="49188" x="7042150" y="2527300"/>
          <p14:tracePt t="49205" x="7067550" y="2508250"/>
          <p14:tracePt t="49221" x="7099300" y="2489200"/>
          <p14:tracePt t="49238" x="7175500" y="2463800"/>
          <p14:tracePt t="49255" x="7245350" y="2457450"/>
          <p14:tracePt t="49271" x="7334250" y="2444750"/>
          <p14:tracePt t="49288" x="7435850" y="2444750"/>
          <p14:tracePt t="49308" x="7518400" y="2444750"/>
          <p14:tracePt t="49321" x="7588250" y="2444750"/>
          <p14:tracePt t="49338" x="7651750" y="2470150"/>
          <p14:tracePt t="49355" x="7689850" y="2482850"/>
          <p14:tracePt t="49371" x="7708900" y="2495550"/>
          <p14:tracePt t="49388" x="7747000" y="2508250"/>
          <p14:tracePt t="49406" x="7867650" y="2527300"/>
          <p14:tracePt t="49422" x="7918450" y="2527300"/>
          <p14:tracePt t="49438" x="8026400" y="2527300"/>
          <p14:tracePt t="49455" x="8191500" y="2470150"/>
          <p14:tracePt t="49472" x="8267700" y="2413000"/>
          <p14:tracePt t="49488" x="8305800" y="2368550"/>
          <p14:tracePt t="49505" x="8318500" y="2349500"/>
          <p14:tracePt t="49521" x="8331200" y="2349500"/>
          <p14:tracePt t="49538" x="8350250" y="2349500"/>
          <p14:tracePt t="49554" x="8382000" y="2349500"/>
          <p14:tracePt t="49572" x="8426450" y="2349500"/>
          <p14:tracePt t="49589" x="8521700" y="2355850"/>
          <p14:tracePt t="49605" x="8655050" y="2355850"/>
          <p14:tracePt t="49622" x="8858250" y="2355850"/>
          <p14:tracePt t="49638" x="8915400" y="2355850"/>
          <p14:tracePt t="49658" x="8991600" y="2343150"/>
          <p14:tracePt t="49671" x="9017000" y="2330450"/>
          <p14:tracePt t="49688" x="9023350" y="2324100"/>
          <p14:tracePt t="49751" x="9029700" y="2324100"/>
          <p14:tracePt t="49760" x="9048750" y="2324100"/>
          <p14:tracePt t="49767" x="9048750" y="2330450"/>
          <p14:tracePt t="49779" x="9055100" y="2336800"/>
          <p14:tracePt t="49793" x="9061450" y="2343150"/>
          <p14:tracePt t="50096" x="9067800" y="2343150"/>
          <p14:tracePt t="50113" x="9061450" y="2336800"/>
          <p14:tracePt t="50123" x="9048750" y="2330450"/>
          <p14:tracePt t="50127" x="9036050" y="2324100"/>
          <p14:tracePt t="50138" x="9023350" y="2311400"/>
          <p14:tracePt t="50157" x="9010650" y="2305050"/>
          <p14:tracePt t="50172" x="8997950" y="2279650"/>
          <p14:tracePt t="50188" x="8991600" y="2260600"/>
          <p14:tracePt t="50205" x="8991600" y="2254250"/>
          <p14:tracePt t="50222" x="8991600" y="2241550"/>
          <p14:tracePt t="50272" x="8985250" y="2241550"/>
          <p14:tracePt t="50319" x="8978900" y="2241550"/>
          <p14:tracePt t="50336" x="8972550" y="2247900"/>
          <p14:tracePt t="50343" x="8972550" y="2254250"/>
          <p14:tracePt t="50354" x="8966200" y="2254250"/>
          <p14:tracePt t="50372" x="8966200" y="2260600"/>
          <p14:tracePt t="50388" x="8959850" y="2273300"/>
          <p14:tracePt t="50407" x="8953500" y="2279650"/>
          <p14:tracePt t="50438" x="8947150" y="2286000"/>
          <p14:tracePt t="50454" x="8934450" y="2292350"/>
          <p14:tracePt t="50471" x="8915400" y="2292350"/>
          <p14:tracePt t="50488" x="8890000" y="2286000"/>
          <p14:tracePt t="50504" x="8864600" y="2279650"/>
          <p14:tracePt t="50521" x="8851900" y="2266950"/>
          <p14:tracePt t="50554" x="8845550" y="2260600"/>
          <p14:tracePt t="50571" x="8845550" y="2254250"/>
          <p14:tracePt t="50588" x="8845550" y="2235200"/>
          <p14:tracePt t="50605" x="8832850" y="2203450"/>
          <p14:tracePt t="50621" x="8820150" y="2165350"/>
          <p14:tracePt t="50638" x="8807450" y="2133600"/>
          <p14:tracePt t="50656" x="8763000" y="2076450"/>
          <p14:tracePt t="50671" x="8737600" y="2044700"/>
          <p14:tracePt t="50688" x="8724900" y="2032000"/>
          <p14:tracePt t="50704" x="8712200" y="2032000"/>
          <p14:tracePt t="50721" x="8693150" y="2032000"/>
          <p14:tracePt t="50738" x="8661400" y="2032000"/>
          <p14:tracePt t="50754" x="8616950" y="2032000"/>
          <p14:tracePt t="50771" x="8578850" y="2063750"/>
          <p14:tracePt t="50788" x="8553450" y="2108200"/>
          <p14:tracePt t="50793" x="8540750" y="2127250"/>
          <p14:tracePt t="50805" x="8528050" y="2152650"/>
          <p14:tracePt t="50821" x="8515350" y="2197100"/>
          <p14:tracePt t="50838" x="8502650" y="2235200"/>
          <p14:tracePt t="50855" x="8477250" y="2336800"/>
          <p14:tracePt t="50875" x="8464550" y="2425700"/>
          <p14:tracePt t="50888" x="8464550" y="2508250"/>
          <p14:tracePt t="50905" x="8464550" y="2609850"/>
          <p14:tracePt t="50921" x="8464550" y="2724150"/>
          <p14:tracePt t="50938" x="8464550" y="2806700"/>
          <p14:tracePt t="50955" x="8496300" y="2876550"/>
          <p14:tracePt t="50971" x="8515350" y="2908300"/>
          <p14:tracePt t="50988" x="8534400" y="2933700"/>
          <p14:tracePt t="51005" x="8566150" y="2940050"/>
          <p14:tracePt t="51022" x="8585200" y="2940050"/>
          <p14:tracePt t="51038" x="8623300" y="2940050"/>
          <p14:tracePt t="51057" x="8636000" y="2927350"/>
          <p14:tracePt t="51071" x="8655050" y="2870200"/>
          <p14:tracePt t="51087" x="8686800" y="2800350"/>
          <p14:tracePt t="51104" x="8705850" y="2711450"/>
          <p14:tracePt t="51121" x="8712200" y="2667000"/>
          <p14:tracePt t="51138" x="8712200" y="2641600"/>
          <p14:tracePt t="51177" x="8712200" y="2647950"/>
          <p14:tracePt t="51187" x="8712200" y="2679700"/>
          <p14:tracePt t="51204" x="8705850" y="2736850"/>
          <p14:tracePt t="51221" x="8693150" y="2794000"/>
          <p14:tracePt t="51238" x="8693150" y="2813050"/>
          <p14:tracePt t="51254" x="8686800" y="2819400"/>
          <p14:tracePt t="51322" x="8680450" y="2813050"/>
          <p14:tracePt t="51330" x="8680450" y="2800350"/>
          <p14:tracePt t="51340" x="8680450" y="2794000"/>
          <p14:tracePt t="53271" x="8674100" y="2787650"/>
          <p14:tracePt t="53278" x="8591550" y="2787650"/>
          <p14:tracePt t="53289" x="8470900" y="2800350"/>
          <p14:tracePt t="53305" x="8382000" y="2806700"/>
          <p14:tracePt t="53321" x="8324850" y="2838450"/>
          <p14:tracePt t="53339" x="8280400" y="2870200"/>
          <p14:tracePt t="53356" x="8235950" y="2908300"/>
          <p14:tracePt t="53371" x="8172450" y="2965450"/>
          <p14:tracePt t="53388" x="8102600" y="3028950"/>
          <p14:tracePt t="53406" x="7975600" y="3168650"/>
          <p14:tracePt t="53421" x="7937500" y="3206750"/>
          <p14:tracePt t="53438" x="7867650" y="3289300"/>
          <p14:tracePt t="53454" x="7753350" y="3409950"/>
          <p14:tracePt t="53471" x="7683500" y="3473450"/>
          <p14:tracePt t="53488" x="7607300" y="3543300"/>
          <p14:tracePt t="53504" x="7518400" y="3625850"/>
          <p14:tracePt t="53521" x="7416800" y="3714750"/>
          <p14:tracePt t="53539" x="7340600" y="3803650"/>
          <p14:tracePt t="53554" x="7270750" y="3879850"/>
          <p14:tracePt t="53571" x="7194550" y="3937000"/>
          <p14:tracePt t="53588" x="7143750" y="3962400"/>
          <p14:tracePt t="53605" x="7099300" y="3987800"/>
          <p14:tracePt t="53622" x="7054850" y="4006850"/>
          <p14:tracePt t="53638" x="7048500" y="4006850"/>
          <p14:tracePt t="53658" x="7042150" y="4006850"/>
          <p14:tracePt t="53687" x="7035800" y="4006850"/>
          <p14:tracePt t="53696" x="7029450" y="3994150"/>
          <p14:tracePt t="53704" x="7016750" y="3968750"/>
          <p14:tracePt t="53721" x="7004050" y="3911600"/>
          <p14:tracePt t="53737" x="6959600" y="3816350"/>
          <p14:tracePt t="53754" x="6921500" y="3721100"/>
          <p14:tracePt t="53771" x="6877050" y="3632200"/>
          <p14:tracePt t="53788" x="6851650" y="3575050"/>
          <p14:tracePt t="53791" x="6832600" y="3536950"/>
          <p14:tracePt t="53804" x="6826250" y="3517900"/>
          <p14:tracePt t="53821" x="6819900" y="3492500"/>
          <p14:tracePt t="53837" x="6819900" y="3435350"/>
          <p14:tracePt t="53854" x="6819900" y="3359150"/>
          <p14:tracePt t="53872" x="6819900" y="3308350"/>
          <p14:tracePt t="53887" x="6819900" y="3244850"/>
          <p14:tracePt t="53907" x="6819900" y="3181350"/>
          <p14:tracePt t="53921" x="6807200" y="3130550"/>
          <p14:tracePt t="53938" x="6800850" y="3086100"/>
          <p14:tracePt t="53954" x="6794500" y="3035300"/>
          <p14:tracePt t="53971" x="6788150" y="2990850"/>
          <p14:tracePt t="53987" x="6781800" y="2946400"/>
          <p14:tracePt t="54004" x="6775450" y="2908300"/>
          <p14:tracePt t="54021" x="6769100" y="2882900"/>
          <p14:tracePt t="54038" x="6769100" y="2870200"/>
          <p14:tracePt t="54054" x="6769100" y="2851150"/>
          <p14:tracePt t="54071" x="6769100" y="2838450"/>
          <p14:tracePt t="54088" x="6769100" y="2819400"/>
          <p14:tracePt t="54104" x="6769100" y="2806700"/>
          <p14:tracePt t="54121" x="6769100" y="2781300"/>
          <p14:tracePt t="54137" x="6769100" y="2774950"/>
          <p14:tracePt t="54156" x="6769100" y="2762250"/>
          <p14:tracePt t="54257" x="6769100" y="2781300"/>
          <p14:tracePt t="54265" x="6769100" y="2819400"/>
          <p14:tracePt t="54274" x="6750050" y="2876550"/>
          <p14:tracePt t="54287" x="6750050" y="2984500"/>
          <p14:tracePt t="54304" x="6731000" y="3111500"/>
          <p14:tracePt t="54321" x="6705600" y="3225800"/>
          <p14:tracePt t="54338" x="6699250" y="3352800"/>
          <p14:tracePt t="54355" x="6692900" y="3473450"/>
          <p14:tracePt t="54372" x="6692900" y="3594100"/>
          <p14:tracePt t="54387" x="6692900" y="3702050"/>
          <p14:tracePt t="54406" x="6692900" y="3854450"/>
          <p14:tracePt t="54421" x="6692900" y="3905250"/>
          <p14:tracePt t="54438" x="6692900" y="3987800"/>
          <p14:tracePt t="54454" x="6686550" y="4013200"/>
          <p14:tracePt t="54471" x="6680200" y="4032250"/>
          <p14:tracePt t="54537" x="6680200" y="4013200"/>
          <p14:tracePt t="54543" x="6680200" y="3981450"/>
          <p14:tracePt t="54555" x="6680200" y="3937000"/>
          <p14:tracePt t="54571" x="6680200" y="3816350"/>
          <p14:tracePt t="54589" x="6680200" y="3708400"/>
          <p14:tracePt t="54605" x="6680200" y="3581400"/>
          <p14:tracePt t="54621" x="6673850" y="3448050"/>
          <p14:tracePt t="54639" x="6673850" y="3276600"/>
          <p14:tracePt t="54655" x="6673850" y="3155950"/>
          <p14:tracePt t="54671" x="6673850" y="3048000"/>
          <p14:tracePt t="54688" x="6673850" y="2940050"/>
          <p14:tracePt t="54704" x="6673850" y="2870200"/>
          <p14:tracePt t="54721" x="6680200" y="2813050"/>
          <p14:tracePt t="54738" x="6686550" y="2774950"/>
          <p14:tracePt t="54754" x="6686550" y="2755900"/>
          <p14:tracePt t="54771" x="6686550" y="2724150"/>
          <p14:tracePt t="54788" x="6692900" y="2698750"/>
          <p14:tracePt t="54794" x="6692900" y="2679700"/>
          <p14:tracePt t="54804" x="6692900" y="2667000"/>
          <p14:tracePt t="54821" x="6692900" y="2641600"/>
          <p14:tracePt t="54838" x="6692900" y="2603500"/>
          <p14:tracePt t="54856" x="6692900" y="2590800"/>
          <p14:tracePt t="54871" x="6692900" y="2578100"/>
          <p14:tracePt t="54904" x="6692900" y="2571750"/>
          <p14:tracePt t="54959" x="6692900" y="2590800"/>
          <p14:tracePt t="54967" x="6692900" y="2628900"/>
          <p14:tracePt t="54975" x="6692900" y="2692400"/>
          <p14:tracePt t="54987" x="6692900" y="2755900"/>
          <p14:tracePt t="55004" x="6692900" y="2914650"/>
          <p14:tracePt t="55021" x="6705600" y="3060700"/>
          <p14:tracePt t="55038" x="6705600" y="3206750"/>
          <p14:tracePt t="55054" x="6705600" y="3270250"/>
          <p14:tracePt t="55071" x="6705600" y="3308350"/>
          <p14:tracePt t="55088" x="6705600" y="3346450"/>
          <p14:tracePt t="55104" x="6718300" y="3378200"/>
          <p14:tracePt t="55123" x="6724650" y="3422650"/>
          <p14:tracePt t="55137" x="6737350" y="3448050"/>
          <p14:tracePt t="55154" x="6743700" y="3460750"/>
          <p14:tracePt t="55192" x="6743700" y="3467100"/>
          <p14:tracePt t="55204" x="6743700" y="3479800"/>
          <p14:tracePt t="55220" x="6743700" y="3517900"/>
          <p14:tracePt t="55237" x="6731000" y="3562350"/>
          <p14:tracePt t="55254" x="6731000" y="3632200"/>
          <p14:tracePt t="55270" x="6731000" y="3676650"/>
          <p14:tracePt t="55288" x="6731000" y="3702050"/>
          <p14:tracePt t="55304" x="6731000" y="3733800"/>
          <p14:tracePt t="55320" x="6731000" y="3752850"/>
          <p14:tracePt t="55337" x="6731000" y="3778250"/>
          <p14:tracePt t="55481" x="6731000" y="3752850"/>
          <p14:tracePt t="55487" x="6731000" y="3714750"/>
          <p14:tracePt t="55497" x="6731000" y="3657600"/>
          <p14:tracePt t="55504" x="6731000" y="3613150"/>
          <p14:tracePt t="55520" x="6731000" y="3511550"/>
          <p14:tracePt t="55537" x="6731000" y="3403600"/>
          <p14:tracePt t="55554" x="6731000" y="3314700"/>
          <p14:tracePt t="55570" x="6731000" y="3238500"/>
          <p14:tracePt t="55588" x="6731000" y="3168650"/>
          <p14:tracePt t="55604" x="6731000" y="3130550"/>
          <p14:tracePt t="55621" x="6731000" y="3086100"/>
          <p14:tracePt t="55638" x="6731000" y="3060700"/>
          <p14:tracePt t="55655" x="6731000" y="3009900"/>
          <p14:tracePt t="55670" x="6731000" y="2971800"/>
          <p14:tracePt t="55687" x="6731000" y="2927350"/>
          <p14:tracePt t="55704" x="6731000" y="2870200"/>
          <p14:tracePt t="55720" x="6731000" y="2819400"/>
          <p14:tracePt t="55737" x="6731000" y="2749550"/>
          <p14:tracePt t="55754" x="6731000" y="2679700"/>
          <p14:tracePt t="55770" x="6731000" y="2628900"/>
          <p14:tracePt t="55788" x="6724650" y="2597150"/>
          <p14:tracePt t="55804" x="6724650" y="2590800"/>
          <p14:tracePt t="56159" x="6724650" y="2597150"/>
          <p14:tracePt t="56168" x="6724650" y="2616200"/>
          <p14:tracePt t="56176" x="6724650" y="2641600"/>
          <p14:tracePt t="56187" x="6724650" y="2660650"/>
          <p14:tracePt t="56204" x="6724650" y="2711450"/>
          <p14:tracePt t="56220" x="6724650" y="2774950"/>
          <p14:tracePt t="56238" x="6724650" y="2863850"/>
          <p14:tracePt t="56254" x="6724650" y="2889250"/>
          <p14:tracePt t="56271" x="6724650" y="2971800"/>
          <p14:tracePt t="56288" x="6724650" y="3048000"/>
          <p14:tracePt t="56304" x="6724650" y="3111500"/>
          <p14:tracePt t="56321" x="6724650" y="3187700"/>
          <p14:tracePt t="56338" x="6724650" y="3257550"/>
          <p14:tracePt t="56354" x="6724650" y="3308350"/>
          <p14:tracePt t="56373" x="6731000" y="3416300"/>
          <p14:tracePt t="56387" x="6737350" y="3524250"/>
          <p14:tracePt t="56406" x="6762750" y="3670300"/>
          <p14:tracePt t="56421" x="6762750" y="3689350"/>
          <p14:tracePt t="56437" x="6769100" y="3746500"/>
          <p14:tracePt t="56454" x="6781800" y="3784600"/>
          <p14:tracePt t="56471" x="6788150" y="3816350"/>
          <p14:tracePt t="56488" x="6788150" y="3822700"/>
          <p14:tracePt t="57288" x="6788150" y="3816350"/>
          <p14:tracePt t="57303" x="6788150" y="3810000"/>
          <p14:tracePt t="57311" x="6788150" y="3797300"/>
          <p14:tracePt t="57360" x="6788150" y="3790950"/>
          <p14:tracePt t="59555" x="6788150" y="3784600"/>
          <p14:tracePt t="60177" x="6788150" y="3778250"/>
          <p14:tracePt t="60439" x="6788150" y="3771900"/>
          <p14:tracePt t="60472" x="6769100" y="3771900"/>
          <p14:tracePt t="60487" x="6743700" y="3771900"/>
          <p14:tracePt t="60504" x="6686550" y="3790950"/>
          <p14:tracePt t="60521" x="6604000" y="3822700"/>
          <p14:tracePt t="60538" x="6534150" y="3860800"/>
          <p14:tracePt t="60555" x="6432550" y="3917950"/>
          <p14:tracePt t="60570" x="6337300" y="3956050"/>
          <p14:tracePt t="60588" x="6210300" y="4019550"/>
          <p14:tracePt t="60604" x="6096000" y="4057650"/>
          <p14:tracePt t="60625" x="5848350" y="4089400"/>
          <p14:tracePt t="60637" x="5740400" y="4095750"/>
          <p14:tracePt t="60656" x="5435600" y="4114800"/>
          <p14:tracePt t="60670" x="5226050" y="4114800"/>
          <p14:tracePt t="60687" x="4984750" y="4140200"/>
          <p14:tracePt t="60704" x="4730750" y="4165600"/>
          <p14:tracePt t="60721" x="4495800" y="4165600"/>
          <p14:tracePt t="60737" x="4305300" y="4165600"/>
          <p14:tracePt t="60753" x="4133850" y="4152900"/>
          <p14:tracePt t="60771" x="3981450" y="4140200"/>
          <p14:tracePt t="60787" x="3835400" y="4095750"/>
          <p14:tracePt t="60792" x="3778250" y="4076700"/>
          <p14:tracePt t="60803" x="3721100" y="4057650"/>
          <p14:tracePt t="60820" x="3606800" y="4019550"/>
          <p14:tracePt t="60839" x="3473450" y="3956050"/>
          <p14:tracePt t="60855" x="3409950" y="3911600"/>
          <p14:tracePt t="60873" x="3359150" y="3867150"/>
          <p14:tracePt t="60887" x="3314700" y="3810000"/>
          <p14:tracePt t="60906" x="3251200" y="3733800"/>
          <p14:tracePt t="60921" x="3200400" y="3683000"/>
          <p14:tracePt t="60937" x="3149600" y="3606800"/>
          <p14:tracePt t="60953" x="3067050" y="3511550"/>
          <p14:tracePt t="60970" x="2997200" y="3422650"/>
          <p14:tracePt t="60987" x="2901950" y="3321050"/>
          <p14:tracePt t="61004" x="2832100" y="3225800"/>
          <p14:tracePt t="61020" x="2781300" y="3111500"/>
          <p14:tracePt t="61038" x="2717800" y="2952750"/>
          <p14:tracePt t="61054" x="2698750" y="2908300"/>
          <p14:tracePt t="61070" x="2667000" y="2800350"/>
          <p14:tracePt t="61088" x="2641600" y="2717800"/>
          <p14:tracePt t="61104" x="2641600" y="2673350"/>
          <p14:tracePt t="61122" x="2641600" y="2628900"/>
          <p14:tracePt t="61137" x="2641600" y="2584450"/>
          <p14:tracePt t="61153" x="2641600" y="2552700"/>
          <p14:tracePt t="61170" x="2654300" y="2527300"/>
          <p14:tracePt t="61187" x="2698750" y="2476500"/>
          <p14:tracePt t="61204" x="2768600" y="2432050"/>
          <p14:tracePt t="61220" x="2844800" y="2362200"/>
          <p14:tracePt t="61237" x="2908300" y="2324100"/>
          <p14:tracePt t="61254" x="2952750" y="2292350"/>
          <p14:tracePt t="61270" x="3022600" y="2260600"/>
          <p14:tracePt t="61288" x="3079750" y="2228850"/>
          <p14:tracePt t="61304" x="3162300" y="2209800"/>
          <p14:tracePt t="61321" x="3257550" y="2197100"/>
          <p14:tracePt t="61338" x="3352800" y="2190750"/>
          <p14:tracePt t="61354" x="3448050" y="2171700"/>
          <p14:tracePt t="61372" x="3517900" y="2159000"/>
          <p14:tracePt t="61387" x="3536950" y="2152650"/>
          <p14:tracePt t="61404" x="3556000" y="2139950"/>
          <p14:tracePt t="61420" x="3581400" y="2120900"/>
          <p14:tracePt t="61437" x="3600450" y="2101850"/>
          <p14:tracePt t="61454" x="3613150" y="2089150"/>
          <p14:tracePt t="61470" x="3625850" y="2063750"/>
          <p14:tracePt t="61506" x="3625850" y="2057400"/>
          <p14:tracePt t="61537" x="3600450" y="2051050"/>
          <p14:tracePt t="61553" x="3581400" y="2051050"/>
          <p14:tracePt t="61570" x="3549650" y="2051050"/>
          <p14:tracePt t="61588" x="3517900" y="2051050"/>
          <p14:tracePt t="61605" x="3505200" y="2051050"/>
          <p14:tracePt t="61620" x="3486150" y="2051050"/>
          <p14:tracePt t="61637" x="3454400" y="2051050"/>
          <p14:tracePt t="61657" x="3365500" y="2070100"/>
          <p14:tracePt t="61671" x="3270250" y="2082800"/>
          <p14:tracePt t="61687" x="3181350" y="2089150"/>
          <p14:tracePt t="61704" x="3111500" y="2089150"/>
          <p14:tracePt t="61720" x="3060700" y="2089150"/>
          <p14:tracePt t="61737" x="3009900" y="2089150"/>
          <p14:tracePt t="61753" x="2971800" y="2089150"/>
          <p14:tracePt t="61770" x="2952750" y="2089150"/>
          <p14:tracePt t="61788" x="2940050" y="2089150"/>
          <p14:tracePt t="61792" x="2927350" y="2089150"/>
          <p14:tracePt t="61820" x="2901950" y="2089150"/>
          <p14:tracePt t="61838" x="2863850" y="2082800"/>
          <p14:tracePt t="61854" x="2844800" y="2076450"/>
          <p14:tracePt t="61870" x="2838450" y="2070100"/>
          <p14:tracePt t="61887" x="2825750" y="2070100"/>
          <p14:tracePt t="62096" x="2825750" y="2051050"/>
          <p14:tracePt t="62104" x="2825750" y="2019300"/>
          <p14:tracePt t="62124" x="2806700" y="1974850"/>
          <p14:tracePt t="62137" x="2794000" y="1930400"/>
          <p14:tracePt t="62154" x="2787650" y="1905000"/>
          <p14:tracePt t="62170" x="2762250" y="1873250"/>
          <p14:tracePt t="62187" x="2736850" y="1860550"/>
          <p14:tracePt t="62203" x="2717800" y="1847850"/>
          <p14:tracePt t="62220" x="2686050" y="1847850"/>
          <p14:tracePt t="62239" x="2654300" y="1847850"/>
          <p14:tracePt t="62254" x="2635250" y="1847850"/>
          <p14:tracePt t="62270" x="2616200" y="1847850"/>
          <p14:tracePt t="62288" x="2590800" y="1847850"/>
          <p14:tracePt t="62304" x="2546350" y="1847850"/>
          <p14:tracePt t="62320" x="2482850" y="1847850"/>
          <p14:tracePt t="62338" x="2438400" y="1847850"/>
          <p14:tracePt t="62354" x="2393950" y="1854200"/>
          <p14:tracePt t="62370" x="2343150" y="1854200"/>
          <p14:tracePt t="62387" x="2298700" y="1854200"/>
          <p14:tracePt t="62404" x="2260600" y="1854200"/>
          <p14:tracePt t="62420" x="2216150" y="1873250"/>
          <p14:tracePt t="62437" x="2178050" y="1873250"/>
          <p14:tracePt t="62454" x="2108200" y="1879600"/>
          <p14:tracePt t="62470" x="2076450" y="1892300"/>
          <p14:tracePt t="62487" x="2051050" y="1911350"/>
          <p14:tracePt t="62504" x="2032000" y="1930400"/>
          <p14:tracePt t="62521" x="2006600" y="1943100"/>
          <p14:tracePt t="62537" x="1981200" y="1987550"/>
          <p14:tracePt t="62553" x="1949450" y="2032000"/>
          <p14:tracePt t="62570" x="1930400" y="2082800"/>
          <p14:tracePt t="62588" x="1917700" y="2108200"/>
          <p14:tracePt t="62604" x="1911350" y="2127250"/>
          <p14:tracePt t="62624" x="1911350" y="2133600"/>
          <p14:tracePt t="62654" x="1911350" y="2159000"/>
          <p14:tracePt t="62670" x="1911350" y="2165350"/>
          <p14:tracePt t="62687" x="1911350" y="2184400"/>
          <p14:tracePt t="62704" x="1917700" y="2184400"/>
          <p14:tracePt t="62720" x="1924050" y="2184400"/>
          <p14:tracePt t="62737" x="1936750" y="2190750"/>
          <p14:tracePt t="62754" x="1955800" y="2203450"/>
          <p14:tracePt t="62771" x="1968500" y="2203450"/>
          <p14:tracePt t="62787" x="2019300" y="2203450"/>
          <p14:tracePt t="62794" x="2044700" y="2209800"/>
          <p14:tracePt t="62803" x="2082800" y="2209800"/>
          <p14:tracePt t="62820" x="2152650" y="2228850"/>
          <p14:tracePt t="62838" x="2260600" y="2241550"/>
          <p14:tracePt t="62854" x="2311400" y="2247900"/>
          <p14:tracePt t="62873" x="2368550" y="2260600"/>
          <p14:tracePt t="62887" x="2413000" y="2260600"/>
          <p14:tracePt t="62905" x="2463800" y="2260600"/>
          <p14:tracePt t="62920" x="2489200" y="2260600"/>
          <p14:tracePt t="62937" x="2520950" y="2247900"/>
          <p14:tracePt t="62953" x="2546350" y="2241550"/>
          <p14:tracePt t="62987" x="2565400" y="2222500"/>
          <p14:tracePt t="63004" x="2584450" y="2197100"/>
          <p14:tracePt t="63020" x="2597150" y="2159000"/>
          <p14:tracePt t="63037" x="2609850" y="2120900"/>
          <p14:tracePt t="63054" x="2622550" y="2063750"/>
          <p14:tracePt t="63070" x="2622550" y="2044700"/>
          <p14:tracePt t="63088" x="2622550" y="1993900"/>
          <p14:tracePt t="63121" x="2622550" y="1949450"/>
          <p14:tracePt t="63137" x="2603500" y="1936750"/>
          <p14:tracePt t="63153" x="2590800" y="1936750"/>
          <p14:tracePt t="63170" x="2565400" y="1936750"/>
          <p14:tracePt t="63187" x="2520950" y="1936750"/>
          <p14:tracePt t="63204" x="2489200" y="1936750"/>
          <p14:tracePt t="63220" x="2444750" y="1949450"/>
          <p14:tracePt t="63237" x="2387600" y="2000250"/>
          <p14:tracePt t="63254" x="2355850" y="2051050"/>
          <p14:tracePt t="63270" x="2336800" y="2108200"/>
          <p14:tracePt t="63287" x="2336800" y="2152650"/>
          <p14:tracePt t="63303" x="2336800" y="2209800"/>
          <p14:tracePt t="63320" x="2381250" y="2266950"/>
          <p14:tracePt t="63337" x="2438400" y="2330450"/>
          <p14:tracePt t="63353" x="2489200" y="2362200"/>
          <p14:tracePt t="63370" x="2540000" y="2381250"/>
          <p14:tracePt t="63387" x="2622550" y="2393950"/>
          <p14:tracePt t="63404" x="2698750" y="2400300"/>
          <p14:tracePt t="63420" x="2774950" y="2400300"/>
          <p14:tracePt t="63437" x="2844800" y="2400300"/>
          <p14:tracePt t="63454" x="2952750" y="2349500"/>
          <p14:tracePt t="63470" x="2959100" y="2349500"/>
          <p14:tracePt t="63487" x="2990850" y="2305050"/>
          <p14:tracePt t="63504" x="3009900" y="2247900"/>
          <p14:tracePt t="63521" x="3009900" y="2197100"/>
          <p14:tracePt t="63537" x="3009900" y="2120900"/>
          <p14:tracePt t="63553" x="3009900" y="2063750"/>
          <p14:tracePt t="63570" x="3003550" y="2025650"/>
          <p14:tracePt t="63587" x="2965450" y="1987550"/>
          <p14:tracePt t="63604" x="2940050" y="1955800"/>
          <p14:tracePt t="63621" x="2876550" y="1930400"/>
          <p14:tracePt t="63638" x="2819400" y="1924050"/>
          <p14:tracePt t="63656" x="2667000" y="1924050"/>
          <p14:tracePt t="63670" x="2635250" y="1924050"/>
          <p14:tracePt t="63687" x="2495550" y="1943100"/>
          <p14:tracePt t="63704" x="2413000" y="1974850"/>
          <p14:tracePt t="63720" x="2343150" y="2032000"/>
          <p14:tracePt t="63737" x="2311400" y="2076450"/>
          <p14:tracePt t="63753" x="2292350" y="2120900"/>
          <p14:tracePt t="63770" x="2292350" y="2184400"/>
          <p14:tracePt t="63787" x="2292350" y="2228850"/>
          <p14:tracePt t="63790" x="2298700" y="2254250"/>
          <p14:tracePt t="63804" x="2324100" y="2292350"/>
          <p14:tracePt t="63820" x="2368550" y="2343150"/>
          <p14:tracePt t="63839" x="2482850" y="2393950"/>
          <p14:tracePt t="63855" x="2571750" y="2425700"/>
          <p14:tracePt t="63872" x="2698750" y="2432050"/>
          <p14:tracePt t="63887" x="2800350" y="2432050"/>
          <p14:tracePt t="63905" x="2908300" y="2432050"/>
          <p14:tracePt t="63920" x="2990850" y="2413000"/>
          <p14:tracePt t="63937" x="3054350" y="2362200"/>
          <p14:tracePt t="63953" x="3079750" y="2324100"/>
          <p14:tracePt t="63970" x="3086100" y="2279650"/>
          <p14:tracePt t="63987" x="3105150" y="2216150"/>
          <p14:tracePt t="64003" x="3105150" y="2146300"/>
          <p14:tracePt t="64020" x="3105150" y="2076450"/>
          <p14:tracePt t="64038" x="3105150" y="2000250"/>
          <p14:tracePt t="64054" x="3079750" y="1936750"/>
          <p14:tracePt t="64070" x="3060700" y="1905000"/>
          <p14:tracePt t="64087" x="3028950" y="1885950"/>
          <p14:tracePt t="64104" x="2978150" y="1866900"/>
          <p14:tracePt t="64122" x="2914650" y="1860550"/>
          <p14:tracePt t="64136" x="2832100" y="1860550"/>
          <p14:tracePt t="64153" x="2736850" y="1860550"/>
          <p14:tracePt t="64170" x="2628900" y="1879600"/>
          <p14:tracePt t="64187" x="2533650" y="1936750"/>
          <p14:tracePt t="64203" x="2470150" y="1968500"/>
          <p14:tracePt t="64220" x="2432050" y="2006600"/>
          <p14:tracePt t="64237" x="2406650" y="2044700"/>
          <p14:tracePt t="64254" x="2393950" y="2127250"/>
          <p14:tracePt t="64270" x="2393950" y="2152650"/>
          <p14:tracePt t="64287" x="2438400" y="2254250"/>
          <p14:tracePt t="64303" x="2508250" y="2311400"/>
          <p14:tracePt t="64320" x="2609850" y="2368550"/>
          <p14:tracePt t="64337" x="2717800" y="2406650"/>
          <p14:tracePt t="64354" x="2832100" y="2432050"/>
          <p14:tracePt t="64371" x="2927350" y="2444750"/>
          <p14:tracePt t="64387" x="3009900" y="2438400"/>
          <p14:tracePt t="64403" x="3079750" y="2406650"/>
          <p14:tracePt t="64420" x="3098800" y="2381250"/>
          <p14:tracePt t="64437" x="3105150" y="2349500"/>
          <p14:tracePt t="64454" x="3117850" y="2305050"/>
          <p14:tracePt t="64470" x="3117850" y="2254250"/>
          <p14:tracePt t="64486" x="3117850" y="2184400"/>
          <p14:tracePt t="64504" x="3117850" y="2146300"/>
          <p14:tracePt t="64520" x="3111500" y="2114550"/>
          <p14:tracePt t="64539" x="3092450" y="2082800"/>
          <p14:tracePt t="64553" x="3073400" y="2070100"/>
          <p14:tracePt t="64570" x="3054350" y="2044700"/>
          <p14:tracePt t="64589" x="3028950" y="2038350"/>
          <p14:tracePt t="64603" x="2984500" y="2012950"/>
          <p14:tracePt t="64623" x="2921000" y="2000250"/>
          <p14:tracePt t="64637" x="2889250" y="2000250"/>
          <p14:tracePt t="64656" x="2813050" y="1981200"/>
          <p14:tracePt t="64670" x="2787650" y="1981200"/>
          <p14:tracePt t="64686" x="2736850" y="1974850"/>
          <p14:tracePt t="64703" x="2705100" y="1962150"/>
          <p14:tracePt t="64785" x="2698750" y="1962150"/>
          <p14:tracePt t="64803" x="2692400" y="1962150"/>
          <p14:tracePt t="65087" x="2686050" y="1962150"/>
          <p14:tracePt t="65256" x="2686050" y="1974850"/>
          <p14:tracePt t="65270" x="2686050" y="2025650"/>
          <p14:tracePt t="65286" x="2686050" y="2063750"/>
          <p14:tracePt t="65303" x="2686050" y="2120900"/>
          <p14:tracePt t="65320" x="2686050" y="2159000"/>
          <p14:tracePt t="65337" x="2705100" y="2184400"/>
          <p14:tracePt t="65355" x="2743200" y="2190750"/>
          <p14:tracePt t="65371" x="2774950" y="2190750"/>
          <p14:tracePt t="65386" x="2813050" y="2190750"/>
          <p14:tracePt t="65404" x="2838450" y="2178050"/>
          <p14:tracePt t="65420" x="2851150" y="2165350"/>
          <p14:tracePt t="65437" x="2863850" y="2133600"/>
          <p14:tracePt t="65453" x="2870200" y="2095500"/>
          <p14:tracePt t="65470" x="2870200" y="2044700"/>
          <p14:tracePt t="65487" x="2851150" y="2012950"/>
          <p14:tracePt t="65503" x="2832100" y="1993900"/>
          <p14:tracePt t="65520" x="2794000" y="1974850"/>
          <p14:tracePt t="65537" x="2762250" y="1974850"/>
          <p14:tracePt t="65555" x="2717800" y="1974850"/>
          <p14:tracePt t="65570" x="2635250" y="1987550"/>
          <p14:tracePt t="65588" x="2559050" y="2038350"/>
          <p14:tracePt t="65603" x="2495550" y="2082800"/>
          <p14:tracePt t="65620" x="2463800" y="2146300"/>
          <p14:tracePt t="65636" x="2457450" y="2190750"/>
          <p14:tracePt t="65654" x="2457450" y="2247900"/>
          <p14:tracePt t="65670" x="2457450" y="2254250"/>
          <p14:tracePt t="65686" x="2514600" y="2260600"/>
          <p14:tracePt t="65704" x="2546350" y="2260600"/>
          <p14:tracePt t="65720" x="2603500" y="2235200"/>
          <p14:tracePt t="65736" x="2647950" y="2171700"/>
          <p14:tracePt t="65754" x="2679700" y="2108200"/>
          <p14:tracePt t="65771" x="2692400" y="2057400"/>
          <p14:tracePt t="65789" x="2692400" y="2032000"/>
          <p14:tracePt t="65794" x="2692400" y="2019300"/>
          <p14:tracePt t="65803" x="2692400" y="2012950"/>
          <p14:tracePt t="65820" x="2686050" y="2012950"/>
          <p14:tracePt t="65873" x="2679700" y="2012950"/>
          <p14:tracePt t="65887" x="2667000" y="2012950"/>
          <p14:tracePt t="65920" x="2660650" y="2012950"/>
          <p14:tracePt t="66106" x="2667000" y="2025650"/>
          <p14:tracePt t="66124" x="2762250" y="2032000"/>
          <p14:tracePt t="66136" x="2870200" y="2063750"/>
          <p14:tracePt t="66153" x="3016250" y="2070100"/>
          <p14:tracePt t="66170" x="3270250" y="2095500"/>
          <p14:tracePt t="66187" x="3600450" y="2152650"/>
          <p14:tracePt t="66203" x="4000500" y="2203450"/>
          <p14:tracePt t="66220" x="4451350" y="2292350"/>
          <p14:tracePt t="66237" x="4768850" y="2400300"/>
          <p14:tracePt t="66254" x="4984750" y="2559050"/>
          <p14:tracePt t="66270" x="5035550" y="2616200"/>
          <p14:tracePt t="66286" x="5130800" y="2806700"/>
          <p14:tracePt t="66304" x="5175250" y="2933700"/>
          <p14:tracePt t="66320" x="5200650" y="3067050"/>
          <p14:tracePt t="66337" x="5213350" y="3181350"/>
          <p14:tracePt t="66353" x="5238750" y="3314700"/>
          <p14:tracePt t="66372" x="5264150" y="3467100"/>
          <p14:tracePt t="66387" x="5308600" y="3606800"/>
          <p14:tracePt t="66403" x="5340350" y="3721100"/>
          <p14:tracePt t="66420" x="5378450" y="3829050"/>
          <p14:tracePt t="66454" x="5473700" y="3981450"/>
          <p14:tracePt t="66470" x="5518150" y="4025900"/>
          <p14:tracePt t="66486" x="5581650" y="4064000"/>
          <p14:tracePt t="66503" x="5607050" y="4076700"/>
          <p14:tracePt t="66520" x="5626100" y="4089400"/>
          <p14:tracePt t="66538" x="5638800" y="4089400"/>
          <p14:tracePt t="67361" x="5645150" y="4102100"/>
          <p14:tracePt t="67370" x="5645150" y="4127500"/>
          <p14:tracePt t="67386" x="5651500" y="4178300"/>
          <p14:tracePt t="67403" x="5651500" y="4222750"/>
          <p14:tracePt t="67420" x="5651500" y="4254500"/>
          <p14:tracePt t="67437" x="5651500" y="4279900"/>
          <p14:tracePt t="67453" x="5651500" y="4311650"/>
          <p14:tracePt t="67470" x="5651500" y="4349750"/>
          <p14:tracePt t="67486" x="5664200" y="4381500"/>
          <p14:tracePt t="67503" x="5664200" y="4413250"/>
          <p14:tracePt t="67520" x="5657850" y="4470400"/>
          <p14:tracePt t="67537" x="5594350" y="4603750"/>
          <p14:tracePt t="67553" x="5518150" y="4724400"/>
          <p14:tracePt t="67570" x="5429250" y="4838700"/>
          <p14:tracePt t="67588" x="5334000" y="4921250"/>
          <p14:tracePt t="67603" x="5238750" y="4991100"/>
          <p14:tracePt t="67620" x="5143500" y="5048250"/>
          <p14:tracePt t="67637" x="5029200" y="5073650"/>
          <p14:tracePt t="67655" x="4800600" y="5086350"/>
          <p14:tracePt t="67670" x="4673600" y="5086350"/>
          <p14:tracePt t="67686" x="4140200" y="5010150"/>
          <p14:tracePt t="67703" x="3714750" y="4889500"/>
          <p14:tracePt t="67720" x="3359150" y="4762500"/>
          <p14:tracePt t="67737" x="3067050" y="4641850"/>
          <p14:tracePt t="67753" x="2901950" y="4572000"/>
          <p14:tracePt t="67770" x="2774950" y="4521200"/>
          <p14:tracePt t="67788" x="2736850" y="4489450"/>
          <p14:tracePt t="67841" x="2736850" y="4483100"/>
          <p14:tracePt t="67854" x="2736850" y="4476750"/>
          <p14:tracePt t="67921" x="2736850" y="4470400"/>
          <p14:tracePt t="67936" x="2774950" y="4470400"/>
          <p14:tracePt t="67953" x="2844800" y="4502150"/>
          <p14:tracePt t="67970" x="2952750" y="4514850"/>
          <p14:tracePt t="67986" x="3060700" y="4514850"/>
          <p14:tracePt t="68003" x="3194050" y="4514850"/>
          <p14:tracePt t="68020" x="3365500" y="4514850"/>
          <p14:tracePt t="68038" x="3543300" y="4495800"/>
          <p14:tracePt t="68053" x="3606800" y="4483100"/>
          <p14:tracePt t="68070" x="3670300" y="4438650"/>
          <p14:tracePt t="68088" x="3670300" y="4419600"/>
          <p14:tracePt t="68103" x="3670300" y="4394200"/>
          <p14:tracePt t="68122" x="3670300" y="4368800"/>
          <p14:tracePt t="68137" x="3657600" y="4337050"/>
          <p14:tracePt t="68153" x="3638550" y="4311650"/>
          <p14:tracePt t="68186" x="3632200" y="4311650"/>
          <p14:tracePt t="68291" x="3619500" y="4311650"/>
          <p14:tracePt t="68303" x="3619500" y="4324350"/>
          <p14:tracePt t="68320" x="3619500" y="4362450"/>
          <p14:tracePt t="68336" x="3619500" y="4387850"/>
          <p14:tracePt t="68353" x="3613150" y="4413250"/>
          <p14:tracePt t="68371" x="3613150" y="4445000"/>
          <p14:tracePt t="68387" x="3600450" y="4457700"/>
          <p14:tracePt t="68448" x="3600450" y="4445000"/>
          <p14:tracePt t="68470" x="3600450" y="4438650"/>
          <p14:tracePt t="68904" x="3587750" y="4464050"/>
          <p14:tracePt t="68920" x="3587750" y="4483100"/>
          <p14:tracePt t="68936" x="3575050" y="4508500"/>
          <p14:tracePt t="68953" x="3575050" y="4527550"/>
          <p14:tracePt t="68970" x="3575050" y="4559300"/>
          <p14:tracePt t="68987" x="3575050" y="4584700"/>
          <p14:tracePt t="69003" x="3581400" y="4610100"/>
          <p14:tracePt t="69020" x="3600450" y="4641850"/>
          <p14:tracePt t="69036" x="3644900" y="4667250"/>
          <p14:tracePt t="69053" x="3733800" y="4699000"/>
          <p14:tracePt t="69070" x="3949700" y="4743450"/>
          <p14:tracePt t="69088" x="4127500" y="4800600"/>
          <p14:tracePt t="69103" x="4349750" y="4857750"/>
          <p14:tracePt t="69121" x="4584700" y="4946650"/>
          <p14:tracePt t="69136" x="4749800" y="5016500"/>
          <p14:tracePt t="69153" x="4857750" y="5060950"/>
          <p14:tracePt t="69170" x="4889500" y="5080000"/>
          <p14:tracePt t="69257" x="4889500" y="5086350"/>
          <p14:tracePt t="69288" x="4889500" y="5124450"/>
          <p14:tracePt t="69303" x="4889500" y="5168900"/>
          <p14:tracePt t="69320" x="4889500" y="5226050"/>
          <p14:tracePt t="69336" x="4889500" y="5295900"/>
          <p14:tracePt t="69353" x="4870450" y="5359400"/>
          <p14:tracePt t="69373" x="4838700" y="5429250"/>
          <p14:tracePt t="69386" x="4781550" y="5480050"/>
          <p14:tracePt t="69403" x="4730750" y="5537200"/>
          <p14:tracePt t="69419" x="4660900" y="5588000"/>
          <p14:tracePt t="69436" x="4540250" y="5645150"/>
          <p14:tracePt t="69453" x="4432300" y="5664200"/>
          <p14:tracePt t="69470" x="4343400" y="5689600"/>
          <p14:tracePt t="69486" x="4324350" y="5702300"/>
          <p14:tracePt t="70136" x="4318000" y="5702300"/>
          <p14:tracePt t="70155" x="4279900" y="5715000"/>
          <p14:tracePt t="70170" x="4216400" y="5715000"/>
          <p14:tracePt t="70187" x="4152900" y="5734050"/>
          <p14:tracePt t="70203" x="4057650" y="5734050"/>
          <p14:tracePt t="70219" x="3968750" y="5734050"/>
          <p14:tracePt t="70236" x="3905250" y="5734050"/>
          <p14:tracePt t="70253" x="3873500" y="5734050"/>
          <p14:tracePt t="70270" x="3867150" y="5734050"/>
          <p14:tracePt t="70339" x="3860800" y="5734050"/>
          <p14:tracePt t="70353" x="3835400" y="5715000"/>
          <p14:tracePt t="70370" x="3810000" y="5702300"/>
          <p14:tracePt t="70386" x="3790950" y="5702300"/>
          <p14:tracePt t="70403" x="3771900" y="5689600"/>
          <p14:tracePt t="70419" x="3765550" y="5689600"/>
          <p14:tracePt t="70436" x="3752850" y="5689600"/>
          <p14:tracePt t="70454" x="3708400" y="5689600"/>
          <p14:tracePt t="70471" x="3657600" y="5689600"/>
          <p14:tracePt t="70486" x="3606800" y="5695950"/>
          <p14:tracePt t="70503" x="3575050" y="5708650"/>
          <p14:tracePt t="70520" x="3556000" y="5721350"/>
          <p14:tracePt t="70536" x="3549650" y="5721350"/>
          <p14:tracePt t="71243" x="3549650" y="5715000"/>
          <p14:tracePt t="71253" x="3530600" y="5651500"/>
          <p14:tracePt t="71270" x="3409950" y="5448300"/>
          <p14:tracePt t="71286" x="3327400" y="5340350"/>
          <p14:tracePt t="71303" x="3263900" y="5270500"/>
          <p14:tracePt t="71319" x="3225800" y="5213350"/>
          <p14:tracePt t="71336" x="3213100" y="5200650"/>
          <p14:tracePt t="71370" x="3206750" y="5200650"/>
          <p14:tracePt t="71419" x="3206750" y="5232400"/>
          <p14:tracePt t="71436" x="3206750" y="5257800"/>
          <p14:tracePt t="71453" x="3206750" y="5270500"/>
          <p14:tracePt t="71527" x="3206750" y="5181600"/>
          <p14:tracePt t="71536" x="3206750" y="5118100"/>
          <p14:tracePt t="71553" x="3206750" y="4978400"/>
          <p14:tracePt t="71570" x="3206750" y="4743450"/>
          <p14:tracePt t="71588" x="3155950" y="4375150"/>
          <p14:tracePt t="71604" x="3054350" y="4000500"/>
          <p14:tracePt t="71622" x="2952750" y="3302000"/>
          <p14:tracePt t="71636" x="2921000" y="3086100"/>
          <p14:tracePt t="71655" x="2851150" y="2559050"/>
          <p14:tracePt t="71670" x="2832100" y="2406650"/>
          <p14:tracePt t="71686" x="2825750" y="2222500"/>
          <p14:tracePt t="71703" x="2825750" y="2082800"/>
          <p14:tracePt t="71720" x="2825750" y="2070100"/>
          <p14:tracePt t="71753" x="2813050" y="2120900"/>
          <p14:tracePt t="71770" x="2781300" y="2292350"/>
          <p14:tracePt t="71788" x="2755900" y="2489200"/>
          <p14:tracePt t="71790" x="2730500" y="2635250"/>
          <p14:tracePt t="71802" x="2730500" y="2794000"/>
          <p14:tracePt t="71819" x="2717800" y="3175000"/>
          <p14:tracePt t="71836" x="2717800" y="3543300"/>
          <p14:tracePt t="71855" x="2717800" y="3943350"/>
          <p14:tracePt t="71870" x="2730500" y="4108450"/>
          <p14:tracePt t="71886" x="2762250" y="4248150"/>
          <p14:tracePt t="71906" x="2794000" y="4330700"/>
          <p14:tracePt t="71920" x="2825750" y="4400550"/>
          <p14:tracePt t="71936" x="2832100" y="4425950"/>
          <p14:tracePt t="71952" x="2838450" y="4451350"/>
          <p14:tracePt t="71969" x="2851150" y="4464050"/>
          <p14:tracePt t="71986" x="2851150" y="4470400"/>
          <p14:tracePt t="72003" x="2857500" y="4489450"/>
          <p14:tracePt t="72019" x="2857500" y="4495800"/>
          <p14:tracePt t="72038" x="2857500" y="4521200"/>
          <p14:tracePt t="72053" x="2857500" y="4540250"/>
          <p14:tracePt t="72071" x="2857500" y="4559300"/>
          <p14:tracePt t="72241" x="2857500" y="4572000"/>
          <p14:tracePt t="72263" x="2851150" y="4584700"/>
          <p14:tracePt t="72275" x="2844800" y="4597400"/>
          <p14:tracePt t="72286" x="2825750" y="4616450"/>
          <p14:tracePt t="72303" x="2787650" y="4673600"/>
          <p14:tracePt t="72320" x="2768600" y="4699000"/>
          <p14:tracePt t="72336" x="2768600" y="4705350"/>
          <p14:tracePt t="72354" x="2762250" y="4705350"/>
          <p14:tracePt t="72370" x="2755900" y="4711700"/>
          <p14:tracePt t="72386" x="2755900" y="4724400"/>
          <p14:tracePt t="72402" x="2749550" y="4762500"/>
          <p14:tracePt t="72419" x="2724150" y="4800600"/>
          <p14:tracePt t="72436" x="2705100" y="4832350"/>
          <p14:tracePt t="72453" x="2705100" y="4845050"/>
          <p14:tracePt t="72469" x="2698750" y="4857750"/>
          <p14:tracePt t="72486" x="2692400" y="4864100"/>
          <p14:tracePt t="72577" x="2686050" y="4870450"/>
          <p14:tracePt t="72587" x="2686050" y="4876800"/>
          <p14:tracePt t="72603" x="2679700" y="4889500"/>
          <p14:tracePt t="72619" x="2667000" y="4927600"/>
          <p14:tracePt t="72655" x="2654300" y="5080000"/>
          <p14:tracePt t="72670" x="2635250" y="5162550"/>
          <p14:tracePt t="72686" x="2635250" y="5187950"/>
          <p14:tracePt t="72703" x="2622550" y="5251450"/>
          <p14:tracePt t="72719" x="2622550" y="5270500"/>
          <p14:tracePt t="72984" x="2609850" y="5264150"/>
          <p14:tracePt t="73002" x="2527300" y="5264150"/>
          <p14:tracePt t="73019" x="2432050" y="5289550"/>
          <p14:tracePt t="73037" x="2305050" y="5327650"/>
          <p14:tracePt t="73053" x="2171700" y="5365750"/>
          <p14:tracePt t="73071" x="2038350" y="5422900"/>
          <p14:tracePt t="73089" x="2025650" y="5435600"/>
          <p14:tracePt t="73103" x="2019300" y="5448300"/>
          <p14:tracePt t="73120" x="2012950" y="5492750"/>
          <p14:tracePt t="73136" x="2012950" y="5537200"/>
          <p14:tracePt t="73153" x="2012950" y="5568950"/>
          <p14:tracePt t="73170" x="2012950" y="5588000"/>
          <p14:tracePt t="73296" x="2012950" y="5594350"/>
          <p14:tracePt t="73472" x="2019300" y="5594350"/>
          <p14:tracePt t="73486" x="2019300" y="5613400"/>
          <p14:tracePt t="73503" x="2025650" y="5632450"/>
          <p14:tracePt t="73536" x="2025650" y="5638800"/>
          <p14:tracePt t="73570" x="2025650" y="5651500"/>
          <p14:tracePt t="73587" x="2025650" y="5670550"/>
          <p14:tracePt t="73604" x="2025650" y="5715000"/>
          <p14:tracePt t="73620" x="2012950" y="5765800"/>
          <p14:tracePt t="73637" x="2006600" y="5803900"/>
          <p14:tracePt t="73655" x="1993900" y="5873750"/>
          <p14:tracePt t="73669" x="1993900" y="5905500"/>
          <p14:tracePt t="73686" x="1987550" y="5981700"/>
          <p14:tracePt t="73702" x="1981200" y="6070600"/>
          <p14:tracePt t="73719" x="1981200" y="6115050"/>
          <p14:tracePt t="73736" x="1981200" y="6134100"/>
          <p14:tracePt t="73769" x="1981200" y="6140450"/>
          <p14:tracePt t="73786" x="1968500" y="6140450"/>
          <p14:tracePt t="73803" x="1930400" y="6140450"/>
          <p14:tracePt t="73819" x="1873250" y="6083300"/>
          <p14:tracePt t="73837" x="1797050" y="6026150"/>
          <p14:tracePt t="73855" x="1746250" y="6000750"/>
          <p14:tracePt t="73869" x="1714500" y="5969000"/>
          <p14:tracePt t="73886" x="1695450" y="5956300"/>
          <p14:tracePt t="73928" x="1689100" y="5956300"/>
          <p14:tracePt t="73952" x="1689100" y="5962650"/>
          <p14:tracePt t="73969" x="1733550" y="5994400"/>
          <p14:tracePt t="73986" x="1803400" y="6019800"/>
          <p14:tracePt t="74003" x="1898650" y="6038850"/>
          <p14:tracePt t="74019" x="2000250" y="6057900"/>
          <p14:tracePt t="74036" x="2101850" y="6064250"/>
          <p14:tracePt t="74053" x="2216150" y="6064250"/>
          <p14:tracePt t="74069" x="2317750" y="6064250"/>
          <p14:tracePt t="74086" x="2451100" y="6064250"/>
          <p14:tracePt t="74103" x="2533650" y="6038850"/>
          <p14:tracePt t="74122" x="2597150" y="5988050"/>
          <p14:tracePt t="74136" x="2635250" y="5943600"/>
          <p14:tracePt t="74152" x="2667000" y="5867400"/>
          <p14:tracePt t="74169" x="2679700" y="5797550"/>
          <p14:tracePt t="74186" x="2679700" y="5721350"/>
          <p14:tracePt t="74202" x="2679700" y="5664200"/>
          <p14:tracePt t="74219" x="2679700" y="5581650"/>
          <p14:tracePt t="74236" x="2622550" y="5486400"/>
          <p14:tracePt t="74253" x="2552700" y="5391150"/>
          <p14:tracePt t="74269" x="2457450" y="5308600"/>
          <p14:tracePt t="74285" x="2336800" y="5245100"/>
          <p14:tracePt t="74288" x="2260600" y="5232400"/>
          <p14:tracePt t="74302" x="2108200" y="5175250"/>
          <p14:tracePt t="74319" x="1943100" y="5156200"/>
          <p14:tracePt t="74336" x="1758950" y="5156200"/>
          <p14:tracePt t="74352" x="1600200" y="5156200"/>
          <p14:tracePt t="74370" x="1447800" y="5219700"/>
          <p14:tracePt t="74386" x="1346200" y="5314950"/>
          <p14:tracePt t="74402" x="1263650" y="5492750"/>
          <p14:tracePt t="74419" x="1257300" y="5676900"/>
          <p14:tracePt t="74436" x="1257300" y="5861050"/>
          <p14:tracePt t="74453" x="1301750" y="6019800"/>
          <p14:tracePt t="74469" x="1384300" y="6134100"/>
          <p14:tracePt t="74486" x="1492250" y="6203950"/>
          <p14:tracePt t="74519" x="1949450" y="6223000"/>
          <p14:tracePt t="74536" x="2133600" y="6223000"/>
          <p14:tracePt t="74552" x="2298700" y="6165850"/>
          <p14:tracePt t="74570" x="2413000" y="6102350"/>
          <p14:tracePt t="74586" x="2495550" y="6026150"/>
          <p14:tracePt t="74603" x="2533650" y="5924550"/>
          <p14:tracePt t="74622" x="2559050" y="5797550"/>
          <p14:tracePt t="74636" x="2559050" y="5676900"/>
          <p14:tracePt t="74653" x="2533650" y="5556250"/>
          <p14:tracePt t="74669" x="2495550" y="5454650"/>
          <p14:tracePt t="74686" x="2400300" y="5314950"/>
          <p14:tracePt t="74703" x="2362200" y="5276850"/>
          <p14:tracePt t="74719" x="2209800" y="5200650"/>
          <p14:tracePt t="74736" x="2076450" y="5194300"/>
          <p14:tracePt t="74752" x="1949450" y="5194300"/>
          <p14:tracePt t="74786" x="1739900" y="5308600"/>
          <p14:tracePt t="74790" x="1701800" y="5340350"/>
          <p14:tracePt t="74802" x="1657350" y="5384800"/>
          <p14:tracePt t="74819" x="1606550" y="5492750"/>
          <p14:tracePt t="74838" x="1587500" y="5670550"/>
          <p14:tracePt t="74855" x="1587500" y="5791200"/>
          <p14:tracePt t="74873" x="1612900" y="5924550"/>
          <p14:tracePt t="74886" x="1670050" y="6026150"/>
          <p14:tracePt t="74904" x="1746250" y="6102350"/>
          <p14:tracePt t="74919" x="1847850" y="6178550"/>
          <p14:tracePt t="74936" x="1955800" y="6235700"/>
          <p14:tracePt t="74952" x="2070100" y="6280150"/>
          <p14:tracePt t="74969" x="2171700" y="6286500"/>
          <p14:tracePt t="74986" x="2241550" y="6286500"/>
          <p14:tracePt t="75002" x="2324100" y="6261100"/>
          <p14:tracePt t="75019" x="2387600" y="6178550"/>
          <p14:tracePt t="75038" x="2451100" y="6051550"/>
          <p14:tracePt t="75052" x="2482850" y="5924550"/>
          <p14:tracePt t="75070" x="2495550" y="5791200"/>
          <p14:tracePt t="75088" x="2501900" y="5588000"/>
          <p14:tracePt t="75103" x="2482850" y="5467350"/>
          <p14:tracePt t="75121" x="2413000" y="5346700"/>
          <p14:tracePt t="75136" x="2336800" y="5264150"/>
          <p14:tracePt t="75152" x="2203450" y="5194300"/>
          <p14:tracePt t="75170" x="2070100" y="5149850"/>
          <p14:tracePt t="75186" x="1911350" y="5124450"/>
          <p14:tracePt t="75202" x="1720850" y="5118100"/>
          <p14:tracePt t="75219" x="1606550" y="5118100"/>
          <p14:tracePt t="75235" x="1511300" y="5156200"/>
          <p14:tracePt t="75252" x="1447800" y="5226050"/>
          <p14:tracePt t="75269" x="1409700" y="5340350"/>
          <p14:tracePt t="75286" x="1377950" y="5518150"/>
          <p14:tracePt t="75303" x="1377950" y="5645150"/>
          <p14:tracePt t="75319" x="1428750" y="5778500"/>
          <p14:tracePt t="75336" x="1511300" y="5905500"/>
          <p14:tracePt t="75353" x="1593850" y="6045200"/>
          <p14:tracePt t="75371" x="1701800" y="6127750"/>
          <p14:tracePt t="75386" x="1841500" y="6184900"/>
          <p14:tracePt t="75402" x="2000250" y="6216650"/>
          <p14:tracePt t="75419" x="2133600" y="6223000"/>
          <p14:tracePt t="75436" x="2286000" y="6203950"/>
          <p14:tracePt t="75453" x="2413000" y="6127750"/>
          <p14:tracePt t="75469" x="2508250" y="6026150"/>
          <p14:tracePt t="75486" x="2609850" y="5829300"/>
          <p14:tracePt t="75503" x="2622550" y="5670550"/>
          <p14:tracePt t="75519" x="2622550" y="5518150"/>
          <p14:tracePt t="75536" x="2571750" y="5378450"/>
          <p14:tracePt t="75552" x="2470150" y="5257800"/>
          <p14:tracePt t="75569" x="2362200" y="5181600"/>
          <p14:tracePt t="75586" x="2159000" y="5111750"/>
          <p14:tracePt t="75603" x="1917700" y="5086350"/>
          <p14:tracePt t="75619" x="1651000" y="5080000"/>
          <p14:tracePt t="75636" x="1441450" y="5105400"/>
          <p14:tracePt t="75652" x="1308100" y="5187950"/>
          <p14:tracePt t="75669" x="1238250" y="5295900"/>
          <p14:tracePt t="75686" x="1212850" y="5537200"/>
          <p14:tracePt t="75702" x="1225550" y="5727700"/>
          <p14:tracePt t="75719" x="1352550" y="5962650"/>
          <p14:tracePt t="75735" x="1612900" y="6191250"/>
          <p14:tracePt t="75752" x="1854200" y="6337300"/>
          <p14:tracePt t="75769" x="2127250" y="6400800"/>
          <p14:tracePt t="75786" x="2349500" y="6400800"/>
          <p14:tracePt t="75802" x="2533650" y="6369050"/>
          <p14:tracePt t="75819" x="2686050" y="6280150"/>
          <p14:tracePt t="75836" x="2787650" y="6159500"/>
          <p14:tracePt t="75852" x="2819400" y="6026150"/>
          <p14:tracePt t="75871" x="2825750" y="5772150"/>
          <p14:tracePt t="75886" x="2800350" y="5581650"/>
          <p14:tracePt t="75904" x="2717800" y="5359400"/>
          <p14:tracePt t="75919" x="2565400" y="5149850"/>
          <p14:tracePt t="75936" x="2406650" y="5003800"/>
          <p14:tracePt t="75954" x="2228850" y="4914900"/>
          <p14:tracePt t="75969" x="2057400" y="4889500"/>
          <p14:tracePt t="75986" x="1828800" y="4889500"/>
          <p14:tracePt t="76002" x="1606550" y="4984750"/>
          <p14:tracePt t="76019" x="1428750" y="5111750"/>
          <p14:tracePt t="76037" x="1314450" y="5264150"/>
          <p14:tracePt t="76052" x="1238250" y="5461000"/>
          <p14:tracePt t="76069" x="1225550" y="5632450"/>
          <p14:tracePt t="76086" x="1346200" y="5892800"/>
          <p14:tracePt t="76103" x="1485900" y="6019800"/>
          <p14:tracePt t="76122" x="1651000" y="6127750"/>
          <p14:tracePt t="76135" x="1898650" y="6165850"/>
          <p14:tracePt t="76152" x="2209800" y="6210300"/>
          <p14:tracePt t="76169" x="2470150" y="6210300"/>
          <p14:tracePt t="76186" x="2647950" y="6159500"/>
          <p14:tracePt t="76202" x="2749550" y="6102350"/>
          <p14:tracePt t="76219" x="2832100" y="6000750"/>
          <p14:tracePt t="76236" x="2863850" y="5854700"/>
          <p14:tracePt t="76252" x="2863850" y="5683250"/>
          <p14:tracePt t="76269" x="2825750" y="5486400"/>
          <p14:tracePt t="76286" x="2628900" y="5130800"/>
          <p14:tracePt t="76302" x="2489200" y="4984750"/>
          <p14:tracePt t="76319" x="2330450" y="4914900"/>
          <p14:tracePt t="76335" x="2089150" y="4864100"/>
          <p14:tracePt t="76353" x="1809750" y="4864100"/>
          <p14:tracePt t="76371" x="1562100" y="4933950"/>
          <p14:tracePt t="76386" x="1390650" y="5035550"/>
          <p14:tracePt t="76402" x="1263650" y="5162550"/>
          <p14:tracePt t="76419" x="1200150" y="5308600"/>
          <p14:tracePt t="76436" x="1187450" y="5461000"/>
          <p14:tracePt t="76453" x="1206500" y="5613400"/>
          <p14:tracePt t="76469" x="1301750" y="5746750"/>
          <p14:tracePt t="76486" x="1524000" y="5886450"/>
          <p14:tracePt t="76502" x="1682750" y="5924550"/>
          <p14:tracePt t="76519" x="1816100" y="5924550"/>
          <p14:tracePt t="76535" x="1936750" y="5918200"/>
          <p14:tracePt t="76552" x="1993900" y="5892800"/>
          <p14:tracePt t="76570" x="2012950" y="5873750"/>
          <p14:tracePt t="76586" x="2019300" y="5848350"/>
          <p14:tracePt t="76603" x="2019300" y="5822950"/>
          <p14:tracePt t="76620" x="2019300" y="5778500"/>
          <p14:tracePt t="76636" x="2019300" y="5753100"/>
          <p14:tracePt t="76655" x="2006600" y="5727700"/>
          <p14:tracePt t="76669" x="2006600" y="5721350"/>
          <p14:tracePt t="76686" x="2000250" y="5702300"/>
          <p14:tracePt t="76729" x="2000250" y="5695950"/>
          <p14:tracePt t="76752" x="1981200" y="5683250"/>
          <p14:tracePt t="76770" x="1981200" y="5676900"/>
          <p14:tracePt t="76930" x="1974850" y="5670550"/>
          <p14:tracePt t="76938" x="1955800" y="5657850"/>
          <p14:tracePt t="76952" x="1943100" y="5645150"/>
          <p14:tracePt t="80448" x="1943100" y="5651500"/>
          <p14:tracePt t="80457" x="1962150" y="5695950"/>
          <p14:tracePt t="80468" x="1974850" y="5727700"/>
          <p14:tracePt t="80486" x="1981200" y="5772150"/>
          <p14:tracePt t="80503" x="1987550" y="5784850"/>
          <p14:tracePt t="80519" x="1987550" y="5791200"/>
          <p14:tracePt t="80626" x="1987550" y="5778500"/>
          <p14:tracePt t="80635" x="1987550" y="5772150"/>
          <p14:tracePt t="80652" x="1987550" y="5753100"/>
          <p14:tracePt t="80669" x="1987550" y="5734050"/>
          <p14:tracePt t="80685" x="1987550" y="5721350"/>
          <p14:tracePt t="80702" x="1987550" y="5702300"/>
          <p14:tracePt t="80718" x="1987550" y="5657850"/>
          <p14:tracePt t="80735" x="1987550" y="5632450"/>
          <p14:tracePt t="80752" x="1987550" y="5626100"/>
          <p14:tracePt t="80787" x="1993900" y="5588000"/>
          <p14:tracePt t="80791" x="1993900" y="5575300"/>
          <p14:tracePt t="80802" x="2000250" y="5562600"/>
          <p14:tracePt t="80819" x="2012950" y="5543550"/>
          <p14:tracePt t="80835" x="2032000" y="5530850"/>
          <p14:tracePt t="80853" x="2038350" y="5524500"/>
          <p14:tracePt t="80869" x="2051050" y="5499100"/>
          <p14:tracePt t="80885" x="2057400" y="5486400"/>
          <p14:tracePt t="80904" x="2076450" y="5467350"/>
          <p14:tracePt t="80919" x="2101850" y="5429250"/>
          <p14:tracePt t="80936" x="2127250" y="5397500"/>
          <p14:tracePt t="80952" x="2159000" y="5353050"/>
          <p14:tracePt t="80968" x="2203450" y="5270500"/>
          <p14:tracePt t="80985" x="2241550" y="5200650"/>
          <p14:tracePt t="81002" x="2273300" y="5105400"/>
          <p14:tracePt t="81018" x="2317750" y="4972050"/>
          <p14:tracePt t="81035" x="2381250" y="4749800"/>
          <p14:tracePt t="81052" x="2432050" y="4546600"/>
          <p14:tracePt t="81069" x="2457450" y="4375150"/>
          <p14:tracePt t="81085" x="2501900" y="4210050"/>
          <p14:tracePt t="81105" x="2584450" y="3924300"/>
          <p14:tracePt t="81122" x="2597150" y="3740150"/>
          <p14:tracePt t="81136" x="2597150" y="3441700"/>
          <p14:tracePt t="81152" x="2597150" y="3181350"/>
          <p14:tracePt t="81169" x="2597150" y="2940050"/>
          <p14:tracePt t="81185" x="2597150" y="2762250"/>
          <p14:tracePt t="81202" x="2597150" y="2609850"/>
          <p14:tracePt t="81220" x="2597150" y="2501900"/>
          <p14:tracePt t="81236" x="2609850" y="2438400"/>
          <p14:tracePt t="81252" x="2609850" y="2406650"/>
          <p14:tracePt t="81268" x="2609850" y="2400300"/>
          <p14:tracePt t="81353" x="2609850" y="2425700"/>
          <p14:tracePt t="81371" x="2609850" y="2444750"/>
          <p14:tracePt t="81386" x="2603500" y="2463800"/>
          <p14:tracePt t="81402" x="2603500" y="2476500"/>
          <p14:tracePt t="81422" x="2590800" y="2527300"/>
          <p14:tracePt t="81435" x="2590800" y="2552700"/>
          <p14:tracePt t="81452" x="2584450" y="2584450"/>
          <p14:tracePt t="81468" x="2578100" y="2641600"/>
          <p14:tracePt t="81485" x="2578100" y="2698750"/>
          <p14:tracePt t="81518" x="2578100" y="2762250"/>
          <p14:tracePt t="81535" x="2578100" y="2774950"/>
          <p14:tracePt t="81569" x="2578100" y="2787650"/>
          <p14:tracePt t="81586" x="2578100" y="2813050"/>
          <p14:tracePt t="81603" x="2578100" y="2851150"/>
          <p14:tracePt t="81620" x="2578100" y="2946400"/>
          <p14:tracePt t="81636" x="2578100" y="3092450"/>
          <p14:tracePt t="81655" x="2578100" y="3409950"/>
          <p14:tracePt t="81669" x="2578100" y="3517900"/>
          <p14:tracePt t="81686" x="2635250" y="3879850"/>
          <p14:tracePt t="81702" x="2654300" y="4038600"/>
          <p14:tracePt t="81719" x="2730500" y="4521200"/>
          <p14:tracePt t="81735" x="2806700" y="4832350"/>
          <p14:tracePt t="81752" x="2863850" y="5054600"/>
          <p14:tracePt t="81769" x="2908300" y="5194300"/>
          <p14:tracePt t="81788" x="2940050" y="5308600"/>
          <p14:tracePt t="81791" x="2946400" y="5327650"/>
          <p14:tracePt t="81802" x="2952750" y="5353050"/>
          <p14:tracePt t="81818" x="2952750" y="5378450"/>
          <p14:tracePt t="81835" x="2952750" y="5397500"/>
          <p14:tracePt t="81852" x="2952750" y="5403850"/>
          <p14:tracePt t="81870" x="2952750" y="5416550"/>
          <p14:tracePt t="81886" x="2952750" y="5448300"/>
          <p14:tracePt t="81904" x="2946400" y="5492750"/>
          <p14:tracePt t="81919" x="2933700" y="5543550"/>
          <p14:tracePt t="81935" x="2927350" y="5594350"/>
          <p14:tracePt t="81951" x="2914650" y="5626100"/>
          <p14:tracePt t="81968" x="2914650" y="5683250"/>
          <p14:tracePt t="81985" x="2889250" y="5740400"/>
          <p14:tracePt t="82002" x="2889250" y="5803900"/>
          <p14:tracePt t="82018" x="2876550" y="5861050"/>
          <p14:tracePt t="82036" x="2863850" y="5899150"/>
          <p14:tracePt t="82052" x="2863850" y="5905500"/>
          <p14:tracePt t="82069" x="2857500" y="5911850"/>
          <p14:tracePt t="82128" x="2851150" y="5918200"/>
          <p14:tracePt t="82152" x="2813050" y="5886450"/>
          <p14:tracePt t="82321" x="2813050" y="5880100"/>
          <p14:tracePt t="82335" x="2813050" y="5842000"/>
          <p14:tracePt t="82353" x="2800350" y="5765800"/>
          <p14:tracePt t="82371" x="2768600" y="5676900"/>
          <p14:tracePt t="82385" x="2743200" y="5588000"/>
          <p14:tracePt t="82402" x="2711450" y="5473700"/>
          <p14:tracePt t="82418" x="2673350" y="5359400"/>
          <p14:tracePt t="82435" x="2667000" y="5232400"/>
          <p14:tracePt t="82452" x="2667000" y="5073650"/>
          <p14:tracePt t="82468" x="2667000" y="4908550"/>
          <p14:tracePt t="82485" x="2667000" y="4737100"/>
          <p14:tracePt t="82502" x="2698750" y="4533900"/>
          <p14:tracePt t="82518" x="2705100" y="4267200"/>
          <p14:tracePt t="82535" x="2705100" y="4114800"/>
          <p14:tracePt t="82551" x="2705100" y="3987800"/>
          <p14:tracePt t="82568" x="2686050" y="3898900"/>
          <p14:tracePt t="82586" x="2686050" y="3879850"/>
          <p14:tracePt t="82641" x="2686050" y="3898900"/>
          <p14:tracePt t="82652" x="2679700" y="3962400"/>
          <p14:tracePt t="82668" x="2660650" y="4121150"/>
          <p14:tracePt t="82685" x="2635250" y="4298950"/>
          <p14:tracePt t="82702" x="2622550" y="4546600"/>
          <p14:tracePt t="82719" x="2622550" y="4654550"/>
          <p14:tracePt t="82735" x="2622550" y="4692650"/>
          <p14:tracePt t="82784" x="2647950" y="4622800"/>
          <p14:tracePt t="82801" x="2705100" y="4343400"/>
          <p14:tracePt t="82818" x="2762250" y="4006850"/>
          <p14:tracePt t="82835" x="2806700" y="3600450"/>
          <p14:tracePt t="82852" x="2844800" y="3219450"/>
          <p14:tracePt t="82870" x="2901950" y="2717800"/>
          <p14:tracePt t="82885" x="2921000" y="2565400"/>
          <p14:tracePt t="82904" x="2965450" y="2292350"/>
          <p14:tracePt t="82919" x="2965450" y="2241550"/>
          <p14:tracePt t="82935" x="2965450" y="2235200"/>
          <p14:tracePt t="83018" x="2952750" y="2305050"/>
          <p14:tracePt t="83035" x="2908300" y="2438400"/>
          <p14:tracePt t="83052" x="2863850" y="2622550"/>
          <p14:tracePt t="83068" x="2819400" y="2813050"/>
          <p14:tracePt t="83085" x="2794000" y="3003550"/>
          <p14:tracePt t="83103" x="2768600" y="3219450"/>
          <p14:tracePt t="83121" x="2762250" y="3327400"/>
          <p14:tracePt t="83135" x="2762250" y="3384550"/>
          <p14:tracePt t="83152" x="2762250" y="3409950"/>
          <p14:tracePt t="83192" x="2762250" y="3390900"/>
          <p14:tracePt t="83201" x="2768600" y="3333750"/>
          <p14:tracePt t="83219" x="2781300" y="3168650"/>
          <p14:tracePt t="83236" x="2781300" y="2997200"/>
          <p14:tracePt t="83252" x="2781300" y="2832100"/>
          <p14:tracePt t="83268" x="2762250" y="2711450"/>
          <p14:tracePt t="83285" x="2743200" y="2686050"/>
          <p14:tracePt t="83288" x="2736850" y="2673350"/>
          <p14:tracePt t="83302" x="2730500" y="2673350"/>
          <p14:tracePt t="83336" x="2692400" y="2724150"/>
          <p14:tracePt t="83352" x="2686050" y="2755900"/>
          <p14:tracePt t="83370" x="2673350" y="2781300"/>
          <p14:tracePt t="83385" x="2667000" y="2794000"/>
          <p14:tracePt t="83456" x="2667000" y="2781300"/>
          <p14:tracePt t="83468" x="2673350" y="2749550"/>
          <p14:tracePt t="83485" x="2673350" y="2711450"/>
          <p14:tracePt t="83502" x="2679700" y="2692400"/>
          <p14:tracePt t="83584" x="2679700" y="2724150"/>
          <p14:tracePt t="83601" x="2647950" y="2838450"/>
          <p14:tracePt t="83618" x="2616200" y="2971800"/>
          <p14:tracePt t="83655" x="2476500" y="3416300"/>
          <p14:tracePt t="83668" x="2463800" y="3486150"/>
          <p14:tracePt t="83685" x="2432050" y="3600450"/>
          <p14:tracePt t="83702" x="2432050" y="3708400"/>
          <p14:tracePt t="83718" x="2457450" y="3765550"/>
          <p14:tracePt t="83735" x="2565400" y="3790950"/>
          <p14:tracePt t="83752" x="2711450" y="3797300"/>
          <p14:tracePt t="83768" x="2794000" y="3803650"/>
          <p14:tracePt t="83785" x="2813050" y="3810000"/>
          <p14:tracePt t="83801" x="2813050" y="3816350"/>
          <p14:tracePt t="83819" x="2755900" y="3860800"/>
          <p14:tracePt t="83836" x="2622550" y="3956050"/>
          <p14:tracePt t="83854" x="2451100" y="4095750"/>
          <p14:tracePt t="83868" x="2305050" y="4273550"/>
          <p14:tracePt t="83886" x="2228850" y="4464050"/>
          <p14:tracePt t="83904" x="2222500" y="4527550"/>
          <p14:tracePt t="83919" x="2222500" y="4559300"/>
          <p14:tracePt t="83937" x="2222500" y="4578350"/>
          <p14:tracePt t="84065" x="2228850" y="4578350"/>
          <p14:tracePt t="84085" x="2228850" y="4572000"/>
          <p14:tracePt t="84102" x="2228850" y="4559300"/>
          <p14:tracePt t="84120" x="2228850" y="4540250"/>
          <p14:tracePt t="84135" x="2228850" y="4533900"/>
          <p14:tracePt t="84151" x="2228850" y="4514850"/>
          <p14:tracePt t="84169" x="2235200" y="4476750"/>
          <p14:tracePt t="84185" x="2241550" y="4413250"/>
          <p14:tracePt t="84202" x="2241550" y="4362450"/>
          <p14:tracePt t="84220" x="2241550" y="4260850"/>
          <p14:tracePt t="84235" x="2241550" y="4133850"/>
          <p14:tracePt t="84252" x="2216150" y="4000500"/>
          <p14:tracePt t="84268" x="2178050" y="3905250"/>
          <p14:tracePt t="84285" x="2146300" y="3848100"/>
          <p14:tracePt t="84288" x="2120900" y="3822700"/>
          <p14:tracePt t="84302" x="2089150" y="3810000"/>
          <p14:tracePt t="84318" x="2063750" y="3803650"/>
          <p14:tracePt t="84335" x="2019300" y="3803650"/>
          <p14:tracePt t="84352" x="1955800" y="3835400"/>
          <p14:tracePt t="84371" x="1892300" y="3898900"/>
          <p14:tracePt t="84385" x="1828800" y="3975100"/>
          <p14:tracePt t="84402" x="1790700" y="4032250"/>
          <p14:tracePt t="84418" x="1765300" y="4076700"/>
          <p14:tracePt t="84435" x="1758950" y="4083050"/>
          <p14:tracePt t="84553" x="1758950" y="4108450"/>
          <p14:tracePt t="84568" x="1771650" y="4159250"/>
          <p14:tracePt t="84585" x="1771650" y="4203700"/>
          <p14:tracePt t="84602" x="1771650" y="4216400"/>
          <p14:tracePt t="84624" x="1778000" y="4229100"/>
          <p14:tracePt t="84635" x="1784350" y="4241800"/>
          <p14:tracePt t="84652" x="1790700" y="4248150"/>
          <p14:tracePt t="84668" x="1790700" y="4260850"/>
          <p14:tracePt t="84685" x="1797050" y="4267200"/>
          <p14:tracePt t="84702" x="1816100" y="4292600"/>
          <p14:tracePt t="84718" x="1828800" y="4298950"/>
          <p14:tracePt t="84753" x="1835150" y="4305300"/>
          <p14:tracePt t="84968" x="1835150" y="4298950"/>
          <p14:tracePt t="84985" x="1822450" y="4286250"/>
          <p14:tracePt t="85001" x="1809750" y="4279900"/>
          <p14:tracePt t="85018" x="1803400" y="4273550"/>
          <p14:tracePt t="85191" x="1803400" y="4254500"/>
          <p14:tracePt t="85201" x="1803400" y="4248150"/>
          <p14:tracePt t="85218" x="1790700" y="4210050"/>
          <p14:tracePt t="85235" x="1778000" y="4146550"/>
          <p14:tracePt t="85251" x="1758950" y="4083050"/>
          <p14:tracePt t="85268" x="1727200" y="4006850"/>
          <p14:tracePt t="85284" x="1682750" y="3956050"/>
          <p14:tracePt t="85288" x="1670050" y="3937000"/>
          <p14:tracePt t="85303" x="1644650" y="3924300"/>
          <p14:tracePt t="85318" x="1638300" y="3924300"/>
          <p14:tracePt t="100231" x="1638300" y="3917950"/>
          <p14:tracePt t="100251" x="1568450" y="3886200"/>
          <p14:tracePt t="100267" x="1416050" y="3816350"/>
          <p14:tracePt t="100284" x="1162050" y="3657600"/>
          <p14:tracePt t="100289" x="1047750" y="3568700"/>
          <p14:tracePt t="100300" x="908050" y="3467100"/>
          <p14:tracePt t="100317" x="514350" y="3194050"/>
          <p14:tracePt t="100334" x="266700" y="2984500"/>
          <p14:tracePt t="100350" x="247650" y="2946400"/>
          <p14:tracePt t="100367" x="241300" y="2908300"/>
          <p14:tracePt t="100384" x="222250" y="2857500"/>
          <p14:tracePt t="100400" x="215900" y="2819400"/>
          <p14:tracePt t="100417" x="203200" y="2794000"/>
          <p14:tracePt t="100435" x="196850" y="2781300"/>
          <p14:tracePt t="100670" x="241300" y="2813050"/>
          <p14:tracePt t="100683" x="292100" y="2844800"/>
          <p14:tracePt t="100700" x="330200" y="2876550"/>
          <p14:tracePt t="100717" x="355600" y="2901950"/>
          <p14:tracePt t="100734" x="387350" y="2946400"/>
          <p14:tracePt t="100750" x="431800" y="2990850"/>
          <p14:tracePt t="100767" x="495300" y="3067050"/>
          <p14:tracePt t="100786" x="558800" y="3155950"/>
          <p14:tracePt t="100800" x="590550" y="3219450"/>
          <p14:tracePt t="100817" x="635000" y="3308350"/>
          <p14:tracePt t="100834" x="666750" y="3422650"/>
          <p14:tracePt t="100850" x="711200" y="3549650"/>
          <p14:tracePt t="100867" x="730250" y="3638550"/>
          <p14:tracePt t="100884" x="755650" y="3695700"/>
          <p14:tracePt t="100902" x="774700" y="3759200"/>
          <p14:tracePt t="100917" x="800100" y="3829050"/>
          <p14:tracePt t="100933" x="819150" y="3886200"/>
          <p14:tracePt t="100950" x="863600" y="3930650"/>
          <p14:tracePt t="100967" x="889000" y="3943350"/>
          <p14:tracePt t="100984" x="933450" y="3943350"/>
          <p14:tracePt t="101001" x="1003300" y="3911600"/>
          <p14:tracePt t="101017" x="1092200" y="3790950"/>
          <p14:tracePt t="101035" x="1193800" y="3587750"/>
          <p14:tracePt t="101050" x="1276350" y="3397250"/>
          <p14:tracePt t="101066" x="1377950" y="3244850"/>
          <p14:tracePt t="101083" x="1460500" y="3124200"/>
          <p14:tracePt t="101100" x="1517650" y="3028950"/>
          <p14:tracePt t="101117" x="1536700" y="2959100"/>
          <p14:tracePt t="101135" x="1568450" y="2895600"/>
          <p14:tracePt t="101156" x="1568450" y="2889250"/>
          <p14:tracePt t="101233" x="1568450" y="3035300"/>
          <p14:tracePt t="101250" x="1574800" y="3143250"/>
          <p14:tracePt t="101267" x="1587500" y="3289300"/>
          <p14:tracePt t="101283" x="1606550" y="3384550"/>
          <p14:tracePt t="101300" x="1644650" y="3473450"/>
          <p14:tracePt t="101303" x="1657350" y="3511550"/>
          <p14:tracePt t="101317" x="1689100" y="3568700"/>
          <p14:tracePt t="101335" x="1809750" y="3708400"/>
          <p14:tracePt t="101350" x="1879600" y="3765550"/>
          <p14:tracePt t="101367" x="1917700" y="3784600"/>
          <p14:tracePt t="101385" x="1943100" y="3797300"/>
          <p14:tracePt t="101401" x="1962150" y="3803650"/>
          <p14:tracePt t="101417" x="1974850" y="3822700"/>
          <p14:tracePt t="101434" x="2006600" y="3854450"/>
          <p14:tracePt t="101450" x="2044700" y="3905250"/>
          <p14:tracePt t="101467" x="2076450" y="3962400"/>
          <p14:tracePt t="101483" x="2114550" y="4006850"/>
          <p14:tracePt t="101500" x="2159000" y="4057650"/>
          <p14:tracePt t="101517" x="2184400" y="4083050"/>
          <p14:tracePt t="101534" x="2216150" y="4095750"/>
          <p14:tracePt t="101550" x="2222500" y="4102100"/>
          <p14:tracePt t="101567" x="2235200" y="4108450"/>
          <p14:tracePt t="101617" x="2247900" y="4114800"/>
          <p14:tracePt t="101634" x="2266950" y="4127500"/>
          <p14:tracePt t="101667" x="2279650" y="4133850"/>
          <p14:tracePt t="101683" x="2305050" y="4140200"/>
          <p14:tracePt t="101700" x="2324100" y="4146550"/>
          <p14:tracePt t="101717" x="2343150" y="4152900"/>
          <p14:tracePt t="101734" x="2349500" y="4152900"/>
          <p14:tracePt t="101778" x="2355850" y="4159250"/>
          <p14:tracePt t="101913" x="2355850" y="4171950"/>
          <p14:tracePt t="101921" x="2355850" y="4191000"/>
          <p14:tracePt t="101934" x="2355850" y="4210050"/>
          <p14:tracePt t="101950" x="2336800" y="4248150"/>
          <p14:tracePt t="101967" x="2330450" y="4298950"/>
          <p14:tracePt t="101983" x="2324100" y="4324350"/>
          <p14:tracePt t="102001" x="2324100" y="4337050"/>
          <p14:tracePt t="102016" x="2324100" y="4343400"/>
          <p14:tracePt t="102034" x="2330450" y="4343400"/>
          <p14:tracePt t="102050" x="2343150" y="4356100"/>
          <p14:tracePt t="102156" x="2355850" y="4356100"/>
          <p14:tracePt t="102167" x="2374900" y="4343400"/>
          <p14:tracePt t="102183" x="2393950" y="4337050"/>
          <p14:tracePt t="102248" x="2406650" y="4337050"/>
          <p14:tracePt t="102267" x="2425700" y="4337050"/>
          <p14:tracePt t="102283" x="2432050" y="4343400"/>
          <p14:tracePt t="102300" x="2451100" y="4362450"/>
          <p14:tracePt t="102307" x="2457450" y="4375150"/>
          <p14:tracePt t="102334" x="2470150" y="4387850"/>
          <p14:tracePt t="102350" x="2470150" y="4394200"/>
          <p14:tracePt t="102457" x="2476500" y="4394200"/>
          <p14:tracePt t="102500" x="2476500" y="4387850"/>
          <p14:tracePt t="102517" x="2476500" y="4381500"/>
          <p14:tracePt t="102533" x="2476500" y="4362450"/>
          <p14:tracePt t="102550" x="2476500" y="4337050"/>
          <p14:tracePt t="102567" x="2476500" y="4305300"/>
          <p14:tracePt t="102584" x="2476500" y="4273550"/>
          <p14:tracePt t="102601" x="2476500" y="4241800"/>
          <p14:tracePt t="102617" x="2476500" y="4216400"/>
          <p14:tracePt t="102634" x="2476500" y="4197350"/>
          <p14:tracePt t="102653" x="2476500" y="4184650"/>
          <p14:tracePt t="102667" x="2476500" y="4178300"/>
          <p14:tracePt t="102896" x="2476500" y="4171950"/>
          <p14:tracePt t="102917" x="2495550" y="4184650"/>
          <p14:tracePt t="102933" x="2508250" y="4197350"/>
          <p14:tracePt t="102950" x="2520950" y="4222750"/>
          <p14:tracePt t="102984" x="2527300" y="4222750"/>
          <p14:tracePt t="103112" x="2520950" y="4222750"/>
          <p14:tracePt t="103123" x="2508250" y="4222750"/>
          <p14:tracePt t="103234" x="2470150" y="4203700"/>
          <p14:tracePt t="103250" x="2457450" y="4191000"/>
          <p14:tracePt t="103339" x="2457450" y="4171950"/>
          <p14:tracePt t="103351" x="2457450" y="4102100"/>
          <p14:tracePt t="103367" x="2451100" y="4051300"/>
          <p14:tracePt t="103384" x="2444750" y="4032250"/>
          <p14:tracePt t="103400" x="2444750" y="4025900"/>
          <p14:tracePt t="103417" x="2444750" y="4013200"/>
          <p14:tracePt t="117857" x="2457450" y="4019550"/>
          <p14:tracePt t="117865" x="2514600" y="4044950"/>
          <p14:tracePt t="117882" x="2622550" y="4095750"/>
          <p14:tracePt t="117899" x="2711450" y="4127500"/>
          <p14:tracePt t="117915" x="2825750" y="4152900"/>
          <p14:tracePt t="117933" x="2914650" y="4159250"/>
          <p14:tracePt t="117949" x="2965450" y="4171950"/>
          <p14:tracePt t="117966" x="2990850" y="4171950"/>
          <p14:tracePt t="117982" x="3022600" y="4152900"/>
          <p14:tracePt t="117999" x="3054350" y="4127500"/>
          <p14:tracePt t="118015" x="3073400" y="4095750"/>
          <p14:tracePt t="118033" x="3092450" y="4076700"/>
          <p14:tracePt t="118049" x="3111500" y="4044950"/>
          <p14:tracePt t="118066" x="3124200" y="4019550"/>
          <p14:tracePt t="118082" x="3124200" y="4013200"/>
          <p14:tracePt t="118099" x="3130550" y="4006850"/>
          <p14:tracePt t="118166" x="3130550" y="3987800"/>
          <p14:tracePt t="118183" x="3130550" y="3968750"/>
          <p14:tracePt t="118199" x="3130550" y="3949700"/>
          <p14:tracePt t="118215" x="3130550" y="3937000"/>
          <p14:tracePt t="118232" x="3124200" y="3917950"/>
          <p14:tracePt t="118248" x="3079750" y="3892550"/>
          <p14:tracePt t="118266" x="3022600" y="3873500"/>
          <p14:tracePt t="118282" x="2914650" y="3841750"/>
          <p14:tracePt t="118299" x="2813050" y="3810000"/>
          <p14:tracePt t="118303" x="2743200" y="3797300"/>
          <p14:tracePt t="118315" x="2679700" y="3797300"/>
          <p14:tracePt t="118333" x="2540000" y="3784600"/>
          <p14:tracePt t="118348" x="2400300" y="3784600"/>
          <p14:tracePt t="118366" x="2247900" y="3810000"/>
          <p14:tracePt t="118382" x="2171700" y="3841750"/>
          <p14:tracePt t="118399" x="2114550" y="3879850"/>
          <p14:tracePt t="118415" x="2063750" y="3911600"/>
          <p14:tracePt t="118433" x="2000250" y="3962400"/>
          <p14:tracePt t="118449" x="1905000" y="4019550"/>
          <p14:tracePt t="118465" x="1841500" y="4064000"/>
          <p14:tracePt t="118482" x="1784350" y="4114800"/>
          <p14:tracePt t="118498" x="1758950" y="4159250"/>
          <p14:tracePt t="118515" x="1746250" y="4184650"/>
          <p14:tracePt t="118532" x="1733550" y="4203700"/>
          <p14:tracePt t="118549" x="1733550" y="4235450"/>
          <p14:tracePt t="118566" x="1733550" y="4254500"/>
          <p14:tracePt t="118583" x="1771650" y="4311650"/>
          <p14:tracePt t="118599" x="1816100" y="4349750"/>
          <p14:tracePt t="118615" x="1879600" y="4387850"/>
          <p14:tracePt t="118632" x="2006600" y="4438650"/>
          <p14:tracePt t="118649" x="2133600" y="4451350"/>
          <p14:tracePt t="118666" x="2298700" y="4457700"/>
          <p14:tracePt t="118684" x="2476500" y="4457700"/>
          <p14:tracePt t="118699" x="2660650" y="4457700"/>
          <p14:tracePt t="118716" x="2787650" y="4457700"/>
          <p14:tracePt t="118732" x="2870200" y="4457700"/>
          <p14:tracePt t="118749" x="2927350" y="4438650"/>
          <p14:tracePt t="118765" x="2971800" y="4419600"/>
          <p14:tracePt t="118782" x="3022600" y="4381500"/>
          <p14:tracePt t="118799" x="3054350" y="4356100"/>
          <p14:tracePt t="118815" x="3086100" y="4324350"/>
          <p14:tracePt t="118848" x="3162300" y="4216400"/>
          <p14:tracePt t="118866" x="3194050" y="4165600"/>
          <p14:tracePt t="118882" x="3200400" y="4140200"/>
          <p14:tracePt t="118899" x="3200400" y="4102100"/>
          <p14:tracePt t="118915" x="3206750" y="4057650"/>
          <p14:tracePt t="118933" x="3206750" y="4025900"/>
          <p14:tracePt t="118949" x="3206750" y="4000500"/>
          <p14:tracePt t="118966" x="3200400" y="3962400"/>
          <p14:tracePt t="118982" x="3187700" y="3930650"/>
          <p14:tracePt t="118999" x="3143250" y="3873500"/>
          <p14:tracePt t="119015" x="3111500" y="3841750"/>
          <p14:tracePt t="119033" x="3073400" y="3816350"/>
          <p14:tracePt t="119049" x="3054350" y="3797300"/>
          <p14:tracePt t="119065" x="3028950" y="3790950"/>
          <p14:tracePt t="119082" x="2971800" y="3778250"/>
          <p14:tracePt t="119099" x="2933700" y="3778250"/>
          <p14:tracePt t="119115" x="2863850" y="3778250"/>
          <p14:tracePt t="119132" x="2781300" y="3778250"/>
          <p14:tracePt t="119148" x="2711450" y="3778250"/>
          <p14:tracePt t="119165" x="2654300" y="3778250"/>
          <p14:tracePt t="119184" x="2552700" y="3778250"/>
          <p14:tracePt t="119199" x="2514600" y="3778250"/>
          <p14:tracePt t="119215" x="2476500" y="3784600"/>
          <p14:tracePt t="119232" x="2444750" y="3797300"/>
          <p14:tracePt t="119249" x="2419350" y="3822700"/>
          <p14:tracePt t="119266" x="2368550" y="3886200"/>
          <p14:tracePt t="119284" x="2336800" y="3943350"/>
          <p14:tracePt t="119289" x="2311400" y="3981450"/>
          <p14:tracePt t="119299" x="2298700" y="4013200"/>
          <p14:tracePt t="119315" x="2260600" y="4076700"/>
          <p14:tracePt t="119332" x="2241550" y="4127500"/>
          <p14:tracePt t="119350" x="2228850" y="4178300"/>
          <p14:tracePt t="119366" x="2228850" y="4197350"/>
          <p14:tracePt t="119382" x="2228850" y="4222750"/>
          <p14:tracePt t="119400" x="2228850" y="4260850"/>
          <p14:tracePt t="119415" x="2266950" y="4298950"/>
          <p14:tracePt t="119434" x="2317750" y="4330700"/>
          <p14:tracePt t="119448" x="2400300" y="4362450"/>
          <p14:tracePt t="119466" x="2489200" y="4394200"/>
          <p14:tracePt t="119482" x="2597150" y="4413250"/>
          <p14:tracePt t="119498" x="2686050" y="4413250"/>
          <p14:tracePt t="119516" x="2781300" y="4413250"/>
          <p14:tracePt t="119532" x="2851150" y="4406900"/>
          <p14:tracePt t="119549" x="2908300" y="4387850"/>
          <p14:tracePt t="119565" x="2940050" y="4375150"/>
          <p14:tracePt t="119582" x="2965450" y="4362450"/>
          <p14:tracePt t="119599" x="2990850" y="4349750"/>
          <p14:tracePt t="119615" x="2997200" y="4343400"/>
          <p14:tracePt t="119720" x="2978150" y="4343400"/>
          <p14:tracePt t="119732" x="2965450" y="4349750"/>
          <p14:tracePt t="119748" x="2921000" y="4362450"/>
          <p14:tracePt t="119766" x="2870200" y="4400550"/>
          <p14:tracePt t="119782" x="2774950" y="4425950"/>
          <p14:tracePt t="119785" x="2724150" y="4368800"/>
          <p14:tracePt t="119799" x="2641600" y="4254500"/>
          <p14:tracePt t="119815" x="2616200" y="4241800"/>
          <p14:tracePt t="119849" x="2609850" y="4235450"/>
          <p14:tracePt t="119866" x="2609850" y="4083050"/>
          <p14:tracePt t="119882" x="2660650" y="3765550"/>
          <p14:tracePt t="119899" x="2686050" y="3473450"/>
          <p14:tracePt t="119915" x="2705100" y="3003550"/>
          <p14:tracePt t="119933" x="2698750" y="2667000"/>
          <p14:tracePt t="119948" x="2660650" y="2425700"/>
          <p14:tracePt t="119966" x="2635250" y="2298700"/>
          <p14:tracePt t="119982" x="2622550" y="2260600"/>
          <p14:tracePt t="119999" x="2622550" y="2254250"/>
          <p14:tracePt t="120106" x="2628900" y="2254250"/>
          <p14:tracePt t="120115" x="2654300" y="2260600"/>
          <p14:tracePt t="120132" x="2692400" y="2273300"/>
          <p14:tracePt t="120151" x="2781300" y="2273300"/>
          <p14:tracePt t="120166" x="2794000" y="2273300"/>
          <p14:tracePt t="120183" x="2819400" y="2266950"/>
          <p14:tracePt t="120234" x="2825750" y="2266950"/>
          <p14:tracePt t="120248" x="2851150" y="2286000"/>
          <p14:tracePt t="120266" x="2876550" y="2330450"/>
          <p14:tracePt t="120283" x="2908300" y="2374900"/>
          <p14:tracePt t="120299" x="2927350" y="2400300"/>
          <p14:tracePt t="120304" x="2933700" y="2419350"/>
          <p14:tracePt t="120315" x="2940050" y="2432050"/>
          <p14:tracePt t="120332" x="2946400" y="2444750"/>
          <p14:tracePt t="120348" x="2952750" y="2457450"/>
          <p14:tracePt t="120433" x="2965450" y="2457450"/>
          <p14:tracePt t="120448" x="2965450" y="2438400"/>
          <p14:tracePt t="120465" x="2965450" y="2419350"/>
          <p14:tracePt t="120482" x="2965450" y="2400300"/>
          <p14:tracePt t="120498" x="2952750" y="2374900"/>
          <p14:tracePt t="120515" x="2933700" y="2349500"/>
          <p14:tracePt t="120532" x="2914650" y="2330450"/>
          <p14:tracePt t="120548" x="2882900" y="2317750"/>
          <p14:tracePt t="120566" x="2844800" y="2311400"/>
          <p14:tracePt t="120582" x="2806700" y="2311400"/>
          <p14:tracePt t="120599" x="2736850" y="2311400"/>
          <p14:tracePt t="120615" x="2654300" y="2311400"/>
          <p14:tracePt t="120632" x="2578100" y="2311400"/>
          <p14:tracePt t="120648" x="2495550" y="2311400"/>
          <p14:tracePt t="120665" x="2413000" y="2343150"/>
          <p14:tracePt t="120684" x="2362200" y="2362200"/>
          <p14:tracePt t="120699" x="2317750" y="2374900"/>
          <p14:tracePt t="120716" x="2279650" y="2393950"/>
          <p14:tracePt t="120733" x="2260600" y="2406650"/>
          <p14:tracePt t="120748" x="2222500" y="2432050"/>
          <p14:tracePt t="120765" x="2209800" y="2463800"/>
          <p14:tracePt t="120767" x="2203450" y="2482850"/>
          <p14:tracePt t="120782" x="2190750" y="2501900"/>
          <p14:tracePt t="120799" x="2190750" y="2578100"/>
          <p14:tracePt t="120816" x="2190750" y="2609850"/>
          <p14:tracePt t="120832" x="2190750" y="2635250"/>
          <p14:tracePt t="120849" x="2190750" y="2654300"/>
          <p14:tracePt t="120865" x="2216150" y="2686050"/>
          <p14:tracePt t="120882" x="2273300" y="2736850"/>
          <p14:tracePt t="120899" x="2343150" y="2755900"/>
          <p14:tracePt t="120915" x="2425700" y="2755900"/>
          <p14:tracePt t="120934" x="2628900" y="2755900"/>
          <p14:tracePt t="120948" x="2698750" y="2755900"/>
          <p14:tracePt t="120966" x="2825750" y="2730500"/>
          <p14:tracePt t="120982" x="2990850" y="2654300"/>
          <p14:tracePt t="120999" x="3022600" y="2628900"/>
          <p14:tracePt t="121015" x="3035300" y="2616200"/>
          <p14:tracePt t="121032" x="3048000" y="2597150"/>
          <p14:tracePt t="121049" x="3054350" y="2578100"/>
          <p14:tracePt t="121065" x="3060700" y="2552700"/>
          <p14:tracePt t="121081" x="3067050" y="2527300"/>
          <p14:tracePt t="121099" x="3067050" y="2482850"/>
          <p14:tracePt t="121115" x="3067050" y="2438400"/>
          <p14:tracePt t="121132" x="3067050" y="2400300"/>
          <p14:tracePt t="121151" x="3067050" y="2349500"/>
          <p14:tracePt t="121165" x="3067050" y="2343150"/>
          <p14:tracePt t="121182" x="3048000" y="2317750"/>
          <p14:tracePt t="121199" x="2990850" y="2292350"/>
          <p14:tracePt t="121215" x="2952750" y="2273300"/>
          <p14:tracePt t="121232" x="2901950" y="2260600"/>
          <p14:tracePt t="121249" x="2844800" y="2247900"/>
          <p14:tracePt t="121265" x="2794000" y="2241550"/>
          <p14:tracePt t="121282" x="2724150" y="2228850"/>
          <p14:tracePt t="121299" x="2647950" y="2228850"/>
          <p14:tracePt t="121303" x="2609850" y="2228850"/>
          <p14:tracePt t="121315" x="2584450" y="2228850"/>
          <p14:tracePt t="121332" x="2533650" y="2235200"/>
          <p14:tracePt t="121348" x="2470150" y="2260600"/>
          <p14:tracePt t="121365" x="2425700" y="2292350"/>
          <p14:tracePt t="121382" x="2374900" y="2343150"/>
          <p14:tracePt t="121399" x="2311400" y="2400300"/>
          <p14:tracePt t="121415" x="2286000" y="2438400"/>
          <p14:tracePt t="121433" x="2279650" y="2470150"/>
          <p14:tracePt t="121448" x="2266950" y="2495550"/>
          <p14:tracePt t="121465" x="2254250" y="2527300"/>
          <p14:tracePt t="121481" x="2247900" y="2552700"/>
          <p14:tracePt t="121499" x="2247900" y="2578100"/>
          <p14:tracePt t="121515" x="2247900" y="2603500"/>
          <p14:tracePt t="121532" x="2247900" y="2628900"/>
          <p14:tracePt t="121548" x="2273300" y="2660650"/>
          <p14:tracePt t="121566" x="2336800" y="2711450"/>
          <p14:tracePt t="121582" x="2400300" y="2749550"/>
          <p14:tracePt t="121599" x="2495550" y="2806700"/>
          <p14:tracePt t="121615" x="2584450" y="2844800"/>
          <p14:tracePt t="121632" x="2698750" y="2863850"/>
          <p14:tracePt t="121648" x="2825750" y="2863850"/>
          <p14:tracePt t="121665" x="2959100" y="2857500"/>
          <p14:tracePt t="121682" x="3086100" y="2787650"/>
          <p14:tracePt t="121698" x="3155950" y="2743200"/>
          <p14:tracePt t="121715" x="3194050" y="2705100"/>
          <p14:tracePt t="121732" x="3206750" y="2686050"/>
          <p14:tracePt t="121748" x="3225800" y="2660650"/>
          <p14:tracePt t="121765" x="3238500" y="2628900"/>
          <p14:tracePt t="121782" x="3257550" y="2584450"/>
          <p14:tracePt t="121799" x="3276600" y="2559050"/>
          <p14:tracePt t="121817" x="3276600" y="2520950"/>
          <p14:tracePt t="121832" x="3276600" y="2489200"/>
          <p14:tracePt t="121848" x="3276600" y="2444750"/>
          <p14:tracePt t="121866" x="3276600" y="2413000"/>
          <p14:tracePt t="121882" x="3270250" y="2387600"/>
          <p14:tracePt t="121898" x="3244850" y="2362200"/>
          <p14:tracePt t="121915" x="3225800" y="2349500"/>
          <p14:tracePt t="121934" x="3194050" y="2343150"/>
          <p14:tracePt t="121948" x="3155950" y="2343150"/>
          <p14:tracePt t="121965" x="3092450" y="2330450"/>
          <p14:tracePt t="121982" x="2952750" y="2317750"/>
          <p14:tracePt t="121999" x="2851150" y="2298700"/>
          <p14:tracePt t="122015" x="2762250" y="2298700"/>
          <p14:tracePt t="122032" x="2711450" y="2298700"/>
          <p14:tracePt t="122048" x="2686050" y="2298700"/>
          <p14:tracePt t="122065" x="2679700" y="2298700"/>
          <p14:tracePt t="122082" x="2667000" y="2298700"/>
          <p14:tracePt t="122098" x="2660650" y="2298700"/>
          <p14:tracePt t="122115" x="2641600" y="2298700"/>
          <p14:tracePt t="122132" x="2622550" y="2305050"/>
          <p14:tracePt t="122152" x="2597150" y="2317750"/>
          <p14:tracePt t="122165" x="2590800" y="2317750"/>
          <p14:tracePt t="122183" x="2578100" y="2324100"/>
          <p14:tracePt t="122441" x="2578100" y="2330450"/>
          <p14:tracePt t="124272" x="2578100" y="2343150"/>
          <p14:tracePt t="124298" x="2508250" y="2482850"/>
          <p14:tracePt t="124315" x="2463800" y="2597150"/>
          <p14:tracePt t="124332" x="2393950" y="2749550"/>
          <p14:tracePt t="124348" x="2305050" y="2997200"/>
          <p14:tracePt t="124365" x="2222500" y="3263900"/>
          <p14:tracePt t="124382" x="2184400" y="3473450"/>
          <p14:tracePt t="124399" x="2184400" y="3651250"/>
          <p14:tracePt t="124419" x="2266950" y="3911600"/>
          <p14:tracePt t="124433" x="2336800" y="4038600"/>
          <p14:tracePt t="124448" x="2419350" y="4133850"/>
          <p14:tracePt t="124465" x="2482850" y="4210050"/>
          <p14:tracePt t="124481" x="2533650" y="4260850"/>
          <p14:tracePt t="124498" x="2559050" y="4286250"/>
          <p14:tracePt t="124515" x="2571750" y="4298950"/>
          <p14:tracePt t="124532" x="2603500" y="4305300"/>
          <p14:tracePt t="124548" x="2647950" y="4305300"/>
          <p14:tracePt t="124565" x="2686050" y="4305300"/>
          <p14:tracePt t="124582" x="2755900" y="4298950"/>
          <p14:tracePt t="124598" x="2774950" y="4298950"/>
          <p14:tracePt t="124615" x="2825750" y="4292600"/>
          <p14:tracePt t="124632" x="2863850" y="4286250"/>
          <p14:tracePt t="124648" x="2876550" y="4273550"/>
          <p14:tracePt t="124665" x="2901950" y="4260850"/>
          <p14:tracePt t="124684" x="2921000" y="4222750"/>
          <p14:tracePt t="124698" x="2946400" y="4152900"/>
          <p14:tracePt t="124715" x="2978150" y="4076700"/>
          <p14:tracePt t="124732" x="2984500" y="4013200"/>
          <p14:tracePt t="124751" x="2984500" y="3898900"/>
          <p14:tracePt t="124765" x="2984500" y="3873500"/>
          <p14:tracePt t="124782" x="2959100" y="3816350"/>
          <p14:tracePt t="124798" x="2946400" y="3810000"/>
          <p14:tracePt t="124815" x="2927350" y="3797300"/>
          <p14:tracePt t="124831" x="2908300" y="3797300"/>
          <p14:tracePt t="124848" x="2882900" y="3797300"/>
          <p14:tracePt t="124865" x="2838450" y="3797300"/>
          <p14:tracePt t="124881" x="2813050" y="3790950"/>
          <p14:tracePt t="124899" x="2794000" y="3778250"/>
          <p14:tracePt t="124915" x="2755900" y="3759200"/>
          <p14:tracePt t="124932" x="2724150" y="3746500"/>
          <p14:tracePt t="124948" x="2692400" y="3727450"/>
          <p14:tracePt t="124964" x="2635250" y="3727450"/>
          <p14:tracePt t="124982" x="2540000" y="3727450"/>
          <p14:tracePt t="124998" x="2514600" y="3740150"/>
          <p14:tracePt t="125014" x="2476500" y="3759200"/>
          <p14:tracePt t="125032" x="2457450" y="3778250"/>
          <p14:tracePt t="125048" x="2451100" y="3790950"/>
          <p14:tracePt t="125065" x="2451100" y="3810000"/>
          <p14:tracePt t="125081" x="2451100" y="3822700"/>
          <p14:tracePt t="125098" x="2451100" y="3867150"/>
          <p14:tracePt t="125115" x="2470150" y="3930650"/>
          <p14:tracePt t="125132" x="2520950" y="4000500"/>
          <p14:tracePt t="125153" x="2603500" y="4057650"/>
          <p14:tracePt t="125166" x="2647950" y="4076700"/>
          <p14:tracePt t="125183" x="2698750" y="4095750"/>
          <p14:tracePt t="125199" x="2717800" y="4095750"/>
          <p14:tracePt t="125214" x="2794000" y="4102100"/>
          <p14:tracePt t="125232" x="2863850" y="4095750"/>
          <p14:tracePt t="125248" x="2965450" y="4044950"/>
          <p14:tracePt t="125265" x="3067050" y="4006850"/>
          <p14:tracePt t="125281" x="3117850" y="3968750"/>
          <p14:tracePt t="125298" x="3149600" y="3943350"/>
          <p14:tracePt t="125315" x="3168650" y="3924300"/>
          <p14:tracePt t="125365" x="3162300" y="3911600"/>
          <p14:tracePt t="125382" x="3124200" y="3892550"/>
          <p14:tracePt t="125398" x="3086100" y="3860800"/>
          <p14:tracePt t="125415" x="2959100" y="3797300"/>
          <p14:tracePt t="125433" x="2863850" y="3740150"/>
          <p14:tracePt t="125448" x="2781300" y="3702050"/>
          <p14:tracePt t="125465" x="2698750" y="3676650"/>
          <p14:tracePt t="125481" x="2654300" y="3663950"/>
          <p14:tracePt t="125498" x="2616200" y="3663950"/>
          <p14:tracePt t="125515" x="2597150" y="3663950"/>
          <p14:tracePt t="125532" x="2578100" y="3670300"/>
          <p14:tracePt t="125548" x="2559050" y="3702050"/>
          <p14:tracePt t="125565" x="2546350" y="3740150"/>
          <p14:tracePt t="125582" x="2520950" y="3822700"/>
          <p14:tracePt t="125598" x="2520950" y="3848100"/>
          <p14:tracePt t="125614" x="2559050" y="3962400"/>
          <p14:tracePt t="125631" x="2597150" y="4019550"/>
          <p14:tracePt t="125648" x="2622550" y="4070350"/>
          <p14:tracePt t="125665" x="2679700" y="4121150"/>
          <p14:tracePt t="125684" x="2724150" y="4152900"/>
          <p14:tracePt t="125699" x="2774950" y="4178300"/>
          <p14:tracePt t="125715" x="2838450" y="4197350"/>
          <p14:tracePt t="125732" x="2901950" y="4210050"/>
          <p14:tracePt t="125748" x="2978150" y="4210050"/>
          <p14:tracePt t="125765" x="3048000" y="4210050"/>
          <p14:tracePt t="125784" x="3162300" y="4152900"/>
          <p14:tracePt t="125798" x="3181350" y="4133850"/>
          <p14:tracePt t="125814" x="3257550" y="4044950"/>
          <p14:tracePt t="125832" x="3282950" y="3987800"/>
          <p14:tracePt t="125848" x="3295650" y="3949700"/>
          <p14:tracePt t="125865" x="3302000" y="3917950"/>
          <p14:tracePt t="125881" x="3302000" y="3898900"/>
          <p14:tracePt t="125899" x="3308350" y="3879850"/>
          <p14:tracePt t="125915" x="3308350" y="3873500"/>
          <p14:tracePt t="125965" x="3302000" y="3835400"/>
          <p14:tracePt t="125982" x="3263900" y="3822700"/>
          <p14:tracePt t="125998" x="3219450" y="3803650"/>
          <p14:tracePt t="126014" x="3149600" y="3784600"/>
          <p14:tracePt t="126032" x="3111500" y="3784600"/>
          <p14:tracePt t="126048" x="3048000" y="3784600"/>
          <p14:tracePt t="126065" x="3003550" y="3784600"/>
          <p14:tracePt t="126081" x="2965450" y="3790950"/>
          <p14:tracePt t="126098" x="2921000" y="3810000"/>
          <p14:tracePt t="126115" x="2908300" y="3829050"/>
          <p14:tracePt t="126132" x="2901950" y="3835400"/>
          <p14:tracePt t="126154" x="2901950" y="3879850"/>
          <p14:tracePt t="126165" x="2901950" y="3898900"/>
          <p14:tracePt t="126184" x="2921000" y="3981450"/>
          <p14:tracePt t="126198" x="2940050" y="4013200"/>
          <p14:tracePt t="126214" x="2971800" y="4089400"/>
          <p14:tracePt t="126231" x="2984500" y="4121150"/>
          <p14:tracePt t="126248" x="3016250" y="4165600"/>
          <p14:tracePt t="126265" x="3060700" y="4203700"/>
          <p14:tracePt t="126281" x="3130550" y="4222750"/>
          <p14:tracePt t="126298" x="3181350" y="4222750"/>
          <p14:tracePt t="126315" x="3238500" y="4222750"/>
          <p14:tracePt t="126331" x="3295650" y="4222750"/>
          <p14:tracePt t="126348" x="3321050" y="4210050"/>
          <p14:tracePt t="126365" x="3346450" y="4178300"/>
          <p14:tracePt t="126382" x="3352800" y="4140200"/>
          <p14:tracePt t="126398" x="3359150" y="4108450"/>
          <p14:tracePt t="126414" x="3359150" y="4057650"/>
          <p14:tracePt t="126433" x="3340100" y="4025900"/>
          <p14:tracePt t="126448" x="3270250" y="3994150"/>
          <p14:tracePt t="126465" x="3175000" y="3968750"/>
          <p14:tracePt t="126481" x="3067050" y="3968750"/>
          <p14:tracePt t="126498" x="2978150" y="3968750"/>
          <p14:tracePt t="126515" x="2901950" y="4013200"/>
          <p14:tracePt t="126531" x="2851150" y="4076700"/>
          <p14:tracePt t="126548" x="2832100" y="4152900"/>
          <p14:tracePt t="126565" x="2832100" y="4248150"/>
          <p14:tracePt t="126582" x="2838450" y="4343400"/>
          <p14:tracePt t="126599" x="2863850" y="4387850"/>
          <p14:tracePt t="126617" x="2921000" y="4438650"/>
          <p14:tracePt t="126631" x="2965450" y="4457700"/>
          <p14:tracePt t="126648" x="3003550" y="4457700"/>
          <p14:tracePt t="126664" x="3060700" y="4457700"/>
          <p14:tracePt t="126684" x="3143250" y="4425950"/>
          <p14:tracePt t="126698" x="3181350" y="4381500"/>
          <p14:tracePt t="126715" x="3213100" y="4311650"/>
          <p14:tracePt t="126732" x="3232150" y="4254500"/>
          <p14:tracePt t="126748" x="3232150" y="4229100"/>
          <p14:tracePt t="126781" x="3219450" y="4178300"/>
          <p14:tracePt t="126786" x="3175000" y="4159250"/>
          <p14:tracePt t="126798" x="3149600" y="4159250"/>
          <p14:tracePt t="126814" x="3035300" y="4171950"/>
          <p14:tracePt t="126831" x="3003550" y="4210050"/>
          <p14:tracePt t="126848" x="2978150" y="4273550"/>
          <p14:tracePt t="126864" x="2978150" y="4349750"/>
          <p14:tracePt t="126881" x="3016250" y="4419600"/>
          <p14:tracePt t="126898" x="3079750" y="4464050"/>
          <p14:tracePt t="126915" x="3175000" y="4502150"/>
          <p14:tracePt t="126933" x="3257550" y="4521200"/>
          <p14:tracePt t="126948" x="3302000" y="4527550"/>
          <p14:tracePt t="126965" x="3308350" y="4527550"/>
          <p14:tracePt t="126982" x="3327400" y="4514850"/>
          <p14:tracePt t="127014" x="3340100" y="4483100"/>
          <p14:tracePt t="127033" x="3340100" y="4476750"/>
          <p14:tracePt t="127048" x="3340100" y="4470400"/>
          <p14:tracePt t="127233" x="3327400" y="4464050"/>
          <p14:tracePt t="127265" x="3327400" y="4457700"/>
          <p14:tracePt t="127281" x="3302000" y="4451350"/>
          <p14:tracePt t="127298" x="3282950" y="4432300"/>
          <p14:tracePt t="127314" x="3251200" y="4406900"/>
          <p14:tracePt t="127331" x="3225800" y="4381500"/>
          <p14:tracePt t="127348" x="3213100" y="4362450"/>
          <p14:tracePt t="127381" x="3200400" y="4337050"/>
          <p14:tracePt t="127456" x="3194050" y="4337050"/>
          <p14:tracePt t="127465" x="3181350" y="4337050"/>
          <p14:tracePt t="127481" x="3162300" y="4343400"/>
          <p14:tracePt t="127498" x="3155950" y="4356100"/>
          <p14:tracePt t="127515" x="3136900" y="4368800"/>
          <p14:tracePt t="127532" x="3130550" y="4375150"/>
          <p14:tracePt t="127548" x="3105150" y="4394200"/>
          <p14:tracePt t="127582" x="3098800" y="4394200"/>
          <p14:tracePt t="127598" x="3092450" y="4394200"/>
          <p14:tracePt t="127648" x="3028950" y="4356100"/>
          <p14:tracePt t="127665" x="2984500" y="4324350"/>
          <p14:tracePt t="127683" x="2940050" y="4298950"/>
          <p14:tracePt t="127715" x="2901950" y="4260850"/>
          <p14:tracePt t="127731" x="2901950" y="4254500"/>
          <p14:tracePt t="128631" x="2895600" y="4210050"/>
          <p14:tracePt t="128717" x="2895600" y="4203700"/>
          <p14:tracePt t="128719" x="2895600" y="4191000"/>
          <p14:tracePt t="128731" x="2895600" y="4171950"/>
          <p14:tracePt t="128765" x="2895600" y="4165600"/>
          <p14:tracePt t="128784" x="2895600" y="4133850"/>
          <p14:tracePt t="128798" x="2882900" y="4121150"/>
          <p14:tracePt t="128814" x="2806700" y="4064000"/>
          <p14:tracePt t="128831" x="2711450" y="4025900"/>
          <p14:tracePt t="128848" x="2590800" y="3968750"/>
          <p14:tracePt t="128864" x="2489200" y="3930650"/>
          <p14:tracePt t="128881" x="2406650" y="3892550"/>
          <p14:tracePt t="128898" x="2362200" y="3860800"/>
          <p14:tracePt t="128915" x="2343150" y="3829050"/>
          <p14:tracePt t="128933" x="2330450" y="3822700"/>
          <p14:tracePt t="128948" x="2324100" y="3803650"/>
          <p14:tracePt t="128965" x="2324100" y="3790950"/>
          <p14:tracePt t="128981" x="2324100" y="3765550"/>
          <p14:tracePt t="128998" x="2317750" y="3759200"/>
          <p14:tracePt t="129098" x="2317750" y="3803650"/>
          <p14:tracePt t="129114" x="2317750" y="3848100"/>
          <p14:tracePt t="129131" x="2324100" y="3905250"/>
          <p14:tracePt t="129148" x="2343150" y="3949700"/>
          <p14:tracePt t="129165" x="2368550" y="4000500"/>
          <p14:tracePt t="129182" x="2425700" y="4070350"/>
          <p14:tracePt t="129198" x="2438400" y="4076700"/>
          <p14:tracePt t="129214" x="2533650" y="4133850"/>
          <p14:tracePt t="129232" x="2597150" y="4159250"/>
          <p14:tracePt t="129248" x="2654300" y="4184650"/>
          <p14:tracePt t="129264" x="2743200" y="4191000"/>
          <p14:tracePt t="129281" x="2838450" y="4203700"/>
          <p14:tracePt t="129298" x="2914650" y="4203700"/>
          <p14:tracePt t="129315" x="2997200" y="4203700"/>
          <p14:tracePt t="129331" x="3060700" y="4203700"/>
          <p14:tracePt t="129348" x="3136900" y="4203700"/>
          <p14:tracePt t="129364" x="3200400" y="4191000"/>
          <p14:tracePt t="129381" x="3232150" y="4171950"/>
          <p14:tracePt t="129398" x="3270250" y="4133850"/>
          <p14:tracePt t="129420" x="3282950" y="4095750"/>
          <p14:tracePt t="129433" x="3295650" y="4044950"/>
          <p14:tracePt t="129448" x="3308350" y="3987800"/>
          <p14:tracePt t="129464" x="3314700" y="3917950"/>
          <p14:tracePt t="129481" x="3314700" y="3879850"/>
          <p14:tracePt t="129498" x="3314700" y="3848100"/>
          <p14:tracePt t="129514" x="3308350" y="3829050"/>
          <p14:tracePt t="129531" x="3289300" y="3810000"/>
          <p14:tracePt t="129547" x="3257550" y="3790950"/>
          <p14:tracePt t="129564" x="3206750" y="3771900"/>
          <p14:tracePt t="129581" x="3117850" y="3759200"/>
          <p14:tracePt t="129598" x="3003550" y="3752850"/>
          <p14:tracePt t="129614" x="2825750" y="3752850"/>
          <p14:tracePt t="129631" x="2717800" y="3752850"/>
          <p14:tracePt t="129648" x="2616200" y="3752850"/>
          <p14:tracePt t="129664" x="2508250" y="3752850"/>
          <p14:tracePt t="129683" x="2393950" y="3752850"/>
          <p14:tracePt t="129698" x="2305050" y="3752850"/>
          <p14:tracePt t="129715" x="2241550" y="3752850"/>
          <p14:tracePt t="129732" x="2203450" y="3778250"/>
          <p14:tracePt t="129748" x="2171700" y="3803650"/>
          <p14:tracePt t="129764" x="2146300" y="3829050"/>
          <p14:tracePt t="129782" x="2114550" y="3886200"/>
          <p14:tracePt t="129785" x="2108200" y="3905250"/>
          <p14:tracePt t="129798" x="2108200" y="3943350"/>
          <p14:tracePt t="129814" x="2101850" y="4038600"/>
          <p14:tracePt t="129831" x="2101850" y="4114800"/>
          <p14:tracePt t="129848" x="2101850" y="4178300"/>
          <p14:tracePt t="129864" x="2101850" y="4229100"/>
          <p14:tracePt t="129881" x="2114550" y="4279900"/>
          <p14:tracePt t="129898" x="2146300" y="4324350"/>
          <p14:tracePt t="129915" x="2209800" y="4356100"/>
          <p14:tracePt t="129932" x="2292350" y="4387850"/>
          <p14:tracePt t="129947" x="2387600" y="4413250"/>
          <p14:tracePt t="129964" x="2514600" y="4432300"/>
          <p14:tracePt t="129981" x="2660650" y="4438650"/>
          <p14:tracePt t="129998" x="2800350" y="4438650"/>
          <p14:tracePt t="130014" x="2940050" y="4438650"/>
          <p14:tracePt t="130032" x="3003550" y="4425950"/>
          <p14:tracePt t="130048" x="3067050" y="4381500"/>
          <p14:tracePt t="130064" x="3105150" y="4343400"/>
          <p14:tracePt t="130081" x="3143250" y="4260850"/>
          <p14:tracePt t="130098" x="3194050" y="4165600"/>
          <p14:tracePt t="130114" x="3225800" y="4095750"/>
          <p14:tracePt t="130132" x="3244850" y="4032250"/>
          <p14:tracePt t="130151" x="3251200" y="3949700"/>
          <p14:tracePt t="130164" x="3251200" y="3924300"/>
          <p14:tracePt t="130183" x="3251200" y="3860800"/>
          <p14:tracePt t="130198" x="3251200" y="3848100"/>
          <p14:tracePt t="130214" x="3213100" y="3797300"/>
          <p14:tracePt t="130231" x="3162300" y="3746500"/>
          <p14:tracePt t="130248" x="3086100" y="3714750"/>
          <p14:tracePt t="130264" x="2984500" y="3702050"/>
          <p14:tracePt t="130281" x="2813050" y="3676650"/>
          <p14:tracePt t="130298" x="2654300" y="3657600"/>
          <p14:tracePt t="130314" x="2495550" y="3657600"/>
          <p14:tracePt t="130331" x="2368550" y="3657600"/>
          <p14:tracePt t="130347" x="2254250" y="3657600"/>
          <p14:tracePt t="130365" x="2178050" y="3663950"/>
          <p14:tracePt t="130381" x="2108200" y="3695700"/>
          <p14:tracePt t="130398" x="2051050" y="3752850"/>
          <p14:tracePt t="130414" x="1987550" y="3860800"/>
          <p14:tracePt t="130433" x="1974850" y="3937000"/>
          <p14:tracePt t="130448" x="1974850" y="4025900"/>
          <p14:tracePt t="130464" x="1974850" y="4108450"/>
          <p14:tracePt t="130481" x="2000250" y="4171950"/>
          <p14:tracePt t="130514" x="2070100" y="4267200"/>
          <p14:tracePt t="130531" x="2108200" y="4292600"/>
          <p14:tracePt t="130547" x="2152650" y="4318000"/>
          <p14:tracePt t="130564" x="2197100" y="4324350"/>
          <p14:tracePt t="130581" x="2235200" y="4330700"/>
          <p14:tracePt t="130598" x="2254250" y="4330700"/>
          <p14:tracePt t="130614" x="2266950" y="4330700"/>
          <p14:tracePt t="130697" x="2273300" y="4330700"/>
          <p14:tracePt t="130714" x="2286000" y="4330700"/>
          <p14:tracePt t="130731" x="2298700" y="4260850"/>
          <p14:tracePt t="130747" x="2343150" y="4121150"/>
          <p14:tracePt t="130764" x="2438400" y="3911600"/>
          <p14:tracePt t="130783" x="2584450" y="3594100"/>
          <p14:tracePt t="130798" x="2628900" y="3486150"/>
          <p14:tracePt t="130814" x="2692400" y="3244850"/>
          <p14:tracePt t="130831" x="2705100" y="3117850"/>
          <p14:tracePt t="130848" x="2717800" y="3028950"/>
          <p14:tracePt t="130864" x="2717800" y="2952750"/>
          <p14:tracePt t="130881" x="2717800" y="2889250"/>
          <p14:tracePt t="130898" x="2717800" y="2870200"/>
          <p14:tracePt t="130914" x="2724150" y="2844800"/>
          <p14:tracePt t="130932" x="2724150" y="2832100"/>
          <p14:tracePt t="130948" x="2724150" y="2813050"/>
          <p14:tracePt t="130965" x="2724150" y="2794000"/>
          <p14:tracePt t="130981" x="2724150" y="2768600"/>
          <p14:tracePt t="130998" x="2730500" y="2730500"/>
          <p14:tracePt t="131014" x="2730500" y="2698750"/>
          <p14:tracePt t="131034" x="2730500" y="2673350"/>
          <p14:tracePt t="131048" x="2730500" y="2654300"/>
          <p14:tracePt t="131064" x="2717800" y="2603500"/>
          <p14:tracePt t="131081" x="2705100" y="2559050"/>
          <p14:tracePt t="131098" x="2673350" y="2495550"/>
          <p14:tracePt t="131114" x="2641600" y="2451100"/>
          <p14:tracePt t="131131" x="2609850" y="2425700"/>
          <p14:tracePt t="131147" x="2584450" y="2406650"/>
          <p14:tracePt t="131205" x="2578100" y="2400300"/>
          <p14:tracePt t="131231" x="2711450" y="2381250"/>
          <p14:tracePt t="131248" x="2762250" y="2381250"/>
          <p14:tracePt t="131264" x="2787650" y="2393950"/>
          <p14:tracePt t="131281" x="2806700" y="2400300"/>
          <p14:tracePt t="131372" x="2813050" y="2406650"/>
          <p14:tracePt t="132339" x="2813050" y="2413000"/>
          <p14:tracePt t="132364" x="2813050" y="2432050"/>
          <p14:tracePt t="132381" x="2806700" y="2444750"/>
          <p14:tracePt t="132398" x="2800350" y="2451100"/>
          <p14:tracePt t="132436" x="2794000" y="2451100"/>
          <p14:tracePt t="132448" x="2794000" y="2463800"/>
          <p14:tracePt t="132464" x="2781300" y="2463800"/>
          <p14:tracePt t="132480" x="2781300" y="2470150"/>
          <p14:tracePt t="132905" x="2781300" y="2482850"/>
          <p14:tracePt t="132914" x="2781300" y="2495550"/>
          <p14:tracePt t="132934" x="2781300" y="2501900"/>
          <p14:tracePt t="132949" x="2781300" y="2514600"/>
          <p14:tracePt t="133033" x="2781300" y="2520950"/>
          <p14:tracePt t="133129" x="2774950" y="2527300"/>
          <p14:tracePt t="133329" x="2768600" y="2527300"/>
          <p14:tracePt t="133347" x="2749550" y="2540000"/>
          <p14:tracePt t="133364" x="2724150" y="2571750"/>
          <p14:tracePt t="133381" x="2698750" y="2603500"/>
          <p14:tracePt t="133398" x="2673350" y="2641600"/>
          <p14:tracePt t="133414" x="2647950" y="2667000"/>
          <p14:tracePt t="133432" x="2616200" y="2705100"/>
          <p14:tracePt t="133448" x="2584450" y="2762250"/>
          <p14:tracePt t="133464" x="2533650" y="2851150"/>
          <p14:tracePt t="133480" x="2489200" y="2984500"/>
          <p14:tracePt t="133497" x="2425700" y="3105150"/>
          <p14:tracePt t="133514" x="2374900" y="3238500"/>
          <p14:tracePt t="133531" x="2311400" y="3378200"/>
          <p14:tracePt t="133547" x="2260600" y="3505200"/>
          <p14:tracePt t="133564" x="2222500" y="3600450"/>
          <p14:tracePt t="133581" x="2209800" y="3702050"/>
          <p14:tracePt t="133598" x="2209800" y="3803650"/>
          <p14:tracePt t="133614" x="2254250" y="3949700"/>
          <p14:tracePt t="133631" x="2324100" y="4070350"/>
          <p14:tracePt t="133647" x="2381250" y="4152900"/>
          <p14:tracePt t="133664" x="2463800" y="4235450"/>
          <p14:tracePt t="133684" x="2533650" y="4292600"/>
          <p14:tracePt t="133697" x="2559050" y="4311650"/>
          <p14:tracePt t="133714" x="2565400" y="4311650"/>
          <p14:tracePt t="133731" x="2571750" y="4311650"/>
          <p14:tracePt t="133764" x="2584450" y="4311650"/>
          <p14:tracePt t="133783" x="2635250" y="4311650"/>
          <p14:tracePt t="133798" x="2667000" y="4311650"/>
          <p14:tracePt t="133818" x="2819400" y="4337050"/>
          <p14:tracePt t="133831" x="2946400" y="4349750"/>
          <p14:tracePt t="133847" x="3067050" y="4381500"/>
          <p14:tracePt t="133864" x="3155950" y="4413250"/>
          <p14:tracePt t="133880" x="3225800" y="4445000"/>
          <p14:tracePt t="133898" x="3270250" y="4451350"/>
          <p14:tracePt t="133914" x="3314700" y="4451350"/>
          <p14:tracePt t="133932" x="3346450" y="4451350"/>
          <p14:tracePt t="133947" x="3416300" y="4432300"/>
          <p14:tracePt t="133964" x="3486150" y="4394200"/>
          <p14:tracePt t="133981" x="3536950" y="4362450"/>
          <p14:tracePt t="133998" x="3587750" y="4279900"/>
          <p14:tracePt t="134016" x="3619500" y="4229100"/>
          <p14:tracePt t="134032" x="3632200" y="4191000"/>
          <p14:tracePt t="134047" x="3644900" y="4165600"/>
          <p14:tracePt t="134064" x="3651250" y="4133850"/>
          <p14:tracePt t="134081" x="3651250" y="4114800"/>
          <p14:tracePt t="134098" x="3644900" y="4089400"/>
          <p14:tracePt t="134114" x="3625850" y="4070350"/>
          <p14:tracePt t="134131" x="3587750" y="4038600"/>
          <p14:tracePt t="134152" x="3505200" y="3994150"/>
          <p14:tracePt t="134164" x="3467100" y="3975100"/>
          <p14:tracePt t="134183" x="3333750" y="3937000"/>
          <p14:tracePt t="134198" x="3257550" y="3911600"/>
          <p14:tracePt t="134214" x="3162300" y="3905250"/>
          <p14:tracePt t="134231" x="3098800" y="3905250"/>
          <p14:tracePt t="134247" x="3028950" y="3905250"/>
          <p14:tracePt t="134264" x="2952750" y="3905250"/>
          <p14:tracePt t="134281" x="2882900" y="3905250"/>
          <p14:tracePt t="134297" x="2794000" y="3930650"/>
          <p14:tracePt t="134331" x="2590800" y="4051300"/>
          <p14:tracePt t="134347" x="2520950" y="4114800"/>
          <p14:tracePt t="134364" x="2489200" y="4178300"/>
          <p14:tracePt t="134381" x="2470150" y="4235450"/>
          <p14:tracePt t="134398" x="2476500" y="4305300"/>
          <p14:tracePt t="134418" x="2527300" y="4343400"/>
          <p14:tracePt t="134433" x="2654300" y="4375150"/>
          <p14:tracePt t="134448" x="2781300" y="4375150"/>
          <p14:tracePt t="134464" x="2921000" y="4375150"/>
          <p14:tracePt t="134480" x="3035300" y="4368800"/>
          <p14:tracePt t="134498" x="3136900" y="4362450"/>
          <p14:tracePt t="134514" x="3194050" y="4349750"/>
          <p14:tracePt t="134532" x="3213100" y="4343400"/>
          <p14:tracePt t="134578" x="3219450" y="4330700"/>
          <p14:tracePt t="134597" x="3219450" y="4279900"/>
          <p14:tracePt t="134614" x="3219450" y="4191000"/>
          <p14:tracePt t="134631" x="3219450" y="4127500"/>
          <p14:tracePt t="134648" x="3219450" y="4089400"/>
          <p14:tracePt t="134664" x="3194050" y="4064000"/>
          <p14:tracePt t="134683" x="3181350" y="4051300"/>
          <p14:tracePt t="134697" x="3162300" y="4051300"/>
          <p14:tracePt t="134714" x="3143250" y="4051300"/>
          <p14:tracePt t="134730" x="3111500" y="4038600"/>
          <p14:tracePt t="134747" x="3086100" y="4032250"/>
          <p14:tracePt t="134764" x="3054350" y="4025900"/>
          <p14:tracePt t="134783" x="2978150" y="3987800"/>
          <p14:tracePt t="134797" x="2965450" y="3975100"/>
          <p14:tracePt t="134814" x="2901950" y="3943350"/>
          <p14:tracePt t="134831" x="2762250" y="3917950"/>
          <p14:tracePt t="134847" x="2641600" y="3917950"/>
          <p14:tracePt t="134864" x="2508250" y="3917950"/>
          <p14:tracePt t="134880" x="2381250" y="3956050"/>
          <p14:tracePt t="134898" x="2305050" y="4019550"/>
          <p14:tracePt t="134914" x="2260600" y="4076700"/>
          <p14:tracePt t="134931" x="2228850" y="4159250"/>
          <p14:tracePt t="134947" x="2228850" y="4222750"/>
          <p14:tracePt t="134964" x="2241550" y="4298950"/>
          <p14:tracePt t="134981" x="2292350" y="4368800"/>
          <p14:tracePt t="134997" x="2393950" y="4432300"/>
          <p14:tracePt t="135014" x="2520950" y="4483100"/>
          <p14:tracePt t="135031" x="2781300" y="4540250"/>
          <p14:tracePt t="135047" x="3048000" y="4546600"/>
          <p14:tracePt t="135064" x="3403600" y="4565650"/>
          <p14:tracePt t="135081" x="3695700" y="4565650"/>
          <p14:tracePt t="135098" x="3841750" y="4552950"/>
          <p14:tracePt t="135114" x="3911600" y="4502150"/>
          <p14:tracePt t="135131" x="3937000" y="4464050"/>
          <p14:tracePt t="135147" x="3937000" y="4413250"/>
          <p14:tracePt t="135164" x="3917950" y="4356100"/>
          <p14:tracePt t="135184" x="3835400" y="4260850"/>
          <p14:tracePt t="135197" x="3816350" y="4241800"/>
          <p14:tracePt t="135214" x="3740150" y="4210050"/>
          <p14:tracePt t="135230" x="3695700" y="4197350"/>
          <p14:tracePt t="135248" x="3606800" y="4197350"/>
          <p14:tracePt t="135264" x="3524250" y="4197350"/>
          <p14:tracePt t="135281" x="3454400" y="4203700"/>
          <p14:tracePt t="135286" x="3422650" y="4210050"/>
          <p14:tracePt t="135297" x="3390900" y="4210050"/>
          <p14:tracePt t="135314" x="3346450" y="4210050"/>
          <p14:tracePt t="135331" x="3321050" y="4210050"/>
          <p14:tracePt t="135347" x="3302000" y="4191000"/>
          <p14:tracePt t="135364" x="3295650" y="4133850"/>
          <p14:tracePt t="135380" x="3295650" y="4064000"/>
          <p14:tracePt t="135398" x="3289300" y="3987800"/>
          <p14:tracePt t="135414" x="3270250" y="3949700"/>
          <p14:tracePt t="135432" x="3257550" y="3911600"/>
          <p14:tracePt t="135447" x="3251200" y="3905250"/>
          <p14:tracePt t="135531" x="3168650" y="4000500"/>
          <p14:tracePt t="135551" x="3111500" y="4108450"/>
          <p14:tracePt t="135564" x="3098800" y="4121150"/>
          <p14:tracePt t="135580" x="3079750" y="4146550"/>
          <p14:tracePt t="135597" x="3079750" y="4152900"/>
          <p14:tracePt t="135630" x="3073400" y="4044950"/>
          <p14:tracePt t="135647" x="3054350" y="3981450"/>
          <p14:tracePt t="135664" x="3028950" y="3937000"/>
          <p14:tracePt t="135682" x="3016250" y="3924300"/>
          <p14:tracePt t="135714" x="3003550" y="3924300"/>
          <p14:tracePt t="135731" x="2965450" y="4000500"/>
          <p14:tracePt t="135747" x="2940050" y="4140200"/>
          <p14:tracePt t="135764" x="2901950" y="4305300"/>
          <p14:tracePt t="135780" x="2882900" y="4445000"/>
          <p14:tracePt t="135784" x="2876550" y="4502150"/>
          <p14:tracePt t="135797" x="2876550" y="4527550"/>
          <p14:tracePt t="135814" x="2876550" y="4533900"/>
          <p14:tracePt t="135905" x="2870200" y="4559300"/>
          <p14:tracePt t="135914" x="2863850" y="4597400"/>
          <p14:tracePt t="135934" x="2851150" y="4667250"/>
          <p14:tracePt t="135947" x="2844800" y="4718050"/>
          <p14:tracePt t="135964" x="2838450" y="4756150"/>
          <p14:tracePt t="135980" x="2838450" y="4781550"/>
          <p14:tracePt t="135997" x="2838450" y="4800600"/>
          <p14:tracePt t="136014" x="2838450" y="4819650"/>
          <p14:tracePt t="136031" x="2838450" y="4838700"/>
          <p14:tracePt t="136047" x="2838450" y="4851400"/>
          <p14:tracePt t="136139" x="2838450" y="4857750"/>
          <p14:tracePt t="136192" x="2838450" y="4870450"/>
          <p14:tracePt t="136214" x="2838450" y="4895850"/>
          <p14:tracePt t="136231" x="2838450" y="4908550"/>
          <p14:tracePt t="136247" x="2838450" y="4940300"/>
          <p14:tracePt t="136264" x="2838450" y="4991100"/>
          <p14:tracePt t="136280" x="2838450" y="5022850"/>
          <p14:tracePt t="136297" x="2838450" y="5080000"/>
          <p14:tracePt t="136314" x="2851150" y="5105400"/>
          <p14:tracePt t="136385" x="2863850" y="5099050"/>
          <p14:tracePt t="136398" x="2876550" y="5086350"/>
          <p14:tracePt t="136415" x="2908300" y="4991100"/>
          <p14:tracePt t="136433" x="2940050" y="4927600"/>
          <p14:tracePt t="136447" x="2959100" y="4864100"/>
          <p14:tracePt t="136463" x="2971800" y="4800600"/>
          <p14:tracePt t="136480" x="2990850" y="4737100"/>
          <p14:tracePt t="136497" x="3003550" y="4660900"/>
          <p14:tracePt t="136514" x="3028950" y="4591050"/>
          <p14:tracePt t="136530" x="3054350" y="4508500"/>
          <p14:tracePt t="136547" x="3079750" y="4419600"/>
          <p14:tracePt t="136564" x="3098800" y="4324350"/>
          <p14:tracePt t="136580" x="3117850" y="4210050"/>
          <p14:tracePt t="136598" x="3130550" y="4089400"/>
          <p14:tracePt t="136614" x="3155950" y="3911600"/>
          <p14:tracePt t="136630" x="3162300" y="3816350"/>
          <p14:tracePt t="136647" x="3162300" y="3740150"/>
          <p14:tracePt t="136664" x="3168650" y="3695700"/>
          <p14:tracePt t="136681" x="3168650" y="3663950"/>
          <p14:tracePt t="136697" x="3168650" y="3657600"/>
          <p14:tracePt t="136830" x="3168650" y="3854450"/>
          <p14:tracePt t="136847" x="3168650" y="4019550"/>
          <p14:tracePt t="136864" x="3168650" y="4171950"/>
          <p14:tracePt t="136880" x="3162300" y="4292600"/>
          <p14:tracePt t="136897" x="3162300" y="4394200"/>
          <p14:tracePt t="136914" x="3162300" y="4470400"/>
          <p14:tracePt t="136933" x="3162300" y="4540250"/>
          <p14:tracePt t="136947" x="3162300" y="4610100"/>
          <p14:tracePt t="136965" x="3162300" y="4660900"/>
          <p14:tracePt t="136981" x="3162300" y="4718050"/>
          <p14:tracePt t="136997" x="3162300" y="4775200"/>
          <p14:tracePt t="137014" x="3162300" y="4813300"/>
          <p14:tracePt t="137031" x="3143250" y="4889500"/>
          <p14:tracePt t="137047" x="3136900" y="4927600"/>
          <p14:tracePt t="137064" x="3136900" y="4959350"/>
          <p14:tracePt t="137080" x="3136900" y="4978400"/>
          <p14:tracePt t="137097" x="3136900" y="4997450"/>
          <p14:tracePt t="137114" x="3130550" y="5003800"/>
          <p14:tracePt t="137338" x="3124200" y="4997450"/>
          <p14:tracePt t="137440" x="3117850" y="4991100"/>
          <p14:tracePt t="137464" x="3117850" y="4959350"/>
          <p14:tracePt t="137480" x="3105150" y="4933950"/>
          <p14:tracePt t="137497" x="3105150" y="4908550"/>
          <p14:tracePt t="137514" x="3105150" y="4895850"/>
          <p14:tracePt t="137531" x="3105150" y="4876800"/>
          <p14:tracePt t="137547" x="3105150" y="4870450"/>
          <p14:tracePt t="137564" x="3105150" y="4851400"/>
          <p14:tracePt t="137580" x="3124200" y="4845050"/>
          <p14:tracePt t="137598" x="3194050" y="4819650"/>
          <p14:tracePt t="137614" x="3251200" y="4800600"/>
          <p14:tracePt t="137630" x="3302000" y="4800600"/>
          <p14:tracePt t="137648" x="3314700" y="4800600"/>
          <p14:tracePt t="137763" x="3295650" y="4813300"/>
          <p14:tracePt t="137783" x="3257550" y="4838700"/>
          <p14:tracePt t="137797" x="3251200" y="4851400"/>
          <p14:tracePt t="137813" x="3244850" y="4857750"/>
          <p14:tracePt t="137897" x="3225800" y="4832350"/>
          <p14:tracePt t="137914" x="3200400" y="4730750"/>
          <p14:tracePt t="137932" x="3162300" y="4616450"/>
          <p14:tracePt t="137947" x="3098800" y="4508500"/>
          <p14:tracePt t="137964" x="3048000" y="4400550"/>
          <p14:tracePt t="137980" x="2997200" y="4337050"/>
          <p14:tracePt t="137997" x="2952750" y="4286250"/>
          <p14:tracePt t="138013" x="2927350" y="4241800"/>
          <p14:tracePt t="138032" x="2895600" y="4191000"/>
          <p14:tracePt t="138047" x="2870200" y="4165600"/>
          <p14:tracePt t="138064" x="2851150" y="4114800"/>
          <p14:tracePt t="138080" x="2838450" y="4076700"/>
          <p14:tracePt t="138097" x="2813050" y="4038600"/>
          <p14:tracePt t="138114" x="2762250" y="3975100"/>
          <p14:tracePt t="138130" x="2736850" y="3943350"/>
          <p14:tracePt t="138147" x="2698750" y="3937000"/>
          <p14:tracePt t="138166" x="2692400" y="3937000"/>
          <p14:tracePt t="138230" x="2686050" y="3987800"/>
          <p14:tracePt t="138247" x="2711450" y="4070350"/>
          <p14:tracePt t="138264" x="2749550" y="4159250"/>
          <p14:tracePt t="138280" x="2832100" y="4222750"/>
          <p14:tracePt t="138297" x="2940050" y="4254500"/>
          <p14:tracePt t="138314" x="3092450" y="4267200"/>
          <p14:tracePt t="138330" x="3257550" y="4267200"/>
          <p14:tracePt t="138347" x="3429000" y="4254500"/>
          <p14:tracePt t="138363" x="3575050" y="4216400"/>
          <p14:tracePt t="138380" x="3657600" y="4171950"/>
          <p14:tracePt t="138397" x="3733800" y="4127500"/>
          <p14:tracePt t="138414" x="3810000" y="4089400"/>
          <p14:tracePt t="138433" x="3835400" y="4083050"/>
          <p14:tracePt t="138447" x="3854450" y="4083050"/>
          <p14:tracePt t="138464" x="3892550" y="4083050"/>
          <p14:tracePt t="138480" x="3924300" y="4083050"/>
          <p14:tracePt t="138497" x="3975100" y="4102100"/>
          <p14:tracePt t="138513" x="4019550" y="4121150"/>
          <p14:tracePt t="138532" x="4038600" y="4127500"/>
          <p14:tracePt t="138547" x="4051300" y="4133850"/>
          <p14:tracePt t="138763" x="4051300" y="4159250"/>
          <p14:tracePt t="138781" x="4038600" y="4191000"/>
          <p14:tracePt t="138784" x="4019550" y="4210050"/>
          <p14:tracePt t="138797" x="4006850" y="4241800"/>
          <p14:tracePt t="138815" x="3975100" y="4368800"/>
          <p14:tracePt t="138830" x="3975100" y="4438650"/>
          <p14:tracePt t="138847" x="4025900" y="4692650"/>
          <p14:tracePt t="138863" x="4133850" y="4889500"/>
          <p14:tracePt t="138880" x="4279900" y="5060950"/>
          <p14:tracePt t="138897" x="4406900" y="5149850"/>
          <p14:tracePt t="138914" x="4572000" y="5226050"/>
          <p14:tracePt t="138932" x="4768850" y="5264150"/>
          <p14:tracePt t="138947" x="4991100" y="5276850"/>
          <p14:tracePt t="138964" x="5219700" y="5276850"/>
          <p14:tracePt t="138981" x="5492750" y="5276850"/>
          <p14:tracePt t="138997" x="5810250" y="5276850"/>
          <p14:tracePt t="139013" x="6070600" y="5276850"/>
          <p14:tracePt t="139032" x="6419850" y="5276850"/>
          <p14:tracePt t="139047" x="6565900" y="5276850"/>
          <p14:tracePt t="139064" x="6667500" y="5276850"/>
          <p14:tracePt t="139080" x="6718300" y="5276850"/>
          <p14:tracePt t="139097" x="6724650" y="5276850"/>
          <p14:tracePt t="139114" x="6731000" y="5276850"/>
          <p14:tracePt t="139164" x="6737350" y="5276850"/>
          <p14:tracePt t="139182" x="6743700" y="5295900"/>
          <p14:tracePt t="139197" x="6743700" y="5308600"/>
          <p14:tracePt t="139213" x="6750050" y="5321300"/>
          <p14:tracePt t="139230" x="6750050" y="5340350"/>
          <p14:tracePt t="139247" x="6781800" y="5397500"/>
          <p14:tracePt t="139264" x="6813550" y="5448300"/>
          <p14:tracePt t="139280" x="6838950" y="5480050"/>
          <p14:tracePt t="139297" x="6864350" y="5530850"/>
          <p14:tracePt t="139314" x="6883400" y="5543550"/>
          <p14:tracePt t="139331" x="6883400" y="5549900"/>
          <p14:tracePt t="139456" x="6896100" y="5556250"/>
          <p14:tracePt t="139480" x="6896100" y="5568950"/>
          <p14:tracePt t="140231" x="6927850" y="5524500"/>
          <p14:tracePt t="140247" x="6959600" y="5461000"/>
          <p14:tracePt t="140264" x="6972300" y="5384800"/>
          <p14:tracePt t="140280" x="6985000" y="5308600"/>
          <p14:tracePt t="140297" x="7004050" y="5219700"/>
          <p14:tracePt t="140314" x="7048500" y="5073650"/>
          <p14:tracePt t="140330" x="7099300" y="4895850"/>
          <p14:tracePt t="140347" x="7156450" y="4686300"/>
          <p14:tracePt t="140363" x="7226300" y="4464050"/>
          <p14:tracePt t="140380" x="7359650" y="4121150"/>
          <p14:tracePt t="140397" x="7480300" y="3784600"/>
          <p14:tracePt t="140413" x="7575550" y="3524250"/>
          <p14:tracePt t="140432" x="7645400" y="3302000"/>
          <p14:tracePt t="140447" x="7658100" y="3251200"/>
          <p14:tracePt t="140463" x="7658100" y="3232150"/>
          <p14:tracePt t="140521" x="7658100" y="3238500"/>
          <p14:tracePt t="140530" x="7658100" y="3257550"/>
          <p14:tracePt t="140547" x="7632700" y="3289300"/>
          <p14:tracePt t="140564" x="7613650" y="3308350"/>
          <p14:tracePt t="140671" x="7632700" y="3308350"/>
          <p14:tracePt t="140697" x="7734300" y="3276600"/>
          <p14:tracePt t="140713" x="7785100" y="3263900"/>
          <p14:tracePt t="140730" x="7835900" y="3238500"/>
          <p14:tracePt t="140747" x="7893050" y="3213100"/>
          <p14:tracePt t="140763" x="7956550" y="3194050"/>
          <p14:tracePt t="140780" x="8001000" y="3181350"/>
          <p14:tracePt t="140784" x="8039100" y="3175000"/>
          <p14:tracePt t="140797" x="8064500" y="3162300"/>
          <p14:tracePt t="140814" x="8166100" y="3143250"/>
          <p14:tracePt t="140830" x="8248650" y="3124200"/>
          <p14:tracePt t="140863" x="8426450" y="3079750"/>
          <p14:tracePt t="140880" x="8458200" y="3060700"/>
          <p14:tracePt t="140896" x="8470900" y="3060700"/>
          <p14:tracePt t="141384" x="8445500" y="3124200"/>
          <p14:tracePt t="141414" x="8382000" y="3200400"/>
          <p14:tracePt t="141434" x="8324850" y="3238500"/>
          <p14:tracePt t="141447" x="8248650" y="3289300"/>
          <p14:tracePt t="141465" x="8121650" y="3365500"/>
          <p14:tracePt t="141481" x="7975600" y="3441700"/>
          <p14:tracePt t="141497" x="7810500" y="3517900"/>
          <p14:tracePt t="141513" x="7594600" y="3651250"/>
          <p14:tracePt t="141532" x="7283450" y="3790950"/>
          <p14:tracePt t="141547" x="6902450" y="3962400"/>
          <p14:tracePt t="141564" x="6540500" y="4146550"/>
          <p14:tracePt t="141580" x="6235700" y="4318000"/>
          <p14:tracePt t="141597" x="6026150" y="4457700"/>
          <p14:tracePt t="141613" x="5892800" y="4552950"/>
          <p14:tracePt t="141630" x="5810250" y="4610100"/>
          <p14:tracePt t="141647" x="5765800" y="4648200"/>
          <p14:tracePt t="141663" x="5727700" y="4679950"/>
          <p14:tracePt t="141682" x="5638800" y="4724400"/>
          <p14:tracePt t="141697" x="5505450" y="4756150"/>
          <p14:tracePt t="141714" x="5321300" y="4794250"/>
          <p14:tracePt t="141730" x="4959350" y="4838700"/>
          <p14:tracePt t="141747" x="4419600" y="4870450"/>
          <p14:tracePt t="141764" x="3822700" y="4933950"/>
          <p14:tracePt t="141783" x="2768600" y="4965700"/>
          <p14:tracePt t="141797" x="2482850" y="5003800"/>
          <p14:tracePt t="141814" x="1968500" y="5086350"/>
          <p14:tracePt t="141830" x="1898650" y="5099050"/>
          <p14:tracePt t="141847" x="1854200" y="5118100"/>
          <p14:tracePt t="141898" x="1854200" y="5124450"/>
          <p14:tracePt t="141905" x="1860550" y="5130800"/>
          <p14:tracePt t="142585" x="1898650" y="5143500"/>
          <p14:tracePt t="142594" x="1949450" y="5162550"/>
          <p14:tracePt t="142601" x="2000250" y="5175250"/>
          <p14:tracePt t="142614" x="2171700" y="5226050"/>
          <p14:tracePt t="142630" x="2273300" y="5251450"/>
          <p14:tracePt t="142646" x="2971800" y="5410200"/>
          <p14:tracePt t="142664" x="3479800" y="5511800"/>
          <p14:tracePt t="142684" x="3943350" y="5581650"/>
          <p14:tracePt t="142697" x="4406900" y="5632450"/>
          <p14:tracePt t="142713" x="4768850" y="5676900"/>
          <p14:tracePt t="142730" x="5080000" y="5676900"/>
          <p14:tracePt t="142747" x="5251450" y="5676900"/>
          <p14:tracePt t="142763" x="5365750" y="5664200"/>
          <p14:tracePt t="142783" x="5391150" y="5645150"/>
          <p14:tracePt t="142856" x="5391150" y="5638800"/>
          <p14:tracePt t="142871" x="5391150" y="5632450"/>
          <p14:tracePt t="142898" x="5391150" y="5626100"/>
          <p14:tracePt t="142913" x="5391150" y="5619750"/>
          <p14:tracePt t="142921" x="5391150" y="5613400"/>
          <p14:tracePt t="142979" x="5391150" y="5607050"/>
          <p14:tracePt t="142986" x="5391150" y="5600700"/>
          <p14:tracePt t="142996" x="5384800" y="5600700"/>
          <p14:tracePt t="143013" x="5372100" y="5600700"/>
          <p14:tracePt t="143031" x="5359400" y="5594350"/>
          <p14:tracePt t="143046" x="5353050" y="5588000"/>
          <p14:tracePt t="143080" x="5346700" y="5588000"/>
          <p14:tracePt t="143112" x="5340350" y="5581650"/>
          <p14:tracePt t="143121" x="5321300" y="5568950"/>
          <p14:tracePt t="143130" x="5289550" y="5549900"/>
          <p14:tracePt t="143146" x="5168900" y="5499100"/>
          <p14:tracePt t="143163" x="5048250" y="5448300"/>
          <p14:tracePt t="143182" x="4794250" y="5334000"/>
          <p14:tracePt t="143197" x="4673600" y="5264150"/>
          <p14:tracePt t="143213" x="4521200" y="5175250"/>
          <p14:tracePt t="143231" x="4318000" y="5010150"/>
          <p14:tracePt t="143247" x="4235450" y="4889500"/>
          <p14:tracePt t="143263" x="4184650" y="4749800"/>
          <p14:tracePt t="143282" x="4165600" y="4578350"/>
          <p14:tracePt t="143296" x="4152900" y="4425950"/>
          <p14:tracePt t="143314" x="4127500" y="4267200"/>
          <p14:tracePt t="143330" x="4127500" y="4089400"/>
          <p14:tracePt t="143347" x="4121150" y="3917950"/>
          <p14:tracePt t="143364" x="4095750" y="3746500"/>
          <p14:tracePt t="143380" x="4057650" y="3600450"/>
          <p14:tracePt t="143396" x="4044950" y="3505200"/>
          <p14:tracePt t="143413" x="4025900" y="3422650"/>
          <p14:tracePt t="143433" x="4025900" y="3390900"/>
          <p14:tracePt t="144715" x="4044950" y="3384550"/>
          <p14:tracePt t="144719" x="4114800" y="3403600"/>
          <p14:tracePt t="144729" x="4178300" y="3448050"/>
          <p14:tracePt t="144747" x="4324350" y="3632200"/>
          <p14:tracePt t="144763" x="4572000" y="3892550"/>
          <p14:tracePt t="144779" x="4870450" y="4152900"/>
          <p14:tracePt t="144784" x="5010150" y="4254500"/>
          <p14:tracePt t="144797" x="5207000" y="4368800"/>
          <p14:tracePt t="144813" x="5689600" y="4502150"/>
          <p14:tracePt t="144831" x="6292850" y="4603750"/>
          <p14:tracePt t="144846" x="6616700" y="4603750"/>
          <p14:tracePt t="144863" x="6845300" y="4603750"/>
          <p14:tracePt t="144880" x="6997700" y="4603750"/>
          <p14:tracePt t="144896" x="7124700" y="4603750"/>
          <p14:tracePt t="144913" x="7200900" y="4597400"/>
          <p14:tracePt t="144930" x="7245350" y="4597400"/>
          <p14:tracePt t="144946" x="7258050" y="4597400"/>
          <p14:tracePt t="144964" x="7264400" y="4597400"/>
          <p14:tracePt t="144982" x="7289800" y="4622800"/>
          <p14:tracePt t="144997" x="7321550" y="4660900"/>
          <p14:tracePt t="145013" x="7334250" y="4692650"/>
          <p14:tracePt t="145030" x="7366000" y="4756150"/>
          <p14:tracePt t="145046" x="7391400" y="4806950"/>
          <p14:tracePt t="145079" x="7397750" y="4813300"/>
          <p14:tracePt t="145096" x="7410450" y="4813300"/>
          <p14:tracePt t="145113" x="7473950" y="4845050"/>
          <p14:tracePt t="145129" x="7486650" y="4857750"/>
          <p14:tracePt t="145146" x="7493000" y="4864100"/>
          <p14:tracePt t="145163" x="7518400" y="4908550"/>
          <p14:tracePt t="145179" x="7550150" y="4959350"/>
          <p14:tracePt t="145196" x="7588250" y="5016500"/>
          <p14:tracePt t="145213" x="7658100" y="5092700"/>
          <p14:tracePt t="145229" x="7708900" y="5130800"/>
          <p14:tracePt t="145246" x="7759700" y="5149850"/>
          <p14:tracePt t="145263" x="7791450" y="5149850"/>
          <p14:tracePt t="145280" x="7848600" y="5156200"/>
          <p14:tracePt t="145296" x="7912100" y="5175250"/>
          <p14:tracePt t="145313" x="7994650" y="5175250"/>
          <p14:tracePt t="145329" x="8083550" y="5175250"/>
          <p14:tracePt t="145346" x="8185150" y="5175250"/>
          <p14:tracePt t="145363" x="8261350" y="5187950"/>
          <p14:tracePt t="145379" x="8286750" y="5194300"/>
          <p14:tracePt t="145396" x="8299450" y="5194300"/>
          <p14:tracePt t="145413" x="8312150" y="5194300"/>
          <p14:tracePt t="145497" x="8324850" y="5200650"/>
          <p14:tracePt t="145503" x="8324850" y="5207000"/>
          <p14:tracePt t="145512" x="8337550" y="5207000"/>
          <p14:tracePt t="145529" x="8369300" y="5232400"/>
          <p14:tracePt t="145546" x="8426450" y="5270500"/>
          <p14:tracePt t="145563" x="8464550" y="5283200"/>
          <p14:tracePt t="145579" x="8496300" y="5289550"/>
          <p14:tracePt t="145596" x="8521700" y="5289550"/>
          <p14:tracePt t="145612" x="8528050" y="5289550"/>
          <p14:tracePt t="145633" x="8534400" y="5289550"/>
          <p14:tracePt t="145648" x="8534400" y="5283200"/>
          <p14:tracePt t="145662" x="8534400" y="5276850"/>
          <p14:tracePt t="145679" x="8540750" y="5251450"/>
          <p14:tracePt t="145696" x="8547100" y="5238750"/>
          <p14:tracePt t="145713" x="8566150" y="5213350"/>
          <p14:tracePt t="145730" x="8585200" y="5194300"/>
          <p14:tracePt t="145747" x="8604250" y="5181600"/>
          <p14:tracePt t="145762" x="8623300" y="5175250"/>
          <p14:tracePt t="145815" x="8629650" y="5175250"/>
          <p14:tracePt t="145847" x="8636000" y="5175250"/>
          <p14:tracePt t="145975" x="8616950" y="5175250"/>
          <p14:tracePt t="145984" x="8585200" y="5175250"/>
          <p14:tracePt t="145991" x="8540750" y="5181600"/>
          <p14:tracePt t="146000" x="8502650" y="5200650"/>
          <p14:tracePt t="146013" x="8464550" y="5207000"/>
          <p14:tracePt t="146032" x="8388350" y="5238750"/>
          <p14:tracePt t="146046" x="8343900" y="5257800"/>
          <p14:tracePt t="146063" x="8337550" y="5264150"/>
          <p14:tracePt t="146080" x="8324850" y="5270500"/>
          <p14:tracePt t="146113" x="8318500" y="5270500"/>
          <p14:tracePt t="146129" x="8312150" y="5270500"/>
          <p14:tracePt t="146215" x="8299450" y="5270500"/>
          <p14:tracePt t="146223" x="8286750" y="5257800"/>
          <p14:tracePt t="146232" x="8267700" y="5245100"/>
          <p14:tracePt t="146246" x="8223250" y="5226050"/>
          <p14:tracePt t="146263" x="8191500" y="5207000"/>
          <p14:tracePt t="146280" x="8166100" y="5200650"/>
          <p14:tracePt t="146296" x="8134350" y="5194300"/>
          <p14:tracePt t="146313" x="8108950" y="5194300"/>
          <p14:tracePt t="146329" x="8102600" y="5194300"/>
          <p14:tracePt t="146346" x="8089900" y="5187950"/>
          <p14:tracePt t="146379" x="8077200" y="5187950"/>
          <p14:tracePt t="146396" x="8064500" y="5187950"/>
          <p14:tracePt t="146413" x="8039100" y="5181600"/>
          <p14:tracePt t="146433" x="7981950" y="5162550"/>
          <p14:tracePt t="146446" x="7969250" y="5162550"/>
          <p14:tracePt t="146463" x="7931150" y="5149850"/>
          <p14:tracePt t="146480" x="7912100" y="5137150"/>
          <p14:tracePt t="146496" x="7899400" y="5130800"/>
          <p14:tracePt t="146561" x="7893050" y="5130800"/>
          <p14:tracePt t="146567" x="7899400" y="5118100"/>
          <p14:tracePt t="146584" x="7905750" y="5118100"/>
          <p14:tracePt t="146600" x="7918450" y="5118100"/>
          <p14:tracePt t="146613" x="7918450" y="5111750"/>
          <p14:tracePt t="146630" x="7924800" y="5111750"/>
          <p14:tracePt t="147017" x="7943850" y="5111750"/>
          <p14:tracePt t="147027" x="7975600" y="5111750"/>
          <p14:tracePt t="147031" x="8032750" y="5111750"/>
          <p14:tracePt t="147046" x="8064500" y="5111750"/>
          <p14:tracePt t="147063" x="8185150" y="5124450"/>
          <p14:tracePt t="147079" x="8255000" y="5124450"/>
          <p14:tracePt t="147096" x="8274050" y="5124450"/>
          <p14:tracePt t="147274" x="8280400" y="5124450"/>
          <p14:tracePt t="147284" x="8286750" y="5124450"/>
          <p14:tracePt t="147289" x="8293100" y="5118100"/>
          <p14:tracePt t="147296" x="8299450" y="5118100"/>
          <p14:tracePt t="147313" x="8312150" y="5099050"/>
          <p14:tracePt t="147329" x="8337550" y="5080000"/>
          <p14:tracePt t="147346" x="8356600" y="5060950"/>
          <p14:tracePt t="147363" x="8369300" y="5054600"/>
          <p14:tracePt t="147379" x="8375650" y="5048250"/>
          <p14:tracePt t="147816" x="8375650" y="5054600"/>
          <p14:tracePt t="147824" x="8375650" y="5067300"/>
          <p14:tracePt t="147832" x="8375650" y="5080000"/>
          <p14:tracePt t="147848" x="8375650" y="5086350"/>
          <p14:tracePt t="147863" x="8375650" y="5092700"/>
          <p14:tracePt t="148096" x="8375650" y="5099050"/>
          <p14:tracePt t="148107" x="8369300" y="5099050"/>
          <p14:tracePt t="148354" x="8369300" y="5086350"/>
          <p14:tracePt t="148465" x="8369300" y="5080000"/>
          <p14:tracePt t="148503" x="8369300" y="5067300"/>
          <p14:tracePt t="148511" x="8375650" y="5067300"/>
          <p14:tracePt t="148591" x="8375650" y="5060950"/>
          <p14:tracePt t="148607" x="8375650" y="5048250"/>
          <p14:tracePt t="148623" x="8375650" y="5041900"/>
          <p14:tracePt t="148969" x="8375650" y="5029200"/>
          <p14:tracePt t="149472" x="8369300" y="5029200"/>
          <p14:tracePt t="149481" x="8356600" y="5029200"/>
          <p14:tracePt t="149487" x="8350250" y="5029200"/>
          <p14:tracePt t="149496" x="8337550" y="5029200"/>
          <p14:tracePt t="149512" x="8312150" y="5029200"/>
          <p14:tracePt t="149531" x="8286750" y="5029200"/>
          <p14:tracePt t="149546" x="8274050" y="5029200"/>
          <p14:tracePt t="149705" x="8267700" y="5035550"/>
          <p14:tracePt t="149716" x="8267700" y="5041900"/>
          <p14:tracePt t="149722" x="8255000" y="5048250"/>
          <p14:tracePt t="149730" x="8255000" y="5054600"/>
          <p14:tracePt t="149746" x="8242300" y="5067300"/>
          <p14:tracePt t="149763" x="8223250" y="5080000"/>
          <p14:tracePt t="149782" x="8204200" y="5092700"/>
          <p14:tracePt t="149784" x="8197850" y="5092700"/>
          <p14:tracePt t="149800" x="8185150" y="5099050"/>
          <p14:tracePt t="149816" x="8185150" y="5105400"/>
          <p14:tracePt t="149864" x="8178800" y="5105400"/>
          <p14:tracePt t="149964" x="8172450" y="5105400"/>
          <p14:tracePt t="150017" x="8172450" y="5099050"/>
          <p14:tracePt t="150027" x="8172450" y="5092700"/>
          <p14:tracePt t="150060" x="8172450" y="5086350"/>
          <p14:tracePt t="150139" x="8172450" y="5080000"/>
          <p14:tracePt t="150252" x="8172450" y="5086350"/>
          <p14:tracePt t="150373" x="8172450" y="5080000"/>
          <p14:tracePt t="150379" x="8178800" y="5073650"/>
          <p14:tracePt t="150386" x="8178800" y="5060950"/>
          <p14:tracePt t="150396" x="8185150" y="5054600"/>
          <p14:tracePt t="150413" x="8191500" y="5035550"/>
          <p14:tracePt t="150429" x="8197850" y="5022850"/>
          <p14:tracePt t="150446" x="8204200" y="5016500"/>
          <p14:tracePt t="150480" x="8210550" y="5016500"/>
          <p14:tracePt t="150487" x="8223250" y="5016500"/>
          <p14:tracePt t="150499" x="8235950" y="5022850"/>
          <p14:tracePt t="150512" x="8261350" y="5060950"/>
          <p14:tracePt t="150529" x="8274050" y="5073650"/>
          <p14:tracePt t="150546" x="8280400" y="5086350"/>
          <p14:tracePt t="150562" x="8286750" y="5092700"/>
          <p14:tracePt t="150579" x="8286750" y="5099050"/>
          <p14:tracePt t="150686" x="8274050" y="5054600"/>
          <p14:tracePt t="150698" x="8267700" y="5041900"/>
          <p14:tracePt t="150714" x="8248650" y="5003800"/>
          <p14:tracePt t="150729" x="8223250" y="4959350"/>
          <p14:tracePt t="150747" x="8185150" y="4902200"/>
          <p14:tracePt t="150762" x="8185150" y="4857750"/>
          <p14:tracePt t="150779" x="8185150" y="4826000"/>
          <p14:tracePt t="150783" x="8185150" y="4806950"/>
          <p14:tracePt t="150795" x="8185150" y="4781550"/>
          <p14:tracePt t="150812" x="8191500" y="4743450"/>
          <p14:tracePt t="150829" x="8229600" y="4705350"/>
          <p14:tracePt t="150846" x="8255000" y="4692650"/>
          <p14:tracePt t="150862" x="8274050" y="4692650"/>
          <p14:tracePt t="150879" x="8293100" y="4699000"/>
          <p14:tracePt t="150896" x="8337550" y="4787900"/>
          <p14:tracePt t="150914" x="8356600" y="4857750"/>
          <p14:tracePt t="150929" x="8369300" y="4933950"/>
          <p14:tracePt t="150946" x="8369300" y="4972050"/>
          <p14:tracePt t="150964" x="8369300" y="4984750"/>
          <p14:tracePt t="150981" x="8369300" y="4991100"/>
          <p14:tracePt t="151234" x="8369300" y="4997450"/>
          <p14:tracePt t="151241" x="8369300" y="5016500"/>
          <p14:tracePt t="151251" x="8362950" y="5029200"/>
          <p14:tracePt t="151262" x="8337550" y="5054600"/>
          <p14:tracePt t="151282" x="8331200" y="5060950"/>
          <p14:tracePt t="151583" x="8331200" y="5054600"/>
          <p14:tracePt t="151600" x="8331200" y="5041900"/>
          <p14:tracePt t="152668" x="8331200" y="5035550"/>
          <p14:tracePt t="152673" x="8331200" y="5029200"/>
          <p14:tracePt t="153034" x="8331200" y="5022850"/>
          <p14:tracePt t="153048" x="8331200" y="5016500"/>
          <p14:tracePt t="153930" x="8331200" y="5010150"/>
          <p14:tracePt t="153939" x="8331200" y="4997450"/>
          <p14:tracePt t="153960" x="8331200" y="4991100"/>
          <p14:tracePt t="153967" x="8331200" y="4984750"/>
          <p14:tracePt t="154697" x="8331200" y="4978400"/>
          <p14:tracePt t="154889" x="8331200" y="4965700"/>
          <p14:tracePt t="154897" x="8331200" y="4959350"/>
          <p14:tracePt t="154920" x="8331200" y="4946650"/>
          <p14:tracePt t="154935" x="8331200" y="4940300"/>
          <p14:tracePt t="154943" x="8331200" y="4933950"/>
          <p14:tracePt t="154951" x="8331200" y="4927600"/>
          <p14:tracePt t="154967" x="8324850" y="4914900"/>
          <p14:tracePt t="155608" x="8318500" y="4914900"/>
          <p14:tracePt t="155616" x="8318500" y="4908550"/>
          <p14:tracePt t="155632" x="8312150" y="4895850"/>
          <p14:tracePt t="155650" x="8312150" y="4883150"/>
          <p14:tracePt t="155665" x="8312150" y="4876800"/>
          <p14:tracePt t="155682" x="8305800" y="4870450"/>
          <p14:tracePt t="156564" x="8299450" y="4864100"/>
          <p14:tracePt t="156570" x="8293100" y="4864100"/>
          <p14:tracePt t="156585" x="8280400" y="4870450"/>
          <p14:tracePt t="156595" x="8267700" y="4870450"/>
          <p14:tracePt t="156612" x="8261350" y="4876800"/>
          <p14:tracePt t="156629" x="8248650" y="4883150"/>
          <p14:tracePt t="156666" x="8242300" y="4883150"/>
          <p14:tracePt t="156671" x="8235950" y="4889500"/>
          <p14:tracePt t="156679" x="8223250" y="4908550"/>
          <p14:tracePt t="156695" x="8178800" y="4940300"/>
          <p14:tracePt t="156713" x="8121650" y="4991100"/>
          <p14:tracePt t="156729" x="8077200" y="5035550"/>
          <p14:tracePt t="156748" x="8013700" y="5080000"/>
          <p14:tracePt t="156762" x="7988300" y="5099050"/>
          <p14:tracePt t="156781" x="7969250" y="5111750"/>
          <p14:tracePt t="156915" x="7969250" y="5105400"/>
          <p14:tracePt t="156919" x="7969250" y="5086350"/>
          <p14:tracePt t="156928" x="7969250" y="5054600"/>
          <p14:tracePt t="156945" x="7994650" y="4984750"/>
          <p14:tracePt t="156962" x="8039100" y="4927600"/>
          <p14:tracePt t="156978" x="8064500" y="4883150"/>
          <p14:tracePt t="156995" x="8077200" y="4864100"/>
          <p14:tracePt t="157012" x="8083550" y="4857750"/>
          <p14:tracePt t="157122" x="8083550" y="4889500"/>
          <p14:tracePt t="157127" x="8064500" y="4933950"/>
          <p14:tracePt t="157139" x="8039100" y="4965700"/>
          <p14:tracePt t="157145" x="8007350" y="4997450"/>
          <p14:tracePt t="157162" x="7950200" y="5048250"/>
          <p14:tracePt t="157179" x="7874000" y="5080000"/>
          <p14:tracePt t="157195" x="7772400" y="5111750"/>
          <p14:tracePt t="157213" x="7677150" y="5124450"/>
          <p14:tracePt t="157228" x="7600950" y="5130800"/>
          <p14:tracePt t="157245" x="7556500" y="5130800"/>
          <p14:tracePt t="157262" x="7550150" y="5130800"/>
          <p14:tracePt t="157281" x="7543800" y="5130800"/>
          <p14:tracePt t="157295" x="7537450" y="5124450"/>
          <p14:tracePt t="157312" x="7512050" y="5086350"/>
          <p14:tracePt t="157329" x="7505700" y="5054600"/>
          <p14:tracePt t="157346" x="7473950" y="5003800"/>
          <p14:tracePt t="157362" x="7448550" y="4972050"/>
          <p14:tracePt t="157379" x="7435850" y="4940300"/>
          <p14:tracePt t="157395" x="7410450" y="4914900"/>
          <p14:tracePt t="157414" x="7366000" y="4908550"/>
          <p14:tracePt t="157429" x="7359650" y="4908550"/>
          <p14:tracePt t="157446" x="7327900" y="4908550"/>
          <p14:tracePt t="157464" x="7289800" y="4908550"/>
          <p14:tracePt t="157479" x="7258050" y="4927600"/>
          <p14:tracePt t="157496" x="7232650" y="4933950"/>
          <p14:tracePt t="157512" x="7213600" y="4946650"/>
          <p14:tracePt t="157529" x="7188200" y="4959350"/>
          <p14:tracePt t="157545" x="7175500" y="4965700"/>
          <p14:tracePt t="157562" x="7162800" y="4972050"/>
          <p14:tracePt t="157578" x="7143750" y="4984750"/>
          <p14:tracePt t="157595" x="7131050" y="4997450"/>
          <p14:tracePt t="157612" x="7118350" y="5003800"/>
          <p14:tracePt t="157628" x="7099300" y="5029200"/>
          <p14:tracePt t="157645" x="7086600" y="5067300"/>
          <p14:tracePt t="157663" x="7054850" y="5137150"/>
          <p14:tracePt t="157678" x="7048500" y="5175250"/>
          <p14:tracePt t="157696" x="7042150" y="5213350"/>
          <p14:tracePt t="157714" x="7035800" y="5257800"/>
          <p14:tracePt t="157729" x="7035800" y="5295900"/>
          <p14:tracePt t="157747" x="7035800" y="5340350"/>
          <p14:tracePt t="157762" x="7035800" y="5365750"/>
          <p14:tracePt t="157778" x="7035800" y="5403850"/>
          <p14:tracePt t="157795" x="7035800" y="5435600"/>
          <p14:tracePt t="157812" x="7054850" y="5480050"/>
          <p14:tracePt t="157829" x="7080250" y="5524500"/>
          <p14:tracePt t="157846" x="7137400" y="5581650"/>
          <p14:tracePt t="157862" x="7150100" y="5588000"/>
          <p14:tracePt t="157878" x="7200900" y="5619750"/>
          <p14:tracePt t="157895" x="7264400" y="5638800"/>
          <p14:tracePt t="157912" x="7353300" y="5651500"/>
          <p14:tracePt t="157928" x="7429500" y="5651500"/>
          <p14:tracePt t="157945" x="7499350" y="5651500"/>
          <p14:tracePt t="157963" x="7581900" y="5651500"/>
          <p14:tracePt t="157978" x="7626350" y="5651500"/>
          <p14:tracePt t="157997" x="7639050" y="5651500"/>
          <p14:tracePt t="158013" x="7651750" y="5651500"/>
          <p14:tracePt t="158041" x="7658100" y="5651500"/>
          <p14:tracePt t="158060" x="7664450" y="5645150"/>
          <p14:tracePt t="158064" x="7670800" y="5632450"/>
          <p14:tracePt t="158078" x="7683500" y="5607050"/>
          <p14:tracePt t="158095" x="7696200" y="5568950"/>
          <p14:tracePt t="158112" x="7708900" y="5524500"/>
          <p14:tracePt t="158129" x="7721600" y="5467350"/>
          <p14:tracePt t="158145" x="7727950" y="5422900"/>
          <p14:tracePt t="158163" x="7727950" y="5384800"/>
          <p14:tracePt t="158179" x="7734300" y="5346700"/>
          <p14:tracePt t="158195" x="7734300" y="5308600"/>
          <p14:tracePt t="158213" x="7734300" y="5270500"/>
          <p14:tracePt t="158228" x="7727950" y="5226050"/>
          <p14:tracePt t="158247" x="7670800" y="5143500"/>
          <p14:tracePt t="158262" x="7658100" y="5118100"/>
          <p14:tracePt t="158281" x="7594600" y="5054600"/>
          <p14:tracePt t="158295" x="7562850" y="5022850"/>
          <p14:tracePt t="158312" x="7512050" y="4997450"/>
          <p14:tracePt t="158329" x="7480300" y="4991100"/>
          <p14:tracePt t="158345" x="7448550" y="4991100"/>
          <p14:tracePt t="158362" x="7404100" y="4991100"/>
          <p14:tracePt t="158379" x="7327900" y="4991100"/>
          <p14:tracePt t="158395" x="7258050" y="5010150"/>
          <p14:tracePt t="158415" x="7150100" y="5060950"/>
          <p14:tracePt t="158429" x="7124700" y="5060950"/>
          <p14:tracePt t="158446" x="7086600" y="5092700"/>
          <p14:tracePt t="158464" x="7048500" y="5118100"/>
          <p14:tracePt t="158480" x="7035800" y="5137150"/>
          <p14:tracePt t="158497" x="7023100" y="5162550"/>
          <p14:tracePt t="158511" x="7016750" y="5194300"/>
          <p14:tracePt t="158531" x="7004050" y="5232400"/>
          <p14:tracePt t="158545" x="6991350" y="5276850"/>
          <p14:tracePt t="158562" x="6985000" y="5308600"/>
          <p14:tracePt t="158578" x="6978650" y="5340350"/>
          <p14:tracePt t="158595" x="6972300" y="5365750"/>
          <p14:tracePt t="158612" x="6972300" y="5397500"/>
          <p14:tracePt t="158628" x="6972300" y="5422900"/>
          <p14:tracePt t="158645" x="6972300" y="5448300"/>
          <p14:tracePt t="158662" x="6972300" y="5486400"/>
          <p14:tracePt t="158678" x="6972300" y="5505450"/>
          <p14:tracePt t="158695" x="6972300" y="5518150"/>
          <p14:tracePt t="158713" x="6972300" y="5530850"/>
          <p14:tracePt t="158729" x="6978650" y="5549900"/>
          <p14:tracePt t="158748" x="6985000" y="5556250"/>
          <p14:tracePt t="158762" x="7010400" y="5575300"/>
          <p14:tracePt t="158779" x="7023100" y="5575300"/>
          <p14:tracePt t="158784" x="7042150" y="5575300"/>
          <p14:tracePt t="158795" x="7054850" y="5575300"/>
          <p14:tracePt t="158812" x="7073900" y="5581650"/>
          <p14:tracePt t="158829" x="7092950" y="5581650"/>
          <p14:tracePt t="158845" x="7112000" y="5581650"/>
          <p14:tracePt t="158862" x="7118350" y="5581650"/>
          <p14:tracePt t="158879" x="7131050" y="5581650"/>
          <p14:tracePt t="158959" x="7137400" y="5581650"/>
          <p14:tracePt t="158976" x="7137400" y="5575300"/>
          <p14:tracePt t="158994" x="7143750" y="5568950"/>
          <p14:tracePt t="159000" x="7143750" y="5562600"/>
          <p14:tracePt t="159011" x="7150100" y="5562600"/>
          <p14:tracePt t="159031" x="7200900" y="5556250"/>
          <p14:tracePt t="159045" x="7226300" y="5556250"/>
          <p14:tracePt t="159062" x="7366000" y="5568950"/>
          <p14:tracePt t="159079" x="7499350" y="5619750"/>
          <p14:tracePt t="159095" x="7556500" y="5657850"/>
          <p14:tracePt t="159112" x="7600950" y="5695950"/>
          <p14:tracePt t="159129" x="7626350" y="5734050"/>
          <p14:tracePt t="159145" x="7632700" y="5753100"/>
          <p14:tracePt t="159164" x="7639050" y="5778500"/>
          <p14:tracePt t="159179" x="7658100" y="5803900"/>
          <p14:tracePt t="159195" x="7664450" y="5816600"/>
          <p14:tracePt t="159214" x="7683500" y="5842000"/>
          <p14:tracePt t="159246" x="7702550" y="5867400"/>
          <p14:tracePt t="159262" x="7721600" y="5892800"/>
          <p14:tracePt t="159281" x="7791450" y="5943600"/>
          <p14:tracePt t="159295" x="7848600" y="5988050"/>
          <p14:tracePt t="159312" x="7899400" y="6026150"/>
          <p14:tracePt t="159328" x="7931150" y="6051550"/>
          <p14:tracePt t="159345" x="7937500" y="6057900"/>
          <p14:tracePt t="159362" x="7943850" y="6057900"/>
          <p14:tracePt t="159379" x="7943850" y="6064250"/>
          <p14:tracePt t="159414" x="7950200" y="6070600"/>
          <p14:tracePt t="159473" x="7956550" y="6070600"/>
          <p14:tracePt t="159488" x="7962900" y="6070600"/>
          <p14:tracePt t="159503" x="7975600" y="6070600"/>
          <p14:tracePt t="159511" x="7975600" y="6051550"/>
          <p14:tracePt t="159519" x="7975600" y="6032500"/>
          <p14:tracePt t="159528" x="7981950" y="6013450"/>
          <p14:tracePt t="159545" x="7994650" y="5969000"/>
          <p14:tracePt t="159562" x="7994650" y="5930900"/>
          <p14:tracePt t="159578" x="7994650" y="5924550"/>
          <p14:tracePt t="159648" x="7994650" y="5930900"/>
          <p14:tracePt t="159655" x="7994650" y="5956300"/>
          <p14:tracePt t="159663" x="7994650" y="5981700"/>
          <p14:tracePt t="159678" x="7994650" y="6032500"/>
          <p14:tracePt t="159696" x="7994650" y="6070600"/>
          <p14:tracePt t="159713" x="7994650" y="6096000"/>
          <p14:tracePt t="159799" x="7994650" y="6089650"/>
          <p14:tracePt t="159809" x="7988300" y="6070600"/>
          <p14:tracePt t="159815" x="7988300" y="6045200"/>
          <p14:tracePt t="159828" x="7981950" y="6019800"/>
          <p14:tracePt t="159845" x="7975600" y="5962650"/>
          <p14:tracePt t="159862" x="7975600" y="5924550"/>
          <p14:tracePt t="159878" x="7975600" y="5911850"/>
          <p14:tracePt t="159938" x="7975600" y="5924550"/>
          <p14:tracePt t="159946" x="7975600" y="5962650"/>
          <p14:tracePt t="159954" x="7975600" y="5994400"/>
          <p14:tracePt t="159963" x="7975600" y="6032500"/>
          <p14:tracePt t="159979" x="7975600" y="6083300"/>
          <p14:tracePt t="159998" x="7975600" y="6108700"/>
          <p14:tracePt t="160012" x="7969250" y="6121400"/>
          <p14:tracePt t="160031" x="7962900" y="6127750"/>
          <p14:tracePt t="160065" x="7962900" y="6121400"/>
          <p14:tracePt t="160073" x="7962900" y="6096000"/>
          <p14:tracePt t="160081" x="7956550" y="6064250"/>
          <p14:tracePt t="160095" x="7956550" y="6013450"/>
          <p14:tracePt t="160112" x="7956550" y="5962650"/>
          <p14:tracePt t="160129" x="7956550" y="5930900"/>
          <p14:tracePt t="160145" x="7956550" y="5911850"/>
          <p14:tracePt t="160163" x="7956550" y="5905500"/>
          <p14:tracePt t="160195" x="7956550" y="5924550"/>
          <p14:tracePt t="160215" x="7956550" y="6070600"/>
          <p14:tracePt t="160229" x="7956550" y="6108700"/>
          <p14:tracePt t="160247" x="7956550" y="6178550"/>
          <p14:tracePt t="160262" x="7956550" y="6191250"/>
          <p14:tracePt t="160312" x="7956550" y="6159500"/>
          <p14:tracePt t="160319" x="7956550" y="6127750"/>
          <p14:tracePt t="160329" x="7956550" y="6096000"/>
          <p14:tracePt t="160345" x="7969250" y="6007100"/>
          <p14:tracePt t="160362" x="7975600" y="5962650"/>
          <p14:tracePt t="160378" x="7975600" y="5949950"/>
          <p14:tracePt t="160416" x="7988300" y="5962650"/>
          <p14:tracePt t="160428" x="7988300" y="5994400"/>
          <p14:tracePt t="160446" x="8013700" y="6070600"/>
          <p14:tracePt t="160465" x="8013700" y="6089650"/>
          <p14:tracePt t="160560" x="8013700" y="6083300"/>
          <p14:tracePt t="160567" x="8013700" y="6070600"/>
          <p14:tracePt t="160578" x="8013700" y="6064250"/>
          <p14:tracePt t="160595" x="8013700" y="6045200"/>
          <p14:tracePt t="160632" x="8013700" y="6038850"/>
          <p14:tracePt t="161145" x="8020050" y="6038850"/>
          <p14:tracePt t="161473" x="8020050" y="6032500"/>
          <p14:tracePt t="161489" x="8020050" y="6026150"/>
          <p14:tracePt t="161499" x="8020050" y="6013450"/>
          <p14:tracePt t="161503" x="8026400" y="6000750"/>
          <p14:tracePt t="161513" x="8039100" y="5988050"/>
          <p14:tracePt t="161528" x="8045450" y="5975350"/>
          <p14:tracePt t="161545" x="8064500" y="5949950"/>
          <p14:tracePt t="161579" x="8070850" y="5943600"/>
          <p14:tracePt t="161697" x="8077200" y="5937250"/>
          <p14:tracePt t="161716" x="8083550" y="5930900"/>
          <p14:tracePt t="163545" x="8083550" y="5918200"/>
          <p14:tracePt t="163553" x="8032750" y="5873750"/>
          <p14:tracePt t="163561" x="7937500" y="5810250"/>
          <p14:tracePt t="163578" x="7626350" y="5670550"/>
          <p14:tracePt t="163595" x="7150100" y="5461000"/>
          <p14:tracePt t="163611" x="6515100" y="5207000"/>
          <p14:tracePt t="163628" x="5981700" y="5054600"/>
          <p14:tracePt t="163645" x="5486400" y="4984750"/>
          <p14:tracePt t="163662" x="4699000" y="4953000"/>
          <p14:tracePt t="163678" x="4476750" y="4953000"/>
          <p14:tracePt t="163695" x="4057650" y="4965700"/>
          <p14:tracePt t="163712" x="3867150" y="5029200"/>
          <p14:tracePt t="163729" x="3778250" y="5067300"/>
          <p14:tracePt t="163747" x="3721100" y="5105400"/>
          <p14:tracePt t="163762" x="3702050" y="5137150"/>
          <p14:tracePt t="163780" x="3702050" y="5162550"/>
          <p14:tracePt t="163786" x="3702050" y="5175250"/>
          <p14:tracePt t="163795" x="3702050" y="5187950"/>
          <p14:tracePt t="163811" x="3670300" y="5251450"/>
          <p14:tracePt t="163828" x="3644900" y="5302250"/>
          <p14:tracePt t="163845" x="3600450" y="5340350"/>
          <p14:tracePt t="163861" x="3530600" y="5359400"/>
          <p14:tracePt t="163878" x="3403600" y="5384800"/>
          <p14:tracePt t="163895" x="3213100" y="5397500"/>
          <p14:tracePt t="163913" x="2813050" y="5397500"/>
          <p14:tracePt t="163928" x="2400300" y="5397500"/>
          <p14:tracePt t="163944" x="2089150" y="5397500"/>
          <p14:tracePt t="163963" x="1911350" y="5397500"/>
          <p14:tracePt t="163978" x="1816100" y="5397500"/>
          <p14:tracePt t="163998" x="1809750" y="5397500"/>
          <p14:tracePt t="164048" x="1803400" y="5397500"/>
          <p14:tracePt t="164105" x="1803400" y="5403850"/>
          <p14:tracePt t="164111" x="1803400" y="5416550"/>
          <p14:tracePt t="164121" x="1816100" y="5448300"/>
          <p14:tracePt t="164130" x="1828800" y="5467350"/>
          <p14:tracePt t="164145" x="1879600" y="5530850"/>
          <p14:tracePt t="164163" x="1885950" y="5543550"/>
          <p14:tracePt t="164178" x="1898650" y="5556250"/>
          <p14:tracePt t="164232" x="1898650" y="5562600"/>
          <p14:tracePt t="164449" x="1924050" y="5568950"/>
          <p14:tracePt t="164457" x="1955800" y="5581650"/>
          <p14:tracePt t="164468" x="2019300" y="5600700"/>
          <p14:tracePt t="164479" x="2165350" y="5638800"/>
          <p14:tracePt t="164497" x="2298700" y="5676900"/>
          <p14:tracePt t="164511" x="2393950" y="5715000"/>
          <p14:tracePt t="164529" x="2495550" y="5746750"/>
          <p14:tracePt t="164545" x="2584450" y="5784850"/>
          <p14:tracePt t="164562" x="2616200" y="5803900"/>
          <p14:tracePt t="164578" x="2654300" y="5822950"/>
          <p14:tracePt t="164595" x="2705100" y="5842000"/>
          <p14:tracePt t="164611" x="2755900" y="5867400"/>
          <p14:tracePt t="164628" x="2876550" y="5905500"/>
          <p14:tracePt t="164645" x="3003550" y="5918200"/>
          <p14:tracePt t="164664" x="3219450" y="5943600"/>
          <p14:tracePt t="164678" x="3295650" y="5949950"/>
          <p14:tracePt t="164694" x="3575050" y="5949950"/>
          <p14:tracePt t="164713" x="3771900" y="5949950"/>
          <p14:tracePt t="164729" x="3968750" y="5949950"/>
          <p14:tracePt t="164749" x="4114800" y="5949950"/>
          <p14:tracePt t="164761" x="4216400" y="5949950"/>
          <p14:tracePt t="164778" x="4298950" y="5924550"/>
          <p14:tracePt t="164782" x="4343400" y="5899150"/>
          <p14:tracePt t="164794" x="4368800" y="5880100"/>
          <p14:tracePt t="164811" x="4413250" y="5816600"/>
          <p14:tracePt t="164828" x="4470400" y="5715000"/>
          <p14:tracePt t="164845" x="4514850" y="5588000"/>
          <p14:tracePt t="164862" x="4578350" y="5397500"/>
          <p14:tracePt t="164878" x="4584700" y="5340350"/>
          <p14:tracePt t="164895" x="4603750" y="5175250"/>
          <p14:tracePt t="164912" x="4603750" y="5118100"/>
          <p14:tracePt t="164928" x="4603750" y="5067300"/>
          <p14:tracePt t="164945" x="4603750" y="5029200"/>
          <p14:tracePt t="164962" x="4597400" y="4997450"/>
          <p14:tracePt t="164978" x="4565650" y="4946650"/>
          <p14:tracePt t="164996" x="4514850" y="4870450"/>
          <p14:tracePt t="165011" x="4432300" y="4775200"/>
          <p14:tracePt t="165028" x="4330700" y="4673600"/>
          <p14:tracePt t="165045" x="4203700" y="4584700"/>
          <p14:tracePt t="165062" x="4051300" y="4483100"/>
          <p14:tracePt t="165079" x="3835400" y="4375150"/>
          <p14:tracePt t="165095" x="3695700" y="4324350"/>
          <p14:tracePt t="165112" x="3556000" y="4279900"/>
          <p14:tracePt t="165128" x="3390900" y="4235450"/>
          <p14:tracePt t="165145" x="3244850" y="4210050"/>
          <p14:tracePt t="165164" x="3105150" y="4197350"/>
          <p14:tracePt t="165178" x="2959100" y="4165600"/>
          <p14:tracePt t="165194" x="2819400" y="4159250"/>
          <p14:tracePt t="165213" x="2705100" y="4159250"/>
          <p14:tracePt t="165229" x="2635250" y="4159250"/>
          <p14:tracePt t="165249" x="2508250" y="4184650"/>
          <p14:tracePt t="165262" x="2419350" y="4235450"/>
          <p14:tracePt t="165280" x="2311400" y="4298950"/>
          <p14:tracePt t="165294" x="2190750" y="4375150"/>
          <p14:tracePt t="165311" x="2082800" y="4457700"/>
          <p14:tracePt t="165328" x="2000250" y="4546600"/>
          <p14:tracePt t="165345" x="1943100" y="4622800"/>
          <p14:tracePt t="165361" x="1898650" y="4711700"/>
          <p14:tracePt t="165378" x="1847850" y="4781550"/>
          <p14:tracePt t="165395" x="1803400" y="4864100"/>
          <p14:tracePt t="165413" x="1733550" y="4959350"/>
          <p14:tracePt t="165428" x="1682750" y="5067300"/>
          <p14:tracePt t="165445" x="1638300" y="5181600"/>
          <p14:tracePt t="165461" x="1612900" y="5302250"/>
          <p14:tracePt t="165479" x="1600200" y="5416550"/>
          <p14:tracePt t="165497" x="1587500" y="5461000"/>
          <p14:tracePt t="165511" x="1593850" y="5499100"/>
          <p14:tracePt t="165530" x="1625600" y="5549900"/>
          <p14:tracePt t="165544" x="1689100" y="5619750"/>
          <p14:tracePt t="165561" x="1771650" y="5695950"/>
          <p14:tracePt t="165578" x="1898650" y="5772150"/>
          <p14:tracePt t="165595" x="2051050" y="5861050"/>
          <p14:tracePt t="165611" x="2235200" y="5924550"/>
          <p14:tracePt t="165628" x="2444750" y="5994400"/>
          <p14:tracePt t="165645" x="2724150" y="6076950"/>
          <p14:tracePt t="165661" x="2921000" y="6146800"/>
          <p14:tracePt t="165678" x="3308350" y="6242050"/>
          <p14:tracePt t="165694" x="3670300" y="6292850"/>
          <p14:tracePt t="165713" x="4038600" y="6318250"/>
          <p14:tracePt t="165730" x="4349750" y="6318250"/>
          <p14:tracePt t="165749" x="4641850" y="6292850"/>
          <p14:tracePt t="165761" x="4876800" y="6210300"/>
          <p14:tracePt t="165778" x="5029200" y="6108700"/>
          <p14:tracePt t="165794" x="5118100" y="6013450"/>
          <p14:tracePt t="165811" x="5156200" y="5886450"/>
          <p14:tracePt t="165828" x="5187950" y="5740400"/>
          <p14:tracePt t="165845" x="5187950" y="5613400"/>
          <p14:tracePt t="165862" x="5187950" y="5346700"/>
          <p14:tracePt t="165879" x="5137150" y="5124450"/>
          <p14:tracePt t="165895" x="5054600" y="4876800"/>
          <p14:tracePt t="165914" x="4978400" y="4711700"/>
          <p14:tracePt t="165928" x="4927600" y="4603750"/>
          <p14:tracePt t="165945" x="4851400" y="4502150"/>
          <p14:tracePt t="165963" x="4768850" y="4432300"/>
          <p14:tracePt t="165979" x="4673600" y="4375150"/>
          <p14:tracePt t="165994" x="4578350" y="4337050"/>
          <p14:tracePt t="166011" x="4413250" y="4298950"/>
          <p14:tracePt t="166028" x="4248150" y="4267200"/>
          <p14:tracePt t="166045" x="3994150" y="4229100"/>
          <p14:tracePt t="166061" x="3683000" y="4191000"/>
          <p14:tracePt t="166078" x="3359150" y="4152900"/>
          <p14:tracePt t="166095" x="2921000" y="4152900"/>
          <p14:tracePt t="166112" x="2660650" y="4152900"/>
          <p14:tracePt t="166128" x="2476500" y="4152900"/>
          <p14:tracePt t="166145" x="2279650" y="4159250"/>
          <p14:tracePt t="166162" x="2044700" y="4197350"/>
          <p14:tracePt t="166178" x="1860550" y="4248150"/>
          <p14:tracePt t="166195" x="1720850" y="4298950"/>
          <p14:tracePt t="166212" x="1581150" y="4356100"/>
          <p14:tracePt t="166229" x="1485900" y="4419600"/>
          <p14:tracePt t="166244" x="1403350" y="4489450"/>
          <p14:tracePt t="166261" x="1346200" y="4552950"/>
          <p14:tracePt t="166279" x="1301750" y="4654550"/>
          <p14:tracePt t="166295" x="1282700" y="4756150"/>
          <p14:tracePt t="166313" x="1282700" y="4845050"/>
          <p14:tracePt t="166328" x="1282700" y="4927600"/>
          <p14:tracePt t="166345" x="1282700" y="5022850"/>
          <p14:tracePt t="166362" x="1295400" y="5105400"/>
          <p14:tracePt t="166378" x="1358900" y="5213350"/>
          <p14:tracePt t="166395" x="1435100" y="5314950"/>
          <p14:tracePt t="166413" x="1536700" y="5416550"/>
          <p14:tracePt t="166428" x="1651000" y="5530850"/>
          <p14:tracePt t="166445" x="1765300" y="5626100"/>
          <p14:tracePt t="166463" x="1962150" y="5784850"/>
          <p14:tracePt t="166478" x="2114550" y="5861050"/>
          <p14:tracePt t="166497" x="2247900" y="5924550"/>
          <p14:tracePt t="166511" x="2463800" y="5969000"/>
          <p14:tracePt t="166528" x="2717800" y="5981700"/>
          <p14:tracePt t="166545" x="2965450" y="5981700"/>
          <p14:tracePt t="166561" x="3175000" y="5981700"/>
          <p14:tracePt t="166578" x="3302000" y="5956300"/>
          <p14:tracePt t="166595" x="3390900" y="5924550"/>
          <p14:tracePt t="166611" x="3422650" y="5892800"/>
          <p14:tracePt t="166628" x="3448050" y="5861050"/>
          <p14:tracePt t="166645" x="3448050" y="5842000"/>
          <p14:tracePt t="166664" x="3448050" y="5829300"/>
          <p14:tracePt t="167235" x="3454400" y="5835650"/>
          <p14:tracePt t="167242" x="3454400" y="5842000"/>
          <p14:tracePt t="167249" x="3454400" y="5861050"/>
          <p14:tracePt t="167261" x="3467100" y="5873750"/>
          <p14:tracePt t="167280" x="3568700" y="5956300"/>
          <p14:tracePt t="167294" x="3689350" y="6000750"/>
          <p14:tracePt t="167311" x="3835400" y="6038850"/>
          <p14:tracePt t="167328" x="4038600" y="6057900"/>
          <p14:tracePt t="167345" x="4318000" y="6096000"/>
          <p14:tracePt t="167361" x="4578350" y="6140450"/>
          <p14:tracePt t="167378" x="4775200" y="6146800"/>
          <p14:tracePt t="167394" x="4940300" y="6146800"/>
          <p14:tracePt t="167411" x="5149850" y="6146800"/>
          <p14:tracePt t="167428" x="5359400" y="6146800"/>
          <p14:tracePt t="167444" x="5530850" y="6146800"/>
          <p14:tracePt t="167461" x="5695950" y="6121400"/>
          <p14:tracePt t="167478" x="5930900" y="6089650"/>
          <p14:tracePt t="167496" x="6070600" y="6064250"/>
          <p14:tracePt t="167511" x="6146800" y="6057900"/>
          <p14:tracePt t="167527" x="6159500" y="6057900"/>
          <p14:tracePt t="167716" x="6165850" y="6057900"/>
          <p14:tracePt t="167721" x="6172200" y="6064250"/>
          <p14:tracePt t="167731" x="6191250" y="6076950"/>
          <p14:tracePt t="167746" x="6248400" y="6096000"/>
          <p14:tracePt t="167761" x="6343650" y="6115050"/>
          <p14:tracePt t="167780" x="6432550" y="6115050"/>
          <p14:tracePt t="167783" x="6457950" y="6115050"/>
          <p14:tracePt t="167794" x="6470650" y="6115050"/>
          <p14:tracePt t="167811" x="6477000" y="6115050"/>
          <p14:tracePt t="167848" x="6483350" y="6115050"/>
          <p14:tracePt t="167874" x="6483350" y="6108700"/>
          <p14:tracePt t="167879" x="6483350" y="6102350"/>
          <p14:tracePt t="167889" x="6483350" y="6096000"/>
          <p14:tracePt t="167908" x="6483350" y="6089650"/>
          <p14:tracePt t="167922" x="6483350" y="6083300"/>
          <p14:tracePt t="167945" x="6483350" y="6076950"/>
          <p14:tracePt t="167969" x="6483350" y="6064250"/>
          <p14:tracePt t="167978" x="6483350" y="6057900"/>
          <p14:tracePt t="167996" x="6483350" y="6051550"/>
          <p14:tracePt t="168001" x="6483350" y="6038850"/>
          <p14:tracePt t="168011" x="6489700" y="6026150"/>
          <p14:tracePt t="168031" x="6502400" y="5975350"/>
          <p14:tracePt t="168045" x="6508750" y="5962650"/>
          <p14:tracePt t="168061" x="6515100" y="5937250"/>
          <p14:tracePt t="168078" x="6527800" y="5905500"/>
          <p14:tracePt t="168095" x="6527800" y="5899150"/>
          <p14:tracePt t="169919" x="6527800" y="5892800"/>
          <p14:tracePt t="171697" x="6521450" y="5892800"/>
          <p14:tracePt t="171713" x="6318250" y="5911850"/>
          <p14:tracePt t="171728" x="5981700" y="5924550"/>
          <p14:tracePt t="171745" x="5448300" y="5924550"/>
          <p14:tracePt t="171761" x="4889500" y="5867400"/>
          <p14:tracePt t="171778" x="4349750" y="5784850"/>
          <p14:tracePt t="171794" x="3867150" y="5721350"/>
          <p14:tracePt t="171811" x="3473450" y="5670550"/>
          <p14:tracePt t="171827" x="3257550" y="5638800"/>
          <p14:tracePt t="171844" x="3162300" y="5626100"/>
          <p14:tracePt t="171861" x="3130550" y="5619750"/>
          <p14:tracePt t="171877" x="3117850" y="5619750"/>
          <p14:tracePt t="171894" x="3098800" y="5607050"/>
          <p14:tracePt t="171927" x="3092450" y="5607050"/>
          <p14:tracePt t="172090" x="3086100" y="5613400"/>
          <p14:tracePt t="172111" x="3244850" y="5765800"/>
          <p14:tracePt t="172128" x="3625850" y="5975350"/>
          <p14:tracePt t="172144" x="4083050" y="6146800"/>
          <p14:tracePt t="172161" x="4533900" y="6292850"/>
          <p14:tracePt t="172177" x="4762500" y="6350000"/>
          <p14:tracePt t="172194" x="4908550" y="6369050"/>
          <p14:tracePt t="172211" x="4946650" y="6369050"/>
          <p14:tracePt t="172246" x="4946650" y="6362700"/>
          <p14:tracePt t="172261" x="4927600" y="6350000"/>
          <p14:tracePt t="172529" x="4927600" y="6337300"/>
          <p14:tracePt t="172594" x="4921250" y="6337300"/>
          <p14:tracePt t="172763" x="4921250" y="6330950"/>
          <p14:tracePt t="172794" x="4921250" y="6311900"/>
          <p14:tracePt t="172811" x="4921250" y="6299200"/>
          <p14:tracePt t="172827" x="4933950" y="6286500"/>
          <p14:tracePt t="172844" x="4940300" y="6273800"/>
          <p14:tracePt t="172861" x="4946650" y="6267450"/>
          <p14:tracePt t="173288" x="4953000" y="6267450"/>
          <p14:tracePt t="173328" x="4972050" y="6267450"/>
          <p14:tracePt t="173345" x="4997450" y="6267450"/>
          <p14:tracePt t="173361" x="5010150" y="6267450"/>
          <p14:tracePt t="173935" x="5022850" y="6267450"/>
          <p14:tracePt t="173943" x="5060950" y="6267450"/>
          <p14:tracePt t="173960" x="5149850" y="6267450"/>
          <p14:tracePt t="173977" x="5213350" y="6267450"/>
          <p14:tracePt t="173994" x="5289550" y="6248400"/>
          <p14:tracePt t="174010" x="5327650" y="6248400"/>
          <p14:tracePt t="174027" x="5353050" y="6248400"/>
          <p14:tracePt t="174044" x="5359400" y="6248400"/>
          <p14:tracePt t="174161" x="5365750" y="6242050"/>
          <p14:tracePt t="174327" x="5372100" y="6229350"/>
          <p14:tracePt t="174343" x="5391150" y="6216650"/>
          <p14:tracePt t="174361" x="5422900" y="6197600"/>
          <p14:tracePt t="174377" x="5448300" y="6178550"/>
          <p14:tracePt t="174394" x="5454650" y="6172200"/>
          <p14:tracePt t="174410" x="5467350" y="6165850"/>
          <p14:tracePt t="174479" x="5473700" y="6159500"/>
          <p14:tracePt t="179040" x="5473700" y="6165850"/>
          <p14:tracePt t="179060" x="5441950" y="6261100"/>
          <p14:tracePt t="179077" x="5397500" y="6381750"/>
          <p14:tracePt t="179095" x="5200650" y="6584950"/>
          <p14:tracePt t="179110" x="5060950" y="6673850"/>
          <p14:tracePt t="179127" x="4540250" y="6851650"/>
          <p14:tracePt t="179143" x="4203700" y="6851650"/>
          <p14:tracePt t="179160" x="3803650" y="6851650"/>
          <p14:tracePt t="179177" x="3403600" y="6851650"/>
          <p14:tracePt t="179193" x="2990850" y="6851650"/>
          <p14:tracePt t="179210" x="2552700" y="6769100"/>
          <p14:tracePt t="179228" x="2038350" y="6629400"/>
          <p14:tracePt t="179244" x="1600200" y="6470650"/>
          <p14:tracePt t="179260" x="1289050" y="6330950"/>
          <p14:tracePt t="179277" x="1022350" y="6178550"/>
          <p14:tracePt t="179294" x="869950" y="6083300"/>
          <p14:tracePt t="179297" x="806450" y="6038850"/>
          <p14:tracePt t="179310" x="749300" y="6000750"/>
          <p14:tracePt t="179327" x="635000" y="5918200"/>
          <p14:tracePt t="179343" x="577850" y="5886450"/>
          <p14:tracePt t="179360" x="552450" y="5873750"/>
          <p14:tracePt t="179377" x="539750" y="5861050"/>
          <p14:tracePt t="179394" x="520700" y="5842000"/>
          <p14:tracePt t="179410" x="520700" y="5816600"/>
          <p14:tracePt t="179427" x="514350" y="5772150"/>
          <p14:tracePt t="179443" x="488950" y="5689600"/>
          <p14:tracePt t="179460" x="450850" y="5600700"/>
          <p14:tracePt t="179477" x="431800" y="5543550"/>
          <p14:tracePt t="179494" x="425450" y="5480050"/>
          <p14:tracePt t="179511" x="425450" y="5461000"/>
          <p14:tracePt t="179527" x="425450" y="5429250"/>
          <p14:tracePt t="179544" x="463550" y="5346700"/>
          <p14:tracePt t="179560" x="552450" y="5270500"/>
          <p14:tracePt t="179578" x="679450" y="5200650"/>
          <p14:tracePt t="179593" x="838200" y="5124450"/>
          <p14:tracePt t="179610" x="1028700" y="5035550"/>
          <p14:tracePt t="179626" x="1174750" y="4959350"/>
          <p14:tracePt t="179643" x="1308100" y="4889500"/>
          <p14:tracePt t="179660" x="1416050" y="4826000"/>
          <p14:tracePt t="179676" x="1524000" y="4768850"/>
          <p14:tracePt t="179694" x="1619250" y="4718050"/>
          <p14:tracePt t="179710" x="1778000" y="4654550"/>
          <p14:tracePt t="179727" x="1905000" y="4629150"/>
          <p14:tracePt t="179744" x="2019300" y="4603750"/>
          <p14:tracePt t="179760" x="2057400" y="4603750"/>
          <p14:tracePt t="179777" x="2082800" y="4597400"/>
          <p14:tracePt t="179938" x="2159000" y="4597400"/>
          <p14:tracePt t="179944" x="2222500" y="4603750"/>
          <p14:tracePt t="179960" x="2298700" y="4610100"/>
          <p14:tracePt t="179977" x="2362200" y="4616450"/>
          <p14:tracePt t="179994" x="2406650" y="4622800"/>
          <p14:tracePt t="180011" x="2413000" y="4622800"/>
          <p14:tracePt t="180027" x="2419350" y="4622800"/>
          <p14:tracePt t="180137" x="2400300" y="4622800"/>
          <p14:tracePt t="180161" x="2311400" y="4641850"/>
          <p14:tracePt t="180177" x="2235200" y="4648200"/>
          <p14:tracePt t="180194" x="2165350" y="4648200"/>
          <p14:tracePt t="180210" x="2095500" y="4648200"/>
          <p14:tracePt t="180227" x="2032000" y="4648200"/>
          <p14:tracePt t="180243" x="1993900" y="4648200"/>
          <p14:tracePt t="180261" x="1962150" y="4667250"/>
          <p14:tracePt t="180277" x="1911350" y="4673600"/>
          <p14:tracePt t="180281" x="1885950" y="4686300"/>
          <p14:tracePt t="180293" x="1860550" y="4699000"/>
          <p14:tracePt t="180310" x="1809750" y="4718050"/>
          <p14:tracePt t="180326" x="1714500" y="4756150"/>
          <p14:tracePt t="180343" x="1631950" y="4781550"/>
          <p14:tracePt t="180360" x="1555750" y="4806950"/>
          <p14:tracePt t="180377" x="1511300" y="4813300"/>
          <p14:tracePt t="180394" x="1466850" y="4838700"/>
          <p14:tracePt t="180411" x="1447800" y="4845050"/>
          <p14:tracePt t="180477" x="1428750" y="4870450"/>
          <p14:tracePt t="180497" x="1409700" y="4908550"/>
          <p14:tracePt t="180510" x="1397000" y="4933950"/>
          <p14:tracePt t="180527" x="1384300" y="4991100"/>
          <p14:tracePt t="180544" x="1371600" y="5041900"/>
          <p14:tracePt t="180560" x="1371600" y="5080000"/>
          <p14:tracePt t="180577" x="1371600" y="5105400"/>
          <p14:tracePt t="180593" x="1371600" y="5130800"/>
          <p14:tracePt t="180610" x="1371600" y="5156200"/>
          <p14:tracePt t="180627" x="1371600" y="5181600"/>
          <p14:tracePt t="180643" x="1384300" y="5194300"/>
          <p14:tracePt t="180660" x="1416050" y="5232400"/>
          <p14:tracePt t="180677" x="1485900" y="5283200"/>
          <p14:tracePt t="180693" x="1581150" y="5321300"/>
          <p14:tracePt t="180710" x="1670050" y="5346700"/>
          <p14:tracePt t="180727" x="1860550" y="5397500"/>
          <p14:tracePt t="180746" x="1962150" y="5416550"/>
          <p14:tracePt t="180760" x="2038350" y="5441950"/>
          <p14:tracePt t="180778" x="2070100" y="5448300"/>
          <p14:tracePt t="180793" x="2089150" y="5448300"/>
          <p14:tracePt t="180810" x="2114550" y="5461000"/>
          <p14:tracePt t="180828" x="2114550" y="5467350"/>
          <p14:tracePt t="180843" x="2133600" y="5486400"/>
          <p14:tracePt t="180860" x="2178050" y="5511800"/>
          <p14:tracePt t="180877" x="2260600" y="5543550"/>
          <p14:tracePt t="180894" x="2305050" y="5549900"/>
          <p14:tracePt t="180910" x="2349500" y="5556250"/>
          <p14:tracePt t="180927" x="2400300" y="5568950"/>
          <p14:tracePt t="180943" x="2425700" y="5568950"/>
          <p14:tracePt t="180960" x="2476500" y="5530850"/>
          <p14:tracePt t="180977" x="2508250" y="5480050"/>
          <p14:tracePt t="180994" x="2565400" y="5403850"/>
          <p14:tracePt t="181011" x="2609850" y="5340350"/>
          <p14:tracePt t="181027" x="2654300" y="5295900"/>
          <p14:tracePt t="181043" x="2730500" y="5245100"/>
          <p14:tracePt t="181060" x="2813050" y="5200650"/>
          <p14:tracePt t="181077" x="2889250" y="5175250"/>
          <p14:tracePt t="181094" x="2927350" y="5168900"/>
          <p14:tracePt t="181110" x="2965450" y="5149850"/>
          <p14:tracePt t="181127" x="3009900" y="5143500"/>
          <p14:tracePt t="181247" x="3003550" y="5118100"/>
          <p14:tracePt t="181260" x="2990850" y="5105400"/>
          <p14:tracePt t="181277" x="2984500" y="5105400"/>
          <p14:tracePt t="181293" x="2978150" y="5099050"/>
          <p14:tracePt t="181344" x="2978150" y="5067300"/>
          <p14:tracePt t="181361" x="2978150" y="5060950"/>
          <p14:tracePt t="181377" x="2978150" y="5035550"/>
          <p14:tracePt t="181393" x="2978150" y="5022850"/>
          <p14:tracePt t="181410" x="2978150" y="5003800"/>
          <p14:tracePt t="181427" x="2978150" y="4991100"/>
          <p14:tracePt t="181443" x="2971800" y="4991100"/>
          <p14:tracePt t="181460" x="2946400" y="4984750"/>
          <p14:tracePt t="181477" x="2908300" y="4997450"/>
          <p14:tracePt t="181497" x="2825750" y="5067300"/>
          <p14:tracePt t="181511" x="2762250" y="5137150"/>
          <p14:tracePt t="181527" x="2711450" y="5200650"/>
          <p14:tracePt t="181544" x="2667000" y="5257800"/>
          <p14:tracePt t="181561" x="2641600" y="5302250"/>
          <p14:tracePt t="181577" x="2622550" y="5334000"/>
          <p14:tracePt t="181593" x="2609850" y="5353050"/>
          <p14:tracePt t="181613" x="2597150" y="5372100"/>
          <p14:tracePt t="181626" x="2571750" y="5397500"/>
          <p14:tracePt t="181643" x="2552700" y="5403850"/>
          <p14:tracePt t="181660" x="2533650" y="5410200"/>
          <p14:tracePt t="181677" x="2527300" y="5410200"/>
          <p14:tracePt t="181726" x="2527300" y="5346700"/>
          <p14:tracePt t="181744" x="2565400" y="5276850"/>
          <p14:tracePt t="181760" x="2590800" y="5238750"/>
          <p14:tracePt t="181777" x="2603500" y="5207000"/>
          <p14:tracePt t="181793" x="2622550" y="5162550"/>
          <p14:tracePt t="181810" x="2641600" y="5124450"/>
          <p14:tracePt t="181827" x="2641600" y="5099050"/>
          <p14:tracePt t="181843" x="2641600" y="5073650"/>
          <p14:tracePt t="181860" x="2641600" y="5048250"/>
          <p14:tracePt t="181877" x="2641600" y="5029200"/>
          <p14:tracePt t="181894" x="2628900" y="4978400"/>
          <p14:tracePt t="181910" x="2590800" y="4940300"/>
          <p14:tracePt t="181927" x="2527300" y="4883150"/>
          <p14:tracePt t="181943" x="2451100" y="4806950"/>
          <p14:tracePt t="181960" x="2368550" y="4749800"/>
          <p14:tracePt t="181977" x="2266950" y="4686300"/>
          <p14:tracePt t="181993" x="2197100" y="4654550"/>
          <p14:tracePt t="182012" x="2114550" y="4622800"/>
          <p14:tracePt t="182027" x="2025650" y="4603750"/>
          <p14:tracePt t="182043" x="1917700" y="4603750"/>
          <p14:tracePt t="182060" x="1809750" y="4603750"/>
          <p14:tracePt t="182077" x="1682750" y="4603750"/>
          <p14:tracePt t="182094" x="1504950" y="4641850"/>
          <p14:tracePt t="182110" x="1460500" y="4667250"/>
          <p14:tracePt t="182127" x="1371600" y="4756150"/>
          <p14:tracePt t="182143" x="1320800" y="4857750"/>
          <p14:tracePt t="182160" x="1289050" y="4972050"/>
          <p14:tracePt t="182177" x="1289050" y="5092700"/>
          <p14:tracePt t="182193" x="1289050" y="5213350"/>
          <p14:tracePt t="182210" x="1289050" y="5283200"/>
          <p14:tracePt t="182226" x="1289050" y="5334000"/>
          <p14:tracePt t="182243" x="1289050" y="5372100"/>
          <p14:tracePt t="182259" x="1320800" y="5435600"/>
          <p14:tracePt t="182276" x="1358900" y="5499100"/>
          <p14:tracePt t="182293" x="1403350" y="5543550"/>
          <p14:tracePt t="182297" x="1435100" y="5568950"/>
          <p14:tracePt t="182310" x="1466850" y="5594350"/>
          <p14:tracePt t="182327" x="1587500" y="5632450"/>
          <p14:tracePt t="182343" x="1689100" y="5664200"/>
          <p14:tracePt t="182360" x="1778000" y="5695950"/>
          <p14:tracePt t="182377" x="1873250" y="5727700"/>
          <p14:tracePt t="182393" x="1981200" y="5784850"/>
          <p14:tracePt t="182410" x="2076450" y="5816600"/>
          <p14:tracePt t="182426" x="2178050" y="5829300"/>
          <p14:tracePt t="182443" x="2305050" y="5829300"/>
          <p14:tracePt t="182460" x="2438400" y="5829300"/>
          <p14:tracePt t="182476" x="2520950" y="5816600"/>
          <p14:tracePt t="182496" x="2635250" y="5753100"/>
          <p14:tracePt t="182510" x="2654300" y="5727700"/>
          <p14:tracePt t="182530" x="2686050" y="5664200"/>
          <p14:tracePt t="182544" x="2698750" y="5632450"/>
          <p14:tracePt t="182560" x="2711450" y="5594350"/>
          <p14:tracePt t="182576" x="2724150" y="5556250"/>
          <p14:tracePt t="182593" x="2736850" y="5549900"/>
          <p14:tracePt t="182610" x="2736850" y="5543550"/>
          <p14:tracePt t="182710" x="2749550" y="5549900"/>
          <p14:tracePt t="182726" x="2806700" y="5619750"/>
          <p14:tracePt t="182744" x="2863850" y="5664200"/>
          <p14:tracePt t="182760" x="2901950" y="5702300"/>
          <p14:tracePt t="182777" x="2927350" y="5702300"/>
          <p14:tracePt t="182793" x="2933700" y="5715000"/>
          <p14:tracePt t="182926" x="2895600" y="5695950"/>
          <p14:tracePt t="182943" x="2813050" y="5657850"/>
          <p14:tracePt t="182961" x="2813050" y="5651500"/>
          <p14:tracePt t="182977" x="2806700" y="5651500"/>
          <p14:tracePt t="184568" x="2800350" y="5651500"/>
          <p14:tracePt t="184576" x="2762250" y="5645150"/>
          <p14:tracePt t="184593" x="2609850" y="5562600"/>
          <p14:tracePt t="184610" x="2444750" y="5524500"/>
          <p14:tracePt t="184627" x="2279650" y="5454650"/>
          <p14:tracePt t="184643" x="2165350" y="5441950"/>
          <p14:tracePt t="184660" x="2139950" y="5454650"/>
          <p14:tracePt t="184676" x="2120900" y="5492750"/>
          <p14:tracePt t="184693" x="2095500" y="5562600"/>
          <p14:tracePt t="184710" x="2082800" y="5632450"/>
          <p14:tracePt t="184727" x="2082800" y="5645150"/>
          <p14:tracePt t="184743" x="2076450" y="5676900"/>
          <p14:tracePt t="184759" x="2070100" y="5715000"/>
          <p14:tracePt t="184778" x="2063750" y="5734050"/>
          <p14:tracePt t="184793" x="2051050" y="5778500"/>
          <p14:tracePt t="184810" x="2032000" y="5842000"/>
          <p14:tracePt t="184826" x="2019300" y="5918200"/>
          <p14:tracePt t="184843" x="1993900" y="6000750"/>
          <p14:tracePt t="184860" x="1968500" y="6127750"/>
          <p14:tracePt t="184876" x="1955800" y="6210300"/>
          <p14:tracePt t="184926" x="1974850" y="6216650"/>
          <p14:tracePt t="184943" x="2082800" y="6172200"/>
          <p14:tracePt t="184960" x="2127250" y="6134100"/>
          <p14:tracePt t="184976" x="2146300" y="6096000"/>
          <p14:tracePt t="184994" x="2159000" y="6076950"/>
          <p14:tracePt t="185009" x="2165350" y="6064250"/>
          <p14:tracePt t="185026" x="2165350" y="6057900"/>
          <p14:tracePt t="185043" x="2171700" y="6032500"/>
          <p14:tracePt t="185059" x="2178050" y="6019800"/>
          <p14:tracePt t="185076" x="2178050" y="6013450"/>
          <p14:tracePt t="185093" x="2178050" y="5994400"/>
          <p14:tracePt t="185110" x="2178050" y="5969000"/>
          <p14:tracePt t="185126" x="2178050" y="5930900"/>
          <p14:tracePt t="185143" x="2178050" y="5924550"/>
          <p14:tracePt t="185160" x="2178050" y="5918200"/>
          <p14:tracePt t="185176" x="2178050" y="5911850"/>
          <p14:tracePt t="185226" x="2184400" y="5905500"/>
          <p14:tracePt t="185244" x="2184400" y="5873750"/>
          <p14:tracePt t="185261" x="2203450" y="5816600"/>
          <p14:tracePt t="185276" x="2216150" y="5778500"/>
          <p14:tracePt t="185293" x="2216150" y="5734050"/>
          <p14:tracePt t="185297" x="2222500" y="5708650"/>
          <p14:tracePt t="185309" x="2222500" y="5689600"/>
          <p14:tracePt t="185326" x="2222500" y="5670550"/>
          <p14:tracePt t="185343" x="2222500" y="5645150"/>
          <p14:tracePt t="185443" x="2222500" y="5651500"/>
          <p14:tracePt t="185460" x="2222500" y="5695950"/>
          <p14:tracePt t="185477" x="2228850" y="5765800"/>
          <p14:tracePt t="185494" x="2266950" y="5867400"/>
          <p14:tracePt t="185510" x="2286000" y="5886450"/>
          <p14:tracePt t="185526" x="2292350" y="5918200"/>
          <p14:tracePt t="185543" x="2292350" y="5930900"/>
          <p14:tracePt t="185610" x="2292350" y="5861050"/>
          <p14:tracePt t="185626" x="2292350" y="5765800"/>
          <p14:tracePt t="185643" x="2292350" y="5676900"/>
          <p14:tracePt t="185660" x="2292350" y="5613400"/>
          <p14:tracePt t="185676" x="2298700" y="5588000"/>
          <p14:tracePt t="185743" x="2305050" y="5638800"/>
          <p14:tracePt t="185760" x="2305050" y="5708650"/>
          <p14:tracePt t="185776" x="2305050" y="5784850"/>
          <p14:tracePt t="185793" x="2317750" y="5842000"/>
          <p14:tracePt t="185810" x="2324100" y="5886450"/>
          <p14:tracePt t="185826" x="2330450" y="5911850"/>
          <p14:tracePt t="185927" x="2330450" y="5854700"/>
          <p14:tracePt t="185943" x="2336800" y="5715000"/>
          <p14:tracePt t="185960" x="2343150" y="5619750"/>
          <p14:tracePt t="185977" x="2343150" y="5549900"/>
          <p14:tracePt t="185993" x="2349500" y="5511800"/>
          <p14:tracePt t="186010" x="2349500" y="5505450"/>
          <p14:tracePt t="186093" x="2349500" y="5581650"/>
          <p14:tracePt t="186109" x="2349500" y="5651500"/>
          <p14:tracePt t="186127" x="2349500" y="5721350"/>
          <p14:tracePt t="186143" x="2349500" y="5740400"/>
          <p14:tracePt t="186193" x="2355850" y="5746750"/>
          <p14:tracePt t="186210" x="2393950" y="5740400"/>
          <p14:tracePt t="186226" x="2425700" y="5689600"/>
          <p14:tracePt t="186244" x="2457450" y="5619750"/>
          <p14:tracePt t="186260" x="2482850" y="5549900"/>
          <p14:tracePt t="186276" x="2501900" y="5486400"/>
          <p14:tracePt t="186293" x="2501900" y="5461000"/>
          <p14:tracePt t="186309" x="2501900" y="5454650"/>
          <p14:tracePt t="186326" x="2501900" y="5448300"/>
          <p14:tracePt t="186343" x="2501900" y="5441950"/>
          <p14:tracePt t="186359" x="2470150" y="5441950"/>
          <p14:tracePt t="186377" x="2444750" y="5441950"/>
          <p14:tracePt t="186393" x="2406650" y="5441950"/>
          <p14:tracePt t="186410" x="2362200" y="5441950"/>
          <p14:tracePt t="186427" x="2317750" y="5441950"/>
          <p14:tracePt t="186443" x="2292350" y="5441950"/>
          <p14:tracePt t="186460" x="2254250" y="5441950"/>
          <p14:tracePt t="186476" x="2216150" y="5441950"/>
          <p14:tracePt t="186497" x="2133600" y="5441950"/>
          <p14:tracePt t="186511" x="2089150" y="5448300"/>
          <p14:tracePt t="186526" x="2051050" y="5467350"/>
          <p14:tracePt t="186543" x="1987550" y="5492750"/>
          <p14:tracePt t="186559" x="1981200" y="5499100"/>
          <p14:tracePt t="186593" x="1968500" y="5511800"/>
          <p14:tracePt t="186609" x="1962150" y="5518150"/>
          <p14:tracePt t="186626" x="1943100" y="5568950"/>
          <p14:tracePt t="186643" x="1930400" y="5613400"/>
          <p14:tracePt t="186660" x="1924050" y="5702300"/>
          <p14:tracePt t="186676" x="1924050" y="5791200"/>
          <p14:tracePt t="186693" x="1924050" y="5861050"/>
          <p14:tracePt t="186710" x="1924050" y="5905500"/>
          <p14:tracePt t="186726" x="1962150" y="5975350"/>
          <p14:tracePt t="186743" x="2006600" y="6000750"/>
          <p14:tracePt t="186760" x="2038350" y="6000750"/>
          <p14:tracePt t="186778" x="2076450" y="6013450"/>
          <p14:tracePt t="186793" x="2120900" y="6013450"/>
          <p14:tracePt t="186809" x="2171700" y="6013450"/>
          <p14:tracePt t="186826" x="2222500" y="6013450"/>
          <p14:tracePt t="186843" x="2254250" y="6013450"/>
          <p14:tracePt t="186859" x="2273300" y="6013450"/>
          <p14:tracePt t="187010" x="2273300" y="6032500"/>
          <p14:tracePt t="187026" x="2273300" y="6083300"/>
          <p14:tracePt t="187043" x="2254250" y="6165850"/>
          <p14:tracePt t="187059" x="2247900" y="6210300"/>
          <p14:tracePt t="187076" x="2247900" y="6248400"/>
          <p14:tracePt t="187093" x="2247900" y="6261100"/>
          <p14:tracePt t="187109" x="2247900" y="6267450"/>
          <p14:tracePt t="187126" x="2247900" y="6273800"/>
          <p14:tracePt t="187246" x="2260600" y="6273800"/>
          <p14:tracePt t="187259" x="2260600" y="6267450"/>
          <p14:tracePt t="187343" x="2260600" y="6235700"/>
          <p14:tracePt t="187360" x="2260600" y="6203950"/>
          <p14:tracePt t="187376" x="2260600" y="6159500"/>
          <p14:tracePt t="187393" x="2247900" y="6102350"/>
          <p14:tracePt t="187410" x="2216150" y="6045200"/>
          <p14:tracePt t="187426" x="2190750" y="5981700"/>
          <p14:tracePt t="187443" x="2178050" y="5918200"/>
          <p14:tracePt t="187460" x="2139950" y="5803900"/>
          <p14:tracePt t="187477" x="2108200" y="5683250"/>
          <p14:tracePt t="187496" x="2038350" y="5486400"/>
          <p14:tracePt t="187510" x="1993900" y="5391150"/>
          <p14:tracePt t="187527" x="1962150" y="5295900"/>
          <p14:tracePt t="187543" x="1943100" y="5257800"/>
          <p14:tracePt t="187560" x="1943100" y="5238750"/>
          <p14:tracePt t="187576" x="1936750" y="5232400"/>
          <p14:tracePt t="187726" x="1930400" y="5251450"/>
          <p14:tracePt t="187743" x="1911350" y="5321300"/>
          <p14:tracePt t="187759" x="1911350" y="5410200"/>
          <p14:tracePt t="187778" x="1911350" y="5505450"/>
          <p14:tracePt t="187793" x="1981200" y="5626100"/>
          <p14:tracePt t="187809" x="2197100" y="5784850"/>
          <p14:tracePt t="187826" x="2533650" y="5905500"/>
          <p14:tracePt t="187843" x="3003550" y="5994400"/>
          <p14:tracePt t="187860" x="3638550" y="6083300"/>
          <p14:tracePt t="187876" x="4318000" y="6102350"/>
          <p14:tracePt t="187893" x="4914900" y="6102350"/>
          <p14:tracePt t="187910" x="5334000" y="6102350"/>
          <p14:tracePt t="187926" x="5543550" y="6102350"/>
          <p14:tracePt t="188283" x="5518150" y="6076950"/>
          <p14:tracePt t="188293" x="5492750" y="6057900"/>
          <p14:tracePt t="188309" x="5429250" y="5994400"/>
          <p14:tracePt t="188327" x="5327650" y="5835650"/>
          <p14:tracePt t="188343" x="5251450" y="5715000"/>
          <p14:tracePt t="188359" x="5162550" y="5594350"/>
          <p14:tracePt t="188376" x="5111750" y="5537200"/>
          <p14:tracePt t="188393" x="5073650" y="5505450"/>
          <p14:tracePt t="188409" x="5048250" y="5492750"/>
          <p14:tracePt t="188443" x="5041900" y="5492750"/>
          <p14:tracePt t="188459" x="5029200" y="5518150"/>
          <p14:tracePt t="188476" x="5016500" y="5562600"/>
          <p14:tracePt t="188492" x="4997450" y="5588000"/>
          <p14:tracePt t="188509" x="4978400" y="5613400"/>
          <p14:tracePt t="188697" x="4965700" y="5638800"/>
          <p14:tracePt t="188726" x="4953000" y="5664200"/>
          <p14:tracePt t="188743" x="4953000" y="5670550"/>
          <p14:tracePt t="188760" x="4953000" y="5683250"/>
          <p14:tracePt t="188776" x="4953000" y="5689600"/>
          <p14:tracePt t="188792" x="4953000" y="5695950"/>
          <p14:tracePt t="188842" x="4946650" y="5702300"/>
          <p14:tracePt t="189885" x="4953000" y="5721350"/>
          <p14:tracePt t="189892" x="4953000" y="5727700"/>
          <p14:tracePt t="189909" x="4959350" y="5746750"/>
          <p14:tracePt t="189926" x="4959350" y="5759450"/>
          <p14:tracePt t="189943" x="4959350" y="5765800"/>
          <p14:tracePt t="189959" x="4959350" y="5784850"/>
          <p14:tracePt t="189976" x="4959350" y="5797550"/>
          <p14:tracePt t="189992" x="4953000" y="5810250"/>
          <p14:tracePt t="190010" x="4946650" y="5822950"/>
          <p14:tracePt t="190043" x="4946650" y="5829300"/>
          <p14:tracePt t="191278" x="4946650" y="5842000"/>
          <p14:tracePt t="191292" x="4946650" y="5854700"/>
          <p14:tracePt t="191309" x="4946650" y="5867400"/>
          <p14:tracePt t="191326" x="4946650" y="5880100"/>
          <p14:tracePt t="191360" x="4946650" y="5886450"/>
          <p14:tracePt t="191376" x="4946650" y="5892800"/>
          <p14:tracePt t="191392" x="4946650" y="5899150"/>
          <p14:tracePt t="206809" x="4813300" y="5918200"/>
          <p14:tracePt t="206824" x="4597400" y="6000750"/>
          <p14:tracePt t="206841" x="4438650" y="6064250"/>
          <p14:tracePt t="206858" x="4159250" y="6108700"/>
          <p14:tracePt t="206874" x="3752850" y="6140450"/>
          <p14:tracePt t="206891" x="3200400" y="6140450"/>
          <p14:tracePt t="206908" x="2679700" y="6153150"/>
          <p14:tracePt t="206924" x="2146300" y="6146800"/>
          <p14:tracePt t="206942" x="1625600" y="6064250"/>
          <p14:tracePt t="206958" x="1200150" y="5969000"/>
          <p14:tracePt t="206975" x="1143000" y="5937250"/>
          <p14:tracePt t="206991" x="1092200" y="5911850"/>
          <p14:tracePt t="207097" x="1079500" y="5911850"/>
          <p14:tracePt t="207108" x="1060450" y="5911850"/>
          <p14:tracePt t="207124" x="1028700" y="5924550"/>
          <p14:tracePt t="207141" x="984250" y="6013450"/>
          <p14:tracePt t="207158" x="850900" y="6178550"/>
          <p14:tracePt t="207174" x="806450" y="6223000"/>
          <p14:tracePt t="207191" x="660400" y="6369050"/>
          <p14:tracePt t="207208" x="622300" y="6445250"/>
          <p14:tracePt t="207224" x="615950" y="6477000"/>
          <p14:tracePt t="207257" x="622300" y="6483350"/>
          <p14:tracePt t="207276" x="679450" y="6470650"/>
          <p14:tracePt t="207279" x="704850" y="6464300"/>
          <p14:tracePt t="207291" x="730250" y="6445250"/>
          <p14:tracePt t="207310" x="774700" y="6413500"/>
          <p14:tracePt t="207325" x="844550" y="6343650"/>
          <p14:tracePt t="207341" x="901700" y="6223000"/>
          <p14:tracePt t="207343" x="939800" y="6172200"/>
          <p14:tracePt t="207358" x="1009650" y="6045200"/>
          <p14:tracePt t="207375" x="1041400" y="5988050"/>
          <p14:tracePt t="207391" x="1041400" y="5892800"/>
          <p14:tracePt t="207408" x="1041400" y="5873750"/>
          <p14:tracePt t="207474" x="1041400" y="5911850"/>
          <p14:tracePt t="207491" x="1041400" y="5943600"/>
          <p14:tracePt t="207508" x="1041400" y="6019800"/>
          <p14:tracePt t="207525" x="1041400" y="6115050"/>
          <p14:tracePt t="207541" x="1028700" y="6216650"/>
          <p14:tracePt t="207557" x="1028700" y="6267450"/>
          <p14:tracePt t="207575" x="1035050" y="6299200"/>
          <p14:tracePt t="207608" x="1054100" y="6299200"/>
          <p14:tracePt t="207624" x="1117600" y="6254750"/>
          <p14:tracePt t="207641" x="1174750" y="6184900"/>
          <p14:tracePt t="207659" x="1238250" y="6102350"/>
          <p14:tracePt t="207674" x="1270000" y="6032500"/>
          <p14:tracePt t="207691" x="1301750" y="5975350"/>
          <p14:tracePt t="207708" x="1320800" y="5949950"/>
          <p14:tracePt t="207809" x="1320800" y="6000750"/>
          <p14:tracePt t="207824" x="1320800" y="6045200"/>
          <p14:tracePt t="207841" x="1320800" y="6076950"/>
          <p14:tracePt t="207857" x="1320800" y="6096000"/>
          <p14:tracePt t="207924" x="1327150" y="6096000"/>
          <p14:tracePt t="207975" x="1339850" y="6057900"/>
          <p14:tracePt t="207991" x="1346200" y="6045200"/>
          <p14:tracePt t="208008" x="1346200" y="6038850"/>
          <p14:tracePt t="208107" x="1346200" y="6019800"/>
          <p14:tracePt t="208125" x="1346200" y="5994400"/>
          <p14:tracePt t="208141" x="1352550" y="5956300"/>
          <p14:tracePt t="208158" x="1365250" y="5899150"/>
          <p14:tracePt t="208175" x="1365250" y="5861050"/>
          <p14:tracePt t="208191" x="1365250" y="5822950"/>
          <p14:tracePt t="208208" x="1365250" y="5797550"/>
          <p14:tracePt t="208224" x="1365250" y="5772150"/>
          <p14:tracePt t="208241" x="1365250" y="5746750"/>
          <p14:tracePt t="208260" x="1365250" y="5727700"/>
          <p14:tracePt t="208274" x="1365250" y="5715000"/>
          <p14:tracePt t="208474" x="1365250" y="5734050"/>
          <p14:tracePt t="208491" x="1365250" y="5759450"/>
          <p14:tracePt t="208508" x="1371600" y="5791200"/>
          <p14:tracePt t="208524" x="1390650" y="5829300"/>
          <p14:tracePt t="208541" x="1397000" y="5861050"/>
          <p14:tracePt t="208559" x="1403350" y="5899150"/>
          <p14:tracePt t="208574" x="1403350" y="5918200"/>
          <p14:tracePt t="208591" x="1403350" y="5943600"/>
          <p14:tracePt t="208608" x="1416050" y="5994400"/>
          <p14:tracePt t="208624" x="1416050" y="6019800"/>
          <p14:tracePt t="208641" x="1422400" y="6051550"/>
          <p14:tracePt t="208659" x="1428750" y="6083300"/>
          <p14:tracePt t="208674" x="1435100" y="6115050"/>
          <p14:tracePt t="208691" x="1441450" y="6140450"/>
          <p14:tracePt t="208709" x="1441450" y="6159500"/>
          <p14:tracePt t="208725" x="1441450" y="6172200"/>
          <p14:tracePt t="208741" x="1441450" y="6197600"/>
          <p14:tracePt t="208759" x="1441450" y="6229350"/>
          <p14:tracePt t="208775" x="1441450" y="6242050"/>
          <p14:tracePt t="208791" x="1441450" y="6261100"/>
          <p14:tracePt t="208808" x="1435100" y="6273800"/>
          <p14:tracePt t="208931" x="1422400" y="6267450"/>
          <p14:tracePt t="208941" x="1416050" y="6261100"/>
          <p14:tracePt t="208958" x="1416050" y="6254750"/>
          <p14:tracePt t="209024" x="1416050" y="6242050"/>
          <p14:tracePt t="209058" x="1409700" y="6229350"/>
          <p14:tracePt t="209091" x="1409700" y="6216650"/>
          <p14:tracePt t="209108" x="1409700" y="6210300"/>
          <p14:tracePt t="209124" x="1409700" y="6184900"/>
          <p14:tracePt t="209141" x="1409700" y="6134100"/>
          <p14:tracePt t="209158" x="1409700" y="6064250"/>
          <p14:tracePt t="209174" x="1422400" y="5943600"/>
          <p14:tracePt t="209191" x="1435100" y="5740400"/>
          <p14:tracePt t="209208" x="1441450" y="5613400"/>
          <p14:tracePt t="209224" x="1441450" y="5505450"/>
          <p14:tracePt t="209240" x="1441450" y="5435600"/>
          <p14:tracePt t="209257" x="1441450" y="5397500"/>
          <p14:tracePt t="209324" x="1441450" y="5441950"/>
          <p14:tracePt t="209341" x="1441450" y="5537200"/>
          <p14:tracePt t="209357" x="1441450" y="5664200"/>
          <p14:tracePt t="209374" x="1441450" y="5842000"/>
          <p14:tracePt t="209391" x="1441450" y="5956300"/>
          <p14:tracePt t="209408" x="1441450" y="6057900"/>
          <p14:tracePt t="209424" x="1441450" y="6146800"/>
          <p14:tracePt t="209441" x="1435100" y="6216650"/>
          <p14:tracePt t="209458" x="1428750" y="6254750"/>
          <p14:tracePt t="209474" x="1422400" y="6280150"/>
          <p14:tracePt t="209560" x="1403350" y="6197600"/>
          <p14:tracePt t="209574" x="1403350" y="6146800"/>
          <p14:tracePt t="209591" x="1403350" y="5949950"/>
          <p14:tracePt t="209608" x="1397000" y="5816600"/>
          <p14:tracePt t="209624" x="1397000" y="5721350"/>
          <p14:tracePt t="209641" x="1397000" y="5689600"/>
          <p14:tracePt t="209708" x="1377950" y="5746750"/>
          <p14:tracePt t="209724" x="1371600" y="5861050"/>
          <p14:tracePt t="209741" x="1358900" y="5988050"/>
          <p14:tracePt t="209759" x="1339850" y="6153150"/>
          <p14:tracePt t="209777" x="1339850" y="6203950"/>
          <p14:tracePt t="209784" x="1339850" y="6223000"/>
          <p14:tracePt t="209807" x="1339850" y="6229350"/>
          <p14:tracePt t="209857" x="1339850" y="6223000"/>
          <p14:tracePt t="209874" x="1346200" y="6140450"/>
          <p14:tracePt t="209891" x="1365250" y="6019800"/>
          <p14:tracePt t="209908" x="1384300" y="5854700"/>
          <p14:tracePt t="209924" x="1416050" y="5689600"/>
          <p14:tracePt t="209941" x="1416050" y="5556250"/>
          <p14:tracePt t="209957" x="1416050" y="5461000"/>
          <p14:tracePt t="209974" x="1416050" y="5435600"/>
          <p14:tracePt t="210028" x="1416050" y="5461000"/>
          <p14:tracePt t="210041" x="1397000" y="5619750"/>
          <p14:tracePt t="210060" x="1384300" y="5803900"/>
          <p14:tracePt t="210074" x="1384300" y="5981700"/>
          <p14:tracePt t="210091" x="1384300" y="6115050"/>
          <p14:tracePt t="210107" x="1371600" y="6191250"/>
          <p14:tracePt t="210124" x="1371600" y="6210300"/>
          <p14:tracePt t="210259" x="1365250" y="6203950"/>
          <p14:tracePt t="210277" x="1346200" y="6178550"/>
          <p14:tracePt t="210282" x="1339850" y="6165850"/>
          <p14:tracePt t="210311" x="1333500" y="6159500"/>
          <p14:tracePt t="210324" x="1327150" y="6153150"/>
          <p14:tracePt t="210341" x="1327150" y="6089650"/>
          <p14:tracePt t="210358" x="1327150" y="5981700"/>
          <p14:tracePt t="210374" x="1352550" y="5822950"/>
          <p14:tracePt t="210375" x="1377950" y="5740400"/>
          <p14:tracePt t="210391" x="1377950" y="5613400"/>
          <p14:tracePt t="210409" x="1377950" y="5588000"/>
          <p14:tracePt t="210425" x="1377950" y="5581650"/>
          <p14:tracePt t="227356" x="1409700" y="5581650"/>
          <p14:tracePt t="227373" x="1708150" y="5715000"/>
          <p14:tracePt t="227390" x="2012950" y="5886450"/>
          <p14:tracePt t="227407" x="2127250" y="5943600"/>
          <p14:tracePt t="227422" x="2247900" y="6000750"/>
          <p14:tracePt t="227439" x="2400300" y="6057900"/>
          <p14:tracePt t="227456" x="2540000" y="6083300"/>
          <p14:tracePt t="227472" x="2647950" y="6089650"/>
          <p14:tracePt t="227489" x="2667000" y="6089650"/>
          <p14:tracePt t="227506" x="2673350" y="6102350"/>
          <p14:tracePt t="227639" x="2686050" y="6102350"/>
          <p14:tracePt t="227656" x="2698750" y="6102350"/>
          <p14:tracePt t="227672" x="2698750" y="6057900"/>
          <p14:tracePt t="227690" x="2698750" y="5988050"/>
          <p14:tracePt t="227706" x="2667000" y="5886450"/>
          <p14:tracePt t="227723" x="2628900" y="5816600"/>
          <p14:tracePt t="227739" x="2590800" y="5746750"/>
          <p14:tracePt t="227756" x="2571750" y="5721350"/>
          <p14:tracePt t="227889" x="2565400" y="5746750"/>
          <p14:tracePt t="227906" x="2540000" y="5829300"/>
          <p14:tracePt t="227923" x="2533650" y="5892800"/>
          <p14:tracePt t="227939" x="2527300" y="5924550"/>
          <p14:tracePt t="227956" x="2520950" y="5943600"/>
          <p14:tracePt t="227972" x="2520950" y="5956300"/>
          <p14:tracePt t="228040" x="2520950" y="5962650"/>
          <p14:tracePt t="228058" x="2508250" y="5962650"/>
          <p14:tracePt t="228072" x="2489200" y="5930900"/>
          <p14:tracePt t="228089" x="2444750" y="5880100"/>
          <p14:tracePt t="228106" x="2393950" y="5835650"/>
          <p14:tracePt t="228123" x="2381250" y="5822950"/>
          <p14:tracePt t="228139" x="2374900" y="5816600"/>
          <p14:tracePt t="228206" x="2349500" y="5829300"/>
          <p14:tracePt t="228222" x="2343150" y="5848350"/>
          <p14:tracePt t="228239" x="2343150" y="5867400"/>
          <p14:tracePt t="228256" x="2343150" y="5886450"/>
          <p14:tracePt t="228273" x="2330450" y="5899150"/>
          <p14:tracePt t="228290" x="2330450" y="5905500"/>
          <p14:tracePt t="228298" x="2330450" y="5918200"/>
          <p14:tracePt t="228310" x="2324100" y="5937250"/>
          <p14:tracePt t="228323" x="2324100" y="5943600"/>
          <p14:tracePt t="228339" x="2324100" y="5956300"/>
          <p14:tracePt t="228356" x="2324100" y="5962650"/>
          <p14:tracePt t="228390" x="2324100" y="5969000"/>
          <p14:tracePt t="228473" x="2324100" y="5962650"/>
          <p14:tracePt t="228490" x="2298700" y="5911850"/>
          <p14:tracePt t="228506" x="2222500" y="5861050"/>
          <p14:tracePt t="228523" x="2165350" y="5822950"/>
          <p14:tracePt t="228539" x="2114550" y="5797550"/>
          <p14:tracePt t="228559" x="2082800" y="5765800"/>
          <p14:tracePt t="228573" x="2076450" y="5765800"/>
          <p14:tracePt t="228589" x="2076450" y="5759450"/>
          <p14:tracePt t="228639" x="2076450" y="5753100"/>
          <p14:tracePt t="228655" x="2082800" y="5753100"/>
          <p14:tracePt t="228672" x="2108200" y="5753100"/>
          <p14:tracePt t="228689" x="2146300" y="5784850"/>
          <p14:tracePt t="228707" x="2184400" y="5822950"/>
          <p14:tracePt t="228723" x="2228850" y="5854700"/>
          <p14:tracePt t="228739" x="2292350" y="5880100"/>
          <p14:tracePt t="228756" x="2336800" y="5892800"/>
          <p14:tracePt t="228774" x="2362200" y="5892800"/>
          <p14:tracePt t="228782" x="2387600" y="5892800"/>
          <p14:tracePt t="228808" x="2400300" y="5892800"/>
          <p14:tracePt t="228823" x="2419350" y="5886450"/>
          <p14:tracePt t="228840" x="2419350" y="5873750"/>
          <p14:tracePt t="228856" x="2419350" y="5854700"/>
          <p14:tracePt t="228872" x="2419350" y="5829300"/>
          <p14:tracePt t="228889" x="2419350" y="5784850"/>
          <p14:tracePt t="228906" x="2419350" y="5759450"/>
          <p14:tracePt t="228923" x="2419350" y="5715000"/>
          <p14:tracePt t="228939" x="2419350" y="5664200"/>
          <p14:tracePt t="228956" x="2419350" y="5619750"/>
          <p14:tracePt t="228972" x="2419350" y="5575300"/>
          <p14:tracePt t="228990" x="2419350" y="5543550"/>
          <p14:tracePt t="229006" x="2413000" y="5511800"/>
          <p14:tracePt t="229022" x="2413000" y="5505450"/>
          <p14:tracePt t="229097" x="2413000" y="5518150"/>
          <p14:tracePt t="229105" x="2413000" y="5537200"/>
          <p14:tracePt t="229122" x="2413000" y="5588000"/>
          <p14:tracePt t="229139" x="2413000" y="5626100"/>
          <p14:tracePt t="229156" x="2413000" y="5657850"/>
          <p14:tracePt t="229173" x="2413000" y="5664200"/>
          <p14:tracePt t="229191" x="2413000" y="5670550"/>
          <p14:tracePt t="229256" x="2400300" y="5689600"/>
          <p14:tracePt t="229272" x="2387600" y="5695950"/>
          <p14:tracePt t="229290" x="2374900" y="5708650"/>
          <p14:tracePt t="229295" x="2368550" y="5708650"/>
          <p14:tracePt t="229308" x="2355850" y="5721350"/>
          <p14:tracePt t="229323" x="2349500" y="5746750"/>
          <p14:tracePt t="229339" x="2349500" y="5772150"/>
          <p14:tracePt t="229356" x="2349500" y="5803900"/>
          <p14:tracePt t="229373" x="2406650" y="5848350"/>
          <p14:tracePt t="229389" x="2476500" y="5880100"/>
          <p14:tracePt t="229406" x="2590800" y="5930900"/>
          <p14:tracePt t="229422" x="2641600" y="5949950"/>
          <p14:tracePt t="229439" x="2813050" y="6019800"/>
          <p14:tracePt t="229456" x="2946400" y="6102350"/>
          <p14:tracePt t="229472" x="3060700" y="6178550"/>
          <p14:tracePt t="229489" x="3130550" y="6216650"/>
          <p14:tracePt t="229505" x="3213100" y="6248400"/>
          <p14:tracePt t="229522" x="3308350" y="6280150"/>
          <p14:tracePt t="229540" x="3384550" y="6292850"/>
          <p14:tracePt t="229560" x="3416300" y="6292850"/>
          <p14:tracePt t="229572" x="3422650" y="6292850"/>
          <p14:tracePt t="229590" x="3435350" y="6292850"/>
          <p14:tracePt t="229606" x="3454400" y="6292850"/>
          <p14:tracePt t="229623" x="3498850" y="6261100"/>
          <p14:tracePt t="229639" x="3587750" y="6210300"/>
          <p14:tracePt t="229657" x="3759200" y="6134100"/>
          <p14:tracePt t="229673" x="3968750" y="6026150"/>
          <p14:tracePt t="229689" x="4178300" y="5937250"/>
          <p14:tracePt t="229706" x="4298950" y="5848350"/>
          <p14:tracePt t="229722" x="4330700" y="5791200"/>
          <p14:tracePt t="229739" x="4330700" y="5734050"/>
          <p14:tracePt t="229756" x="4279900" y="5664200"/>
          <p14:tracePt t="229773" x="4089400" y="5568950"/>
          <p14:tracePt t="229789" x="3689350" y="5441950"/>
          <p14:tracePt t="229794" x="3422650" y="5384800"/>
          <p14:tracePt t="229808" x="2940050" y="5327650"/>
          <p14:tracePt t="229823" x="2730500" y="5327650"/>
          <p14:tracePt t="229840" x="2317750" y="5340350"/>
          <p14:tracePt t="229856" x="2184400" y="5403850"/>
          <p14:tracePt t="229872" x="2114550" y="5499100"/>
          <p14:tracePt t="229889" x="2101850" y="5619750"/>
          <p14:tracePt t="229906" x="2152650" y="5810250"/>
          <p14:tracePt t="229922" x="2305050" y="6064250"/>
          <p14:tracePt t="229940" x="2508250" y="6318250"/>
          <p14:tracePt t="229956" x="2730500" y="6508750"/>
          <p14:tracePt t="229973" x="2940050" y="6604000"/>
          <p14:tracePt t="229989" x="3111500" y="6629400"/>
          <p14:tracePt t="230007" x="3346450" y="6610350"/>
          <p14:tracePt t="230022" x="3536950" y="6508750"/>
          <p14:tracePt t="230039" x="3663950" y="6350000"/>
          <p14:tracePt t="230060" x="3727450" y="6210300"/>
          <p14:tracePt t="230072" x="3778250" y="6057900"/>
          <p14:tracePt t="230089" x="3784600" y="5899150"/>
          <p14:tracePt t="230105" x="3740150" y="5759450"/>
          <p14:tracePt t="230123" x="3638550" y="5651500"/>
          <p14:tracePt t="230139" x="3448050" y="5594350"/>
          <p14:tracePt t="230156" x="3187700" y="5562600"/>
          <p14:tracePt t="230173" x="2952750" y="5581650"/>
          <p14:tracePt t="230189" x="2755900" y="5676900"/>
          <p14:tracePt t="230206" x="2559050" y="5861050"/>
          <p14:tracePt t="230222" x="2533650" y="5937250"/>
          <p14:tracePt t="230239" x="2527300" y="6140450"/>
          <p14:tracePt t="230256" x="2647950" y="6280150"/>
          <p14:tracePt t="230272" x="2895600" y="6400800"/>
          <p14:tracePt t="230289" x="3187700" y="6483350"/>
          <p14:tracePt t="230306" x="3536950" y="6496050"/>
          <p14:tracePt t="230322" x="3886200" y="6489700"/>
          <p14:tracePt t="230339" x="4210050" y="6356350"/>
          <p14:tracePt t="230356" x="4470400" y="6184900"/>
          <p14:tracePt t="230372" x="4565650" y="6019800"/>
          <p14:tracePt t="230389" x="4622800" y="5848350"/>
          <p14:tracePt t="230406" x="4622800" y="5695950"/>
          <p14:tracePt t="230422" x="4559300" y="5530850"/>
          <p14:tracePt t="230439" x="4267200" y="5353050"/>
          <p14:tracePt t="230456" x="3911600" y="5283200"/>
          <p14:tracePt t="230472" x="3492500" y="5270500"/>
          <p14:tracePt t="230489" x="3213100" y="5359400"/>
          <p14:tracePt t="230506" x="2971800" y="5530850"/>
          <p14:tracePt t="230522" x="2825750" y="5708650"/>
          <p14:tracePt t="230539" x="2794000" y="5848350"/>
          <p14:tracePt t="230556" x="2794000" y="6000750"/>
          <p14:tracePt t="230572" x="2870200" y="6153150"/>
          <p14:tracePt t="230574" x="2927350" y="6210300"/>
          <p14:tracePt t="230589" x="2997200" y="6261100"/>
          <p14:tracePt t="230606" x="3219450" y="6330950"/>
          <p14:tracePt t="230623" x="3295650" y="6337300"/>
          <p14:tracePt t="230639" x="3536950" y="6299200"/>
          <p14:tracePt t="230658" x="3695700" y="6184900"/>
          <p14:tracePt t="230672" x="3784600" y="6108700"/>
          <p14:tracePt t="230689" x="3816350" y="6007100"/>
          <p14:tracePt t="230705" x="3816350" y="5892800"/>
          <p14:tracePt t="230722" x="3810000" y="5791200"/>
          <p14:tracePt t="230739" x="3740150" y="5708650"/>
          <p14:tracePt t="230756" x="3644900" y="5664200"/>
          <p14:tracePt t="230772" x="3549650" y="5657850"/>
          <p14:tracePt t="230789" x="3454400" y="5676900"/>
          <p14:tracePt t="230794" x="3422650" y="5695950"/>
          <p14:tracePt t="230808" x="3390900" y="5753100"/>
          <p14:tracePt t="230823" x="3378200" y="5778500"/>
          <p14:tracePt t="230839" x="3371850" y="5842000"/>
          <p14:tracePt t="230856" x="3371850" y="5873750"/>
          <p14:tracePt t="230872" x="3371850" y="5880100"/>
          <p14:tracePt t="230889" x="3371850" y="5886450"/>
          <p14:tracePt t="231967" x="3441700" y="5892800"/>
          <p14:tracePt t="231989" x="3562350" y="5949950"/>
          <p14:tracePt t="232006" x="3613150" y="5975350"/>
          <p14:tracePt t="232039" x="3619500" y="5988050"/>
          <p14:tracePt t="232058" x="3625850" y="5994400"/>
          <p14:tracePt t="232105" x="3632200" y="5994400"/>
          <p14:tracePt t="232122" x="3638550" y="5994400"/>
          <p14:tracePt t="232139" x="3683000" y="6007100"/>
          <p14:tracePt t="232156" x="3714750" y="6007100"/>
          <p14:tracePt t="232172" x="3746500" y="6007100"/>
          <p14:tracePt t="232189" x="3765550" y="6007100"/>
          <p14:tracePt t="232205" x="3790950" y="6007100"/>
          <p14:tracePt t="232223" x="3816350" y="6007100"/>
          <p14:tracePt t="232255" x="3848100" y="5975350"/>
          <p14:tracePt t="232272" x="3879850" y="5937250"/>
          <p14:tracePt t="232289" x="3917950" y="5886450"/>
          <p14:tracePt t="232295" x="3930650" y="5867400"/>
          <p14:tracePt t="232309" x="3949700" y="5835650"/>
          <p14:tracePt t="232322" x="3968750" y="5797550"/>
          <p14:tracePt t="232339" x="3968750" y="5772150"/>
          <p14:tracePt t="232355" x="3975100" y="5753100"/>
          <p14:tracePt t="232372" x="3975100" y="5715000"/>
          <p14:tracePt t="232389" x="3981450" y="5683250"/>
          <p14:tracePt t="232406" x="3981450" y="5664200"/>
          <p14:tracePt t="232422" x="3981450" y="5651500"/>
          <p14:tracePt t="232439" x="3981450" y="5645150"/>
          <p14:tracePt t="232456" x="3981450" y="5626100"/>
          <p14:tracePt t="232472" x="3981450" y="5619750"/>
          <p14:tracePt t="232489" x="3968750" y="5607050"/>
          <p14:tracePt t="232505" x="3962400" y="5600700"/>
          <p14:tracePt t="232522" x="3949700" y="5594350"/>
          <p14:tracePt t="232539" x="3937000" y="5588000"/>
          <p14:tracePt t="232560" x="3905250" y="5575300"/>
          <p14:tracePt t="232573" x="3879850" y="5575300"/>
          <p14:tracePt t="232589" x="3829050" y="5562600"/>
          <p14:tracePt t="232606" x="3784600" y="5549900"/>
          <p14:tracePt t="232622" x="3708400" y="5530850"/>
          <p14:tracePt t="232639" x="3651250" y="5530850"/>
          <p14:tracePt t="232658" x="3619500" y="5530850"/>
          <p14:tracePt t="232672" x="3606800" y="5530850"/>
          <p14:tracePt t="232689" x="3575050" y="5537200"/>
          <p14:tracePt t="232705" x="3556000" y="5543550"/>
          <p14:tracePt t="232722" x="3530600" y="5562600"/>
          <p14:tracePt t="232739" x="3511550" y="5594350"/>
          <p14:tracePt t="232755" x="3486150" y="5626100"/>
          <p14:tracePt t="232772" x="3473450" y="5676900"/>
          <p14:tracePt t="232789" x="3460750" y="5727700"/>
          <p14:tracePt t="232793" x="3460750" y="5740400"/>
          <p14:tracePt t="232808" x="3460750" y="5759450"/>
          <p14:tracePt t="232822" x="3454400" y="5772150"/>
          <p14:tracePt t="233608" x="3454400" y="5778500"/>
          <p14:tracePt t="233622" x="3486150" y="5822950"/>
          <p14:tracePt t="233638" x="3524250" y="5892800"/>
          <p14:tracePt t="233655" x="3543300" y="5924550"/>
          <p14:tracePt t="233672" x="3562350" y="5962650"/>
          <p14:tracePt t="233689" x="3581400" y="5988050"/>
          <p14:tracePt t="233705" x="3594100" y="6019800"/>
          <p14:tracePt t="233722" x="3606800" y="6045200"/>
          <p14:tracePt t="233739" x="3619500" y="6057900"/>
          <p14:tracePt t="233755" x="3625850" y="6064250"/>
          <p14:tracePt t="233773" x="3657600" y="6089650"/>
          <p14:tracePt t="233789" x="3689350" y="6102350"/>
          <p14:tracePt t="233795" x="3714750" y="6115050"/>
          <p14:tracePt t="233808" x="3790950" y="6127750"/>
          <p14:tracePt t="233822" x="3835400" y="6140450"/>
          <p14:tracePt t="233839" x="3962400" y="6165850"/>
          <p14:tracePt t="233855" x="4025900" y="6172200"/>
          <p14:tracePt t="233872" x="4044950" y="6172200"/>
          <p14:tracePt t="233972" x="4044950" y="6165850"/>
          <p14:tracePt t="233988" x="4044950" y="6121400"/>
          <p14:tracePt t="234006" x="4044950" y="6083300"/>
          <p14:tracePt t="234023" x="4044950" y="6070600"/>
          <p14:tracePt t="234039" x="4044950" y="6051550"/>
          <p14:tracePt t="234059" x="4044950" y="6032500"/>
          <p14:tracePt t="234072" x="4044950" y="6013450"/>
          <p14:tracePt t="234239" x="4044950" y="6007100"/>
          <p14:tracePt t="237666" x="4044950" y="5994400"/>
          <p14:tracePt t="237672" x="4083050" y="5962650"/>
          <p14:tracePt t="237689" x="4203700" y="5848350"/>
          <p14:tracePt t="237705" x="4292600" y="5721350"/>
          <p14:tracePt t="237722" x="4324350" y="5638800"/>
          <p14:tracePt t="237738" x="4324350" y="5518150"/>
          <p14:tracePt t="237755" x="4311650" y="5384800"/>
          <p14:tracePt t="237772" x="4241800" y="5251450"/>
          <p14:tracePt t="237789" x="4152900" y="5137150"/>
          <p14:tracePt t="237796" x="4083050" y="5099050"/>
          <p14:tracePt t="237807" x="3905250" y="5029200"/>
          <p14:tracePt t="237822" x="3816350" y="5022850"/>
          <p14:tracePt t="237838" x="3663950" y="5022850"/>
          <p14:tracePt t="237855" x="3600450" y="5041900"/>
          <p14:tracePt t="237872" x="3556000" y="5086350"/>
          <p14:tracePt t="237888" x="3511550" y="5162550"/>
          <p14:tracePt t="237904" x="3505200" y="5276850"/>
          <p14:tracePt t="237921" x="3524250" y="5422900"/>
          <p14:tracePt t="237938" x="3619500" y="5613400"/>
          <p14:tracePt t="237955" x="3689350" y="5759450"/>
          <p14:tracePt t="237972" x="3765550" y="5873750"/>
          <p14:tracePt t="237989" x="3860800" y="5943600"/>
          <p14:tracePt t="238005" x="3981450" y="5969000"/>
          <p14:tracePt t="238022" x="4127500" y="5969000"/>
          <p14:tracePt t="238038" x="4273550" y="5911850"/>
          <p14:tracePt t="238058" x="4438650" y="5740400"/>
          <p14:tracePt t="238072" x="4489450" y="5556250"/>
          <p14:tracePt t="238088" x="4495800" y="5308600"/>
          <p14:tracePt t="238105" x="4445000" y="5054600"/>
          <p14:tracePt t="238121" x="4324350" y="4876800"/>
          <p14:tracePt t="238138" x="4203700" y="4781550"/>
          <p14:tracePt t="238155" x="4133850" y="4756150"/>
          <p14:tracePt t="238172" x="4127500" y="4756150"/>
          <p14:tracePt t="238205" x="4108450" y="4762500"/>
          <p14:tracePt t="238222" x="4095750" y="4800600"/>
          <p14:tracePt t="238238" x="4095750" y="4813300"/>
          <p14:tracePt t="238388" x="4095750" y="4819650"/>
          <p14:tracePt t="238422" x="4089400" y="4826000"/>
          <p14:tracePt t="238439" x="4051300" y="4908550"/>
          <p14:tracePt t="238456" x="3937000" y="5105400"/>
          <p14:tracePt t="238472" x="3867150" y="5257800"/>
          <p14:tracePt t="238488" x="3816350" y="5473700"/>
          <p14:tracePt t="238504" x="3765550" y="5683250"/>
          <p14:tracePt t="238522" x="3714750" y="5861050"/>
          <p14:tracePt t="238538" x="3670300" y="6000750"/>
          <p14:tracePt t="238555" x="3606800" y="6140450"/>
          <p14:tracePt t="238571" x="3536950" y="6248400"/>
          <p14:tracePt t="238588" x="3467100" y="6318250"/>
          <p14:tracePt t="238605" x="3390900" y="6350000"/>
          <p14:tracePt t="238622" x="3327400" y="6375400"/>
          <p14:tracePt t="238638" x="3206750" y="6394450"/>
          <p14:tracePt t="238655" x="3136900" y="6400800"/>
          <p14:tracePt t="238672" x="3054350" y="6413500"/>
          <p14:tracePt t="238688" x="2946400" y="6445250"/>
          <p14:tracePt t="238705" x="2851150" y="6496050"/>
          <p14:tracePt t="238721" x="2749550" y="6546850"/>
          <p14:tracePt t="238738" x="2667000" y="6604000"/>
          <p14:tracePt t="238755" x="2628900" y="6629400"/>
          <p14:tracePt t="238771" x="2584450" y="6661150"/>
          <p14:tracePt t="238788" x="2559050" y="6673850"/>
          <p14:tracePt t="238792" x="2546350" y="6686550"/>
          <p14:tracePt t="238805" x="2533650" y="6692900"/>
          <p14:tracePt t="238822" x="2508250" y="6711950"/>
          <p14:tracePt t="238838" x="2489200" y="6724650"/>
          <p14:tracePt t="238855" x="2438400" y="6743700"/>
          <p14:tracePt t="238871" x="2413000" y="6743700"/>
          <p14:tracePt t="238888" x="2400300" y="6743700"/>
          <p14:tracePt t="238905" x="2393950" y="6743700"/>
          <p14:tracePt t="238922" x="2368550" y="6743700"/>
          <p14:tracePt t="238938" x="2343150" y="6724650"/>
          <p14:tracePt t="238955" x="2292350" y="6654800"/>
          <p14:tracePt t="238972" x="2241550" y="6584950"/>
          <p14:tracePt t="238989" x="2216150" y="6464300"/>
          <p14:tracePt t="239005" x="2184400" y="6318250"/>
          <p14:tracePt t="239022" x="2159000" y="6146800"/>
          <p14:tracePt t="239038" x="2159000" y="6007100"/>
          <p14:tracePt t="239055" x="2197100" y="5791200"/>
          <p14:tracePt t="239071" x="2222500" y="5664200"/>
          <p14:tracePt t="239088" x="2241550" y="5543550"/>
          <p14:tracePt t="239104" x="2266950" y="5422900"/>
          <p14:tracePt t="239121" x="2273300" y="5308600"/>
          <p14:tracePt t="239138" x="2273300" y="5207000"/>
          <p14:tracePt t="239155" x="2273300" y="5099050"/>
          <p14:tracePt t="239171" x="2273300" y="4984750"/>
          <p14:tracePt t="239188" x="2273300" y="4876800"/>
          <p14:tracePt t="239205" x="2273300" y="4768850"/>
          <p14:tracePt t="239222" x="2273300" y="4711700"/>
          <p14:tracePt t="239238" x="2260600" y="4692650"/>
          <p14:tracePt t="239289" x="2260600" y="4686300"/>
          <p14:tracePt t="239388" x="2260600" y="4673600"/>
          <p14:tracePt t="239405" x="2247900" y="4648200"/>
          <p14:tracePt t="239422" x="2222500" y="4616450"/>
          <p14:tracePt t="239438" x="2184400" y="4578350"/>
          <p14:tracePt t="239455" x="2108200" y="4527550"/>
          <p14:tracePt t="239472" x="2082800" y="4514850"/>
          <p14:tracePt t="239488" x="2044700" y="4495800"/>
          <p14:tracePt t="239505" x="2012950" y="4495800"/>
          <p14:tracePt t="239521" x="1993900" y="4495800"/>
          <p14:tracePt t="239538" x="1949450" y="4495800"/>
          <p14:tracePt t="239557" x="1892300" y="4502150"/>
          <p14:tracePt t="239572" x="1841500" y="4540250"/>
          <p14:tracePt t="239590" x="1790700" y="4578350"/>
          <p14:tracePt t="239606" x="1765300" y="4591050"/>
          <p14:tracePt t="239621" x="1739900" y="4641850"/>
          <p14:tracePt t="239638" x="1733550" y="4686300"/>
          <p14:tracePt t="239658" x="1733550" y="4743450"/>
          <p14:tracePt t="239672" x="1752600" y="4794250"/>
          <p14:tracePt t="239688" x="1822450" y="4845050"/>
          <p14:tracePt t="239704" x="1854200" y="4876800"/>
          <p14:tracePt t="239722" x="1873250" y="4902200"/>
          <p14:tracePt t="239739" x="1885950" y="4921250"/>
          <p14:tracePt t="239755" x="1898650" y="4933950"/>
          <p14:tracePt t="239772" x="1911350" y="4940300"/>
          <p14:tracePt t="239788" x="1917700" y="4959350"/>
          <p14:tracePt t="239793" x="1917700" y="4965700"/>
          <p14:tracePt t="239822" x="1930400" y="4965700"/>
          <p14:tracePt t="239838" x="1943100" y="4972050"/>
          <p14:tracePt t="239855" x="1955800" y="4978400"/>
          <p14:tracePt t="239874" x="1962150" y="4978400"/>
          <p14:tracePt t="239888" x="1987550" y="4978400"/>
          <p14:tracePt t="239905" x="2032000" y="4978400"/>
          <p14:tracePt t="239922" x="2095500" y="4978400"/>
          <p14:tracePt t="239938" x="2209800" y="4978400"/>
          <p14:tracePt t="239955" x="2311400" y="4978400"/>
          <p14:tracePt t="239972" x="2362200" y="4984750"/>
          <p14:tracePt t="239988" x="2393950" y="4984750"/>
          <p14:tracePt t="240005" x="2413000" y="4984750"/>
          <p14:tracePt t="240022" x="2432050" y="4984750"/>
          <p14:tracePt t="240038" x="2444750" y="4984750"/>
          <p14:tracePt t="240056" x="2470150" y="4946650"/>
          <p14:tracePt t="240072" x="2508250" y="4895850"/>
          <p14:tracePt t="240088" x="2540000" y="4851400"/>
          <p14:tracePt t="240104" x="2565400" y="4826000"/>
          <p14:tracePt t="240121" x="2590800" y="4800600"/>
          <p14:tracePt t="240138" x="2622550" y="4775200"/>
          <p14:tracePt t="240155" x="2641600" y="4756150"/>
          <p14:tracePt t="240172" x="2654300" y="4730750"/>
          <p14:tracePt t="240189" x="2660650" y="4705350"/>
          <p14:tracePt t="240205" x="2660650" y="4679950"/>
          <p14:tracePt t="240223" x="2660650" y="4635500"/>
          <p14:tracePt t="240238" x="2660650" y="4591050"/>
          <p14:tracePt t="240255" x="2660650" y="4559300"/>
          <p14:tracePt t="240272" x="2647950" y="4514850"/>
          <p14:tracePt t="240289" x="2628900" y="4495800"/>
          <p14:tracePt t="240308" x="2616200" y="4476750"/>
          <p14:tracePt t="240321" x="2597150" y="4457700"/>
          <p14:tracePt t="240338" x="2571750" y="4438650"/>
          <p14:tracePt t="240354" x="2533650" y="4419600"/>
          <p14:tracePt t="240374" x="2495550" y="4413250"/>
          <p14:tracePt t="240388" x="2457450" y="4406900"/>
          <p14:tracePt t="240404" x="2393950" y="4394200"/>
          <p14:tracePt t="240422" x="2324100" y="4387850"/>
          <p14:tracePt t="240438" x="2254250" y="4381500"/>
          <p14:tracePt t="240455" x="2108200" y="4356100"/>
          <p14:tracePt t="240471" x="2051050" y="4356100"/>
          <p14:tracePt t="240488" x="2019300" y="4356100"/>
          <p14:tracePt t="240504" x="1987550" y="4356100"/>
          <p14:tracePt t="240521" x="1955800" y="4362450"/>
          <p14:tracePt t="240539" x="1930400" y="4368800"/>
          <p14:tracePt t="240555" x="1905000" y="4387850"/>
          <p14:tracePt t="240571" x="1885950" y="4406900"/>
          <p14:tracePt t="240588" x="1866900" y="4438650"/>
          <p14:tracePt t="240605" x="1847850" y="4464050"/>
          <p14:tracePt t="240622" x="1828800" y="4527550"/>
          <p14:tracePt t="240638" x="1828800" y="4546600"/>
          <p14:tracePt t="240656" x="1822450" y="4610100"/>
          <p14:tracePt t="240671" x="1816100" y="4648200"/>
          <p14:tracePt t="240688" x="1816100" y="4667250"/>
          <p14:tracePt t="240705" x="1822450" y="4699000"/>
          <p14:tracePt t="240721" x="1841500" y="4743450"/>
          <p14:tracePt t="240738" x="1866900" y="4800600"/>
          <p14:tracePt t="240755" x="1892300" y="4832350"/>
          <p14:tracePt t="240771" x="1924050" y="4883150"/>
          <p14:tracePt t="240788" x="1968500" y="4921250"/>
          <p14:tracePt t="240792" x="1974850" y="4933950"/>
          <p14:tracePt t="240805" x="1993900" y="4946650"/>
          <p14:tracePt t="240822" x="2038350" y="4972050"/>
          <p14:tracePt t="240839" x="2133600" y="4997450"/>
          <p14:tracePt t="240855" x="2235200" y="5029200"/>
          <p14:tracePt t="240871" x="2305050" y="5029200"/>
          <p14:tracePt t="240889" x="2400300" y="5029200"/>
          <p14:tracePt t="240905" x="2476500" y="5029200"/>
          <p14:tracePt t="240922" x="2520950" y="5022850"/>
          <p14:tracePt t="240938" x="2552700" y="5010150"/>
          <p14:tracePt t="240955" x="2578100" y="4997450"/>
          <p14:tracePt t="240972" x="2603500" y="4991100"/>
          <p14:tracePt t="240988" x="2622550" y="4965700"/>
          <p14:tracePt t="241005" x="2635250" y="4933950"/>
          <p14:tracePt t="241021" x="2667000" y="4870450"/>
          <p14:tracePt t="241038" x="2692400" y="4806950"/>
          <p14:tracePt t="241055" x="2724150" y="4724400"/>
          <p14:tracePt t="241072" x="2743200" y="4667250"/>
          <p14:tracePt t="241089" x="2743200" y="4616450"/>
          <p14:tracePt t="241105" x="2743200" y="4572000"/>
          <p14:tracePt t="241124" x="2736850" y="4540250"/>
          <p14:tracePt t="241138" x="2717800" y="4514850"/>
          <p14:tracePt t="241155" x="2692400" y="4495800"/>
          <p14:tracePt t="241171" x="2641600" y="4470400"/>
          <p14:tracePt t="241188" x="2578100" y="4457700"/>
          <p14:tracePt t="241205" x="2508250" y="4451350"/>
          <p14:tracePt t="241221" x="2470150" y="4445000"/>
          <p14:tracePt t="241238" x="2438400" y="4445000"/>
          <p14:tracePt t="241255" x="2425700" y="4438650"/>
          <p14:tracePt t="241272" x="2419350" y="4438650"/>
          <p14:tracePt t="241308" x="2381250" y="4432300"/>
          <p14:tracePt t="241321" x="2336800" y="4432300"/>
          <p14:tracePt t="241338" x="2279650" y="4432300"/>
          <p14:tracePt t="241355" x="2203450" y="4432300"/>
          <p14:tracePt t="241375" x="2101850" y="4432300"/>
          <p14:tracePt t="241388" x="2070100" y="4432300"/>
          <p14:tracePt t="241407" x="2038350" y="4451350"/>
          <p14:tracePt t="241421" x="2019300" y="4464050"/>
          <p14:tracePt t="241438" x="2006600" y="4464050"/>
          <p14:tracePt t="241455" x="1993900" y="4495800"/>
          <p14:tracePt t="241472" x="1981200" y="4540250"/>
          <p14:tracePt t="241488" x="1968500" y="4622800"/>
          <p14:tracePt t="241505" x="1955800" y="4718050"/>
          <p14:tracePt t="241521" x="1949450" y="4813300"/>
          <p14:tracePt t="241538" x="1949450" y="4889500"/>
          <p14:tracePt t="241555" x="1955800" y="4946650"/>
          <p14:tracePt t="241572" x="1981200" y="4984750"/>
          <p14:tracePt t="241589" x="1987550" y="4997450"/>
          <p14:tracePt t="241605" x="2000250" y="5003800"/>
          <p14:tracePt t="241624" x="2044700" y="5003800"/>
          <p14:tracePt t="241638" x="2051050" y="5010150"/>
          <p14:tracePt t="241656" x="2146300" y="5016500"/>
          <p14:tracePt t="241671" x="2222500" y="5016500"/>
          <p14:tracePt t="241688" x="2305050" y="5016500"/>
          <p14:tracePt t="241704" x="2355850" y="5016500"/>
          <p14:tracePt t="241721" x="2393950" y="5010150"/>
          <p14:tracePt t="241738" x="2419350" y="4997450"/>
          <p14:tracePt t="241755" x="2425700" y="4978400"/>
          <p14:tracePt t="241771" x="2438400" y="4946650"/>
          <p14:tracePt t="241788" x="2438400" y="4914900"/>
          <p14:tracePt t="241792" x="2451100" y="4889500"/>
          <p14:tracePt t="241804" x="2457450" y="4870450"/>
          <p14:tracePt t="241821" x="2457450" y="4838700"/>
          <p14:tracePt t="241838" x="2457450" y="4819650"/>
          <p14:tracePt t="242026" x="2451100" y="4819650"/>
          <p14:tracePt t="242038" x="2444750" y="4819650"/>
          <p14:tracePt t="242054" x="2425700" y="4838700"/>
          <p14:tracePt t="242071" x="2413000" y="4845050"/>
          <p14:tracePt t="242088" x="2387600" y="4864100"/>
          <p14:tracePt t="242104" x="2362200" y="4889500"/>
          <p14:tracePt t="242125" x="2330450" y="4933950"/>
          <p14:tracePt t="242138" x="2266950" y="5022850"/>
          <p14:tracePt t="242155" x="2203450" y="5156200"/>
          <p14:tracePt t="242172" x="2133600" y="5353050"/>
          <p14:tracePt t="242188" x="2108200" y="5537200"/>
          <p14:tracePt t="242205" x="2108200" y="5708650"/>
          <p14:tracePt t="242221" x="2108200" y="5899150"/>
          <p14:tracePt t="242238" x="2146300" y="6051550"/>
          <p14:tracePt t="242254" x="2222500" y="6254750"/>
          <p14:tracePt t="242272" x="2273300" y="6337300"/>
          <p14:tracePt t="242289" x="2286000" y="6388100"/>
          <p14:tracePt t="242294" x="2311400" y="6407150"/>
          <p14:tracePt t="242306" x="2324100" y="6426200"/>
          <p14:tracePt t="242321" x="2336800" y="6438900"/>
          <p14:tracePt t="242338" x="2349500" y="6438900"/>
          <p14:tracePt t="242354" x="2374900" y="6438900"/>
          <p14:tracePt t="242375" x="2400300" y="6445250"/>
          <p14:tracePt t="242388" x="2413000" y="6451600"/>
          <p14:tracePt t="242405" x="2438400" y="6451600"/>
          <p14:tracePt t="242422" x="2457450" y="6451600"/>
          <p14:tracePt t="242438" x="2476500" y="6451600"/>
          <p14:tracePt t="242455" x="2501900" y="6451600"/>
          <p14:tracePt t="242471" x="2520950" y="6451600"/>
          <p14:tracePt t="242488" x="2559050" y="6438900"/>
          <p14:tracePt t="242504" x="2590800" y="6413500"/>
          <p14:tracePt t="242521" x="2622550" y="6362700"/>
          <p14:tracePt t="242538" x="2647950" y="6299200"/>
          <p14:tracePt t="242555" x="2660650" y="6229350"/>
          <p14:tracePt t="242571" x="2667000" y="6140450"/>
          <p14:tracePt t="242588" x="2667000" y="6083300"/>
          <p14:tracePt t="242604" x="2660650" y="6019800"/>
          <p14:tracePt t="242623" x="2616200" y="5956300"/>
          <p14:tracePt t="242638" x="2609850" y="5943600"/>
          <p14:tracePt t="242658" x="2584450" y="5937250"/>
          <p14:tracePt t="242671" x="2565400" y="5924550"/>
          <p14:tracePt t="242688" x="2540000" y="5924550"/>
          <p14:tracePt t="242704" x="2501900" y="5911850"/>
          <p14:tracePt t="242721" x="2457450" y="5911850"/>
          <p14:tracePt t="242738" x="2413000" y="5892800"/>
          <p14:tracePt t="242754" x="2368550" y="5886450"/>
          <p14:tracePt t="242771" x="2324100" y="5880100"/>
          <p14:tracePt t="242788" x="2305050" y="5873750"/>
          <p14:tracePt t="242792" x="2292350" y="5873750"/>
          <p14:tracePt t="242804" x="2279650" y="5873750"/>
          <p14:tracePt t="242821" x="2241550" y="5880100"/>
          <p14:tracePt t="242838" x="2209800" y="5905500"/>
          <p14:tracePt t="242855" x="2146300" y="6007100"/>
          <p14:tracePt t="242872" x="2108200" y="6102350"/>
          <p14:tracePt t="242888" x="2063750" y="6184900"/>
          <p14:tracePt t="242904" x="2044700" y="6235700"/>
          <p14:tracePt t="242922" x="2032000" y="6261100"/>
          <p14:tracePt t="242938" x="2032000" y="6273800"/>
          <p14:tracePt t="243038" x="2032000" y="6229350"/>
          <p14:tracePt t="243054" x="2012950" y="6178550"/>
          <p14:tracePt t="243121" x="2006600" y="6178550"/>
          <p14:tracePt t="243138" x="2000250" y="6242050"/>
          <p14:tracePt t="243154" x="2000250" y="6318250"/>
          <p14:tracePt t="243171" x="2000250" y="6350000"/>
          <p14:tracePt t="243188" x="2000250" y="6369050"/>
          <p14:tracePt t="243257" x="2000250" y="6362700"/>
          <p14:tracePt t="243271" x="2019300" y="6286500"/>
          <p14:tracePt t="243288" x="2051050" y="6172200"/>
          <p14:tracePt t="243307" x="2063750" y="6076950"/>
          <p14:tracePt t="243322" x="2076450" y="6000750"/>
          <p14:tracePt t="243339" x="2082800" y="5962650"/>
          <p14:tracePt t="243355" x="2082800" y="5949950"/>
          <p14:tracePt t="243371" x="2082800" y="5943600"/>
          <p14:tracePt t="243388" x="2082800" y="5937250"/>
          <p14:tracePt t="243488" x="2139950" y="5930900"/>
          <p14:tracePt t="243505" x="2235200" y="5924550"/>
          <p14:tracePt t="243522" x="2362200" y="5924550"/>
          <p14:tracePt t="243538" x="2482850" y="5911850"/>
          <p14:tracePt t="243555" x="2552700" y="5892800"/>
          <p14:tracePt t="243571" x="2584450" y="5873750"/>
          <p14:tracePt t="243588" x="2597150" y="5861050"/>
          <p14:tracePt t="243604" x="2597150" y="5822950"/>
          <p14:tracePt t="243621" x="2597150" y="5797550"/>
          <p14:tracePt t="243638" x="2597150" y="5778500"/>
          <p14:tracePt t="243657" x="2603500" y="5765800"/>
          <p14:tracePt t="243704" x="2609850" y="5791200"/>
          <p14:tracePt t="243721" x="2628900" y="5886450"/>
          <p14:tracePt t="243738" x="2635250" y="5981700"/>
          <p14:tracePt t="243754" x="2635250" y="6070600"/>
          <p14:tracePt t="243772" x="2635250" y="6153150"/>
          <p14:tracePt t="243788" x="2635250" y="6216650"/>
          <p14:tracePt t="243792" x="2628900" y="6254750"/>
          <p14:tracePt t="243804" x="2628900" y="6273800"/>
          <p14:tracePt t="243822" x="2622550" y="6292850"/>
          <p14:tracePt t="243922" x="2622550" y="6311900"/>
          <p14:tracePt t="243938" x="2616200" y="6330950"/>
          <p14:tracePt t="243954" x="2616200" y="6343650"/>
          <p14:tracePt t="243971" x="2603500" y="6356350"/>
          <p14:tracePt t="244058" x="2603500" y="6362700"/>
          <p14:tracePt t="244786" x="2622550" y="6369050"/>
          <p14:tracePt t="244804" x="2730500" y="6369050"/>
          <p14:tracePt t="244821" x="2914650" y="6369050"/>
          <p14:tracePt t="244837" x="3162300" y="6369050"/>
          <p14:tracePt t="244854" x="3765550" y="6369050"/>
          <p14:tracePt t="244871" x="4210050" y="6369050"/>
          <p14:tracePt t="244888" x="4660900" y="6369050"/>
          <p14:tracePt t="244904" x="5124450" y="6369050"/>
          <p14:tracePt t="244921" x="5486400" y="6350000"/>
          <p14:tracePt t="244938" x="5683250" y="6318250"/>
          <p14:tracePt t="244954" x="5765800" y="6305550"/>
          <p14:tracePt t="245137" x="5765800" y="6299200"/>
          <p14:tracePt t="245158" x="5765800" y="6292850"/>
          <p14:tracePt t="245171" x="5765800" y="6286500"/>
        </p14:tracePtLst>
      </p14:laserTraceLst>
    </p:ext>
    <p:ext uri="{E180D4A7-C9FB-4DFB-919C-405C955672EB}">
      <p14:showEvtLst xmlns:p14="http://schemas.microsoft.com/office/powerpoint/2010/main">
        <p14:playEvt time="59804" objId="4"/>
        <p14:stopEvt time="141230" objId="4"/>
        <p14:playEvt time="170463" objId="8"/>
        <p14:stopEvt time="246304" objId="8"/>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pic>
        <p:nvPicPr>
          <p:cNvPr id="2" name="Image 1"/>
          <p:cNvPicPr>
            <a:picLocks noChangeAspect="1"/>
          </p:cNvPicPr>
          <p:nvPr>
            <p:custDataLst>
              <p:tags r:id="rId3"/>
            </p:custDataLst>
          </p:nvPr>
        </p:nvPicPr>
        <p:blipFill>
          <a:blip r:embed="rId15"/>
          <a:stretch>
            <a:fillRect/>
          </a:stretch>
        </p:blipFill>
        <p:spPr>
          <a:xfrm>
            <a:off x="630545" y="3391248"/>
            <a:ext cx="3450462" cy="3315468"/>
          </a:xfrm>
          <a:prstGeom prst="rect">
            <a:avLst/>
          </a:prstGeom>
        </p:spPr>
      </p:pic>
      <p:pic>
        <p:nvPicPr>
          <p:cNvPr id="10" name="Picture 17" descr="http://www.ona-electroerosion.com/imagenes/edm/figf.gif"/>
          <p:cNvPicPr>
            <a:picLocks noChangeAspect="1" noChangeArrowheads="1"/>
          </p:cNvPicPr>
          <p:nvPr>
            <p:custDataLst>
              <p:tags r:id="rId4"/>
            </p:custDataLst>
          </p:nvPr>
        </p:nvPicPr>
        <p:blipFill>
          <a:blip r:embed="rId16" r:link="rId17">
            <a:extLst>
              <a:ext uri="{28A0092B-C50C-407E-A947-70E740481C1C}">
                <a14:useLocalDpi xmlns:a14="http://schemas.microsoft.com/office/drawing/2010/main" val="0"/>
              </a:ext>
            </a:extLst>
          </a:blip>
          <a:srcRect/>
          <a:stretch>
            <a:fillRect/>
          </a:stretch>
        </p:blipFill>
        <p:spPr bwMode="auto">
          <a:xfrm>
            <a:off x="755576" y="1268760"/>
            <a:ext cx="3200400" cy="1893888"/>
          </a:xfrm>
          <a:prstGeom prst="rect">
            <a:avLst/>
          </a:prstGeom>
          <a:noFill/>
          <a:extLst>
            <a:ext uri="{909E8E84-426E-40DD-AFC4-6F175D3DCCD1}">
              <a14:hiddenFill xmlns:a14="http://schemas.microsoft.com/office/drawing/2010/main">
                <a:solidFill>
                  <a:srgbClr val="FFFFFF"/>
                </a:solidFill>
              </a14:hiddenFill>
            </a:ext>
          </a:extLst>
        </p:spPr>
      </p:pic>
      <p:sp>
        <p:nvSpPr>
          <p:cNvPr id="13" name="Line 21"/>
          <p:cNvSpPr>
            <a:spLocks noChangeShapeType="1"/>
          </p:cNvSpPr>
          <p:nvPr>
            <p:custDataLst>
              <p:tags r:id="rId5"/>
            </p:custDataLst>
          </p:nvPr>
        </p:nvSpPr>
        <p:spPr bwMode="auto">
          <a:xfrm flipH="1" flipV="1">
            <a:off x="2431976" y="1497360"/>
            <a:ext cx="2209800" cy="228600"/>
          </a:xfrm>
          <a:prstGeom prst="line">
            <a:avLst/>
          </a:prstGeom>
          <a:noFill/>
          <a:ln w="571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fr-FR"/>
          </a:p>
        </p:txBody>
      </p:sp>
      <p:sp>
        <p:nvSpPr>
          <p:cNvPr id="14" name="Line 22"/>
          <p:cNvSpPr>
            <a:spLocks noChangeShapeType="1"/>
          </p:cNvSpPr>
          <p:nvPr>
            <p:custDataLst>
              <p:tags r:id="rId6"/>
            </p:custDataLst>
          </p:nvPr>
        </p:nvSpPr>
        <p:spPr bwMode="auto">
          <a:xfrm flipH="1">
            <a:off x="2584376" y="2716560"/>
            <a:ext cx="2057400" cy="304800"/>
          </a:xfrm>
          <a:prstGeom prst="line">
            <a:avLst/>
          </a:prstGeom>
          <a:noFill/>
          <a:ln w="5715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fr-FR"/>
          </a:p>
        </p:txBody>
      </p:sp>
      <p:sp>
        <p:nvSpPr>
          <p:cNvPr id="15" name="Text Box 23"/>
          <p:cNvSpPr txBox="1">
            <a:spLocks noChangeArrowheads="1"/>
          </p:cNvSpPr>
          <p:nvPr>
            <p:custDataLst>
              <p:tags r:id="rId7"/>
            </p:custDataLst>
          </p:nvPr>
        </p:nvSpPr>
        <p:spPr bwMode="auto">
          <a:xfrm>
            <a:off x="4641776" y="1344960"/>
            <a:ext cx="3481388" cy="714375"/>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800">
                <a:solidFill>
                  <a:schemeClr val="tx1"/>
                </a:solidFill>
                <a:latin typeface="Tahoma" panose="020B0604030504040204" pitchFamily="34" charset="0"/>
              </a:rPr>
              <a:t>petit cratère sur outil</a:t>
            </a:r>
          </a:p>
          <a:p>
            <a:r>
              <a:rPr lang="fr-FR" altLang="fr-FR" sz="2000">
                <a:solidFill>
                  <a:schemeClr val="tx1"/>
                </a:solidFill>
                <a:latin typeface="Tahoma" panose="020B0604030504040204" pitchFamily="34" charset="0"/>
              </a:rPr>
              <a:t>( outil frappé par électrons )</a:t>
            </a:r>
          </a:p>
        </p:txBody>
      </p:sp>
      <p:sp>
        <p:nvSpPr>
          <p:cNvPr id="16" name="Text Box 25"/>
          <p:cNvSpPr txBox="1">
            <a:spLocks noChangeArrowheads="1"/>
          </p:cNvSpPr>
          <p:nvPr>
            <p:custDataLst>
              <p:tags r:id="rId8"/>
            </p:custDataLst>
          </p:nvPr>
        </p:nvSpPr>
        <p:spPr bwMode="auto">
          <a:xfrm>
            <a:off x="4662414" y="2411760"/>
            <a:ext cx="3829050" cy="714375"/>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r-FR" altLang="fr-FR" sz="2800">
                <a:solidFill>
                  <a:schemeClr val="tx1"/>
                </a:solidFill>
                <a:latin typeface="Tahoma" panose="020B0604030504040204" pitchFamily="34" charset="0"/>
              </a:rPr>
              <a:t>grand cratère sur pièce</a:t>
            </a:r>
          </a:p>
          <a:p>
            <a:r>
              <a:rPr lang="fr-FR" altLang="fr-FR" sz="2000">
                <a:solidFill>
                  <a:schemeClr val="tx1"/>
                </a:solidFill>
                <a:latin typeface="Tahoma" panose="020B0604030504040204" pitchFamily="34" charset="0"/>
              </a:rPr>
              <a:t>( pièce frappée par cations )</a:t>
            </a:r>
          </a:p>
        </p:txBody>
      </p:sp>
      <p:sp>
        <p:nvSpPr>
          <p:cNvPr id="17" name="Text Box 1029"/>
          <p:cNvSpPr txBox="1">
            <a:spLocks noChangeArrowheads="1"/>
          </p:cNvSpPr>
          <p:nvPr>
            <p:custDataLst>
              <p:tags r:id="rId9"/>
            </p:custDataLst>
          </p:nvPr>
        </p:nvSpPr>
        <p:spPr bwMode="auto">
          <a:xfrm>
            <a:off x="4344691" y="4011960"/>
            <a:ext cx="4464496" cy="1631216"/>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tabLst>
                <a:tab pos="1168400" algn="l"/>
              </a:tabLst>
            </a:pPr>
            <a:r>
              <a:rPr lang="fr-FR" altLang="fr-FR" sz="2000" dirty="0" smtClean="0">
                <a:solidFill>
                  <a:schemeClr val="folHlink"/>
                </a:solidFill>
                <a:latin typeface="Tahoma" panose="020B0604030504040204" pitchFamily="34" charset="0"/>
              </a:rPr>
              <a:t>Ébauche:</a:t>
            </a:r>
            <a:r>
              <a:rPr lang="fr-FR" altLang="fr-FR" sz="2000" dirty="0" smtClean="0">
                <a:latin typeface="Tahoma" panose="020B0604030504040204" pitchFamily="34" charset="0"/>
              </a:rPr>
              <a:t>	</a:t>
            </a:r>
            <a:r>
              <a:rPr lang="fr-FR" altLang="fr-FR" sz="2000" dirty="0" smtClean="0">
                <a:solidFill>
                  <a:schemeClr val="tx1"/>
                </a:solidFill>
                <a:latin typeface="Tahoma" panose="020B0604030504040204" pitchFamily="34" charset="0"/>
              </a:rPr>
              <a:t>grandes </a:t>
            </a:r>
            <a:r>
              <a:rPr lang="fr-FR" altLang="fr-FR" sz="2000" dirty="0">
                <a:solidFill>
                  <a:schemeClr val="tx1"/>
                </a:solidFill>
                <a:latin typeface="Tahoma" panose="020B0604030504040204" pitchFamily="34" charset="0"/>
              </a:rPr>
              <a:t>intensités</a:t>
            </a:r>
          </a:p>
          <a:p>
            <a:pPr algn="l">
              <a:tabLst>
                <a:tab pos="1168400" algn="l"/>
              </a:tabLst>
            </a:pPr>
            <a:r>
              <a:rPr lang="fr-FR" altLang="fr-FR" sz="2000" dirty="0" smtClean="0">
                <a:solidFill>
                  <a:schemeClr val="tx1"/>
                </a:solidFill>
                <a:latin typeface="Tahoma" panose="020B0604030504040204" pitchFamily="34" charset="0"/>
              </a:rPr>
              <a:t>	grands cratères (1/100</a:t>
            </a:r>
            <a:r>
              <a:rPr lang="fr-FR" altLang="fr-FR" sz="2000" baseline="30000" dirty="0" smtClean="0">
                <a:solidFill>
                  <a:schemeClr val="tx1"/>
                </a:solidFill>
                <a:latin typeface="Tahoma" panose="020B0604030504040204" pitchFamily="34" charset="0"/>
              </a:rPr>
              <a:t>ème</a:t>
            </a:r>
            <a:r>
              <a:rPr lang="fr-FR" altLang="fr-FR" sz="2000" dirty="0" smtClean="0">
                <a:latin typeface="Tahoma" panose="020B0604030504040204" pitchFamily="34" charset="0"/>
              </a:rPr>
              <a:t>)</a:t>
            </a:r>
          </a:p>
          <a:p>
            <a:pPr algn="l"/>
            <a:endParaRPr lang="fr-FR" altLang="fr-FR" sz="2000" dirty="0">
              <a:latin typeface="Tahoma" panose="020B0604030504040204" pitchFamily="34" charset="0"/>
            </a:endParaRPr>
          </a:p>
          <a:p>
            <a:pPr algn="l">
              <a:tabLst>
                <a:tab pos="1168400" algn="l"/>
              </a:tabLst>
            </a:pPr>
            <a:r>
              <a:rPr lang="fr-FR" altLang="fr-FR" sz="2000" dirty="0">
                <a:solidFill>
                  <a:schemeClr val="folHlink"/>
                </a:solidFill>
                <a:latin typeface="Tahoma" panose="020B0604030504040204" pitchFamily="34" charset="0"/>
              </a:rPr>
              <a:t>Finition:</a:t>
            </a:r>
            <a:r>
              <a:rPr lang="fr-FR" altLang="fr-FR" sz="2000" dirty="0">
                <a:latin typeface="Tahoma" panose="020B0604030504040204" pitchFamily="34" charset="0"/>
              </a:rPr>
              <a:t> </a:t>
            </a:r>
            <a:r>
              <a:rPr lang="fr-FR" altLang="fr-FR" sz="2000" dirty="0" smtClean="0">
                <a:latin typeface="Tahoma" panose="020B0604030504040204" pitchFamily="34" charset="0"/>
              </a:rPr>
              <a:t>	</a:t>
            </a:r>
            <a:r>
              <a:rPr lang="fr-FR" altLang="fr-FR" sz="2000" dirty="0" smtClean="0">
                <a:solidFill>
                  <a:schemeClr val="tx1"/>
                </a:solidFill>
                <a:latin typeface="Tahoma" panose="020B0604030504040204" pitchFamily="34" charset="0"/>
              </a:rPr>
              <a:t>petites </a:t>
            </a:r>
            <a:r>
              <a:rPr lang="fr-FR" altLang="fr-FR" sz="2000" dirty="0">
                <a:solidFill>
                  <a:schemeClr val="tx1"/>
                </a:solidFill>
                <a:latin typeface="Tahoma" panose="020B0604030504040204" pitchFamily="34" charset="0"/>
              </a:rPr>
              <a:t>intensités</a:t>
            </a:r>
          </a:p>
          <a:p>
            <a:pPr algn="l">
              <a:tabLst>
                <a:tab pos="1168400" algn="l"/>
              </a:tabLst>
            </a:pPr>
            <a:r>
              <a:rPr lang="fr-FR" altLang="fr-FR" sz="2000" dirty="0" smtClean="0">
                <a:solidFill>
                  <a:schemeClr val="tx1"/>
                </a:solidFill>
                <a:latin typeface="Tahoma" panose="020B0604030504040204" pitchFamily="34" charset="0"/>
              </a:rPr>
              <a:t>	petits cratères (1 µm)</a:t>
            </a:r>
            <a:endParaRPr lang="fr-FR" altLang="fr-FR" sz="2000" dirty="0">
              <a:latin typeface="Tahoma" panose="020B0604030504040204" pitchFamily="34" charset="0"/>
            </a:endParaRPr>
          </a:p>
        </p:txBody>
      </p:sp>
      <p:pic>
        <p:nvPicPr>
          <p:cNvPr id="3" name="Audio 2">
            <a:hlinkClick r:id="" action="ppaction://media"/>
          </p:cNvPr>
          <p:cNvPicPr>
            <a:picLocks noChangeAspect="1"/>
          </p:cNvPicPr>
          <p:nvPr>
            <a:audioFile r:link="rId11"/>
            <p:custDataLst>
              <p:tags r:id="rId12"/>
            </p:custDataLst>
            <p:extLst>
              <p:ext uri="{DAA4B4D4-6D71-4841-9C94-3DE7FCFB9230}">
                <p14:media xmlns:p14="http://schemas.microsoft.com/office/powerpoint/2010/main" r:embed="rId10"/>
              </p:ext>
            </p:extLst>
          </p:nvPr>
        </p:nvPicPr>
        <p:blipFill>
          <a:blip r:embed="rId1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565242096"/>
      </p:ext>
    </p:extLst>
  </p:cSld>
  <p:clrMapOvr>
    <a:masterClrMapping/>
  </p:clrMapOvr>
  <mc:AlternateContent xmlns:mc="http://schemas.openxmlformats.org/markup-compatibility/2006" xmlns:p14="http://schemas.microsoft.com/office/powerpoint/2010/main">
    <mc:Choice Requires="p14">
      <p:transition spd="slow" p14:dur="2000" advTm="72300"/>
    </mc:Choice>
    <mc:Fallback xmlns="">
      <p:transition spd="slow" advTm="72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3"/>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499"/>
                                          </p:stCondLst>
                                        </p:cTn>
                                        <p:tgtEl>
                                          <p:spTgt spid="14"/>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499"/>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3"/>
                </p:tgtEl>
              </p:cMediaNode>
            </p:audio>
          </p:childTnLst>
        </p:cTn>
      </p:par>
    </p:tnLst>
    <p:bldLst>
      <p:bldP spid="15" grpId="0" autoUpdateAnimBg="0"/>
      <p:bldP spid="16" grpId="0" autoUpdateAnimBg="0"/>
    </p:bldLst>
  </p:timing>
  <p:extLst mod="1">
    <p:ext uri="{3A86A75C-4F4B-4683-9AE1-C65F6400EC91}">
      <p14:laserTraceLst xmlns:p14="http://schemas.microsoft.com/office/powerpoint/2010/main">
        <p14:tracePtLst>
          <p14:tracePt t="11766" x="5759450" y="6286500"/>
          <p14:tracePt t="11774" x="5816600" y="6261100"/>
          <p14:tracePt t="11786" x="6045200" y="6165850"/>
          <p14:tracePt t="11803" x="7702550" y="5715000"/>
          <p14:tracePt t="11822" x="8540750" y="5499100"/>
          <p14:tracePt t="11836" x="8661400" y="5435600"/>
          <p14:tracePt t="11852" x="8667750" y="5359400"/>
          <p14:tracePt t="11871" x="8693150" y="5238750"/>
          <p14:tracePt t="11887" x="8693150" y="5105400"/>
          <p14:tracePt t="11903" x="8693150" y="4997450"/>
          <p14:tracePt t="11919" x="8655050" y="4895850"/>
          <p14:tracePt t="11936" x="8623300" y="4851400"/>
          <p14:tracePt t="11952" x="8597900" y="4832350"/>
          <p14:tracePt t="11969" x="8585200" y="4832350"/>
          <p14:tracePt t="12086" x="8578850" y="4826000"/>
          <p14:tracePt t="12096" x="8578850" y="4762500"/>
          <p14:tracePt t="12102" x="8578850" y="4635500"/>
          <p14:tracePt t="12121" x="8477250" y="4178300"/>
          <p14:tracePt t="12136" x="8255000" y="3600450"/>
          <p14:tracePt t="12154" x="7943850" y="2914650"/>
          <p14:tracePt t="12170" x="7613650" y="2260600"/>
          <p14:tracePt t="12190" x="7131050" y="1333500"/>
          <p14:tracePt t="12204" x="6991350" y="1079500"/>
          <p14:tracePt t="12219" x="6946900" y="1009650"/>
          <p14:tracePt t="12236" x="6889750" y="908050"/>
          <p14:tracePt t="12252" x="6870700" y="895350"/>
          <p14:tracePt t="12269" x="6858000" y="895350"/>
          <p14:tracePt t="12286" x="6807200" y="927100"/>
          <p14:tracePt t="12302" x="6756400" y="984250"/>
          <p14:tracePt t="12319" x="6724650" y="1016000"/>
          <p14:tracePt t="12323" x="6724650" y="1022350"/>
          <p14:tracePt t="12336" x="6718300" y="1028700"/>
          <p14:tracePt t="12369" x="6680200" y="1054100"/>
          <p14:tracePt t="12385" x="6661150" y="1066800"/>
          <p14:tracePt t="12404" x="6673850" y="1085850"/>
          <p14:tracePt t="12595" x="6565900" y="1085850"/>
          <p14:tracePt t="12605" x="6477000" y="1104900"/>
          <p14:tracePt t="12620" x="6267450" y="1143000"/>
          <p14:tracePt t="12636" x="5994400" y="1168400"/>
          <p14:tracePt t="12655" x="5753100" y="1231900"/>
          <p14:tracePt t="12669" x="5607050" y="1270000"/>
          <p14:tracePt t="12689" x="5499100" y="1320800"/>
          <p14:tracePt t="12703" x="5435600" y="1365250"/>
          <p14:tracePt t="12719" x="5391150" y="1397000"/>
          <p14:tracePt t="12736" x="5378450" y="1416050"/>
          <p14:tracePt t="12753" x="5372100" y="1473200"/>
          <p14:tracePt t="12769" x="5359400" y="1530350"/>
          <p14:tracePt t="12786" x="5334000" y="1593850"/>
          <p14:tracePt t="12802" x="5314950" y="1651000"/>
          <p14:tracePt t="12819" x="5302250" y="1727200"/>
          <p14:tracePt t="12822" x="5289550" y="1758950"/>
          <p14:tracePt t="12836" x="5270500" y="1828800"/>
          <p14:tracePt t="12852" x="5264150" y="1905000"/>
          <p14:tracePt t="12871" x="5257800" y="1974850"/>
          <p14:tracePt t="12886" x="5257800" y="2051050"/>
          <p14:tracePt t="12904" x="5283200" y="2133600"/>
          <p14:tracePt t="12919" x="5346700" y="2254250"/>
          <p14:tracePt t="12938" x="5429250" y="2343150"/>
          <p14:tracePt t="12952" x="5581650" y="2463800"/>
          <p14:tracePt t="12969" x="5740400" y="2546350"/>
          <p14:tracePt t="12985" x="5905500" y="2603500"/>
          <p14:tracePt t="13002" x="6153150" y="2679700"/>
          <p14:tracePt t="13019" x="6534150" y="2743200"/>
          <p14:tracePt t="13036" x="7213600" y="2825750"/>
          <p14:tracePt t="13053" x="7658100" y="2825750"/>
          <p14:tracePt t="13069" x="8058150" y="2825750"/>
          <p14:tracePt t="13086" x="8426450" y="2768600"/>
          <p14:tracePt t="13102" x="8661400" y="2679700"/>
          <p14:tracePt t="13121" x="8775700" y="2590800"/>
          <p14:tracePt t="13138" x="8845550" y="2470150"/>
          <p14:tracePt t="13154" x="8851900" y="2374900"/>
          <p14:tracePt t="13169" x="8839200" y="2266950"/>
          <p14:tracePt t="13186" x="8769350" y="2127250"/>
          <p14:tracePt t="13202" x="8636000" y="1968500"/>
          <p14:tracePt t="13219" x="8502650" y="1835150"/>
          <p14:tracePt t="13236" x="8197850" y="1651000"/>
          <p14:tracePt t="13253" x="7975600" y="1530350"/>
          <p14:tracePt t="13270" x="7664450" y="1441450"/>
          <p14:tracePt t="13286" x="7283450" y="1327150"/>
          <p14:tracePt t="13303" x="6921500" y="1225550"/>
          <p14:tracePt t="13319" x="6591300" y="1162050"/>
          <p14:tracePt t="13325" x="6419850" y="1136650"/>
          <p14:tracePt t="13336" x="6273800" y="1117600"/>
          <p14:tracePt t="13352" x="6038850" y="1098550"/>
          <p14:tracePt t="13372" x="5784850" y="1104900"/>
          <p14:tracePt t="13388" x="5632450" y="1149350"/>
          <p14:tracePt t="13406" x="5486400" y="1244600"/>
          <p14:tracePt t="13419" x="5441950" y="1282700"/>
          <p14:tracePt t="13437" x="5295900" y="1441450"/>
          <p14:tracePt t="13452" x="5219700" y="1562100"/>
          <p14:tracePt t="13469" x="5194300" y="1676400"/>
          <p14:tracePt t="13486" x="5181600" y="1778000"/>
          <p14:tracePt t="13502" x="5187950" y="1873250"/>
          <p14:tracePt t="13519" x="5257800" y="1987550"/>
          <p14:tracePt t="13535" x="5359400" y="2089150"/>
          <p14:tracePt t="13552" x="5530850" y="2171700"/>
          <p14:tracePt t="13571" x="5759450" y="2235200"/>
          <p14:tracePt t="13586" x="5994400" y="2286000"/>
          <p14:tracePt t="13602" x="6375400" y="2324100"/>
          <p14:tracePt t="13621" x="6959600" y="2324100"/>
          <p14:tracePt t="13637" x="7429500" y="2324100"/>
          <p14:tracePt t="13655" x="7861300" y="2203450"/>
          <p14:tracePt t="13669" x="8159750" y="2095500"/>
          <p14:tracePt t="13686" x="8350250" y="1968500"/>
          <p14:tracePt t="13702" x="8413750" y="1860550"/>
          <p14:tracePt t="13719" x="8420100" y="1758950"/>
          <p14:tracePt t="13736" x="8420100" y="1663700"/>
          <p14:tracePt t="13752" x="8375650" y="1587500"/>
          <p14:tracePt t="13769" x="8331200" y="1530350"/>
          <p14:tracePt t="13786" x="8293100" y="1479550"/>
          <p14:tracePt t="13802" x="8255000" y="1422400"/>
          <p14:tracePt t="13821" x="8216900" y="1365250"/>
          <p14:tracePt t="13836" x="8172450" y="1308100"/>
          <p14:tracePt t="13852" x="8128000" y="1250950"/>
          <p14:tracePt t="13869" x="8013700" y="1181100"/>
          <p14:tracePt t="13886" x="7874000" y="1111250"/>
          <p14:tracePt t="13905" x="7696200" y="1066800"/>
          <p14:tracePt t="13919" x="7518400" y="1054100"/>
          <p14:tracePt t="13937" x="7283450" y="1054100"/>
          <p14:tracePt t="13952" x="6985000" y="1054100"/>
          <p14:tracePt t="13969" x="6604000" y="1054100"/>
          <p14:tracePt t="13985" x="6254750" y="1060450"/>
          <p14:tracePt t="14002" x="5892800" y="1111250"/>
          <p14:tracePt t="14019" x="5600700" y="1187450"/>
          <p14:tracePt t="14035" x="5353050" y="1276350"/>
          <p14:tracePt t="14053" x="5289550" y="1346200"/>
          <p14:tracePt t="14072" x="5257800" y="1428750"/>
          <p14:tracePt t="14086" x="5257800" y="1536700"/>
          <p14:tracePt t="14102" x="5270500" y="1651000"/>
          <p14:tracePt t="14121" x="5321300" y="1758950"/>
          <p14:tracePt t="14136" x="5378450" y="1854200"/>
          <p14:tracePt t="14156" x="5441950" y="1968500"/>
          <p14:tracePt t="14169" x="5518150" y="2057400"/>
          <p14:tracePt t="14188" x="5689600" y="2190750"/>
          <p14:tracePt t="14202" x="5778500" y="2228850"/>
          <p14:tracePt t="14219" x="5918200" y="2273300"/>
          <p14:tracePt t="14236" x="6070600" y="2279650"/>
          <p14:tracePt t="14252" x="6089650" y="2279650"/>
          <p14:tracePt t="14301" x="6089650" y="2273300"/>
          <p14:tracePt t="14309" x="6096000" y="2254250"/>
          <p14:tracePt t="14319" x="6102350" y="2247900"/>
          <p14:tracePt t="14335" x="6102350" y="2241550"/>
          <p14:tracePt t="14487" x="6102350" y="2216150"/>
          <p14:tracePt t="14497" x="6102350" y="2159000"/>
          <p14:tracePt t="14502" x="6102350" y="2089150"/>
          <p14:tracePt t="14519" x="6070600" y="1955800"/>
          <p14:tracePt t="14536" x="6038850" y="1835150"/>
          <p14:tracePt t="14552" x="5969000" y="1714500"/>
          <p14:tracePt t="14569" x="5892800" y="1600200"/>
          <p14:tracePt t="14585" x="5835650" y="1530350"/>
          <p14:tracePt t="14602" x="5810250" y="1511300"/>
          <p14:tracePt t="14619" x="5797550" y="1498600"/>
          <p14:tracePt t="17645" x="5740400" y="1504950"/>
          <p14:tracePt t="17656" x="5664200" y="1543050"/>
          <p14:tracePt t="17669" x="5511800" y="1612900"/>
          <p14:tracePt t="17687" x="5397500" y="1682750"/>
          <p14:tracePt t="17702" x="5302250" y="1752600"/>
          <p14:tracePt t="17718" x="5200650" y="1847850"/>
          <p14:tracePt t="17735" x="5092700" y="1993900"/>
          <p14:tracePt t="17752" x="4933950" y="2178050"/>
          <p14:tracePt t="17768" x="4756150" y="2425700"/>
          <p14:tracePt t="17785" x="4521200" y="2743200"/>
          <p14:tracePt t="17802" x="4254500" y="3022600"/>
          <p14:tracePt t="17821" x="3873500" y="3321050"/>
          <p14:tracePt t="17835" x="3771900" y="3390900"/>
          <p14:tracePt t="17852" x="3632200" y="3492500"/>
          <p14:tracePt t="17871" x="3575050" y="3511550"/>
          <p14:tracePt t="17886" x="3562350" y="3517900"/>
          <p14:tracePt t="17905" x="3536950" y="3543300"/>
          <p14:tracePt t="17919" x="3486150" y="3562350"/>
          <p14:tracePt t="17938" x="3416300" y="3575050"/>
          <p14:tracePt t="17952" x="3308350" y="3600450"/>
          <p14:tracePt t="17968" x="3162300" y="3613150"/>
          <p14:tracePt t="17985" x="3028950" y="3613150"/>
          <p14:tracePt t="18002" x="2952750" y="3613150"/>
          <p14:tracePt t="18018" x="2921000" y="3613150"/>
          <p14:tracePt t="18035" x="2870200" y="3587750"/>
          <p14:tracePt t="18052" x="2762250" y="3505200"/>
          <p14:tracePt t="18068" x="2717800" y="3454400"/>
          <p14:tracePt t="18085" x="2667000" y="3371850"/>
          <p14:tracePt t="18102" x="2603500" y="3282950"/>
          <p14:tracePt t="18118" x="2540000" y="3219450"/>
          <p14:tracePt t="18136" x="2489200" y="3168650"/>
          <p14:tracePt t="18153" x="2451100" y="3136900"/>
          <p14:tracePt t="18169" x="2419350" y="3117850"/>
          <p14:tracePt t="18188" x="2419350" y="3111500"/>
          <p14:tracePt t="18255" x="2413000" y="3111500"/>
          <p14:tracePt t="18264" x="2413000" y="3130550"/>
          <p14:tracePt t="18271" x="2419350" y="3155950"/>
          <p14:tracePt t="18286" x="2463800" y="3200400"/>
          <p14:tracePt t="18302" x="2520950" y="3232150"/>
          <p14:tracePt t="18319" x="2603500" y="3244850"/>
          <p14:tracePt t="18323" x="2660650" y="3244850"/>
          <p14:tracePt t="18335" x="2705100" y="3244850"/>
          <p14:tracePt t="18352" x="2806700" y="3238500"/>
          <p14:tracePt t="18369" x="2901950" y="3168650"/>
          <p14:tracePt t="18386" x="2971800" y="3060700"/>
          <p14:tracePt t="18403" x="3003550" y="2876550"/>
          <p14:tracePt t="18419" x="3003550" y="2819400"/>
          <p14:tracePt t="18437" x="2997200" y="2660650"/>
          <p14:tracePt t="18452" x="2946400" y="2578100"/>
          <p14:tracePt t="18468" x="2857500" y="2514600"/>
          <p14:tracePt t="18485" x="2762250" y="2495550"/>
          <p14:tracePt t="18502" x="2679700" y="2482850"/>
          <p14:tracePt t="18518" x="2571750" y="2489200"/>
          <p14:tracePt t="18535" x="2501900" y="2527300"/>
          <p14:tracePt t="18552" x="2438400" y="2584450"/>
          <p14:tracePt t="18569" x="2393950" y="2654300"/>
          <p14:tracePt t="18586" x="2393950" y="2736850"/>
          <p14:tracePt t="18602" x="2444750" y="2857500"/>
          <p14:tracePt t="18619" x="2813050" y="3117850"/>
          <p14:tracePt t="18635" x="3041650" y="3194050"/>
          <p14:tracePt t="18654" x="3937000" y="3352800"/>
          <p14:tracePt t="18669" x="4470400" y="3352800"/>
          <p14:tracePt t="18688" x="5060950" y="3378200"/>
          <p14:tracePt t="18702" x="5676900" y="3378200"/>
          <p14:tracePt t="18718" x="6261100" y="3378200"/>
          <p14:tracePt t="18735" x="6711950" y="3378200"/>
          <p14:tracePt t="18752" x="7023100" y="3378200"/>
          <p14:tracePt t="18768" x="7219950" y="3378200"/>
          <p14:tracePt t="18785" x="7353300" y="3378200"/>
          <p14:tracePt t="18802" x="7448550" y="3378200"/>
          <p14:tracePt t="18821" x="7531100" y="3378200"/>
          <p14:tracePt t="18835" x="7550150" y="3378200"/>
          <p14:tracePt t="18852" x="7581900" y="3384550"/>
          <p14:tracePt t="18868" x="7594600" y="3384550"/>
          <p14:tracePt t="18885" x="7620000" y="3384550"/>
          <p14:tracePt t="18903" x="7677150" y="3384550"/>
          <p14:tracePt t="18919" x="7829550" y="3384550"/>
          <p14:tracePt t="18937" x="8026400" y="3384550"/>
          <p14:tracePt t="18952" x="8261350" y="3371850"/>
          <p14:tracePt t="18968" x="8540750" y="3327400"/>
          <p14:tracePt t="18985" x="8731250" y="3282950"/>
          <p14:tracePt t="19002" x="8820150" y="3225800"/>
          <p14:tracePt t="19019" x="8839200" y="3149600"/>
          <p14:tracePt t="19035" x="8839200" y="3079750"/>
          <p14:tracePt t="19052" x="8737600" y="2901950"/>
          <p14:tracePt t="19068" x="8636000" y="2787650"/>
          <p14:tracePt t="19085" x="8483600" y="2692400"/>
          <p14:tracePt t="19101" x="8350250" y="2616200"/>
          <p14:tracePt t="19118" x="8210550" y="2559050"/>
          <p14:tracePt t="19135" x="8058150" y="2527300"/>
          <p14:tracePt t="19155" x="7893050" y="2508250"/>
          <p14:tracePt t="19169" x="7715250" y="2489200"/>
          <p14:tracePt t="19189" x="7473950" y="2489200"/>
          <p14:tracePt t="19202" x="7385050" y="2489200"/>
          <p14:tracePt t="19218" x="7213600" y="2489200"/>
          <p14:tracePt t="19235" x="6908800" y="2520950"/>
          <p14:tracePt t="19252" x="6699250" y="2552700"/>
          <p14:tracePt t="19269" x="6521450" y="2571750"/>
          <p14:tracePt t="19286" x="6381750" y="2603500"/>
          <p14:tracePt t="19302" x="6273800" y="2616200"/>
          <p14:tracePt t="19322" x="6172200" y="2641600"/>
          <p14:tracePt t="19327" x="6127750" y="2660650"/>
          <p14:tracePt t="19335" x="6108700" y="2673350"/>
          <p14:tracePt t="19352" x="6064250" y="2711450"/>
          <p14:tracePt t="19369" x="6019800" y="2755900"/>
          <p14:tracePt t="19385" x="5962650" y="2800350"/>
          <p14:tracePt t="19404" x="5905500" y="2882900"/>
          <p14:tracePt t="19418" x="5886450" y="2908300"/>
          <p14:tracePt t="19435" x="5880100" y="2946400"/>
          <p14:tracePt t="19452" x="5873750" y="2997200"/>
          <p14:tracePt t="19468" x="5873750" y="3028950"/>
          <p14:tracePt t="19485" x="5873750" y="3060700"/>
          <p14:tracePt t="19502" x="5892800" y="3086100"/>
          <p14:tracePt t="19518" x="5930900" y="3105150"/>
          <p14:tracePt t="19535" x="5962650" y="3124200"/>
          <p14:tracePt t="19552" x="5975350" y="3124200"/>
          <p14:tracePt t="19585" x="5981700" y="3124200"/>
          <p14:tracePt t="20023" x="5981700" y="3117850"/>
          <p14:tracePt t="20032" x="5981700" y="3111500"/>
          <p14:tracePt t="20037" x="5981700" y="3098800"/>
          <p14:tracePt t="20052" x="5975350" y="3086100"/>
          <p14:tracePt t="20072" x="5975350" y="3079750"/>
          <p14:tracePt t="20085" x="5969000" y="3073400"/>
          <p14:tracePt t="20101" x="5969000" y="3054350"/>
          <p14:tracePt t="20302" x="5962650" y="3054350"/>
          <p14:tracePt t="20313" x="5962650" y="3041650"/>
          <p14:tracePt t="20318" x="5962650" y="3016250"/>
          <p14:tracePt t="20335" x="5962650" y="2965450"/>
          <p14:tracePt t="20352" x="5962650" y="2933700"/>
          <p14:tracePt t="20368" x="5962650" y="2914650"/>
          <p14:tracePt t="20385" x="5956300" y="2895600"/>
          <p14:tracePt t="20403" x="5956300" y="2857500"/>
          <p14:tracePt t="20418" x="5956300" y="2851150"/>
          <p14:tracePt t="20774" x="5956300" y="2832100"/>
          <p14:tracePt t="20783" x="5937250" y="2806700"/>
          <p14:tracePt t="20789" x="5924550" y="2787650"/>
          <p14:tracePt t="20802" x="5911850" y="2768600"/>
          <p14:tracePt t="20818" x="5905500" y="2768600"/>
          <p14:tracePt t="20983" x="5886450" y="2749550"/>
          <p14:tracePt t="20991" x="5861050" y="2743200"/>
          <p14:tracePt t="21001" x="5822950" y="2724150"/>
          <p14:tracePt t="21018" x="5772150" y="2705100"/>
          <p14:tracePt t="21035" x="5702300" y="2679700"/>
          <p14:tracePt t="21052" x="5645150" y="2673350"/>
          <p14:tracePt t="21070" x="5619750" y="2673350"/>
          <p14:tracePt t="21085" x="5588000" y="2673350"/>
          <p14:tracePt t="21102" x="5518150" y="2698750"/>
          <p14:tracePt t="21121" x="5403850" y="2768600"/>
          <p14:tracePt t="21138" x="5251450" y="2838450"/>
          <p14:tracePt t="21154" x="5054600" y="2927350"/>
          <p14:tracePt t="21169" x="4883150" y="3022600"/>
          <p14:tracePt t="21185" x="4749800" y="3162300"/>
          <p14:tracePt t="21202" x="4699000" y="3314700"/>
          <p14:tracePt t="21219" x="4699000" y="3689350"/>
          <p14:tracePt t="21235" x="4762500" y="3905250"/>
          <p14:tracePt t="21252" x="4819650" y="4127500"/>
          <p14:tracePt t="21268" x="4895850" y="4311650"/>
          <p14:tracePt t="21285" x="4959350" y="4451350"/>
          <p14:tracePt t="21301" x="5022850" y="4546600"/>
          <p14:tracePt t="21320" x="5035550" y="4578350"/>
          <p14:tracePt t="21335" x="5048250" y="4597400"/>
          <p14:tracePt t="21373" x="5048250" y="4603750"/>
          <p14:tracePt t="21420" x="5048250" y="4610100"/>
          <p14:tracePt t="21430" x="5054600" y="4622800"/>
          <p14:tracePt t="21657" x="5054600" y="4616450"/>
          <p14:tracePt t="21660" x="5054600" y="4597400"/>
          <p14:tracePt t="21670" x="5054600" y="4578350"/>
          <p14:tracePt t="21687" x="5054600" y="4559300"/>
          <p14:tracePt t="21701" x="5054600" y="4533900"/>
          <p14:tracePt t="21718" x="5054600" y="4527550"/>
          <p14:tracePt t="21735" x="5054600" y="4514850"/>
          <p14:tracePt t="21752" x="5054600" y="4508500"/>
          <p14:tracePt t="21768" x="5060950" y="4495800"/>
          <p14:tracePt t="21785" x="5067300" y="4495800"/>
          <p14:tracePt t="24758" x="5099050" y="4483100"/>
          <p14:tracePt t="24767" x="5175250" y="4457700"/>
          <p14:tracePt t="24775" x="5289550" y="4419600"/>
          <p14:tracePt t="24784" x="5486400" y="4400550"/>
          <p14:tracePt t="24801" x="5911850" y="4356100"/>
          <p14:tracePt t="24820" x="6572250" y="4356100"/>
          <p14:tracePt t="24835" x="7073900" y="4432300"/>
          <p14:tracePt t="24851" x="7232650" y="4451350"/>
          <p14:tracePt t="24868" x="7410450" y="4483100"/>
          <p14:tracePt t="25086" x="7404100" y="4483100"/>
          <p14:tracePt t="25097" x="7385050" y="4508500"/>
          <p14:tracePt t="25101" x="7378700" y="4508500"/>
          <p14:tracePt t="25118" x="7340600" y="4533900"/>
          <p14:tracePt t="25136" x="7296150" y="4552950"/>
          <p14:tracePt t="25153" x="7207250" y="4591050"/>
          <p14:tracePt t="25168" x="7124700" y="4629150"/>
          <p14:tracePt t="25188" x="7035800" y="4654550"/>
          <p14:tracePt t="25201" x="7029450" y="4654550"/>
          <p14:tracePt t="25218" x="6985000" y="4654550"/>
          <p14:tracePt t="25236" x="6896100" y="4654550"/>
          <p14:tracePt t="25251" x="6870700" y="4654550"/>
          <p14:tracePt t="25269" x="6788150" y="4648200"/>
          <p14:tracePt t="25285" x="6756400" y="4641850"/>
          <p14:tracePt t="25302" x="6743700" y="4641850"/>
          <p14:tracePt t="25615" x="6743700" y="4635500"/>
          <p14:tracePt t="25631" x="6737350" y="4629150"/>
          <p14:tracePt t="25735" x="6737350" y="4622800"/>
          <p14:tracePt t="25741" x="6737350" y="4610100"/>
          <p14:tracePt t="25751" x="6737350" y="4591050"/>
          <p14:tracePt t="25768" x="6743700" y="4578350"/>
          <p14:tracePt t="25805" x="6750050" y="4578350"/>
          <p14:tracePt t="25812" x="6775450" y="4578350"/>
          <p14:tracePt t="25821" x="6813550" y="4578350"/>
          <p14:tracePt t="25835" x="6889750" y="4610100"/>
          <p14:tracePt t="25851" x="6921500" y="4622800"/>
          <p14:tracePt t="25868" x="7067550" y="4673600"/>
          <p14:tracePt t="25884" x="7150100" y="4692650"/>
          <p14:tracePt t="25902" x="7200900" y="4692650"/>
          <p14:tracePt t="25918" x="7239000" y="4692650"/>
          <p14:tracePt t="25936" x="7270750" y="4692650"/>
          <p14:tracePt t="25951" x="7289800" y="4686300"/>
          <p14:tracePt t="25968" x="7302500" y="4679950"/>
          <p14:tracePt t="25984" x="7315200" y="4667250"/>
          <p14:tracePt t="26001" x="7321550" y="4648200"/>
          <p14:tracePt t="26018" x="7321550" y="4641850"/>
          <p14:tracePt t="26034" x="7321550" y="4635500"/>
          <p14:tracePt t="26051" x="7321550" y="4622800"/>
          <p14:tracePt t="26069" x="7321550" y="4616450"/>
          <p14:tracePt t="26084" x="7315200" y="4610100"/>
          <p14:tracePt t="26101" x="7296150" y="4578350"/>
          <p14:tracePt t="26118" x="7226300" y="4502150"/>
          <p14:tracePt t="26135" x="7150100" y="4419600"/>
          <p14:tracePt t="26155" x="6997700" y="4222750"/>
          <p14:tracePt t="26168" x="6750050" y="3930650"/>
          <p14:tracePt t="26187" x="6273800" y="3511550"/>
          <p14:tracePt t="26201" x="6165850" y="3422650"/>
          <p14:tracePt t="26218" x="5956300" y="3321050"/>
          <p14:tracePt t="26235" x="5721350" y="3181350"/>
          <p14:tracePt t="26251" x="5353050" y="3054350"/>
          <p14:tracePt t="26268" x="4997450" y="2984500"/>
          <p14:tracePt t="26284" x="4876800" y="2971800"/>
          <p14:tracePt t="26301" x="4845050" y="2971800"/>
          <p14:tracePt t="26318" x="4826000" y="2990850"/>
          <p14:tracePt t="26334" x="4826000" y="3035300"/>
          <p14:tracePt t="26351" x="4826000" y="3060700"/>
          <p14:tracePt t="26368" x="4826000" y="3086100"/>
          <p14:tracePt t="26463" x="4826000" y="3092450"/>
          <p14:tracePt t="26471" x="4813300" y="3111500"/>
          <p14:tracePt t="26485" x="4749800" y="3130550"/>
          <p14:tracePt t="26501" x="4667250" y="3130550"/>
          <p14:tracePt t="26518" x="4502150" y="3079750"/>
          <p14:tracePt t="26535" x="4121150" y="2971800"/>
          <p14:tracePt t="26551" x="3644900" y="2774950"/>
          <p14:tracePt t="26568" x="3206750" y="2533650"/>
          <p14:tracePt t="26584" x="2921000" y="2374900"/>
          <p14:tracePt t="26601" x="2781300" y="2298700"/>
          <p14:tracePt t="26618" x="2692400" y="2178050"/>
          <p14:tracePt t="26635" x="2597150" y="1911350"/>
          <p14:tracePt t="26654" x="2559050" y="1727200"/>
          <p14:tracePt t="26667" x="2520950" y="1581150"/>
          <p14:tracePt t="26687" x="2508250" y="1466850"/>
          <p14:tracePt t="26701" x="2508250" y="1416050"/>
          <p14:tracePt t="26718" x="2508250" y="1409700"/>
          <p14:tracePt t="26756" x="2508250" y="1403350"/>
          <p14:tracePt t="26768" x="2527300" y="1403350"/>
          <p14:tracePt t="26785" x="2565400" y="1511300"/>
          <p14:tracePt t="26801" x="2597150" y="1651000"/>
          <p14:tracePt t="26818" x="2705100" y="1885950"/>
          <p14:tracePt t="26822" x="2774950" y="2000250"/>
          <p14:tracePt t="26835" x="2851150" y="2139950"/>
          <p14:tracePt t="26851" x="3067050" y="2374900"/>
          <p14:tracePt t="26868" x="3473450" y="2622550"/>
          <p14:tracePt t="26885" x="3873500" y="2749550"/>
          <p14:tracePt t="26903" x="4375150" y="2838450"/>
          <p14:tracePt t="26919" x="4743450" y="2889250"/>
          <p14:tracePt t="26934" x="4933950" y="2971800"/>
          <p14:tracePt t="26952" x="5035550" y="3035300"/>
          <p14:tracePt t="26969" x="5105400" y="3086100"/>
          <p14:tracePt t="26984" x="5137150" y="3130550"/>
          <p14:tracePt t="27001" x="5162550" y="3200400"/>
          <p14:tracePt t="27018" x="5200650" y="3270250"/>
          <p14:tracePt t="27034" x="5251450" y="3359150"/>
          <p14:tracePt t="27051" x="5302250" y="3479800"/>
          <p14:tracePt t="27069" x="5568950" y="3854450"/>
          <p14:tracePt t="27084" x="5734050" y="4083050"/>
          <p14:tracePt t="27101" x="5822950" y="4210050"/>
          <p14:tracePt t="27118" x="5905500" y="4292600"/>
          <p14:tracePt t="27135" x="5930900" y="4305300"/>
          <p14:tracePt t="27153" x="5949950" y="4305300"/>
          <p14:tracePt t="27168" x="5956300" y="4305300"/>
          <p14:tracePt t="27185" x="5981700" y="4279900"/>
          <p14:tracePt t="27201" x="6000750" y="4235450"/>
          <p14:tracePt t="27217" x="6038850" y="4165600"/>
          <p14:tracePt t="27234" x="6089650" y="4095750"/>
          <p14:tracePt t="27251" x="6191250" y="4051300"/>
          <p14:tracePt t="27267" x="6286500" y="4038600"/>
          <p14:tracePt t="27284" x="6381750" y="4038600"/>
          <p14:tracePt t="27301" x="6502400" y="4064000"/>
          <p14:tracePt t="27320" x="6642100" y="4121150"/>
          <p14:tracePt t="27335" x="6769100" y="4203700"/>
          <p14:tracePt t="27351" x="6889750" y="4337050"/>
          <p14:tracePt t="27368" x="7035800" y="4483100"/>
          <p14:tracePt t="27387" x="7181850" y="4654550"/>
          <p14:tracePt t="27404" x="7385050" y="4889500"/>
          <p14:tracePt t="27419" x="7423150" y="4940300"/>
          <p14:tracePt t="27434" x="7473950" y="4991100"/>
          <p14:tracePt t="27451" x="7505700" y="5029200"/>
          <p14:tracePt t="27468" x="7512050" y="5035550"/>
          <p14:tracePt t="27484" x="7512050" y="5041900"/>
          <p14:tracePt t="27631" x="7518400" y="5048250"/>
          <p14:tracePt t="27733" x="7518400" y="5035550"/>
          <p14:tracePt t="27741" x="7537450" y="5010150"/>
          <p14:tracePt t="27751" x="7575550" y="4984750"/>
          <p14:tracePt t="27767" x="7645400" y="4933950"/>
          <p14:tracePt t="27784" x="7708900" y="4895850"/>
          <p14:tracePt t="27801" x="7759700" y="4864100"/>
          <p14:tracePt t="27817" x="7791450" y="4857750"/>
          <p14:tracePt t="27821" x="7797800" y="4845050"/>
          <p14:tracePt t="27834" x="7810500" y="4845050"/>
          <p14:tracePt t="27851" x="7810500" y="4838700"/>
          <p14:tracePt t="27868" x="7816850" y="4838700"/>
          <p14:tracePt t="38780" x="7816850" y="4832350"/>
          <p14:tracePt t="38789" x="7766050" y="4819650"/>
          <p14:tracePt t="38796" x="7702550" y="4794250"/>
          <p14:tracePt t="38804" x="7677150" y="4781550"/>
          <p14:tracePt t="38816" x="7664450" y="4781550"/>
          <p14:tracePt t="38885" x="7645400" y="4781550"/>
          <p14:tracePt t="38892" x="7607300" y="4813300"/>
          <p14:tracePt t="38902" x="7562850" y="4857750"/>
          <p14:tracePt t="38917" x="7473950" y="4933950"/>
          <p14:tracePt t="38933" x="7372350" y="5010150"/>
          <p14:tracePt t="38950" x="7289800" y="5073650"/>
          <p14:tracePt t="38966" x="7219950" y="5156200"/>
          <p14:tracePt t="38983" x="7169150" y="5219700"/>
          <p14:tracePt t="39000" x="7137400" y="5257800"/>
          <p14:tracePt t="39017" x="7112000" y="5289550"/>
          <p14:tracePt t="39033" x="7105650" y="5295900"/>
          <p14:tracePt t="39050" x="7099300" y="5302250"/>
          <p14:tracePt t="39068" x="7061200" y="5302250"/>
          <p14:tracePt t="39083" x="7035800" y="5302250"/>
          <p14:tracePt t="39100" x="7023100" y="5302250"/>
          <p14:tracePt t="39117" x="6997700" y="5302250"/>
          <p14:tracePt t="39134" x="6959600" y="5302250"/>
          <p14:tracePt t="39151" x="6934200" y="5238750"/>
          <p14:tracePt t="39169" x="6915150" y="5168900"/>
          <p14:tracePt t="39186" x="6915150" y="5124450"/>
          <p14:tracePt t="39200" x="6915150" y="5099050"/>
          <p14:tracePt t="39389" x="6896100" y="5067300"/>
          <p14:tracePt t="39397" x="6845300" y="5035550"/>
          <p14:tracePt t="39405" x="6788150" y="5003800"/>
          <p14:tracePt t="39418" x="6699250" y="4978400"/>
          <p14:tracePt t="39436" x="6451600" y="4940300"/>
          <p14:tracePt t="39450" x="6369050" y="4940300"/>
          <p14:tracePt t="39467" x="6223000" y="4940300"/>
          <p14:tracePt t="39483" x="6019800" y="4940300"/>
          <p14:tracePt t="39500" x="5924550" y="4940300"/>
          <p14:tracePt t="39516" x="5861050" y="4959350"/>
          <p14:tracePt t="39533" x="5835650" y="4972050"/>
          <p14:tracePt t="39550" x="5810250" y="4997450"/>
          <p14:tracePt t="39567" x="5784850" y="5016500"/>
          <p14:tracePt t="39583" x="5740400" y="5035550"/>
          <p14:tracePt t="39600" x="5727700" y="5041900"/>
          <p14:tracePt t="39617" x="5715000" y="5054600"/>
          <p14:tracePt t="39633" x="5702300" y="5060950"/>
          <p14:tracePt t="39650" x="5689600" y="5067300"/>
          <p14:tracePt t="39667" x="5676900" y="5073650"/>
          <p14:tracePt t="39686" x="5676900" y="5080000"/>
          <p14:tracePt t="39717" x="5670550" y="5080000"/>
          <p14:tracePt t="39756" x="5664200" y="5080000"/>
          <p14:tracePt t="39765" x="5651500" y="5067300"/>
          <p14:tracePt t="39773" x="5632450" y="5035550"/>
          <p14:tracePt t="39783" x="5600700" y="5003800"/>
          <p14:tracePt t="39800" x="5549900" y="4959350"/>
          <p14:tracePt t="39819" x="5461000" y="4902200"/>
          <p14:tracePt t="39834" x="5422900" y="4883150"/>
          <p14:tracePt t="39851" x="5372100" y="4883150"/>
          <p14:tracePt t="39867" x="5321300" y="4883150"/>
          <p14:tracePt t="39883" x="5295900" y="4914900"/>
          <p14:tracePt t="39900" x="5289550" y="4953000"/>
          <p14:tracePt t="39917" x="5257800" y="5016500"/>
          <p14:tracePt t="39936" x="5226050" y="5086350"/>
          <p14:tracePt t="39950" x="5219700" y="5149850"/>
          <p14:tracePt t="39966" x="5207000" y="5213350"/>
          <p14:tracePt t="39983" x="5207000" y="5276850"/>
          <p14:tracePt t="40000" x="5207000" y="5365750"/>
          <p14:tracePt t="40017" x="5207000" y="5461000"/>
          <p14:tracePt t="40033" x="5207000" y="5543550"/>
          <p14:tracePt t="40050" x="5213350" y="5613400"/>
          <p14:tracePt t="40070" x="5219700" y="5683250"/>
          <p14:tracePt t="40083" x="5251450" y="5746750"/>
          <p14:tracePt t="40100" x="5289550" y="5829300"/>
          <p14:tracePt t="40117" x="5372100" y="5930900"/>
          <p14:tracePt t="40133" x="5441950" y="5988050"/>
          <p14:tracePt t="40150" x="5530850" y="6038850"/>
          <p14:tracePt t="40167" x="5626100" y="6083300"/>
          <p14:tracePt t="40186" x="5695950" y="6108700"/>
          <p14:tracePt t="40200" x="5784850" y="6115050"/>
          <p14:tracePt t="40216" x="5892800" y="6146800"/>
          <p14:tracePt t="40233" x="5994400" y="6178550"/>
          <p14:tracePt t="40250" x="6115050" y="6203950"/>
          <p14:tracePt t="40268" x="6248400" y="6223000"/>
          <p14:tracePt t="40284" x="6292850" y="6235700"/>
          <p14:tracePt t="40300" x="6426200" y="6254750"/>
          <p14:tracePt t="40320" x="6489700" y="6267450"/>
          <p14:tracePt t="40323" x="6515100" y="6267450"/>
          <p14:tracePt t="40333" x="6540500" y="6267450"/>
          <p14:tracePt t="40350" x="6591300" y="6267450"/>
          <p14:tracePt t="40367" x="6654800" y="6267450"/>
          <p14:tracePt t="40383" x="6711950" y="6267450"/>
          <p14:tracePt t="40401" x="6788150" y="6267450"/>
          <p14:tracePt t="40417" x="6858000" y="6267450"/>
          <p14:tracePt t="40436" x="6940550" y="6267450"/>
          <p14:tracePt t="40450" x="6959600" y="6267450"/>
          <p14:tracePt t="40466" x="6997700" y="6267450"/>
          <p14:tracePt t="40484" x="7029450" y="6267450"/>
          <p14:tracePt t="40500" x="7092950" y="6267450"/>
          <p14:tracePt t="40517" x="7143750" y="6267450"/>
          <p14:tracePt t="40533" x="7232650" y="6267450"/>
          <p14:tracePt t="40550" x="7340600" y="6267450"/>
          <p14:tracePt t="40567" x="7473950" y="6267450"/>
          <p14:tracePt t="40583" x="7620000" y="6267450"/>
          <p14:tracePt t="40600" x="7759700" y="6267450"/>
          <p14:tracePt t="40617" x="7880350" y="6267450"/>
          <p14:tracePt t="40633" x="7975600" y="6267450"/>
          <p14:tracePt t="40651" x="8032750" y="6267450"/>
          <p14:tracePt t="40668" x="8045450" y="6267450"/>
          <p14:tracePt t="40701" x="8051800" y="6267450"/>
          <p14:tracePt t="40724" x="8051800" y="6254750"/>
          <p14:tracePt t="40733" x="8058150" y="6242050"/>
          <p14:tracePt t="40750" x="8070850" y="6235700"/>
          <p14:tracePt t="40766" x="8077200" y="6223000"/>
          <p14:tracePt t="40783" x="8077200" y="6216650"/>
          <p14:tracePt t="41302" x="8083550" y="6210300"/>
          <p14:tracePt t="41313" x="8089900" y="6203950"/>
          <p14:tracePt t="41325" x="8096250" y="6191250"/>
          <p14:tracePt t="41357" x="8108950" y="6184900"/>
          <p14:tracePt t="41430" x="8115300" y="6184900"/>
          <p14:tracePt t="41438" x="8121650" y="6184900"/>
          <p14:tracePt t="41465" x="8134350" y="6178550"/>
          <p14:tracePt t="41493" x="8147050" y="6178550"/>
          <p14:tracePt t="41525" x="8153400" y="6178550"/>
          <p14:tracePt t="41566" x="8153400" y="6172200"/>
          <p14:tracePt t="41591" x="8159750" y="6165850"/>
          <p14:tracePt t="41596" x="8159750" y="6159500"/>
          <p14:tracePt t="41604" x="8166100" y="6146800"/>
          <p14:tracePt t="41623" x="8172450" y="6134100"/>
          <p14:tracePt t="41633" x="8178800" y="6134100"/>
          <p14:tracePt t="41654" x="8178800" y="6127750"/>
          <p14:tracePt t="41669" x="8178800" y="6121400"/>
          <p14:tracePt t="43198" x="8178800" y="6108700"/>
          <p14:tracePt t="43206" x="8166100" y="6108700"/>
          <p14:tracePt t="43220" x="8108950" y="6083300"/>
          <p14:tracePt t="43233" x="8089900" y="6076950"/>
          <p14:tracePt t="51877" x="8077200" y="6070600"/>
          <p14:tracePt t="51885" x="8032750" y="6045200"/>
          <p14:tracePt t="51892" x="8013700" y="6045200"/>
          <p14:tracePt t="51905" x="7988300" y="6045200"/>
          <p14:tracePt t="51918" x="7956550" y="6019800"/>
          <p14:tracePt t="51935" x="7943850" y="6019800"/>
          <p14:tracePt t="51949" x="7931150" y="6013450"/>
          <p14:tracePt t="52055" x="7924800" y="6007100"/>
          <p14:tracePt t="52063" x="7912100" y="6007100"/>
          <p14:tracePt t="52070" x="7874000" y="6007100"/>
          <p14:tracePt t="52082" x="7740650" y="5994400"/>
          <p14:tracePt t="52099" x="7346950" y="5962650"/>
          <p14:tracePt t="52115" x="6724650" y="5962650"/>
          <p14:tracePt t="52132" x="6330950" y="5962650"/>
          <p14:tracePt t="52149" x="5861050" y="5962650"/>
          <p14:tracePt t="52167" x="5499100" y="5962650"/>
          <p14:tracePt t="52185" x="5295900" y="5918200"/>
          <p14:tracePt t="52199" x="5264150" y="5892800"/>
          <p14:tracePt t="52697" x="5257800" y="5886450"/>
          <p14:tracePt t="52703" x="5251450" y="5886450"/>
          <p14:tracePt t="52722" x="5245100" y="5886450"/>
          <p14:tracePt t="52868" x="5238750" y="5886450"/>
          <p14:tracePt t="52875" x="5232400" y="5886450"/>
          <p14:tracePt t="52884" x="5219700" y="5886450"/>
          <p14:tracePt t="52899" x="5207000" y="5886450"/>
          <p14:tracePt t="52915" x="5181600" y="5892800"/>
          <p14:tracePt t="52932" x="5168900" y="5899150"/>
          <p14:tracePt t="53188" x="5149850" y="5899150"/>
          <p14:tracePt t="53196" x="5118100" y="5905500"/>
          <p14:tracePt t="53204" x="5105400" y="5905500"/>
          <p14:tracePt t="53215" x="5080000" y="5911850"/>
          <p14:tracePt t="53232" x="5041900" y="5911850"/>
          <p14:tracePt t="53249" x="5003800" y="5911850"/>
          <p14:tracePt t="53266" x="4965700" y="5911850"/>
          <p14:tracePt t="53282" x="4933950" y="5911850"/>
          <p14:tracePt t="53299" x="4914900" y="5911850"/>
          <p14:tracePt t="53438" x="4908550" y="5911850"/>
          <p14:tracePt t="53444" x="4908550" y="5918200"/>
          <p14:tracePt t="53452" x="4921250" y="5924550"/>
          <p14:tracePt t="53465" x="4927600" y="5937250"/>
          <p14:tracePt t="53482" x="4940300" y="5962650"/>
          <p14:tracePt t="53499" x="4965700" y="5994400"/>
          <p14:tracePt t="53516" x="4965700" y="6019800"/>
          <p14:tracePt t="53532" x="4965700" y="6045200"/>
          <p14:tracePt t="53549" x="4965700" y="6057900"/>
          <p14:tracePt t="53565" x="4959350" y="6064250"/>
          <p14:tracePt t="53582" x="4959350" y="6083300"/>
          <p14:tracePt t="53599" x="4946650" y="6096000"/>
          <p14:tracePt t="53616" x="4933950" y="6102350"/>
          <p14:tracePt t="53632" x="4927600" y="6108700"/>
          <p14:tracePt t="53649" x="4908550" y="6108700"/>
          <p14:tracePt t="53667" x="4883150" y="6115050"/>
          <p14:tracePt t="53685" x="4864100" y="6121400"/>
          <p14:tracePt t="53750" x="4851400" y="6127750"/>
          <p14:tracePt t="53756" x="4832350" y="6134100"/>
          <p14:tracePt t="53765" x="4813300" y="6134100"/>
          <p14:tracePt t="53782" x="4787900" y="6140450"/>
          <p14:tracePt t="53799" x="4749800" y="6140450"/>
          <p14:tracePt t="53815" x="4724400" y="6146800"/>
          <p14:tracePt t="53832" x="4699000" y="6153150"/>
          <p14:tracePt t="53908" x="4692650" y="6153150"/>
          <p14:tracePt t="53917" x="4692650" y="6165850"/>
          <p14:tracePt t="53924" x="4692650" y="6184900"/>
          <p14:tracePt t="53935" x="4692650" y="6191250"/>
          <p14:tracePt t="53949" x="4692650" y="6229350"/>
          <p14:tracePt t="53968" x="4692650" y="6254750"/>
          <p14:tracePt t="53983" x="4692650" y="6267450"/>
          <p14:tracePt t="53999" x="4692650" y="6280150"/>
          <p14:tracePt t="54017" x="4692650" y="6299200"/>
          <p14:tracePt t="54085" x="4686300" y="6305550"/>
          <p14:tracePt t="54092" x="4673600" y="6305550"/>
          <p14:tracePt t="54101" x="4648200" y="6305550"/>
          <p14:tracePt t="54115" x="4559300" y="6286500"/>
          <p14:tracePt t="54132" x="4464050" y="6248400"/>
          <p14:tracePt t="54149" x="4381500" y="6184900"/>
          <p14:tracePt t="54165" x="4292600" y="6121400"/>
          <p14:tracePt t="54182" x="4146550" y="6057900"/>
          <p14:tracePt t="54199" x="4064000" y="5988050"/>
          <p14:tracePt t="54215" x="3943350" y="5924550"/>
          <p14:tracePt t="54232" x="3879850" y="5886450"/>
          <p14:tracePt t="54248" x="3829050" y="5861050"/>
          <p14:tracePt t="54265" x="3822700" y="5854700"/>
          <p14:tracePt t="54299" x="3816350" y="5854700"/>
          <p14:tracePt t="54315" x="3778250" y="5854700"/>
          <p14:tracePt t="54332" x="3733800" y="5867400"/>
          <p14:tracePt t="54349" x="3689350" y="5905500"/>
          <p14:tracePt t="54366" x="3657600" y="5962650"/>
          <p14:tracePt t="54382" x="3625850" y="6013450"/>
          <p14:tracePt t="54399" x="3619500" y="6051550"/>
          <p14:tracePt t="54416" x="3606800" y="6089650"/>
          <p14:tracePt t="54433" x="3606800" y="6115050"/>
          <p14:tracePt t="54449" x="3606800" y="6146800"/>
          <p14:tracePt t="54466" x="3613150" y="6172200"/>
          <p14:tracePt t="54482" x="3613150" y="6178550"/>
          <p14:tracePt t="54516" x="3613150" y="6184900"/>
          <p14:tracePt t="54559" x="3619500" y="6184900"/>
          <p14:tracePt t="54564" x="3625850" y="6191250"/>
          <p14:tracePt t="54572" x="3644900" y="6203950"/>
          <p14:tracePt t="54582" x="3676650" y="6210300"/>
          <p14:tracePt t="54599" x="3746500" y="6229350"/>
          <p14:tracePt t="54615" x="3803650" y="6235700"/>
          <p14:tracePt t="54632" x="3822700" y="6235700"/>
          <p14:tracePt t="54648" x="3835400" y="6235700"/>
          <p14:tracePt t="54756" x="3841750" y="6242050"/>
          <p14:tracePt t="54764" x="3841750" y="6248400"/>
          <p14:tracePt t="54771" x="3848100" y="6254750"/>
          <p14:tracePt t="54782" x="3854450" y="6254750"/>
          <p14:tracePt t="54798" x="3867150" y="6267450"/>
          <p14:tracePt t="54817" x="3867150" y="6286500"/>
          <p14:tracePt t="54821" x="3867150" y="6292850"/>
          <p14:tracePt t="54832" x="3867150" y="6305550"/>
          <p14:tracePt t="54848" x="3867150" y="6311900"/>
          <p14:tracePt t="54865" x="3867150" y="6324600"/>
          <p14:tracePt t="54882" x="3867150" y="6330950"/>
          <p14:tracePt t="54899" x="3867150" y="6337300"/>
          <p14:tracePt t="54915" x="3854450" y="6350000"/>
          <p14:tracePt t="54933" x="3848100" y="6350000"/>
          <p14:tracePt t="54949" x="3822700" y="6369050"/>
          <p14:tracePt t="54966" x="3790950" y="6375400"/>
          <p14:tracePt t="54983" x="3746500" y="6381750"/>
          <p14:tracePt t="54999" x="3702050" y="6388100"/>
          <p14:tracePt t="55016" x="3670300" y="6394450"/>
          <p14:tracePt t="55032" x="3657600" y="6394450"/>
          <p14:tracePt t="55117" x="3651250" y="6400800"/>
          <p14:tracePt t="55152" x="3651250" y="6413500"/>
          <p14:tracePt t="55169" x="3644900" y="6413500"/>
          <p14:tracePt t="55249" x="3632200" y="6413500"/>
          <p14:tracePt t="55265" x="3625850" y="6407150"/>
          <p14:tracePt t="55270" x="3619500" y="6407150"/>
          <p14:tracePt t="55282" x="3606800" y="6407150"/>
          <p14:tracePt t="55298" x="3594100" y="6400800"/>
          <p14:tracePt t="55324" x="3587750" y="6394450"/>
          <p14:tracePt t="55334" x="3581400" y="6381750"/>
          <p14:tracePt t="55348" x="3562350" y="6324600"/>
          <p14:tracePt t="55365" x="3536950" y="6242050"/>
          <p14:tracePt t="55382" x="3517900" y="6172200"/>
          <p14:tracePt t="55399" x="3505200" y="6127750"/>
          <p14:tracePt t="55416" x="3479800" y="6083300"/>
          <p14:tracePt t="55433" x="3467100" y="6057900"/>
          <p14:tracePt t="55449" x="3467100" y="6051550"/>
          <p14:tracePt t="55466" x="3454400" y="6051550"/>
          <p14:tracePt t="55482" x="3441700" y="6038850"/>
          <p14:tracePt t="55559" x="3441700" y="6026150"/>
          <p14:tracePt t="55564" x="3441700" y="6000750"/>
          <p14:tracePt t="55574" x="3441700" y="5969000"/>
          <p14:tracePt t="55583" x="3448050" y="5943600"/>
          <p14:tracePt t="55598" x="3473450" y="5867400"/>
          <p14:tracePt t="55615" x="3517900" y="5772150"/>
          <p14:tracePt t="55632" x="3600450" y="5619750"/>
          <p14:tracePt t="55649" x="3708400" y="5378450"/>
          <p14:tracePt t="55665" x="3790950" y="5086350"/>
          <p14:tracePt t="55682" x="3892550" y="4768850"/>
          <p14:tracePt t="55699" x="3962400" y="4483100"/>
          <p14:tracePt t="55716" x="4006850" y="4178300"/>
          <p14:tracePt t="55732" x="4051300" y="3987800"/>
          <p14:tracePt t="55748" x="4057650" y="3873500"/>
          <p14:tracePt t="55765" x="4070350" y="3740150"/>
          <p14:tracePt t="55782" x="4070350" y="3663950"/>
          <p14:tracePt t="55799" x="4070350" y="3619500"/>
          <p14:tracePt t="55815" x="4070350" y="3594100"/>
          <p14:tracePt t="55832" x="4070350" y="3581400"/>
          <p14:tracePt t="55849" x="4070350" y="3556000"/>
          <p14:tracePt t="55865" x="4070350" y="3530600"/>
          <p14:tracePt t="55882" x="4051300" y="3505200"/>
          <p14:tracePt t="55900" x="3962400" y="3429000"/>
          <p14:tracePt t="55915" x="3917950" y="3378200"/>
          <p14:tracePt t="55935" x="3778250" y="3289300"/>
          <p14:tracePt t="55948" x="3689350" y="3238500"/>
          <p14:tracePt t="55966" x="3632200" y="3219450"/>
          <p14:tracePt t="55982" x="3600450" y="3219450"/>
          <p14:tracePt t="55998" x="3581400" y="3219450"/>
          <p14:tracePt t="56015" x="3556000" y="3219450"/>
          <p14:tracePt t="56032" x="3498850" y="3225800"/>
          <p14:tracePt t="56048" x="3409950" y="3276600"/>
          <p14:tracePt t="56067" x="3232150" y="3340100"/>
          <p14:tracePt t="56082" x="3194050" y="3365500"/>
          <p14:tracePt t="56099" x="3035300" y="3397250"/>
          <p14:tracePt t="56115" x="2997200" y="3403600"/>
          <p14:tracePt t="56132" x="2889250" y="3429000"/>
          <p14:tracePt t="56149" x="2857500" y="3448050"/>
          <p14:tracePt t="56167" x="2838450" y="3460750"/>
          <p14:tracePt t="56185" x="2819400" y="3473450"/>
          <p14:tracePt t="56199" x="2794000" y="3505200"/>
          <p14:tracePt t="56220" x="2743200" y="3575050"/>
          <p14:tracePt t="56232" x="2711450" y="3606800"/>
          <p14:tracePt t="56248" x="2673350" y="3644900"/>
          <p14:tracePt t="56265" x="2616200" y="3702050"/>
          <p14:tracePt t="56282" x="2571750" y="3759200"/>
          <p14:tracePt t="56299" x="2514600" y="3848100"/>
          <p14:tracePt t="56315" x="2495550" y="3873500"/>
          <p14:tracePt t="56318" x="2489200" y="3898900"/>
          <p14:tracePt t="56331" x="2476500" y="3949700"/>
          <p14:tracePt t="56348" x="2470150" y="4006850"/>
          <p14:tracePt t="56365" x="2470150" y="4114800"/>
          <p14:tracePt t="56382" x="2527300" y="4241800"/>
          <p14:tracePt t="56398" x="2609850" y="4368800"/>
          <p14:tracePt t="56415" x="2679700" y="4489450"/>
          <p14:tracePt t="56433" x="2749550" y="4597400"/>
          <p14:tracePt t="56448" x="2844800" y="4692650"/>
          <p14:tracePt t="56465" x="2971800" y="4800600"/>
          <p14:tracePt t="56482" x="3117850" y="4902200"/>
          <p14:tracePt t="56499" x="3263900" y="4972050"/>
          <p14:tracePt t="56515" x="3390900" y="5022850"/>
          <p14:tracePt t="56532" x="3568700" y="5060950"/>
          <p14:tracePt t="56549" x="3651250" y="5080000"/>
          <p14:tracePt t="56567" x="3740150" y="5080000"/>
          <p14:tracePt t="56582" x="3810000" y="5080000"/>
          <p14:tracePt t="56599" x="3873500" y="5060950"/>
          <p14:tracePt t="56615" x="3937000" y="5003800"/>
          <p14:tracePt t="56632" x="3987800" y="4908550"/>
          <p14:tracePt t="56648" x="4051300" y="4794250"/>
          <p14:tracePt t="56665" x="4083050" y="4699000"/>
          <p14:tracePt t="56684" x="4127500" y="4546600"/>
          <p14:tracePt t="56699" x="4140200" y="4495800"/>
          <p14:tracePt t="56715" x="4146550" y="4406900"/>
          <p14:tracePt t="56732" x="4146550" y="4286250"/>
          <p14:tracePt t="56748" x="4146550" y="4191000"/>
          <p14:tracePt t="56765" x="4140200" y="4121150"/>
          <p14:tracePt t="56782" x="4114800" y="4038600"/>
          <p14:tracePt t="56798" x="4083050" y="3968750"/>
          <p14:tracePt t="56817" x="4038600" y="3898900"/>
          <p14:tracePt t="56820" x="4013200" y="3873500"/>
          <p14:tracePt t="56832" x="3981450" y="3835400"/>
          <p14:tracePt t="56849" x="3917950" y="3784600"/>
          <p14:tracePt t="56865" x="3835400" y="3740150"/>
          <p14:tracePt t="56882" x="3752850" y="3702050"/>
          <p14:tracePt t="56899" x="3600450" y="3651250"/>
          <p14:tracePt t="56916" x="3479800" y="3638550"/>
          <p14:tracePt t="56933" x="3384550" y="3613150"/>
          <p14:tracePt t="56949" x="3295650" y="3587750"/>
          <p14:tracePt t="56967" x="3225800" y="3581400"/>
          <p14:tracePt t="56982" x="3162300" y="3575050"/>
          <p14:tracePt t="56998" x="3111500" y="3575050"/>
          <p14:tracePt t="57015" x="3041650" y="3575050"/>
          <p14:tracePt t="57032" x="3003550" y="3575050"/>
          <p14:tracePt t="57048" x="2940050" y="3606800"/>
          <p14:tracePt t="57068" x="2844800" y="3689350"/>
          <p14:tracePt t="57082" x="2800350" y="3746500"/>
          <p14:tracePt t="57099" x="2692400" y="3892550"/>
          <p14:tracePt t="57115" x="2667000" y="3924300"/>
          <p14:tracePt t="57132" x="2603500" y="4019550"/>
          <p14:tracePt t="57148" x="2584450" y="4070350"/>
          <p14:tracePt t="57165" x="2571750" y="4127500"/>
          <p14:tracePt t="57182" x="2571750" y="4191000"/>
          <p14:tracePt t="57198" x="2571750" y="4260850"/>
          <p14:tracePt t="57217" x="2571750" y="4349750"/>
          <p14:tracePt t="57232" x="2584450" y="4438650"/>
          <p14:tracePt t="57248" x="2603500" y="4514850"/>
          <p14:tracePt t="57265" x="2647950" y="4597400"/>
          <p14:tracePt t="57282" x="2698750" y="4673600"/>
          <p14:tracePt t="57299" x="2813050" y="4768850"/>
          <p14:tracePt t="57316" x="2863850" y="4806950"/>
          <p14:tracePt t="57321" x="2921000" y="4832350"/>
          <p14:tracePt t="57332" x="3054350" y="4902200"/>
          <p14:tracePt t="57348" x="3219450" y="4946650"/>
          <p14:tracePt t="57365" x="3422650" y="4997450"/>
          <p14:tracePt t="57382" x="3613150" y="5022850"/>
          <p14:tracePt t="57398" x="3740150" y="5029200"/>
          <p14:tracePt t="57415" x="3854450" y="5029200"/>
          <p14:tracePt t="57433" x="3924300" y="5016500"/>
          <p14:tracePt t="57448" x="3987800" y="4959350"/>
          <p14:tracePt t="57468" x="4076700" y="4813300"/>
          <p14:tracePt t="57482" x="4102100" y="4756150"/>
          <p14:tracePt t="57498" x="4159250" y="4654550"/>
          <p14:tracePt t="57515" x="4184650" y="4584700"/>
          <p14:tracePt t="57532" x="4216400" y="4470400"/>
          <p14:tracePt t="57549" x="4222750" y="4406900"/>
          <p14:tracePt t="57568" x="4241800" y="4324350"/>
          <p14:tracePt t="57582" x="4241800" y="4267200"/>
          <p14:tracePt t="57598" x="4241800" y="4203700"/>
          <p14:tracePt t="57615" x="4241800" y="4127500"/>
          <p14:tracePt t="57632" x="4241800" y="4032250"/>
          <p14:tracePt t="57648" x="4241800" y="3949700"/>
          <p14:tracePt t="57665" x="4229100" y="3886200"/>
          <p14:tracePt t="57685" x="4203700" y="3790950"/>
          <p14:tracePt t="57699" x="4191000" y="3771900"/>
          <p14:tracePt t="57715" x="4165600" y="3727450"/>
          <p14:tracePt t="57732" x="4127500" y="3689350"/>
          <p14:tracePt t="57749" x="4095750" y="3663950"/>
          <p14:tracePt t="57765" x="4051300" y="3644900"/>
          <p14:tracePt t="57782" x="4013200" y="3632200"/>
          <p14:tracePt t="57798" x="3956050" y="3613150"/>
          <p14:tracePt t="57815" x="3892550" y="3600450"/>
          <p14:tracePt t="57832" x="3841750" y="3575050"/>
          <p14:tracePt t="57849" x="3771900" y="3556000"/>
          <p14:tracePt t="57865" x="3689350" y="3536950"/>
          <p14:tracePt t="57883" x="3594100" y="3517900"/>
          <p14:tracePt t="57899" x="3441700" y="3505200"/>
          <p14:tracePt t="57916" x="3397250" y="3505200"/>
          <p14:tracePt t="57932" x="3257550" y="3492500"/>
          <p14:tracePt t="57949" x="3143250" y="3492500"/>
          <p14:tracePt t="57969" x="3067050" y="3492500"/>
          <p14:tracePt t="57982" x="3016250" y="3505200"/>
          <p14:tracePt t="57999" x="2952750" y="3530600"/>
          <p14:tracePt t="58015" x="2921000" y="3549650"/>
          <p14:tracePt t="58032" x="2882900" y="3581400"/>
          <p14:tracePt t="58048" x="2838450" y="3613150"/>
          <p14:tracePt t="58067" x="2768600" y="3676650"/>
          <p14:tracePt t="58082" x="2743200" y="3714750"/>
          <p14:tracePt t="58099" x="2679700" y="3797300"/>
          <p14:tracePt t="58115" x="2654300" y="3835400"/>
          <p14:tracePt t="58132" x="2590800" y="3943350"/>
          <p14:tracePt t="58148" x="2565400" y="3987800"/>
          <p14:tracePt t="58165" x="2552700" y="4051300"/>
          <p14:tracePt t="58182" x="2527300" y="4133850"/>
          <p14:tracePt t="58198" x="2527300" y="4197350"/>
          <p14:tracePt t="58216" x="2527300" y="4273550"/>
          <p14:tracePt t="58232" x="2527300" y="4324350"/>
          <p14:tracePt t="58248" x="2527300" y="4368800"/>
          <p14:tracePt t="58265" x="2552700" y="4413250"/>
          <p14:tracePt t="58282" x="2597150" y="4464050"/>
          <p14:tracePt t="58298" x="2616200" y="4483100"/>
          <p14:tracePt t="58316" x="2647950" y="4521200"/>
          <p14:tracePt t="58332" x="2660650" y="4533900"/>
          <p14:tracePt t="58349" x="2667000" y="4540250"/>
          <p14:tracePt t="58431" x="2673350" y="4546600"/>
          <p14:tracePt t="58439" x="2679700" y="4559300"/>
          <p14:tracePt t="58478" x="2686050" y="4559300"/>
          <p14:tracePt t="58550" x="2698750" y="4559300"/>
          <p14:tracePt t="58561" x="2711450" y="4559300"/>
          <p14:tracePt t="58566" x="2724150" y="4559300"/>
          <p14:tracePt t="58582" x="2736850" y="4546600"/>
          <p14:tracePt t="58598" x="2749550" y="4540250"/>
          <p14:tracePt t="58632" x="2755900" y="4540250"/>
          <p14:tracePt t="58648" x="2768600" y="4540250"/>
          <p14:tracePt t="58665" x="2781300" y="4540250"/>
          <p14:tracePt t="58682" x="2844800" y="4572000"/>
          <p14:tracePt t="58699" x="3028950" y="4679950"/>
          <p14:tracePt t="58719" x="3187700" y="4749800"/>
          <p14:tracePt t="58732" x="3314700" y="4781550"/>
          <p14:tracePt t="58748" x="3429000" y="4806950"/>
          <p14:tracePt t="58765" x="3517900" y="4806950"/>
          <p14:tracePt t="58782" x="3594100" y="4806950"/>
          <p14:tracePt t="58798" x="3676650" y="4775200"/>
          <p14:tracePt t="58815" x="3727450" y="4737100"/>
          <p14:tracePt t="58822" x="3759200" y="4711700"/>
          <p14:tracePt t="58832" x="3790950" y="4679950"/>
          <p14:tracePt t="58849" x="3835400" y="4603750"/>
          <p14:tracePt t="58865" x="3873500" y="4527550"/>
          <p14:tracePt t="58882" x="3911600" y="4445000"/>
          <p14:tracePt t="58898" x="3956050" y="4368800"/>
          <p14:tracePt t="58915" x="3987800" y="4298950"/>
          <p14:tracePt t="58932" x="4000500" y="4229100"/>
          <p14:tracePt t="58948" x="4013200" y="4184650"/>
          <p14:tracePt t="58967" x="4013200" y="4140200"/>
          <p14:tracePt t="58982" x="4013200" y="4102100"/>
          <p14:tracePt t="58998" x="4000500" y="4019550"/>
          <p14:tracePt t="59015" x="3956050" y="3943350"/>
          <p14:tracePt t="59032" x="3905250" y="3867150"/>
          <p14:tracePt t="59049" x="3822700" y="3803650"/>
          <p14:tracePt t="59065" x="3759200" y="3746500"/>
          <p14:tracePt t="59082" x="3657600" y="3714750"/>
          <p14:tracePt t="59099" x="3556000" y="3683000"/>
          <p14:tracePt t="59115" x="3441700" y="3663950"/>
          <p14:tracePt t="59132" x="3276600" y="3651250"/>
          <p14:tracePt t="59148" x="3175000" y="3651250"/>
          <p14:tracePt t="59165" x="3073400" y="3651250"/>
          <p14:tracePt t="59184" x="2990850" y="3651250"/>
          <p14:tracePt t="59199" x="2927350" y="3651250"/>
          <p14:tracePt t="59217" x="2870200" y="3657600"/>
          <p14:tracePt t="59231" x="2832100" y="3676650"/>
          <p14:tracePt t="59248" x="2800350" y="3695700"/>
          <p14:tracePt t="59265" x="2768600" y="3733800"/>
          <p14:tracePt t="59281" x="2736850" y="3797300"/>
          <p14:tracePt t="59298" x="2705100" y="3892550"/>
          <p14:tracePt t="59315" x="2686050" y="4064000"/>
          <p14:tracePt t="59331" x="2673350" y="4159250"/>
          <p14:tracePt t="59348" x="2673350" y="4241800"/>
          <p14:tracePt t="59365" x="2673350" y="4337050"/>
          <p14:tracePt t="59382" x="2698750" y="4413250"/>
          <p14:tracePt t="59398" x="2749550" y="4489450"/>
          <p14:tracePt t="59415" x="2819400" y="4546600"/>
          <p14:tracePt t="59432" x="2946400" y="4578350"/>
          <p14:tracePt t="59448" x="3124200" y="4635500"/>
          <p14:tracePt t="59466" x="3232150" y="4641850"/>
          <p14:tracePt t="59482" x="3333750" y="4660900"/>
          <p14:tracePt t="59498" x="3403600" y="4660900"/>
          <p14:tracePt t="59515" x="3435350" y="4660900"/>
          <p14:tracePt t="59531" x="3460750" y="4660900"/>
          <p14:tracePt t="59548" x="3460750" y="4654550"/>
          <p14:tracePt t="59567" x="3460750" y="4648200"/>
          <p14:tracePt t="59624" x="3460750" y="4641850"/>
          <p14:tracePt t="59628" x="3460750" y="4635500"/>
          <p14:tracePt t="59637" x="3460750" y="4629150"/>
          <p14:tracePt t="59648" x="3454400" y="4629150"/>
          <p14:tracePt t="59665" x="3403600" y="4616450"/>
          <p14:tracePt t="59684" x="3225800" y="4616450"/>
          <p14:tracePt t="59698" x="3136900" y="4616450"/>
          <p14:tracePt t="59716" x="2851150" y="4718050"/>
          <p14:tracePt t="59732" x="2711450" y="4800600"/>
          <p14:tracePt t="59748" x="2609850" y="4870450"/>
          <p14:tracePt t="59765" x="2514600" y="4946650"/>
          <p14:tracePt t="59781" x="2463800" y="5016500"/>
          <p14:tracePt t="59798" x="2419350" y="5073650"/>
          <p14:tracePt t="59817" x="2413000" y="5099050"/>
          <p14:tracePt t="59819" x="2400300" y="5111750"/>
          <p14:tracePt t="59832" x="2400300" y="5124450"/>
          <p14:tracePt t="59848" x="2381250" y="5156200"/>
          <p14:tracePt t="59865" x="2355850" y="5187950"/>
          <p14:tracePt t="59881" x="2324100" y="5207000"/>
          <p14:tracePt t="59898" x="2292350" y="5226050"/>
          <p14:tracePt t="59915" x="2260600" y="5251450"/>
          <p14:tracePt t="59934" x="2203450" y="5283200"/>
          <p14:tracePt t="59949" x="2178050" y="5283200"/>
          <p14:tracePt t="59968" x="2171700" y="5283200"/>
          <p14:tracePt t="59998" x="2159000" y="5264150"/>
          <p14:tracePt t="60015" x="2159000" y="5200650"/>
          <p14:tracePt t="60031" x="2146300" y="5124450"/>
          <p14:tracePt t="60049" x="2127250" y="5060950"/>
          <p14:tracePt t="60066" x="2095500" y="4972050"/>
          <p14:tracePt t="60081" x="2089150" y="4927600"/>
          <p14:tracePt t="60098" x="2076450" y="4895850"/>
          <p14:tracePt t="60115" x="2063750" y="4870450"/>
          <p14:tracePt t="60131" x="2044700" y="4857750"/>
          <p14:tracePt t="60148" x="2019300" y="4851400"/>
          <p14:tracePt t="60165" x="1974850" y="4832350"/>
          <p14:tracePt t="60183" x="1911350" y="4826000"/>
          <p14:tracePt t="60199" x="1847850" y="4806950"/>
          <p14:tracePt t="60217" x="1797050" y="4800600"/>
          <p14:tracePt t="60231" x="1733550" y="4800600"/>
          <p14:tracePt t="60248" x="1663700" y="4794250"/>
          <p14:tracePt t="60265" x="1593850" y="4794250"/>
          <p14:tracePt t="60282" x="1536700" y="4794250"/>
          <p14:tracePt t="60298" x="1479550" y="4794250"/>
          <p14:tracePt t="60317" x="1428750" y="4794250"/>
          <p14:tracePt t="60331" x="1403350" y="4794250"/>
          <p14:tracePt t="60348" x="1384300" y="4806950"/>
          <p14:tracePt t="60365" x="1371600" y="4813300"/>
          <p14:tracePt t="60381" x="1352550" y="4851400"/>
          <p14:tracePt t="60398" x="1339850" y="4870450"/>
          <p14:tracePt t="60415" x="1333500" y="4895850"/>
          <p14:tracePt t="60433" x="1327150" y="4908550"/>
          <p14:tracePt t="60448" x="1314450" y="4940300"/>
          <p14:tracePt t="60466" x="1314450" y="4972050"/>
          <p14:tracePt t="60481" x="1314450" y="5010150"/>
          <p14:tracePt t="60498" x="1314450" y="5060950"/>
          <p14:tracePt t="60515" x="1320800" y="5175250"/>
          <p14:tracePt t="60532" x="1352550" y="5276850"/>
          <p14:tracePt t="60549" x="1403350" y="5353050"/>
          <p14:tracePt t="60568" x="1447800" y="5422900"/>
          <p14:tracePt t="60582" x="1498600" y="5492750"/>
          <p14:tracePt t="60598" x="1543050" y="5562600"/>
          <p14:tracePt t="60615" x="1606550" y="5613400"/>
          <p14:tracePt t="60632" x="1651000" y="5632450"/>
          <p14:tracePt t="60648" x="1701800" y="5651500"/>
          <p14:tracePt t="60665" x="1771650" y="5664200"/>
          <p14:tracePt t="60682" x="1860550" y="5676900"/>
          <p14:tracePt t="60698" x="1936750" y="5683250"/>
          <p14:tracePt t="60716" x="2063750" y="5683250"/>
          <p14:tracePt t="60731" x="2152650" y="5683250"/>
          <p14:tracePt t="60748" x="2209800" y="5683250"/>
          <p14:tracePt t="60765" x="2298700" y="5683250"/>
          <p14:tracePt t="60781" x="2368550" y="5683250"/>
          <p14:tracePt t="60798" x="2432050" y="5664200"/>
          <p14:tracePt t="60817" x="2451100" y="5657850"/>
          <p14:tracePt t="60819" x="2470150" y="5645150"/>
          <p14:tracePt t="60832" x="2476500" y="5632450"/>
          <p14:tracePt t="60848" x="2508250" y="5600700"/>
          <p14:tracePt t="60865" x="2540000" y="5530850"/>
          <p14:tracePt t="60881" x="2552700" y="5473700"/>
          <p14:tracePt t="60898" x="2565400" y="5422900"/>
          <p14:tracePt t="60915" x="2578100" y="5372100"/>
          <p14:tracePt t="60931" x="2578100" y="5314950"/>
          <p14:tracePt t="60948" x="2584450" y="5270500"/>
          <p14:tracePt t="60966" x="2584450" y="5232400"/>
          <p14:tracePt t="60981" x="2578100" y="5194300"/>
          <p14:tracePt t="60998" x="2552700" y="5143500"/>
          <p14:tracePt t="61015" x="2514600" y="5086350"/>
          <p14:tracePt t="61031" x="2463800" y="5016500"/>
          <p14:tracePt t="61048" x="2400300" y="4953000"/>
          <p14:tracePt t="61065" x="2317750" y="4895850"/>
          <p14:tracePt t="61081" x="2235200" y="4851400"/>
          <p14:tracePt t="61098" x="2171700" y="4826000"/>
          <p14:tracePt t="61115" x="2089150" y="4813300"/>
          <p14:tracePt t="61131" x="2019300" y="4794250"/>
          <p14:tracePt t="61148" x="1898650" y="4762500"/>
          <p14:tracePt t="61165" x="1847850" y="4762500"/>
          <p14:tracePt t="61184" x="1797050" y="4756150"/>
          <p14:tracePt t="61198" x="1746250" y="4743450"/>
          <p14:tracePt t="61215" x="1695450" y="4743450"/>
          <p14:tracePt t="61232" x="1638300" y="4743450"/>
          <p14:tracePt t="61248" x="1574800" y="4749800"/>
          <p14:tracePt t="61265" x="1530350" y="4775200"/>
          <p14:tracePt t="61281" x="1492250" y="4800600"/>
          <p14:tracePt t="61298" x="1460500" y="4851400"/>
          <p14:tracePt t="61315" x="1441450" y="4902200"/>
          <p14:tracePt t="61318" x="1435100" y="4933950"/>
          <p14:tracePt t="61331" x="1416050" y="5016500"/>
          <p14:tracePt t="61348" x="1416050" y="5092700"/>
          <p14:tracePt t="61365" x="1416050" y="5175250"/>
          <p14:tracePt t="61382" x="1428750" y="5238750"/>
          <p14:tracePt t="61398" x="1454150" y="5289550"/>
          <p14:tracePt t="61415" x="1485900" y="5353050"/>
          <p14:tracePt t="61434" x="1524000" y="5397500"/>
          <p14:tracePt t="61449" x="1568450" y="5435600"/>
          <p14:tracePt t="61468" x="1625600" y="5486400"/>
          <p14:tracePt t="61481" x="1631950" y="5492750"/>
          <p14:tracePt t="61498" x="1682750" y="5511800"/>
          <p14:tracePt t="61515" x="1739900" y="5524500"/>
          <p14:tracePt t="61532" x="1854200" y="5524500"/>
          <p14:tracePt t="61549" x="1885950" y="5524500"/>
          <p14:tracePt t="61567" x="1905000" y="5524500"/>
          <p14:tracePt t="61581" x="1911350" y="5524500"/>
          <p14:tracePt t="61646" x="1924050" y="5524500"/>
          <p14:tracePt t="61656" x="1949450" y="5524500"/>
          <p14:tracePt t="61664" x="1974850" y="5524500"/>
          <p14:tracePt t="61683" x="2063750" y="5524500"/>
          <p14:tracePt t="61698" x="2139950" y="5524500"/>
          <p14:tracePt t="61718" x="2298700" y="5524500"/>
          <p14:tracePt t="61731" x="2374900" y="5524500"/>
          <p14:tracePt t="61748" x="2413000" y="5524500"/>
          <p14:tracePt t="61765" x="2419350" y="5524500"/>
          <p14:tracePt t="61878" x="2425700" y="5524500"/>
          <p14:tracePt t="62111" x="2425700" y="5518150"/>
          <p14:tracePt t="62126" x="2425700" y="5492750"/>
          <p14:tracePt t="62138" x="2419350" y="5448300"/>
          <p14:tracePt t="62148" x="2413000" y="5378450"/>
          <p14:tracePt t="62165" x="2413000" y="5321300"/>
          <p14:tracePt t="62182" x="2413000" y="5302250"/>
          <p14:tracePt t="62198" x="2413000" y="5295900"/>
          <p14:tracePt t="62231" x="2425700" y="5270500"/>
          <p14:tracePt t="62248" x="2432050" y="5238750"/>
          <p14:tracePt t="62265" x="2444750" y="5200650"/>
          <p14:tracePt t="62282" x="2451100" y="5162550"/>
          <p14:tracePt t="62298" x="2457450" y="5118100"/>
          <p14:tracePt t="62316" x="2457450" y="5048250"/>
          <p14:tracePt t="62331" x="2457450" y="5035550"/>
          <p14:tracePt t="62348" x="2457450" y="5022850"/>
          <p14:tracePt t="62621" x="2457450" y="5016500"/>
          <p14:tracePt t="66046" x="2457450" y="5010150"/>
          <p14:tracePt t="66053" x="2463800" y="4997450"/>
          <p14:tracePt t="66064" x="2470150" y="4991100"/>
          <p14:tracePt t="66081" x="2476500" y="4991100"/>
          <p14:tracePt t="66102" x="2476500" y="4997450"/>
          <p14:tracePt t="66115" x="2476500" y="5041900"/>
          <p14:tracePt t="66132" x="2476500" y="5086350"/>
          <p14:tracePt t="66148" x="2514600" y="5143500"/>
          <p14:tracePt t="66165" x="2540000" y="5175250"/>
          <p14:tracePt t="66181" x="2565400" y="5213350"/>
          <p14:tracePt t="66198" x="2578100" y="5219700"/>
          <p14:tracePt t="66216" x="2590800" y="5232400"/>
          <p14:tracePt t="66231" x="2622550" y="5251450"/>
          <p14:tracePt t="66248" x="2673350" y="5264150"/>
          <p14:tracePt t="66264" x="2717800" y="5264150"/>
          <p14:tracePt t="66281" x="2787650" y="5219700"/>
          <p14:tracePt t="66298" x="2857500" y="5149850"/>
          <p14:tracePt t="66315" x="2933700" y="5099050"/>
          <p14:tracePt t="66331" x="2946400" y="5092700"/>
          <p14:tracePt t="66347" x="2978150" y="5073650"/>
          <p14:tracePt t="66381" x="2997200" y="5060950"/>
          <p14:tracePt t="66398" x="3028950" y="5041900"/>
          <p14:tracePt t="66414" x="3098800" y="5010150"/>
          <p14:tracePt t="66431" x="3162300" y="4921250"/>
          <p14:tracePt t="66448" x="3194050" y="4857750"/>
          <p14:tracePt t="66465" x="3219450" y="4794250"/>
          <p14:tracePt t="66481" x="3219450" y="4737100"/>
          <p14:tracePt t="66497" x="3232150" y="4692650"/>
          <p14:tracePt t="66515" x="3244850" y="4622800"/>
          <p14:tracePt t="66531" x="3263900" y="4508500"/>
          <p14:tracePt t="66548" x="3333750" y="4343400"/>
          <p14:tracePt t="66564" x="3365500" y="4273550"/>
          <p14:tracePt t="66581" x="3390900" y="4210050"/>
          <p14:tracePt t="66598" x="3403600" y="4165600"/>
          <p14:tracePt t="66614" x="3422650" y="4108450"/>
          <p14:tracePt t="66631" x="3422650" y="4044950"/>
          <p14:tracePt t="66648" x="3422650" y="3917950"/>
          <p14:tracePt t="66664" x="3422650" y="3822700"/>
          <p14:tracePt t="66681" x="3384550" y="3708400"/>
          <p14:tracePt t="66698" x="3308350" y="3613150"/>
          <p14:tracePt t="66718" x="3219450" y="3517900"/>
          <p14:tracePt t="66732" x="3200400" y="3511550"/>
          <p14:tracePt t="66748" x="3149600" y="3492500"/>
          <p14:tracePt t="66765" x="3124200" y="3492500"/>
          <p14:tracePt t="66784" x="3054350" y="3505200"/>
          <p14:tracePt t="66798" x="2965450" y="3562350"/>
          <p14:tracePt t="66816" x="2876550" y="3644900"/>
          <p14:tracePt t="66819" x="2838450" y="3689350"/>
          <p14:tracePt t="66831" x="2800350" y="3746500"/>
          <p14:tracePt t="66848" x="2755900" y="3854450"/>
          <p14:tracePt t="66865" x="2698750" y="3968750"/>
          <p14:tracePt t="66881" x="2686050" y="4038600"/>
          <p14:tracePt t="66897" x="2679700" y="4102100"/>
          <p14:tracePt t="66914" x="2679700" y="4171950"/>
          <p14:tracePt t="66932" x="2679700" y="4248150"/>
          <p14:tracePt t="66948" x="2724150" y="4400550"/>
          <p14:tracePt t="66968" x="2806700" y="4508500"/>
          <p14:tracePt t="66981" x="2901950" y="4597400"/>
          <p14:tracePt t="66998" x="3009900" y="4673600"/>
          <p14:tracePt t="67014" x="3130550" y="4730750"/>
          <p14:tracePt t="67031" x="3219450" y="4768850"/>
          <p14:tracePt t="67048" x="3321050" y="4775200"/>
          <p14:tracePt t="67064" x="3416300" y="4775200"/>
          <p14:tracePt t="67081" x="3530600" y="4762500"/>
          <p14:tracePt t="67098" x="3644900" y="4711700"/>
          <p14:tracePt t="67114" x="3752850" y="4635500"/>
          <p14:tracePt t="67131" x="3829050" y="4565650"/>
          <p14:tracePt t="67148" x="3898900" y="4445000"/>
          <p14:tracePt t="67164" x="3937000" y="4349750"/>
          <p14:tracePt t="67182" x="3956050" y="4248150"/>
          <p14:tracePt t="67198" x="3956050" y="4184650"/>
          <p14:tracePt t="67216" x="3956050" y="4146550"/>
          <p14:tracePt t="67231" x="3956050" y="4102100"/>
          <p14:tracePt t="67247" x="3956050" y="4057650"/>
          <p14:tracePt t="67264" x="3924300" y="4006850"/>
          <p14:tracePt t="67281" x="3898900" y="3943350"/>
          <p14:tracePt t="67297" x="3829050" y="3873500"/>
          <p14:tracePt t="67314" x="3740150" y="3810000"/>
          <p14:tracePt t="67318" x="3689350" y="3784600"/>
          <p14:tracePt t="67331" x="3638550" y="3752850"/>
          <p14:tracePt t="67347" x="3498850" y="3689350"/>
          <p14:tracePt t="67364" x="3416300" y="3663950"/>
          <p14:tracePt t="67381" x="3352800" y="3644900"/>
          <p14:tracePt t="67398" x="3276600" y="3644900"/>
          <p14:tracePt t="67414" x="3181350" y="3644900"/>
          <p14:tracePt t="67431" x="3079750" y="3644900"/>
          <p14:tracePt t="67448" x="2965450" y="3663950"/>
          <p14:tracePt t="67469" x="2806700" y="3721100"/>
          <p14:tracePt t="67481" x="2774950" y="3740150"/>
          <p14:tracePt t="67497" x="2717800" y="3778250"/>
          <p14:tracePt t="67514" x="2679700" y="3816350"/>
          <p14:tracePt t="67531" x="2667000" y="3854450"/>
          <p14:tracePt t="67547" x="2647950" y="3892550"/>
          <p14:tracePt t="67567" x="2641600" y="3943350"/>
          <p14:tracePt t="67581" x="2635250" y="3987800"/>
          <p14:tracePt t="67598" x="2635250" y="4051300"/>
          <p14:tracePt t="67614" x="2635250" y="4133850"/>
          <p14:tracePt t="67631" x="2635250" y="4229100"/>
          <p14:tracePt t="67648" x="2686050" y="4330700"/>
          <p14:tracePt t="67664" x="2736850" y="4438650"/>
          <p14:tracePt t="67681" x="2832100" y="4565650"/>
          <p14:tracePt t="67698" x="2927350" y="4705350"/>
          <p14:tracePt t="67716" x="3105150" y="4832350"/>
          <p14:tracePt t="67731" x="3219450" y="4889500"/>
          <p14:tracePt t="67747" x="3333750" y="4902200"/>
          <p14:tracePt t="67764" x="3448050" y="4914900"/>
          <p14:tracePt t="67781" x="3568700" y="4914900"/>
          <p14:tracePt t="67798" x="3683000" y="4895850"/>
          <p14:tracePt t="67818" x="3759200" y="4832350"/>
          <p14:tracePt t="67820" x="3784600" y="4813300"/>
          <p14:tracePt t="67831" x="3816350" y="4768850"/>
          <p14:tracePt t="67847" x="3867150" y="4660900"/>
          <p14:tracePt t="67864" x="3905250" y="4521200"/>
          <p14:tracePt t="67881" x="3949700" y="4381500"/>
          <p14:tracePt t="67897" x="3975100" y="4267200"/>
          <p14:tracePt t="67914" x="4000500" y="4146550"/>
          <p14:tracePt t="67931" x="4019550" y="4038600"/>
          <p14:tracePt t="67948" x="4019550" y="3930650"/>
          <p14:tracePt t="67969" x="4019550" y="3873500"/>
          <p14:tracePt t="67981" x="3975100" y="3810000"/>
          <p14:tracePt t="67997" x="3911600" y="3740150"/>
          <p14:tracePt t="68014" x="3841750" y="3676650"/>
          <p14:tracePt t="68031" x="3740150" y="3619500"/>
          <p14:tracePt t="68047" x="3606800" y="3581400"/>
          <p14:tracePt t="68065" x="3473450" y="3543300"/>
          <p14:tracePt t="68081" x="3346450" y="3517900"/>
          <p14:tracePt t="68098" x="3225800" y="3505200"/>
          <p14:tracePt t="68115" x="3105150" y="3505200"/>
          <p14:tracePt t="68132" x="2997200" y="3505200"/>
          <p14:tracePt t="68148" x="2927350" y="3524250"/>
          <p14:tracePt t="68164" x="2876550" y="3549650"/>
          <p14:tracePt t="68181" x="2838450" y="3600450"/>
          <p14:tracePt t="68198" x="2813050" y="3625850"/>
          <p14:tracePt t="68217" x="2800350" y="3663950"/>
          <p14:tracePt t="68231" x="2794000" y="3695700"/>
          <p14:tracePt t="68248" x="2794000" y="3702050"/>
          <p14:tracePt t="68296" x="2794000" y="3708400"/>
          <p14:tracePt t="68372" x="2774950" y="3733800"/>
          <p14:tracePt t="68380" x="2755900" y="3778250"/>
          <p14:tracePt t="68389" x="2724150" y="3835400"/>
          <p14:tracePt t="68397" x="2673350" y="3898900"/>
          <p14:tracePt t="68414" x="2571750" y="4051300"/>
          <p14:tracePt t="68431" x="2425700" y="4292600"/>
          <p14:tracePt t="68447" x="2228850" y="4552950"/>
          <p14:tracePt t="68465" x="2063750" y="4800600"/>
          <p14:tracePt t="68481" x="1949450" y="4972050"/>
          <p14:tracePt t="68497" x="1879600" y="5105400"/>
          <p14:tracePt t="68514" x="1866900" y="5175250"/>
          <p14:tracePt t="68531" x="1866900" y="5194300"/>
          <p14:tracePt t="68547" x="1873250" y="5200650"/>
          <p14:tracePt t="68566" x="1892300" y="5200650"/>
          <p14:tracePt t="68581" x="1930400" y="5187950"/>
          <p14:tracePt t="68598" x="1955800" y="5162550"/>
          <p14:tracePt t="68614" x="2000250" y="5086350"/>
          <p14:tracePt t="68631" x="2019300" y="5010150"/>
          <p14:tracePt t="68647" x="2032000" y="4959350"/>
          <p14:tracePt t="68664" x="2032000" y="4895850"/>
          <p14:tracePt t="68681" x="2000250" y="4832350"/>
          <p14:tracePt t="68698" x="1943100" y="4775200"/>
          <p14:tracePt t="68716" x="1816100" y="4711700"/>
          <p14:tracePt t="68731" x="1720850" y="4692650"/>
          <p14:tracePt t="68747" x="1612900" y="4686300"/>
          <p14:tracePt t="68764" x="1524000" y="4686300"/>
          <p14:tracePt t="68781" x="1473200" y="4686300"/>
          <p14:tracePt t="68797" x="1422400" y="4718050"/>
          <p14:tracePt t="68816" x="1384300" y="4743450"/>
          <p14:tracePt t="68831" x="1365250" y="4781550"/>
          <p14:tracePt t="68848" x="1365250" y="4845050"/>
          <p14:tracePt t="68864" x="1365250" y="4933950"/>
          <p14:tracePt t="68881" x="1365250" y="5041900"/>
          <p14:tracePt t="68898" x="1377950" y="5143500"/>
          <p14:tracePt t="68915" x="1416050" y="5264150"/>
          <p14:tracePt t="68931" x="1485900" y="5378450"/>
          <p14:tracePt t="68947" x="1619250" y="5448300"/>
          <p14:tracePt t="68966" x="1784350" y="5448300"/>
          <p14:tracePt t="68981" x="1981200" y="5416550"/>
          <p14:tracePt t="68997" x="2139950" y="5340350"/>
          <p14:tracePt t="69014" x="2247900" y="5245100"/>
          <p14:tracePt t="69031" x="2292350" y="5168900"/>
          <p14:tracePt t="69047" x="2311400" y="5105400"/>
          <p14:tracePt t="69064" x="2311400" y="5054600"/>
          <p14:tracePt t="69081" x="2311400" y="4997450"/>
          <p14:tracePt t="69097" x="2292350" y="4959350"/>
          <p14:tracePt t="69114" x="2228850" y="4895850"/>
          <p14:tracePt t="69131" x="2127250" y="4813300"/>
          <p14:tracePt t="69147" x="2038350" y="4775200"/>
          <p14:tracePt t="69164" x="1930400" y="4737100"/>
          <p14:tracePt t="69181" x="1847850" y="4711700"/>
          <p14:tracePt t="69198" x="1797050" y="4705350"/>
          <p14:tracePt t="69218" x="1784350" y="4705350"/>
          <p14:tracePt t="69231" x="1771650" y="4705350"/>
          <p14:tracePt t="69247" x="1758950" y="4724400"/>
          <p14:tracePt t="69264" x="1746250" y="4756150"/>
          <p14:tracePt t="69281" x="1739900" y="4781550"/>
          <p14:tracePt t="69297" x="1739900" y="4787900"/>
          <p14:tracePt t="69317" x="1739900" y="4794250"/>
          <p14:tracePt t="70677" x="1758950" y="4806950"/>
          <p14:tracePt t="70684" x="1822450" y="4832350"/>
          <p14:tracePt t="70692" x="1949450" y="4889500"/>
          <p14:tracePt t="70702" x="2178050" y="4965700"/>
          <p14:tracePt t="70718" x="2813050" y="5181600"/>
          <p14:tracePt t="70731" x="3467100" y="5365750"/>
          <p14:tracePt t="70748" x="4095750" y="5505450"/>
          <p14:tracePt t="70764" x="4629150" y="5575300"/>
          <p14:tracePt t="70780" x="5029200" y="5638800"/>
          <p14:tracePt t="70797" x="5232400" y="5664200"/>
          <p14:tracePt t="70817" x="5321300" y="5664200"/>
          <p14:tracePt t="70819" x="5340350" y="5664200"/>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1"/>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6" name="ZoneTexte 5"/>
          <p:cNvSpPr txBox="1"/>
          <p:nvPr>
            <p:custDataLst>
              <p:tags r:id="rId2"/>
            </p:custDataLst>
          </p:nvPr>
        </p:nvSpPr>
        <p:spPr>
          <a:xfrm>
            <a:off x="179512" y="698500"/>
            <a:ext cx="8856984" cy="461665"/>
          </a:xfrm>
          <a:prstGeom prst="rect">
            <a:avLst/>
          </a:prstGeom>
          <a:noFill/>
        </p:spPr>
        <p:txBody>
          <a:bodyPr wrap="square" rtlCol="0">
            <a:spAutoFit/>
          </a:bodyPr>
          <a:lstStyle/>
          <a:p>
            <a:pPr algn="just"/>
            <a:r>
              <a:rPr lang="fr-FR" sz="2400" b="1" dirty="0" smtClean="0">
                <a:solidFill>
                  <a:schemeClr val="tx2">
                    <a:lumMod val="75000"/>
                  </a:schemeClr>
                </a:solidFill>
              </a:rPr>
              <a:t>Intégrité de surface</a:t>
            </a:r>
            <a:endParaRPr lang="fr-FR" dirty="0">
              <a:solidFill>
                <a:schemeClr val="tx2">
                  <a:lumMod val="75000"/>
                </a:schemeClr>
              </a:solidFill>
            </a:endParaRPr>
          </a:p>
        </p:txBody>
      </p:sp>
      <p:pic>
        <p:nvPicPr>
          <p:cNvPr id="2" name="Image 1"/>
          <p:cNvPicPr>
            <a:picLocks noChangeAspect="1"/>
          </p:cNvPicPr>
          <p:nvPr>
            <p:custDataLst>
              <p:tags r:id="rId3"/>
            </p:custDataLst>
          </p:nvPr>
        </p:nvPicPr>
        <p:blipFill rotWithShape="1">
          <a:blip r:embed="rId13"/>
          <a:srcRect b="38325"/>
          <a:stretch/>
        </p:blipFill>
        <p:spPr>
          <a:xfrm>
            <a:off x="5228698" y="3578082"/>
            <a:ext cx="3502060" cy="983721"/>
          </a:xfrm>
          <a:prstGeom prst="rect">
            <a:avLst/>
          </a:prstGeom>
        </p:spPr>
      </p:pic>
      <p:pic>
        <p:nvPicPr>
          <p:cNvPr id="3" name="Image 2"/>
          <p:cNvPicPr>
            <a:picLocks noChangeAspect="1"/>
          </p:cNvPicPr>
          <p:nvPr>
            <p:custDataLst>
              <p:tags r:id="rId4"/>
            </p:custDataLst>
          </p:nvPr>
        </p:nvPicPr>
        <p:blipFill>
          <a:blip r:embed="rId14"/>
          <a:stretch>
            <a:fillRect/>
          </a:stretch>
        </p:blipFill>
        <p:spPr>
          <a:xfrm>
            <a:off x="4922961" y="4520195"/>
            <a:ext cx="4113535" cy="2267461"/>
          </a:xfrm>
          <a:prstGeom prst="rect">
            <a:avLst/>
          </a:prstGeom>
        </p:spPr>
      </p:pic>
      <p:pic>
        <p:nvPicPr>
          <p:cNvPr id="5" name="Image 4"/>
          <p:cNvPicPr>
            <a:picLocks noChangeAspect="1"/>
          </p:cNvPicPr>
          <p:nvPr>
            <p:custDataLst>
              <p:tags r:id="rId5"/>
            </p:custDataLst>
          </p:nvPr>
        </p:nvPicPr>
        <p:blipFill>
          <a:blip r:embed="rId15"/>
          <a:stretch>
            <a:fillRect/>
          </a:stretch>
        </p:blipFill>
        <p:spPr>
          <a:xfrm>
            <a:off x="4860032" y="1246636"/>
            <a:ext cx="4085485" cy="2252682"/>
          </a:xfrm>
          <a:prstGeom prst="rect">
            <a:avLst/>
          </a:prstGeom>
        </p:spPr>
      </p:pic>
      <p:sp>
        <p:nvSpPr>
          <p:cNvPr id="7" name="Rectangle 6"/>
          <p:cNvSpPr/>
          <p:nvPr>
            <p:custDataLst>
              <p:tags r:id="rId6"/>
            </p:custDataLst>
          </p:nvPr>
        </p:nvSpPr>
        <p:spPr>
          <a:xfrm>
            <a:off x="179512" y="1246636"/>
            <a:ext cx="4608512" cy="2038348"/>
          </a:xfrm>
          <a:prstGeom prst="rect">
            <a:avLst/>
          </a:prstGeom>
        </p:spPr>
        <p:txBody>
          <a:bodyPr wrap="square">
            <a:spAutoFit/>
          </a:bodyPr>
          <a:lstStyle/>
          <a:p>
            <a:pPr algn="just"/>
            <a:r>
              <a:rPr lang="fr-FR" dirty="0"/>
              <a:t>L’enlèvement de matière est provoqué principalement par un phénomène thermique, par fusion et vaporisation du métal. Une partie seulement du métal fondu par chaque décharge est arrachée du cratère, le reste solidifiant sur place, ce qui provoque une altération de la surface. </a:t>
            </a:r>
          </a:p>
        </p:txBody>
      </p:sp>
      <p:sp>
        <p:nvSpPr>
          <p:cNvPr id="8" name="Rectangle 7"/>
          <p:cNvSpPr/>
          <p:nvPr>
            <p:custDataLst>
              <p:tags r:id="rId7"/>
            </p:custDataLst>
          </p:nvPr>
        </p:nvSpPr>
        <p:spPr>
          <a:xfrm>
            <a:off x="179512" y="3648335"/>
            <a:ext cx="4584197" cy="3139321"/>
          </a:xfrm>
          <a:prstGeom prst="rect">
            <a:avLst/>
          </a:prstGeom>
        </p:spPr>
        <p:txBody>
          <a:bodyPr wrap="square">
            <a:spAutoFit/>
          </a:bodyPr>
          <a:lstStyle/>
          <a:p>
            <a:r>
              <a:rPr lang="fr-FR" dirty="0"/>
              <a:t>Une analyse métallographique sur une coupe d’une surface </a:t>
            </a:r>
            <a:r>
              <a:rPr lang="fr-FR" dirty="0" err="1"/>
              <a:t>électroérodée</a:t>
            </a:r>
            <a:r>
              <a:rPr lang="fr-FR" dirty="0"/>
              <a:t> d’un acier montre qu’il existe une couche thermiquement affectée, que l’on sépare habituellement en trois </a:t>
            </a:r>
            <a:r>
              <a:rPr lang="fr-FR" dirty="0" smtClean="0"/>
              <a:t>sous-couches :</a:t>
            </a:r>
          </a:p>
          <a:p>
            <a:r>
              <a:rPr lang="fr-FR" dirty="0" smtClean="0"/>
              <a:t> </a:t>
            </a:r>
            <a:r>
              <a:rPr lang="fr-FR" dirty="0"/>
              <a:t>— la couche </a:t>
            </a:r>
            <a:r>
              <a:rPr lang="fr-FR" dirty="0" smtClean="0"/>
              <a:t>blanche</a:t>
            </a:r>
          </a:p>
          <a:p>
            <a:r>
              <a:rPr lang="fr-FR" dirty="0" smtClean="0"/>
              <a:t>— </a:t>
            </a:r>
            <a:r>
              <a:rPr lang="fr-FR" dirty="0"/>
              <a:t>la couche </a:t>
            </a:r>
            <a:r>
              <a:rPr lang="fr-FR" dirty="0" smtClean="0"/>
              <a:t>trempée</a:t>
            </a:r>
          </a:p>
          <a:p>
            <a:r>
              <a:rPr lang="fr-FR" dirty="0" smtClean="0"/>
              <a:t>— </a:t>
            </a:r>
            <a:r>
              <a:rPr lang="fr-FR" dirty="0"/>
              <a:t>la couche de transition ou couche </a:t>
            </a:r>
            <a:r>
              <a:rPr lang="fr-FR" dirty="0" smtClean="0"/>
              <a:t>revenue</a:t>
            </a:r>
          </a:p>
          <a:p>
            <a:endParaRPr lang="fr-FR" dirty="0" smtClean="0"/>
          </a:p>
          <a:p>
            <a:r>
              <a:rPr lang="fr-FR" dirty="0" smtClean="0"/>
              <a:t>L’épaisseur </a:t>
            </a:r>
            <a:r>
              <a:rPr lang="fr-FR" dirty="0"/>
              <a:t>totale </a:t>
            </a:r>
            <a:r>
              <a:rPr lang="fr-FR" dirty="0" smtClean="0"/>
              <a:t>est de quelques microns (finition) à quelques 1/10</a:t>
            </a:r>
            <a:r>
              <a:rPr lang="fr-FR" baseline="30000" dirty="0" smtClean="0"/>
              <a:t>ème</a:t>
            </a:r>
            <a:r>
              <a:rPr lang="fr-FR" dirty="0" smtClean="0"/>
              <a:t> en ébauche.</a:t>
            </a:r>
            <a:endParaRPr lang="fr-FR" dirty="0"/>
          </a:p>
        </p:txBody>
      </p:sp>
      <p:pic>
        <p:nvPicPr>
          <p:cNvPr id="4" name="Audio 3">
            <a:hlinkClick r:id="" action="ppaction://media"/>
          </p:cNvPr>
          <p:cNvPicPr>
            <a:picLocks noChangeAspect="1"/>
          </p:cNvPicPr>
          <p:nvPr>
            <a:audioFile r:link="rId9"/>
            <p:custDataLst>
              <p:tags r:id="rId10"/>
            </p:custDataLst>
            <p:extLst>
              <p:ext uri="{DAA4B4D4-6D71-4841-9C94-3DE7FCFB9230}">
                <p14:media xmlns:p14="http://schemas.microsoft.com/office/powerpoint/2010/main" r:embed="rId8"/>
              </p:ext>
            </p:extLst>
          </p:nvPr>
        </p:nvPicPr>
        <p:blipFill>
          <a:blip r:embed="rId1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802357223"/>
      </p:ext>
    </p:extLst>
  </p:cSld>
  <p:clrMapOvr>
    <a:masterClrMapping/>
  </p:clrMapOvr>
  <mc:AlternateContent xmlns:mc="http://schemas.openxmlformats.org/markup-compatibility/2006" xmlns:p14="http://schemas.microsoft.com/office/powerpoint/2010/main">
    <mc:Choice Requires="p14">
      <p:transition spd="slow" p14:dur="2000" advTm="132371"/>
    </mc:Choice>
    <mc:Fallback xmlns="">
      <p:transition spd="slow" advTm="1323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mod="1">
    <p:ext uri="{3A86A75C-4F4B-4683-9AE1-C65F6400EC91}">
      <p14:laserTraceLst xmlns:p14="http://schemas.microsoft.com/office/powerpoint/2010/main">
        <p14:tracePtLst>
          <p14:tracePt t="22146" x="5403850" y="5664200"/>
          <p14:tracePt t="22162" x="6254750" y="5537200"/>
          <p14:tracePt t="22179" x="7385050" y="5384800"/>
          <p14:tracePt t="22198" x="7931150" y="5270500"/>
          <p14:tracePt t="22213" x="8051800" y="5187950"/>
          <p14:tracePt t="22229" x="8089900" y="5080000"/>
          <p14:tracePt t="22246" x="8121650" y="4965700"/>
          <p14:tracePt t="22262" x="8134350" y="4845050"/>
          <p14:tracePt t="22279" x="8134350" y="4762500"/>
          <p14:tracePt t="22295" x="8134350" y="4756150"/>
          <p14:tracePt t="22312" x="8134350" y="4737100"/>
          <p14:tracePt t="22329" x="8134350" y="4699000"/>
          <p14:tracePt t="22345" x="8147050" y="4660900"/>
          <p14:tracePt t="22362" x="8185150" y="4603750"/>
          <p14:tracePt t="22379" x="8255000" y="4514850"/>
          <p14:tracePt t="22396" x="8343900" y="4406900"/>
          <p14:tracePt t="22413" x="8470900" y="4292600"/>
          <p14:tracePt t="22429" x="8623300" y="4178300"/>
          <p14:tracePt t="22446" x="8737600" y="4095750"/>
          <p14:tracePt t="22463" x="8845550" y="4025900"/>
          <p14:tracePt t="22482" x="8972550" y="3911600"/>
          <p14:tracePt t="22495" x="8997950" y="3873500"/>
          <p14:tracePt t="22515" x="9118600" y="3695700"/>
          <p14:tracePt t="22649" x="8978900" y="2063750"/>
          <p14:tracePt t="22656" x="8724900" y="2019300"/>
          <p14:tracePt t="22668" x="8509000" y="1987550"/>
          <p14:tracePt t="22678" x="8350250" y="1968500"/>
          <p14:tracePt t="22697" x="8102600" y="1936750"/>
          <p14:tracePt t="22714" x="8058150" y="1930400"/>
          <p14:tracePt t="22730" x="8039100" y="1917700"/>
          <p14:tracePt t="22765" x="8032750" y="1917700"/>
          <p14:tracePt t="22867" x="8032750" y="1924050"/>
          <p14:tracePt t="22873" x="8032750" y="1955800"/>
          <p14:tracePt t="22880" x="8051800" y="1987550"/>
          <p14:tracePt t="22895" x="8051800" y="2000250"/>
          <p14:tracePt t="22912" x="8064500" y="2032000"/>
          <p14:tracePt t="22979" x="8064500" y="2038350"/>
          <p14:tracePt t="22984" x="8058150" y="2038350"/>
          <p14:tracePt t="22995" x="8045450" y="2038350"/>
          <p14:tracePt t="23014" x="8001000" y="2025650"/>
          <p14:tracePt t="23017" x="7975600" y="2000250"/>
          <p14:tracePt t="23029" x="7937500" y="1974850"/>
          <p14:tracePt t="23045" x="7912100" y="1943100"/>
          <p14:tracePt t="23062" x="7893050" y="1911350"/>
          <p14:tracePt t="23079" x="7893050" y="1905000"/>
          <p14:tracePt t="23095" x="7886700" y="1898650"/>
          <p14:tracePt t="23122" x="7880350" y="1898650"/>
          <p14:tracePt t="23148" x="7874000" y="1898650"/>
          <p14:tracePt t="23167" x="7854950" y="1898650"/>
          <p14:tracePt t="23178" x="7842250" y="1898650"/>
          <p14:tracePt t="23196" x="7823200" y="1898650"/>
          <p14:tracePt t="23212" x="7785100" y="1898650"/>
          <p14:tracePt t="23229" x="7759700" y="1898650"/>
          <p14:tracePt t="23265" x="7753350" y="1898650"/>
          <p14:tracePt t="23305" x="7747000" y="1898650"/>
          <p14:tracePt t="23312" x="7740650" y="1898650"/>
          <p14:tracePt t="23338" x="7740650" y="1917700"/>
          <p14:tracePt t="23346" x="7740650" y="1924050"/>
          <p14:tracePt t="23357" x="7740650" y="1936750"/>
          <p14:tracePt t="23361" x="7740650" y="1955800"/>
          <p14:tracePt t="23378" x="7740650" y="1968500"/>
          <p14:tracePt t="23397" x="7747000" y="1974850"/>
          <p14:tracePt t="23412" x="7753350" y="1974850"/>
          <p14:tracePt t="23449" x="7766050" y="1974850"/>
          <p14:tracePt t="23466" x="7778750" y="1974850"/>
          <p14:tracePt t="23481" x="7778750" y="1962150"/>
          <p14:tracePt t="23488" x="7791450" y="1955800"/>
          <p14:tracePt t="23498" x="7797800" y="1943100"/>
          <p14:tracePt t="23513" x="7816850" y="1885950"/>
          <p14:tracePt t="23528" x="7829550" y="1841500"/>
          <p14:tracePt t="23545" x="7835900" y="1809750"/>
          <p14:tracePt t="23562" x="7835900" y="1784350"/>
          <p14:tracePt t="23579" x="7835900" y="1778000"/>
          <p14:tracePt t="23595" x="7842250" y="1765300"/>
          <p14:tracePt t="23629" x="7842250" y="1752600"/>
          <p14:tracePt t="23645" x="7835900" y="1746250"/>
          <p14:tracePt t="23662" x="7816850" y="1733550"/>
          <p14:tracePt t="23679" x="7785100" y="1714500"/>
          <p14:tracePt t="23698" x="7759700" y="1701800"/>
          <p14:tracePt t="23713" x="7721600" y="1682750"/>
          <p14:tracePt t="23732" x="7702550" y="1676400"/>
          <p14:tracePt t="23745" x="7683500" y="1676400"/>
          <p14:tracePt t="23764" x="7670800" y="1676400"/>
          <p14:tracePt t="23778" x="7664450" y="1676400"/>
          <p14:tracePt t="23812" x="7645400" y="1676400"/>
          <p14:tracePt t="23828" x="7632700" y="1682750"/>
          <p14:tracePt t="23845" x="7626350" y="1695450"/>
          <p14:tracePt t="23862" x="7613650" y="1714500"/>
          <p14:tracePt t="23880" x="7613650" y="1727200"/>
          <p14:tracePt t="23912" x="7600950" y="1746250"/>
          <p14:tracePt t="23953" x="7607300" y="1758950"/>
          <p14:tracePt t="23962" x="7607300" y="1771650"/>
          <p14:tracePt t="23979" x="7645400" y="1790700"/>
          <p14:tracePt t="23995" x="7683500" y="1828800"/>
          <p14:tracePt t="24012" x="7715250" y="1847850"/>
          <p14:tracePt t="24028" x="7740650" y="1860550"/>
          <p14:tracePt t="24062" x="7747000" y="1860550"/>
          <p14:tracePt t="24120" x="7753350" y="1860550"/>
          <p14:tracePt t="24128" x="7759700" y="1854200"/>
          <p14:tracePt t="24137" x="7759700" y="1847850"/>
          <p14:tracePt t="24147" x="7772400" y="1841500"/>
          <p14:tracePt t="24162" x="7772400" y="1822450"/>
          <p14:tracePt t="24179" x="7778750" y="1809750"/>
          <p14:tracePt t="24197" x="7778750" y="1797050"/>
          <p14:tracePt t="24212" x="7778750" y="1790700"/>
          <p14:tracePt t="24231" x="7778750" y="1784350"/>
          <p14:tracePt t="24245" x="7778750" y="1771650"/>
          <p14:tracePt t="24264" x="7772400" y="1758950"/>
          <p14:tracePt t="24278" x="7759700" y="1752600"/>
          <p14:tracePt t="24295" x="7734300" y="1739900"/>
          <p14:tracePt t="24312" x="7715250" y="1739900"/>
          <p14:tracePt t="24329" x="7689850" y="1727200"/>
          <p14:tracePt t="24371" x="7683500" y="1727200"/>
          <p14:tracePt t="24379" x="7670800" y="1727200"/>
          <p14:tracePt t="24395" x="7664450" y="1739900"/>
          <p14:tracePt t="24412" x="7658100" y="1758950"/>
          <p14:tracePt t="24429" x="7645400" y="1784350"/>
          <p14:tracePt t="24448" x="7645400" y="1809750"/>
          <p14:tracePt t="24462" x="7651750" y="1822450"/>
          <p14:tracePt t="24480" x="7670800" y="1841500"/>
          <p14:tracePt t="24514" x="7689850" y="1860550"/>
          <p14:tracePt t="24519" x="7702550" y="1860550"/>
          <p14:tracePt t="24545" x="7708900" y="1860550"/>
          <p14:tracePt t="24584" x="7721600" y="1860550"/>
          <p14:tracePt t="24592" x="7727950" y="1860550"/>
          <p14:tracePt t="24610" x="7740650" y="1860550"/>
          <p14:tracePt t="24620" x="7747000" y="1860550"/>
          <p14:tracePt t="24628" x="7753350" y="1854200"/>
          <p14:tracePt t="24645" x="7766050" y="1847850"/>
          <p14:tracePt t="24662" x="7772400" y="1835150"/>
          <p14:tracePt t="24678" x="7772400" y="1828800"/>
          <p14:tracePt t="24696" x="7772400" y="1822450"/>
          <p14:tracePt t="24779" x="7772400" y="1809750"/>
          <p14:tracePt t="24787" x="7785100" y="1790700"/>
          <p14:tracePt t="24797" x="7829550" y="1771650"/>
          <p14:tracePt t="24812" x="7886700" y="1720850"/>
          <p14:tracePt t="24829" x="7931150" y="1663700"/>
          <p14:tracePt t="24845" x="7956550" y="1600200"/>
          <p14:tracePt t="24862" x="7956550" y="1555750"/>
          <p14:tracePt t="24878" x="7975600" y="1536700"/>
          <p14:tracePt t="24896" x="7975600" y="1524000"/>
          <p14:tracePt t="24912" x="7975600" y="1517650"/>
          <p14:tracePt t="24952" x="7975600" y="1504950"/>
          <p14:tracePt t="24962" x="7981950" y="1498600"/>
          <p14:tracePt t="24980" x="7994650" y="1479550"/>
          <p14:tracePt t="24995" x="8013700" y="1447800"/>
          <p14:tracePt t="25014" x="8039100" y="1422400"/>
          <p14:tracePt t="25020" x="8045450" y="1403350"/>
          <p14:tracePt t="25028" x="8051800" y="1377950"/>
          <p14:tracePt t="25045" x="8077200" y="1339850"/>
          <p14:tracePt t="25061" x="8096250" y="1301750"/>
          <p14:tracePt t="25079" x="8102600" y="1276350"/>
          <p14:tracePt t="25095" x="8102600" y="1270000"/>
          <p14:tracePt t="25186" x="8096250" y="1270000"/>
          <p14:tracePt t="25202" x="8089900" y="1270000"/>
          <p14:tracePt t="25210" x="8058150" y="1270000"/>
          <p14:tracePt t="25219" x="8045450" y="1270000"/>
          <p14:tracePt t="25228" x="8032750" y="1270000"/>
          <p14:tracePt t="25245" x="8007350" y="1270000"/>
          <p14:tracePt t="25265" x="8001000" y="1270000"/>
          <p14:tracePt t="25295" x="7988300" y="1295400"/>
          <p14:tracePt t="25312" x="7975600" y="1377950"/>
          <p14:tracePt t="25329" x="7975600" y="1409700"/>
          <p14:tracePt t="25345" x="7975600" y="1435100"/>
          <p14:tracePt t="25362" x="7975600" y="1454150"/>
          <p14:tracePt t="25379" x="7994650" y="1454150"/>
          <p14:tracePt t="25395" x="8013700" y="1454150"/>
          <p14:tracePt t="25412" x="8020050" y="1454150"/>
          <p14:tracePt t="25428" x="8039100" y="1447800"/>
          <p14:tracePt t="25462" x="8045450" y="1435100"/>
          <p14:tracePt t="25482" x="8045450" y="1403350"/>
          <p14:tracePt t="25514" x="8045450" y="1384300"/>
          <p14:tracePt t="25520" x="8039100" y="1384300"/>
          <p14:tracePt t="25593" x="8032750" y="1384300"/>
          <p14:tracePt t="25617" x="8032750" y="1397000"/>
          <p14:tracePt t="25634" x="8032750" y="1403350"/>
          <p14:tracePt t="25640" x="8032750" y="1416050"/>
          <p14:tracePt t="25649" x="8032750" y="1435100"/>
          <p14:tracePt t="25661" x="8032750" y="1460500"/>
          <p14:tracePt t="25678" x="8013700" y="1555750"/>
          <p14:tracePt t="25697" x="7912100" y="1701800"/>
          <p14:tracePt t="25712" x="7854950" y="1752600"/>
          <p14:tracePt t="25731" x="7797800" y="1809750"/>
          <p14:tracePt t="25745" x="7759700" y="1841500"/>
          <p14:tracePt t="25764" x="7721600" y="1860550"/>
          <p14:tracePt t="25779" x="7696200" y="1885950"/>
          <p14:tracePt t="25795" x="7689850" y="1892300"/>
          <p14:tracePt t="25812" x="7677150" y="1905000"/>
          <p14:tracePt t="25829" x="7670800" y="1911350"/>
          <p14:tracePt t="25845" x="7670800" y="1917700"/>
          <p14:tracePt t="25885" x="7670800" y="1924050"/>
          <p14:tracePt t="25922" x="7658100" y="1930400"/>
          <p14:tracePt t="25949" x="7651750" y="1924050"/>
          <p14:tracePt t="25953" x="7651750" y="1911350"/>
          <p14:tracePt t="25961" x="7645400" y="1905000"/>
          <p14:tracePt t="25978" x="7632700" y="1885950"/>
          <p14:tracePt t="25995" x="7626350" y="1879600"/>
          <p14:tracePt t="26013" x="7620000" y="1866900"/>
          <p14:tracePt t="26016" x="7613650" y="1860550"/>
          <p14:tracePt t="26028" x="7613650" y="1854200"/>
          <p14:tracePt t="26045" x="7613650" y="1835150"/>
          <p14:tracePt t="26061" x="7613650" y="1816100"/>
          <p14:tracePt t="26078" x="7613650" y="1797050"/>
          <p14:tracePt t="26193" x="7620000" y="1797050"/>
          <p14:tracePt t="26200" x="7626350" y="1797050"/>
          <p14:tracePt t="26211" x="7632700" y="1803400"/>
          <p14:tracePt t="26230" x="7632700" y="1828800"/>
          <p14:tracePt t="26245" x="7639050" y="1847850"/>
          <p14:tracePt t="26261" x="7658100" y="1866900"/>
          <p14:tracePt t="26278" x="7670800" y="1873250"/>
          <p14:tracePt t="26295" x="7677150" y="1873250"/>
          <p14:tracePt t="26311" x="7683500" y="1873250"/>
          <p14:tracePt t="26328" x="7696200" y="1873250"/>
          <p14:tracePt t="26345" x="7727950" y="1854200"/>
          <p14:tracePt t="26362" x="7747000" y="1822450"/>
          <p14:tracePt t="26378" x="7778750" y="1790700"/>
          <p14:tracePt t="26395" x="7778750" y="1771650"/>
          <p14:tracePt t="26412" x="7778750" y="1765300"/>
          <p14:tracePt t="26523" x="7772400" y="1765300"/>
          <p14:tracePt t="26563" x="7772400" y="1778000"/>
          <p14:tracePt t="26572" x="7772400" y="1784350"/>
          <p14:tracePt t="26578" x="7778750" y="1784350"/>
          <p14:tracePt t="26595" x="7804150" y="1797050"/>
          <p14:tracePt t="26611" x="7854950" y="1809750"/>
          <p14:tracePt t="26628" x="7937500" y="1809750"/>
          <p14:tracePt t="26645" x="8001000" y="1809750"/>
          <p14:tracePt t="26661" x="8058150" y="1771650"/>
          <p14:tracePt t="26678" x="8083550" y="1752600"/>
          <p14:tracePt t="26695" x="8108950" y="1714500"/>
          <p14:tracePt t="26711" x="8121650" y="1682750"/>
          <p14:tracePt t="26728" x="8128000" y="1657350"/>
          <p14:tracePt t="26745" x="8128000" y="1631950"/>
          <p14:tracePt t="26761" x="8128000" y="1612900"/>
          <p14:tracePt t="26778" x="8128000" y="1606550"/>
          <p14:tracePt t="26868" x="8128000" y="1612900"/>
          <p14:tracePt t="26875" x="8134350" y="1612900"/>
          <p14:tracePt t="26885" x="8134350" y="1619250"/>
          <p14:tracePt t="26895" x="8140700" y="1631950"/>
          <p14:tracePt t="26949" x="8147050" y="1631950"/>
          <p14:tracePt t="26954" x="8166100" y="1631950"/>
          <p14:tracePt t="26965" x="8185150" y="1631950"/>
          <p14:tracePt t="26978" x="8204200" y="1631950"/>
          <p14:tracePt t="26995" x="8235950" y="1619250"/>
          <p14:tracePt t="27012" x="8242300" y="1600200"/>
          <p14:tracePt t="27016" x="8242300" y="1593850"/>
          <p14:tracePt t="27028" x="8248650" y="1581150"/>
          <p14:tracePt t="27045" x="8255000" y="1562100"/>
          <p14:tracePt t="27062" x="8255000" y="1549400"/>
          <p14:tracePt t="27078" x="8255000" y="1543050"/>
          <p14:tracePt t="27115" x="8255000" y="1536700"/>
          <p14:tracePt t="27154" x="8242300" y="1536700"/>
          <p14:tracePt t="27162" x="8235950" y="1536700"/>
          <p14:tracePt t="27168" x="8229600" y="1543050"/>
          <p14:tracePt t="27178" x="8223250" y="1555750"/>
          <p14:tracePt t="27196" x="8210550" y="1574800"/>
          <p14:tracePt t="27211" x="8210550" y="1606550"/>
          <p14:tracePt t="27229" x="8210550" y="1631950"/>
          <p14:tracePt t="27244" x="8210550" y="1644650"/>
          <p14:tracePt t="27261" x="8216900" y="1644650"/>
          <p14:tracePt t="27295" x="8229600" y="1644650"/>
          <p14:tracePt t="27311" x="8235950" y="1644650"/>
          <p14:tracePt t="27329" x="8248650" y="1644650"/>
          <p14:tracePt t="27345" x="8255000" y="1631950"/>
          <p14:tracePt t="27362" x="8261350" y="1606550"/>
          <p14:tracePt t="27378" x="8261350" y="1593850"/>
          <p14:tracePt t="27426" x="8267700" y="1587500"/>
          <p14:tracePt t="27435" x="8274050" y="1587500"/>
          <p14:tracePt t="27448" x="8299450" y="1593850"/>
          <p14:tracePt t="27480" x="8305800" y="1593850"/>
          <p14:tracePt t="27495" x="8312150" y="1593850"/>
          <p14:tracePt t="27513" x="8343900" y="1587500"/>
          <p14:tracePt t="27528" x="8369300" y="1562100"/>
          <p14:tracePt t="27544" x="8388350" y="1530350"/>
          <p14:tracePt t="27561" x="8388350" y="1504950"/>
          <p14:tracePt t="27578" x="8388350" y="1473200"/>
          <p14:tracePt t="27595" x="8388350" y="1454150"/>
          <p14:tracePt t="27611" x="8388350" y="1435100"/>
          <p14:tracePt t="27628" x="8375650" y="1416050"/>
          <p14:tracePt t="27646" x="8324850" y="1409700"/>
          <p14:tracePt t="27661" x="8210550" y="1403350"/>
          <p14:tracePt t="27678" x="8108950" y="1403350"/>
          <p14:tracePt t="27695" x="8039100" y="1397000"/>
          <p14:tracePt t="27713" x="8032750" y="1397000"/>
          <p14:tracePt t="27731" x="8026400" y="1384300"/>
          <p14:tracePt t="27745" x="8026400" y="1371600"/>
          <p14:tracePt t="27764" x="8026400" y="1339850"/>
          <p14:tracePt t="27778" x="8039100" y="1327150"/>
          <p14:tracePt t="27795" x="8045450" y="1314450"/>
          <p14:tracePt t="27984" x="8020050" y="1314450"/>
          <p14:tracePt t="27993" x="7988300" y="1333500"/>
          <p14:tracePt t="28000" x="7950200" y="1358900"/>
          <p14:tracePt t="28011" x="7905750" y="1390650"/>
          <p14:tracePt t="28028" x="7842250" y="1422400"/>
          <p14:tracePt t="28044" x="7791450" y="1466850"/>
          <p14:tracePt t="28061" x="7753350" y="1498600"/>
          <p14:tracePt t="28078" x="7721600" y="1530350"/>
          <p14:tracePt t="28095" x="7677150" y="1574800"/>
          <p14:tracePt t="28111" x="7651750" y="1600200"/>
          <p14:tracePt t="28128" x="7626350" y="1651000"/>
          <p14:tracePt t="28146" x="7581900" y="1727200"/>
          <p14:tracePt t="28161" x="7537450" y="1797050"/>
          <p14:tracePt t="28178" x="7480300" y="1892300"/>
          <p14:tracePt t="28195" x="7448550" y="1936750"/>
          <p14:tracePt t="28211" x="7404100" y="1974850"/>
          <p14:tracePt t="28229" x="7366000" y="2012950"/>
          <p14:tracePt t="28245" x="7340600" y="2032000"/>
          <p14:tracePt t="28262" x="7315200" y="2044700"/>
          <p14:tracePt t="28278" x="7302500" y="2057400"/>
          <p14:tracePt t="28296" x="7232650" y="2076450"/>
          <p14:tracePt t="28312" x="7207250" y="2082800"/>
          <p14:tracePt t="28328" x="7112000" y="2082800"/>
          <p14:tracePt t="28345" x="7067550" y="2082800"/>
          <p14:tracePt t="28361" x="7042150" y="2082800"/>
          <p14:tracePt t="28378" x="7035800" y="2082800"/>
          <p14:tracePt t="28424" x="7029450" y="2082800"/>
          <p14:tracePt t="28432" x="7023100" y="2082800"/>
          <p14:tracePt t="28447" x="6997700" y="2108200"/>
          <p14:tracePt t="28462" x="6991350" y="2133600"/>
          <p14:tracePt t="28479" x="6972300" y="2197100"/>
          <p14:tracePt t="28496" x="6946900" y="2279650"/>
          <p14:tracePt t="28512" x="6940550" y="2324100"/>
          <p14:tracePt t="28528" x="6940550" y="2355850"/>
          <p14:tracePt t="28545" x="6940550" y="2368550"/>
          <p14:tracePt t="28562" x="6940550" y="2381250"/>
          <p14:tracePt t="28578" x="6959600" y="2400300"/>
          <p14:tracePt t="28595" x="6991350" y="2406650"/>
          <p14:tracePt t="28611" x="7029450" y="2406650"/>
          <p14:tracePt t="28628" x="7042150" y="2406650"/>
          <p14:tracePt t="28645" x="7048500" y="2406650"/>
          <p14:tracePt t="28689" x="7054850" y="2406650"/>
          <p14:tracePt t="28697" x="7061200" y="2413000"/>
          <p14:tracePt t="28712" x="7099300" y="2413000"/>
          <p14:tracePt t="28730" x="7150100" y="2413000"/>
          <p14:tracePt t="28745" x="7213600" y="2413000"/>
          <p14:tracePt t="28763" x="7289800" y="2393950"/>
          <p14:tracePt t="28778" x="7359650" y="2355850"/>
          <p14:tracePt t="28795" x="7404100" y="2311400"/>
          <p14:tracePt t="28811" x="7435850" y="2254250"/>
          <p14:tracePt t="28828" x="7448550" y="2190750"/>
          <p14:tracePt t="28845" x="7448550" y="2171700"/>
          <p14:tracePt t="28929" x="7454900" y="2171700"/>
          <p14:tracePt t="29144" x="7454900" y="2178050"/>
          <p14:tracePt t="29152" x="7480300" y="2178050"/>
          <p14:tracePt t="29161" x="7493000" y="2184400"/>
          <p14:tracePt t="29178" x="7524750" y="2184400"/>
          <p14:tracePt t="29195" x="7556500" y="2178050"/>
          <p14:tracePt t="29212" x="7581900" y="2159000"/>
          <p14:tracePt t="29229" x="7594600" y="2127250"/>
          <p14:tracePt t="29245" x="7613650" y="2082800"/>
          <p14:tracePt t="29262" x="7645400" y="2019300"/>
          <p14:tracePt t="29278" x="7658100" y="1962150"/>
          <p14:tracePt t="29295" x="7689850" y="1854200"/>
          <p14:tracePt t="29311" x="7696200" y="1822450"/>
          <p14:tracePt t="29328" x="7696200" y="1784350"/>
          <p14:tracePt t="29345" x="7702550" y="1758950"/>
          <p14:tracePt t="29361" x="7702550" y="1752600"/>
          <p14:tracePt t="29450" x="7708900" y="1752600"/>
          <p14:tracePt t="29484" x="7721600" y="1752600"/>
          <p14:tracePt t="29488" x="7721600" y="1758950"/>
          <p14:tracePt t="29498" x="7734300" y="1765300"/>
          <p14:tracePt t="29513" x="7766050" y="1771650"/>
          <p14:tracePt t="29528" x="7810500" y="1771650"/>
          <p14:tracePt t="29544" x="7842250" y="1771650"/>
          <p14:tracePt t="29561" x="7848600" y="1765300"/>
          <p14:tracePt t="29578" x="7861300" y="1739900"/>
          <p14:tracePt t="29594" x="7867650" y="1714500"/>
          <p14:tracePt t="29611" x="7874000" y="1682750"/>
          <p14:tracePt t="29628" x="7880350" y="1657350"/>
          <p14:tracePt t="29647" x="7880350" y="1644650"/>
          <p14:tracePt t="29681" x="7880350" y="1638300"/>
          <p14:tracePt t="29697" x="7874000" y="1638300"/>
          <p14:tracePt t="29712" x="7867650" y="1663700"/>
          <p14:tracePt t="29732" x="7867650" y="1701800"/>
          <p14:tracePt t="29744" x="7924800" y="1746250"/>
          <p14:tracePt t="29763" x="7975600" y="1758950"/>
          <p14:tracePt t="29778" x="8020050" y="1758950"/>
          <p14:tracePt t="29794" x="8045450" y="1752600"/>
          <p14:tracePt t="29812" x="8051800" y="1733550"/>
          <p14:tracePt t="29828" x="8058150" y="1695450"/>
          <p14:tracePt t="29845" x="8058150" y="1663700"/>
          <p14:tracePt t="29862" x="8058150" y="1619250"/>
          <p14:tracePt t="29878" x="8064500" y="1581150"/>
          <p14:tracePt t="29897" x="8070850" y="1555750"/>
          <p14:tracePt t="29911" x="8077200" y="1549400"/>
          <p14:tracePt t="29928" x="8089900" y="1543050"/>
          <p14:tracePt t="29945" x="8096250" y="1543050"/>
          <p14:tracePt t="29962" x="8108950" y="1543050"/>
          <p14:tracePt t="29980" x="8115300" y="1562100"/>
          <p14:tracePt t="29995" x="8115300" y="1606550"/>
          <p14:tracePt t="30014" x="8102600" y="1682750"/>
          <p14:tracePt t="30019" x="8089900" y="1714500"/>
          <p14:tracePt t="30028" x="8077200" y="1752600"/>
          <p14:tracePt t="30044" x="8051800" y="1841500"/>
          <p14:tracePt t="30062" x="8026400" y="1924050"/>
          <p14:tracePt t="30078" x="8007350" y="1993900"/>
          <p14:tracePt t="30095" x="8013700" y="2063750"/>
          <p14:tracePt t="30112" x="8026400" y="2076450"/>
          <p14:tracePt t="30128" x="8070850" y="2127250"/>
          <p14:tracePt t="30145" x="8102600" y="2146300"/>
          <p14:tracePt t="30162" x="8102600" y="2152650"/>
          <p14:tracePt t="30275" x="8096250" y="2152650"/>
          <p14:tracePt t="30283" x="8083550" y="2139950"/>
          <p14:tracePt t="30294" x="8070850" y="2139950"/>
          <p14:tracePt t="30311" x="8020050" y="2114550"/>
          <p14:tracePt t="30328" x="7950200" y="2095500"/>
          <p14:tracePt t="30345" x="7918450" y="2082800"/>
          <p14:tracePt t="30361" x="7899400" y="2082800"/>
          <p14:tracePt t="30378" x="7893050" y="2082800"/>
          <p14:tracePt t="34245" x="7880350" y="2082800"/>
          <p14:tracePt t="34249" x="7816850" y="2082800"/>
          <p14:tracePt t="34263" x="7702550" y="2082800"/>
          <p14:tracePt t="34277" x="7423150" y="2082800"/>
          <p14:tracePt t="34294" x="7226300" y="2095500"/>
          <p14:tracePt t="34311" x="7213600" y="2095500"/>
          <p14:tracePt t="34345" x="7194550" y="2095500"/>
          <p14:tracePt t="34354" x="7188200" y="2095500"/>
          <p14:tracePt t="34361" x="7175500" y="2095500"/>
          <p14:tracePt t="34377" x="7162800" y="2095500"/>
          <p14:tracePt t="35273" x="7156450" y="2095500"/>
          <p14:tracePt t="35282" x="7150100" y="2095500"/>
          <p14:tracePt t="35297" x="7118350" y="2095500"/>
          <p14:tracePt t="35304" x="7067550" y="2095500"/>
          <p14:tracePt t="35313" x="7023100" y="2095500"/>
          <p14:tracePt t="35327" x="6908800" y="2095500"/>
          <p14:tracePt t="35344" x="6800850" y="2101850"/>
          <p14:tracePt t="35361" x="6705600" y="2114550"/>
          <p14:tracePt t="35377" x="6648450" y="2139950"/>
          <p14:tracePt t="35396" x="6629400" y="2152650"/>
          <p14:tracePt t="35428" x="6629400" y="2159000"/>
          <p14:tracePt t="35448" x="6635750" y="2235200"/>
          <p14:tracePt t="35462" x="6635750" y="2266950"/>
          <p14:tracePt t="35480" x="6635750" y="2400300"/>
          <p14:tracePt t="35494" x="6642100" y="2451100"/>
          <p14:tracePt t="35513" x="6686550" y="2590800"/>
          <p14:tracePt t="35528" x="6692900" y="2628900"/>
          <p14:tracePt t="35544" x="6718300" y="2717800"/>
          <p14:tracePt t="35561" x="6724650" y="2832100"/>
          <p14:tracePt t="35578" x="6724650" y="2959100"/>
          <p14:tracePt t="35594" x="6718300" y="3041650"/>
          <p14:tracePt t="35611" x="6699250" y="3092450"/>
          <p14:tracePt t="35628" x="6661150" y="3143250"/>
          <p14:tracePt t="35647" x="6635750" y="3181350"/>
          <p14:tracePt t="35661" x="6623050" y="3194050"/>
          <p14:tracePt t="35677" x="6597650" y="3219450"/>
          <p14:tracePt t="35694" x="6534150" y="3238500"/>
          <p14:tracePt t="35712" x="6438900" y="3238500"/>
          <p14:tracePt t="35728" x="6388100" y="3219450"/>
          <p14:tracePt t="35744" x="6343650" y="3162300"/>
          <p14:tracePt t="35762" x="6299200" y="3054350"/>
          <p14:tracePt t="35777" x="6280150" y="2914650"/>
          <p14:tracePt t="35794" x="6248400" y="2679700"/>
          <p14:tracePt t="35811" x="6248400" y="2482850"/>
          <p14:tracePt t="35827" x="6248400" y="2355850"/>
          <p14:tracePt t="35844" x="6248400" y="2273300"/>
          <p14:tracePt t="35861" x="6261100" y="2209800"/>
          <p14:tracePt t="35878" x="6267450" y="2190750"/>
          <p14:tracePt t="35894" x="6273800" y="2184400"/>
          <p14:tracePt t="36315" x="6280150" y="2184400"/>
          <p14:tracePt t="36324" x="6305550" y="2184400"/>
          <p14:tracePt t="36329" x="6362700" y="2197100"/>
          <p14:tracePt t="36344" x="6451600" y="2222500"/>
          <p14:tracePt t="36361" x="6540500" y="2266950"/>
          <p14:tracePt t="36377" x="6629400" y="2330450"/>
          <p14:tracePt t="36396" x="6667500" y="2374900"/>
          <p14:tracePt t="36411" x="6686550" y="2400300"/>
          <p14:tracePt t="36573" x="6692900" y="2400300"/>
          <p14:tracePt t="36577" x="6692900" y="2381250"/>
          <p14:tracePt t="36584" x="6699250" y="2362200"/>
          <p14:tracePt t="36594" x="6705600" y="2355850"/>
          <p14:tracePt t="36611" x="6724650" y="2336800"/>
          <p14:tracePt t="36627" x="6750050" y="2330450"/>
          <p14:tracePt t="36646" x="6800850" y="2330450"/>
          <p14:tracePt t="36660" x="6902450" y="2330450"/>
          <p14:tracePt t="36677" x="7029450" y="2336800"/>
          <p14:tracePt t="36694" x="7175500" y="2349500"/>
          <p14:tracePt t="36710" x="7327900" y="2381250"/>
          <p14:tracePt t="36729" x="7512050" y="2406650"/>
          <p14:tracePt t="36744" x="7588250" y="2425700"/>
          <p14:tracePt t="36763" x="7607300" y="2432050"/>
          <p14:tracePt t="36777" x="7613650" y="2438400"/>
          <p14:tracePt t="36794" x="7620000" y="2470150"/>
          <p14:tracePt t="36811" x="7626350" y="2482850"/>
          <p14:tracePt t="36881" x="7620000" y="2463800"/>
          <p14:tracePt t="36889" x="7613650" y="2451100"/>
          <p14:tracePt t="36897" x="7613650" y="2438400"/>
          <p14:tracePt t="36911" x="7607300" y="2425700"/>
          <p14:tracePt t="37040" x="7620000" y="2400300"/>
          <p14:tracePt t="37049" x="7645400" y="2362200"/>
          <p14:tracePt t="37056" x="7677150" y="2324100"/>
          <p14:tracePt t="37065" x="7696200" y="2292350"/>
          <p14:tracePt t="37077" x="7721600" y="2260600"/>
          <p14:tracePt t="37094" x="7747000" y="2222500"/>
          <p14:tracePt t="37111" x="7766050" y="2190750"/>
          <p14:tracePt t="37177" x="7759700" y="2203450"/>
          <p14:tracePt t="37184" x="7721600" y="2247900"/>
          <p14:tracePt t="37194" x="7689850" y="2292350"/>
          <p14:tracePt t="37212" x="7588250" y="2432050"/>
          <p14:tracePt t="37231" x="7473950" y="2571750"/>
          <p14:tracePt t="37244" x="7366000" y="2705100"/>
          <p14:tracePt t="37264" x="7232650" y="2857500"/>
          <p14:tracePt t="37278" x="7194550" y="2901950"/>
          <p14:tracePt t="37294" x="7143750" y="2959100"/>
          <p14:tracePt t="37311" x="7118350" y="2990850"/>
          <p14:tracePt t="37411" x="7118350" y="3003550"/>
          <p14:tracePt t="37420" x="7118350" y="3054350"/>
          <p14:tracePt t="37427" x="7131050" y="3105150"/>
          <p14:tracePt t="37444" x="7200900" y="3219450"/>
          <p14:tracePt t="37460" x="7277100" y="3333750"/>
          <p14:tracePt t="37477" x="7366000" y="3486150"/>
          <p14:tracePt t="37494" x="7416800" y="3600450"/>
          <p14:tracePt t="37514" x="7499350" y="3771900"/>
          <p14:tracePt t="37527" x="7518400" y="3816350"/>
          <p14:tracePt t="37544" x="7626350" y="4032250"/>
          <p14:tracePt t="37561" x="7677150" y="4133850"/>
          <p14:tracePt t="37577" x="7708900" y="4203700"/>
          <p14:tracePt t="37594" x="7721600" y="4241800"/>
          <p14:tracePt t="37627" x="7727950" y="4248150"/>
          <p14:tracePt t="37644" x="7727950" y="4254500"/>
          <p14:tracePt t="37660" x="7734300" y="4260850"/>
          <p14:tracePt t="37677" x="7740650" y="4260850"/>
          <p14:tracePt t="37696" x="7753350" y="4279900"/>
          <p14:tracePt t="37712" x="7753350" y="4292600"/>
          <p14:tracePt t="37729" x="7753350" y="4311650"/>
          <p14:tracePt t="37744" x="7753350" y="4368800"/>
          <p14:tracePt t="37762" x="7753350" y="4464050"/>
          <p14:tracePt t="37777" x="7753350" y="4578350"/>
          <p14:tracePt t="37794" x="7753350" y="4705350"/>
          <p14:tracePt t="37811" x="7753350" y="4806950"/>
          <p14:tracePt t="37828" x="7753350" y="4870450"/>
          <p14:tracePt t="37844" x="7753350" y="4902200"/>
          <p14:tracePt t="37966" x="7747000" y="4889500"/>
          <p14:tracePt t="37971" x="7747000" y="4851400"/>
          <p14:tracePt t="37983" x="7740650" y="4787900"/>
          <p14:tracePt t="37994" x="7740650" y="4762500"/>
          <p14:tracePt t="38010" x="7740650" y="4724400"/>
          <p14:tracePt t="38027" x="7740650" y="4699000"/>
          <p14:tracePt t="38044" x="7740650" y="4686300"/>
          <p14:tracePt t="38061" x="7740650" y="4673600"/>
          <p14:tracePt t="38077" x="7747000" y="4654550"/>
          <p14:tracePt t="38094" x="7747000" y="4648200"/>
          <p14:tracePt t="38110" x="7747000" y="4635500"/>
          <p14:tracePt t="38127" x="7747000" y="4622800"/>
          <p14:tracePt t="38146" x="7708900" y="4597400"/>
          <p14:tracePt t="38160" x="7670800" y="4584700"/>
          <p14:tracePt t="38177" x="7639050" y="4584700"/>
          <p14:tracePt t="38195" x="7588250" y="4584700"/>
          <p14:tracePt t="38211" x="7524750" y="4584700"/>
          <p14:tracePt t="38229" x="7435850" y="4584700"/>
          <p14:tracePt t="38243" x="7334250" y="4584700"/>
          <p14:tracePt t="38263" x="7232650" y="4565650"/>
          <p14:tracePt t="38277" x="7150100" y="4559300"/>
          <p14:tracePt t="38294" x="7073900" y="4527550"/>
          <p14:tracePt t="38311" x="7016750" y="4521200"/>
          <p14:tracePt t="38328" x="7010400" y="4508500"/>
          <p14:tracePt t="38344" x="7004050" y="4508500"/>
          <p14:tracePt t="38388" x="6997700" y="4508500"/>
          <p14:tracePt t="38393" x="6991350" y="4527550"/>
          <p14:tracePt t="38411" x="6985000" y="4591050"/>
          <p14:tracePt t="38427" x="6959600" y="4667250"/>
          <p14:tracePt t="38444" x="6946900" y="4705350"/>
          <p14:tracePt t="38461" x="6921500" y="4749800"/>
          <p14:tracePt t="38481" x="6908800" y="4800600"/>
          <p14:tracePt t="38494" x="6908800" y="4826000"/>
          <p14:tracePt t="38510" x="6940550" y="4895850"/>
          <p14:tracePt t="38514" x="6972300" y="4927600"/>
          <p14:tracePt t="38527" x="6997700" y="4946650"/>
          <p14:tracePt t="38544" x="7086600" y="5010150"/>
          <p14:tracePt t="38560" x="7124700" y="5029200"/>
          <p14:tracePt t="38577" x="7162800" y="5041900"/>
          <p14:tracePt t="38594" x="7175500" y="5054600"/>
          <p14:tracePt t="38610" x="7207250" y="5067300"/>
          <p14:tracePt t="38627" x="7264400" y="5092700"/>
          <p14:tracePt t="38644" x="7353300" y="5124450"/>
          <p14:tracePt t="38660" x="7442200" y="5149850"/>
          <p14:tracePt t="38678" x="7512050" y="5175250"/>
          <p14:tracePt t="38697" x="7600950" y="5187950"/>
          <p14:tracePt t="38712" x="7607300" y="5187950"/>
          <p14:tracePt t="38728" x="7613650" y="5187950"/>
          <p14:tracePt t="38745" x="7620000" y="5187950"/>
          <p14:tracePt t="38764" x="7632700" y="5194300"/>
          <p14:tracePt t="38794" x="7639050" y="5200650"/>
          <p14:tracePt t="38818" x="7645400" y="5200650"/>
          <p14:tracePt t="38834" x="7658100" y="5207000"/>
          <p14:tracePt t="38844" x="7670800" y="5219700"/>
          <p14:tracePt t="38861" x="7702550" y="5238750"/>
          <p14:tracePt t="38877" x="7734300" y="5251450"/>
          <p14:tracePt t="38897" x="7772400" y="5257800"/>
          <p14:tracePt t="38911" x="7785100" y="5257800"/>
          <p14:tracePt t="38944" x="7791450" y="5264150"/>
          <p14:tracePt t="38962" x="7797800" y="5264150"/>
          <p14:tracePt t="38984" x="7797800" y="5270500"/>
          <p14:tracePt t="39042" x="7804150" y="5270500"/>
          <p14:tracePt t="39049" x="7804150" y="5264150"/>
          <p14:tracePt t="39060" x="7804150" y="5238750"/>
          <p14:tracePt t="39077" x="7772400" y="5162550"/>
          <p14:tracePt t="39094" x="7727950" y="5073650"/>
          <p14:tracePt t="39111" x="7683500" y="4946650"/>
          <p14:tracePt t="39127" x="7664450" y="4895850"/>
          <p14:tracePt t="39144" x="7600950" y="4768850"/>
          <p14:tracePt t="39161" x="7562850" y="4692650"/>
          <p14:tracePt t="39177" x="7531100" y="4610100"/>
          <p14:tracePt t="39195" x="7499350" y="4546600"/>
          <p14:tracePt t="39211" x="7480300" y="4495800"/>
          <p14:tracePt t="39228" x="7461250" y="4457700"/>
          <p14:tracePt t="39244" x="7454900" y="4451350"/>
          <p14:tracePt t="39261" x="7442200" y="4445000"/>
          <p14:tracePt t="39277" x="7435850" y="4432300"/>
          <p14:tracePt t="39294" x="7416800" y="4425950"/>
          <p14:tracePt t="39312" x="7359650" y="4400550"/>
          <p14:tracePt t="39327" x="7334250" y="4387850"/>
          <p14:tracePt t="39343" x="7194550" y="4324350"/>
          <p14:tracePt t="39360" x="7067550" y="4254500"/>
          <p14:tracePt t="39377" x="6965950" y="4165600"/>
          <p14:tracePt t="39394" x="6889750" y="4108450"/>
          <p14:tracePt t="39410" x="6858000" y="4057650"/>
          <p14:tracePt t="39427" x="6838950" y="4038600"/>
          <p14:tracePt t="39499" x="6838950" y="4064000"/>
          <p14:tracePt t="39506" x="6845300" y="4108450"/>
          <p14:tracePt t="39515" x="6870700" y="4159250"/>
          <p14:tracePt t="39527" x="6870700" y="4197350"/>
          <p14:tracePt t="39544" x="6908800" y="4324350"/>
          <p14:tracePt t="39560" x="6921500" y="4362450"/>
          <p14:tracePt t="39577" x="6921500" y="4368800"/>
          <p14:tracePt t="39634" x="6927850" y="4368800"/>
          <p14:tracePt t="39642" x="6934200" y="4362450"/>
          <p14:tracePt t="39652" x="6934200" y="4330700"/>
          <p14:tracePt t="39660" x="6940550" y="4318000"/>
          <p14:tracePt t="39677" x="6965950" y="4248150"/>
          <p14:tracePt t="39697" x="6965950" y="4197350"/>
          <p14:tracePt t="39711" x="6965950" y="4184650"/>
          <p14:tracePt t="39778" x="6959600" y="4184650"/>
          <p14:tracePt t="39786" x="6946900" y="4216400"/>
          <p14:tracePt t="39797" x="6946900" y="4248150"/>
          <p14:tracePt t="39811" x="6927850" y="4311650"/>
          <p14:tracePt t="39827" x="6921500" y="4368800"/>
          <p14:tracePt t="39844" x="6915150" y="4413250"/>
          <p14:tracePt t="39861" x="6915150" y="4419600"/>
          <p14:tracePt t="39931" x="6915150" y="4413250"/>
          <p14:tracePt t="39939" x="6915150" y="4381500"/>
          <p14:tracePt t="39950" x="6915150" y="4349750"/>
          <p14:tracePt t="39963" x="6940550" y="4254500"/>
          <p14:tracePt t="39980" x="6959600" y="4191000"/>
          <p14:tracePt t="39994" x="6959600" y="4159250"/>
          <p14:tracePt t="40011" x="6959600" y="4152900"/>
          <p14:tracePt t="40074" x="6959600" y="4178300"/>
          <p14:tracePt t="40083" x="6959600" y="4210050"/>
          <p14:tracePt t="40094" x="6959600" y="4241800"/>
          <p14:tracePt t="40110" x="6953250" y="4298950"/>
          <p14:tracePt t="40127" x="6953250" y="4330700"/>
          <p14:tracePt t="40147" x="6953250" y="4343400"/>
          <p14:tracePt t="40209" x="6959600" y="4343400"/>
          <p14:tracePt t="40217" x="6965950" y="4330700"/>
          <p14:tracePt t="40227" x="6985000" y="4311650"/>
          <p14:tracePt t="40243" x="7004050" y="4273550"/>
          <p14:tracePt t="40260" x="7010400" y="4254500"/>
          <p14:tracePt t="40277" x="7016750" y="4254500"/>
          <p14:tracePt t="40321" x="7029450" y="4267200"/>
          <p14:tracePt t="40329" x="7029450" y="4279900"/>
          <p14:tracePt t="40344" x="7029450" y="4311650"/>
          <p14:tracePt t="40360" x="7029450" y="4330700"/>
          <p14:tracePt t="40377" x="7029450" y="4343400"/>
          <p14:tracePt t="40410" x="7035800" y="4349750"/>
          <p14:tracePt t="40448" x="7042150" y="4349750"/>
          <p14:tracePt t="40456" x="7054850" y="4343400"/>
          <p14:tracePt t="40464" x="7054850" y="4330700"/>
          <p14:tracePt t="40478" x="7061200" y="4324350"/>
          <p14:tracePt t="40494" x="7080250" y="4292600"/>
          <p14:tracePt t="40510" x="7099300" y="4273550"/>
          <p14:tracePt t="40513" x="7105650" y="4260850"/>
          <p14:tracePt t="40527" x="7105650" y="4254500"/>
          <p14:tracePt t="40543" x="7112000" y="4241800"/>
          <p14:tracePt t="40626" x="7112000" y="4260850"/>
          <p14:tracePt t="40636" x="7118350" y="4279900"/>
          <p14:tracePt t="40643" x="7118350" y="4298950"/>
          <p14:tracePt t="40660" x="7124700" y="4318000"/>
          <p14:tracePt t="40677" x="7124700" y="4324350"/>
          <p14:tracePt t="40693" x="7124700" y="4337050"/>
          <p14:tracePt t="40732" x="7131050" y="4337050"/>
          <p14:tracePt t="40762" x="7143750" y="4330700"/>
          <p14:tracePt t="40769" x="7143750" y="4318000"/>
          <p14:tracePt t="40777" x="7156450" y="4292600"/>
          <p14:tracePt t="40793" x="7169150" y="4235450"/>
          <p14:tracePt t="40810" x="7194550" y="4171950"/>
          <p14:tracePt t="40827" x="7194550" y="4114800"/>
          <p14:tracePt t="40843" x="7194550" y="4083050"/>
          <p14:tracePt t="40920" x="7194550" y="4089400"/>
          <p14:tracePt t="40929" x="7194550" y="4114800"/>
          <p14:tracePt t="40937" x="7194550" y="4146550"/>
          <p14:tracePt t="40945" x="7194550" y="4178300"/>
          <p14:tracePt t="40962" x="7194550" y="4235450"/>
          <p14:tracePt t="40979" x="7194550" y="4267200"/>
          <p14:tracePt t="40993" x="7194550" y="4286250"/>
          <p14:tracePt t="41010" x="7194550" y="4292600"/>
          <p14:tracePt t="41027" x="7194550" y="4324350"/>
          <p14:tracePt t="41044" x="7200900" y="4375150"/>
          <p14:tracePt t="41060" x="7277100" y="4495800"/>
          <p14:tracePt t="41077" x="7378700" y="4641850"/>
          <p14:tracePt t="41094" x="7499350" y="4781550"/>
          <p14:tracePt t="41111" x="7581900" y="4870450"/>
          <p14:tracePt t="41127" x="7613650" y="4921250"/>
          <p14:tracePt t="41147" x="7620000" y="4927600"/>
          <p14:tracePt t="41284" x="7620000" y="4940300"/>
          <p14:tracePt t="41294" x="7620000" y="4959350"/>
          <p14:tracePt t="41298" x="7620000" y="4965700"/>
          <p14:tracePt t="41310" x="7620000" y="4984750"/>
          <p14:tracePt t="41327" x="7613650" y="5010150"/>
          <p14:tracePt t="41343" x="7594600" y="5067300"/>
          <p14:tracePt t="41360" x="7594600" y="5092700"/>
          <p14:tracePt t="41377" x="7594600" y="5105400"/>
          <p14:tracePt t="41394" x="7594600" y="5111750"/>
          <p14:tracePt t="41410" x="7594600" y="5118100"/>
          <p14:tracePt t="41449" x="7600950" y="5118100"/>
          <p14:tracePt t="41461" x="7607300" y="5118100"/>
          <p14:tracePt t="41479" x="7626350" y="5118100"/>
          <p14:tracePt t="41493" x="7639050" y="5118100"/>
          <p14:tracePt t="41513" x="7677150" y="5118100"/>
          <p14:tracePt t="41528" x="7708900" y="5118100"/>
          <p14:tracePt t="41544" x="7734300" y="5118100"/>
          <p14:tracePt t="41560" x="7778750" y="5092700"/>
          <p14:tracePt t="41577" x="7791450" y="5086350"/>
          <p14:tracePt t="41594" x="7804150" y="5086350"/>
          <p14:tracePt t="41611" x="7816850" y="5073650"/>
          <p14:tracePt t="41627" x="7816850" y="5054600"/>
          <p14:tracePt t="41647" x="7816850" y="5022850"/>
          <p14:tracePt t="41660" x="7823200" y="4972050"/>
          <p14:tracePt t="41677" x="7829550" y="4914900"/>
          <p14:tracePt t="41693" x="7829550" y="4870450"/>
          <p14:tracePt t="41712" x="7829550" y="4838700"/>
          <p14:tracePt t="41730" x="7829550" y="4826000"/>
          <p14:tracePt t="41744" x="7829550" y="4819650"/>
          <p14:tracePt t="41762" x="7823200" y="4806950"/>
          <p14:tracePt t="41777" x="7810500" y="4794250"/>
          <p14:tracePt t="41793" x="7797800" y="4787900"/>
          <p14:tracePt t="41810" x="7778750" y="4781550"/>
          <p14:tracePt t="41827" x="7759700" y="4768850"/>
          <p14:tracePt t="41844" x="7721600" y="4768850"/>
          <p14:tracePt t="41860" x="7683500" y="4762500"/>
          <p14:tracePt t="41877" x="7645400" y="4762500"/>
          <p14:tracePt t="41895" x="7613650" y="4762500"/>
          <p14:tracePt t="41910" x="7581900" y="4762500"/>
          <p14:tracePt t="41927" x="7562850" y="4762500"/>
          <p14:tracePt t="41943" x="7493000" y="4787900"/>
          <p14:tracePt t="41962" x="7448550" y="4813300"/>
          <p14:tracePt t="41979" x="7404100" y="4838700"/>
          <p14:tracePt t="41994" x="7353300" y="4889500"/>
          <p14:tracePt t="42011" x="7321550" y="4895850"/>
          <p14:tracePt t="42016" x="7315200" y="4902200"/>
          <p14:tracePt t="42027" x="7308850" y="4908550"/>
          <p14:tracePt t="42091" x="7302500" y="4914900"/>
          <p14:tracePt t="42099" x="7296150" y="4921250"/>
          <p14:tracePt t="42110" x="7289800" y="4927600"/>
          <p14:tracePt t="42127" x="7264400" y="4972050"/>
          <p14:tracePt t="42147" x="7251700" y="5003800"/>
          <p14:tracePt t="42160" x="7232650" y="5041900"/>
          <p14:tracePt t="42177" x="7219950" y="5080000"/>
          <p14:tracePt t="42195" x="7207250" y="5118100"/>
          <p14:tracePt t="42212" x="7200900" y="5143500"/>
          <p14:tracePt t="42231" x="7200900" y="5168900"/>
          <p14:tracePt t="42244" x="7200900" y="5207000"/>
          <p14:tracePt t="42260" x="7194550" y="5238750"/>
          <p14:tracePt t="42277" x="7194550" y="5276850"/>
          <p14:tracePt t="42293" x="7181850" y="5314950"/>
          <p14:tracePt t="42310" x="7181850" y="5359400"/>
          <p14:tracePt t="42327" x="7181850" y="5403850"/>
          <p14:tracePt t="42344" x="7194550" y="5461000"/>
          <p14:tracePt t="42360" x="7207250" y="5505450"/>
          <p14:tracePt t="42377" x="7219950" y="5543550"/>
          <p14:tracePt t="42394" x="7239000" y="5594350"/>
          <p14:tracePt t="42410" x="7277100" y="5651500"/>
          <p14:tracePt t="42427" x="7315200" y="5708650"/>
          <p14:tracePt t="42446" x="7353300" y="5746750"/>
          <p14:tracePt t="42462" x="7378700" y="5784850"/>
          <p14:tracePt t="42481" x="7448550" y="5822950"/>
          <p14:tracePt t="42493" x="7461250" y="5829300"/>
          <p14:tracePt t="42512" x="7493000" y="5835650"/>
          <p14:tracePt t="42528" x="7537450" y="5835650"/>
          <p14:tracePt t="42543" x="7575550" y="5835650"/>
          <p14:tracePt t="42560" x="7594600" y="5835650"/>
          <p14:tracePt t="42577" x="7632700" y="5835650"/>
          <p14:tracePt t="42594" x="7658100" y="5835650"/>
          <p14:tracePt t="42611" x="7689850" y="5835650"/>
          <p14:tracePt t="42627" x="7715250" y="5816600"/>
          <p14:tracePt t="42647" x="7766050" y="5778500"/>
          <p14:tracePt t="42660" x="7816850" y="5753100"/>
          <p14:tracePt t="42677" x="7854950" y="5721350"/>
          <p14:tracePt t="42696" x="7918450" y="5638800"/>
          <p14:tracePt t="42713" x="7950200" y="5594350"/>
          <p14:tracePt t="42731" x="7975600" y="5549900"/>
          <p14:tracePt t="42744" x="7994650" y="5499100"/>
          <p14:tracePt t="42762" x="8013700" y="5441950"/>
          <p14:tracePt t="42777" x="8032750" y="5372100"/>
          <p14:tracePt t="42794" x="8032750" y="5314950"/>
          <p14:tracePt t="42810" x="8032750" y="5251450"/>
          <p14:tracePt t="42827" x="8032750" y="5200650"/>
          <p14:tracePt t="42843" x="8032750" y="5149850"/>
          <p14:tracePt t="42860" x="8032750" y="5086350"/>
          <p14:tracePt t="42877" x="8026400" y="5029200"/>
          <p14:tracePt t="42897" x="7994650" y="4953000"/>
          <p14:tracePt t="42910" x="7981950" y="4927600"/>
          <p14:tracePt t="42927" x="7918450" y="4838700"/>
          <p14:tracePt t="42945" x="7861300" y="4794250"/>
          <p14:tracePt t="42961" x="7829550" y="4762500"/>
          <p14:tracePt t="42981" x="7791450" y="4737100"/>
          <p14:tracePt t="42993" x="7766050" y="4724400"/>
          <p14:tracePt t="43012" x="7740650" y="4711700"/>
          <p14:tracePt t="43027" x="7715250" y="4705350"/>
          <p14:tracePt t="43045" x="7639050" y="4705350"/>
          <p14:tracePt t="43060" x="7569200" y="4705350"/>
          <p14:tracePt t="43077" x="7473950" y="4705350"/>
          <p14:tracePt t="43093" x="7372350" y="4718050"/>
          <p14:tracePt t="43110" x="7327900" y="4724400"/>
          <p14:tracePt t="43127" x="7258050" y="4749800"/>
          <p14:tracePt t="43146" x="7226300" y="4768850"/>
          <p14:tracePt t="43160" x="7200900" y="4806950"/>
          <p14:tracePt t="43177" x="7175500" y="4851400"/>
          <p14:tracePt t="43195" x="7143750" y="4940300"/>
          <p14:tracePt t="43210" x="7137400" y="5003800"/>
          <p14:tracePt t="43228" x="7124700" y="5073650"/>
          <p14:tracePt t="43243" x="7124700" y="5124450"/>
          <p14:tracePt t="43262" x="7124700" y="5187950"/>
          <p14:tracePt t="43277" x="7143750" y="5257800"/>
          <p14:tracePt t="43293" x="7188200" y="5353050"/>
          <p14:tracePt t="43310" x="7226300" y="5416550"/>
          <p14:tracePt t="43327" x="7270750" y="5480050"/>
          <p14:tracePt t="43343" x="7296150" y="5511800"/>
          <p14:tracePt t="43360" x="7302500" y="5537200"/>
          <p14:tracePt t="43376" x="7334250" y="5575300"/>
          <p14:tracePt t="43393" x="7359650" y="5600700"/>
          <p14:tracePt t="43410" x="7404100" y="5638800"/>
          <p14:tracePt t="43426" x="7435850" y="5664200"/>
          <p14:tracePt t="43443" x="7442200" y="5670550"/>
          <p14:tracePt t="43460" x="7454900" y="5683250"/>
          <p14:tracePt t="43477" x="7467600" y="5695950"/>
          <p14:tracePt t="43493" x="7473950" y="5695950"/>
          <p14:tracePt t="43513" x="7518400" y="5734050"/>
          <p14:tracePt t="43527" x="7581900" y="5765800"/>
          <p14:tracePt t="43543" x="7632700" y="5772150"/>
          <p14:tracePt t="43560" x="7670800" y="5772150"/>
          <p14:tracePt t="43577" x="7708900" y="5772150"/>
          <p14:tracePt t="43593" x="7740650" y="5772150"/>
          <p14:tracePt t="43610" x="7772400" y="5753100"/>
          <p14:tracePt t="43626" x="7810500" y="5708650"/>
          <p14:tracePt t="43643" x="7842250" y="5651500"/>
          <p14:tracePt t="43660" x="7893050" y="5581650"/>
          <p14:tracePt t="43676" x="7912100" y="5549900"/>
          <p14:tracePt t="43693" x="7931150" y="5511800"/>
          <p14:tracePt t="43710" x="7950200" y="5480050"/>
          <p14:tracePt t="43727" x="7969250" y="5435600"/>
          <p14:tracePt t="43743" x="7969250" y="5416550"/>
          <p14:tracePt t="43762" x="7981950" y="5365750"/>
          <p14:tracePt t="43777" x="7981950" y="5314950"/>
          <p14:tracePt t="43793" x="7981950" y="5264150"/>
          <p14:tracePt t="43810" x="7981950" y="5219700"/>
          <p14:tracePt t="43826" x="7981950" y="5181600"/>
          <p14:tracePt t="43843" x="7969250" y="5137150"/>
          <p14:tracePt t="43860" x="7956550" y="5099050"/>
          <p14:tracePt t="43877" x="7931150" y="5054600"/>
          <p14:tracePt t="43897" x="7899400" y="5003800"/>
          <p14:tracePt t="43910" x="7880350" y="4984750"/>
          <p14:tracePt t="43926" x="7854950" y="4959350"/>
          <p14:tracePt t="43943" x="7791450" y="4908550"/>
          <p14:tracePt t="43959" x="7740650" y="4883150"/>
          <p14:tracePt t="43977" x="7683500" y="4851400"/>
          <p14:tracePt t="43993" x="7658100" y="4845050"/>
          <p14:tracePt t="44010" x="7645400" y="4838700"/>
          <p14:tracePt t="44026" x="7632700" y="4838700"/>
          <p14:tracePt t="44043" x="7607300" y="4832350"/>
          <p14:tracePt t="44060" x="7562850" y="4826000"/>
          <p14:tracePt t="44076" x="7505700" y="4819650"/>
          <p14:tracePt t="44093" x="7448550" y="4813300"/>
          <p14:tracePt t="44110" x="7391400" y="4806950"/>
          <p14:tracePt t="44126" x="7359650" y="4800600"/>
          <p14:tracePt t="44146" x="7327900" y="4800600"/>
          <p14:tracePt t="44160" x="7321550" y="4800600"/>
          <p14:tracePt t="44217" x="7302500" y="4800600"/>
          <p14:tracePt t="44225" x="7289800" y="4826000"/>
          <p14:tracePt t="44232" x="7258050" y="4857750"/>
          <p14:tracePt t="44243" x="7239000" y="4876800"/>
          <p14:tracePt t="44260" x="7181850" y="4946650"/>
          <p14:tracePt t="44276" x="7137400" y="4997450"/>
          <p14:tracePt t="44293" x="7118350" y="5029200"/>
          <p14:tracePt t="44310" x="7112000" y="5054600"/>
          <p14:tracePt t="44326" x="7092950" y="5099050"/>
          <p14:tracePt t="44343" x="7092950" y="5168900"/>
          <p14:tracePt t="44360" x="7092950" y="5226050"/>
          <p14:tracePt t="44376" x="7092950" y="5302250"/>
          <p14:tracePt t="44393" x="7105650" y="5384800"/>
          <p14:tracePt t="44410" x="7131050" y="5441950"/>
          <p14:tracePt t="44427" x="7169150" y="5499100"/>
          <p14:tracePt t="44443" x="7213600" y="5543550"/>
          <p14:tracePt t="44463" x="7232650" y="5575300"/>
          <p14:tracePt t="44481" x="7264400" y="5600700"/>
          <p14:tracePt t="44494" x="7270750" y="5607050"/>
          <p14:tracePt t="44513" x="7289800" y="5619750"/>
          <p14:tracePt t="44527" x="7308850" y="5632450"/>
          <p14:tracePt t="44544" x="7327900" y="5638800"/>
          <p14:tracePt t="44560" x="7385050" y="5657850"/>
          <p14:tracePt t="44577" x="7435850" y="5670550"/>
          <p14:tracePt t="44593" x="7480300" y="5683250"/>
          <p14:tracePt t="44610" x="7512050" y="5689600"/>
          <p14:tracePt t="44627" x="7531100" y="5702300"/>
          <p14:tracePt t="44643" x="7543800" y="5702300"/>
          <p14:tracePt t="44660" x="7550150" y="5702300"/>
          <p14:tracePt t="44676" x="7562850" y="5702300"/>
          <p14:tracePt t="44693" x="7588250" y="5702300"/>
          <p14:tracePt t="44710" x="7626350" y="5702300"/>
          <p14:tracePt t="44727" x="7689850" y="5702300"/>
          <p14:tracePt t="44743" x="7708900" y="5695950"/>
          <p14:tracePt t="44760" x="7785100" y="5670550"/>
          <p14:tracePt t="44776" x="7835900" y="5657850"/>
          <p14:tracePt t="44793" x="7867650" y="5645150"/>
          <p14:tracePt t="44810" x="7886700" y="5632450"/>
          <p14:tracePt t="44826" x="7893050" y="5632450"/>
          <p14:tracePt t="44843" x="7905750" y="5626100"/>
          <p14:tracePt t="44860" x="7912100" y="5619750"/>
          <p14:tracePt t="44876" x="7924800" y="5607050"/>
          <p14:tracePt t="44893" x="7937500" y="5588000"/>
          <p14:tracePt t="44910" x="7962900" y="5562600"/>
          <p14:tracePt t="44927" x="7988300" y="5511800"/>
          <p14:tracePt t="44944" x="8001000" y="5505450"/>
          <p14:tracePt t="44960" x="8020050" y="5467350"/>
          <p14:tracePt t="44978" x="8032750" y="5448300"/>
          <p14:tracePt t="44993" x="8039100" y="5435600"/>
          <p14:tracePt t="45010" x="8045450" y="5410200"/>
          <p14:tracePt t="45027" x="8051800" y="5391150"/>
          <p14:tracePt t="45043" x="8058150" y="5359400"/>
          <p14:tracePt t="45060" x="8058150" y="5334000"/>
          <p14:tracePt t="45076" x="8064500" y="5302250"/>
          <p14:tracePt t="45094" x="8070850" y="5276850"/>
          <p14:tracePt t="45110" x="8070850" y="5251450"/>
          <p14:tracePt t="45128" x="8070850" y="5213350"/>
          <p14:tracePt t="45144" x="8070850" y="5194300"/>
          <p14:tracePt t="45159" x="8070850" y="5143500"/>
          <p14:tracePt t="45176" x="8064500" y="5118100"/>
          <p14:tracePt t="45193" x="8051800" y="5073650"/>
          <p14:tracePt t="45210" x="8045450" y="5022850"/>
          <p14:tracePt t="45227" x="8045450" y="4972050"/>
          <p14:tracePt t="45243" x="8032750" y="4933950"/>
          <p14:tracePt t="45260" x="8026400" y="4902200"/>
          <p14:tracePt t="45276" x="8001000" y="4864100"/>
          <p14:tracePt t="45293" x="7988300" y="4838700"/>
          <p14:tracePt t="45310" x="7975600" y="4819650"/>
          <p14:tracePt t="45327" x="7962900" y="4800600"/>
          <p14:tracePt t="52606" x="7956550" y="4794250"/>
          <p14:tracePt t="52610" x="7950200" y="4781550"/>
          <p14:tracePt t="52626" x="7905750" y="4502150"/>
          <p14:tracePt t="52644" x="7886700" y="4165600"/>
          <p14:tracePt t="52659" x="7880350" y="3930650"/>
          <p14:tracePt t="52676" x="7880350" y="3721100"/>
          <p14:tracePt t="52692" x="7880350" y="3448050"/>
          <p14:tracePt t="52710" x="7880350" y="3187700"/>
          <p14:tracePt t="52729" x="7861300" y="2940050"/>
          <p14:tracePt t="52743" x="7835900" y="2800350"/>
          <p14:tracePt t="52762" x="7829550" y="2724150"/>
          <p14:tracePt t="52776" x="7816850" y="2673350"/>
          <p14:tracePt t="52793" x="7804150" y="2641600"/>
          <p14:tracePt t="52809" x="7778750" y="2616200"/>
          <p14:tracePt t="52826" x="7753350" y="2597150"/>
          <p14:tracePt t="52843" x="7715250" y="2584450"/>
          <p14:tracePt t="52860" x="7689850" y="2578100"/>
          <p14:tracePt t="52947" x="7645400" y="2552700"/>
          <p14:tracePt t="52952" x="7575550" y="2520950"/>
          <p14:tracePt t="52963" x="7486650" y="2482850"/>
          <p14:tracePt t="52979" x="7353300" y="2419350"/>
          <p14:tracePt t="52992" x="7213600" y="2355850"/>
          <p14:tracePt t="53011" x="7067550" y="2286000"/>
          <p14:tracePt t="53026" x="6870700" y="2171700"/>
          <p14:tracePt t="53043" x="6762750" y="2082800"/>
          <p14:tracePt t="53059" x="6705600" y="2025650"/>
          <p14:tracePt t="53076" x="6686550" y="2000250"/>
          <p14:tracePt t="53093" x="6673850" y="1987550"/>
          <p14:tracePt t="53179" x="6692900" y="2012950"/>
          <p14:tracePt t="53187" x="6743700" y="2044700"/>
          <p14:tracePt t="53197" x="6813550" y="2070100"/>
          <p14:tracePt t="53209" x="6959600" y="2120900"/>
          <p14:tracePt t="53229" x="7124700" y="2152650"/>
          <p14:tracePt t="53243" x="7226300" y="2165350"/>
          <p14:tracePt t="53262" x="7251700" y="2165350"/>
          <p14:tracePt t="53276" x="7264400" y="2165350"/>
          <p14:tracePt t="53297" x="7270750" y="2165350"/>
          <p14:tracePt t="53309" x="7270750" y="2159000"/>
          <p14:tracePt t="53326" x="7296150" y="2108200"/>
          <p14:tracePt t="53342" x="7315200" y="2070100"/>
          <p14:tracePt t="53359" x="7359650" y="2012950"/>
          <p14:tracePt t="53376" x="7404100" y="1949450"/>
          <p14:tracePt t="53394" x="7442200" y="1917700"/>
          <p14:tracePt t="53409" x="7448550" y="1911350"/>
          <p14:tracePt t="53490" x="7448550" y="1905000"/>
          <p14:tracePt t="53499" x="7454900" y="1905000"/>
          <p14:tracePt t="53513" x="7486650" y="1892300"/>
          <p14:tracePt t="53526" x="7505700" y="1885950"/>
          <p14:tracePt t="53542" x="7575550" y="1879600"/>
          <p14:tracePt t="53560" x="7740650" y="1854200"/>
          <p14:tracePt t="53576" x="7816850" y="1847850"/>
          <p14:tracePt t="53593" x="7886700" y="1847850"/>
          <p14:tracePt t="53610" x="7924800" y="1847850"/>
          <p14:tracePt t="53626" x="7950200" y="1847850"/>
          <p14:tracePt t="53645" x="7975600" y="1860550"/>
          <p14:tracePt t="53659" x="7988300" y="1898650"/>
          <p14:tracePt t="53676" x="8007350" y="1943100"/>
          <p14:tracePt t="53692" x="8051800" y="2006600"/>
          <p14:tracePt t="53709" x="8077200" y="2038350"/>
          <p14:tracePt t="53728" x="8121650" y="2095500"/>
          <p14:tracePt t="53761" x="8159750" y="2114550"/>
          <p14:tracePt t="53776" x="8185150" y="2120900"/>
          <p14:tracePt t="53792" x="8216900" y="2120900"/>
          <p14:tracePt t="53810" x="8235950" y="2120900"/>
          <p14:tracePt t="53826" x="8261350" y="2120900"/>
          <p14:tracePt t="53843" x="8274050" y="2114550"/>
          <p14:tracePt t="53859" x="8280400" y="2108200"/>
          <p14:tracePt t="53876" x="8286750" y="2095500"/>
          <p14:tracePt t="53895" x="8286750" y="2057400"/>
          <p14:tracePt t="53909" x="8286750" y="2051050"/>
          <p14:tracePt t="53926" x="8286750" y="2032000"/>
          <p14:tracePt t="53944" x="8280400" y="2025650"/>
          <p14:tracePt t="53959" x="8267700" y="2025650"/>
          <p14:tracePt t="53979" x="8235950" y="2025650"/>
          <p14:tracePt t="53993" x="8197850" y="2025650"/>
          <p14:tracePt t="54009" x="8153400" y="2025650"/>
          <p14:tracePt t="54026" x="8121650" y="2025650"/>
          <p14:tracePt t="54042" x="8108950" y="2025650"/>
          <p14:tracePt t="54059" x="8096250" y="2012950"/>
          <p14:tracePt t="54076" x="8089900" y="1968500"/>
          <p14:tracePt t="54092" x="8070850" y="1936750"/>
          <p14:tracePt t="54109" x="8070850" y="1898650"/>
          <p14:tracePt t="54126" x="8051800" y="1860550"/>
          <p14:tracePt t="54145" x="8039100" y="1816100"/>
          <p14:tracePt t="54159" x="8020050" y="1803400"/>
          <p14:tracePt t="54176" x="8013700" y="1803400"/>
          <p14:tracePt t="54216" x="8007350" y="1803400"/>
          <p14:tracePt t="54240" x="8001000" y="1803400"/>
          <p14:tracePt t="54299" x="7994650" y="1803400"/>
          <p14:tracePt t="54306" x="7988300" y="1803400"/>
          <p14:tracePt t="54313" x="7988300" y="1797050"/>
          <p14:tracePt t="54325" x="7981950" y="1790700"/>
          <p14:tracePt t="54343" x="7962900" y="1771650"/>
          <p14:tracePt t="54359" x="7956550" y="1765300"/>
          <p14:tracePt t="54376" x="7943850" y="1758950"/>
          <p14:tracePt t="54394" x="7918450" y="1758950"/>
          <p14:tracePt t="54409" x="7893050" y="1771650"/>
          <p14:tracePt t="54426" x="7874000" y="1803400"/>
          <p14:tracePt t="54442" x="7854950" y="1860550"/>
          <p14:tracePt t="54459" x="7854950" y="1924050"/>
          <p14:tracePt t="54478" x="7861300" y="1974850"/>
          <p14:tracePt t="54492" x="7886700" y="2019300"/>
          <p14:tracePt t="54513" x="7905750" y="2038350"/>
          <p14:tracePt t="54526" x="7905750" y="2044700"/>
          <p14:tracePt t="54543" x="7918450" y="2051050"/>
          <p14:tracePt t="54576" x="7943850" y="2051050"/>
          <p14:tracePt t="54593" x="8020050" y="2051050"/>
          <p14:tracePt t="54610" x="8096250" y="2051050"/>
          <p14:tracePt t="54626" x="8185150" y="2051050"/>
          <p14:tracePt t="54645" x="8204200" y="2044700"/>
          <p14:tracePt t="54659" x="8210550" y="2038350"/>
          <p14:tracePt t="54721" x="8216900" y="2038350"/>
          <p14:tracePt t="54730" x="8204200" y="2025650"/>
          <p14:tracePt t="54736" x="8178800" y="2006600"/>
          <p14:tracePt t="54746" x="8159750" y="1987550"/>
          <p14:tracePt t="54761" x="8102600" y="1936750"/>
          <p14:tracePt t="54775" x="8070850" y="1866900"/>
          <p14:tracePt t="54792" x="8051800" y="1809750"/>
          <p14:tracePt t="54809" x="8051800" y="1765300"/>
          <p14:tracePt t="54826" x="8045450" y="1739900"/>
          <p14:tracePt t="54842" x="8032750" y="1727200"/>
          <p14:tracePt t="54859" x="8026400" y="1727200"/>
          <p14:tracePt t="54876" x="7975600" y="1746250"/>
          <p14:tracePt t="54892" x="7912100" y="1803400"/>
          <p14:tracePt t="54909" x="7880350" y="1898650"/>
          <p14:tracePt t="54926" x="7861300" y="2006600"/>
          <p14:tracePt t="54942" x="7905750" y="2127250"/>
          <p14:tracePt t="54959" x="7975600" y="2203450"/>
          <p14:tracePt t="54978" x="8115300" y="2216150"/>
          <p14:tracePt t="54994" x="8178800" y="2209800"/>
          <p14:tracePt t="55009" x="8204200" y="2184400"/>
          <p14:tracePt t="55026" x="8223250" y="2133600"/>
          <p14:tracePt t="55044" x="8229600" y="2082800"/>
          <p14:tracePt t="55059" x="8229600" y="2038350"/>
          <p14:tracePt t="55076" x="8204200" y="1987550"/>
          <p14:tracePt t="55093" x="8185150" y="1968500"/>
          <p14:tracePt t="55126" x="8185150" y="1949450"/>
          <p14:tracePt t="55171" x="8185150" y="1943100"/>
          <p14:tracePt t="55179" x="8178800" y="1943100"/>
          <p14:tracePt t="55192" x="8166100" y="1968500"/>
          <p14:tracePt t="55209" x="8153400" y="2063750"/>
          <p14:tracePt t="55229" x="8153400" y="2190750"/>
          <p14:tracePt t="55244" x="8178800" y="2273300"/>
          <p14:tracePt t="55259" x="8223250" y="2330450"/>
          <p14:tracePt t="55276" x="8255000" y="2336800"/>
          <p14:tracePt t="55292" x="8305800" y="2336800"/>
          <p14:tracePt t="55309" x="8388350" y="2311400"/>
          <p14:tracePt t="55326" x="8464550" y="2228850"/>
          <p14:tracePt t="55342" x="8496300" y="2114550"/>
          <p14:tracePt t="55359" x="8521700" y="1930400"/>
          <p14:tracePt t="55376" x="8521700" y="1860550"/>
          <p14:tracePt t="55392" x="8515350" y="1822450"/>
          <p14:tracePt t="55409" x="8502650" y="1816100"/>
          <p14:tracePt t="55426" x="8458200" y="1828800"/>
          <p14:tracePt t="55443" x="8413750" y="1879600"/>
          <p14:tracePt t="55459" x="8394700" y="1974850"/>
          <p14:tracePt t="55479" x="8382000" y="2063750"/>
          <p14:tracePt t="55493" x="8382000" y="2114550"/>
          <p14:tracePt t="55512" x="8413750" y="2171700"/>
          <p14:tracePt t="55526" x="8445500" y="2190750"/>
          <p14:tracePt t="55545" x="8528050" y="2190750"/>
          <p14:tracePt t="55559" x="8547100" y="2171700"/>
          <p14:tracePt t="55576" x="8636000" y="2051050"/>
          <p14:tracePt t="55593" x="8648700" y="1936750"/>
          <p14:tracePt t="55609" x="8655050" y="1854200"/>
          <p14:tracePt t="55626" x="8655050" y="1771650"/>
          <p14:tracePt t="55645" x="8636000" y="1714500"/>
          <p14:tracePt t="55659" x="8616950" y="1689100"/>
          <p14:tracePt t="55676" x="8610600" y="1689100"/>
          <p14:tracePt t="55693" x="8591550" y="1689100"/>
          <p14:tracePt t="55709" x="8572500" y="1727200"/>
          <p14:tracePt t="55729" x="8585200" y="1841500"/>
          <p14:tracePt t="55744" x="8642350" y="1898650"/>
          <p14:tracePt t="55762" x="8667750" y="1911350"/>
          <p14:tracePt t="55776" x="8680450" y="1911350"/>
          <p14:tracePt t="55792" x="8705850" y="1885950"/>
          <p14:tracePt t="55809" x="8705850" y="1809750"/>
          <p14:tracePt t="55825" x="8705850" y="1695450"/>
          <p14:tracePt t="55842" x="8674100" y="1625600"/>
          <p14:tracePt t="55859" x="8636000" y="1568450"/>
          <p14:tracePt t="55876" x="8597900" y="1543050"/>
          <p14:tracePt t="55895" x="8572500" y="1543050"/>
          <p14:tracePt t="55909" x="8540750" y="1555750"/>
          <p14:tracePt t="55926" x="8534400" y="1593850"/>
          <p14:tracePt t="55943" x="8521700" y="1631950"/>
          <p14:tracePt t="55959" x="8534400" y="1657350"/>
          <p14:tracePt t="55978" x="8553450" y="1676400"/>
          <p14:tracePt t="55992" x="8559800" y="1682750"/>
          <p14:tracePt t="56016" x="8559800" y="1689100"/>
          <p14:tracePt t="56025" x="8547100" y="1689100"/>
          <p14:tracePt t="56042" x="8496300" y="1701800"/>
          <p14:tracePt t="56059" x="8432800" y="1701800"/>
          <p14:tracePt t="56076" x="8331200" y="1701800"/>
          <p14:tracePt t="56093" x="8223250" y="1701800"/>
          <p14:tracePt t="56109" x="8102600" y="1701800"/>
          <p14:tracePt t="56126" x="7988300" y="1701800"/>
          <p14:tracePt t="56142" x="7874000" y="1701800"/>
          <p14:tracePt t="56159" x="7785100" y="1701800"/>
          <p14:tracePt t="56176" x="7778750" y="1695450"/>
          <p14:tracePt t="56192" x="7772400" y="1695450"/>
          <p14:tracePt t="56209" x="7772400" y="1689100"/>
          <p14:tracePt t="56273" x="7766050" y="1689100"/>
          <p14:tracePt t="56280" x="7753350" y="1689100"/>
          <p14:tracePt t="56290" x="7740650" y="1689100"/>
          <p14:tracePt t="56296" x="7734300" y="1689100"/>
          <p14:tracePt t="56313" x="7727950" y="1689100"/>
          <p14:tracePt t="56326" x="7715250" y="1689100"/>
          <p14:tracePt t="56343" x="7702550" y="1689100"/>
          <p14:tracePt t="56360" x="7670800" y="1733550"/>
          <p14:tracePt t="56376" x="7658100" y="1778000"/>
          <p14:tracePt t="56395" x="7651750" y="1809750"/>
          <p14:tracePt t="56409" x="7645400" y="1847850"/>
          <p14:tracePt t="56425" x="7645400" y="1879600"/>
          <p14:tracePt t="56442" x="7645400" y="1892300"/>
          <p14:tracePt t="56459" x="7651750" y="1892300"/>
          <p14:tracePt t="56478" x="7651750" y="1898650"/>
          <p14:tracePt t="56492" x="7658100" y="1898650"/>
          <p14:tracePt t="56511" x="7727950" y="1898650"/>
          <p14:tracePt t="56525" x="7734300" y="1898650"/>
          <p14:tracePt t="56542" x="7778750" y="1873250"/>
          <p14:tracePt t="56559" x="7816850" y="1854200"/>
          <p14:tracePt t="56575" x="7854950" y="1835150"/>
          <p14:tracePt t="56592" x="7867650" y="1828800"/>
          <p14:tracePt t="56609" x="7874000" y="1816100"/>
          <p14:tracePt t="56625" x="7874000" y="1797050"/>
          <p14:tracePt t="56643" x="7874000" y="1765300"/>
          <p14:tracePt t="56659" x="7874000" y="1739900"/>
          <p14:tracePt t="56676" x="7874000" y="1720850"/>
          <p14:tracePt t="56693" x="7854950" y="1701800"/>
          <p14:tracePt t="56709" x="7842250" y="1701800"/>
          <p14:tracePt t="56749" x="7823200" y="1720850"/>
          <p14:tracePt t="56762" x="7810500" y="1784350"/>
          <p14:tracePt t="56776" x="7810500" y="1854200"/>
          <p14:tracePt t="56792" x="7823200" y="1911350"/>
          <p14:tracePt t="56809" x="7848600" y="1936750"/>
          <p14:tracePt t="56826" x="7867650" y="1936750"/>
          <p14:tracePt t="56843" x="7905750" y="1936750"/>
          <p14:tracePt t="56859" x="7975600" y="1898650"/>
          <p14:tracePt t="56875" x="8032750" y="1835150"/>
          <p14:tracePt t="56894" x="8096250" y="1720850"/>
          <p14:tracePt t="56909" x="8166100" y="1593850"/>
          <p14:tracePt t="56926" x="8216900" y="1485900"/>
          <p14:tracePt t="56943" x="8274050" y="1377950"/>
          <p14:tracePt t="56959" x="8299450" y="1308100"/>
          <p14:tracePt t="57075" x="8299450" y="1314450"/>
          <p14:tracePt t="57082" x="8299450" y="1327150"/>
          <p14:tracePt t="57098" x="8299450" y="1333500"/>
          <p14:tracePt t="57108" x="8293100" y="1339850"/>
          <p14:tracePt t="57125" x="8293100" y="1346200"/>
          <p14:tracePt t="57142" x="8286750" y="1346200"/>
          <p14:tracePt t="57159" x="8280400" y="1352550"/>
          <p14:tracePt t="57175" x="8204200" y="1358900"/>
          <p14:tracePt t="57192" x="8128000" y="1377950"/>
          <p14:tracePt t="57210" x="8007350" y="1390650"/>
          <p14:tracePt t="57229" x="7899400" y="1409700"/>
          <p14:tracePt t="57242" x="7797800" y="1441450"/>
          <p14:tracePt t="57259" x="7708900" y="1479550"/>
          <p14:tracePt t="57275" x="7670800" y="1517650"/>
          <p14:tracePt t="57292" x="7626350" y="1562100"/>
          <p14:tracePt t="57309" x="7600950" y="1600200"/>
          <p14:tracePt t="57326" x="7581900" y="1638300"/>
          <p14:tracePt t="57343" x="7569200" y="1651000"/>
          <p14:tracePt t="57360" x="7556500" y="1657350"/>
          <p14:tracePt t="57376" x="7524750" y="1657350"/>
          <p14:tracePt t="57395" x="7448550" y="1657350"/>
          <p14:tracePt t="57409" x="7327900" y="1657350"/>
          <p14:tracePt t="57426" x="7226300" y="1670050"/>
          <p14:tracePt t="57442" x="7150100" y="1701800"/>
          <p14:tracePt t="57459" x="7086600" y="1765300"/>
          <p14:tracePt t="57478" x="7054850" y="1847850"/>
          <p14:tracePt t="57492" x="7023100" y="1943100"/>
          <p14:tracePt t="57512" x="6985000" y="2076450"/>
          <p14:tracePt t="57526" x="6965950" y="2120900"/>
          <p14:tracePt t="57544" x="6965950" y="2190750"/>
          <p14:tracePt t="57559" x="6965950" y="2222500"/>
          <p14:tracePt t="57576" x="6978650" y="2254250"/>
          <p14:tracePt t="57592" x="7010400" y="2279650"/>
          <p14:tracePt t="57609" x="7042150" y="2305050"/>
          <p14:tracePt t="57626" x="7054850" y="2305050"/>
          <p14:tracePt t="57645" x="7067550" y="2311400"/>
          <p14:tracePt t="57676" x="7086600" y="2317750"/>
          <p14:tracePt t="57693" x="7105650" y="2336800"/>
          <p14:tracePt t="57709" x="7169150" y="2387600"/>
          <p14:tracePt t="57729" x="7378700" y="2451100"/>
          <p14:tracePt t="57744" x="7518400" y="2457450"/>
          <p14:tracePt t="57762" x="7620000" y="2457450"/>
          <p14:tracePt t="57775" x="7689850" y="2457450"/>
          <p14:tracePt t="57792" x="7702550" y="2457450"/>
          <p14:tracePt t="57907" x="7715250" y="2457450"/>
          <p14:tracePt t="57922" x="7721600" y="2457450"/>
          <p14:tracePt t="57947" x="7734300" y="2457450"/>
          <p14:tracePt t="57952" x="7740650" y="2457450"/>
          <p14:tracePt t="58072" x="7740650" y="2451100"/>
          <p14:tracePt t="58082" x="7734300" y="2432050"/>
          <p14:tracePt t="58091" x="7721600" y="2432050"/>
          <p14:tracePt t="58099" x="7708900" y="2425700"/>
          <p14:tracePt t="58108" x="7702550" y="2413000"/>
          <p14:tracePt t="58125" x="7696200" y="2406650"/>
          <p14:tracePt t="58142" x="7683500" y="2393950"/>
          <p14:tracePt t="58158" x="7677150" y="2387600"/>
          <p14:tracePt t="58175" x="7664450" y="2374900"/>
          <p14:tracePt t="58192" x="7658100" y="2368550"/>
          <p14:tracePt t="58209" x="7651750" y="2355850"/>
          <p14:tracePt t="58225" x="7645400" y="2355850"/>
          <p14:tracePt t="58242" x="7569200" y="2387600"/>
          <p14:tracePt t="58260" x="7442200" y="2501900"/>
          <p14:tracePt t="58275" x="7270750" y="2698750"/>
          <p14:tracePt t="58292" x="7175500" y="2933700"/>
          <p14:tracePt t="58309" x="7124700" y="3168650"/>
          <p14:tracePt t="58325" x="7092950" y="3384550"/>
          <p14:tracePt t="58342" x="7086600" y="3568700"/>
          <p14:tracePt t="58360" x="7086600" y="3924300"/>
          <p14:tracePt t="58376" x="7086600" y="4102100"/>
          <p14:tracePt t="58394" x="7086600" y="4464050"/>
          <p14:tracePt t="58409" x="7086600" y="4641850"/>
          <p14:tracePt t="58425" x="7086600" y="4794250"/>
          <p14:tracePt t="58442" x="7092950" y="4902200"/>
          <p14:tracePt t="58459" x="7092950" y="5016500"/>
          <p14:tracePt t="58479" x="7099300" y="5168900"/>
          <p14:tracePt t="58492" x="7124700" y="5321300"/>
          <p14:tracePt t="58510" x="7162800" y="5492750"/>
          <p14:tracePt t="58513" x="7181850" y="5568950"/>
          <p14:tracePt t="58525" x="7194550" y="5632450"/>
          <p14:tracePt t="58542" x="7200900" y="5727700"/>
          <p14:tracePt t="58559" x="7207250" y="5803900"/>
          <p14:tracePt t="58575" x="7207250" y="5829300"/>
          <p14:tracePt t="58592" x="7213600" y="5873750"/>
          <p14:tracePt t="58609" x="7213600" y="5880100"/>
          <p14:tracePt t="58625" x="7213600" y="5886450"/>
          <p14:tracePt t="58644" x="7213600" y="5905500"/>
          <p14:tracePt t="58659" x="7226300" y="5930900"/>
          <p14:tracePt t="58676" x="7251700" y="5949950"/>
          <p14:tracePt t="58692" x="7315200" y="5975350"/>
          <p14:tracePt t="58709" x="7391400" y="5975350"/>
          <p14:tracePt t="58729" x="7473950" y="5969000"/>
          <p14:tracePt t="58744" x="7537450" y="5937250"/>
          <p14:tracePt t="58759" x="7581900" y="5892800"/>
          <p14:tracePt t="58775" x="7600950" y="5854700"/>
          <p14:tracePt t="58792" x="7626350" y="5689600"/>
          <p14:tracePt t="58809" x="7632700" y="5581650"/>
          <p14:tracePt t="58825" x="7620000" y="5467350"/>
          <p14:tracePt t="58842" x="7581900" y="5384800"/>
          <p14:tracePt t="58859" x="7562850" y="5346700"/>
          <p14:tracePt t="58875" x="7562850" y="5334000"/>
          <p14:tracePt t="58892" x="7562850" y="5327650"/>
          <p14:tracePt t="59025" x="7562850" y="5340350"/>
          <p14:tracePt t="59032" x="7562850" y="5359400"/>
          <p14:tracePt t="59041" x="7562850" y="5378450"/>
          <p14:tracePt t="59059" x="7562850" y="5422900"/>
          <p14:tracePt t="59075" x="7575550" y="5467350"/>
          <p14:tracePt t="59092" x="7594600" y="5499100"/>
          <p14:tracePt t="59109" x="7594600" y="5511800"/>
          <p14:tracePt t="59142" x="7594600" y="5518150"/>
          <p14:tracePt t="59168" x="7600950" y="5518150"/>
          <p14:tracePt t="59227" x="7600950" y="5499100"/>
          <p14:tracePt t="59232" x="7600950" y="5480050"/>
          <p14:tracePt t="59242" x="7600950" y="5461000"/>
          <p14:tracePt t="59260" x="7588250" y="5422900"/>
          <p14:tracePt t="59275" x="7581900" y="5384800"/>
          <p14:tracePt t="59292" x="7581900" y="5334000"/>
          <p14:tracePt t="59309" x="7581900" y="5295900"/>
          <p14:tracePt t="59325" x="7581900" y="5264150"/>
          <p14:tracePt t="59342" x="7581900" y="5238750"/>
          <p14:tracePt t="59359" x="7594600" y="5207000"/>
          <p14:tracePt t="59375" x="7607300" y="5175250"/>
          <p14:tracePt t="59393" x="7620000" y="5143500"/>
          <p14:tracePt t="59408" x="7620000" y="5130800"/>
          <p14:tracePt t="59425" x="7620000" y="5105400"/>
          <p14:tracePt t="59464" x="7626350" y="5105400"/>
          <p14:tracePt t="59505" x="7632700" y="5130800"/>
          <p14:tracePt t="59512" x="7632700" y="5200650"/>
          <p14:tracePt t="59522" x="7632700" y="5283200"/>
          <p14:tracePt t="59530" x="7632700" y="5378450"/>
          <p14:tracePt t="59543" x="7626350" y="5530850"/>
          <p14:tracePt t="59559" x="7620000" y="5588000"/>
          <p14:tracePt t="59576" x="7556500" y="5727700"/>
          <p14:tracePt t="59593" x="7537450" y="5778500"/>
          <p14:tracePt t="59609" x="7531100" y="5797550"/>
          <p14:tracePt t="59625" x="7531100" y="5822950"/>
          <p14:tracePt t="60058" x="7550150" y="5810250"/>
          <p14:tracePt t="60064" x="7569200" y="5759450"/>
          <p14:tracePt t="60075" x="7594600" y="5708650"/>
          <p14:tracePt t="60092" x="7626350" y="5613400"/>
          <p14:tracePt t="60108" x="7658100" y="5537200"/>
          <p14:tracePt t="60125" x="7670800" y="5505450"/>
          <p14:tracePt t="60144" x="7670800" y="5492750"/>
          <p14:tracePt t="60249" x="7664450" y="5486400"/>
          <p14:tracePt t="60266" x="7651750" y="5486400"/>
          <p14:tracePt t="60272" x="7639050" y="5486400"/>
          <p14:tracePt t="60283" x="7607300" y="5492750"/>
          <p14:tracePt t="60297" x="7562850" y="5511800"/>
          <p14:tracePt t="60309" x="7543800" y="5518150"/>
          <p14:tracePt t="60326" x="7518400" y="5524500"/>
          <p14:tracePt t="60342" x="7512050" y="5524500"/>
          <p14:tracePt t="60652" x="7512050" y="5530850"/>
          <p14:tracePt t="60658" x="7518400" y="5537200"/>
          <p14:tracePt t="60672" x="7531100" y="5543550"/>
          <p14:tracePt t="60688" x="7537450" y="5543550"/>
          <p14:tracePt t="60730" x="7543800" y="5549900"/>
          <p14:tracePt t="60795" x="7550150" y="5549900"/>
          <p14:tracePt t="60816" x="7556500" y="5549900"/>
          <p14:tracePt t="60825" x="7562850" y="5549900"/>
          <p14:tracePt t="60833" x="7581900" y="5549900"/>
          <p14:tracePt t="60842" x="7594600" y="5537200"/>
          <p14:tracePt t="60858" x="7632700" y="5505450"/>
          <p14:tracePt t="60875" x="7683500" y="5499100"/>
          <p14:tracePt t="60894" x="7708900" y="5486400"/>
          <p14:tracePt t="60908" x="7747000" y="5486400"/>
          <p14:tracePt t="60925" x="7772400" y="5486400"/>
          <p14:tracePt t="60942" x="7797800" y="5486400"/>
          <p14:tracePt t="60958" x="7804150" y="5486400"/>
          <p14:tracePt t="60976" x="7810500" y="5486400"/>
          <p14:tracePt t="60993" x="7816850" y="5486400"/>
          <p14:tracePt t="61009" x="7835900" y="5486400"/>
          <p14:tracePt t="61090" x="7842250" y="5486400"/>
          <p14:tracePt t="61129" x="7842250" y="5480050"/>
          <p14:tracePt t="61147" x="7842250" y="5473700"/>
          <p14:tracePt t="61152" x="7842250" y="5461000"/>
          <p14:tracePt t="61161" x="7835900" y="5454650"/>
          <p14:tracePt t="61175" x="7823200" y="5441950"/>
          <p14:tracePt t="61192" x="7797800" y="5403850"/>
          <p14:tracePt t="61208" x="7778750" y="5372100"/>
          <p14:tracePt t="61225" x="7759700" y="5334000"/>
          <p14:tracePt t="61242" x="7747000" y="5289550"/>
          <p14:tracePt t="61260" x="7727950" y="5232400"/>
          <p14:tracePt t="61275" x="7715250" y="5187950"/>
          <p14:tracePt t="61292" x="7708900" y="5124450"/>
          <p14:tracePt t="61309" x="7708900" y="5086350"/>
          <p14:tracePt t="61326" x="7708900" y="5048250"/>
          <p14:tracePt t="61343" x="7708900" y="5016500"/>
          <p14:tracePt t="61359" x="7708900" y="5003800"/>
          <p14:tracePt t="61375" x="7708900" y="4991100"/>
          <p14:tracePt t="61392" x="7708900" y="4972050"/>
          <p14:tracePt t="61408" x="7708900" y="4959350"/>
          <p14:tracePt t="61425" x="7708900" y="4946650"/>
          <p14:tracePt t="61442" x="7708900" y="4927600"/>
          <p14:tracePt t="61458" x="7708900" y="4914900"/>
          <p14:tracePt t="61475" x="7708900" y="4902200"/>
          <p14:tracePt t="61492" x="7708900" y="4883150"/>
          <p14:tracePt t="61508" x="7708900" y="4870450"/>
          <p14:tracePt t="61511" x="7708900" y="4864100"/>
          <p14:tracePt t="61586" x="7689850" y="4864100"/>
          <p14:tracePt t="61593" x="7670800" y="4864100"/>
          <p14:tracePt t="61602" x="7651750" y="4864100"/>
          <p14:tracePt t="61609" x="7632700" y="4870450"/>
          <p14:tracePt t="61625" x="7581900" y="4883150"/>
          <p14:tracePt t="61644" x="7550150" y="4902200"/>
          <p14:tracePt t="61659" x="7505700" y="4927600"/>
          <p14:tracePt t="61675" x="7499350" y="4927600"/>
          <p14:tracePt t="61713" x="7499350" y="4933950"/>
          <p14:tracePt t="61730" x="7486650" y="4972050"/>
          <p14:tracePt t="61742" x="7480300" y="4991100"/>
          <p14:tracePt t="61760" x="7442200" y="5073650"/>
          <p14:tracePt t="61775" x="7423150" y="5124450"/>
          <p14:tracePt t="61791" x="7397750" y="5200650"/>
          <p14:tracePt t="61808" x="7391400" y="5251450"/>
          <p14:tracePt t="61825" x="7391400" y="5289550"/>
          <p14:tracePt t="61842" x="7391400" y="5314950"/>
          <p14:tracePt t="61858" x="7397750" y="5346700"/>
          <p14:tracePt t="61875" x="7416800" y="5384800"/>
          <p14:tracePt t="61892" x="7442200" y="5429250"/>
          <p14:tracePt t="61908" x="7454900" y="5448300"/>
          <p14:tracePt t="61925" x="7467600" y="5461000"/>
          <p14:tracePt t="61942" x="7473950" y="5467350"/>
          <p14:tracePt t="61958" x="7480300" y="5473700"/>
          <p14:tracePt t="61975" x="7486650" y="5492750"/>
          <p14:tracePt t="61992" x="7499350" y="5505450"/>
          <p14:tracePt t="62012" x="7505700" y="5511800"/>
          <p14:tracePt t="62082" x="7505700" y="5524500"/>
          <p14:tracePt t="62098" x="7505700" y="5537200"/>
          <p14:tracePt t="62105" x="7505700" y="5543550"/>
          <p14:tracePt t="62112" x="7505700" y="5549900"/>
          <p14:tracePt t="62125" x="7493000" y="5562600"/>
          <p14:tracePt t="62142" x="7480300" y="5581650"/>
          <p14:tracePt t="62158" x="7467600" y="5600700"/>
          <p14:tracePt t="62176" x="7454900" y="5607050"/>
          <p14:tracePt t="62192" x="7448550" y="5613400"/>
          <p14:tracePt t="62208" x="7442200" y="5613400"/>
          <p14:tracePt t="62281" x="7429500" y="5613400"/>
          <p14:tracePt t="62291" x="7423150" y="5613400"/>
          <p14:tracePt t="62296" x="7410450" y="5613400"/>
          <p14:tracePt t="62408" x="7404100" y="5613400"/>
          <p14:tracePt t="62433" x="7397750" y="5613400"/>
          <p14:tracePt t="62457" x="7397750" y="5607050"/>
          <p14:tracePt t="62472" x="7391400" y="5607050"/>
          <p14:tracePt t="62536" x="7391400" y="5594350"/>
          <p14:tracePt t="62544" x="7391400" y="5581650"/>
          <p14:tracePt t="62552" x="7391400" y="5568950"/>
          <p14:tracePt t="63312" x="7385050" y="5556250"/>
          <p14:tracePt t="63361" x="7378700" y="5556250"/>
          <p14:tracePt t="63369" x="7353300" y="5556250"/>
          <p14:tracePt t="63377" x="7289800" y="5568950"/>
          <p14:tracePt t="63391" x="7207250" y="5575300"/>
          <p14:tracePt t="63408" x="7086600" y="5581650"/>
          <p14:tracePt t="63425" x="6978650" y="5581650"/>
          <p14:tracePt t="63442" x="6877050" y="5581650"/>
          <p14:tracePt t="63458" x="6769100" y="5607050"/>
          <p14:tracePt t="63475" x="6673850" y="5607050"/>
          <p14:tracePt t="63492" x="6623050" y="5607050"/>
          <p14:tracePt t="63511" x="6584950" y="5607050"/>
          <p14:tracePt t="63513" x="6559550" y="5607050"/>
          <p14:tracePt t="63525" x="6527800" y="5607050"/>
          <p14:tracePt t="63542" x="6464300" y="5600700"/>
          <p14:tracePt t="63559" x="6337300" y="5543550"/>
          <p14:tracePt t="63576" x="6127750" y="5454650"/>
          <p14:tracePt t="63592" x="6032500" y="5416550"/>
          <p14:tracePt t="63609" x="5975350" y="5403850"/>
          <p14:tracePt t="63625" x="5943600" y="5391150"/>
          <p14:tracePt t="63644" x="5918200" y="5384800"/>
          <p14:tracePt t="63658" x="5899150" y="5378450"/>
          <p14:tracePt t="63675" x="5873750" y="5372100"/>
          <p14:tracePt t="63708" x="5867400" y="5372100"/>
          <p14:tracePt t="63737" x="5854700" y="5359400"/>
          <p14:tracePt t="63745" x="5842000" y="5353050"/>
          <p14:tracePt t="63762" x="5803900" y="5334000"/>
          <p14:tracePt t="63776" x="5746750" y="5321300"/>
          <p14:tracePt t="63794" x="5695950" y="5302250"/>
          <p14:tracePt t="63809" x="5645150" y="5289550"/>
          <p14:tracePt t="63825" x="5543550" y="5276850"/>
          <p14:tracePt t="63842" x="5461000" y="5270500"/>
          <p14:tracePt t="63858" x="5410200" y="5270500"/>
          <p14:tracePt t="63897" x="5403850" y="5270500"/>
          <p14:tracePt t="63914" x="5403850" y="5283200"/>
          <p14:tracePt t="63925" x="5422900" y="5295900"/>
          <p14:tracePt t="63942" x="5505450" y="5327650"/>
          <p14:tracePt t="63958" x="5537200" y="5340350"/>
          <p14:tracePt t="63980" x="5556250" y="5353050"/>
          <p14:tracePt t="64091" x="5562600" y="5353050"/>
          <p14:tracePt t="64098" x="5568950" y="5353050"/>
          <p14:tracePt t="64110" x="5581650" y="5353050"/>
          <p14:tracePt t="64125" x="5600700" y="5359400"/>
          <p14:tracePt t="64144" x="5626100" y="5378450"/>
          <p14:tracePt t="64158" x="5632450" y="5384800"/>
          <p14:tracePt t="64175" x="5664200" y="5391150"/>
          <p14:tracePt t="64192" x="5708650" y="5391150"/>
          <p14:tracePt t="64208" x="5791200" y="5391150"/>
          <p14:tracePt t="64225" x="5918200" y="5391150"/>
          <p14:tracePt t="64242" x="6070600" y="5391150"/>
          <p14:tracePt t="64260" x="6191250" y="5391150"/>
          <p14:tracePt t="64275" x="6242050" y="5391150"/>
          <p14:tracePt t="64421" x="6248400" y="5397500"/>
          <p14:tracePt t="64441" x="6242050" y="5397500"/>
          <p14:tracePt t="64448" x="6235700" y="5397500"/>
          <p14:tracePt t="64458" x="6229350" y="5397500"/>
          <p14:tracePt t="64576" x="6216650" y="5397500"/>
          <p14:tracePt t="64584" x="6203950" y="5397500"/>
          <p14:tracePt t="64609" x="6197600" y="5397500"/>
          <p14:tracePt t="64617" x="6197600" y="5391150"/>
          <p14:tracePt t="64625" x="6197600" y="5378450"/>
          <p14:tracePt t="64641" x="6216650" y="5346700"/>
          <p14:tracePt t="64658" x="6292850" y="5334000"/>
          <p14:tracePt t="64675" x="6426200" y="5321300"/>
          <p14:tracePt t="64692" x="6565900" y="5308600"/>
          <p14:tracePt t="64709" x="6705600" y="5308600"/>
          <p14:tracePt t="64725" x="6889750" y="5308600"/>
          <p14:tracePt t="64741" x="7080250" y="5308600"/>
          <p14:tracePt t="64759" x="7283450" y="5327650"/>
          <p14:tracePt t="64776" x="7448550" y="5372100"/>
          <p14:tracePt t="64791" x="7575550" y="5410200"/>
          <p14:tracePt t="64808" x="7664450" y="5448300"/>
          <p14:tracePt t="64825" x="7727950" y="5486400"/>
          <p14:tracePt t="64841" x="7785100" y="5492750"/>
          <p14:tracePt t="64858" x="7835900" y="5511800"/>
          <p14:tracePt t="64875" x="7880350" y="5518150"/>
          <p14:tracePt t="64891" x="7912100" y="5518150"/>
          <p14:tracePt t="64908" x="7943850" y="5518150"/>
          <p14:tracePt t="65002" x="7950200" y="5518150"/>
          <p14:tracePt t="65019" x="7969250" y="5518150"/>
          <p14:tracePt t="65027" x="7988300" y="5524500"/>
          <p14:tracePt t="65034" x="8007350" y="5543550"/>
          <p14:tracePt t="65044" x="8026400" y="5549900"/>
          <p14:tracePt t="65058" x="8070850" y="5581650"/>
          <p14:tracePt t="65075" x="8115300" y="5607050"/>
          <p14:tracePt t="65091" x="8128000" y="5626100"/>
          <p14:tracePt t="65128" x="8134350" y="5626100"/>
          <p14:tracePt t="65141" x="8134350" y="5632450"/>
          <p14:tracePt t="65158" x="8134350" y="5638800"/>
          <p14:tracePt t="65176" x="8128000" y="5657850"/>
          <p14:tracePt t="65192" x="8115300" y="5657850"/>
          <p14:tracePt t="65208" x="8051800" y="5689600"/>
          <p14:tracePt t="65225" x="8007350" y="5695950"/>
          <p14:tracePt t="65242" x="7956550" y="5708650"/>
          <p14:tracePt t="65261" x="7918450" y="5708650"/>
          <p14:tracePt t="65275" x="7899400" y="5708650"/>
          <p14:tracePt t="65291" x="7880350" y="5708650"/>
          <p14:tracePt t="65308" x="7867650" y="5708650"/>
          <p14:tracePt t="65325" x="7861300" y="5708650"/>
          <p14:tracePt t="65342" x="7835900" y="5702300"/>
          <p14:tracePt t="65358" x="7823200" y="5689600"/>
          <p14:tracePt t="65375" x="7816850" y="5683250"/>
          <p14:tracePt t="65392" x="7810500" y="5683250"/>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1"/>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6" name="ZoneTexte 5"/>
          <p:cNvSpPr txBox="1"/>
          <p:nvPr>
            <p:custDataLst>
              <p:tags r:id="rId2"/>
            </p:custDataLst>
          </p:nvPr>
        </p:nvSpPr>
        <p:spPr>
          <a:xfrm>
            <a:off x="179512" y="698500"/>
            <a:ext cx="8856984" cy="461665"/>
          </a:xfrm>
          <a:prstGeom prst="rect">
            <a:avLst/>
          </a:prstGeom>
          <a:noFill/>
        </p:spPr>
        <p:txBody>
          <a:bodyPr wrap="square" rtlCol="0">
            <a:spAutoFit/>
          </a:bodyPr>
          <a:lstStyle/>
          <a:p>
            <a:pPr algn="just"/>
            <a:r>
              <a:rPr lang="fr-FR" sz="2400" b="1" dirty="0" smtClean="0">
                <a:solidFill>
                  <a:schemeClr val="tx2">
                    <a:lumMod val="75000"/>
                  </a:schemeClr>
                </a:solidFill>
              </a:rPr>
              <a:t>Différentes configurations de machine</a:t>
            </a:r>
            <a:endParaRPr lang="fr-FR" dirty="0">
              <a:solidFill>
                <a:schemeClr val="tx2">
                  <a:lumMod val="75000"/>
                </a:schemeClr>
              </a:solidFill>
            </a:endParaRPr>
          </a:p>
        </p:txBody>
      </p:sp>
      <p:sp>
        <p:nvSpPr>
          <p:cNvPr id="10" name="ZoneTexte 9"/>
          <p:cNvSpPr txBox="1"/>
          <p:nvPr>
            <p:custDataLst>
              <p:tags r:id="rId3"/>
            </p:custDataLst>
          </p:nvPr>
        </p:nvSpPr>
        <p:spPr>
          <a:xfrm>
            <a:off x="2959782" y="1266378"/>
            <a:ext cx="1401700" cy="400110"/>
          </a:xfrm>
          <a:prstGeom prst="rect">
            <a:avLst/>
          </a:prstGeom>
          <a:noFill/>
        </p:spPr>
        <p:txBody>
          <a:bodyPr wrap="square" rtlCol="0">
            <a:spAutoFit/>
          </a:bodyPr>
          <a:lstStyle/>
          <a:p>
            <a:pPr algn="ctr"/>
            <a:r>
              <a:rPr lang="fr-FR" sz="2000" b="1" dirty="0" smtClean="0">
                <a:solidFill>
                  <a:schemeClr val="tx2">
                    <a:lumMod val="75000"/>
                  </a:schemeClr>
                </a:solidFill>
              </a:rPr>
              <a:t>Enfonçage</a:t>
            </a:r>
            <a:endParaRPr lang="fr-FR" sz="2000" dirty="0">
              <a:solidFill>
                <a:schemeClr val="tx2">
                  <a:lumMod val="75000"/>
                </a:schemeClr>
              </a:solidFill>
            </a:endParaRPr>
          </a:p>
        </p:txBody>
      </p:sp>
      <p:sp>
        <p:nvSpPr>
          <p:cNvPr id="13" name="ZoneTexte 12"/>
          <p:cNvSpPr txBox="1"/>
          <p:nvPr>
            <p:custDataLst>
              <p:tags r:id="rId4"/>
            </p:custDataLst>
          </p:nvPr>
        </p:nvSpPr>
        <p:spPr>
          <a:xfrm>
            <a:off x="6660231" y="1266378"/>
            <a:ext cx="1401700" cy="400110"/>
          </a:xfrm>
          <a:prstGeom prst="rect">
            <a:avLst/>
          </a:prstGeom>
          <a:noFill/>
        </p:spPr>
        <p:txBody>
          <a:bodyPr wrap="square" rtlCol="0">
            <a:spAutoFit/>
          </a:bodyPr>
          <a:lstStyle/>
          <a:p>
            <a:pPr algn="ctr"/>
            <a:r>
              <a:rPr lang="fr-FR" sz="2000" b="1" dirty="0">
                <a:solidFill>
                  <a:schemeClr val="tx2">
                    <a:lumMod val="75000"/>
                  </a:schemeClr>
                </a:solidFill>
              </a:rPr>
              <a:t>F</a:t>
            </a:r>
            <a:r>
              <a:rPr lang="fr-FR" sz="2000" b="1" dirty="0" smtClean="0">
                <a:solidFill>
                  <a:schemeClr val="tx2">
                    <a:lumMod val="75000"/>
                  </a:schemeClr>
                </a:solidFill>
              </a:rPr>
              <a:t>il</a:t>
            </a:r>
            <a:endParaRPr lang="fr-FR" sz="2000" dirty="0">
              <a:solidFill>
                <a:schemeClr val="tx2">
                  <a:lumMod val="75000"/>
                </a:schemeClr>
              </a:solidFill>
            </a:endParaRPr>
          </a:p>
        </p:txBody>
      </p:sp>
      <p:sp>
        <p:nvSpPr>
          <p:cNvPr id="14" name="ZoneTexte 13"/>
          <p:cNvSpPr txBox="1"/>
          <p:nvPr>
            <p:custDataLst>
              <p:tags r:id="rId5"/>
            </p:custDataLst>
          </p:nvPr>
        </p:nvSpPr>
        <p:spPr>
          <a:xfrm>
            <a:off x="179512" y="2886615"/>
            <a:ext cx="1795128" cy="400110"/>
          </a:xfrm>
          <a:prstGeom prst="rect">
            <a:avLst/>
          </a:prstGeom>
          <a:noFill/>
        </p:spPr>
        <p:txBody>
          <a:bodyPr wrap="square" rtlCol="0">
            <a:spAutoFit/>
          </a:bodyPr>
          <a:lstStyle/>
          <a:p>
            <a:pPr algn="ctr"/>
            <a:r>
              <a:rPr lang="fr-FR" sz="2000" b="1" dirty="0" smtClean="0">
                <a:solidFill>
                  <a:schemeClr val="tx2">
                    <a:lumMod val="75000"/>
                  </a:schemeClr>
                </a:solidFill>
              </a:rPr>
              <a:t>Par immersion</a:t>
            </a:r>
            <a:endParaRPr lang="fr-FR" sz="2000" dirty="0">
              <a:solidFill>
                <a:schemeClr val="tx2">
                  <a:lumMod val="75000"/>
                </a:schemeClr>
              </a:solidFill>
            </a:endParaRPr>
          </a:p>
        </p:txBody>
      </p:sp>
      <p:sp>
        <p:nvSpPr>
          <p:cNvPr id="15" name="ZoneTexte 14"/>
          <p:cNvSpPr txBox="1"/>
          <p:nvPr>
            <p:custDataLst>
              <p:tags r:id="rId6"/>
            </p:custDataLst>
          </p:nvPr>
        </p:nvSpPr>
        <p:spPr>
          <a:xfrm>
            <a:off x="184582" y="5013176"/>
            <a:ext cx="1795129" cy="400110"/>
          </a:xfrm>
          <a:prstGeom prst="rect">
            <a:avLst/>
          </a:prstGeom>
          <a:noFill/>
        </p:spPr>
        <p:txBody>
          <a:bodyPr wrap="square" rtlCol="0">
            <a:spAutoFit/>
          </a:bodyPr>
          <a:lstStyle/>
          <a:p>
            <a:pPr algn="ctr"/>
            <a:r>
              <a:rPr lang="fr-FR" sz="2000" b="1" dirty="0" smtClean="0">
                <a:solidFill>
                  <a:schemeClr val="tx2">
                    <a:lumMod val="75000"/>
                  </a:schemeClr>
                </a:solidFill>
              </a:rPr>
              <a:t>Par aspersion</a:t>
            </a:r>
            <a:endParaRPr lang="fr-FR" sz="2000" dirty="0">
              <a:solidFill>
                <a:schemeClr val="tx2">
                  <a:lumMod val="75000"/>
                </a:schemeClr>
              </a:solidFill>
            </a:endParaRPr>
          </a:p>
        </p:txBody>
      </p:sp>
      <p:cxnSp>
        <p:nvCxnSpPr>
          <p:cNvPr id="4" name="Connecteur droit 3"/>
          <p:cNvCxnSpPr/>
          <p:nvPr>
            <p:custDataLst>
              <p:tags r:id="rId7"/>
            </p:custDataLst>
          </p:nvPr>
        </p:nvCxnSpPr>
        <p:spPr>
          <a:xfrm>
            <a:off x="5580112" y="1622068"/>
            <a:ext cx="0" cy="49752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custDataLst>
              <p:tags r:id="rId8"/>
            </p:custDataLst>
          </p:nvPr>
        </p:nvCxnSpPr>
        <p:spPr>
          <a:xfrm>
            <a:off x="1619672" y="4077295"/>
            <a:ext cx="72008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9" name="Image 18"/>
          <p:cNvPicPr>
            <a:picLocks noChangeAspect="1"/>
          </p:cNvPicPr>
          <p:nvPr>
            <p:custDataLst>
              <p:tags r:id="rId9"/>
            </p:custDataLst>
          </p:nvPr>
        </p:nvPicPr>
        <p:blipFill>
          <a:blip r:embed="rId18"/>
          <a:stretch>
            <a:fillRect/>
          </a:stretch>
        </p:blipFill>
        <p:spPr>
          <a:xfrm>
            <a:off x="5768102" y="4383665"/>
            <a:ext cx="3185959" cy="1994878"/>
          </a:xfrm>
          <a:prstGeom prst="rect">
            <a:avLst/>
          </a:prstGeom>
        </p:spPr>
      </p:pic>
      <p:pic>
        <p:nvPicPr>
          <p:cNvPr id="20" name="Image 19"/>
          <p:cNvPicPr>
            <a:picLocks noChangeAspect="1"/>
          </p:cNvPicPr>
          <p:nvPr>
            <p:custDataLst>
              <p:tags r:id="rId10"/>
            </p:custDataLst>
          </p:nvPr>
        </p:nvPicPr>
        <p:blipFill rotWithShape="1">
          <a:blip r:embed="rId19"/>
          <a:srcRect l="12653" b="11584"/>
          <a:stretch/>
        </p:blipFill>
        <p:spPr>
          <a:xfrm>
            <a:off x="2292480" y="4339103"/>
            <a:ext cx="2736305" cy="2084002"/>
          </a:xfrm>
          <a:prstGeom prst="rect">
            <a:avLst/>
          </a:prstGeom>
        </p:spPr>
      </p:pic>
      <p:pic>
        <p:nvPicPr>
          <p:cNvPr id="21" name="Image 20"/>
          <p:cNvPicPr>
            <a:picLocks noChangeAspect="1"/>
          </p:cNvPicPr>
          <p:nvPr>
            <p:custDataLst>
              <p:tags r:id="rId11"/>
            </p:custDataLst>
          </p:nvPr>
        </p:nvPicPr>
        <p:blipFill rotWithShape="1">
          <a:blip r:embed="rId20"/>
          <a:srcRect t="20372" b="625"/>
          <a:stretch/>
        </p:blipFill>
        <p:spPr>
          <a:xfrm>
            <a:off x="2339753" y="1903037"/>
            <a:ext cx="2643097" cy="2101270"/>
          </a:xfrm>
          <a:prstGeom prst="rect">
            <a:avLst/>
          </a:prstGeom>
        </p:spPr>
      </p:pic>
      <p:pic>
        <p:nvPicPr>
          <p:cNvPr id="22" name="Image 21"/>
          <p:cNvPicPr>
            <a:picLocks noChangeAspect="1"/>
          </p:cNvPicPr>
          <p:nvPr>
            <p:custDataLst>
              <p:tags r:id="rId12"/>
            </p:custDataLst>
          </p:nvPr>
        </p:nvPicPr>
        <p:blipFill rotWithShape="1">
          <a:blip r:embed="rId21"/>
          <a:srcRect t="16947" b="7162"/>
          <a:stretch/>
        </p:blipFill>
        <p:spPr>
          <a:xfrm>
            <a:off x="6290477" y="1873923"/>
            <a:ext cx="2142387" cy="2159498"/>
          </a:xfrm>
          <a:prstGeom prst="rect">
            <a:avLst/>
          </a:prstGeom>
        </p:spPr>
      </p:pic>
      <p:pic>
        <p:nvPicPr>
          <p:cNvPr id="2" name="Audio 1">
            <a:hlinkClick r:id="" action="ppaction://media"/>
          </p:cNvPr>
          <p:cNvPicPr>
            <a:picLocks noChangeAspect="1"/>
          </p:cNvPicPr>
          <p:nvPr>
            <a:audioFile r:link="rId14"/>
            <p:custDataLst>
              <p:tags r:id="rId15"/>
            </p:custDataLst>
            <p:extLst>
              <p:ext uri="{DAA4B4D4-6D71-4841-9C94-3DE7FCFB9230}">
                <p14:media xmlns:p14="http://schemas.microsoft.com/office/powerpoint/2010/main" r:embed="rId13"/>
              </p:ext>
            </p:extLst>
          </p:nvPr>
        </p:nvPicPr>
        <p:blipFill>
          <a:blip r:embed="rId22"/>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39550057"/>
      </p:ext>
    </p:extLst>
  </p:cSld>
  <p:clrMapOvr>
    <a:masterClrMapping/>
  </p:clrMapOvr>
  <mc:AlternateContent xmlns:mc="http://schemas.openxmlformats.org/markup-compatibility/2006" xmlns:p14="http://schemas.microsoft.com/office/powerpoint/2010/main">
    <mc:Choice Requires="p14">
      <p:transition spd="slow" p14:dur="2000" advTm="98922"/>
    </mc:Choice>
    <mc:Fallback xmlns="">
      <p:transition spd="slow" advTm="989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3A86A75C-4F4B-4683-9AE1-C65F6400EC91}">
      <p14:laserTraceLst xmlns:p14="http://schemas.microsoft.com/office/powerpoint/2010/main">
        <p14:tracePtLst>
          <p14:tracePt t="6998" x="7778750" y="5657850"/>
          <p14:tracePt t="7007" x="7639050" y="5524500"/>
          <p14:tracePt t="7018" x="7385050" y="5353050"/>
          <p14:tracePt t="7030" x="6731000" y="5048250"/>
          <p14:tracePt t="7046" x="6184900" y="4826000"/>
          <p14:tracePt t="7063" x="5816600" y="4635500"/>
          <p14:tracePt t="7080" x="5422900" y="4457700"/>
          <p14:tracePt t="7097" x="5118100" y="4349750"/>
          <p14:tracePt t="7114" x="4787900" y="4292600"/>
          <p14:tracePt t="7130" x="4527550" y="4260850"/>
          <p14:tracePt t="7150" x="4165600" y="4197350"/>
          <p14:tracePt t="7163" x="4070350" y="4197350"/>
          <p14:tracePt t="7180" x="3867150" y="4159250"/>
          <p14:tracePt t="7196" x="3765550" y="4127500"/>
          <p14:tracePt t="7215" x="3695700" y="4095750"/>
          <p14:tracePt t="7233" x="3663950" y="4070350"/>
          <p14:tracePt t="7247" x="3663950" y="4057650"/>
          <p14:tracePt t="7263" x="3663950" y="4006850"/>
          <p14:tracePt t="7280" x="3663950" y="3892550"/>
          <p14:tracePt t="7296" x="3683000" y="3733800"/>
          <p14:tracePt t="7313" x="3683000" y="3581400"/>
          <p14:tracePt t="7329" x="3683000" y="3403600"/>
          <p14:tracePt t="7346" x="3619500" y="3143250"/>
          <p14:tracePt t="7363" x="3492500" y="2755900"/>
          <p14:tracePt t="7379" x="3295650" y="2241550"/>
          <p14:tracePt t="7396" x="3251200" y="1993900"/>
          <p14:tracePt t="7413" x="3251200" y="1841500"/>
          <p14:tracePt t="7429" x="3295650" y="1733550"/>
          <p14:tracePt t="7446" x="3371850" y="1631950"/>
          <p14:tracePt t="7463" x="3429000" y="1574800"/>
          <p14:tracePt t="7480" x="3435350" y="1562100"/>
          <p14:tracePt t="7621" x="3460750" y="1536700"/>
          <p14:tracePt t="7629" x="3505200" y="1498600"/>
          <p14:tracePt t="7638" x="3536950" y="1460500"/>
          <p14:tracePt t="7646" x="3543300" y="1435100"/>
          <p14:tracePt t="7663" x="3562350" y="1384300"/>
          <p14:tracePt t="7679" x="3575050" y="1320800"/>
          <p14:tracePt t="7696" x="3594100" y="1250950"/>
          <p14:tracePt t="7713" x="3594100" y="1212850"/>
          <p14:tracePt t="7732" x="3594100" y="1187450"/>
          <p14:tracePt t="7908" x="3651250" y="1212850"/>
          <p14:tracePt t="7919" x="3714750" y="1225550"/>
          <p14:tracePt t="7924" x="3752850" y="1225550"/>
          <p14:tracePt t="7935" x="3803650" y="1231900"/>
          <p14:tracePt t="7946" x="3841750" y="1244600"/>
          <p14:tracePt t="7963" x="3905250" y="1250950"/>
          <p14:tracePt t="7980" x="3949700" y="1257300"/>
          <p14:tracePt t="7997" x="3962400" y="1257300"/>
          <p14:tracePt t="8053" x="3968750" y="1257300"/>
          <p14:tracePt t="8060" x="3975100" y="1270000"/>
          <p14:tracePt t="8068" x="3987800" y="1282700"/>
          <p14:tracePt t="8079" x="4000500" y="1295400"/>
          <p14:tracePt t="8096" x="4019550" y="1301750"/>
          <p14:tracePt t="8113" x="4051300" y="1320800"/>
          <p14:tracePt t="8130" x="4076700" y="1327150"/>
          <p14:tracePt t="8149" x="4140200" y="1339850"/>
          <p14:tracePt t="8163" x="4165600" y="1339850"/>
          <p14:tracePt t="8179" x="4222750" y="1339850"/>
          <p14:tracePt t="8196" x="4248150" y="1339850"/>
          <p14:tracePt t="8213" x="4260850" y="1339850"/>
          <p14:tracePt t="8233" x="4267200" y="1339850"/>
          <p14:tracePt t="8334" x="4260850" y="1339850"/>
          <p14:tracePt t="8345" x="4229100" y="1339850"/>
          <p14:tracePt t="8350" x="4222750" y="1339850"/>
          <p14:tracePt t="8363" x="4203700" y="1339850"/>
          <p14:tracePt t="8379" x="4165600" y="1339850"/>
          <p14:tracePt t="8398" x="4140200" y="1333500"/>
          <p14:tracePt t="8413" x="4108450" y="1333500"/>
          <p14:tracePt t="8429" x="4064000" y="1320800"/>
          <p14:tracePt t="8446" x="4032250" y="1320800"/>
          <p14:tracePt t="8463" x="3994150" y="1314450"/>
          <p14:tracePt t="8480" x="3930650" y="1308100"/>
          <p14:tracePt t="8496" x="3841750" y="1289050"/>
          <p14:tracePt t="8515" x="3733800" y="1276350"/>
          <p14:tracePt t="8529" x="3613150" y="1257300"/>
          <p14:tracePt t="8546" x="3524250" y="1250950"/>
          <p14:tracePt t="8563" x="3422650" y="1219200"/>
          <p14:tracePt t="8579" x="3403600" y="1219200"/>
          <p14:tracePt t="8596" x="3371850" y="1200150"/>
          <p14:tracePt t="8613" x="3365500" y="1200150"/>
          <p14:tracePt t="8678" x="3359150" y="1200150"/>
          <p14:tracePt t="8687" x="3346450" y="1200150"/>
          <p14:tracePt t="8696" x="3321050" y="1200150"/>
          <p14:tracePt t="8713" x="3244850" y="1200150"/>
          <p14:tracePt t="8732" x="3092450" y="1200150"/>
          <p14:tracePt t="8746" x="3022600" y="1200150"/>
          <p14:tracePt t="8765" x="2844800" y="1206500"/>
          <p14:tracePt t="8779" x="2730500" y="1225550"/>
          <p14:tracePt t="8796" x="2667000" y="1244600"/>
          <p14:tracePt t="8813" x="2641600" y="1250950"/>
          <p14:tracePt t="8829" x="2635250" y="1263650"/>
          <p14:tracePt t="8846" x="2628900" y="1276350"/>
          <p14:tracePt t="8863" x="2616200" y="1301750"/>
          <p14:tracePt t="8879" x="2603500" y="1327150"/>
          <p14:tracePt t="8896" x="2590800" y="1358900"/>
          <p14:tracePt t="8913" x="2590800" y="1403350"/>
          <p14:tracePt t="8930" x="2590800" y="1441450"/>
          <p14:tracePt t="8946" x="2590800" y="1473200"/>
          <p14:tracePt t="8966" x="2597150" y="1530350"/>
          <p14:tracePt t="8983" x="2635250" y="1562100"/>
          <p14:tracePt t="8996" x="2679700" y="1612900"/>
          <p14:tracePt t="9015" x="2749550" y="1663700"/>
          <p14:tracePt t="9030" x="2832100" y="1720850"/>
          <p14:tracePt t="9048" x="2921000" y="1771650"/>
          <p14:tracePt t="9063" x="3009900" y="1809750"/>
          <p14:tracePt t="9079" x="3136900" y="1847850"/>
          <p14:tracePt t="9096" x="3302000" y="1873250"/>
          <p14:tracePt t="9113" x="3460750" y="1905000"/>
          <p14:tracePt t="9129" x="3632200" y="1905000"/>
          <p14:tracePt t="9146" x="3797300" y="1905000"/>
          <p14:tracePt t="9149" x="3867150" y="1905000"/>
          <p14:tracePt t="9163" x="3937000" y="1905000"/>
          <p14:tracePt t="9179" x="4044950" y="1905000"/>
          <p14:tracePt t="9196" x="4191000" y="1905000"/>
          <p14:tracePt t="9213" x="4248150" y="1905000"/>
          <p14:tracePt t="9230" x="4305300" y="1892300"/>
          <p14:tracePt t="9246" x="4356100" y="1866900"/>
          <p14:tracePt t="9265" x="4413250" y="1822450"/>
          <p14:tracePt t="9279" x="4470400" y="1771650"/>
          <p14:tracePt t="9296" x="4508500" y="1727200"/>
          <p14:tracePt t="9313" x="4546600" y="1657350"/>
          <p14:tracePt t="9329" x="4584700" y="1581150"/>
          <p14:tracePt t="9346" x="4616450" y="1524000"/>
          <p14:tracePt t="9363" x="4629150" y="1492250"/>
          <p14:tracePt t="9379" x="4629150" y="1422400"/>
          <p14:tracePt t="9398" x="4629150" y="1384300"/>
          <p14:tracePt t="9413" x="4616450" y="1333500"/>
          <p14:tracePt t="9430" x="4578350" y="1276350"/>
          <p14:tracePt t="9447" x="4514850" y="1225550"/>
          <p14:tracePt t="9463" x="4438650" y="1174750"/>
          <p14:tracePt t="9480" x="4324350" y="1117600"/>
          <p14:tracePt t="9496" x="4191000" y="1066800"/>
          <p14:tracePt t="9515" x="4044950" y="1041400"/>
          <p14:tracePt t="9529" x="3898900" y="1022350"/>
          <p14:tracePt t="9546" x="3759200" y="1016000"/>
          <p14:tracePt t="9563" x="3530600" y="1016000"/>
          <p14:tracePt t="9579" x="3384550" y="1016000"/>
          <p14:tracePt t="9596" x="3276600" y="1028700"/>
          <p14:tracePt t="9613" x="3162300" y="1060450"/>
          <p14:tracePt t="9630" x="3079750" y="1085850"/>
          <p14:tracePt t="9646" x="2997200" y="1117600"/>
          <p14:tracePt t="9663" x="2927350" y="1162050"/>
          <p14:tracePt t="9680" x="2870200" y="1206500"/>
          <p14:tracePt t="9696" x="2819400" y="1244600"/>
          <p14:tracePt t="9713" x="2768600" y="1289050"/>
          <p14:tracePt t="9734" x="2724150" y="1358900"/>
          <p14:tracePt t="9746" x="2705100" y="1377950"/>
          <p14:tracePt t="9765" x="2692400" y="1416050"/>
          <p14:tracePt t="9779" x="2692400" y="1435100"/>
          <p14:tracePt t="9796" x="2692400" y="1466850"/>
          <p14:tracePt t="9813" x="2692400" y="1511300"/>
          <p14:tracePt t="9829" x="2705100" y="1549400"/>
          <p14:tracePt t="9846" x="2743200" y="1606550"/>
          <p14:tracePt t="9863" x="2768600" y="1638300"/>
          <p14:tracePt t="9880" x="2825750" y="1676400"/>
          <p14:tracePt t="9896" x="2895600" y="1714500"/>
          <p14:tracePt t="9913" x="3016250" y="1765300"/>
          <p14:tracePt t="9929" x="3187700" y="1797050"/>
          <p14:tracePt t="9946" x="3321050" y="1828800"/>
          <p14:tracePt t="9963" x="3568700" y="1860550"/>
          <p14:tracePt t="9981" x="3727450" y="1892300"/>
          <p14:tracePt t="9996" x="3841750" y="1892300"/>
          <p14:tracePt t="10015" x="3937000" y="1892300"/>
          <p14:tracePt t="10029" x="4038600" y="1892300"/>
          <p14:tracePt t="10046" x="4165600" y="1866900"/>
          <p14:tracePt t="10063" x="4292600" y="1822450"/>
          <p14:tracePt t="10079" x="4381500" y="1784350"/>
          <p14:tracePt t="10096" x="4451350" y="1727200"/>
          <p14:tracePt t="10113" x="4476750" y="1663700"/>
          <p14:tracePt t="10130" x="4483100" y="1574800"/>
          <p14:tracePt t="10148" x="4483100" y="1416050"/>
          <p14:tracePt t="10163" x="4457700" y="1339850"/>
          <p14:tracePt t="10179" x="4432300" y="1295400"/>
          <p14:tracePt t="10196" x="4387850" y="1219200"/>
          <p14:tracePt t="10213" x="4356100" y="1193800"/>
          <p14:tracePt t="10229" x="4318000" y="1174750"/>
          <p14:tracePt t="10246" x="4254500" y="1149350"/>
          <p14:tracePt t="10264" x="4184650" y="1130300"/>
          <p14:tracePt t="10280" x="4089400" y="1111250"/>
          <p14:tracePt t="10298" x="3968750" y="1085850"/>
          <p14:tracePt t="10313" x="3822700" y="1066800"/>
          <p14:tracePt t="10329" x="3632200" y="1047750"/>
          <p14:tracePt t="10346" x="3473450" y="1041400"/>
          <p14:tracePt t="10363" x="3321050" y="1041400"/>
          <p14:tracePt t="10379" x="3175000" y="1041400"/>
          <p14:tracePt t="10398" x="3003550" y="1079500"/>
          <p14:tracePt t="10413" x="2946400" y="1092200"/>
          <p14:tracePt t="10429" x="2895600" y="1136650"/>
          <p14:tracePt t="10446" x="2844800" y="1174750"/>
          <p14:tracePt t="10465" x="2800350" y="1225550"/>
          <p14:tracePt t="10482" x="2768600" y="1276350"/>
          <p14:tracePt t="10496" x="2724150" y="1346200"/>
          <p14:tracePt t="10515" x="2705100" y="1390650"/>
          <p14:tracePt t="10529" x="2686050" y="1435100"/>
          <p14:tracePt t="10546" x="2660650" y="1473200"/>
          <p14:tracePt t="10562" x="2654300" y="1511300"/>
          <p14:tracePt t="10579" x="2641600" y="1543050"/>
          <p14:tracePt t="10596" x="2635250" y="1593850"/>
          <p14:tracePt t="10613" x="2635250" y="1625600"/>
          <p14:tracePt t="10629" x="2641600" y="1651000"/>
          <p14:tracePt t="10648" x="2673350" y="1682750"/>
          <p14:tracePt t="10662" x="2730500" y="1720850"/>
          <p14:tracePt t="10679" x="2813050" y="1752600"/>
          <p14:tracePt t="10696" x="2952750" y="1790700"/>
          <p14:tracePt t="10712" x="3111500" y="1822450"/>
          <p14:tracePt t="10730" x="3282950" y="1847850"/>
          <p14:tracePt t="10746" x="3524250" y="1879600"/>
          <p14:tracePt t="10764" x="3937000" y="1879600"/>
          <p14:tracePt t="10780" x="4044950" y="1879600"/>
          <p14:tracePt t="10796" x="4267200" y="1879600"/>
          <p14:tracePt t="10813" x="4375150" y="1879600"/>
          <p14:tracePt t="10829" x="4445000" y="1879600"/>
          <p14:tracePt t="10877" x="4451350" y="1873250"/>
          <p14:tracePt t="10886" x="4451350" y="1860550"/>
          <p14:tracePt t="10896" x="4451350" y="1835150"/>
          <p14:tracePt t="10912" x="4451350" y="1797050"/>
          <p14:tracePt t="10929" x="4476750" y="1720850"/>
          <p14:tracePt t="10946" x="4502150" y="1657350"/>
          <p14:tracePt t="10963" x="4521200" y="1600200"/>
          <p14:tracePt t="10981" x="4565650" y="1530350"/>
          <p14:tracePt t="10996" x="4572000" y="1498600"/>
          <p14:tracePt t="11016" x="4572000" y="1492250"/>
          <p14:tracePt t="11030" x="4572000" y="1479550"/>
          <p14:tracePt t="20740" x="4597400" y="1473200"/>
          <p14:tracePt t="20749" x="4641850" y="1473200"/>
          <p14:tracePt t="20756" x="4705350" y="1473200"/>
          <p14:tracePt t="20764" x="4762500" y="1473200"/>
          <p14:tracePt t="20778" x="4813300" y="1473200"/>
          <p14:tracePt t="20795" x="4883150" y="1473200"/>
          <p14:tracePt t="20811" x="4946650" y="1454150"/>
          <p14:tracePt t="20828" x="4959350" y="1447800"/>
          <p14:tracePt t="20845" x="4965700" y="1441450"/>
          <p14:tracePt t="20933" x="4972050" y="1441450"/>
          <p14:tracePt t="20941" x="4984750" y="1441450"/>
          <p14:tracePt t="20950" x="4997450" y="1441450"/>
          <p14:tracePt t="20962" x="5010150" y="1441450"/>
          <p14:tracePt t="20981" x="5118100" y="1441450"/>
          <p14:tracePt t="20996" x="5264150" y="1441450"/>
          <p14:tracePt t="21011" x="5429250" y="1441450"/>
          <p14:tracePt t="21028" x="5575300" y="1441450"/>
          <p14:tracePt t="21045" x="5708650" y="1460500"/>
          <p14:tracePt t="21062" x="5803900" y="1473200"/>
          <p14:tracePt t="21078" x="5861050" y="1473200"/>
          <p14:tracePt t="21095" x="5880100" y="1485900"/>
          <p14:tracePt t="21181" x="5886450" y="1485900"/>
          <p14:tracePt t="21189" x="5905500" y="1485900"/>
          <p14:tracePt t="21199" x="5937250" y="1485900"/>
          <p14:tracePt t="21212" x="6019800" y="1517650"/>
          <p14:tracePt t="21232" x="6159500" y="1581150"/>
          <p14:tracePt t="21246" x="6299200" y="1644650"/>
          <p14:tracePt t="21264" x="6407150" y="1689100"/>
          <p14:tracePt t="21279" x="6521450" y="1701800"/>
          <p14:tracePt t="21295" x="6623050" y="1714500"/>
          <p14:tracePt t="21312" x="6692900" y="1714500"/>
          <p14:tracePt t="21328" x="6769100" y="1714500"/>
          <p14:tracePt t="21345" x="6870700" y="1689100"/>
          <p14:tracePt t="21362" x="6946900" y="1670050"/>
          <p14:tracePt t="21379" x="6985000" y="1663700"/>
          <p14:tracePt t="21395" x="6985000" y="1657350"/>
          <p14:tracePt t="21502" x="6991350" y="1657350"/>
          <p14:tracePt t="21513" x="7016750" y="1663700"/>
          <p14:tracePt t="21517" x="7029450" y="1663700"/>
          <p14:tracePt t="21528" x="7054850" y="1676400"/>
          <p14:tracePt t="21545" x="7124700" y="1689100"/>
          <p14:tracePt t="21562" x="7181850" y="1695450"/>
          <p14:tracePt t="21578" x="7277100" y="1695450"/>
          <p14:tracePt t="21595" x="7391400" y="1695450"/>
          <p14:tracePt t="21612" x="7512050" y="1695450"/>
          <p14:tracePt t="21628" x="7562850" y="1689100"/>
          <p14:tracePt t="21645" x="7607300" y="1676400"/>
          <p14:tracePt t="21662" x="7632700" y="1663700"/>
          <p14:tracePt t="21678" x="7651750" y="1638300"/>
          <p14:tracePt t="21695" x="7670800" y="1612900"/>
          <p14:tracePt t="21712" x="7683500" y="1574800"/>
          <p14:tracePt t="21733" x="7696200" y="1543050"/>
          <p14:tracePt t="21745" x="7696200" y="1530350"/>
          <p14:tracePt t="21764" x="7702550" y="1498600"/>
          <p14:tracePt t="21779" x="7702550" y="1479550"/>
          <p14:tracePt t="21797" x="7702550" y="1466850"/>
          <p14:tracePt t="21812" x="7702550" y="1441450"/>
          <p14:tracePt t="21829" x="7702550" y="1416050"/>
          <p14:tracePt t="21845" x="7696200" y="1390650"/>
          <p14:tracePt t="21862" x="7670800" y="1352550"/>
          <p14:tracePt t="21879" x="7626350" y="1308100"/>
          <p14:tracePt t="21898" x="7531100" y="1238250"/>
          <p14:tracePt t="21912" x="7442200" y="1193800"/>
          <p14:tracePt t="21929" x="7359650" y="1155700"/>
          <p14:tracePt t="21945" x="7289800" y="1136650"/>
          <p14:tracePt t="21962" x="7232650" y="1117600"/>
          <p14:tracePt t="21981" x="7162800" y="1117600"/>
          <p14:tracePt t="21996" x="7080250" y="1117600"/>
          <p14:tracePt t="22014" x="6997700" y="1117600"/>
          <p14:tracePt t="22029" x="6921500" y="1117600"/>
          <p14:tracePt t="22045" x="6889750" y="1117600"/>
          <p14:tracePt t="22062" x="6851650" y="1123950"/>
          <p14:tracePt t="22078" x="6832600" y="1149350"/>
          <p14:tracePt t="22095" x="6800850" y="1181100"/>
          <p14:tracePt t="22112" x="6788150" y="1219200"/>
          <p14:tracePt t="22128" x="6781800" y="1270000"/>
          <p14:tracePt t="22145" x="6781800" y="1339850"/>
          <p14:tracePt t="22149" x="6781800" y="1377950"/>
          <p14:tracePt t="22162" x="6781800" y="1397000"/>
          <p14:tracePt t="22178" x="6800850" y="1460500"/>
          <p14:tracePt t="22195" x="6819900" y="1504950"/>
          <p14:tracePt t="22212" x="6889750" y="1600200"/>
          <p14:tracePt t="22231" x="6953250" y="1657350"/>
          <p14:tracePt t="22246" x="7004050" y="1689100"/>
          <p14:tracePt t="22264" x="7067550" y="1714500"/>
          <p14:tracePt t="22279" x="7124700" y="1733550"/>
          <p14:tracePt t="22296" x="7188200" y="1746250"/>
          <p14:tracePt t="22312" x="7283450" y="1746250"/>
          <p14:tracePt t="22328" x="7385050" y="1746250"/>
          <p14:tracePt t="22345" x="7480300" y="1733550"/>
          <p14:tracePt t="22362" x="7569200" y="1708150"/>
          <p14:tracePt t="22378" x="7645400" y="1689100"/>
          <p14:tracePt t="22395" x="7670800" y="1670050"/>
          <p14:tracePt t="22411" x="7696200" y="1638300"/>
          <p14:tracePt t="22429" x="7708900" y="1606550"/>
          <p14:tracePt t="22445" x="7721600" y="1581150"/>
          <p14:tracePt t="22462" x="7734300" y="1536700"/>
          <p14:tracePt t="22481" x="7740650" y="1479550"/>
          <p14:tracePt t="22495" x="7747000" y="1428750"/>
          <p14:tracePt t="22513" x="7747000" y="1384300"/>
          <p14:tracePt t="22528" x="7747000" y="1327150"/>
          <p14:tracePt t="22545" x="7747000" y="1301750"/>
          <p14:tracePt t="22562" x="7747000" y="1276350"/>
          <p14:tracePt t="22578" x="7734300" y="1257300"/>
          <p14:tracePt t="22595" x="7708900" y="1231900"/>
          <p14:tracePt t="22612" x="7645400" y="1200150"/>
          <p14:tracePt t="22628" x="7588250" y="1181100"/>
          <p14:tracePt t="22647" x="7543800" y="1168400"/>
          <p14:tracePt t="22661" x="7480300" y="1162050"/>
          <p14:tracePt t="22679" x="7423150" y="1149350"/>
          <p14:tracePt t="22695" x="7385050" y="1149350"/>
          <p14:tracePt t="22712" x="7346950" y="1149350"/>
          <p14:tracePt t="22732" x="7302500" y="1149350"/>
          <p14:tracePt t="22747" x="7289800" y="1149350"/>
          <p14:tracePt t="22765" x="7264400" y="1155700"/>
          <p14:tracePt t="22778" x="7245350" y="1155700"/>
          <p14:tracePt t="22795" x="7226300" y="1168400"/>
          <p14:tracePt t="22812" x="7188200" y="1187450"/>
          <p14:tracePt t="22828" x="7156450" y="1206500"/>
          <p14:tracePt t="22845" x="7137400" y="1231900"/>
          <p14:tracePt t="22861" x="7118350" y="1263650"/>
          <p14:tracePt t="22878" x="7086600" y="1289050"/>
          <p14:tracePt t="22895" x="7073900" y="1308100"/>
          <p14:tracePt t="22911" x="7061200" y="1333500"/>
          <p14:tracePt t="22928" x="7048500" y="1346200"/>
          <p14:tracePt t="22945" x="7042150" y="1358900"/>
          <p14:tracePt t="28468" x="7029450" y="1377950"/>
          <p14:tracePt t="28476" x="7016750" y="1397000"/>
          <p14:tracePt t="28485" x="7004050" y="1422400"/>
          <p14:tracePt t="28496" x="6991350" y="1428750"/>
          <p14:tracePt t="28513" x="6946900" y="1454150"/>
          <p14:tracePt t="28528" x="6934200" y="1466850"/>
          <p14:tracePt t="28544" x="6908800" y="1479550"/>
          <p14:tracePt t="28561" x="6902450" y="1479550"/>
          <p14:tracePt t="28578" x="6896100" y="1479550"/>
          <p14:tracePt t="28594" x="6889750" y="1479550"/>
          <p14:tracePt t="28611" x="6864350" y="1479550"/>
          <p14:tracePt t="28628" x="6845300" y="1473200"/>
          <p14:tracePt t="28646" x="6838950" y="1473200"/>
          <p14:tracePt t="28661" x="6826250" y="1466850"/>
          <p14:tracePt t="28678" x="6800850" y="1441450"/>
          <p14:tracePt t="28694" x="6794500" y="1416050"/>
          <p14:tracePt t="28711" x="6781800" y="1403350"/>
          <p14:tracePt t="28728" x="6781800" y="1390650"/>
          <p14:tracePt t="37889" x="6781800" y="1416050"/>
          <p14:tracePt t="37892" x="6781800" y="1498600"/>
          <p14:tracePt t="37902" x="6781800" y="1619250"/>
          <p14:tracePt t="37912" x="6781800" y="1758950"/>
          <p14:tracePt t="37927" x="6813550" y="2032000"/>
          <p14:tracePt t="37944" x="6978650" y="2362200"/>
          <p14:tracePt t="37960" x="7169150" y="2641600"/>
          <p14:tracePt t="37977" x="7321550" y="2813050"/>
          <p14:tracePt t="37993" x="7429500" y="2889250"/>
          <p14:tracePt t="38013" x="7537450" y="2921000"/>
          <p14:tracePt t="38028" x="7550150" y="2921000"/>
          <p14:tracePt t="38044" x="7588250" y="2921000"/>
          <p14:tracePt t="38060" x="7607300" y="2921000"/>
          <p14:tracePt t="38077" x="7613650" y="2921000"/>
          <p14:tracePt t="38094" x="7626350" y="2921000"/>
          <p14:tracePt t="38172" x="7645400" y="2921000"/>
          <p14:tracePt t="38181" x="7683500" y="2921000"/>
          <p14:tracePt t="38188" x="7702550" y="2914650"/>
          <p14:tracePt t="38248" x="7696200" y="2889250"/>
          <p14:tracePt t="38254" x="7658100" y="2844800"/>
          <p14:tracePt t="38264" x="7594600" y="2806700"/>
          <p14:tracePt t="38277" x="7505700" y="2762250"/>
          <p14:tracePt t="38295" x="7448550" y="2743200"/>
          <p14:tracePt t="38310" x="7416800" y="2736850"/>
          <p14:tracePt t="38327" x="7397750" y="2724150"/>
          <p14:tracePt t="38343" x="7391400" y="2711450"/>
          <p14:tracePt t="38360" x="7372350" y="2711450"/>
          <p14:tracePt t="38377" x="7340600" y="2692400"/>
          <p14:tracePt t="38394" x="7327900" y="2692400"/>
          <p14:tracePt t="38410" x="7315200" y="2686050"/>
          <p14:tracePt t="38427" x="7296150" y="2686050"/>
          <p14:tracePt t="38444" x="7251700" y="2673350"/>
          <p14:tracePt t="38461" x="7245350" y="2673350"/>
          <p14:tracePt t="38548" x="7245350" y="2654300"/>
          <p14:tracePt t="38557" x="7245350" y="2647950"/>
          <p14:tracePt t="38564" x="7251700" y="2635250"/>
          <p14:tracePt t="38577" x="7251700" y="2622550"/>
          <p14:tracePt t="38593" x="7251700" y="2609850"/>
          <p14:tracePt t="38710" x="7258050" y="2597150"/>
          <p14:tracePt t="38720" x="7264400" y="2597150"/>
          <p14:tracePt t="38727" x="7270750" y="2590800"/>
          <p14:tracePt t="38744" x="7277100" y="2590800"/>
          <p14:tracePt t="38763" x="7277100" y="2584450"/>
          <p14:tracePt t="38777" x="7283450" y="2578100"/>
          <p14:tracePt t="38878" x="7283450" y="2584450"/>
          <p14:tracePt t="38889" x="7283450" y="2590800"/>
          <p14:tracePt t="38894" x="7283450" y="2609850"/>
          <p14:tracePt t="38910" x="7283450" y="2641600"/>
          <p14:tracePt t="38927" x="7283450" y="2679700"/>
          <p14:tracePt t="38944" x="7283450" y="2724150"/>
          <p14:tracePt t="38960" x="7277100" y="2781300"/>
          <p14:tracePt t="38977" x="7277100" y="2819400"/>
          <p14:tracePt t="38997" x="7264400" y="2863850"/>
          <p14:tracePt t="39013" x="7264400" y="2876550"/>
          <p14:tracePt t="39027" x="7264400" y="2882900"/>
          <p14:tracePt t="39047" x="7264400" y="2895600"/>
          <p14:tracePt t="39060" x="7264400" y="2921000"/>
          <p14:tracePt t="39077" x="7264400" y="2946400"/>
          <p14:tracePt t="39093" x="7264400" y="2971800"/>
          <p14:tracePt t="39111" x="7264400" y="2997200"/>
          <p14:tracePt t="39127" x="7264400" y="3009900"/>
          <p14:tracePt t="39147" x="7264400" y="3035300"/>
          <p14:tracePt t="39152" x="7264400" y="3054350"/>
          <p14:tracePt t="39160" x="7264400" y="3060700"/>
          <p14:tracePt t="39177" x="7264400" y="3098800"/>
          <p14:tracePt t="39194" x="7264400" y="3124200"/>
          <p14:tracePt t="39210" x="7264400" y="3149600"/>
          <p14:tracePt t="39227" x="7264400" y="3194050"/>
          <p14:tracePt t="39243" x="7270750" y="3270250"/>
          <p14:tracePt t="39262" x="7283450" y="3302000"/>
          <p14:tracePt t="39277" x="7289800" y="3340100"/>
          <p14:tracePt t="39294" x="7289800" y="3371850"/>
          <p14:tracePt t="39310" x="7296150" y="3390900"/>
          <p14:tracePt t="39327" x="7302500" y="3416300"/>
          <p14:tracePt t="39360" x="7302500" y="3435350"/>
          <p14:tracePt t="39377" x="7308850" y="3454400"/>
          <p14:tracePt t="39395" x="7315200" y="3486150"/>
          <p14:tracePt t="39410" x="7315200" y="3498850"/>
          <p14:tracePt t="39427" x="7327900" y="3536950"/>
          <p14:tracePt t="39443" x="7334250" y="3575050"/>
          <p14:tracePt t="39460" x="7340600" y="3587750"/>
          <p14:tracePt t="39629" x="7346950" y="3587750"/>
          <p14:tracePt t="39638" x="7353300" y="3581400"/>
          <p14:tracePt t="39645" x="7353300" y="3556000"/>
          <p14:tracePt t="39660" x="7359650" y="3511550"/>
          <p14:tracePt t="39677" x="7359650" y="3435350"/>
          <p14:tracePt t="39693" x="7359650" y="3397250"/>
          <p14:tracePt t="39710" x="7359650" y="3352800"/>
          <p14:tracePt t="39727" x="7359650" y="3302000"/>
          <p14:tracePt t="39745" x="7359650" y="3257550"/>
          <p14:tracePt t="39764" x="7359650" y="3200400"/>
          <p14:tracePt t="39778" x="7359650" y="3175000"/>
          <p14:tracePt t="39797" x="7359650" y="3130550"/>
          <p14:tracePt t="39810" x="7359650" y="3111500"/>
          <p14:tracePt t="39827" x="7359650" y="3067050"/>
          <p14:tracePt t="39843" x="7359650" y="3003550"/>
          <p14:tracePt t="39860" x="7359650" y="2984500"/>
          <p14:tracePt t="39878" x="7359650" y="2946400"/>
          <p14:tracePt t="39897" x="7359650" y="2901950"/>
          <p14:tracePt t="39910" x="7359650" y="2863850"/>
          <p14:tracePt t="39927" x="7359650" y="2819400"/>
          <p14:tracePt t="39944" x="7359650" y="2774950"/>
          <p14:tracePt t="39961" x="7359650" y="2717800"/>
          <p14:tracePt t="39977" x="7359650" y="2660650"/>
          <p14:tracePt t="39994" x="7359650" y="2609850"/>
          <p14:tracePt t="40012" x="7359650" y="2533650"/>
          <p14:tracePt t="40028" x="7359650" y="2514600"/>
          <p14:tracePt t="40047" x="7353300" y="2463800"/>
          <p14:tracePt t="40060" x="7346950" y="2438400"/>
          <p14:tracePt t="40077" x="7346950" y="2413000"/>
          <p14:tracePt t="40239" x="7346950" y="2419350"/>
          <p14:tracePt t="40254" x="7346950" y="2425700"/>
          <p14:tracePt t="40453" x="7346950" y="2432050"/>
          <p14:tracePt t="40461" x="7340600" y="2444750"/>
          <p14:tracePt t="40469" x="7340600" y="2463800"/>
          <p14:tracePt t="40477" x="7327900" y="2489200"/>
          <p14:tracePt t="40494" x="7321550" y="2533650"/>
          <p14:tracePt t="40511" x="7296150" y="2603500"/>
          <p14:tracePt t="40527" x="7283450" y="2673350"/>
          <p14:tracePt t="40544" x="7264400" y="2736850"/>
          <p14:tracePt t="40560" x="7258050" y="2794000"/>
          <p14:tracePt t="40577" x="7239000" y="2857500"/>
          <p14:tracePt t="40594" x="7239000" y="2901950"/>
          <p14:tracePt t="40610" x="7239000" y="2933700"/>
          <p14:tracePt t="40627" x="7239000" y="2952750"/>
          <p14:tracePt t="40644" x="7239000" y="2965450"/>
          <p14:tracePt t="40686" x="7245350" y="2971800"/>
          <p14:tracePt t="40692" x="7258050" y="2978150"/>
          <p14:tracePt t="40700" x="7264400" y="2978150"/>
          <p14:tracePt t="40719" x="7277100" y="2984500"/>
          <p14:tracePt t="40775" x="7283450" y="2984500"/>
          <p14:tracePt t="40780" x="7296150" y="2990850"/>
          <p14:tracePt t="40797" x="7308850" y="2990850"/>
          <p14:tracePt t="40810" x="7315200" y="2990850"/>
          <p14:tracePt t="40827" x="7321550" y="2990850"/>
          <p14:tracePt t="41023" x="7327900" y="2990850"/>
          <p14:tracePt t="41029" x="7327900" y="2978150"/>
          <p14:tracePt t="41037" x="7327900" y="2971800"/>
          <p14:tracePt t="41045" x="7340600" y="2959100"/>
          <p14:tracePt t="41060" x="7340600" y="2946400"/>
          <p14:tracePt t="41076" x="7340600" y="2927350"/>
          <p14:tracePt t="41093" x="7340600" y="2914650"/>
          <p14:tracePt t="41217" x="7346950" y="2908300"/>
          <p14:tracePt t="41593" x="7353300" y="2908300"/>
          <p14:tracePt t="41599" x="7353300" y="2914650"/>
          <p14:tracePt t="41623" x="7353300" y="2921000"/>
          <p14:tracePt t="41629" x="7353300" y="2927350"/>
          <p14:tracePt t="41815" x="7353300" y="2914650"/>
          <p14:tracePt t="41825" x="7353300" y="2895600"/>
          <p14:tracePt t="41831" x="7353300" y="2882900"/>
          <p14:tracePt t="41844" x="7353300" y="2870200"/>
          <p14:tracePt t="41860" x="7353300" y="2844800"/>
          <p14:tracePt t="41877" x="7353300" y="2832100"/>
          <p14:tracePt t="41896" x="7346950" y="2825750"/>
          <p14:tracePt t="41910" x="7346950" y="2819400"/>
          <p14:tracePt t="41928" x="7340600" y="2813050"/>
          <p14:tracePt t="41960" x="7340600" y="2806700"/>
          <p14:tracePt t="41976" x="7340600" y="2800350"/>
          <p14:tracePt t="41993" x="7340600" y="2787650"/>
          <p14:tracePt t="42013" x="7321550" y="2762250"/>
          <p14:tracePt t="42028" x="7321550" y="2743200"/>
          <p14:tracePt t="42047" x="7321550" y="2736850"/>
          <p14:tracePt t="42215" x="7321550" y="2743200"/>
          <p14:tracePt t="42221" x="7321550" y="2755900"/>
          <p14:tracePt t="42231" x="7321550" y="2768600"/>
          <p14:tracePt t="42243" x="7321550" y="2800350"/>
          <p14:tracePt t="42263" x="7308850" y="2870200"/>
          <p14:tracePt t="42277" x="7296150" y="2927350"/>
          <p14:tracePt t="42297" x="7296150" y="2984500"/>
          <p14:tracePt t="42310" x="7296150" y="3048000"/>
          <p14:tracePt t="42326" x="7296150" y="3105150"/>
          <p14:tracePt t="42343" x="7296150" y="3149600"/>
          <p14:tracePt t="42360" x="7296150" y="3194050"/>
          <p14:tracePt t="42377" x="7296150" y="3238500"/>
          <p14:tracePt t="42395" x="7296150" y="3257550"/>
          <p14:tracePt t="42410" x="7296150" y="3263900"/>
          <p14:tracePt t="42426" x="7296150" y="3270250"/>
          <p14:tracePt t="42524" x="7296150" y="3263900"/>
          <p14:tracePt t="42532" x="7296150" y="3251200"/>
          <p14:tracePt t="42540" x="7296150" y="3232150"/>
          <p14:tracePt t="42549" x="7296150" y="3206750"/>
          <p14:tracePt t="42560" x="7296150" y="3187700"/>
          <p14:tracePt t="42576" x="7302500" y="3149600"/>
          <p14:tracePt t="42593" x="7302500" y="3136900"/>
          <p14:tracePt t="42610" x="7315200" y="3124200"/>
          <p14:tracePt t="42626" x="7315200" y="3117850"/>
          <p14:tracePt t="42764" x="7321550" y="3111500"/>
          <p14:tracePt t="42780" x="7327900" y="3098800"/>
          <p14:tracePt t="42789" x="7327900" y="3092450"/>
          <p14:tracePt t="42796" x="7334250" y="3086100"/>
          <p14:tracePt t="42810" x="7334250" y="3079750"/>
          <p14:tracePt t="42826" x="7340600" y="3079750"/>
          <p14:tracePt t="42843" x="7346950" y="3060700"/>
          <p14:tracePt t="42860" x="7353300" y="3048000"/>
          <p14:tracePt t="43028" x="7346950" y="3048000"/>
          <p14:tracePt t="43036" x="7340600" y="3048000"/>
          <p14:tracePt t="43045" x="7321550" y="3035300"/>
          <p14:tracePt t="43060" x="7302500" y="3028950"/>
          <p14:tracePt t="43076" x="7277100" y="3016250"/>
          <p14:tracePt t="43093" x="7264400" y="3009900"/>
          <p14:tracePt t="43110" x="7251700" y="3009900"/>
          <p14:tracePt t="43126" x="7245350" y="3003550"/>
          <p14:tracePt t="43164" x="7239000" y="2997200"/>
          <p14:tracePt t="43177" x="7232650" y="2990850"/>
          <p14:tracePt t="43236" x="7226300" y="2984500"/>
          <p14:tracePt t="43252" x="7226300" y="2978150"/>
          <p14:tracePt t="43260" x="7226300" y="2971800"/>
          <p14:tracePt t="43268" x="7213600" y="2952750"/>
          <p14:tracePt t="43276" x="7213600" y="2946400"/>
          <p14:tracePt t="43293" x="7207250" y="2927350"/>
          <p14:tracePt t="43310" x="7207250" y="2901950"/>
          <p14:tracePt t="43326" x="7207250" y="2882900"/>
          <p14:tracePt t="43343" x="7207250" y="2857500"/>
          <p14:tracePt t="43360" x="7207250" y="2851150"/>
          <p14:tracePt t="43376" x="7207250" y="2844800"/>
          <p14:tracePt t="43468" x="7207250" y="2825750"/>
          <p14:tracePt t="43477" x="7207250" y="2819400"/>
          <p14:tracePt t="43485" x="7213600" y="2806700"/>
          <p14:tracePt t="43493" x="7219950" y="2794000"/>
          <p14:tracePt t="43513" x="7232650" y="2774950"/>
          <p14:tracePt t="43527" x="7239000" y="2755900"/>
          <p14:tracePt t="43546" x="7245350" y="2743200"/>
          <p14:tracePt t="43560" x="7251700" y="2736850"/>
          <p14:tracePt t="43605" x="7251700" y="2730500"/>
          <p14:tracePt t="43613" x="7258050" y="2730500"/>
          <p14:tracePt t="43621" x="7277100" y="2730500"/>
          <p14:tracePt t="43628" x="7289800" y="2730500"/>
          <p14:tracePt t="43643" x="7296150" y="2730500"/>
          <p14:tracePt t="43660" x="7334250" y="2730500"/>
          <p14:tracePt t="43676" x="7340600" y="2730500"/>
          <p14:tracePt t="43829" x="7346950" y="2736850"/>
          <p14:tracePt t="43838" x="7346950" y="2755900"/>
          <p14:tracePt t="43847" x="7346950" y="2768600"/>
          <p14:tracePt t="43860" x="7346950" y="2819400"/>
          <p14:tracePt t="43876" x="7334250" y="2876550"/>
          <p14:tracePt t="43893" x="7334250" y="2933700"/>
          <p14:tracePt t="43910" x="7334250" y="2978150"/>
          <p14:tracePt t="43926" x="7334250" y="3016250"/>
          <p14:tracePt t="43943" x="7334250" y="3054350"/>
          <p14:tracePt t="43959" x="7334250" y="3098800"/>
          <p14:tracePt t="43976" x="7334250" y="3143250"/>
          <p14:tracePt t="43993" x="7340600" y="3187700"/>
          <p14:tracePt t="44010" x="7340600" y="3213100"/>
          <p14:tracePt t="44077" x="7340600" y="3219450"/>
          <p14:tracePt t="44086" x="7340600" y="3232150"/>
          <p14:tracePt t="44102" x="7340600" y="3238500"/>
          <p14:tracePt t="44223" x="7340600" y="3232150"/>
          <p14:tracePt t="44235" x="7346950" y="3187700"/>
          <p14:tracePt t="44244" x="7346950" y="3168650"/>
          <p14:tracePt t="44263" x="7346950" y="3149600"/>
          <p14:tracePt t="44276" x="7346950" y="3130550"/>
          <p14:tracePt t="44293" x="7346950" y="3124200"/>
          <p14:tracePt t="44437" x="7346950" y="3098800"/>
          <p14:tracePt t="44445" x="7346950" y="3092450"/>
          <p14:tracePt t="44452" x="7346950" y="3086100"/>
          <p14:tracePt t="44461" x="7366000" y="3067050"/>
          <p14:tracePt t="44476" x="7372350" y="3028950"/>
          <p14:tracePt t="44493" x="7397750" y="2971800"/>
          <p14:tracePt t="44510" x="7397750" y="2921000"/>
          <p14:tracePt t="44526" x="7410450" y="2889250"/>
          <p14:tracePt t="44544" x="7410450" y="2863850"/>
          <p14:tracePt t="44560" x="7410450" y="2825750"/>
          <p14:tracePt t="44576" x="7410450" y="2800350"/>
          <p14:tracePt t="44593" x="7410450" y="2768600"/>
          <p14:tracePt t="44610" x="7410450" y="2749550"/>
          <p14:tracePt t="44626" x="7410450" y="2736850"/>
          <p14:tracePt t="44645" x="7410450" y="2730500"/>
          <p14:tracePt t="44727" x="7416800" y="2724150"/>
          <p14:tracePt t="44737" x="7416800" y="2717800"/>
          <p14:tracePt t="44868" x="7416800" y="2711450"/>
          <p14:tracePt t="44884" x="7410450" y="2698750"/>
          <p14:tracePt t="44892" x="7404100" y="2692400"/>
          <p14:tracePt t="44900" x="7391400" y="2692400"/>
          <p14:tracePt t="44909" x="7391400" y="2686050"/>
          <p14:tracePt t="44926" x="7359650" y="2667000"/>
          <p14:tracePt t="44943" x="7327900" y="2641600"/>
          <p14:tracePt t="44960" x="7296150" y="2622550"/>
          <p14:tracePt t="44994" x="7289800" y="2616200"/>
          <p14:tracePt t="45048" x="7283450" y="2609850"/>
          <p14:tracePt t="45052" x="7277100" y="2603500"/>
          <p14:tracePt t="45080" x="7270750" y="2590800"/>
          <p14:tracePt t="45096" x="7264400" y="2571750"/>
          <p14:tracePt t="45102" x="7264400" y="2565400"/>
          <p14:tracePt t="45110" x="7258050" y="2540000"/>
          <p14:tracePt t="45126" x="7251700" y="2520950"/>
          <p14:tracePt t="45146" x="7251700" y="2501900"/>
          <p14:tracePt t="45148" x="7251700" y="2495550"/>
          <p14:tracePt t="45160" x="7251700" y="2489200"/>
          <p14:tracePt t="45176" x="7251700" y="2470150"/>
          <p14:tracePt t="45209" x="7251700" y="2463800"/>
          <p14:tracePt t="45226" x="7251700" y="2457450"/>
          <p14:tracePt t="45243" x="7251700" y="2451100"/>
          <p14:tracePt t="45260" x="7264400" y="2444750"/>
          <p14:tracePt t="45276" x="7270750" y="2444750"/>
          <p14:tracePt t="45324" x="7277100" y="2444750"/>
          <p14:tracePt t="45356" x="7296150" y="2444750"/>
          <p14:tracePt t="45364" x="7308850" y="2444750"/>
          <p14:tracePt t="45372" x="7315200" y="2444750"/>
          <p14:tracePt t="45380" x="7327900" y="2444750"/>
          <p14:tracePt t="45393" x="7334250" y="2444750"/>
          <p14:tracePt t="45409" x="7353300" y="2444750"/>
          <p14:tracePt t="45426" x="7378700" y="2444750"/>
          <p14:tracePt t="45443" x="7423150" y="2457450"/>
          <p14:tracePt t="45460" x="7442200" y="2463800"/>
          <p14:tracePt t="45476" x="7461250" y="2463800"/>
          <p14:tracePt t="45493" x="7473950" y="2463800"/>
          <p14:tracePt t="45512" x="7480300" y="2463800"/>
          <p14:tracePt t="45544" x="7493000" y="2463800"/>
          <p14:tracePt t="45560" x="7505700" y="2463800"/>
          <p14:tracePt t="45577" x="7524750" y="2463800"/>
          <p14:tracePt t="45610" x="7537450" y="2463800"/>
          <p14:tracePt t="45626" x="7543800" y="2463800"/>
          <p14:tracePt t="45646" x="7569200" y="2482850"/>
          <p14:tracePt t="45660" x="7581900" y="2508250"/>
          <p14:tracePt t="45677" x="7594600" y="2527300"/>
          <p14:tracePt t="45693" x="7600950" y="2546350"/>
          <p14:tracePt t="45710" x="7613650" y="2552700"/>
          <p14:tracePt t="45743" x="7632700" y="2552700"/>
          <p14:tracePt t="45760" x="7658100" y="2540000"/>
          <p14:tracePt t="45776" x="7664450" y="2527300"/>
          <p14:tracePt t="45794" x="7677150" y="2501900"/>
          <p14:tracePt t="45810" x="7683500" y="2489200"/>
          <p14:tracePt t="45826" x="7696200" y="2476500"/>
          <p14:tracePt t="45852" x="7702550" y="2476500"/>
          <p14:tracePt t="45860" x="7708900" y="2476500"/>
          <p14:tracePt t="45876" x="7721600" y="2482850"/>
          <p14:tracePt t="45893" x="7734300" y="2501900"/>
          <p14:tracePt t="45909" x="7753350" y="2520950"/>
          <p14:tracePt t="45926" x="7766050" y="2527300"/>
          <p14:tracePt t="45943" x="7772400" y="2540000"/>
          <p14:tracePt t="45959" x="7778750" y="2546350"/>
          <p14:tracePt t="46004" x="7778750" y="2559050"/>
          <p14:tracePt t="46021" x="7778750" y="2571750"/>
          <p14:tracePt t="46031" x="7778750" y="2584450"/>
          <p14:tracePt t="46045" x="7778750" y="2603500"/>
          <p14:tracePt t="46060" x="7791450" y="2628900"/>
          <p14:tracePt t="46077" x="7791450" y="2635250"/>
          <p14:tracePt t="46093" x="7804150" y="2647950"/>
          <p14:tracePt t="46110" x="7810500" y="2647950"/>
          <p14:tracePt t="46127" x="7829550" y="2654300"/>
          <p14:tracePt t="46143" x="7848600" y="2660650"/>
          <p14:tracePt t="46169" x="7854950" y="2660650"/>
          <p14:tracePt t="46298" x="7861300" y="2667000"/>
          <p14:tracePt t="46309" x="7867650" y="2679700"/>
          <p14:tracePt t="46316" x="7874000" y="2686050"/>
          <p14:tracePt t="46328" x="7880350" y="2692400"/>
          <p14:tracePt t="46343" x="7886700" y="2705100"/>
          <p14:tracePt t="46360" x="7886700" y="2711450"/>
          <p14:tracePt t="46377" x="7886700" y="2724150"/>
          <p14:tracePt t="46397" x="7886700" y="2768600"/>
          <p14:tracePt t="46410" x="7886700" y="2787650"/>
          <p14:tracePt t="46426" x="7886700" y="2819400"/>
          <p14:tracePt t="46443" x="7886700" y="2857500"/>
          <p14:tracePt t="46459" x="7912100" y="2895600"/>
          <p14:tracePt t="46476" x="7924800" y="2914650"/>
          <p14:tracePt t="46493" x="7931150" y="2927350"/>
          <p14:tracePt t="46512" x="7937500" y="2933700"/>
          <p14:tracePt t="46526" x="7950200" y="2940050"/>
          <p14:tracePt t="46543" x="7956550" y="2946400"/>
          <p14:tracePt t="46757" x="7956550" y="2952750"/>
          <p14:tracePt t="46766" x="7956550" y="2990850"/>
          <p14:tracePt t="46776" x="7969250" y="3054350"/>
          <p14:tracePt t="46798" x="7981950" y="3282950"/>
          <p14:tracePt t="46810" x="7981950" y="3359150"/>
          <p14:tracePt t="46827" x="7981950" y="3524250"/>
          <p14:tracePt t="46844" x="7981950" y="3803650"/>
          <p14:tracePt t="46860" x="7981950" y="3911600"/>
          <p14:tracePt t="46877" x="7950200" y="4191000"/>
          <p14:tracePt t="46893" x="7924800" y="4394200"/>
          <p14:tracePt t="46910" x="7918450" y="4584700"/>
          <p14:tracePt t="46926" x="7886700" y="4826000"/>
          <p14:tracePt t="46943" x="7874000" y="5010150"/>
          <p14:tracePt t="46959" x="7835900" y="5175250"/>
          <p14:tracePt t="46976" x="7810500" y="5295900"/>
          <p14:tracePt t="46993" x="7785100" y="5391150"/>
          <p14:tracePt t="47011" x="7785100" y="5461000"/>
          <p14:tracePt t="47108" x="7785100" y="5467350"/>
          <p14:tracePt t="47117" x="7791450" y="5467350"/>
          <p14:tracePt t="47132" x="7804150" y="5473700"/>
          <p14:tracePt t="47143" x="7810500" y="5486400"/>
          <p14:tracePt t="47159" x="7848600" y="5543550"/>
          <p14:tracePt t="47176" x="7893050" y="5626100"/>
          <p14:tracePt t="47193" x="7924800" y="5676900"/>
          <p14:tracePt t="47209" x="7937500" y="5695950"/>
          <p14:tracePt t="47226" x="7956550" y="5721350"/>
          <p14:tracePt t="47243" x="7975600" y="5727700"/>
          <p14:tracePt t="47259" x="8045450" y="5708650"/>
          <p14:tracePt t="47276" x="8115300" y="5645150"/>
          <p14:tracePt t="47293" x="8223250" y="5543550"/>
          <p14:tracePt t="47309" x="8337550" y="5441950"/>
          <p14:tracePt t="47326" x="8426450" y="5346700"/>
          <p14:tracePt t="47343" x="8483600" y="5257800"/>
          <p14:tracePt t="47359" x="8534400" y="5181600"/>
          <p14:tracePt t="47376" x="8572500" y="5111750"/>
          <p14:tracePt t="47396" x="8616950" y="5003800"/>
          <p14:tracePt t="47410" x="8629650" y="4978400"/>
          <p14:tracePt t="47427" x="8642350" y="4921250"/>
          <p14:tracePt t="47444" x="8661400" y="4857750"/>
          <p14:tracePt t="47459" x="8661400" y="4845050"/>
          <p14:tracePt t="47476" x="8667750" y="4838700"/>
          <p14:tracePt t="47500" x="8674100" y="4832350"/>
          <p14:tracePt t="47509" x="8686800" y="4826000"/>
          <p14:tracePt t="47526" x="8712200" y="4800600"/>
          <p14:tracePt t="47547" x="8724900" y="4781550"/>
          <p14:tracePt t="47560" x="8731250" y="4768850"/>
          <p14:tracePt t="47576" x="8731250" y="4756150"/>
          <p14:tracePt t="47593" x="8731250" y="4749800"/>
          <p14:tracePt t="47609" x="8731250" y="4730750"/>
          <p14:tracePt t="47626" x="8724900" y="4730750"/>
          <p14:tracePt t="47645" x="8712200" y="4730750"/>
          <p14:tracePt t="47659" x="8699500" y="4730750"/>
          <p14:tracePt t="47676" x="8680450" y="4730750"/>
          <p14:tracePt t="47718" x="8674100" y="4730750"/>
          <p14:tracePt t="47732" x="8661400" y="4730750"/>
          <p14:tracePt t="47757" x="8655050" y="4730750"/>
          <p14:tracePt t="47765" x="8648700" y="4730750"/>
          <p14:tracePt t="47776" x="8648700" y="4737100"/>
          <p14:tracePt t="47794" x="8648700" y="4743450"/>
          <p14:tracePt t="47809" x="8648700" y="4787900"/>
          <p14:tracePt t="47826" x="8648700" y="4813300"/>
          <p14:tracePt t="47843" x="8648700" y="4845050"/>
          <p14:tracePt t="47860" x="8648700" y="4857750"/>
          <p14:tracePt t="47876" x="8648700" y="4883150"/>
          <p14:tracePt t="47896" x="8642350" y="4902200"/>
          <p14:tracePt t="47910" x="8636000" y="4908550"/>
          <p14:tracePt t="47926" x="8636000" y="4921250"/>
          <p14:tracePt t="47943" x="8636000" y="4940300"/>
          <p14:tracePt t="47959" x="8636000" y="4953000"/>
          <p14:tracePt t="47976" x="8636000" y="4959350"/>
          <p14:tracePt t="47993" x="8636000" y="4965700"/>
          <p14:tracePt t="48012" x="8623300" y="4984750"/>
          <p14:tracePt t="48028" x="8610600" y="5003800"/>
          <p14:tracePt t="48047" x="8597900" y="5029200"/>
          <p14:tracePt t="48060" x="8591550" y="5041900"/>
          <p14:tracePt t="48077" x="8553450" y="5086350"/>
          <p14:tracePt t="48093" x="8534400" y="5111750"/>
          <p14:tracePt t="48110" x="8515350" y="5137150"/>
          <p14:tracePt t="48126" x="8496300" y="5156200"/>
          <p14:tracePt t="48143" x="8489950" y="5162550"/>
          <p14:tracePt t="48148" x="8483600" y="5175250"/>
          <p14:tracePt t="48176" x="8477250" y="5181600"/>
          <p14:tracePt t="48193" x="8470900" y="5194300"/>
          <p14:tracePt t="48210" x="8458200" y="5213350"/>
          <p14:tracePt t="48226" x="8439150" y="5226050"/>
          <p14:tracePt t="48243" x="8413750" y="5257800"/>
          <p14:tracePt t="48259" x="8382000" y="5283200"/>
          <p14:tracePt t="48276" x="8350250" y="5302250"/>
          <p14:tracePt t="48293" x="8343900" y="5308600"/>
          <p14:tracePt t="48342" x="8343900" y="5314950"/>
          <p14:tracePt t="48356" x="8337550" y="5327650"/>
          <p14:tracePt t="48364" x="8324850" y="5346700"/>
          <p14:tracePt t="48376" x="8324850" y="5353050"/>
          <p14:tracePt t="48393" x="8312150" y="5378450"/>
          <p14:tracePt t="48409" x="8293100" y="5410200"/>
          <p14:tracePt t="48426" x="8280400" y="5422900"/>
          <p14:tracePt t="48650" x="8280400" y="5435600"/>
          <p14:tracePt t="48655" x="8280400" y="5448300"/>
          <p14:tracePt t="48663" x="8280400" y="5467350"/>
          <p14:tracePt t="48676" x="8274050" y="5473700"/>
          <p14:tracePt t="48692" x="8274050" y="5480050"/>
          <p14:tracePt t="48709" x="8261350" y="5486400"/>
          <p14:tracePt t="48794" x="8267700" y="5486400"/>
          <p14:tracePt t="48797" x="8280400" y="5461000"/>
          <p14:tracePt t="48809" x="8293100" y="5429250"/>
          <p14:tracePt t="48826" x="8331200" y="5353050"/>
          <p14:tracePt t="48843" x="8362950" y="5270500"/>
          <p14:tracePt t="48860" x="8394700" y="5213350"/>
          <p14:tracePt t="48876" x="8432800" y="5130800"/>
          <p14:tracePt t="48895" x="8458200" y="5086350"/>
          <p14:tracePt t="48909" x="8477250" y="5048250"/>
          <p14:tracePt t="48926" x="8496300" y="4997450"/>
          <p14:tracePt t="48943" x="8509000" y="4972050"/>
          <p14:tracePt t="48959" x="8521700" y="4946650"/>
          <p14:tracePt t="48976" x="8534400" y="4933950"/>
          <p14:tracePt t="48992" x="8547100" y="4902200"/>
          <p14:tracePt t="49009" x="8559800" y="4883150"/>
          <p14:tracePt t="49026" x="8566150" y="4857750"/>
          <p14:tracePt t="49047" x="8585200" y="4800600"/>
          <p14:tracePt t="49059" x="8585200" y="4781550"/>
          <p14:tracePt t="49076" x="8604250" y="4743450"/>
          <p14:tracePt t="49093" x="8610600" y="4724400"/>
          <p14:tracePt t="49109" x="8616950" y="4718050"/>
          <p14:tracePt t="49189" x="8616950" y="4743450"/>
          <p14:tracePt t="49199" x="8604250" y="4781550"/>
          <p14:tracePt t="49205" x="8591550" y="4832350"/>
          <p14:tracePt t="49213" x="8585200" y="4876800"/>
          <p14:tracePt t="49226" x="8559800" y="4914900"/>
          <p14:tracePt t="49243" x="8521700" y="5029200"/>
          <p14:tracePt t="49263" x="8464550" y="5156200"/>
          <p14:tracePt t="49276" x="8407400" y="5251450"/>
          <p14:tracePt t="49296" x="8362950" y="5327650"/>
          <p14:tracePt t="49310" x="8337550" y="5372100"/>
          <p14:tracePt t="49326" x="8318500" y="5391150"/>
          <p14:tracePt t="49343" x="8312150" y="5410200"/>
          <p14:tracePt t="49360" x="8280400" y="5454650"/>
          <p14:tracePt t="49376" x="8216900" y="5499100"/>
          <p14:tracePt t="49396" x="8083550" y="5562600"/>
          <p14:tracePt t="49409" x="8020050" y="5588000"/>
          <p14:tracePt t="49426" x="7880350" y="5619750"/>
          <p14:tracePt t="49443" x="7651750" y="5689600"/>
          <p14:tracePt t="49459" x="7588250" y="5708650"/>
          <p14:tracePt t="49476" x="7397750" y="5772150"/>
          <p14:tracePt t="49493" x="7270750" y="5797550"/>
          <p14:tracePt t="49510" x="7194550" y="5822950"/>
          <p14:tracePt t="49526" x="7162800" y="5822950"/>
          <p14:tracePt t="49546" x="7137400" y="5822950"/>
          <p14:tracePt t="49559" x="7124700" y="5822950"/>
          <p14:tracePt t="49576" x="7118350" y="5816600"/>
          <p14:tracePt t="49592" x="7105650" y="5797550"/>
          <p14:tracePt t="49609" x="7086600" y="5778500"/>
          <p14:tracePt t="49626" x="7073900" y="5759450"/>
          <p14:tracePt t="49644" x="7067550" y="5695950"/>
          <p14:tracePt t="49660" x="7061200" y="5676900"/>
          <p14:tracePt t="49676" x="7048500" y="5613400"/>
          <p14:tracePt t="49693" x="7048500" y="5568950"/>
          <p14:tracePt t="49710" x="7029450" y="5530850"/>
          <p14:tracePt t="49726" x="7023100" y="5480050"/>
          <p14:tracePt t="49743" x="7016750" y="5429250"/>
          <p14:tracePt t="49759" x="7016750" y="5378450"/>
          <p14:tracePt t="49776" x="7016750" y="5314950"/>
          <p14:tracePt t="49793" x="7029450" y="5270500"/>
          <p14:tracePt t="49809" x="7054850" y="5251450"/>
          <p14:tracePt t="49826" x="7105650" y="5238750"/>
          <p14:tracePt t="49843" x="7162800" y="5219700"/>
          <p14:tracePt t="49859" x="7207250" y="5213350"/>
          <p14:tracePt t="49876" x="7264400" y="5194300"/>
          <p14:tracePt t="49893" x="7302500" y="5187950"/>
          <p14:tracePt t="49909" x="7334250" y="5181600"/>
          <p14:tracePt t="49926" x="7366000" y="5168900"/>
          <p14:tracePt t="49942" x="7378700" y="5162550"/>
          <p14:tracePt t="49959" x="7391400" y="5143500"/>
          <p14:tracePt t="49975" x="7404100" y="5118100"/>
          <p14:tracePt t="49992" x="7404100" y="5092700"/>
          <p14:tracePt t="50009" x="7410450" y="5054600"/>
          <p14:tracePt t="50026" x="7416800" y="5003800"/>
          <p14:tracePt t="50043" x="7429500" y="4895850"/>
          <p14:tracePt t="50059" x="7435850" y="4857750"/>
          <p14:tracePt t="50076" x="7467600" y="4794250"/>
          <p14:tracePt t="50092" x="7486650" y="4775200"/>
          <p14:tracePt t="50109" x="7512050" y="4756150"/>
          <p14:tracePt t="50126" x="7518400" y="4756150"/>
          <p14:tracePt t="50143" x="7524750" y="4756150"/>
          <p14:tracePt t="50159" x="7531100" y="4756150"/>
          <p14:tracePt t="50176" x="7562850" y="4756150"/>
          <p14:tracePt t="50192" x="7632700" y="4762500"/>
          <p14:tracePt t="50209" x="7734300" y="4768850"/>
          <p14:tracePt t="50226" x="7823200" y="4775200"/>
          <p14:tracePt t="50242" x="7867650" y="4775200"/>
          <p14:tracePt t="50259" x="7880350" y="4775200"/>
          <p14:tracePt t="50317" x="7886700" y="4775200"/>
          <p14:tracePt t="50326" x="7905750" y="4775200"/>
          <p14:tracePt t="50332" x="7912100" y="4775200"/>
          <p14:tracePt t="50342" x="7931150" y="4775200"/>
          <p14:tracePt t="50359" x="7956550" y="4775200"/>
          <p14:tracePt t="50376" x="7975600" y="4775200"/>
          <p14:tracePt t="50392" x="8013700" y="4762500"/>
          <p14:tracePt t="50409" x="8051800" y="4724400"/>
          <p14:tracePt t="50425" x="8058150" y="4705350"/>
          <p14:tracePt t="50442" x="8064500" y="4699000"/>
          <p14:tracePt t="50469" x="8064500" y="4692650"/>
          <p14:tracePt t="50477" x="8077200" y="4692650"/>
          <p14:tracePt t="50492" x="8096250" y="4692650"/>
          <p14:tracePt t="50509" x="8121650" y="4699000"/>
          <p14:tracePt t="50525" x="8147050" y="4705350"/>
          <p14:tracePt t="50543" x="8178800" y="4718050"/>
          <p14:tracePt t="50559" x="8185150" y="4724400"/>
          <p14:tracePt t="50576" x="8197850" y="4724400"/>
          <p14:tracePt t="50592" x="8210550" y="4724400"/>
          <p14:tracePt t="50609" x="8223250" y="4724400"/>
          <p14:tracePt t="50625" x="8229600" y="4724400"/>
          <p14:tracePt t="50659" x="8242300" y="4724400"/>
          <p14:tracePt t="50676" x="8255000" y="4737100"/>
          <p14:tracePt t="50692" x="8267700" y="4762500"/>
          <p14:tracePt t="50709" x="8274050" y="4775200"/>
          <p14:tracePt t="50726" x="8286750" y="4787900"/>
          <p14:tracePt t="50742" x="8305800" y="4794250"/>
          <p14:tracePt t="50759" x="8324850" y="4794250"/>
          <p14:tracePt t="50775" x="8375650" y="4794250"/>
          <p14:tracePt t="50793" x="8413750" y="4794250"/>
          <p14:tracePt t="50809" x="8432800" y="4781550"/>
          <p14:tracePt t="50826" x="8458200" y="4756150"/>
          <p14:tracePt t="50842" x="8470900" y="4743450"/>
          <p14:tracePt t="50859" x="8477250" y="4737100"/>
          <p14:tracePt t="50918" x="8483600" y="4743450"/>
          <p14:tracePt t="50924" x="8483600" y="4749800"/>
          <p14:tracePt t="50933" x="8496300" y="4756150"/>
          <p14:tracePt t="50950" x="8496300" y="4762500"/>
          <p14:tracePt t="50959" x="8509000" y="4768850"/>
          <p14:tracePt t="50976" x="8509000" y="4775200"/>
          <p14:tracePt t="50993" x="8515350" y="4775200"/>
          <p14:tracePt t="51010" x="8521700" y="4794250"/>
          <p14:tracePt t="51043" x="8521700" y="4806950"/>
          <p14:tracePt t="51059" x="8521700" y="4813300"/>
          <p14:tracePt t="51076" x="8521700" y="4832350"/>
          <p14:tracePt t="51093" x="8528050" y="4838700"/>
          <p14:tracePt t="51109" x="8540750" y="4851400"/>
          <p14:tracePt t="51126" x="8540750" y="4857750"/>
          <p14:tracePt t="51145" x="8559800" y="4876800"/>
          <p14:tracePt t="51159" x="8566150" y="4876800"/>
          <p14:tracePt t="51176" x="8578850" y="4883150"/>
          <p14:tracePt t="51193" x="8585200" y="4889500"/>
          <p14:tracePt t="51209" x="8585200" y="4895850"/>
          <p14:tracePt t="51226" x="8591550" y="4902200"/>
          <p14:tracePt t="51243" x="8597900" y="4908550"/>
          <p14:tracePt t="51259" x="8604250" y="4914900"/>
          <p14:tracePt t="51296" x="8610600" y="4921250"/>
          <p14:tracePt t="51326" x="8610600" y="4927600"/>
          <p14:tracePt t="51332" x="8610600" y="4933950"/>
          <p14:tracePt t="51349" x="8604250" y="4953000"/>
          <p14:tracePt t="51359" x="8604250" y="4959350"/>
          <p14:tracePt t="51376" x="8585200" y="4991100"/>
          <p14:tracePt t="51393" x="8559800" y="5016500"/>
          <p14:tracePt t="51409" x="8528050" y="5048250"/>
          <p14:tracePt t="51426" x="8502650" y="5080000"/>
          <p14:tracePt t="51442" x="8464550" y="5111750"/>
          <p14:tracePt t="51459" x="8432800" y="5149850"/>
          <p14:tracePt t="51476" x="8375650" y="5232400"/>
          <p14:tracePt t="51493" x="8343900" y="5270500"/>
          <p14:tracePt t="51509" x="8331200" y="5302250"/>
          <p14:tracePt t="51526" x="8318500" y="5340350"/>
          <p14:tracePt t="51542" x="8305800" y="5372100"/>
          <p14:tracePt t="51559" x="8299450" y="5391150"/>
          <p14:tracePt t="51576" x="8299450" y="5403850"/>
          <p14:tracePt t="51593" x="8299450" y="5416550"/>
          <p14:tracePt t="51610" x="8299450" y="5422900"/>
          <p14:tracePt t="51625" x="8299450" y="5441950"/>
          <p14:tracePt t="51644" x="8280400" y="5467350"/>
          <p14:tracePt t="51659" x="8280400" y="5480050"/>
          <p14:tracePt t="51676" x="8242300" y="5537200"/>
          <p14:tracePt t="51693" x="8210550" y="5581650"/>
          <p14:tracePt t="51709" x="8185150" y="5619750"/>
          <p14:tracePt t="51726" x="8166100" y="5645150"/>
          <p14:tracePt t="51742" x="8159750" y="5651500"/>
          <p14:tracePt t="51838" x="8159750" y="5657850"/>
          <p14:tracePt t="51855" x="8159750" y="5664200"/>
          <p14:tracePt t="51871" x="8159750" y="5676900"/>
          <p14:tracePt t="51877" x="8153400" y="5683250"/>
          <p14:tracePt t="51896" x="8140700" y="5689600"/>
          <p14:tracePt t="51909" x="8128000" y="5702300"/>
          <p14:tracePt t="51926" x="8115300" y="5708650"/>
          <p14:tracePt t="52028" x="8108950" y="5708650"/>
          <p14:tracePt t="52124" x="8102600" y="5708650"/>
          <p14:tracePt t="52727" x="8096250" y="5702300"/>
          <p14:tracePt t="52738" x="8077200" y="5695950"/>
          <p14:tracePt t="52746" x="8070850" y="5695950"/>
          <p14:tracePt t="52762" x="8045450" y="5695950"/>
          <p14:tracePt t="52776" x="8020050" y="5695950"/>
          <p14:tracePt t="52793" x="7943850" y="5676900"/>
          <p14:tracePt t="52809" x="7848600" y="5664200"/>
          <p14:tracePt t="52826" x="7747000" y="5645150"/>
          <p14:tracePt t="52843" x="7658100" y="5638800"/>
          <p14:tracePt t="52860" x="7569200" y="5581650"/>
          <p14:tracePt t="52876" x="7512050" y="5575300"/>
          <p14:tracePt t="52893" x="7416800" y="5549900"/>
          <p14:tracePt t="52909" x="7302500" y="5530850"/>
          <p14:tracePt t="52926" x="7169150" y="5511800"/>
          <p14:tracePt t="52943" x="7016750" y="5486400"/>
          <p14:tracePt t="52959" x="6705600" y="5422900"/>
          <p14:tracePt t="52976" x="6324600" y="5372100"/>
          <p14:tracePt t="52993" x="5861050" y="5314950"/>
          <p14:tracePt t="53009" x="5511800" y="5245100"/>
          <p14:tracePt t="53026" x="5226050" y="5181600"/>
          <p14:tracePt t="53047" x="4895850" y="5060950"/>
          <p14:tracePt t="53059" x="4794250" y="4991100"/>
          <p14:tracePt t="53076" x="4737100" y="4902200"/>
          <p14:tracePt t="53092" x="4705350" y="4787900"/>
          <p14:tracePt t="53109" x="4667250" y="4654550"/>
          <p14:tracePt t="53126" x="4610100" y="4476750"/>
          <p14:tracePt t="53144" x="4559300" y="4343400"/>
          <p14:tracePt t="53148" x="4552950" y="4298950"/>
          <p14:tracePt t="53159" x="4546600" y="4254500"/>
          <p14:tracePt t="53176" x="4533900" y="4191000"/>
          <p14:tracePt t="53192" x="4514850" y="4146550"/>
          <p14:tracePt t="53209" x="4508500" y="4121150"/>
          <p14:tracePt t="53226" x="4495800" y="4095750"/>
          <p14:tracePt t="53242" x="4495800" y="4076700"/>
          <p14:tracePt t="53259" x="4495800" y="4025900"/>
          <p14:tracePt t="53276" x="4495800" y="4000500"/>
          <p14:tracePt t="53296" x="4489450" y="3975100"/>
          <p14:tracePt t="53309" x="4464050" y="3924300"/>
          <p14:tracePt t="53325" x="4451350" y="3905250"/>
          <p14:tracePt t="53343" x="4432300" y="3873500"/>
          <p14:tracePt t="53359" x="4413250" y="3848100"/>
          <p14:tracePt t="53376" x="4343400" y="3816350"/>
          <p14:tracePt t="53396" x="4076700" y="3746500"/>
          <p14:tracePt t="53409" x="3943350" y="3714750"/>
          <p14:tracePt t="53425" x="3803650" y="3683000"/>
          <p14:tracePt t="53442" x="3746500" y="3644900"/>
          <p14:tracePt t="53459" x="3683000" y="3600450"/>
          <p14:tracePt t="53475" x="3644900" y="3562350"/>
          <p14:tracePt t="53492" x="3657600" y="3416300"/>
          <p14:tracePt t="53509" x="3778250" y="3181350"/>
          <p14:tracePt t="53525" x="3943350" y="2876550"/>
          <p14:tracePt t="53545" x="4070350" y="2559050"/>
          <p14:tracePt t="53559" x="4127500" y="2222500"/>
          <p14:tracePt t="53575" x="4146550" y="1885950"/>
          <p14:tracePt t="53592" x="4146550" y="1536700"/>
          <p14:tracePt t="53609" x="4121150" y="1295400"/>
          <p14:tracePt t="53626" x="4051300" y="1149350"/>
          <p14:tracePt t="53646" x="3994150" y="1009650"/>
          <p14:tracePt t="53661" x="3968750" y="971550"/>
          <p14:tracePt t="53676" x="3962400" y="965200"/>
          <p14:tracePt t="53743" x="3968750" y="965200"/>
          <p14:tracePt t="53919" x="3981450" y="977900"/>
          <p14:tracePt t="53924" x="3981450" y="1022350"/>
          <p14:tracePt t="53933" x="3981450" y="1054100"/>
          <p14:tracePt t="53942" x="3981450" y="1085850"/>
          <p14:tracePt t="53959" x="3981450" y="1149350"/>
          <p14:tracePt t="53975" x="3987800" y="1225550"/>
          <p14:tracePt t="53992" x="3994150" y="1314450"/>
          <p14:tracePt t="54012" x="4019550" y="1377950"/>
          <p14:tracePt t="54045" x="4038600" y="1390650"/>
          <p14:tracePt t="54059" x="4057650" y="1390650"/>
          <p14:tracePt t="54075" x="4070350" y="1390650"/>
          <p14:tracePt t="54093" x="4076700" y="1390650"/>
          <p14:tracePt t="54109" x="4089400" y="1390650"/>
          <p14:tracePt t="54142" x="4095750" y="1390650"/>
          <p14:tracePt t="54159" x="4102100" y="1390650"/>
          <p14:tracePt t="54175" x="4102100" y="1371600"/>
          <p14:tracePt t="54192" x="4102100" y="1339850"/>
          <p14:tracePt t="54209" x="4076700" y="1308100"/>
          <p14:tracePt t="54225" x="4013200" y="1295400"/>
          <p14:tracePt t="54242" x="3917950" y="1263650"/>
          <p14:tracePt t="54260" x="3778250" y="1244600"/>
          <p14:tracePt t="54276" x="3663950" y="1244600"/>
          <p14:tracePt t="54296" x="3587750" y="1244600"/>
          <p14:tracePt t="54309" x="3517900" y="1276350"/>
          <p14:tracePt t="54325" x="3448050" y="1346200"/>
          <p14:tracePt t="54342" x="3371850" y="1428750"/>
          <p14:tracePt t="54359" x="3308350" y="1511300"/>
          <p14:tracePt t="54376" x="3289300" y="1600200"/>
          <p14:tracePt t="54394" x="3263900" y="1695450"/>
          <p14:tracePt t="54409" x="3257550" y="1765300"/>
          <p14:tracePt t="54426" x="3276600" y="1803400"/>
          <p14:tracePt t="54442" x="3333750" y="1847850"/>
          <p14:tracePt t="54460" x="3543300" y="1873250"/>
          <p14:tracePt t="54476" x="3695700" y="1879600"/>
          <p14:tracePt t="54492" x="3803650" y="1879600"/>
          <p14:tracePt t="54511" x="3917950" y="1860550"/>
          <p14:tracePt t="54525" x="3949700" y="1835150"/>
          <p14:tracePt t="54543" x="3968750" y="1797050"/>
          <p14:tracePt t="54559" x="3968750" y="1765300"/>
          <p14:tracePt t="54576" x="3968750" y="1739900"/>
          <p14:tracePt t="54592" x="3956050" y="1720850"/>
          <p14:tracePt t="55719" x="3981450" y="1720850"/>
          <p14:tracePt t="55724" x="4057650" y="1739900"/>
          <p14:tracePt t="55732" x="4197350" y="1765300"/>
          <p14:tracePt t="55742" x="4368800" y="1771650"/>
          <p14:tracePt t="55758" x="4730750" y="1816100"/>
          <p14:tracePt t="55775" x="5245100" y="1816100"/>
          <p14:tracePt t="55794" x="5765800" y="1816100"/>
          <p14:tracePt t="55809" x="6261100" y="1860550"/>
          <p14:tracePt t="55826" x="6642100" y="1860550"/>
          <p14:tracePt t="55843" x="6953250" y="1860550"/>
          <p14:tracePt t="55859" x="7162800" y="1866900"/>
          <p14:tracePt t="55876" x="7258050" y="1873250"/>
          <p14:tracePt t="55895" x="7283450" y="1873250"/>
          <p14:tracePt t="55957" x="7296150" y="1879600"/>
          <p14:tracePt t="55966" x="7296150" y="1885950"/>
          <p14:tracePt t="55975" x="7321550" y="1898650"/>
          <p14:tracePt t="55992" x="7391400" y="1917700"/>
          <p14:tracePt t="56011" x="7486650" y="1924050"/>
          <p14:tracePt t="56026" x="7575550" y="1930400"/>
          <p14:tracePt t="56046" x="7639050" y="1930400"/>
          <p14:tracePt t="56059" x="7658100" y="1930400"/>
          <p14:tracePt t="56075" x="7664450" y="1930400"/>
          <p14:tracePt t="56092" x="7702550" y="1917700"/>
          <p14:tracePt t="56108" x="7715250" y="1917700"/>
          <p14:tracePt t="56125" x="7734300" y="1898650"/>
          <p14:tracePt t="56144" x="7740650" y="1898650"/>
          <p14:tracePt t="56223" x="7740650" y="1892300"/>
          <p14:tracePt t="56238" x="7766050" y="1873250"/>
          <p14:tracePt t="56249" x="7778750" y="1854200"/>
          <p14:tracePt t="56259" x="7785100" y="1828800"/>
          <p14:tracePt t="56275" x="7842250" y="1746250"/>
          <p14:tracePt t="56294" x="7874000" y="1606550"/>
          <p14:tracePt t="56309" x="7874000" y="1524000"/>
          <p14:tracePt t="56325" x="7829550" y="1441450"/>
          <p14:tracePt t="56342" x="7721600" y="1339850"/>
          <p14:tracePt t="56359" x="7505700" y="1219200"/>
          <p14:tracePt t="56376" x="7258050" y="1143000"/>
          <p14:tracePt t="56392" x="7073900" y="1111250"/>
          <p14:tracePt t="56409" x="6953250" y="1111250"/>
          <p14:tracePt t="56426" x="6896100" y="1117600"/>
          <p14:tracePt t="56442" x="6877050" y="1162050"/>
          <p14:tracePt t="56459" x="6877050" y="1263650"/>
          <p14:tracePt t="56476" x="6877050" y="1308100"/>
          <p14:tracePt t="56492" x="6896100" y="1409700"/>
          <p14:tracePt t="56509" x="6902450" y="1435100"/>
          <p14:tracePt t="58607" x="6883400" y="1428750"/>
          <p14:tracePt t="58614" x="6813550" y="1390650"/>
          <p14:tracePt t="58625" x="6705600" y="1346200"/>
          <p14:tracePt t="58646" x="6534150" y="1250950"/>
          <p14:tracePt t="58658" x="6470650" y="1219200"/>
          <p14:tracePt t="58675" x="6324600" y="1187450"/>
          <p14:tracePt t="58692" x="5930900" y="1143000"/>
          <p14:tracePt t="58708" x="5619750" y="1143000"/>
          <p14:tracePt t="58725" x="5257800" y="1143000"/>
          <p14:tracePt t="58742" x="4768850" y="1225550"/>
          <p14:tracePt t="58759" x="4184650" y="1397000"/>
          <p14:tracePt t="58775" x="3530600" y="1600200"/>
          <p14:tracePt t="58796" x="2514600" y="1917700"/>
          <p14:tracePt t="58809" x="2241550" y="2063750"/>
          <p14:tracePt t="58825" x="1720850" y="2254250"/>
          <p14:tracePt t="58842" x="1327150" y="2432050"/>
          <p14:tracePt t="58858" x="1079500" y="2546350"/>
          <p14:tracePt t="58876" x="965200" y="2628900"/>
          <p14:tracePt t="58894" x="908050" y="2686050"/>
          <p14:tracePt t="58908" x="889000" y="2705100"/>
          <p14:tracePt t="58925" x="889000" y="2717800"/>
          <p14:tracePt t="59048" x="882650" y="2717800"/>
          <p14:tracePt t="59052" x="869950" y="2724150"/>
          <p14:tracePt t="59071" x="863600" y="2724150"/>
          <p14:tracePt t="59079" x="857250" y="2724150"/>
          <p14:tracePt t="59092" x="850900" y="2724150"/>
          <p14:tracePt t="59287" x="844550" y="2724150"/>
          <p14:tracePt t="59362" x="838200" y="2724150"/>
          <p14:tracePt t="59365" x="825500" y="2692400"/>
          <p14:tracePt t="59374" x="825500" y="2635250"/>
          <p14:tracePt t="59394" x="825500" y="2476500"/>
          <p14:tracePt t="59408" x="819150" y="2324100"/>
          <p14:tracePt t="59425" x="768350" y="2222500"/>
          <p14:tracePt t="59442" x="723900" y="2171700"/>
          <p14:tracePt t="59458" x="704850" y="2152650"/>
          <p14:tracePt t="59475" x="692150" y="2152650"/>
          <p14:tracePt t="60287" x="755650" y="2235200"/>
          <p14:tracePt t="60299" x="908050" y="2508250"/>
          <p14:tracePt t="60308" x="946150" y="2584450"/>
          <p14:tracePt t="60325" x="1003300" y="2711450"/>
          <p14:tracePt t="60342" x="1041400" y="2781300"/>
          <p14:tracePt t="60358" x="1079500" y="2838450"/>
          <p14:tracePt t="60375" x="1098550" y="2857500"/>
          <p14:tracePt t="60391" x="1104900" y="2857500"/>
          <p14:tracePt t="60425" x="1111250" y="2857500"/>
          <p14:tracePt t="60442" x="1111250" y="2844800"/>
          <p14:tracePt t="60458" x="1130300" y="2813050"/>
          <p14:tracePt t="60475" x="1143000" y="2787650"/>
          <p14:tracePt t="60491" x="1162050" y="2749550"/>
          <p14:tracePt t="60508" x="1181100" y="2730500"/>
          <p14:tracePt t="60525" x="1193800" y="2724150"/>
          <p14:tracePt t="60543" x="1200150" y="2717800"/>
          <p14:tracePt t="60743" x="1212850" y="2717800"/>
          <p14:tracePt t="60750" x="1231900" y="2717800"/>
          <p14:tracePt t="60759" x="1244600" y="2743200"/>
          <p14:tracePt t="60775" x="1289050" y="2819400"/>
          <p14:tracePt t="60796" x="1327150" y="2901950"/>
          <p14:tracePt t="60808" x="1339850" y="2927350"/>
          <p14:tracePt t="60825" x="1377950" y="2971800"/>
          <p14:tracePt t="60842" x="1403350" y="2997200"/>
          <p14:tracePt t="60858" x="1435100" y="3022600"/>
          <p14:tracePt t="60875" x="1460500" y="3035300"/>
          <p14:tracePt t="60891" x="1504950" y="3041650"/>
          <p14:tracePt t="60908" x="1555750" y="3048000"/>
          <p14:tracePt t="60925" x="1600200" y="3060700"/>
          <p14:tracePt t="60942" x="1644650" y="3060700"/>
          <p14:tracePt t="60959" x="1663700" y="3060700"/>
          <p14:tracePt t="60975" x="1676400" y="3060700"/>
          <p14:tracePt t="61062" x="1676400" y="3054350"/>
          <p14:tracePt t="61080" x="1663700" y="3054350"/>
          <p14:tracePt t="61087" x="1657350" y="3054350"/>
          <p14:tracePt t="61102" x="1644650" y="3048000"/>
          <p14:tracePt t="61110" x="1638300" y="3048000"/>
          <p14:tracePt t="61125" x="1625600" y="3035300"/>
          <p14:tracePt t="61143" x="1619250" y="3035300"/>
          <p14:tracePt t="61165" x="1606550" y="3035300"/>
          <p14:tracePt t="61271" x="1593850" y="3016250"/>
          <p14:tracePt t="61277" x="1574800" y="2978150"/>
          <p14:tracePt t="61285" x="1562100" y="2921000"/>
          <p14:tracePt t="61295" x="1530350" y="2819400"/>
          <p14:tracePt t="61308" x="1517650" y="2641600"/>
          <p14:tracePt t="61325" x="1498600" y="2520950"/>
          <p14:tracePt t="61341" x="1498600" y="2463800"/>
          <p14:tracePt t="61358" x="1498600" y="2451100"/>
          <p14:tracePt t="61375" x="1492250" y="2444750"/>
          <p14:tracePt t="69859" x="1587500" y="2482850"/>
          <p14:tracePt t="69874" x="1676400" y="2501900"/>
          <p14:tracePt t="69893" x="1714500" y="2527300"/>
          <p14:tracePt t="69925" x="1708150" y="2546350"/>
          <p14:tracePt t="69933" x="1676400" y="2584450"/>
          <p14:tracePt t="69941" x="1625600" y="2660650"/>
          <p14:tracePt t="69957" x="1479550" y="2806700"/>
          <p14:tracePt t="69974" x="1352550" y="2959100"/>
          <p14:tracePt t="69991" x="1301750" y="3035300"/>
          <p14:tracePt t="70007" x="1282700" y="3067050"/>
          <p14:tracePt t="70024" x="1270000" y="3079750"/>
          <p14:tracePt t="70111" x="1289050" y="3079750"/>
          <p14:tracePt t="70118" x="1346200" y="3067050"/>
          <p14:tracePt t="70127" x="1422400" y="3035300"/>
          <p14:tracePt t="70141" x="1574800" y="2940050"/>
          <p14:tracePt t="70158" x="1771650" y="2794000"/>
          <p14:tracePt t="70174" x="1911350" y="2673350"/>
          <p14:tracePt t="70192" x="2012950" y="2584450"/>
          <p14:tracePt t="70208" x="2089150" y="2508250"/>
          <p14:tracePt t="70224" x="2133600" y="2482850"/>
          <p14:tracePt t="70241" x="2139950" y="2476500"/>
          <p14:tracePt t="70258" x="2152650" y="2476500"/>
          <p14:tracePt t="70274" x="2165350" y="2540000"/>
          <p14:tracePt t="70293" x="2190750" y="2692400"/>
          <p14:tracePt t="70308" x="2209800" y="2762250"/>
          <p14:tracePt t="70325" x="2305050" y="2990850"/>
          <p14:tracePt t="70341" x="2387600" y="3143250"/>
          <p14:tracePt t="70359" x="2476500" y="3244850"/>
          <p14:tracePt t="70374" x="2540000" y="3302000"/>
          <p14:tracePt t="70394" x="2628900" y="3340100"/>
          <p14:tracePt t="70407" x="2705100" y="3359150"/>
          <p14:tracePt t="70424" x="2774950" y="3371850"/>
          <p14:tracePt t="70441" x="2806700" y="3371850"/>
          <p14:tracePt t="70457" x="2844800" y="3371850"/>
          <p14:tracePt t="70474" x="2901950" y="3371850"/>
          <p14:tracePt t="70491" x="3067050" y="3365500"/>
          <p14:tracePt t="70508" x="3143250" y="3352800"/>
          <p14:tracePt t="70524" x="3384550" y="3276600"/>
          <p14:tracePt t="70541" x="3498850" y="3225800"/>
          <p14:tracePt t="70558" x="3568700" y="3194050"/>
          <p14:tracePt t="70574" x="3575050" y="3194050"/>
          <p14:tracePt t="70639" x="3587750" y="3194050"/>
          <p14:tracePt t="70645" x="3600450" y="3213100"/>
          <p14:tracePt t="70657" x="3613150" y="3225800"/>
          <p14:tracePt t="70674" x="3657600" y="3251200"/>
          <p14:tracePt t="70691" x="3714750" y="3276600"/>
          <p14:tracePt t="70708" x="3790950" y="3282950"/>
          <p14:tracePt t="70724" x="3911600" y="3282950"/>
          <p14:tracePt t="70741" x="3981450" y="3282950"/>
          <p14:tracePt t="70758" x="4038600" y="3282950"/>
          <p14:tracePt t="70774" x="4070350" y="3276600"/>
          <p14:tracePt t="70795" x="4076700" y="3276600"/>
          <p14:tracePt t="71119" x="4083050" y="3276600"/>
          <p14:tracePt t="71129" x="4108450" y="3276600"/>
          <p14:tracePt t="71143" x="4146550" y="3276600"/>
          <p14:tracePt t="71158" x="4178300" y="3270250"/>
          <p14:tracePt t="71175" x="4222750" y="3263900"/>
          <p14:tracePt t="71191" x="4254500" y="3257550"/>
          <p14:tracePt t="71207" x="4273550" y="3244850"/>
          <p14:tracePt t="71224" x="4305300" y="3238500"/>
          <p14:tracePt t="71241" x="4375150" y="3213100"/>
          <p14:tracePt t="71257" x="4425950" y="3200400"/>
          <p14:tracePt t="71276" x="4464050" y="3200400"/>
          <p14:tracePt t="71332" x="4457700" y="3200400"/>
          <p14:tracePt t="71342" x="4438650" y="3200400"/>
          <p14:tracePt t="71348" x="4425950" y="3206750"/>
          <p14:tracePt t="71358" x="4400550" y="3219450"/>
          <p14:tracePt t="71374" x="4375150" y="3225800"/>
          <p14:tracePt t="71392" x="4337050" y="3244850"/>
          <p14:tracePt t="71407" x="4318000" y="3257550"/>
          <p14:tracePt t="71424" x="4305300" y="3270250"/>
          <p14:tracePt t="71441" x="4286250" y="3282950"/>
          <p14:tracePt t="71457" x="4267200" y="3302000"/>
          <p14:tracePt t="71474" x="4248150" y="3333750"/>
          <p14:tracePt t="71490" x="4235450" y="3365500"/>
          <p14:tracePt t="71507" x="4216400" y="3409950"/>
          <p14:tracePt t="71524" x="4216400" y="3429000"/>
          <p14:tracePt t="71541" x="4210050" y="3429000"/>
          <p14:tracePt t="71652" x="4165600" y="3384550"/>
          <p14:tracePt t="71674" x="4108450" y="3327400"/>
          <p14:tracePt t="71691" x="3987800" y="3263900"/>
          <p14:tracePt t="71707" x="3752850" y="3213100"/>
          <p14:tracePt t="71724" x="3651250" y="3213100"/>
          <p14:tracePt t="71741" x="3619500" y="3225800"/>
          <p14:tracePt t="71758" x="3594100" y="3282950"/>
          <p14:tracePt t="71774" x="3575050" y="3378200"/>
          <p14:tracePt t="71793" x="3575050" y="3505200"/>
          <p14:tracePt t="71807" x="3606800" y="3613150"/>
          <p14:tracePt t="71824" x="3644900" y="3670300"/>
          <p14:tracePt t="71840" x="3651250" y="3683000"/>
          <p14:tracePt t="71858" x="3663950" y="3695700"/>
          <p14:tracePt t="71874" x="3683000" y="3695700"/>
          <p14:tracePt t="71893" x="3752850" y="3651250"/>
          <p14:tracePt t="71907" x="3784600" y="3600450"/>
          <p14:tracePt t="71924" x="3873500" y="3441700"/>
          <p14:tracePt t="71941" x="3905250" y="3352800"/>
          <p14:tracePt t="71957" x="3905250" y="3302000"/>
          <p14:tracePt t="71974" x="3892550" y="3244850"/>
          <p14:tracePt t="71991" x="3848100" y="3200400"/>
          <p14:tracePt t="72007" x="3790950" y="3187700"/>
          <p14:tracePt t="72025" x="3740150" y="3187700"/>
          <p14:tracePt t="72041" x="3683000" y="3238500"/>
          <p14:tracePt t="72057" x="3651250" y="3346450"/>
          <p14:tracePt t="72074" x="3651250" y="3460750"/>
          <p14:tracePt t="72091" x="3702050" y="3575050"/>
          <p14:tracePt t="72107" x="3797300" y="3657600"/>
          <p14:tracePt t="72124" x="3949700" y="3676650"/>
          <p14:tracePt t="72143" x="4013200" y="3670300"/>
          <p14:tracePt t="72158" x="4064000" y="3619500"/>
          <p14:tracePt t="72174" x="4070350" y="3549650"/>
          <p14:tracePt t="72190" x="4102100" y="3467100"/>
          <p14:tracePt t="72207" x="4140200" y="3397250"/>
          <p14:tracePt t="72224" x="4254500" y="3333750"/>
          <p14:tracePt t="72241" x="4591050" y="3263900"/>
          <p14:tracePt t="72257" x="5143500" y="3194050"/>
          <p14:tracePt t="72274" x="5721350" y="3117850"/>
          <p14:tracePt t="72293" x="6591300" y="3073400"/>
          <p14:tracePt t="72307" x="6750050" y="3073400"/>
          <p14:tracePt t="72324" x="7048500" y="3073400"/>
          <p14:tracePt t="72341" x="7112000" y="3073400"/>
          <p14:tracePt t="72381" x="7118350" y="3073400"/>
          <p14:tracePt t="72390" x="7118350" y="3092450"/>
          <p14:tracePt t="72407" x="7105650" y="3149600"/>
          <p14:tracePt t="72424" x="7092950" y="3213100"/>
          <p14:tracePt t="72441" x="7092950" y="3270250"/>
          <p14:tracePt t="72458" x="7112000" y="3327400"/>
          <p14:tracePt t="72474" x="7175500" y="3359150"/>
          <p14:tracePt t="72491" x="7289800" y="3365500"/>
          <p14:tracePt t="72507" x="7454900" y="3365500"/>
          <p14:tracePt t="72524" x="7721600" y="3276600"/>
          <p14:tracePt t="72543" x="7848600" y="3175000"/>
          <p14:tracePt t="72557" x="7918450" y="3073400"/>
          <p14:tracePt t="72575" x="7950200" y="2984500"/>
          <p14:tracePt t="72590" x="7950200" y="2908300"/>
          <p14:tracePt t="72607" x="7905750" y="2819400"/>
          <p14:tracePt t="72624" x="7797800" y="2736850"/>
          <p14:tracePt t="72644" x="7613650" y="2616200"/>
          <p14:tracePt t="72657" x="7575550" y="2590800"/>
          <p14:tracePt t="72674" x="7480300" y="2552700"/>
          <p14:tracePt t="72691" x="7391400" y="2546350"/>
          <p14:tracePt t="72707" x="7277100" y="2546350"/>
          <p14:tracePt t="72724" x="7162800" y="2628900"/>
          <p14:tracePt t="72741" x="7092950" y="2762250"/>
          <p14:tracePt t="72757" x="7054850" y="2927350"/>
          <p14:tracePt t="72774" x="7048500" y="3098800"/>
          <p14:tracePt t="72792" x="7048500" y="3219450"/>
          <p14:tracePt t="72807" x="7080250" y="3314700"/>
          <p14:tracePt t="72824" x="7118350" y="3346450"/>
          <p14:tracePt t="72841" x="7169150" y="3346450"/>
          <p14:tracePt t="72857" x="7258050" y="3333750"/>
          <p14:tracePt t="72874" x="7366000" y="3257550"/>
          <p14:tracePt t="72893" x="7512050" y="3086100"/>
          <p14:tracePt t="72908" x="7550150" y="2946400"/>
          <p14:tracePt t="72924" x="7556500" y="2813050"/>
          <p14:tracePt t="72941" x="7550150" y="2679700"/>
          <p14:tracePt t="72957" x="7480300" y="2597150"/>
          <p14:tracePt t="72974" x="7372350" y="2540000"/>
          <p14:tracePt t="72991" x="7245350" y="2533650"/>
          <p14:tracePt t="73007" x="7118350" y="2552700"/>
          <p14:tracePt t="73024" x="7029450" y="2641600"/>
          <p14:tracePt t="73045" x="6953250" y="2813050"/>
          <p14:tracePt t="73057" x="6940550" y="2882900"/>
          <p14:tracePt t="73075" x="6978650" y="3048000"/>
          <p14:tracePt t="73091" x="7054850" y="3168650"/>
          <p14:tracePt t="73108" x="7150100" y="3232150"/>
          <p14:tracePt t="73123" x="7239000" y="3251200"/>
          <p14:tracePt t="73141" x="7340600" y="3251200"/>
          <p14:tracePt t="73157" x="7461250" y="3219450"/>
          <p14:tracePt t="73174" x="7550150" y="3143250"/>
          <p14:tracePt t="73190" x="7594600" y="3060700"/>
          <p14:tracePt t="73207" x="7613650" y="2959100"/>
          <p14:tracePt t="73224" x="7613650" y="2863850"/>
          <p14:tracePt t="73240" x="7588250" y="2755900"/>
          <p14:tracePt t="73257" x="7480300" y="2654300"/>
          <p14:tracePt t="73274" x="7251700" y="2559050"/>
          <p14:tracePt t="73296" x="6921500" y="2546350"/>
          <p14:tracePt t="73308" x="6788150" y="2609850"/>
          <p14:tracePt t="73324" x="6661150" y="2711450"/>
          <p14:tracePt t="73340" x="6597650" y="2863850"/>
          <p14:tracePt t="73358" x="6591300" y="3022600"/>
          <p14:tracePt t="73374" x="6610350" y="3175000"/>
          <p14:tracePt t="73393" x="6699250" y="3321050"/>
          <p14:tracePt t="73407" x="6813550" y="3416300"/>
          <p14:tracePt t="73424" x="6965950" y="3460750"/>
          <p14:tracePt t="73441" x="7131050" y="3460750"/>
          <p14:tracePt t="73457" x="7296150" y="3409950"/>
          <p14:tracePt t="73474" x="7531100" y="3244850"/>
          <p14:tracePt t="73490" x="7658100" y="3105150"/>
          <p14:tracePt t="73507" x="7708900" y="2946400"/>
          <p14:tracePt t="73524" x="7727950" y="2705100"/>
          <p14:tracePt t="73540" x="7715250" y="2559050"/>
          <p14:tracePt t="73557" x="7613650" y="2444750"/>
          <p14:tracePt t="73574" x="7493000" y="2387600"/>
          <p14:tracePt t="73591" x="7391400" y="2374900"/>
          <p14:tracePt t="73607" x="7289800" y="2400300"/>
          <p14:tracePt t="73624" x="7226300" y="2489200"/>
          <p14:tracePt t="73641" x="7213600" y="2635250"/>
          <p14:tracePt t="73647" x="7213600" y="2698750"/>
          <p14:tracePt t="73657" x="7213600" y="2768600"/>
          <p14:tracePt t="73674" x="7283450" y="2901950"/>
          <p14:tracePt t="73691" x="7461250" y="2997200"/>
          <p14:tracePt t="73707" x="7505700" y="2997200"/>
          <p14:tracePt t="73724" x="7639050" y="2965450"/>
          <p14:tracePt t="73740" x="7670800" y="2895600"/>
          <p14:tracePt t="73757" x="7689850" y="2774950"/>
          <p14:tracePt t="73774" x="7689850" y="2635250"/>
          <p14:tracePt t="73790" x="7632700" y="2482850"/>
          <p14:tracePt t="73807" x="7518400" y="2336800"/>
          <p14:tracePt t="73826" x="7327900" y="2235200"/>
          <p14:tracePt t="73841" x="7112000" y="2228850"/>
          <p14:tracePt t="73858" x="6934200" y="2241550"/>
          <p14:tracePt t="73874" x="6800850" y="2343150"/>
          <p14:tracePt t="73894" x="6667500" y="2597150"/>
          <p14:tracePt t="73907" x="6642100" y="2673350"/>
          <p14:tracePt t="73924" x="6648450" y="2921000"/>
          <p14:tracePt t="73941" x="6724650" y="3028950"/>
          <p14:tracePt t="73957" x="6819900" y="3124200"/>
          <p14:tracePt t="73974" x="6953250" y="3175000"/>
          <p14:tracePt t="73990" x="7067550" y="3194050"/>
          <p14:tracePt t="74007" x="7162800" y="3181350"/>
          <p14:tracePt t="74024" x="7258050" y="3111500"/>
          <p14:tracePt t="74045" x="7327900" y="2990850"/>
          <p14:tracePt t="74057" x="7334250" y="2933700"/>
          <p14:tracePt t="74077" x="7359650" y="2749550"/>
          <p14:tracePt t="74094" x="7359650" y="2660650"/>
          <p14:tracePt t="74107" x="7359650" y="2616200"/>
          <p14:tracePt t="74124" x="7346950" y="2552700"/>
          <p14:tracePt t="74142" x="7340600" y="2540000"/>
          <p14:tracePt t="74383" x="7359650" y="2520950"/>
          <p14:tracePt t="74395" x="7391400" y="2482850"/>
          <p14:tracePt t="74407" x="7416800" y="2451100"/>
          <p14:tracePt t="74424" x="7423150" y="2425700"/>
          <p14:tracePt t="74441" x="7429500" y="2393950"/>
          <p14:tracePt t="74457" x="7429500" y="2368550"/>
          <p14:tracePt t="74474" x="7429500" y="2355850"/>
          <p14:tracePt t="74490" x="7410450" y="2343150"/>
          <p14:tracePt t="74507" x="7378700" y="2336800"/>
          <p14:tracePt t="74524" x="7308850" y="2343150"/>
          <p14:tracePt t="74540" x="7213600" y="2387600"/>
          <p14:tracePt t="74557" x="7131050" y="2444750"/>
          <p14:tracePt t="74573" x="7048500" y="2540000"/>
          <p14:tracePt t="74591" x="6965950" y="2647950"/>
          <p14:tracePt t="74607" x="6896100" y="2794000"/>
          <p14:tracePt t="74624" x="6819900" y="2959100"/>
          <p14:tracePt t="74641" x="6775450" y="3117850"/>
          <p14:tracePt t="74647" x="6775450" y="3168650"/>
          <p14:tracePt t="74657" x="6762750" y="3244850"/>
          <p14:tracePt t="74674" x="6762750" y="3390900"/>
          <p14:tracePt t="74691" x="6781800" y="3575050"/>
          <p14:tracePt t="74708" x="6794500" y="3619500"/>
          <p14:tracePt t="74724" x="6864350" y="3721100"/>
          <p14:tracePt t="74740" x="6934200" y="3765550"/>
          <p14:tracePt t="74757" x="7010400" y="3771900"/>
          <p14:tracePt t="74774" x="7112000" y="3771900"/>
          <p14:tracePt t="74792" x="7213600" y="3721100"/>
          <p14:tracePt t="74808" x="7283450" y="3644900"/>
          <p14:tracePt t="74826" x="7321550" y="3568700"/>
          <p14:tracePt t="74843" x="7372350" y="3467100"/>
          <p14:tracePt t="74858" x="7385050" y="3422650"/>
          <p14:tracePt t="74874" x="7397750" y="3390900"/>
          <p14:tracePt t="74969" x="7372350" y="3384550"/>
          <p14:tracePt t="74975" x="7289800" y="3384550"/>
          <p14:tracePt t="74986" x="7188200" y="3384550"/>
          <p14:tracePt t="74991" x="6978650" y="3384550"/>
          <p14:tracePt t="75007" x="6413500" y="3384550"/>
          <p14:tracePt t="75024" x="5708650" y="3384550"/>
          <p14:tracePt t="75044" x="4673600" y="3384550"/>
          <p14:tracePt t="75057" x="4381500" y="3390900"/>
          <p14:tracePt t="75074" x="3689350" y="3505200"/>
          <p14:tracePt t="75090" x="3067050" y="3625850"/>
          <p14:tracePt t="75108" x="2254250" y="3867150"/>
          <p14:tracePt t="75125" x="1885950" y="3987800"/>
          <p14:tracePt t="75144" x="1657350" y="4108450"/>
          <p14:tracePt t="75147" x="1587500" y="4146550"/>
          <p14:tracePt t="75157" x="1504950" y="4210050"/>
          <p14:tracePt t="75174" x="1358900" y="4343400"/>
          <p14:tracePt t="75191" x="1193800" y="4521200"/>
          <p14:tracePt t="75207" x="1073150" y="4673600"/>
          <p14:tracePt t="75224" x="933450" y="4819650"/>
          <p14:tracePt t="75241" x="806450" y="4940300"/>
          <p14:tracePt t="75257" x="704850" y="5054600"/>
          <p14:tracePt t="75274" x="603250" y="5168900"/>
          <p14:tracePt t="75295" x="488950" y="5302250"/>
          <p14:tracePt t="75307" x="457200" y="5346700"/>
          <p14:tracePt t="75324" x="393700" y="5480050"/>
          <p14:tracePt t="75340" x="374650" y="5556250"/>
          <p14:tracePt t="75357" x="361950" y="5594350"/>
          <p14:tracePt t="75375" x="355600" y="5613400"/>
          <p14:tracePt t="75408" x="349250" y="5613400"/>
          <p14:tracePt t="75424" x="336550" y="5613400"/>
          <p14:tracePt t="75457" x="336550" y="5588000"/>
          <p14:tracePt t="75473" x="342900" y="5549900"/>
          <p14:tracePt t="75491" x="361950" y="5524500"/>
          <p14:tracePt t="75507" x="374650" y="5518150"/>
          <p14:tracePt t="75524" x="419100" y="5480050"/>
          <p14:tracePt t="75545" x="482600" y="5441950"/>
          <p14:tracePt t="75557" x="577850" y="5416550"/>
          <p14:tracePt t="75575" x="660400" y="5397500"/>
          <p14:tracePt t="75592" x="704850" y="5397500"/>
          <p14:tracePt t="75607" x="730250" y="5384800"/>
          <p14:tracePt t="75624" x="749300" y="5378450"/>
          <p14:tracePt t="75642" x="774700" y="5365750"/>
          <p14:tracePt t="75644" x="793750" y="5359400"/>
          <p14:tracePt t="75657" x="825500" y="5359400"/>
          <p14:tracePt t="75674" x="863600" y="5353050"/>
          <p14:tracePt t="75692" x="971550" y="5353050"/>
          <p14:tracePt t="75708" x="1022350" y="5353050"/>
          <p14:tracePt t="75724" x="1168400" y="5340350"/>
          <p14:tracePt t="75740" x="1403350" y="5334000"/>
          <p14:tracePt t="75758" x="1555750" y="5321300"/>
          <p14:tracePt t="75774" x="1663700" y="5289550"/>
          <p14:tracePt t="75792" x="1752600" y="5232400"/>
          <p14:tracePt t="75807" x="1809750" y="5200650"/>
          <p14:tracePt t="75825" x="1822450" y="5181600"/>
          <p14:tracePt t="75841" x="1822450" y="5143500"/>
          <p14:tracePt t="75857" x="1822450" y="5092700"/>
          <p14:tracePt t="75874" x="1771650" y="5022850"/>
          <p14:tracePt t="75892" x="1612900" y="4940300"/>
          <p14:tracePt t="75907" x="1524000" y="4902200"/>
          <p14:tracePt t="75924" x="1193800" y="4845050"/>
          <p14:tracePt t="75940" x="971550" y="4819650"/>
          <p14:tracePt t="75957" x="749300" y="4819650"/>
          <p14:tracePt t="75974" x="552450" y="4819650"/>
          <p14:tracePt t="75991" x="412750" y="4851400"/>
          <p14:tracePt t="76007" x="260350" y="4914900"/>
          <p14:tracePt t="76023" x="165100" y="4978400"/>
          <p14:tracePt t="76040" x="107950" y="5080000"/>
          <p14:tracePt t="76057" x="88900" y="5219700"/>
          <p14:tracePt t="76075" x="88900" y="5422900"/>
          <p14:tracePt t="76092" x="152400" y="5543550"/>
          <p14:tracePt t="76108" x="241300" y="5632450"/>
          <p14:tracePt t="76124" x="330200" y="5670550"/>
          <p14:tracePt t="76143" x="431800" y="5670550"/>
          <p14:tracePt t="76148" x="488950" y="5670550"/>
          <p14:tracePt t="76157" x="539750" y="5670550"/>
          <p14:tracePt t="76173" x="628650" y="5670550"/>
          <p14:tracePt t="76190" x="711200" y="5670550"/>
          <p14:tracePt t="76207" x="787400" y="5657850"/>
          <p14:tracePt t="76223" x="838200" y="5645150"/>
          <p14:tracePt t="76240" x="914400" y="5613400"/>
          <p14:tracePt t="76257" x="971550" y="5588000"/>
          <p14:tracePt t="76273" x="1022350" y="5575300"/>
          <p14:tracePt t="76292" x="1035050" y="5568950"/>
          <p14:tracePt t="76465" x="1035050" y="5549900"/>
          <p14:tracePt t="76468" x="1035050" y="5543550"/>
          <p14:tracePt t="76477" x="1028700" y="5543550"/>
          <p14:tracePt t="78624" x="1022350" y="5524500"/>
          <p14:tracePt t="78631" x="1041400" y="5480050"/>
          <p14:tracePt t="78644" x="1238250" y="5359400"/>
          <p14:tracePt t="78657" x="1352550" y="5283200"/>
          <p14:tracePt t="78673" x="1638300" y="5137150"/>
          <p14:tracePt t="78690" x="1917700" y="5003800"/>
          <p14:tracePt t="78707" x="2057400" y="4946650"/>
          <p14:tracePt t="78723" x="2114550" y="4921250"/>
          <p14:tracePt t="78869" x="2171700" y="4921250"/>
          <p14:tracePt t="78876" x="2286000" y="4921250"/>
          <p14:tracePt t="78886" x="2413000" y="4921250"/>
          <p14:tracePt t="78893" x="2552700" y="4921250"/>
          <p14:tracePt t="78907" x="2673350" y="4921250"/>
          <p14:tracePt t="78923" x="2952750" y="4902200"/>
          <p14:tracePt t="78940" x="3028950" y="4870450"/>
          <p14:tracePt t="78956" x="3054350" y="4851400"/>
          <p14:tracePt t="78973" x="3067050" y="4851400"/>
          <p14:tracePt t="79007" x="3073400" y="4806950"/>
          <p14:tracePt t="79023" x="3130550" y="4749800"/>
          <p14:tracePt t="79040" x="3194050" y="4699000"/>
          <p14:tracePt t="79057" x="3257550" y="4654550"/>
          <p14:tracePt t="79074" x="3308350" y="4629150"/>
          <p14:tracePt t="79093" x="3327400" y="4610100"/>
          <p14:tracePt t="79124" x="3346450" y="4603750"/>
          <p14:tracePt t="79142" x="3365500" y="4584700"/>
          <p14:tracePt t="79157" x="3403600" y="4565650"/>
          <p14:tracePt t="79173" x="3441700" y="4552950"/>
          <p14:tracePt t="79190" x="3473450" y="4527550"/>
          <p14:tracePt t="79207" x="3505200" y="4489450"/>
          <p14:tracePt t="79223" x="3530600" y="4457700"/>
          <p14:tracePt t="79240" x="3536950" y="4438650"/>
          <p14:tracePt t="79257" x="3543300" y="4419600"/>
          <p14:tracePt t="79335" x="3543300" y="4413250"/>
          <p14:tracePt t="79344" x="3536950" y="4438650"/>
          <p14:tracePt t="79351" x="3517900" y="4476750"/>
          <p14:tracePt t="79359" x="3505200" y="4546600"/>
          <p14:tracePt t="79373" x="3441700" y="4686300"/>
          <p14:tracePt t="79390" x="3378200" y="4832350"/>
          <p14:tracePt t="79407" x="3333750" y="4940300"/>
          <p14:tracePt t="79423" x="3308350" y="4997450"/>
          <p14:tracePt t="79461" x="3308350" y="4991100"/>
          <p14:tracePt t="79473" x="3308350" y="4972050"/>
          <p14:tracePt t="79490" x="3308350" y="4914900"/>
          <p14:tracePt t="79507" x="3282950" y="4851400"/>
          <p14:tracePt t="79525" x="3187700" y="4743450"/>
          <p14:tracePt t="79540" x="3105150" y="4730750"/>
          <p14:tracePt t="79557" x="3035300" y="4730750"/>
          <p14:tracePt t="79574" x="2927350" y="4768850"/>
          <p14:tracePt t="79590" x="2819400" y="4832350"/>
          <p14:tracePt t="79607" x="2743200" y="4895850"/>
          <p14:tracePt t="79624" x="2698750" y="4959350"/>
          <p14:tracePt t="79644" x="2698750" y="5035550"/>
          <p14:tracePt t="79657" x="2698750" y="5060950"/>
          <p14:tracePt t="79673" x="2698750" y="5124450"/>
          <p14:tracePt t="79690" x="2743200" y="5213350"/>
          <p14:tracePt t="79706" x="2762250" y="5321300"/>
          <p14:tracePt t="79723" x="2768600" y="5384800"/>
          <p14:tracePt t="79740" x="2781300" y="5448300"/>
          <p14:tracePt t="79757" x="2787650" y="5467350"/>
          <p14:tracePt t="79774" x="2806700" y="5492750"/>
          <p14:tracePt t="79790" x="2813050" y="5499100"/>
          <p14:tracePt t="79807" x="2825750" y="5511800"/>
          <p14:tracePt t="79825" x="2863850" y="5530850"/>
          <p14:tracePt t="79840" x="2908300" y="5549900"/>
          <p14:tracePt t="79856" x="2965450" y="5568950"/>
          <p14:tracePt t="79873" x="3028950" y="5568950"/>
          <p14:tracePt t="79892" x="3149600" y="5568950"/>
          <p14:tracePt t="79906" x="3181350" y="5568950"/>
          <p14:tracePt t="79923" x="3232150" y="5568950"/>
          <p14:tracePt t="79940" x="3276600" y="5568950"/>
          <p14:tracePt t="79956" x="3289300" y="5568950"/>
          <p14:tracePt t="79990" x="3302000" y="5549900"/>
          <p14:tracePt t="80006" x="3302000" y="5524500"/>
          <p14:tracePt t="80024" x="3327400" y="5473700"/>
          <p14:tracePt t="80040" x="3333750" y="5435600"/>
          <p14:tracePt t="80056" x="3346450" y="5410200"/>
          <p14:tracePt t="80073" x="3352800" y="5397500"/>
          <p14:tracePt t="80090" x="3352800" y="5384800"/>
          <p14:tracePt t="80107" x="3352800" y="5346700"/>
          <p14:tracePt t="80123" x="3352800" y="5334000"/>
          <p14:tracePt t="80140" x="3327400" y="5295900"/>
          <p14:tracePt t="80156" x="3270250" y="5283200"/>
          <p14:tracePt t="80173" x="3200400" y="5257800"/>
          <p14:tracePt t="80190" x="3124200" y="5251450"/>
          <p14:tracePt t="80206" x="3067050" y="5251450"/>
          <p14:tracePt t="80223" x="2997200" y="5251450"/>
          <p14:tracePt t="80240" x="2921000" y="5251450"/>
          <p14:tracePt t="80256" x="2857500" y="5270500"/>
          <p14:tracePt t="80273" x="2787650" y="5302250"/>
          <p14:tracePt t="80290" x="2724150" y="5340350"/>
          <p14:tracePt t="80306" x="2679700" y="5384800"/>
          <p14:tracePt t="80323" x="2660650" y="5473700"/>
          <p14:tracePt t="80340" x="2654300" y="5530850"/>
          <p14:tracePt t="80357" x="2654300" y="5613400"/>
          <p14:tracePt t="80373" x="2654300" y="5657850"/>
          <p14:tracePt t="80390" x="2686050" y="5708650"/>
          <p14:tracePt t="80406" x="2749550" y="5765800"/>
          <p14:tracePt t="80423" x="2838450" y="5822950"/>
          <p14:tracePt t="80440" x="2965450" y="5867400"/>
          <p14:tracePt t="80457" x="3098800" y="5892800"/>
          <p14:tracePt t="80473" x="3219450" y="5905500"/>
          <p14:tracePt t="80490" x="3321050" y="5905500"/>
          <p14:tracePt t="80506" x="3397250" y="5861050"/>
          <p14:tracePt t="80523" x="3479800" y="5784850"/>
          <p14:tracePt t="80540" x="3511550" y="5708650"/>
          <p14:tracePt t="80556" x="3536950" y="5568950"/>
          <p14:tracePt t="80573" x="3536950" y="5461000"/>
          <p14:tracePt t="80590" x="3486150" y="5327650"/>
          <p14:tracePt t="80606" x="3390900" y="5219700"/>
          <p14:tracePt t="80623" x="3295650" y="5130800"/>
          <p14:tracePt t="80641" x="3194050" y="5111750"/>
          <p14:tracePt t="80645" x="3136900" y="5111750"/>
          <p14:tracePt t="80656" x="3086100" y="5111750"/>
          <p14:tracePt t="80673" x="2952750" y="5124450"/>
          <p14:tracePt t="80690" x="2813050" y="5194300"/>
          <p14:tracePt t="80706" x="2705100" y="5270500"/>
          <p14:tracePt t="80723" x="2609850" y="5365750"/>
          <p14:tracePt t="80740" x="2520950" y="5524500"/>
          <p14:tracePt t="80756" x="2501900" y="5619750"/>
          <p14:tracePt t="80773" x="2501900" y="5702300"/>
          <p14:tracePt t="80790" x="2501900" y="5772150"/>
          <p14:tracePt t="80806" x="2520950" y="5816600"/>
          <p14:tracePt t="80824" x="2578100" y="5880100"/>
          <p14:tracePt t="80840" x="2660650" y="5905500"/>
          <p14:tracePt t="80856" x="2749550" y="5924550"/>
          <p14:tracePt t="80873" x="2851150" y="5924550"/>
          <p14:tracePt t="80893" x="3028950" y="5918200"/>
          <p14:tracePt t="80906" x="3092450" y="5892800"/>
          <p14:tracePt t="80923" x="3232150" y="5842000"/>
          <p14:tracePt t="80940" x="3346450" y="5765800"/>
          <p14:tracePt t="80957" x="3384550" y="5702300"/>
          <p14:tracePt t="80973" x="3403600" y="5594350"/>
          <p14:tracePt t="80990" x="3403600" y="5467350"/>
          <p14:tracePt t="81006" x="3365500" y="5340350"/>
          <p14:tracePt t="81024" x="3270250" y="5200650"/>
          <p14:tracePt t="81040" x="3143250" y="5111750"/>
          <p14:tracePt t="81056" x="3028950" y="5073650"/>
          <p14:tracePt t="81074" x="2901950" y="5073650"/>
          <p14:tracePt t="81092" x="2724150" y="5105400"/>
          <p14:tracePt t="81109" x="2641600" y="5168900"/>
          <p14:tracePt t="81124" x="2559050" y="5276850"/>
          <p14:tracePt t="81143" x="2520950" y="5391150"/>
          <p14:tracePt t="81157" x="2489200" y="5492750"/>
          <p14:tracePt t="81173" x="2489200" y="5613400"/>
          <p14:tracePt t="81190" x="2565400" y="5765800"/>
          <p14:tracePt t="81206" x="2667000" y="5880100"/>
          <p14:tracePt t="81223" x="2781300" y="5956300"/>
          <p14:tracePt t="81240" x="2921000" y="5994400"/>
          <p14:tracePt t="81257" x="3073400" y="6019800"/>
          <p14:tracePt t="81275" x="3251200" y="6026150"/>
          <p14:tracePt t="81290" x="3289300" y="6026150"/>
          <p14:tracePt t="81306" x="3378200" y="6000750"/>
          <p14:tracePt t="81325" x="3467100" y="5924550"/>
          <p14:tracePt t="81341" x="3505200" y="5848350"/>
          <p14:tracePt t="81356" x="3524250" y="5772150"/>
          <p14:tracePt t="81373" x="3536950" y="5683250"/>
          <p14:tracePt t="81392" x="3536950" y="5626100"/>
          <p14:tracePt t="81406" x="3498850" y="5556250"/>
          <p14:tracePt t="81423" x="3397250" y="5480050"/>
          <p14:tracePt t="81440" x="3263900" y="5416550"/>
          <p14:tracePt t="81457" x="3181350" y="5403850"/>
          <p14:tracePt t="81473" x="3073400" y="5391150"/>
          <p14:tracePt t="81490" x="2971800" y="5391150"/>
          <p14:tracePt t="81506" x="2901950" y="5397500"/>
          <p14:tracePt t="81524" x="2838450" y="5448300"/>
          <p14:tracePt t="81540" x="2806700" y="5499100"/>
          <p14:tracePt t="81556" x="2781300" y="5562600"/>
          <p14:tracePt t="81574" x="2774950" y="5645150"/>
          <p14:tracePt t="81590" x="2774950" y="5715000"/>
          <p14:tracePt t="81606" x="2774950" y="5772150"/>
          <p14:tracePt t="81623" x="2781300" y="5810250"/>
          <p14:tracePt t="81641" x="2794000" y="5829300"/>
          <p14:tracePt t="81645" x="2800350" y="5835650"/>
          <p14:tracePt t="81657" x="2806700" y="5835650"/>
          <p14:tracePt t="81673" x="2819400" y="5835650"/>
          <p14:tracePt t="81690" x="2825750" y="5835650"/>
          <p14:tracePt t="81707" x="2832100" y="5835650"/>
          <p14:tracePt t="81847" x="2838450" y="5835650"/>
          <p14:tracePt t="82367" x="2844800" y="5835650"/>
          <p14:tracePt t="82377" x="2857500" y="5835650"/>
          <p14:tracePt t="82383" x="2882900" y="5835650"/>
          <p14:tracePt t="82390" x="2921000" y="5835650"/>
          <p14:tracePt t="82407" x="3003550" y="5835650"/>
          <p14:tracePt t="82423" x="3079750" y="5835650"/>
          <p14:tracePt t="82440" x="3149600" y="5835650"/>
          <p14:tracePt t="82456" x="3187700" y="5835650"/>
          <p14:tracePt t="82548" x="3194050" y="5835650"/>
          <p14:tracePt t="82557" x="3206750" y="5835650"/>
          <p14:tracePt t="82575" x="3225800" y="5848350"/>
          <p14:tracePt t="82580" x="3232150" y="5854700"/>
          <p14:tracePt t="82590" x="3244850" y="5861050"/>
          <p14:tracePt t="82610" x="3302000" y="5886450"/>
          <p14:tracePt t="82623" x="3403600" y="5924550"/>
          <p14:tracePt t="82640" x="3606800" y="5981700"/>
          <p14:tracePt t="82647" x="3778250" y="6019800"/>
          <p14:tracePt t="82657" x="3975100" y="6051550"/>
          <p14:tracePt t="82673" x="4457700" y="6121400"/>
          <p14:tracePt t="82689" x="4978400" y="6191250"/>
          <p14:tracePt t="82706" x="5537200" y="6223000"/>
          <p14:tracePt t="82723" x="5981700" y="6223000"/>
          <p14:tracePt t="82740" x="6242050" y="6223000"/>
          <p14:tracePt t="82757" x="6483350" y="6197600"/>
          <p14:tracePt t="82776" x="6553200" y="6178550"/>
          <p14:tracePt t="82790" x="6565900" y="6165850"/>
          <p14:tracePt t="82889" x="6578600" y="6165850"/>
          <p14:tracePt t="82894" x="6591300" y="6165850"/>
          <p14:tracePt t="82907" x="6635750" y="6165850"/>
          <p14:tracePt t="82923" x="6711950" y="6191250"/>
          <p14:tracePt t="82940" x="6902450" y="6216650"/>
          <p14:tracePt t="82957" x="7099300" y="6229350"/>
          <p14:tracePt t="82973" x="7378700" y="6229350"/>
          <p14:tracePt t="82990" x="7588250" y="6229350"/>
          <p14:tracePt t="83006" x="7715250" y="6203950"/>
          <p14:tracePt t="83024" x="7785100" y="6159500"/>
          <p14:tracePt t="83040" x="7804150" y="6102350"/>
          <p14:tracePt t="83056" x="7804150" y="6019800"/>
          <p14:tracePt t="83074" x="7772400" y="5924550"/>
          <p14:tracePt t="83090" x="7702550" y="5822950"/>
          <p14:tracePt t="83106" x="7670800" y="5772150"/>
          <p14:tracePt t="83123" x="7639050" y="5708650"/>
          <p14:tracePt t="83141" x="7620000" y="5676900"/>
          <p14:tracePt t="83156" x="7613650" y="5657850"/>
          <p14:tracePt t="83239" x="7613650" y="5651500"/>
          <p14:tracePt t="83248" x="7613650" y="5645150"/>
          <p14:tracePt t="83257" x="7613650" y="5638800"/>
          <p14:tracePt t="83273" x="7626350" y="5600700"/>
          <p14:tracePt t="83290" x="7639050" y="5588000"/>
          <p14:tracePt t="83306" x="7645400" y="5581650"/>
          <p14:tracePt t="83325" x="7645400" y="5549900"/>
          <p14:tracePt t="83341" x="7645400" y="5518150"/>
          <p14:tracePt t="83356" x="7645400" y="5467350"/>
          <p14:tracePt t="83373" x="7645400" y="5403850"/>
          <p14:tracePt t="83390" x="7645400" y="5365750"/>
          <p14:tracePt t="83407" x="7620000" y="5308600"/>
          <p14:tracePt t="83423" x="7594600" y="5264150"/>
          <p14:tracePt t="83440" x="7594600" y="5257800"/>
          <p14:tracePt t="83456" x="7588250" y="5257800"/>
          <p14:tracePt t="83640" x="7588250" y="5251450"/>
          <p14:tracePt t="83644" x="7588250" y="5245100"/>
          <p14:tracePt t="83656" x="7581900" y="5232400"/>
          <p14:tracePt t="83673" x="7581900" y="5207000"/>
          <p14:tracePt t="83690" x="7569200" y="5187950"/>
          <p14:tracePt t="83706" x="7550150" y="5149850"/>
          <p14:tracePt t="83723" x="7486650" y="5099050"/>
          <p14:tracePt t="83740" x="7461250" y="5086350"/>
          <p14:tracePt t="83756" x="7448550" y="5073650"/>
          <p14:tracePt t="83774" x="7435850" y="5067300"/>
          <p14:tracePt t="83790" x="7429500" y="5067300"/>
          <p14:tracePt t="83837" x="7423150" y="5067300"/>
          <p14:tracePt t="83845" x="7416800" y="5067300"/>
          <p14:tracePt t="83856" x="7404100" y="5067300"/>
          <p14:tracePt t="83873" x="7372350" y="5080000"/>
          <p14:tracePt t="83890" x="7321550" y="5105400"/>
          <p14:tracePt t="83906" x="7251700" y="5143500"/>
          <p14:tracePt t="83923" x="7143750" y="5207000"/>
          <p14:tracePt t="83939" x="7118350" y="5232400"/>
          <p14:tracePt t="83956" x="7112000" y="5245100"/>
          <p14:tracePt t="83973" x="7112000" y="5270500"/>
          <p14:tracePt t="83990" x="7112000" y="5314950"/>
          <p14:tracePt t="84006" x="7112000" y="5359400"/>
          <p14:tracePt t="84023" x="7118350" y="5384800"/>
          <p14:tracePt t="84040" x="7131050" y="5410200"/>
          <p14:tracePt t="84057" x="7150100" y="5429250"/>
          <p14:tracePt t="84077" x="7181850" y="5461000"/>
          <p14:tracePt t="84106" x="7207250" y="5461000"/>
          <p14:tracePt t="84123" x="7251700" y="5461000"/>
          <p14:tracePt t="84142" x="7334250" y="5448300"/>
          <p14:tracePt t="84156" x="7391400" y="5422900"/>
          <p14:tracePt t="84173" x="7416800" y="5416550"/>
          <p14:tracePt t="84190" x="7429500" y="5403850"/>
          <p14:tracePt t="84206" x="7435850" y="5397500"/>
          <p14:tracePt t="84223" x="7448550" y="5384800"/>
          <p14:tracePt t="84239" x="7454900" y="5378450"/>
          <p14:tracePt t="84256" x="7454900" y="5359400"/>
          <p14:tracePt t="84273" x="7461250" y="5340350"/>
          <p14:tracePt t="84290" x="7461250" y="5314950"/>
          <p14:tracePt t="84307" x="7461250" y="5295900"/>
          <p14:tracePt t="84325" x="7461250" y="5264150"/>
          <p14:tracePt t="84341" x="7461250" y="5257800"/>
          <p14:tracePt t="84356" x="7461250" y="5251450"/>
          <p14:tracePt t="84373" x="7461250" y="5245100"/>
          <p14:tracePt t="84420" x="7461250" y="5238750"/>
          <p14:tracePt t="84437" x="7461250" y="5232400"/>
          <p14:tracePt t="84445" x="7454900" y="5232400"/>
          <p14:tracePt t="84456" x="7442200" y="5232400"/>
          <p14:tracePt t="84473" x="7416800" y="5232400"/>
          <p14:tracePt t="84490" x="7391400" y="5232400"/>
          <p14:tracePt t="84523" x="7372350" y="5232400"/>
          <p14:tracePt t="84539" x="7340600" y="5245100"/>
          <p14:tracePt t="84557" x="7296150" y="5276850"/>
          <p14:tracePt t="84576" x="7258050" y="5327650"/>
          <p14:tracePt t="84591" x="7226300" y="5397500"/>
          <p14:tracePt t="84608" x="7194550" y="5486400"/>
          <p14:tracePt t="84623" x="7156450" y="5568950"/>
          <p14:tracePt t="84640" x="7150100" y="5607050"/>
          <p14:tracePt t="84644" x="7143750" y="5619750"/>
          <p14:tracePt t="84656" x="7143750" y="5626100"/>
          <p14:tracePt t="84673" x="7143750" y="5645150"/>
          <p14:tracePt t="84690" x="7143750" y="5670550"/>
          <p14:tracePt t="84707" x="7143750" y="5727700"/>
          <p14:tracePt t="84723" x="7143750" y="5740400"/>
          <p14:tracePt t="84740" x="7169150" y="5822950"/>
          <p14:tracePt t="84756" x="7181850" y="5873750"/>
          <p14:tracePt t="84774" x="7181850" y="5911850"/>
          <p14:tracePt t="84790" x="7194550" y="5937250"/>
          <p14:tracePt t="84806" x="7200900" y="5956300"/>
          <p14:tracePt t="84824" x="7200900" y="5962650"/>
          <p14:tracePt t="84840" x="7207250" y="5994400"/>
          <p14:tracePt t="84859" x="7245350" y="6032500"/>
          <p14:tracePt t="84873" x="7258050" y="6070600"/>
          <p14:tracePt t="84893" x="7296150" y="6121400"/>
          <p14:tracePt t="84907" x="7302500" y="6134100"/>
          <p14:tracePt t="84923" x="7308850" y="6146800"/>
          <p14:tracePt t="85039" x="7315200" y="6159500"/>
          <p14:tracePt t="85051" x="7315200" y="6178550"/>
          <p14:tracePt t="85074" x="7315200" y="6203950"/>
          <p14:tracePt t="85089" x="7315200" y="6248400"/>
          <p14:tracePt t="85109" x="7315200" y="6318250"/>
          <p14:tracePt t="85123" x="7315200" y="6337300"/>
          <p14:tracePt t="85142" x="7315200" y="6375400"/>
          <p14:tracePt t="85156" x="7315200" y="6388100"/>
          <p14:tracePt t="85173" x="7315200" y="6394450"/>
          <p14:tracePt t="85206" x="7315200" y="6400800"/>
          <p14:tracePt t="85223" x="7315200" y="6413500"/>
          <p14:tracePt t="85362" x="7308850" y="6413500"/>
          <p14:tracePt t="85365" x="7296150" y="6413500"/>
          <p14:tracePt t="85372" x="7296150" y="6407150"/>
          <p14:tracePt t="85392" x="7289800" y="6394450"/>
          <p14:tracePt t="85406" x="7289800" y="6388100"/>
          <p14:tracePt t="85423" x="7277100" y="6369050"/>
          <p14:tracePt t="85439" x="7277100" y="6305550"/>
          <p14:tracePt t="85456" x="7277100" y="6235700"/>
          <p14:tracePt t="85473" x="7277100" y="6146800"/>
          <p14:tracePt t="85490" x="7270750" y="6089650"/>
          <p14:tracePt t="85506" x="7264400" y="6032500"/>
          <p14:tracePt t="85524" x="7258050" y="6007100"/>
          <p14:tracePt t="90333" x="7251700" y="5994400"/>
          <p14:tracePt t="90342" x="6889750" y="5962650"/>
          <p14:tracePt t="90349" x="6235700" y="5905500"/>
          <p14:tracePt t="90357" x="5568950" y="5886450"/>
          <p14:tracePt t="90372" x="4705350" y="5734050"/>
          <p14:tracePt t="90391" x="4286250" y="5721350"/>
          <p14:tracePt t="90406" x="3860800" y="5746750"/>
          <p14:tracePt t="90422" x="3282950" y="5867400"/>
          <p14:tracePt t="90439" x="2844800" y="5975350"/>
          <p14:tracePt t="90456" x="2635250" y="6057900"/>
          <p14:tracePt t="90472" x="2590800" y="6083300"/>
          <p14:tracePt t="90652" x="2489200" y="6064250"/>
          <p14:tracePt t="90673" x="2254250" y="5994400"/>
          <p14:tracePt t="90689" x="1841500" y="5873750"/>
          <p14:tracePt t="90706" x="1460500" y="5759450"/>
          <p14:tracePt t="90723" x="1123950" y="5689600"/>
          <p14:tracePt t="90739" x="742950" y="5664200"/>
          <p14:tracePt t="90755" x="622300" y="5664200"/>
          <p14:tracePt t="90773" x="584200" y="5664200"/>
          <p14:tracePt t="90789" x="571500" y="5670550"/>
          <p14:tracePt t="90806" x="565150" y="5670550"/>
          <p14:tracePt t="90860" x="565150" y="5676900"/>
          <p14:tracePt t="90878" x="552450" y="5676900"/>
          <p14:tracePt t="90888" x="527050" y="5683250"/>
          <p14:tracePt t="90895" x="476250" y="5695950"/>
          <p14:tracePt t="90906" x="406400" y="5695950"/>
          <p14:tracePt t="90922" x="254000" y="5708650"/>
          <p14:tracePt t="90940" x="88900" y="5708650"/>
          <p14:tracePt t="90955" x="50800" y="5708650"/>
          <p14:tracePt t="90972" x="31750" y="5708650"/>
          <p14:tracePt t="91023" x="31750" y="5702300"/>
          <p14:tracePt t="91028" x="38100" y="5695950"/>
          <p14:tracePt t="91039" x="69850" y="5689600"/>
          <p14:tracePt t="91056" x="146050" y="5689600"/>
          <p14:tracePt t="91074" x="273050" y="5689600"/>
          <p14:tracePt t="91092" x="425450" y="5689600"/>
          <p14:tracePt t="91108" x="476250" y="5689600"/>
          <p14:tracePt t="91123" x="520700" y="5689600"/>
          <p14:tracePt t="91139" x="673100" y="5721350"/>
          <p14:tracePt t="91142" x="749300" y="5753100"/>
          <p14:tracePt t="91155" x="908050" y="5791200"/>
          <p14:tracePt t="91172" x="1174750" y="5873750"/>
          <p14:tracePt t="91189" x="1422400" y="5918200"/>
          <p14:tracePt t="91206" x="1670050" y="5924550"/>
          <p14:tracePt t="91223" x="1854200" y="5924550"/>
          <p14:tracePt t="91239" x="2006600" y="5924550"/>
          <p14:tracePt t="91256" x="2101850" y="5911850"/>
          <p14:tracePt t="91273" x="2178050" y="5867400"/>
          <p14:tracePt t="91289" x="2235200" y="5829300"/>
          <p14:tracePt t="91305" x="2266950" y="5759450"/>
          <p14:tracePt t="91324" x="2317750" y="5575300"/>
          <p14:tracePt t="91339" x="2317750" y="5518150"/>
          <p14:tracePt t="91358" x="2305050" y="5378450"/>
          <p14:tracePt t="91372" x="2298700" y="5327650"/>
          <p14:tracePt t="91392" x="2279650" y="5283200"/>
          <p14:tracePt t="91406" x="2279650" y="5257800"/>
          <p14:tracePt t="91422" x="2266950" y="5245100"/>
          <p14:tracePt t="91439" x="2241550" y="5207000"/>
          <p14:tracePt t="91456" x="2197100" y="5130800"/>
          <p14:tracePt t="91472" x="2120900" y="5029200"/>
          <p14:tracePt t="91489" x="2051050" y="4972050"/>
          <p14:tracePt t="91505" x="1962150" y="4908550"/>
          <p14:tracePt t="91525" x="1657350" y="4730750"/>
          <p14:tracePt t="91539" x="1511300" y="4692650"/>
          <p14:tracePt t="91555" x="1352550" y="4667250"/>
          <p14:tracePt t="91575" x="1187450" y="4660900"/>
          <p14:tracePt t="91591" x="1041400" y="4660900"/>
          <p14:tracePt t="91605" x="876300" y="4660900"/>
          <p14:tracePt t="91622" x="730250" y="4660900"/>
          <p14:tracePt t="91641" x="546100" y="4679950"/>
          <p14:tracePt t="91643" x="469900" y="4692650"/>
          <p14:tracePt t="91656" x="387350" y="4705350"/>
          <p14:tracePt t="91672" x="273050" y="4743450"/>
          <p14:tracePt t="91689" x="158750" y="4806950"/>
          <p14:tracePt t="91705" x="69850" y="4883150"/>
          <p14:tracePt t="91920" x="38100" y="6057900"/>
          <p14:tracePt t="91924" x="82550" y="6070600"/>
          <p14:tracePt t="91939" x="241300" y="6096000"/>
          <p14:tracePt t="91956" x="495300" y="6102350"/>
          <p14:tracePt t="91973" x="793750" y="6108700"/>
          <p14:tracePt t="91989" x="1149350" y="6172200"/>
          <p14:tracePt t="92006" x="1409700" y="6203950"/>
          <p14:tracePt t="92024" x="1549400" y="6229350"/>
          <p14:tracePt t="92039" x="1657350" y="6242050"/>
          <p14:tracePt t="92056" x="1695450" y="6254750"/>
          <p14:tracePt t="92074" x="1714500" y="6261100"/>
          <p14:tracePt t="96727" x="1714500" y="6248400"/>
          <p14:tracePt t="96736" x="1714500" y="6191250"/>
          <p14:tracePt t="96741" x="1727200" y="6134100"/>
          <p14:tracePt t="96755" x="1733550" y="6108700"/>
          <p14:tracePt t="96773" x="1746250" y="6045200"/>
          <p14:tracePt t="96789" x="1746250" y="6026150"/>
          <p14:tracePt t="96806" x="1733550" y="5994400"/>
          <p14:tracePt t="96825" x="1708150" y="5962650"/>
          <p14:tracePt t="96838" x="1682750" y="5943600"/>
          <p14:tracePt t="96857" x="1682750" y="5930900"/>
          <p14:tracePt t="96872" x="1676400" y="5930900"/>
          <p14:tracePt t="97362" x="1670050" y="5930900"/>
          <p14:tracePt t="97367" x="1657350" y="5924550"/>
          <p14:tracePt t="97375" x="1651000" y="5924550"/>
          <p14:tracePt t="97825" x="1651000" y="5918200"/>
          <p14:tracePt t="97838" x="1651000" y="5911850"/>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1"/>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6" name="ZoneTexte 5"/>
          <p:cNvSpPr txBox="1"/>
          <p:nvPr>
            <p:custDataLst>
              <p:tags r:id="rId2"/>
            </p:custDataLst>
          </p:nvPr>
        </p:nvSpPr>
        <p:spPr>
          <a:xfrm>
            <a:off x="179512" y="698500"/>
            <a:ext cx="8856984" cy="461665"/>
          </a:xfrm>
          <a:prstGeom prst="rect">
            <a:avLst/>
          </a:prstGeom>
          <a:noFill/>
        </p:spPr>
        <p:txBody>
          <a:bodyPr wrap="square" rtlCol="0">
            <a:spAutoFit/>
          </a:bodyPr>
          <a:lstStyle/>
          <a:p>
            <a:pPr algn="just"/>
            <a:r>
              <a:rPr lang="fr-FR" sz="2400" b="1" dirty="0" smtClean="0">
                <a:solidFill>
                  <a:schemeClr val="tx2">
                    <a:lumMod val="75000"/>
                  </a:schemeClr>
                </a:solidFill>
              </a:rPr>
              <a:t>Électroérosion </a:t>
            </a:r>
            <a:r>
              <a:rPr lang="fr-FR" sz="2400" b="1" dirty="0" smtClean="0">
                <a:solidFill>
                  <a:schemeClr val="tx2">
                    <a:lumMod val="75000"/>
                  </a:schemeClr>
                </a:solidFill>
              </a:rPr>
              <a:t>par fil</a:t>
            </a:r>
            <a:endParaRPr lang="fr-FR" dirty="0">
              <a:solidFill>
                <a:schemeClr val="tx2">
                  <a:lumMod val="75000"/>
                </a:schemeClr>
              </a:solidFill>
            </a:endParaRPr>
          </a:p>
        </p:txBody>
      </p:sp>
      <p:pic>
        <p:nvPicPr>
          <p:cNvPr id="9" name="Image 8"/>
          <p:cNvPicPr>
            <a:picLocks noChangeAspect="1"/>
          </p:cNvPicPr>
          <p:nvPr>
            <p:custDataLst>
              <p:tags r:id="rId3"/>
            </p:custDataLst>
          </p:nvPr>
        </p:nvPicPr>
        <p:blipFill>
          <a:blip r:embed="rId12">
            <a:lum bright="-20000"/>
          </a:blip>
          <a:stretch>
            <a:fillRect/>
          </a:stretch>
        </p:blipFill>
        <p:spPr>
          <a:xfrm>
            <a:off x="3779912" y="2200366"/>
            <a:ext cx="2124236" cy="2251169"/>
          </a:xfrm>
          <a:prstGeom prst="rect">
            <a:avLst/>
          </a:prstGeom>
        </p:spPr>
      </p:pic>
      <p:pic>
        <p:nvPicPr>
          <p:cNvPr id="10" name="Image 9"/>
          <p:cNvPicPr>
            <a:picLocks noChangeAspect="1"/>
          </p:cNvPicPr>
          <p:nvPr>
            <p:custDataLst>
              <p:tags r:id="rId4"/>
            </p:custDataLst>
          </p:nvPr>
        </p:nvPicPr>
        <p:blipFill>
          <a:blip r:embed="rId13"/>
          <a:stretch>
            <a:fillRect/>
          </a:stretch>
        </p:blipFill>
        <p:spPr>
          <a:xfrm>
            <a:off x="3403526" y="2416561"/>
            <a:ext cx="5742930" cy="4419983"/>
          </a:xfrm>
          <a:prstGeom prst="rect">
            <a:avLst/>
          </a:prstGeom>
        </p:spPr>
      </p:pic>
      <p:pic>
        <p:nvPicPr>
          <p:cNvPr id="11" name="Image 10"/>
          <p:cNvPicPr>
            <a:picLocks noChangeAspect="1"/>
          </p:cNvPicPr>
          <p:nvPr>
            <p:custDataLst>
              <p:tags r:id="rId5"/>
            </p:custDataLst>
          </p:nvPr>
        </p:nvPicPr>
        <p:blipFill>
          <a:blip r:embed="rId14"/>
          <a:stretch>
            <a:fillRect/>
          </a:stretch>
        </p:blipFill>
        <p:spPr>
          <a:xfrm>
            <a:off x="252275" y="2534544"/>
            <a:ext cx="3097036" cy="3889585"/>
          </a:xfrm>
          <a:prstGeom prst="rect">
            <a:avLst/>
          </a:prstGeom>
        </p:spPr>
      </p:pic>
      <p:sp>
        <p:nvSpPr>
          <p:cNvPr id="13" name="Rectangle 12"/>
          <p:cNvSpPr/>
          <p:nvPr>
            <p:custDataLst>
              <p:tags r:id="rId6"/>
            </p:custDataLst>
          </p:nvPr>
        </p:nvSpPr>
        <p:spPr>
          <a:xfrm>
            <a:off x="179512" y="1146225"/>
            <a:ext cx="8856984" cy="923330"/>
          </a:xfrm>
          <a:prstGeom prst="rect">
            <a:avLst/>
          </a:prstGeom>
        </p:spPr>
        <p:txBody>
          <a:bodyPr wrap="square">
            <a:spAutoFit/>
          </a:bodyPr>
          <a:lstStyle/>
          <a:p>
            <a:pPr algn="just"/>
            <a:r>
              <a:rPr lang="fr-FR" dirty="0" smtClean="0"/>
              <a:t>Hauteur de découpe entre 50 à 150 </a:t>
            </a:r>
            <a:r>
              <a:rPr lang="fr-FR" dirty="0" err="1" smtClean="0"/>
              <a:t>mm.</a:t>
            </a:r>
            <a:endParaRPr lang="fr-FR" dirty="0" smtClean="0"/>
          </a:p>
          <a:p>
            <a:pPr algn="just"/>
            <a:r>
              <a:rPr lang="fr-FR" dirty="0" smtClean="0"/>
              <a:t>Vitesse de découpe de l’ordre de 200 à 400 mm²/min. </a:t>
            </a:r>
            <a:r>
              <a:rPr lang="fr-FR" sz="1400" dirty="0" smtClean="0"/>
              <a:t>Ex : 3mm/min pour une pièce de 100 </a:t>
            </a:r>
            <a:r>
              <a:rPr lang="fr-FR" sz="1400" dirty="0" err="1" smtClean="0"/>
              <a:t>mm.</a:t>
            </a:r>
            <a:endParaRPr lang="fr-FR" sz="1400" dirty="0" smtClean="0"/>
          </a:p>
          <a:p>
            <a:pPr algn="just"/>
            <a:r>
              <a:rPr lang="fr-FR" dirty="0" smtClean="0"/>
              <a:t>(vitesse de déroulement du fil de l’ordre de 10 à 20 m/min)</a:t>
            </a:r>
            <a:endParaRPr lang="fr-FR" dirty="0"/>
          </a:p>
        </p:txBody>
      </p:sp>
      <p:pic>
        <p:nvPicPr>
          <p:cNvPr id="2" name="Audio 1">
            <a:hlinkClick r:id="" action="ppaction://media"/>
          </p:cNvPr>
          <p:cNvPicPr>
            <a:picLocks noChangeAspect="1"/>
          </p:cNvPicPr>
          <p:nvPr>
            <a:audioFile r:link="rId8"/>
            <p:custDataLst>
              <p:tags r:id="rId9"/>
            </p:custDataLst>
            <p:extLst>
              <p:ext uri="{DAA4B4D4-6D71-4841-9C94-3DE7FCFB9230}">
                <p14:media xmlns:p14="http://schemas.microsoft.com/office/powerpoint/2010/main" r:embed="rId7"/>
              </p:ext>
            </p:extLst>
          </p:nvPr>
        </p:nvPicPr>
        <p:blipFill>
          <a:blip r:embed="rId1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19442860"/>
      </p:ext>
    </p:extLst>
  </p:cSld>
  <p:clrMapOvr>
    <a:masterClrMapping/>
  </p:clrMapOvr>
  <mc:AlternateContent xmlns:mc="http://schemas.openxmlformats.org/markup-compatibility/2006" xmlns:p14="http://schemas.microsoft.com/office/powerpoint/2010/main">
    <mc:Choice Requires="p14">
      <p:transition spd="slow" p14:dur="2000" advTm="123938"/>
    </mc:Choice>
    <mc:Fallback xmlns="">
      <p:transition spd="slow" advTm="1239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3A86A75C-4F4B-4683-9AE1-C65F6400EC91}">
      <p14:laserTraceLst xmlns:p14="http://schemas.microsoft.com/office/powerpoint/2010/main">
        <p14:tracePtLst>
          <p14:tracePt t="7203" x="1651000" y="5905500"/>
          <p14:tracePt t="7215" x="1720850" y="5784850"/>
          <p14:tracePt t="7218" x="1930400" y="5619750"/>
          <p14:tracePt t="7231" x="2216150" y="5461000"/>
          <p14:tracePt t="7248" x="2711450" y="5245100"/>
          <p14:tracePt t="7265" x="2971800" y="5118100"/>
          <p14:tracePt t="7282" x="2978150" y="5118100"/>
          <p14:tracePt t="7298" x="2978150" y="5099050"/>
          <p14:tracePt t="7315" x="2863850" y="5067300"/>
          <p14:tracePt t="7331" x="2705100" y="5041900"/>
          <p14:tracePt t="7350" x="2590800" y="5041900"/>
          <p14:tracePt t="7365" x="2559050" y="5060950"/>
          <p14:tracePt t="7382" x="2533650" y="5067300"/>
          <p14:tracePt t="7398" x="2527300" y="5073650"/>
          <p14:tracePt t="7574" x="2482850" y="5099050"/>
          <p14:tracePt t="7579" x="2362200" y="5175250"/>
          <p14:tracePt t="7590" x="2190750" y="5295900"/>
          <p14:tracePt t="7598" x="1962150" y="5473700"/>
          <p14:tracePt t="7615" x="1593850" y="5842000"/>
          <p14:tracePt t="7631" x="1352550" y="6127750"/>
          <p14:tracePt t="7648" x="1289050" y="6197600"/>
          <p14:tracePt t="7699" x="1308100" y="6178550"/>
          <p14:tracePt t="7706" x="1339850" y="6146800"/>
          <p14:tracePt t="7718" x="1371600" y="6115050"/>
          <p14:tracePt t="7731" x="1473200" y="6000750"/>
          <p14:tracePt t="7748" x="1625600" y="5810250"/>
          <p14:tracePt t="7765" x="1816100" y="5575300"/>
          <p14:tracePt t="7781" x="1866900" y="5530850"/>
          <p14:tracePt t="7940" x="1873250" y="5543550"/>
          <p14:tracePt t="7950" x="1892300" y="5575300"/>
          <p14:tracePt t="7957" x="1892300" y="5581650"/>
          <p14:tracePt t="7966" x="1898650" y="5588000"/>
          <p14:tracePt t="7981" x="1917700" y="5600700"/>
          <p14:tracePt t="8015" x="1924050" y="5600700"/>
          <p14:tracePt t="8031" x="1955800" y="5600700"/>
          <p14:tracePt t="8048" x="1955800" y="5581650"/>
          <p14:tracePt t="8064" x="1955800" y="5518150"/>
          <p14:tracePt t="8081" x="1955800" y="5486400"/>
          <p14:tracePt t="8098" x="1917700" y="5435600"/>
          <p14:tracePt t="8115" x="1885950" y="5403850"/>
          <p14:tracePt t="8131" x="1854200" y="5372100"/>
          <p14:tracePt t="8148" x="1828800" y="5353050"/>
          <p14:tracePt t="8165" x="1803400" y="5334000"/>
          <p14:tracePt t="8184" x="1784350" y="5327650"/>
          <p14:tracePt t="8198" x="1778000" y="5321300"/>
          <p14:tracePt t="8218" x="1771650" y="5308600"/>
          <p14:tracePt t="8232" x="1758950" y="5302250"/>
          <p14:tracePt t="8249" x="1644650" y="5245100"/>
          <p14:tracePt t="8265" x="1612900" y="5238750"/>
          <p14:tracePt t="8282" x="1492250" y="5213350"/>
          <p14:tracePt t="8298" x="1460500" y="5213350"/>
          <p14:tracePt t="8315" x="1435100" y="5213350"/>
          <p14:tracePt t="8331" x="1403350" y="5226050"/>
          <p14:tracePt t="8350" x="1377950" y="5245100"/>
          <p14:tracePt t="8365" x="1352550" y="5257800"/>
          <p14:tracePt t="8381" x="1327150" y="5283200"/>
          <p14:tracePt t="8398" x="1314450" y="5302250"/>
          <p14:tracePt t="8415" x="1301750" y="5334000"/>
          <p14:tracePt t="8435" x="1270000" y="5391150"/>
          <p14:tracePt t="8448" x="1244600" y="5422900"/>
          <p14:tracePt t="8468" x="1206500" y="5467350"/>
          <p14:tracePt t="8482" x="1193800" y="5480050"/>
          <p14:tracePt t="8500" x="1193800" y="5492750"/>
          <p14:tracePt t="8515" x="1193800" y="5511800"/>
          <p14:tracePt t="8531" x="1193800" y="5537200"/>
          <p14:tracePt t="8548" x="1193800" y="5575300"/>
          <p14:tracePt t="8565" x="1212850" y="5613400"/>
          <p14:tracePt t="8581" x="1257300" y="5670550"/>
          <p14:tracePt t="8598" x="1289050" y="5708650"/>
          <p14:tracePt t="8615" x="1339850" y="5740400"/>
          <p14:tracePt t="8631" x="1377950" y="5765800"/>
          <p14:tracePt t="8648" x="1441450" y="5797550"/>
          <p14:tracePt t="8664" x="1549400" y="5829300"/>
          <p14:tracePt t="8683" x="1619250" y="5842000"/>
          <p14:tracePt t="8698" x="1670050" y="5842000"/>
          <p14:tracePt t="8714" x="1714500" y="5842000"/>
          <p14:tracePt t="8731" x="1758950" y="5842000"/>
          <p14:tracePt t="8748" x="1790700" y="5842000"/>
          <p14:tracePt t="8765" x="1828800" y="5822950"/>
          <p14:tracePt t="8782" x="1847850" y="5797550"/>
          <p14:tracePt t="8798" x="1860550" y="5778500"/>
          <p14:tracePt t="8815" x="1879600" y="5740400"/>
          <p14:tracePt t="8831" x="1898650" y="5689600"/>
          <p14:tracePt t="8851" x="1917700" y="5632450"/>
          <p14:tracePt t="8865" x="1917700" y="5626100"/>
          <p14:tracePt t="8881" x="1930400" y="5575300"/>
          <p14:tracePt t="8898" x="1930400" y="5537200"/>
          <p14:tracePt t="8914" x="1930400" y="5499100"/>
          <p14:tracePt t="8934" x="1930400" y="5448300"/>
          <p14:tracePt t="8948" x="1924050" y="5403850"/>
          <p14:tracePt t="8964" x="1892300" y="5353050"/>
          <p14:tracePt t="8982" x="1866900" y="5321300"/>
          <p14:tracePt t="8998" x="1847850" y="5295900"/>
          <p14:tracePt t="9015" x="1828800" y="5276850"/>
          <p14:tracePt t="9032" x="1816100" y="5264150"/>
          <p14:tracePt t="9048" x="1784350" y="5264150"/>
          <p14:tracePt t="9065" x="1765300" y="5264150"/>
          <p14:tracePt t="9081" x="1739900" y="5257800"/>
          <p14:tracePt t="9101" x="1689100" y="5257800"/>
          <p14:tracePt t="9114" x="1638300" y="5257800"/>
          <p14:tracePt t="9131" x="1587500" y="5257800"/>
          <p14:tracePt t="9148" x="1543050" y="5257800"/>
          <p14:tracePt t="9164" x="1511300" y="5257800"/>
          <p14:tracePt t="9185" x="1492250" y="5257800"/>
          <p14:tracePt t="9198" x="1473200" y="5264150"/>
          <p14:tracePt t="9216" x="1447800" y="5276850"/>
          <p14:tracePt t="9231" x="1447800" y="5289550"/>
          <p14:tracePt t="9248" x="1422400" y="5334000"/>
          <p14:tracePt t="9264" x="1377950" y="5397500"/>
          <p14:tracePt t="9281" x="1365250" y="5416550"/>
          <p14:tracePt t="9298" x="1358900" y="5441950"/>
          <p14:tracePt t="9315" x="1346200" y="5467350"/>
          <p14:tracePt t="9331" x="1346200" y="5505450"/>
          <p14:tracePt t="9350" x="1339850" y="5530850"/>
          <p14:tracePt t="9365" x="1333500" y="5562600"/>
          <p14:tracePt t="9381" x="1333500" y="5594350"/>
          <p14:tracePt t="9398" x="1333500" y="5632450"/>
          <p14:tracePt t="9415" x="1333500" y="5651500"/>
          <p14:tracePt t="9434" x="1346200" y="5683250"/>
          <p14:tracePt t="9448" x="1352550" y="5695950"/>
          <p14:tracePt t="9466" x="1390650" y="5753100"/>
          <p14:tracePt t="9481" x="1416050" y="5772150"/>
          <p14:tracePt t="9497" x="1473200" y="5810250"/>
          <p14:tracePt t="9514" x="1517650" y="5835650"/>
          <p14:tracePt t="9531" x="1587500" y="5854700"/>
          <p14:tracePt t="9547" x="1651000" y="5861050"/>
          <p14:tracePt t="9564" x="1701800" y="5861050"/>
          <p14:tracePt t="9581" x="1758950" y="5854700"/>
          <p14:tracePt t="9598" x="1803400" y="5842000"/>
          <p14:tracePt t="9614" x="1835150" y="5816600"/>
          <p14:tracePt t="9631" x="1866900" y="5791200"/>
          <p14:tracePt t="9648" x="1892300" y="5765800"/>
          <p14:tracePt t="9664" x="1917700" y="5740400"/>
          <p14:tracePt t="9683" x="1930400" y="5715000"/>
          <p14:tracePt t="9698" x="1943100" y="5683250"/>
          <p14:tracePt t="9715" x="1949450" y="5645150"/>
          <p14:tracePt t="9721" x="1955800" y="5619750"/>
          <p14:tracePt t="9731" x="1962150" y="5607050"/>
          <p14:tracePt t="9747" x="1968500" y="5537200"/>
          <p14:tracePt t="9764" x="1968500" y="5473700"/>
          <p14:tracePt t="9781" x="1968500" y="5410200"/>
          <p14:tracePt t="9797" x="1962150" y="5353050"/>
          <p14:tracePt t="9814" x="1943100" y="5308600"/>
          <p14:tracePt t="9831" x="1930400" y="5289550"/>
          <p14:tracePt t="9848" x="1917700" y="5276850"/>
          <p14:tracePt t="9864" x="1892300" y="5264150"/>
          <p14:tracePt t="9881" x="1885950" y="5257800"/>
          <p14:tracePt t="9898" x="1866900" y="5251450"/>
          <p14:tracePt t="9914" x="1841500" y="5251450"/>
          <p14:tracePt t="9933" x="1797050" y="5245100"/>
          <p14:tracePt t="9948" x="1765300" y="5238750"/>
          <p14:tracePt t="9964" x="1733550" y="5238750"/>
          <p14:tracePt t="9981" x="1695450" y="5238750"/>
          <p14:tracePt t="9998" x="1651000" y="5238750"/>
          <p14:tracePt t="10015" x="1612900" y="5238750"/>
          <p14:tracePt t="10031" x="1574800" y="5238750"/>
          <p14:tracePt t="10049" x="1524000" y="5238750"/>
          <p14:tracePt t="10064" x="1479550" y="5245100"/>
          <p14:tracePt t="10081" x="1428750" y="5257800"/>
          <p14:tracePt t="10098" x="1409700" y="5264150"/>
          <p14:tracePt t="10114" x="1390650" y="5289550"/>
          <p14:tracePt t="10131" x="1371600" y="5314950"/>
          <p14:tracePt t="10147" x="1352550" y="5353050"/>
          <p14:tracePt t="10164" x="1333500" y="5403850"/>
          <p14:tracePt t="10181" x="1320800" y="5467350"/>
          <p14:tracePt t="10197" x="1308100" y="5530850"/>
          <p14:tracePt t="10215" x="1308100" y="5607050"/>
          <p14:tracePt t="10218" x="1308100" y="5645150"/>
          <p14:tracePt t="10231" x="1308100" y="5676900"/>
          <p14:tracePt t="10248" x="1308100" y="5734050"/>
          <p14:tracePt t="10264" x="1314450" y="5784850"/>
          <p14:tracePt t="10281" x="1358900" y="5848350"/>
          <p14:tracePt t="10298" x="1409700" y="5892800"/>
          <p14:tracePt t="10314" x="1460500" y="5924550"/>
          <p14:tracePt t="10331" x="1530350" y="5937250"/>
          <p14:tracePt t="10350" x="1606550" y="5956300"/>
          <p14:tracePt t="10364" x="1682750" y="5956300"/>
          <p14:tracePt t="10381" x="1739900" y="5956300"/>
          <p14:tracePt t="10398" x="1778000" y="5956300"/>
          <p14:tracePt t="10414" x="1790700" y="5943600"/>
          <p14:tracePt t="10431" x="1803400" y="5930900"/>
          <p14:tracePt t="10464" x="1803400" y="5899150"/>
          <p14:tracePt t="10481" x="1797050" y="5854700"/>
          <p14:tracePt t="10497" x="1784350" y="5772150"/>
          <p14:tracePt t="10514" x="1758950" y="5600700"/>
          <p14:tracePt t="10531" x="1727200" y="5334000"/>
          <p14:tracePt t="10548" x="1676400" y="4991100"/>
          <p14:tracePt t="10564" x="1631950" y="4692650"/>
          <p14:tracePt t="10581" x="1587500" y="4298950"/>
          <p14:tracePt t="10599" x="1568450" y="3994150"/>
          <p14:tracePt t="10614" x="1568450" y="3784600"/>
          <p14:tracePt t="10631" x="1568450" y="3619500"/>
          <p14:tracePt t="10648" x="1568450" y="3511550"/>
          <p14:tracePt t="10664" x="1568450" y="3397250"/>
          <p14:tracePt t="10683" x="1568450" y="3257550"/>
          <p14:tracePt t="10698" x="1549400" y="3175000"/>
          <p14:tracePt t="10716" x="1536700" y="3117850"/>
          <p14:tracePt t="10731" x="1530350" y="3092450"/>
          <p14:tracePt t="10747" x="1517650" y="3067050"/>
          <p14:tracePt t="10765" x="1498600" y="3048000"/>
          <p14:tracePt t="10781" x="1460500" y="3041650"/>
          <p14:tracePt t="10798" x="1454150" y="3041650"/>
          <p14:tracePt t="10849" x="1441450" y="3035300"/>
          <p14:tracePt t="10865" x="1435100" y="3035300"/>
          <p14:tracePt t="10945" x="1422400" y="3035300"/>
          <p14:tracePt t="10954" x="1416050" y="3035300"/>
          <p14:tracePt t="10966" x="1403350" y="3035300"/>
          <p14:tracePt t="10981" x="1365250" y="3048000"/>
          <p14:tracePt t="10997" x="1333500" y="3060700"/>
          <p14:tracePt t="11014" x="1289050" y="3079750"/>
          <p14:tracePt t="11031" x="1263650" y="3086100"/>
          <p14:tracePt t="11047" x="1238250" y="3092450"/>
          <p14:tracePt t="11064" x="1212850" y="3105150"/>
          <p14:tracePt t="11081" x="1181100" y="3130550"/>
          <p14:tracePt t="11098" x="1155700" y="3155950"/>
          <p14:tracePt t="11114" x="1104900" y="3200400"/>
          <p14:tracePt t="11131" x="1066800" y="3238500"/>
          <p14:tracePt t="11147" x="1041400" y="3289300"/>
          <p14:tracePt t="11164" x="1041400" y="3321050"/>
          <p14:tracePt t="11182" x="1035050" y="3346450"/>
          <p14:tracePt t="11197" x="1035050" y="3365500"/>
          <p14:tracePt t="11215" x="1035050" y="3384550"/>
          <p14:tracePt t="11218" x="1035050" y="3390900"/>
          <p14:tracePt t="11231" x="1035050" y="3409950"/>
          <p14:tracePt t="11247" x="1035050" y="3448050"/>
          <p14:tracePt t="11264" x="1111250" y="3524250"/>
          <p14:tracePt t="11281" x="1193800" y="3587750"/>
          <p14:tracePt t="11297" x="1295400" y="3625850"/>
          <p14:tracePt t="11314" x="1371600" y="3638550"/>
          <p14:tracePt t="11331" x="1441450" y="3638550"/>
          <p14:tracePt t="11348" x="1543050" y="3638550"/>
          <p14:tracePt t="11364" x="1644650" y="3600450"/>
          <p14:tracePt t="11381" x="1701800" y="3556000"/>
          <p14:tracePt t="11397" x="1727200" y="3511550"/>
          <p14:tracePt t="11414" x="1739900" y="3460750"/>
          <p14:tracePt t="11431" x="1746250" y="3403600"/>
          <p14:tracePt t="11447" x="1746250" y="3327400"/>
          <p14:tracePt t="11464" x="1746250" y="3257550"/>
          <p14:tracePt t="11481" x="1714500" y="3175000"/>
          <p14:tracePt t="11497" x="1689100" y="3155950"/>
          <p14:tracePt t="11514" x="1657350" y="3136900"/>
          <p14:tracePt t="11531" x="1631950" y="3111500"/>
          <p14:tracePt t="11547" x="1606550" y="3105150"/>
          <p14:tracePt t="11564" x="1581150" y="3086100"/>
          <p14:tracePt t="11581" x="1530350" y="3067050"/>
          <p14:tracePt t="11597" x="1454150" y="3060700"/>
          <p14:tracePt t="11614" x="1397000" y="3035300"/>
          <p14:tracePt t="11631" x="1333500" y="3016250"/>
          <p14:tracePt t="11647" x="1257300" y="3003550"/>
          <p14:tracePt t="11664" x="1174750" y="2997200"/>
          <p14:tracePt t="11681" x="1098550" y="2997200"/>
          <p14:tracePt t="11697" x="1060450" y="2997200"/>
          <p14:tracePt t="11715" x="1028700" y="2997200"/>
          <p14:tracePt t="11731" x="996950" y="3009900"/>
          <p14:tracePt t="11747" x="971550" y="3022600"/>
          <p14:tracePt t="11764" x="952500" y="3041650"/>
          <p14:tracePt t="11781" x="914400" y="3067050"/>
          <p14:tracePt t="11797" x="882650" y="3092450"/>
          <p14:tracePt t="11814" x="857250" y="3124200"/>
          <p14:tracePt t="11831" x="850900" y="3143250"/>
          <p14:tracePt t="11847" x="825500" y="3175000"/>
          <p14:tracePt t="11864" x="806450" y="3200400"/>
          <p14:tracePt t="11881" x="787400" y="3244850"/>
          <p14:tracePt t="11897" x="774700" y="3276600"/>
          <p14:tracePt t="11914" x="762000" y="3308350"/>
          <p14:tracePt t="11931" x="755650" y="3340100"/>
          <p14:tracePt t="11947" x="755650" y="3365500"/>
          <p14:tracePt t="11966" x="755650" y="3390900"/>
          <p14:tracePt t="11981" x="755650" y="3409950"/>
          <p14:tracePt t="11998" x="762000" y="3435350"/>
          <p14:tracePt t="12015" x="781050" y="3460750"/>
          <p14:tracePt t="12031" x="819150" y="3486150"/>
          <p14:tracePt t="12049" x="901700" y="3511550"/>
          <p14:tracePt t="12065" x="946150" y="3517900"/>
          <p14:tracePt t="12081" x="1066800" y="3543300"/>
          <p14:tracePt t="12101" x="1162050" y="3549650"/>
          <p14:tracePt t="12114" x="1257300" y="3549650"/>
          <p14:tracePt t="12131" x="1289050" y="3549650"/>
          <p14:tracePt t="12147" x="1320800" y="3549650"/>
          <p14:tracePt t="12164" x="1333500" y="3543300"/>
          <p14:tracePt t="12184" x="1339850" y="3530600"/>
          <p14:tracePt t="12214" x="1339850" y="3517900"/>
          <p14:tracePt t="12323" x="1333500" y="3517900"/>
          <p14:tracePt t="12329" x="1327150" y="3524250"/>
          <p14:tracePt t="12562" x="1320800" y="3524250"/>
          <p14:tracePt t="12569" x="1314450" y="3524250"/>
          <p14:tracePt t="12580" x="1295400" y="3511550"/>
          <p14:tracePt t="12598" x="1289050" y="3498850"/>
          <p14:tracePt t="12615" x="1276350" y="3486150"/>
          <p14:tracePt t="12631" x="1263650" y="3473450"/>
          <p14:tracePt t="12647" x="1257300" y="3467100"/>
          <p14:tracePt t="13407" x="1257300" y="3473450"/>
          <p14:tracePt t="13412" x="1250950" y="3479800"/>
          <p14:tracePt t="13428" x="1244600" y="3486150"/>
          <p14:tracePt t="13443" x="1238250" y="3486150"/>
          <p14:tracePt t="13460" x="1231900" y="3486150"/>
          <p14:tracePt t="13566" x="1225550" y="3486150"/>
          <p14:tracePt t="13575" x="1219200" y="3486150"/>
          <p14:tracePt t="13581" x="1200150" y="3486150"/>
          <p14:tracePt t="13597" x="1193800" y="3486150"/>
          <p14:tracePt t="13614" x="1174750" y="3486150"/>
          <p14:tracePt t="13631" x="1162050" y="3479800"/>
          <p14:tracePt t="13647" x="1149350" y="3473450"/>
          <p14:tracePt t="13664" x="1143000" y="3467100"/>
          <p14:tracePt t="13713" x="1130300" y="3460750"/>
          <p14:tracePt t="13737" x="1130300" y="3454400"/>
          <p14:tracePt t="13745" x="1123950" y="3448050"/>
          <p14:tracePt t="13793" x="1117600" y="3441700"/>
          <p14:tracePt t="13809" x="1117600" y="3435350"/>
          <p14:tracePt t="13817" x="1117600" y="3429000"/>
          <p14:tracePt t="13825" x="1117600" y="3416300"/>
          <p14:tracePt t="13834" x="1117600" y="3409950"/>
          <p14:tracePt t="13847" x="1111250" y="3384550"/>
          <p14:tracePt t="13864" x="1104900" y="3340100"/>
          <p14:tracePt t="13881" x="1104900" y="3314700"/>
          <p14:tracePt t="13897" x="1104900" y="3289300"/>
          <p14:tracePt t="13915" x="1104900" y="3270250"/>
          <p14:tracePt t="13934" x="1104900" y="3251200"/>
          <p14:tracePt t="14011" x="1104900" y="3238500"/>
          <p14:tracePt t="14017" x="1104900" y="3232150"/>
          <p14:tracePt t="14030" x="1130300" y="3213100"/>
          <p14:tracePt t="14047" x="1168400" y="3187700"/>
          <p14:tracePt t="14064" x="1257300" y="3149600"/>
          <p14:tracePt t="14081" x="1289050" y="3136900"/>
          <p14:tracePt t="14097" x="1308100" y="3124200"/>
          <p14:tracePt t="14114" x="1320800" y="3117850"/>
          <p14:tracePt t="14131" x="1333500" y="3111500"/>
          <p14:tracePt t="14147" x="1339850" y="3098800"/>
          <p14:tracePt t="14164" x="1346200" y="3086100"/>
          <p14:tracePt t="14183" x="1352550" y="3079750"/>
          <p14:tracePt t="14197" x="1358900" y="3067050"/>
          <p14:tracePt t="14215" x="1365250" y="3060700"/>
          <p14:tracePt t="14218" x="1371600" y="3054350"/>
          <p14:tracePt t="14231" x="1371600" y="3048000"/>
          <p14:tracePt t="14250" x="1409700" y="3016250"/>
          <p14:tracePt t="14265" x="1441450" y="2997200"/>
          <p14:tracePt t="14281" x="1460500" y="2984500"/>
          <p14:tracePt t="14298" x="1492250" y="2978150"/>
          <p14:tracePt t="14314" x="1504950" y="2965450"/>
          <p14:tracePt t="14331" x="1517650" y="2952750"/>
          <p14:tracePt t="14482" x="1524000" y="2946400"/>
          <p14:tracePt t="14546" x="1517650" y="2946400"/>
          <p14:tracePt t="14554" x="1492250" y="2952750"/>
          <p14:tracePt t="14564" x="1466850" y="2978150"/>
          <p14:tracePt t="14581" x="1416050" y="3022600"/>
          <p14:tracePt t="14599" x="1352550" y="3073400"/>
          <p14:tracePt t="14614" x="1276350" y="3130550"/>
          <p14:tracePt t="14631" x="1219200" y="3168650"/>
          <p14:tracePt t="14647" x="1193800" y="3187700"/>
          <p14:tracePt t="14664" x="1187450" y="3187700"/>
          <p14:tracePt t="14706" x="1174750" y="3194050"/>
          <p14:tracePt t="14715" x="1155700" y="3206750"/>
          <p14:tracePt t="14721" x="1143000" y="3213100"/>
          <p14:tracePt t="14731" x="1136650" y="3225800"/>
          <p14:tracePt t="14747" x="1098550" y="3238500"/>
          <p14:tracePt t="14764" x="1079500" y="3251200"/>
          <p14:tracePt t="14820" x="1079500" y="3257550"/>
          <p14:tracePt t="14918" x="1079500" y="3251200"/>
          <p14:tracePt t="14925" x="1085850" y="3232150"/>
          <p14:tracePt t="14933" x="1098550" y="3219450"/>
          <p14:tracePt t="14949" x="1123950" y="3187700"/>
          <p14:tracePt t="14964" x="1155700" y="3162300"/>
          <p14:tracePt t="14981" x="1181100" y="3136900"/>
          <p14:tracePt t="14997" x="1200150" y="3124200"/>
          <p14:tracePt t="15031" x="1212850" y="3111500"/>
          <p14:tracePt t="15048" x="1238250" y="3098800"/>
          <p14:tracePt t="15064" x="1263650" y="3079750"/>
          <p14:tracePt t="15080" x="1352550" y="3041650"/>
          <p14:tracePt t="15097" x="1454150" y="3016250"/>
          <p14:tracePt t="15114" x="1530350" y="3009900"/>
          <p14:tracePt t="15131" x="1606550" y="3009900"/>
          <p14:tracePt t="15147" x="1682750" y="3009900"/>
          <p14:tracePt t="15164" x="1746250" y="3009900"/>
          <p14:tracePt t="15183" x="1822450" y="3009900"/>
          <p14:tracePt t="15198" x="1892300" y="3009900"/>
          <p14:tracePt t="15216" x="1949450" y="3035300"/>
          <p14:tracePt t="15218" x="1968500" y="3041650"/>
          <p14:tracePt t="15231" x="2000250" y="3060700"/>
          <p14:tracePt t="15250" x="2095500" y="3092450"/>
          <p14:tracePt t="15264" x="2133600" y="3111500"/>
          <p14:tracePt t="15281" x="2292350" y="3155950"/>
          <p14:tracePt t="15297" x="2419350" y="3175000"/>
          <p14:tracePt t="15314" x="2520950" y="3187700"/>
          <p14:tracePt t="15331" x="2597150" y="3206750"/>
          <p14:tracePt t="15349" x="2686050" y="3244850"/>
          <p14:tracePt t="15364" x="2749550" y="3270250"/>
          <p14:tracePt t="15381" x="2800350" y="3295650"/>
          <p14:tracePt t="15397" x="2838450" y="3327400"/>
          <p14:tracePt t="15414" x="2882900" y="3365500"/>
          <p14:tracePt t="15434" x="2990850" y="3454400"/>
          <p14:tracePt t="15450" x="3060700" y="3517900"/>
          <p14:tracePt t="15468" x="3117850" y="3575050"/>
          <p14:tracePt t="15481" x="3149600" y="3619500"/>
          <p14:tracePt t="15497" x="3175000" y="3651250"/>
          <p14:tracePt t="15514" x="3194050" y="3702050"/>
          <p14:tracePt t="15530" x="3206750" y="3740150"/>
          <p14:tracePt t="15547" x="3206750" y="3759200"/>
          <p14:tracePt t="15564" x="3206750" y="3797300"/>
          <p14:tracePt t="15581" x="3206750" y="3841750"/>
          <p14:tracePt t="15601" x="3206750" y="3892550"/>
          <p14:tracePt t="15614" x="3206750" y="3898900"/>
          <p14:tracePt t="15631" x="3206750" y="3905250"/>
          <p14:tracePt t="15725" x="3206750" y="3898900"/>
          <p14:tracePt t="15738" x="3194050" y="3892550"/>
          <p14:tracePt t="15747" x="3181350" y="3886200"/>
          <p14:tracePt t="15753" x="3162300" y="3886200"/>
          <p14:tracePt t="15764" x="3130550" y="3886200"/>
          <p14:tracePt t="15781" x="3035300" y="3886200"/>
          <p14:tracePt t="15797" x="2844800" y="3943350"/>
          <p14:tracePt t="15814" x="2635250" y="4032250"/>
          <p14:tracePt t="15831" x="2406650" y="4159250"/>
          <p14:tracePt t="15847" x="2114550" y="4330700"/>
          <p14:tracePt t="15864" x="1873250" y="4508500"/>
          <p14:tracePt t="15881" x="1619250" y="4705350"/>
          <p14:tracePt t="15897" x="1524000" y="4806950"/>
          <p14:tracePt t="15914" x="1460500" y="4908550"/>
          <p14:tracePt t="15934" x="1428750" y="5029200"/>
          <p14:tracePt t="15948" x="1416050" y="5143500"/>
          <p14:tracePt t="15967" x="1409700" y="5245100"/>
          <p14:tracePt t="15981" x="1397000" y="5340350"/>
          <p14:tracePt t="15998" x="1390650" y="5441950"/>
          <p14:tracePt t="16014" x="1377950" y="5537200"/>
          <p14:tracePt t="16030" x="1358900" y="5626100"/>
          <p14:tracePt t="16047" x="1352550" y="5702300"/>
          <p14:tracePt t="16064" x="1346200" y="5784850"/>
          <p14:tracePt t="16080" x="1301750" y="5949950"/>
          <p14:tracePt t="16099" x="1270000" y="6026150"/>
          <p14:tracePt t="16114" x="1263650" y="6064250"/>
          <p14:tracePt t="16131" x="1263650" y="6083300"/>
          <p14:tracePt t="16147" x="1263650" y="6121400"/>
          <p14:tracePt t="16203" x="1263650" y="6127750"/>
          <p14:tracePt t="16221" x="1276350" y="6127750"/>
          <p14:tracePt t="16225" x="1282700" y="6121400"/>
          <p14:tracePt t="16235" x="1295400" y="6121400"/>
          <p14:tracePt t="16247" x="1314450" y="6108700"/>
          <p14:tracePt t="16264" x="1390650" y="6083300"/>
          <p14:tracePt t="16280" x="1397000" y="6070600"/>
          <p14:tracePt t="16297" x="1416050" y="6057900"/>
          <p14:tracePt t="16314" x="1435100" y="6038850"/>
          <p14:tracePt t="16330" x="1441450" y="6013450"/>
          <p14:tracePt t="16349" x="1454150" y="5981700"/>
          <p14:tracePt t="16364" x="1454150" y="5943600"/>
          <p14:tracePt t="16380" x="1460500" y="5892800"/>
          <p14:tracePt t="16397" x="1460500" y="5861050"/>
          <p14:tracePt t="16414" x="1473200" y="5816600"/>
          <p14:tracePt t="16434" x="1485900" y="5759450"/>
          <p14:tracePt t="16450" x="1504950" y="5727700"/>
          <p14:tracePt t="16465" x="1511300" y="5715000"/>
          <p14:tracePt t="16481" x="1536700" y="5695950"/>
          <p14:tracePt t="16497" x="1543050" y="5689600"/>
          <p14:tracePt t="16514" x="1549400" y="5689600"/>
          <p14:tracePt t="16531" x="1562100" y="5689600"/>
          <p14:tracePt t="16612" x="1562100" y="5683250"/>
          <p14:tracePt t="16623" x="1568450" y="5683250"/>
          <p14:tracePt t="16630" x="1574800" y="5670550"/>
          <p14:tracePt t="16648" x="1574800" y="5651500"/>
          <p14:tracePt t="16664" x="1587500" y="5600700"/>
          <p14:tracePt t="16683" x="1587500" y="5549900"/>
          <p14:tracePt t="16699" x="1600200" y="5505450"/>
          <p14:tracePt t="16714" x="1600200" y="5499100"/>
          <p14:tracePt t="16919" x="1612900" y="5486400"/>
          <p14:tracePt t="16924" x="1625600" y="5473700"/>
          <p14:tracePt t="16935" x="1644650" y="5461000"/>
          <p14:tracePt t="16947" x="1651000" y="5454650"/>
          <p14:tracePt t="16966" x="1663700" y="5441950"/>
          <p14:tracePt t="16981" x="1670050" y="5435600"/>
          <p14:tracePt t="16998" x="1670050" y="5429250"/>
          <p14:tracePt t="17043" x="1682750" y="5429250"/>
          <p14:tracePt t="17050" x="1695450" y="5429250"/>
          <p14:tracePt t="17064" x="1701800" y="5429250"/>
          <p14:tracePt t="17080" x="1752600" y="5429250"/>
          <p14:tracePt t="17099" x="1828800" y="5429250"/>
          <p14:tracePt t="17114" x="1854200" y="5429250"/>
          <p14:tracePt t="17234" x="1866900" y="5429250"/>
          <p14:tracePt t="17241" x="1879600" y="5429250"/>
          <p14:tracePt t="17250" x="1892300" y="5441950"/>
          <p14:tracePt t="17264" x="1905000" y="5448300"/>
          <p14:tracePt t="17280" x="1955800" y="5454650"/>
          <p14:tracePt t="17297" x="1974850" y="5454650"/>
          <p14:tracePt t="17314" x="1981200" y="5454650"/>
          <p14:tracePt t="17379" x="1987550" y="5454650"/>
          <p14:tracePt t="17411" x="1993900" y="5454650"/>
          <p14:tracePt t="17419" x="2000250" y="5454650"/>
          <p14:tracePt t="17433" x="2006600" y="5461000"/>
          <p14:tracePt t="17447" x="2019300" y="5473700"/>
          <p14:tracePt t="17464" x="2025650" y="5492750"/>
          <p14:tracePt t="17481" x="2032000" y="5505450"/>
          <p14:tracePt t="17497" x="2051050" y="5549900"/>
          <p14:tracePt t="17514" x="2051050" y="5568950"/>
          <p14:tracePt t="17531" x="2063750" y="5588000"/>
          <p14:tracePt t="17547" x="2063750" y="5594350"/>
          <p14:tracePt t="17564" x="2070100" y="5600700"/>
          <p14:tracePt t="17580" x="2076450" y="5613400"/>
          <p14:tracePt t="17614" x="2082800" y="5619750"/>
          <p14:tracePt t="17634" x="2082800" y="5626100"/>
          <p14:tracePt t="17647" x="2076450" y="5632450"/>
          <p14:tracePt t="17665" x="2063750" y="5645150"/>
          <p14:tracePt t="17680" x="2057400" y="5651500"/>
          <p14:tracePt t="17697" x="2038350" y="5664200"/>
          <p14:tracePt t="17716" x="2025650" y="5676900"/>
          <p14:tracePt t="17730" x="2012950" y="5695950"/>
          <p14:tracePt t="17747" x="2000250" y="5708650"/>
          <p14:tracePt t="17764" x="2000250" y="5715000"/>
          <p14:tracePt t="17817" x="2000250" y="5721350"/>
          <p14:tracePt t="17851" x="2000250" y="5727700"/>
          <p14:tracePt t="17940" x="2000250" y="5734050"/>
          <p14:tracePt t="17979" x="2012950" y="5734050"/>
          <p14:tracePt t="17999" x="2019300" y="5727700"/>
          <p14:tracePt t="18010" x="2025650" y="5727700"/>
          <p14:tracePt t="18018" x="2032000" y="5715000"/>
          <p14:tracePt t="18035" x="2032000" y="5708650"/>
          <p14:tracePt t="18047" x="2038350" y="5695950"/>
          <p14:tracePt t="18064" x="2038350" y="5676900"/>
          <p14:tracePt t="18080" x="2044700" y="5651500"/>
          <p14:tracePt t="18098" x="2044700" y="5632450"/>
          <p14:tracePt t="18220" x="2051050" y="5626100"/>
          <p14:tracePt t="18325" x="2063750" y="5619750"/>
          <p14:tracePt t="18333" x="2063750" y="5607050"/>
          <p14:tracePt t="18342" x="2070100" y="5581650"/>
          <p14:tracePt t="18347" x="2070100" y="5568950"/>
          <p14:tracePt t="18364" x="2070100" y="5537200"/>
          <p14:tracePt t="18380" x="2070100" y="5499100"/>
          <p14:tracePt t="18397" x="2070100" y="5467350"/>
          <p14:tracePt t="18414" x="2063750" y="5441950"/>
          <p14:tracePt t="18433" x="2044700" y="5422900"/>
          <p14:tracePt t="18450" x="2044700" y="5416550"/>
          <p14:tracePt t="18467" x="2025650" y="5410200"/>
          <p14:tracePt t="18501" x="2000250" y="5397500"/>
          <p14:tracePt t="18514" x="1981200" y="5397500"/>
          <p14:tracePt t="18531" x="1968500" y="5391150"/>
          <p14:tracePt t="18547" x="1949450" y="5378450"/>
          <p14:tracePt t="18564" x="1930400" y="5359400"/>
          <p14:tracePt t="18581" x="1917700" y="5353050"/>
          <p14:tracePt t="18600" x="1892300" y="5340350"/>
          <p14:tracePt t="18614" x="1879600" y="5340350"/>
          <p14:tracePt t="18630" x="1866900" y="5327650"/>
          <p14:tracePt t="18647" x="1854200" y="5327650"/>
          <p14:tracePt t="18664" x="1828800" y="5327650"/>
          <p14:tracePt t="18682" x="1784350" y="5327650"/>
          <p14:tracePt t="18698" x="1758950" y="5327650"/>
          <p14:tracePt t="18716" x="1739900" y="5327650"/>
          <p14:tracePt t="18730" x="1727200" y="5327650"/>
          <p14:tracePt t="18747" x="1720850" y="5327650"/>
          <p14:tracePt t="18763" x="1714500" y="5327650"/>
          <p14:tracePt t="18780" x="1695450" y="5327650"/>
          <p14:tracePt t="18797" x="1676400" y="5327650"/>
          <p14:tracePt t="18813" x="1631950" y="5353050"/>
          <p14:tracePt t="18830" x="1606550" y="5384800"/>
          <p14:tracePt t="18849" x="1574800" y="5441950"/>
          <p14:tracePt t="18864" x="1574800" y="5467350"/>
          <p14:tracePt t="18880" x="1549400" y="5549900"/>
          <p14:tracePt t="18897" x="1536700" y="5613400"/>
          <p14:tracePt t="18914" x="1524000" y="5645150"/>
          <p14:tracePt t="18933" x="1517650" y="5683250"/>
          <p14:tracePt t="18949" x="1511300" y="5708650"/>
          <p14:tracePt t="18964" x="1504950" y="5734050"/>
          <p14:tracePt t="18980" x="1504950" y="5746750"/>
          <p14:tracePt t="19014" x="1498600" y="5753100"/>
          <p14:tracePt t="19444" x="1498600" y="5746750"/>
          <p14:tracePt t="19452" x="1498600" y="5740400"/>
          <p14:tracePt t="19467" x="1498600" y="5727700"/>
          <p14:tracePt t="19481" x="1498600" y="5715000"/>
          <p14:tracePt t="19497" x="1504950" y="5683250"/>
          <p14:tracePt t="19514" x="1517650" y="5664200"/>
          <p14:tracePt t="19530" x="1524000" y="5664200"/>
          <p14:tracePt t="19547" x="1524000" y="5657850"/>
          <p14:tracePt t="19818" x="1524000" y="5651500"/>
          <p14:tracePt t="19826" x="1524000" y="5632450"/>
          <p14:tracePt t="19834" x="1524000" y="5607050"/>
          <p14:tracePt t="19847" x="1524000" y="5600700"/>
          <p14:tracePt t="19863" x="1524000" y="5562600"/>
          <p14:tracePt t="19880" x="1524000" y="5556250"/>
          <p14:tracePt t="19954" x="1524000" y="5543550"/>
          <p14:tracePt t="19963" x="1524000" y="5537200"/>
          <p14:tracePt t="19969" x="1524000" y="5518150"/>
          <p14:tracePt t="19980" x="1524000" y="5505450"/>
          <p14:tracePt t="19997" x="1524000" y="5454650"/>
          <p14:tracePt t="20014" x="1524000" y="5353050"/>
          <p14:tracePt t="20030" x="1524000" y="5213350"/>
          <p14:tracePt t="20047" x="1524000" y="5073650"/>
          <p14:tracePt t="20064" x="1524000" y="4927600"/>
          <p14:tracePt t="20080" x="1498600" y="4730750"/>
          <p14:tracePt t="20098" x="1416050" y="4451350"/>
          <p14:tracePt t="20114" x="1390650" y="4305300"/>
          <p14:tracePt t="20130" x="1377950" y="4178300"/>
          <p14:tracePt t="20147" x="1377950" y="4076700"/>
          <p14:tracePt t="20164" x="1377950" y="3994150"/>
          <p14:tracePt t="20180" x="1365250" y="3930650"/>
          <p14:tracePt t="20197" x="1358900" y="3873500"/>
          <p14:tracePt t="20216" x="1352550" y="3829050"/>
          <p14:tracePt t="20218" x="1346200" y="3803650"/>
          <p14:tracePt t="20230" x="1346200" y="3771900"/>
          <p14:tracePt t="20247" x="1346200" y="3708400"/>
          <p14:tracePt t="20263" x="1333500" y="3619500"/>
          <p14:tracePt t="20280" x="1301750" y="3517900"/>
          <p14:tracePt t="20297" x="1231900" y="3384550"/>
          <p14:tracePt t="20314" x="1181100" y="3302000"/>
          <p14:tracePt t="20330" x="1155700" y="3232150"/>
          <p14:tracePt t="20347" x="1117600" y="3175000"/>
          <p14:tracePt t="20363" x="1104900" y="3130550"/>
          <p14:tracePt t="20380" x="1098550" y="3124200"/>
          <p14:tracePt t="20397" x="1092200" y="3117850"/>
          <p14:tracePt t="20607" x="1092200" y="3124200"/>
          <p14:tracePt t="20612" x="1092200" y="3143250"/>
          <p14:tracePt t="20621" x="1098550" y="3149600"/>
          <p14:tracePt t="20630" x="1123950" y="3187700"/>
          <p14:tracePt t="20647" x="1168400" y="3282950"/>
          <p14:tracePt t="20663" x="1219200" y="3397250"/>
          <p14:tracePt t="20682" x="1263650" y="3498850"/>
          <p14:tracePt t="20697" x="1270000" y="3530600"/>
          <p14:tracePt t="20716" x="1276350" y="3549650"/>
          <p14:tracePt t="20850" x="1276350" y="3536950"/>
          <p14:tracePt t="20858" x="1276350" y="3524250"/>
          <p14:tracePt t="20866" x="1270000" y="3517900"/>
          <p14:tracePt t="20880" x="1263650" y="3498850"/>
          <p14:tracePt t="20897" x="1250950" y="3454400"/>
          <p14:tracePt t="20914" x="1250950" y="3435350"/>
          <p14:tracePt t="20978" x="1244600" y="3448050"/>
          <p14:tracePt t="20986" x="1231900" y="3492500"/>
          <p14:tracePt t="20996" x="1231900" y="3562350"/>
          <p14:tracePt t="21013" x="1231900" y="3740150"/>
          <p14:tracePt t="21030" x="1231900" y="3943350"/>
          <p14:tracePt t="21047" x="1231900" y="4203700"/>
          <p14:tracePt t="21063" x="1231900" y="4432300"/>
          <p14:tracePt t="21080" x="1231900" y="4813300"/>
          <p14:tracePt t="21098" x="1231900" y="5048250"/>
          <p14:tracePt t="21113" x="1257300" y="5238750"/>
          <p14:tracePt t="21130" x="1282700" y="5410200"/>
          <p14:tracePt t="21147" x="1308100" y="5537200"/>
          <p14:tracePt t="21164" x="1314450" y="5613400"/>
          <p14:tracePt t="21180" x="1320800" y="5695950"/>
          <p14:tracePt t="21198" x="1339850" y="5740400"/>
          <p14:tracePt t="21215" x="1346200" y="5797550"/>
          <p14:tracePt t="21218" x="1346200" y="5803900"/>
          <p14:tracePt t="21230" x="1365250" y="5822950"/>
          <p14:tracePt t="21247" x="1365250" y="5829300"/>
          <p14:tracePt t="21347" x="1365250" y="5848350"/>
          <p14:tracePt t="21353" x="1365250" y="5867400"/>
          <p14:tracePt t="21363" x="1371600" y="5892800"/>
          <p14:tracePt t="21380" x="1371600" y="5924550"/>
          <p14:tracePt t="21397" x="1371600" y="5969000"/>
          <p14:tracePt t="21413" x="1371600" y="6019800"/>
          <p14:tracePt t="21433" x="1371600" y="6070600"/>
          <p14:tracePt t="21465" x="1371600" y="6076950"/>
          <p14:tracePt t="21580" x="1365250" y="6038850"/>
          <p14:tracePt t="21590" x="1333500" y="5962650"/>
          <p14:tracePt t="21596" x="1314450" y="5892800"/>
          <p14:tracePt t="21613" x="1282700" y="5759450"/>
          <p14:tracePt t="21630" x="1257300" y="5695950"/>
          <p14:tracePt t="21647" x="1257300" y="5657850"/>
          <p14:tracePt t="21663" x="1257300" y="5626100"/>
          <p14:tracePt t="21680" x="1257300" y="5562600"/>
          <p14:tracePt t="21698" x="1263650" y="5473700"/>
          <p14:tracePt t="21717" x="1270000" y="5448300"/>
          <p14:tracePt t="21730" x="1282700" y="5410200"/>
          <p14:tracePt t="21747" x="1314450" y="5365750"/>
          <p14:tracePt t="21763" x="1409700" y="5302250"/>
          <p14:tracePt t="21780" x="1530350" y="5219700"/>
          <p14:tracePt t="21796" x="1625600" y="5105400"/>
          <p14:tracePt t="21813" x="1657350" y="5060950"/>
          <p14:tracePt t="31357" x="1657350" y="5048250"/>
          <p14:tracePt t="31364" x="1765300" y="4965700"/>
          <p14:tracePt t="31377" x="2146300" y="4787900"/>
          <p14:tracePt t="31396" x="2305050" y="4711700"/>
          <p14:tracePt t="31413" x="2355850" y="4641850"/>
          <p14:tracePt t="31429" x="2400300" y="4552950"/>
          <p14:tracePt t="31449" x="2444750" y="4457700"/>
          <p14:tracePt t="31466" x="2495550" y="4324350"/>
          <p14:tracePt t="31480" x="2495550" y="4298950"/>
          <p14:tracePt t="31499" x="2495550" y="4273550"/>
          <p14:tracePt t="31512" x="2495550" y="4267200"/>
          <p14:tracePt t="31530" x="2463800" y="4248150"/>
          <p14:tracePt t="31547" x="2374900" y="4248150"/>
          <p14:tracePt t="31563" x="2355850" y="4248150"/>
          <p14:tracePt t="31579" x="2330450" y="4248150"/>
          <p14:tracePt t="31600" x="2222500" y="4292600"/>
          <p14:tracePt t="31612" x="2089150" y="4387850"/>
          <p14:tracePt t="31629" x="1924050" y="4527550"/>
          <p14:tracePt t="31646" x="1784350" y="4711700"/>
          <p14:tracePt t="31662" x="1720850" y="4883150"/>
          <p14:tracePt t="31679" x="1714500" y="5054600"/>
          <p14:tracePt t="31698" x="1727200" y="5295900"/>
          <p14:tracePt t="31716" x="1727200" y="5461000"/>
          <p14:tracePt t="31720" x="1727200" y="5543550"/>
          <p14:tracePt t="31730" x="1739900" y="5619750"/>
          <p14:tracePt t="31748" x="1778000" y="5765800"/>
          <p14:tracePt t="31762" x="1847850" y="5873750"/>
          <p14:tracePt t="31779" x="1879600" y="5911850"/>
          <p14:tracePt t="31796" x="1885950" y="5918200"/>
          <p14:tracePt t="31812" x="1892300" y="5918200"/>
          <p14:tracePt t="31852" x="1898650" y="5918200"/>
          <p14:tracePt t="31868" x="1905000" y="5911850"/>
          <p14:tracePt t="31879" x="1905000" y="5892800"/>
          <p14:tracePt t="31897" x="1911350" y="5842000"/>
          <p14:tracePt t="31913" x="1911350" y="5822950"/>
          <p14:tracePt t="31930" x="1911350" y="5797550"/>
          <p14:tracePt t="31946" x="1917700" y="5791200"/>
          <p14:tracePt t="31963" x="1917700" y="5784850"/>
          <p14:tracePt t="31979" x="1930400" y="5753100"/>
          <p14:tracePt t="31998" x="1936750" y="5715000"/>
          <p14:tracePt t="32012" x="1943100" y="5689600"/>
          <p14:tracePt t="32029" x="1955800" y="5657850"/>
          <p14:tracePt t="32046" x="1968500" y="5600700"/>
          <p14:tracePt t="32062" x="2019300" y="5492750"/>
          <p14:tracePt t="32079" x="2108200" y="5359400"/>
          <p14:tracePt t="32096" x="2286000" y="5124450"/>
          <p14:tracePt t="32112" x="2368550" y="4991100"/>
          <p14:tracePt t="32129" x="2432050" y="4857750"/>
          <p14:tracePt t="32146" x="2470150" y="4743450"/>
          <p14:tracePt t="32162" x="2482850" y="4667250"/>
          <p14:tracePt t="32179" x="2482850" y="4641850"/>
          <p14:tracePt t="32217" x="2457450" y="4641850"/>
          <p14:tracePt t="32229" x="2406650" y="4667250"/>
          <p14:tracePt t="32245" x="2279650" y="4775200"/>
          <p14:tracePt t="32262" x="2108200" y="4921250"/>
          <p14:tracePt t="32279" x="1974850" y="5060950"/>
          <p14:tracePt t="32296" x="1873250" y="5181600"/>
          <p14:tracePt t="32312" x="1784350" y="5289550"/>
          <p14:tracePt t="32329" x="1765300" y="5327650"/>
          <p14:tracePt t="32346" x="1758950" y="5353050"/>
          <p14:tracePt t="32362" x="1758950" y="5365750"/>
          <p14:tracePt t="32379" x="1758950" y="5372100"/>
          <p14:tracePt t="32396" x="1758950" y="5378450"/>
          <p14:tracePt t="32412" x="1784350" y="5391150"/>
          <p14:tracePt t="32429" x="1866900" y="5384800"/>
          <p14:tracePt t="32448" x="1930400" y="5340350"/>
          <p14:tracePt t="32464" x="1955800" y="5321300"/>
          <p14:tracePt t="32479" x="1962150" y="5283200"/>
          <p14:tracePt t="32496" x="1962150" y="5251450"/>
          <p14:tracePt t="32513" x="1962150" y="5207000"/>
          <p14:tracePt t="32529" x="1962150" y="5149850"/>
          <p14:tracePt t="32546" x="1962150" y="5105400"/>
          <p14:tracePt t="32562" x="1962150" y="5060950"/>
          <p14:tracePt t="32579" x="1962150" y="5003800"/>
          <p14:tracePt t="32599" x="1962150" y="4914900"/>
          <p14:tracePt t="32613" x="1949450" y="4819650"/>
          <p14:tracePt t="32629" x="1943100" y="4743450"/>
          <p14:tracePt t="32646" x="1924050" y="4660900"/>
          <p14:tracePt t="32662" x="1885950" y="4565650"/>
          <p14:tracePt t="32679" x="1835150" y="4495800"/>
          <p14:tracePt t="32696" x="1746250" y="4394200"/>
          <p14:tracePt t="32714" x="1714500" y="4305300"/>
          <p14:tracePt t="32729" x="1695450" y="4229100"/>
          <p14:tracePt t="32749" x="1682750" y="4171950"/>
          <p14:tracePt t="32763" x="1676400" y="4146550"/>
          <p14:tracePt t="32779" x="1676400" y="4127500"/>
          <p14:tracePt t="32796" x="1676400" y="4095750"/>
          <p14:tracePt t="32813" x="1676400" y="4064000"/>
          <p14:tracePt t="32829" x="1676400" y="4025900"/>
          <p14:tracePt t="32846" x="1676400" y="3994150"/>
          <p14:tracePt t="32863" x="1676400" y="3962400"/>
          <p14:tracePt t="32880" x="1676400" y="3917950"/>
          <p14:tracePt t="32897" x="1676400" y="3822700"/>
          <p14:tracePt t="32913" x="1644650" y="3721100"/>
          <p14:tracePt t="32929" x="1581150" y="3613150"/>
          <p14:tracePt t="32946" x="1511300" y="3517900"/>
          <p14:tracePt t="32963" x="1460500" y="3460750"/>
          <p14:tracePt t="32980" x="1416050" y="3403600"/>
          <p14:tracePt t="32997" x="1358900" y="3352800"/>
          <p14:tracePt t="33013" x="1308100" y="3302000"/>
          <p14:tracePt t="33029" x="1276350" y="3295650"/>
          <p14:tracePt t="33046" x="1270000" y="3289300"/>
          <p14:tracePt t="33062" x="1263650" y="3289300"/>
          <p14:tracePt t="33114" x="1250950" y="3289300"/>
          <p14:tracePt t="33121" x="1244600" y="3321050"/>
          <p14:tracePt t="33130" x="1238250" y="3384550"/>
          <p14:tracePt t="33146" x="1238250" y="3562350"/>
          <p14:tracePt t="33162" x="1238250" y="3771900"/>
          <p14:tracePt t="33179" x="1238250" y="3956050"/>
          <p14:tracePt t="33198" x="1238250" y="4140200"/>
          <p14:tracePt t="33214" x="1238250" y="4318000"/>
          <p14:tracePt t="33216" x="1238250" y="4400550"/>
          <p14:tracePt t="33229" x="1244600" y="4476750"/>
          <p14:tracePt t="33246" x="1263650" y="4578350"/>
          <p14:tracePt t="33262" x="1295400" y="4629150"/>
          <p14:tracePt t="33297" x="1308100" y="4629150"/>
          <p14:tracePt t="33313" x="1333500" y="4521200"/>
          <p14:tracePt t="33329" x="1365250" y="4368800"/>
          <p14:tracePt t="33346" x="1390650" y="4165600"/>
          <p14:tracePt t="33363" x="1409700" y="3975100"/>
          <p14:tracePt t="33379" x="1409700" y="3841750"/>
          <p14:tracePt t="33396" x="1409700" y="3790950"/>
          <p14:tracePt t="33412" x="1422400" y="3733800"/>
          <p14:tracePt t="33429" x="1447800" y="3695700"/>
          <p14:tracePt t="33445" x="1479550" y="3663950"/>
          <p14:tracePt t="33463" x="1581150" y="3625850"/>
          <p14:tracePt t="33479" x="1727200" y="3594100"/>
          <p14:tracePt t="33496" x="1993900" y="3556000"/>
          <p14:tracePt t="33512" x="2095500" y="3536950"/>
          <p14:tracePt t="33529" x="2349500" y="3498850"/>
          <p14:tracePt t="33546" x="2495550" y="3486150"/>
          <p14:tracePt t="33562" x="2609850" y="3467100"/>
          <p14:tracePt t="33579" x="2679700" y="3467100"/>
          <p14:tracePt t="33596" x="2692400" y="3467100"/>
          <p14:tracePt t="33612" x="2711450" y="3467100"/>
          <p14:tracePt t="33629" x="2736850" y="3486150"/>
          <p14:tracePt t="33646" x="2787650" y="3562350"/>
          <p14:tracePt t="33662" x="2844800" y="3657600"/>
          <p14:tracePt t="33679" x="2889250" y="3740150"/>
          <p14:tracePt t="33695" x="2952750" y="3829050"/>
          <p14:tracePt t="33714" x="3016250" y="3943350"/>
          <p14:tracePt t="33729" x="3041650" y="4013200"/>
          <p14:tracePt t="33747" x="3048000" y="4064000"/>
          <p14:tracePt t="33762" x="3048000" y="4114800"/>
          <p14:tracePt t="33779" x="3048000" y="4184650"/>
          <p14:tracePt t="33796" x="3048000" y="4254500"/>
          <p14:tracePt t="33813" x="3016250" y="4330700"/>
          <p14:tracePt t="33829" x="2997200" y="4381500"/>
          <p14:tracePt t="33846" x="2990850" y="4394200"/>
          <p14:tracePt t="34018" x="2971800" y="4375150"/>
          <p14:tracePt t="34028" x="2965450" y="4343400"/>
          <p14:tracePt t="34034" x="2959100" y="4305300"/>
          <p14:tracePt t="34045" x="2946400" y="4267200"/>
          <p14:tracePt t="34062" x="2908300" y="4178300"/>
          <p14:tracePt t="34080" x="2863850" y="4070350"/>
          <p14:tracePt t="34100" x="2736850" y="3879850"/>
          <p14:tracePt t="34112" x="2686050" y="3822700"/>
          <p14:tracePt t="34129" x="2501900" y="3651250"/>
          <p14:tracePt t="34145" x="2355850" y="3575050"/>
          <p14:tracePt t="34162" x="2209800" y="3536950"/>
          <p14:tracePt t="34179" x="2127250" y="3517900"/>
          <p14:tracePt t="34196" x="1987550" y="3517900"/>
          <p14:tracePt t="34213" x="1835150" y="3517900"/>
          <p14:tracePt t="34219" x="1771650" y="3517900"/>
          <p14:tracePt t="34229" x="1720850" y="3517900"/>
          <p14:tracePt t="34249" x="1631950" y="3549650"/>
          <p14:tracePt t="34262" x="1625600" y="3549650"/>
          <p14:tracePt t="34279" x="1606550" y="3549650"/>
          <p14:tracePt t="34297" x="1581150" y="3556000"/>
          <p14:tracePt t="34313" x="1543050" y="3556000"/>
          <p14:tracePt t="34329" x="1511300" y="3556000"/>
          <p14:tracePt t="34363" x="1498600" y="3556000"/>
          <p14:tracePt t="34379" x="1492250" y="3556000"/>
          <p14:tracePt t="34396" x="1473200" y="3536950"/>
          <p14:tracePt t="34412" x="1422400" y="3517900"/>
          <p14:tracePt t="34429" x="1371600" y="3498850"/>
          <p14:tracePt t="34449" x="1289050" y="3498850"/>
          <p14:tracePt t="34465" x="1244600" y="3498850"/>
          <p14:tracePt t="34479" x="1219200" y="3498850"/>
          <p14:tracePt t="34495" x="1206500" y="3498850"/>
          <p14:tracePt t="34512" x="1200150" y="3498850"/>
          <p14:tracePt t="34529" x="1187450" y="3492500"/>
          <p14:tracePt t="34545" x="1174750" y="3486150"/>
          <p14:tracePt t="34562" x="1168400" y="3473450"/>
          <p14:tracePt t="34579" x="1168400" y="3460750"/>
          <p14:tracePt t="34598" x="1162050" y="3454400"/>
          <p14:tracePt t="34613" x="1162050" y="3448050"/>
          <p14:tracePt t="34732" x="1162050" y="3441700"/>
          <p14:tracePt t="34740" x="1162050" y="3435350"/>
          <p14:tracePt t="34751" x="1174750" y="3422650"/>
          <p14:tracePt t="34762" x="1206500" y="3409950"/>
          <p14:tracePt t="34779" x="1244600" y="3384550"/>
          <p14:tracePt t="34795" x="1270000" y="3378200"/>
          <p14:tracePt t="34812" x="1301750" y="3359150"/>
          <p14:tracePt t="34829" x="1333500" y="3340100"/>
          <p14:tracePt t="34846" x="1358900" y="3327400"/>
          <p14:tracePt t="34863" x="1384300" y="3321050"/>
          <p14:tracePt t="34879" x="1403350" y="3308350"/>
          <p14:tracePt t="34896" x="1409700" y="3308350"/>
          <p14:tracePt t="34912" x="1454150" y="3308350"/>
          <p14:tracePt t="34929" x="1504950" y="3295650"/>
          <p14:tracePt t="34948" x="1536700" y="3289300"/>
          <p14:tracePt t="34965" x="1562100" y="3289300"/>
          <p14:tracePt t="34979" x="1568450" y="3289300"/>
          <p14:tracePt t="34997" x="1593850" y="3289300"/>
          <p14:tracePt t="35012" x="1619250" y="3282950"/>
          <p14:tracePt t="35029" x="1657350" y="3282950"/>
          <p14:tracePt t="35045" x="1695450" y="3282950"/>
          <p14:tracePt t="35062" x="1739900" y="3282950"/>
          <p14:tracePt t="35079" x="1784350" y="3282950"/>
          <p14:tracePt t="35096" x="1816100" y="3282950"/>
          <p14:tracePt t="35112" x="1841500" y="3282950"/>
          <p14:tracePt t="35129" x="1879600" y="3282950"/>
          <p14:tracePt t="35146" x="1905000" y="3282950"/>
          <p14:tracePt t="35162" x="1930400" y="3282950"/>
          <p14:tracePt t="35179" x="1968500" y="3282950"/>
          <p14:tracePt t="35198" x="2012950" y="3282950"/>
          <p14:tracePt t="35213" x="2038350" y="3282950"/>
          <p14:tracePt t="35216" x="2063750" y="3282950"/>
          <p14:tracePt t="35229" x="2082800" y="3282950"/>
          <p14:tracePt t="35246" x="2108200" y="3282950"/>
          <p14:tracePt t="35262" x="2139950" y="3282950"/>
          <p14:tracePt t="35279" x="2159000" y="3282950"/>
          <p14:tracePt t="35295" x="2184400" y="3282950"/>
          <p14:tracePt t="35312" x="2197100" y="3289300"/>
          <p14:tracePt t="35329" x="2203450" y="3295650"/>
          <p14:tracePt t="35347" x="2216150" y="3302000"/>
          <p14:tracePt t="35362" x="2241550" y="3314700"/>
          <p14:tracePt t="35379" x="2254250" y="3321050"/>
          <p14:tracePt t="35395" x="2273300" y="3333750"/>
          <p14:tracePt t="35412" x="2286000" y="3340100"/>
          <p14:tracePt t="35429" x="2324100" y="3352800"/>
          <p14:tracePt t="35446" x="2349500" y="3365500"/>
          <p14:tracePt t="35464" x="2368550" y="3384550"/>
          <p14:tracePt t="35479" x="2393950" y="3390900"/>
          <p14:tracePt t="35500" x="2438400" y="3416300"/>
          <p14:tracePt t="35529" x="2470150" y="3435350"/>
          <p14:tracePt t="35545" x="2482850" y="3448050"/>
          <p14:tracePt t="35562" x="2489200" y="3448050"/>
          <p14:tracePt t="35579" x="2501900" y="3454400"/>
          <p14:tracePt t="35595" x="2508250" y="3460750"/>
          <p14:tracePt t="35612" x="2520950" y="3473450"/>
          <p14:tracePt t="35629" x="2533650" y="3486150"/>
          <p14:tracePt t="35646" x="2540000" y="3492500"/>
          <p14:tracePt t="35662" x="2559050" y="3505200"/>
          <p14:tracePt t="35679" x="2565400" y="3511550"/>
          <p14:tracePt t="35696" x="2578100" y="3517900"/>
          <p14:tracePt t="35714" x="2603500" y="3530600"/>
          <p14:tracePt t="35729" x="2609850" y="3536950"/>
          <p14:tracePt t="35746" x="2635250" y="3556000"/>
          <p14:tracePt t="35762" x="2647950" y="3575050"/>
          <p14:tracePt t="35779" x="2673350" y="3594100"/>
          <p14:tracePt t="35795" x="2705100" y="3632200"/>
          <p14:tracePt t="35812" x="2724150" y="3651250"/>
          <p14:tracePt t="35829" x="2743200" y="3670300"/>
          <p14:tracePt t="35848" x="2768600" y="3683000"/>
          <p14:tracePt t="35862" x="2781300" y="3695700"/>
          <p14:tracePt t="35879" x="2794000" y="3708400"/>
          <p14:tracePt t="35896" x="2800350" y="3727450"/>
          <p14:tracePt t="35913" x="2806700" y="3740150"/>
          <p14:tracePt t="35929" x="2813050" y="3752850"/>
          <p14:tracePt t="35947" x="2819400" y="3771900"/>
          <p14:tracePt t="35964" x="2819400" y="3790950"/>
          <p14:tracePt t="35979" x="2825750" y="3816350"/>
          <p14:tracePt t="35997" x="2832100" y="3848100"/>
          <p14:tracePt t="36012" x="2832100" y="3867150"/>
          <p14:tracePt t="36029" x="2832100" y="3898900"/>
          <p14:tracePt t="36045" x="2838450" y="3924300"/>
          <p14:tracePt t="36062" x="2844800" y="3924300"/>
          <p14:tracePt t="36170" x="2851150" y="3924300"/>
          <p14:tracePt t="36210" x="2851150" y="3917950"/>
          <p14:tracePt t="36217" x="2838450" y="3911600"/>
          <p14:tracePt t="36228" x="2806700" y="3911600"/>
          <p14:tracePt t="36246" x="2717800" y="3956050"/>
          <p14:tracePt t="36262" x="2597150" y="4057650"/>
          <p14:tracePt t="36279" x="2387600" y="4241800"/>
          <p14:tracePt t="36295" x="2197100" y="4489450"/>
          <p14:tracePt t="36312" x="2057400" y="4768850"/>
          <p14:tracePt t="36329" x="1943100" y="5137150"/>
          <p14:tracePt t="36345" x="1885950" y="5372100"/>
          <p14:tracePt t="36362" x="1860550" y="5556250"/>
          <p14:tracePt t="36379" x="1847850" y="5708650"/>
          <p14:tracePt t="36395" x="1847850" y="5797550"/>
          <p14:tracePt t="36412" x="1847850" y="5861050"/>
          <p14:tracePt t="36429" x="1847850" y="5886450"/>
          <p14:tracePt t="36446" x="1847850" y="5899150"/>
          <p14:tracePt t="36464" x="1841500" y="5905500"/>
          <p14:tracePt t="36500" x="1835150" y="5911850"/>
          <p14:tracePt t="36505" x="1835150" y="5924550"/>
          <p14:tracePt t="36514" x="1828800" y="5937250"/>
          <p14:tracePt t="36529" x="1828800" y="5969000"/>
          <p14:tracePt t="36546" x="1828800" y="6000750"/>
          <p14:tracePt t="36562" x="1835150" y="6057900"/>
          <p14:tracePt t="36579" x="1854200" y="6096000"/>
          <p14:tracePt t="36597" x="1860550" y="6115050"/>
          <p14:tracePt t="36612" x="1866900" y="6115050"/>
          <p14:tracePt t="36629" x="1892300" y="6115050"/>
          <p14:tracePt t="36646" x="1955800" y="6064250"/>
          <p14:tracePt t="36662" x="2000250" y="5988050"/>
          <p14:tracePt t="36678" x="2019300" y="5911850"/>
          <p14:tracePt t="36698" x="2044700" y="5822950"/>
          <p14:tracePt t="36714" x="2044700" y="5797550"/>
          <p14:tracePt t="36729" x="2044700" y="5778500"/>
          <p14:tracePt t="36749" x="2044700" y="5772150"/>
          <p14:tracePt t="36826" x="2044700" y="5759450"/>
          <p14:tracePt t="36842" x="2044700" y="5753100"/>
          <p14:tracePt t="36851" x="2044700" y="5740400"/>
          <p14:tracePt t="36867" x="2044700" y="5727700"/>
          <p14:tracePt t="36879" x="2044700" y="5715000"/>
          <p14:tracePt t="36896" x="2057400" y="5689600"/>
          <p14:tracePt t="36913" x="2095500" y="5638800"/>
          <p14:tracePt t="36929" x="2127250" y="5613400"/>
          <p14:tracePt t="36946" x="2146300" y="5600700"/>
          <p14:tracePt t="36963" x="2165350" y="5588000"/>
          <p14:tracePt t="36979" x="2178050" y="5581650"/>
          <p14:tracePt t="36998" x="2190750" y="5575300"/>
          <p14:tracePt t="37012" x="2197100" y="5562600"/>
          <p14:tracePt t="37029" x="2203450" y="5549900"/>
          <p14:tracePt t="37045" x="2209800" y="5530850"/>
          <p14:tracePt t="37062" x="2209800" y="5505450"/>
          <p14:tracePt t="37079" x="2209800" y="5492750"/>
          <p14:tracePt t="37098" x="2209800" y="5467350"/>
          <p14:tracePt t="37112" x="2209800" y="5448300"/>
          <p14:tracePt t="37164" x="2197100" y="5448300"/>
          <p14:tracePt t="37172" x="2190750" y="5448300"/>
          <p14:tracePt t="37180" x="2171700" y="5448300"/>
          <p14:tracePt t="37198" x="2146300" y="5454650"/>
          <p14:tracePt t="37215" x="2133600" y="5454650"/>
          <p14:tracePt t="37218" x="2120900" y="5454650"/>
          <p14:tracePt t="37229" x="2114550" y="5467350"/>
          <p14:tracePt t="37249" x="2089150" y="5467350"/>
          <p14:tracePt t="37262" x="2082800" y="5473700"/>
          <p14:tracePt t="37278" x="2070100" y="5473700"/>
          <p14:tracePt t="37295" x="2038350" y="5492750"/>
          <p14:tracePt t="37313" x="2006600" y="5505450"/>
          <p14:tracePt t="37345" x="2000250" y="5511800"/>
          <p14:tracePt t="37394" x="1993900" y="5511800"/>
          <p14:tracePt t="37426" x="1987550" y="5511800"/>
          <p14:tracePt t="37450" x="1974850" y="5499100"/>
          <p14:tracePt t="37468" x="1968500" y="5492750"/>
          <p14:tracePt t="37474" x="1962150" y="5473700"/>
          <p14:tracePt t="37482" x="1955800" y="5467350"/>
          <p14:tracePt t="37497" x="1949450" y="5429250"/>
          <p14:tracePt t="37512" x="1949450" y="5422900"/>
          <p14:tracePt t="37529" x="1936750" y="5372100"/>
          <p14:tracePt t="37546" x="1936750" y="5359400"/>
          <p14:tracePt t="37562" x="1936750" y="5346700"/>
          <p14:tracePt t="37579" x="1930400" y="5334000"/>
          <p14:tracePt t="37612" x="1917700" y="5327650"/>
          <p14:tracePt t="37629" x="1917700" y="5321300"/>
          <p14:tracePt t="37646" x="1911350" y="5314950"/>
          <p14:tracePt t="37662" x="1898650" y="5314950"/>
          <p14:tracePt t="37679" x="1892300" y="5314950"/>
          <p14:tracePt t="37695" x="1885950" y="5314950"/>
          <p14:tracePt t="37715" x="1873250" y="5314950"/>
          <p14:tracePt t="37731" x="1866900" y="5314950"/>
          <p14:tracePt t="37748" x="1860550" y="5314950"/>
          <p14:tracePt t="37762" x="1847850" y="5321300"/>
          <p14:tracePt t="37779" x="1816100" y="5340350"/>
          <p14:tracePt t="37795" x="1803400" y="5353050"/>
          <p14:tracePt t="37812" x="1784350" y="5365750"/>
          <p14:tracePt t="37829" x="1778000" y="5365750"/>
          <p14:tracePt t="37862" x="1771650" y="5365750"/>
          <p14:tracePt t="37922" x="1758950" y="5365750"/>
          <p14:tracePt t="37953" x="1752600" y="5365750"/>
          <p14:tracePt t="37962" x="1746250" y="5365750"/>
          <p14:tracePt t="37980" x="1739900" y="5365750"/>
          <p14:tracePt t="37989" x="1733550" y="5365750"/>
          <p14:tracePt t="38004" x="1727200" y="5353050"/>
          <p14:tracePt t="38020" x="1714500" y="5353050"/>
          <p14:tracePt t="38031" x="1714500" y="5346700"/>
          <p14:tracePt t="38046" x="1714500" y="5340350"/>
          <p14:tracePt t="38062" x="1701800" y="5334000"/>
          <p14:tracePt t="38079" x="1682750" y="5327650"/>
          <p14:tracePt t="38097" x="1651000" y="5314950"/>
          <p14:tracePt t="38112" x="1625600" y="5308600"/>
          <p14:tracePt t="38129" x="1536700" y="5289550"/>
          <p14:tracePt t="38145" x="1504950" y="5289550"/>
          <p14:tracePt t="38162" x="1492250" y="5289550"/>
          <p14:tracePt t="38210" x="1492250" y="5295900"/>
          <p14:tracePt t="38307" x="1492250" y="5302250"/>
          <p14:tracePt t="38313" x="1492250" y="5308600"/>
          <p14:tracePt t="38325" x="1504950" y="5308600"/>
          <p14:tracePt t="38332" x="1536700" y="5321300"/>
          <p14:tracePt t="38345" x="1619250" y="5353050"/>
          <p14:tracePt t="38362" x="1720850" y="5391150"/>
          <p14:tracePt t="38379" x="1771650" y="5435600"/>
          <p14:tracePt t="38395" x="1860550" y="5480050"/>
          <p14:tracePt t="38412" x="1962150" y="5524500"/>
          <p14:tracePt t="38429" x="2120900" y="5607050"/>
          <p14:tracePt t="38446" x="2330450" y="5689600"/>
          <p14:tracePt t="38465" x="2730500" y="5803900"/>
          <p14:tracePt t="38479" x="2882900" y="5842000"/>
          <p14:tracePt t="38499" x="3289300" y="5930900"/>
          <p14:tracePt t="38513" x="3543300" y="5994400"/>
          <p14:tracePt t="38529" x="3733800" y="6013450"/>
          <p14:tracePt t="38545" x="3822700" y="6026150"/>
          <p14:tracePt t="38562" x="3841750" y="6026150"/>
          <p14:tracePt t="38579" x="3854450" y="6019800"/>
          <p14:tracePt t="38597" x="3854450" y="6013450"/>
          <p14:tracePt t="38612" x="3867150" y="5981700"/>
          <p14:tracePt t="38629" x="3879850" y="5956300"/>
          <p14:tracePt t="38645" x="3924300" y="5918200"/>
          <p14:tracePt t="38662" x="3968750" y="5880100"/>
          <p14:tracePt t="38679" x="4013200" y="5854700"/>
          <p14:tracePt t="38695" x="4032250" y="5848350"/>
          <p14:tracePt t="38764" x="4038600" y="5848350"/>
          <p14:tracePt t="38771" x="4044950" y="5848350"/>
          <p14:tracePt t="38780" x="4064000" y="5848350"/>
          <p14:tracePt t="38795" x="4127500" y="5848350"/>
          <p14:tracePt t="38812" x="4248150" y="5822950"/>
          <p14:tracePt t="38829" x="4413250" y="5791200"/>
          <p14:tracePt t="38845" x="4572000" y="5778500"/>
          <p14:tracePt t="38862" x="4667250" y="5759450"/>
          <p14:tracePt t="38879" x="4711700" y="5740400"/>
          <p14:tracePt t="38895" x="4718050" y="5734050"/>
          <p14:tracePt t="38912" x="4718050" y="5708650"/>
          <p14:tracePt t="38928" x="4699000" y="5683250"/>
          <p14:tracePt t="38945" x="4622800" y="5645150"/>
          <p14:tracePt t="38964" x="4584700" y="5645150"/>
          <p14:tracePt t="38978" x="4565650" y="5632450"/>
          <p14:tracePt t="38996" x="4559300" y="5632450"/>
          <p14:tracePt t="39081" x="4546600" y="5632450"/>
          <p14:tracePt t="39089" x="4521200" y="5619750"/>
          <p14:tracePt t="39098" x="4495800" y="5588000"/>
          <p14:tracePt t="39112" x="4457700" y="5549900"/>
          <p14:tracePt t="39129" x="4337050" y="5448300"/>
          <p14:tracePt t="39145" x="4235450" y="5378450"/>
          <p14:tracePt t="39162" x="4140200" y="5340350"/>
          <p14:tracePt t="39178" x="4102100" y="5334000"/>
          <p14:tracePt t="39216" x="4095750" y="5327650"/>
          <p14:tracePt t="39278" x="4095750" y="5321300"/>
          <p14:tracePt t="39282" x="4095750" y="5302250"/>
          <p14:tracePt t="39295" x="4102100" y="5270500"/>
          <p14:tracePt t="39311" x="4133850" y="5238750"/>
          <p14:tracePt t="39328" x="4235450" y="5156200"/>
          <p14:tracePt t="39347" x="4292600" y="5130800"/>
          <p14:tracePt t="39362" x="4324350" y="5124450"/>
          <p14:tracePt t="39379" x="4343400" y="5124450"/>
          <p14:tracePt t="39412" x="4349750" y="5124450"/>
          <p14:tracePt t="39428" x="4362450" y="5156200"/>
          <p14:tracePt t="39445" x="4381500" y="5194300"/>
          <p14:tracePt t="39463" x="4387850" y="5238750"/>
          <p14:tracePt t="39478" x="4419600" y="5276850"/>
          <p14:tracePt t="39495" x="4432300" y="5295900"/>
          <p14:tracePt t="39512" x="4445000" y="5308600"/>
          <p14:tracePt t="39528" x="4451350" y="5308600"/>
          <p14:tracePt t="39545" x="4489450" y="5295900"/>
          <p14:tracePt t="39562" x="4502150" y="5257800"/>
          <p14:tracePt t="39579" x="4521200" y="5232400"/>
          <p14:tracePt t="39595" x="4540250" y="5194300"/>
          <p14:tracePt t="39612" x="4546600" y="5187950"/>
          <p14:tracePt t="39629" x="4552950" y="5181600"/>
          <p14:tracePt t="39662" x="4565650" y="5181600"/>
          <p14:tracePt t="39678" x="4572000" y="5207000"/>
          <p14:tracePt t="39696" x="4591050" y="5251450"/>
          <p14:tracePt t="39715" x="4603750" y="5289550"/>
          <p14:tracePt t="39728" x="4622800" y="5308600"/>
          <p14:tracePt t="39747" x="4635500" y="5321300"/>
          <p14:tracePt t="39778" x="4648200" y="5321300"/>
          <p14:tracePt t="39795" x="4679950" y="5321300"/>
          <p14:tracePt t="39812" x="4699000" y="5283200"/>
          <p14:tracePt t="39828" x="4699000" y="5270500"/>
          <p14:tracePt t="39847" x="4699000" y="5264150"/>
          <p14:tracePt t="39890" x="4699000" y="5276850"/>
          <p14:tracePt t="39898" x="4699000" y="5302250"/>
          <p14:tracePt t="39913" x="4699000" y="5334000"/>
          <p14:tracePt t="39929" x="4699000" y="5365750"/>
          <p14:tracePt t="39945" x="4699000" y="5378450"/>
          <p14:tracePt t="40018" x="4705350" y="5378450"/>
          <p14:tracePt t="40046" x="4705350" y="5384800"/>
          <p14:tracePt t="40063" x="4705350" y="5397500"/>
          <p14:tracePt t="40066" x="4705350" y="5429250"/>
          <p14:tracePt t="40078" x="4699000" y="5467350"/>
          <p14:tracePt t="40095" x="4660900" y="5549900"/>
          <p14:tracePt t="40112" x="4591050" y="5638800"/>
          <p14:tracePt t="40128" x="4521200" y="5734050"/>
          <p14:tracePt t="40145" x="4438650" y="5791200"/>
          <p14:tracePt t="40162" x="4419600" y="5791200"/>
          <p14:tracePt t="40178" x="4394200" y="5791200"/>
          <p14:tracePt t="40196" x="4381500" y="5772150"/>
          <p14:tracePt t="40212" x="4356100" y="5734050"/>
          <p14:tracePt t="40228" x="4324350" y="5689600"/>
          <p14:tracePt t="40246" x="4318000" y="5670550"/>
          <p14:tracePt t="40262" x="4311650" y="5645150"/>
          <p14:tracePt t="40279" x="4311650" y="5619750"/>
          <p14:tracePt t="40296" x="4305300" y="5588000"/>
          <p14:tracePt t="40312" x="4305300" y="5556250"/>
          <p14:tracePt t="40329" x="4311650" y="5518150"/>
          <p14:tracePt t="40347" x="4381500" y="5441950"/>
          <p14:tracePt t="40362" x="4413250" y="5416550"/>
          <p14:tracePt t="40379" x="4438650" y="5384800"/>
          <p14:tracePt t="40395" x="4464050" y="5372100"/>
          <p14:tracePt t="40412" x="4483100" y="5353050"/>
          <p14:tracePt t="40428" x="4508500" y="5353050"/>
          <p14:tracePt t="40446" x="4527550" y="5353050"/>
          <p14:tracePt t="40466" x="4559300" y="5353050"/>
          <p14:tracePt t="40479" x="4578350" y="5353050"/>
          <p14:tracePt t="40498" x="4616450" y="5403850"/>
          <p14:tracePt t="40512" x="4622800" y="5416550"/>
          <p14:tracePt t="40528" x="4629150" y="5454650"/>
          <p14:tracePt t="40545" x="4629150" y="5518150"/>
          <p14:tracePt t="40562" x="4629150" y="5543550"/>
          <p14:tracePt t="40578" x="4629150" y="5549900"/>
          <p14:tracePt t="40635" x="4629150" y="5524500"/>
          <p14:tracePt t="40643" x="4629150" y="5492750"/>
          <p14:tracePt t="40651" x="4629150" y="5467350"/>
          <p14:tracePt t="40661" x="4629150" y="5448300"/>
          <p14:tracePt t="40679" x="4641850" y="5416550"/>
          <p14:tracePt t="40732" x="4648200" y="5410200"/>
          <p14:tracePt t="40751" x="4660900" y="5410200"/>
          <p14:tracePt t="40753" x="4673600" y="5422900"/>
          <p14:tracePt t="40762" x="4692650" y="5435600"/>
          <p14:tracePt t="40778" x="4718050" y="5448300"/>
          <p14:tracePt t="40795" x="4730750" y="5454650"/>
          <p14:tracePt t="40812" x="4737100" y="5454650"/>
          <p14:tracePt t="40903" x="4743450" y="5461000"/>
          <p14:tracePt t="40906" x="4743450" y="5467350"/>
          <p14:tracePt t="40914" x="4743450" y="5486400"/>
          <p14:tracePt t="40928" x="4743450" y="5499100"/>
          <p14:tracePt t="40945" x="4743450" y="5511800"/>
          <p14:tracePt t="40963" x="4743450" y="5518150"/>
          <p14:tracePt t="41194" x="4743450" y="5524500"/>
          <p14:tracePt t="41219" x="4749800" y="5537200"/>
          <p14:tracePt t="41225" x="4762500" y="5537200"/>
          <p14:tracePt t="41233" x="4781550" y="5537200"/>
          <p14:tracePt t="41246" x="4787900" y="5537200"/>
          <p14:tracePt t="41290" x="4800600" y="5537200"/>
          <p14:tracePt t="41299" x="4800600" y="5530850"/>
          <p14:tracePt t="41307" x="4800600" y="5511800"/>
          <p14:tracePt t="41314" x="4806950" y="5486400"/>
          <p14:tracePt t="41328" x="4813300" y="5473700"/>
          <p14:tracePt t="41345" x="4851400" y="5416550"/>
          <p14:tracePt t="41361" x="4857750" y="5410200"/>
          <p14:tracePt t="41378" x="4864100" y="5397500"/>
          <p14:tracePt t="41458" x="4870450" y="5403850"/>
          <p14:tracePt t="41466" x="4870450" y="5416550"/>
          <p14:tracePt t="41474" x="4876800" y="5429250"/>
          <p14:tracePt t="41482" x="4883150" y="5461000"/>
          <p14:tracePt t="41495" x="4889500" y="5473700"/>
          <p14:tracePt t="41511" x="4895850" y="5511800"/>
          <p14:tracePt t="41528" x="4902200" y="5518150"/>
          <p14:tracePt t="41561" x="4908550" y="5518150"/>
          <p14:tracePt t="41578" x="4946650" y="5486400"/>
          <p14:tracePt t="41595" x="4978400" y="5422900"/>
          <p14:tracePt t="41611" x="5035550" y="5353050"/>
          <p14:tracePt t="41628" x="5073650" y="5302250"/>
          <p14:tracePt t="41645" x="5099050" y="5276850"/>
          <p14:tracePt t="41661" x="5111750" y="5264150"/>
          <p14:tracePt t="41678" x="5118100" y="5264150"/>
          <p14:tracePt t="41695" x="5130800" y="5264150"/>
          <p14:tracePt t="41711" x="5156200" y="5270500"/>
          <p14:tracePt t="41728" x="5175250" y="5321300"/>
          <p14:tracePt t="41731" x="5187950" y="5334000"/>
          <p14:tracePt t="41745" x="5213350" y="5384800"/>
          <p14:tracePt t="41761" x="5238750" y="5422900"/>
          <p14:tracePt t="41778" x="5264150" y="5454650"/>
          <p14:tracePt t="41795" x="5283200" y="5461000"/>
          <p14:tracePt t="41828" x="5289550" y="5461000"/>
          <p14:tracePt t="41845" x="5302250" y="5480050"/>
          <p14:tracePt t="41861" x="5327650" y="5486400"/>
          <p14:tracePt t="41878" x="5422900" y="5524500"/>
          <p14:tracePt t="41895" x="5600700" y="5581650"/>
          <p14:tracePt t="41911" x="5835650" y="5670550"/>
          <p14:tracePt t="41928" x="6083300" y="5746750"/>
          <p14:tracePt t="41945" x="6445250" y="5880100"/>
          <p14:tracePt t="41963" x="6635750" y="5930900"/>
          <p14:tracePt t="41979" x="6756400" y="5949950"/>
          <p14:tracePt t="41997" x="6819900" y="5949950"/>
          <p14:tracePt t="42012" x="6838950" y="5949950"/>
          <p14:tracePt t="42029" x="6851650" y="5949950"/>
          <p14:tracePt t="42045" x="6864350" y="5943600"/>
          <p14:tracePt t="42062" x="6877050" y="5930900"/>
          <p14:tracePt t="42078" x="6934200" y="5905500"/>
          <p14:tracePt t="42099" x="7131050" y="5854700"/>
          <p14:tracePt t="42112" x="7213600" y="5842000"/>
          <p14:tracePt t="42128" x="7353300" y="5829300"/>
          <p14:tracePt t="42145" x="7512050" y="5810250"/>
          <p14:tracePt t="42162" x="7588250" y="5810250"/>
          <p14:tracePt t="42178" x="7620000" y="5810250"/>
          <p14:tracePt t="42195" x="7639050" y="5822950"/>
          <p14:tracePt t="42214" x="7651750" y="5861050"/>
          <p14:tracePt t="42220" x="7651750" y="5873750"/>
          <p14:tracePt t="42229" x="7651750" y="5899150"/>
          <p14:tracePt t="42249" x="7664450" y="6032500"/>
          <p14:tracePt t="42262" x="7689850" y="6076950"/>
          <p14:tracePt t="42278" x="7734300" y="6134100"/>
          <p14:tracePt t="42295" x="7823200" y="6178550"/>
          <p14:tracePt t="42311" x="7950200" y="6178550"/>
          <p14:tracePt t="42329" x="8077200" y="6178550"/>
          <p14:tracePt t="42348" x="8229600" y="6057900"/>
          <p14:tracePt t="42362" x="8286750" y="5981700"/>
          <p14:tracePt t="42379" x="8305800" y="5943600"/>
          <p14:tracePt t="42395" x="8312150" y="5918200"/>
          <p14:tracePt t="42442" x="8318500" y="5911850"/>
          <p14:tracePt t="42451" x="8331200" y="5911850"/>
          <p14:tracePt t="42463" x="8356600" y="5911850"/>
          <p14:tracePt t="42478" x="8439150" y="5911850"/>
          <p14:tracePt t="42497" x="8597900" y="5886450"/>
          <p14:tracePt t="42513" x="8693150" y="5873750"/>
          <p14:tracePt t="42529" x="8737600" y="5873750"/>
          <p14:tracePt t="42545" x="8769350" y="5867400"/>
          <p14:tracePt t="42702" x="8769350" y="5861050"/>
          <p14:tracePt t="42718" x="8763000" y="5861050"/>
          <p14:tracePt t="42721" x="8743950" y="5861050"/>
          <p14:tracePt t="42731" x="8712200" y="5861050"/>
          <p14:tracePt t="42747" x="8629650" y="5861050"/>
          <p14:tracePt t="42761" x="8509000" y="5886450"/>
          <p14:tracePt t="42778" x="8350250" y="5937250"/>
          <p14:tracePt t="42795" x="8166100" y="5994400"/>
          <p14:tracePt t="42811" x="8001000" y="6038850"/>
          <p14:tracePt t="42828" x="7880350" y="6076950"/>
          <p14:tracePt t="42847" x="7778750" y="6115050"/>
          <p14:tracePt t="42862" x="7740650" y="6140450"/>
          <p14:tracePt t="42878" x="7715250" y="6146800"/>
          <p14:tracePt t="42912" x="7708900" y="6165850"/>
          <p14:tracePt t="42929" x="7696200" y="6172200"/>
          <p14:tracePt t="42945" x="7670800" y="6191250"/>
          <p14:tracePt t="43067" x="7658100" y="6203950"/>
          <p14:tracePt t="43077" x="7632700" y="6216650"/>
          <p14:tracePt t="43084" x="7581900" y="6235700"/>
          <p14:tracePt t="43095" x="7537450" y="6248400"/>
          <p14:tracePt t="43112" x="7410450" y="6299200"/>
          <p14:tracePt t="43128" x="7296150" y="6343650"/>
          <p14:tracePt t="43145" x="7188200" y="6407150"/>
          <p14:tracePt t="43162" x="7150100" y="6419850"/>
          <p14:tracePt t="43178" x="7150100" y="6426200"/>
          <p14:tracePt t="43316" x="7143750" y="6426200"/>
          <p14:tracePt t="43325" x="7137400" y="6426200"/>
          <p14:tracePt t="43332" x="7131050" y="6426200"/>
          <p14:tracePt t="43351" x="7131050" y="6419850"/>
          <p14:tracePt t="43365" x="7124700" y="6419850"/>
          <p14:tracePt t="43435" x="7092950" y="6400800"/>
          <p14:tracePt t="43442" x="7042150" y="6362700"/>
          <p14:tracePt t="43449" x="7010400" y="6324600"/>
          <p14:tracePt t="43462" x="6985000" y="6292850"/>
          <p14:tracePt t="52539" x="6985000" y="6286500"/>
          <p14:tracePt t="52547" x="6965950" y="6286500"/>
          <p14:tracePt t="52554" x="6896100" y="6203950"/>
          <p14:tracePt t="52562" x="6743700" y="5994400"/>
          <p14:tracePt t="52577" x="6388100" y="5549900"/>
          <p14:tracePt t="52596" x="6051550" y="5207000"/>
          <p14:tracePt t="52611" x="5816600" y="4959350"/>
          <p14:tracePt t="52628" x="5638800" y="4768850"/>
          <p14:tracePt t="52644" x="5486400" y="4610100"/>
          <p14:tracePt t="52661" x="5365750" y="4489450"/>
          <p14:tracePt t="52678" x="5245100" y="4375150"/>
          <p14:tracePt t="52694" x="5130800" y="4267200"/>
          <p14:tracePt t="52711" x="5067300" y="4210050"/>
          <p14:tracePt t="52728" x="4991100" y="4146550"/>
          <p14:tracePt t="52746" x="4972050" y="4127500"/>
          <p14:tracePt t="52981" x="4965700" y="4114800"/>
          <p14:tracePt t="53006" x="4876800" y="3917950"/>
          <p14:tracePt t="53018" x="4749800" y="3657600"/>
          <p14:tracePt t="53029" x="4660900" y="3517900"/>
          <p14:tracePt t="53044" x="4502150" y="3276600"/>
          <p14:tracePt t="53060" x="4318000" y="3016250"/>
          <p14:tracePt t="53077" x="4216400" y="2876550"/>
          <p14:tracePt t="53097" x="4133850" y="2743200"/>
          <p14:tracePt t="53111" x="4108450" y="2705100"/>
          <p14:tracePt t="53127" x="4057650" y="2647950"/>
          <p14:tracePt t="53144" x="3987800" y="2603500"/>
          <p14:tracePt t="53160" x="3943350" y="2571750"/>
          <p14:tracePt t="53177" x="3930650" y="2565400"/>
          <p14:tracePt t="53194" x="3924300" y="2565400"/>
          <p14:tracePt t="53243" x="3917950" y="2565400"/>
          <p14:tracePt t="53255" x="3905250" y="2565400"/>
          <p14:tracePt t="53265" x="3879850" y="2565400"/>
          <p14:tracePt t="53294" x="3873500" y="2565400"/>
          <p14:tracePt t="53562" x="3873500" y="2559050"/>
          <p14:tracePt t="53571" x="3873500" y="2552700"/>
          <p14:tracePt t="53582" x="3873500" y="2546350"/>
          <p14:tracePt t="53594" x="3873500" y="2540000"/>
          <p14:tracePt t="53611" x="3873500" y="2533650"/>
          <p14:tracePt t="53627" x="3867150" y="2520950"/>
          <p14:tracePt t="53644" x="3867150" y="2514600"/>
          <p14:tracePt t="53660" x="3860800" y="2508250"/>
          <p14:tracePt t="53677" x="3854450" y="2495550"/>
          <p14:tracePt t="53694" x="3810000" y="2425700"/>
          <p14:tracePt t="53711" x="3740150" y="2362200"/>
          <p14:tracePt t="53727" x="3670300" y="2292350"/>
          <p14:tracePt t="53731" x="3638550" y="2254250"/>
          <p14:tracePt t="53748" x="3587750" y="2203450"/>
          <p14:tracePt t="53760" x="3549650" y="2152650"/>
          <p14:tracePt t="53778" x="3505200" y="2120900"/>
          <p14:tracePt t="53794" x="3454400" y="2095500"/>
          <p14:tracePt t="53810" x="3409950" y="2063750"/>
          <p14:tracePt t="53827" x="3359150" y="2044700"/>
          <p14:tracePt t="53844" x="3276600" y="2032000"/>
          <p14:tracePt t="53861" x="3213100" y="2032000"/>
          <p14:tracePt t="53877" x="3168650" y="2032000"/>
          <p14:tracePt t="53894" x="3124200" y="2038350"/>
          <p14:tracePt t="53911" x="3117850" y="2044700"/>
          <p14:tracePt t="55332" x="3111500" y="2044700"/>
          <p14:tracePt t="55342" x="3105150" y="2044700"/>
          <p14:tracePt t="55348" x="3098800" y="2038350"/>
          <p14:tracePt t="55436" x="3092450" y="2038350"/>
          <p14:tracePt t="55449" x="3086100" y="2038350"/>
          <p14:tracePt t="55467" x="3079750" y="2038350"/>
          <p14:tracePt t="55474" x="3073400" y="2038350"/>
          <p14:tracePt t="55490" x="3067050" y="2038350"/>
          <p14:tracePt t="55692" x="3073400" y="2038350"/>
          <p14:tracePt t="55702" x="3092450" y="2038350"/>
          <p14:tracePt t="55711" x="3111500" y="2044700"/>
          <p14:tracePt t="55727" x="3130550" y="2051050"/>
          <p14:tracePt t="55746" x="3155950" y="2051050"/>
          <p14:tracePt t="55760" x="3168650" y="2051050"/>
          <p14:tracePt t="55778" x="3187700" y="2051050"/>
          <p14:tracePt t="55794" x="3200400" y="2057400"/>
          <p14:tracePt t="55812" x="3219450" y="2063750"/>
          <p14:tracePt t="55827" x="3225800" y="2063750"/>
          <p14:tracePt t="55844" x="3251200" y="2070100"/>
          <p14:tracePt t="55860" x="3282950" y="2076450"/>
          <p14:tracePt t="55877" x="3314700" y="2082800"/>
          <p14:tracePt t="55894" x="3378200" y="2089150"/>
          <p14:tracePt t="55910" x="3460750" y="2089150"/>
          <p14:tracePt t="55927" x="3581400" y="2095500"/>
          <p14:tracePt t="55944" x="3778250" y="2108200"/>
          <p14:tracePt t="55960" x="4044950" y="2108200"/>
          <p14:tracePt t="55978" x="4546600" y="2108200"/>
          <p14:tracePt t="55997" x="4838700" y="2108200"/>
          <p14:tracePt t="56010" x="5086350" y="2108200"/>
          <p14:tracePt t="56027" x="5314950" y="2108200"/>
          <p14:tracePt t="56044" x="5524500" y="2108200"/>
          <p14:tracePt t="56060" x="5683250" y="2108200"/>
          <p14:tracePt t="56077" x="5835650" y="2108200"/>
          <p14:tracePt t="56098" x="5981700" y="2089150"/>
          <p14:tracePt t="56110" x="6000750" y="2082800"/>
          <p14:tracePt t="56127" x="6032500" y="2070100"/>
          <p14:tracePt t="56144" x="6045200" y="2063750"/>
          <p14:tracePt t="56283" x="6045200" y="2051050"/>
          <p14:tracePt t="56688" x="6083300" y="2051050"/>
          <p14:tracePt t="56699" x="6115050" y="2044700"/>
          <p14:tracePt t="56710" x="6153150" y="2038350"/>
          <p14:tracePt t="56727" x="6210300" y="2019300"/>
          <p14:tracePt t="56746" x="6235700" y="2006600"/>
          <p14:tracePt t="56761" x="6235700" y="1981200"/>
          <p14:tracePt t="56777" x="6235700" y="1962150"/>
          <p14:tracePt t="56794" x="6210300" y="1930400"/>
          <p14:tracePt t="56810" x="6191250" y="1924050"/>
          <p14:tracePt t="56827" x="6178550" y="1911350"/>
          <p14:tracePt t="56846" x="6172200" y="1905000"/>
          <p14:tracePt t="56860" x="6165850" y="1905000"/>
          <p14:tracePt t="57004" x="6146800" y="1892300"/>
          <p14:tracePt t="57012" x="6146800" y="1885950"/>
          <p14:tracePt t="57020" x="6146800" y="1873250"/>
          <p14:tracePt t="57030" x="6146800" y="1866900"/>
          <p14:tracePt t="57044" x="6140450" y="1828800"/>
          <p14:tracePt t="57060" x="6140450" y="1803400"/>
          <p14:tracePt t="57077" x="6140450" y="1771650"/>
          <p14:tracePt t="57094" x="6146800" y="1752600"/>
          <p14:tracePt t="57110" x="6165850" y="1746250"/>
          <p14:tracePt t="57128" x="6210300" y="1746250"/>
          <p14:tracePt t="57145" x="6242050" y="1746250"/>
          <p14:tracePt t="57161" x="6267450" y="1752600"/>
          <p14:tracePt t="57177" x="6362700" y="1771650"/>
          <p14:tracePt t="57194" x="6432550" y="1790700"/>
          <p14:tracePt t="57210" x="6496050" y="1803400"/>
          <p14:tracePt t="57227" x="6521450" y="1809750"/>
          <p14:tracePt t="57246" x="6527800" y="1809750"/>
          <p14:tracePt t="57260" x="6540500" y="1790700"/>
          <p14:tracePt t="57277" x="6546850" y="1758950"/>
          <p14:tracePt t="57294" x="6546850" y="1714500"/>
          <p14:tracePt t="57310" x="6534150" y="1657350"/>
          <p14:tracePt t="57327" x="6502400" y="1600200"/>
          <p14:tracePt t="57344" x="6419850" y="1517650"/>
          <p14:tracePt t="57360" x="6330950" y="1460500"/>
          <p14:tracePt t="57377" x="6165850" y="1384300"/>
          <p14:tracePt t="57393" x="6076950" y="1352550"/>
          <p14:tracePt t="57410" x="5994400" y="1320800"/>
          <p14:tracePt t="57427" x="5930900" y="1301750"/>
          <p14:tracePt t="57444" x="5873750" y="1301750"/>
          <p14:tracePt t="57460" x="5803900" y="1301750"/>
          <p14:tracePt t="57477" x="5740400" y="1301750"/>
          <p14:tracePt t="57495" x="5689600" y="1314450"/>
          <p14:tracePt t="57510" x="5626100" y="1339850"/>
          <p14:tracePt t="57527" x="5575300" y="1352550"/>
          <p14:tracePt t="57544" x="5543550" y="1371600"/>
          <p14:tracePt t="57561" x="5505450" y="1397000"/>
          <p14:tracePt t="57577" x="5473700" y="1441450"/>
          <p14:tracePt t="57598" x="5467350" y="1479550"/>
          <p14:tracePt t="57611" x="5441950" y="1543050"/>
          <p14:tracePt t="57627" x="5422900" y="1631950"/>
          <p14:tracePt t="57644" x="5397500" y="1708150"/>
          <p14:tracePt t="57660" x="5397500" y="1765300"/>
          <p14:tracePt t="57677" x="5384800" y="1803400"/>
          <p14:tracePt t="57694" x="5384800" y="1835150"/>
          <p14:tracePt t="57710" x="5391150" y="1866900"/>
          <p14:tracePt t="57727" x="5416550" y="1905000"/>
          <p14:tracePt t="57731" x="5448300" y="1930400"/>
          <p14:tracePt t="57748" x="5524500" y="1974850"/>
          <p14:tracePt t="57760" x="5556250" y="1993900"/>
          <p14:tracePt t="57777" x="5657850" y="2019300"/>
          <p14:tracePt t="57794" x="5740400" y="2038350"/>
          <p14:tracePt t="57810" x="5842000" y="2057400"/>
          <p14:tracePt t="57827" x="5962650" y="2063750"/>
          <p14:tracePt t="57846" x="6096000" y="2063750"/>
          <p14:tracePt t="57860" x="6235700" y="2063750"/>
          <p14:tracePt t="57877" x="6375400" y="2051050"/>
          <p14:tracePt t="57893" x="6521450" y="2038350"/>
          <p14:tracePt t="57910" x="6661150" y="2019300"/>
          <p14:tracePt t="57927" x="6794500" y="1993900"/>
          <p14:tracePt t="57945" x="6921500" y="1981200"/>
          <p14:tracePt t="57960" x="6946900" y="1981200"/>
          <p14:tracePt t="57977" x="6991350" y="1974850"/>
          <p14:tracePt t="57996" x="6997700" y="1968500"/>
          <p14:tracePt t="59496" x="7010400" y="1962150"/>
          <p14:tracePt t="59500" x="7061200" y="1955800"/>
          <p14:tracePt t="59510" x="7124700" y="1949450"/>
          <p14:tracePt t="59528" x="7308850" y="1911350"/>
          <p14:tracePt t="59544" x="7334250" y="1898650"/>
          <p14:tracePt t="59561" x="7467600" y="1860550"/>
          <p14:tracePt t="59577" x="7531100" y="1835150"/>
          <p14:tracePt t="59596" x="7569200" y="1828800"/>
          <p14:tracePt t="59610" x="7594600" y="1809750"/>
          <p14:tracePt t="59627" x="7607300" y="1809750"/>
          <p14:tracePt t="59643" x="7620000" y="1797050"/>
          <p14:tracePt t="59661" x="7651750" y="1771650"/>
          <p14:tracePt t="59677" x="7689850" y="1746250"/>
          <p14:tracePt t="59694" x="7740650" y="1708150"/>
          <p14:tracePt t="59710" x="7772400" y="1701800"/>
          <p14:tracePt t="59727" x="7791450" y="1701800"/>
          <p14:tracePt t="59748" x="7797800" y="1701800"/>
          <p14:tracePt t="59826" x="7797800" y="1714500"/>
          <p14:tracePt t="59834" x="7810500" y="1739900"/>
          <p14:tracePt t="59843" x="7810500" y="1771650"/>
          <p14:tracePt t="59860" x="7810500" y="1873250"/>
          <p14:tracePt t="59877" x="7785100" y="1962150"/>
          <p14:tracePt t="59893" x="7766050" y="2019300"/>
          <p14:tracePt t="59910" x="7747000" y="2070100"/>
          <p14:tracePt t="59926" x="7747000" y="2089150"/>
          <p14:tracePt t="60140" x="7734300" y="2089150"/>
          <p14:tracePt t="60148" x="7727950" y="2089150"/>
          <p14:tracePt t="60161" x="7715250" y="2089150"/>
          <p14:tracePt t="60177" x="7683500" y="2012950"/>
          <p14:tracePt t="60194" x="7664450" y="1936750"/>
          <p14:tracePt t="60210" x="7639050" y="1879600"/>
          <p14:tracePt t="60227" x="7620000" y="1841500"/>
          <p14:tracePt t="60246" x="7620000" y="1822450"/>
          <p14:tracePt t="60559" x="7607300" y="1816100"/>
          <p14:tracePt t="60563" x="7594600" y="1816100"/>
          <p14:tracePt t="60577" x="7569200" y="1809750"/>
          <p14:tracePt t="60596" x="7556500" y="1803400"/>
          <p14:tracePt t="60653" x="7550150" y="1797050"/>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custDataLst>
              <p:tags r:id="rId1"/>
            </p:custDataLst>
          </p:nvPr>
        </p:nvPicPr>
        <p:blipFill>
          <a:blip r:embed="rId22"/>
          <a:stretch>
            <a:fillRect/>
          </a:stretch>
        </p:blipFill>
        <p:spPr>
          <a:xfrm>
            <a:off x="7092280" y="3389805"/>
            <a:ext cx="1653251" cy="1358511"/>
          </a:xfrm>
          <a:prstGeom prst="rect">
            <a:avLst/>
          </a:prstGeom>
        </p:spPr>
      </p:pic>
      <p:pic>
        <p:nvPicPr>
          <p:cNvPr id="4" name="Image 3"/>
          <p:cNvPicPr>
            <a:picLocks noChangeAspect="1"/>
          </p:cNvPicPr>
          <p:nvPr>
            <p:custDataLst>
              <p:tags r:id="rId2"/>
            </p:custDataLst>
          </p:nvPr>
        </p:nvPicPr>
        <p:blipFill>
          <a:blip r:embed="rId23"/>
          <a:stretch>
            <a:fillRect/>
          </a:stretch>
        </p:blipFill>
        <p:spPr>
          <a:xfrm>
            <a:off x="3050966" y="3555136"/>
            <a:ext cx="1535341" cy="1193180"/>
          </a:xfrm>
          <a:prstGeom prst="rect">
            <a:avLst/>
          </a:prstGeom>
        </p:spPr>
      </p:pic>
      <p:sp>
        <p:nvSpPr>
          <p:cNvPr id="18434" name="Text Box 2"/>
          <p:cNvSpPr txBox="1">
            <a:spLocks noChangeArrowheads="1"/>
          </p:cNvSpPr>
          <p:nvPr>
            <p:custDataLst>
              <p:tags r:id="rId3"/>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6" name="ZoneTexte 5"/>
          <p:cNvSpPr txBox="1"/>
          <p:nvPr>
            <p:custDataLst>
              <p:tags r:id="rId4"/>
            </p:custDataLst>
          </p:nvPr>
        </p:nvSpPr>
        <p:spPr>
          <a:xfrm>
            <a:off x="179512" y="698500"/>
            <a:ext cx="8856984" cy="461665"/>
          </a:xfrm>
          <a:prstGeom prst="rect">
            <a:avLst/>
          </a:prstGeom>
          <a:noFill/>
        </p:spPr>
        <p:txBody>
          <a:bodyPr wrap="square" rtlCol="0">
            <a:spAutoFit/>
          </a:bodyPr>
          <a:lstStyle/>
          <a:p>
            <a:pPr algn="just"/>
            <a:r>
              <a:rPr lang="fr-FR" sz="2400" b="1" dirty="0" smtClean="0">
                <a:solidFill>
                  <a:schemeClr val="tx2">
                    <a:lumMod val="75000"/>
                  </a:schemeClr>
                </a:solidFill>
              </a:rPr>
              <a:t>Comparaison avec le fraisage</a:t>
            </a:r>
            <a:endParaRPr lang="fr-FR" dirty="0">
              <a:solidFill>
                <a:schemeClr val="tx2">
                  <a:lumMod val="75000"/>
                </a:schemeClr>
              </a:solidFill>
            </a:endParaRPr>
          </a:p>
        </p:txBody>
      </p:sp>
      <p:sp>
        <p:nvSpPr>
          <p:cNvPr id="12" name="ZoneTexte 11"/>
          <p:cNvSpPr txBox="1"/>
          <p:nvPr>
            <p:custDataLst>
              <p:tags r:id="rId5"/>
            </p:custDataLst>
          </p:nvPr>
        </p:nvSpPr>
        <p:spPr>
          <a:xfrm>
            <a:off x="1259632" y="1349350"/>
            <a:ext cx="1877714" cy="400110"/>
          </a:xfrm>
          <a:prstGeom prst="rect">
            <a:avLst/>
          </a:prstGeom>
          <a:noFill/>
        </p:spPr>
        <p:txBody>
          <a:bodyPr wrap="square" rtlCol="0">
            <a:spAutoFit/>
          </a:bodyPr>
          <a:lstStyle/>
          <a:p>
            <a:pPr algn="ctr"/>
            <a:r>
              <a:rPr lang="fr-FR" sz="2000" b="1" dirty="0" smtClean="0">
                <a:solidFill>
                  <a:schemeClr val="tx2">
                    <a:lumMod val="75000"/>
                  </a:schemeClr>
                </a:solidFill>
              </a:rPr>
              <a:t>Électroérosion</a:t>
            </a:r>
            <a:endParaRPr lang="fr-FR" sz="2000" dirty="0">
              <a:solidFill>
                <a:schemeClr val="tx2">
                  <a:lumMod val="75000"/>
                </a:schemeClr>
              </a:solidFill>
            </a:endParaRPr>
          </a:p>
        </p:txBody>
      </p:sp>
      <p:sp>
        <p:nvSpPr>
          <p:cNvPr id="14" name="ZoneTexte 13"/>
          <p:cNvSpPr txBox="1"/>
          <p:nvPr>
            <p:custDataLst>
              <p:tags r:id="rId6"/>
            </p:custDataLst>
          </p:nvPr>
        </p:nvSpPr>
        <p:spPr>
          <a:xfrm>
            <a:off x="6300192" y="1349350"/>
            <a:ext cx="1401700" cy="400110"/>
          </a:xfrm>
          <a:prstGeom prst="rect">
            <a:avLst/>
          </a:prstGeom>
          <a:noFill/>
        </p:spPr>
        <p:txBody>
          <a:bodyPr wrap="square" rtlCol="0">
            <a:spAutoFit/>
          </a:bodyPr>
          <a:lstStyle/>
          <a:p>
            <a:pPr algn="ctr"/>
            <a:r>
              <a:rPr lang="fr-FR" sz="2000" b="1" dirty="0" smtClean="0">
                <a:solidFill>
                  <a:schemeClr val="tx2">
                    <a:lumMod val="75000"/>
                  </a:schemeClr>
                </a:solidFill>
              </a:rPr>
              <a:t>Fraisage</a:t>
            </a:r>
            <a:endParaRPr lang="fr-FR" sz="2000" dirty="0">
              <a:solidFill>
                <a:schemeClr val="tx2">
                  <a:lumMod val="75000"/>
                </a:schemeClr>
              </a:solidFill>
            </a:endParaRPr>
          </a:p>
        </p:txBody>
      </p:sp>
      <p:cxnSp>
        <p:nvCxnSpPr>
          <p:cNvPr id="15" name="Connecteur droit 14"/>
          <p:cNvCxnSpPr/>
          <p:nvPr>
            <p:custDataLst>
              <p:tags r:id="rId7"/>
            </p:custDataLst>
          </p:nvPr>
        </p:nvCxnSpPr>
        <p:spPr>
          <a:xfrm>
            <a:off x="4572000" y="1628800"/>
            <a:ext cx="0" cy="4975284"/>
          </a:xfrm>
          <a:prstGeom prst="line">
            <a:avLst/>
          </a:prstGeom>
        </p:spPr>
        <p:style>
          <a:lnRef idx="1">
            <a:schemeClr val="accent1"/>
          </a:lnRef>
          <a:fillRef idx="0">
            <a:schemeClr val="accent1"/>
          </a:fillRef>
          <a:effectRef idx="0">
            <a:schemeClr val="accent1"/>
          </a:effectRef>
          <a:fontRef idx="minor">
            <a:schemeClr val="tx1"/>
          </a:fontRef>
        </p:style>
      </p:cxnSp>
      <p:sp>
        <p:nvSpPr>
          <p:cNvPr id="16" name="Rectangle 15"/>
          <p:cNvSpPr/>
          <p:nvPr>
            <p:custDataLst>
              <p:tags r:id="rId8"/>
            </p:custDataLst>
          </p:nvPr>
        </p:nvSpPr>
        <p:spPr>
          <a:xfrm>
            <a:off x="143508" y="1938645"/>
            <a:ext cx="4212468" cy="369332"/>
          </a:xfrm>
          <a:prstGeom prst="rect">
            <a:avLst/>
          </a:prstGeom>
        </p:spPr>
        <p:txBody>
          <a:bodyPr wrap="square">
            <a:spAutoFit/>
          </a:bodyPr>
          <a:lstStyle/>
          <a:p>
            <a:pPr algn="just"/>
            <a:r>
              <a:rPr lang="fr-FR" dirty="0" smtClean="0"/>
              <a:t>Débit d’usinage de l’ordre du cm</a:t>
            </a:r>
            <a:r>
              <a:rPr lang="fr-FR" baseline="30000" dirty="0" smtClean="0"/>
              <a:t>3</a:t>
            </a:r>
            <a:r>
              <a:rPr lang="fr-FR" dirty="0" smtClean="0"/>
              <a:t>/min </a:t>
            </a:r>
            <a:endParaRPr lang="fr-FR" dirty="0"/>
          </a:p>
        </p:txBody>
      </p:sp>
      <p:sp>
        <p:nvSpPr>
          <p:cNvPr id="17" name="Rectangle 16"/>
          <p:cNvSpPr/>
          <p:nvPr>
            <p:custDataLst>
              <p:tags r:id="rId9"/>
            </p:custDataLst>
          </p:nvPr>
        </p:nvSpPr>
        <p:spPr>
          <a:xfrm>
            <a:off x="4750371" y="1890419"/>
            <a:ext cx="4212468" cy="369332"/>
          </a:xfrm>
          <a:prstGeom prst="rect">
            <a:avLst/>
          </a:prstGeom>
        </p:spPr>
        <p:txBody>
          <a:bodyPr wrap="square">
            <a:spAutoFit/>
          </a:bodyPr>
          <a:lstStyle/>
          <a:p>
            <a:pPr algn="just"/>
            <a:r>
              <a:rPr lang="fr-FR" dirty="0" smtClean="0"/>
              <a:t>Débit d’usinage de plusieurs dm</a:t>
            </a:r>
            <a:r>
              <a:rPr lang="fr-FR" baseline="30000" dirty="0" smtClean="0"/>
              <a:t>3</a:t>
            </a:r>
            <a:r>
              <a:rPr lang="fr-FR" dirty="0" smtClean="0"/>
              <a:t>/min </a:t>
            </a:r>
            <a:endParaRPr lang="fr-FR" dirty="0"/>
          </a:p>
        </p:txBody>
      </p:sp>
      <p:pic>
        <p:nvPicPr>
          <p:cNvPr id="5" name="Image 4"/>
          <p:cNvPicPr>
            <a:picLocks noChangeAspect="1"/>
          </p:cNvPicPr>
          <p:nvPr>
            <p:custDataLst>
              <p:tags r:id="rId10"/>
            </p:custDataLst>
          </p:nvPr>
        </p:nvPicPr>
        <p:blipFill>
          <a:blip r:embed="rId24"/>
          <a:stretch>
            <a:fillRect/>
          </a:stretch>
        </p:blipFill>
        <p:spPr>
          <a:xfrm>
            <a:off x="7580028" y="2343784"/>
            <a:ext cx="1382811" cy="1438683"/>
          </a:xfrm>
          <a:prstGeom prst="rect">
            <a:avLst/>
          </a:prstGeom>
        </p:spPr>
      </p:pic>
      <p:pic>
        <p:nvPicPr>
          <p:cNvPr id="7" name="Image 6"/>
          <p:cNvPicPr>
            <a:picLocks noChangeAspect="1"/>
          </p:cNvPicPr>
          <p:nvPr>
            <p:custDataLst>
              <p:tags r:id="rId11"/>
            </p:custDataLst>
          </p:nvPr>
        </p:nvPicPr>
        <p:blipFill>
          <a:blip r:embed="rId25"/>
          <a:stretch>
            <a:fillRect/>
          </a:stretch>
        </p:blipFill>
        <p:spPr>
          <a:xfrm>
            <a:off x="3059873" y="2231106"/>
            <a:ext cx="1296103" cy="1339642"/>
          </a:xfrm>
          <a:prstGeom prst="rect">
            <a:avLst/>
          </a:prstGeom>
        </p:spPr>
      </p:pic>
      <p:sp>
        <p:nvSpPr>
          <p:cNvPr id="18" name="Rectangle 17"/>
          <p:cNvSpPr/>
          <p:nvPr>
            <p:custDataLst>
              <p:tags r:id="rId12"/>
            </p:custDataLst>
          </p:nvPr>
        </p:nvSpPr>
        <p:spPr>
          <a:xfrm>
            <a:off x="194719" y="3782467"/>
            <a:ext cx="4212468" cy="646331"/>
          </a:xfrm>
          <a:prstGeom prst="rect">
            <a:avLst/>
          </a:prstGeom>
        </p:spPr>
        <p:txBody>
          <a:bodyPr wrap="square">
            <a:spAutoFit/>
          </a:bodyPr>
          <a:lstStyle/>
          <a:p>
            <a:pPr algn="just"/>
            <a:r>
              <a:rPr lang="fr-FR" dirty="0" smtClean="0"/>
              <a:t>Usinage matériaux très durs</a:t>
            </a:r>
          </a:p>
          <a:p>
            <a:pPr algn="just"/>
            <a:r>
              <a:rPr lang="fr-FR" dirty="0"/>
              <a:t>s</a:t>
            </a:r>
            <a:r>
              <a:rPr lang="fr-FR" dirty="0" smtClean="0"/>
              <a:t>ans aucun effort sur la pièce</a:t>
            </a:r>
            <a:endParaRPr lang="fr-FR" dirty="0"/>
          </a:p>
        </p:txBody>
      </p:sp>
      <p:sp>
        <p:nvSpPr>
          <p:cNvPr id="20" name="Rectangle 19"/>
          <p:cNvSpPr/>
          <p:nvPr>
            <p:custDataLst>
              <p:tags r:id="rId13"/>
            </p:custDataLst>
          </p:nvPr>
        </p:nvSpPr>
        <p:spPr>
          <a:xfrm>
            <a:off x="179512" y="2480623"/>
            <a:ext cx="4212468" cy="369332"/>
          </a:xfrm>
          <a:prstGeom prst="rect">
            <a:avLst/>
          </a:prstGeom>
        </p:spPr>
        <p:txBody>
          <a:bodyPr wrap="square">
            <a:spAutoFit/>
          </a:bodyPr>
          <a:lstStyle/>
          <a:p>
            <a:pPr algn="just"/>
            <a:r>
              <a:rPr lang="fr-FR" dirty="0" smtClean="0"/>
              <a:t>Angles vifs </a:t>
            </a:r>
            <a:r>
              <a:rPr lang="fr-FR" dirty="0" smtClean="0"/>
              <a:t>possibles</a:t>
            </a:r>
            <a:endParaRPr lang="fr-FR" dirty="0"/>
          </a:p>
        </p:txBody>
      </p:sp>
      <p:pic>
        <p:nvPicPr>
          <p:cNvPr id="19" name="Image 18"/>
          <p:cNvPicPr>
            <a:picLocks noChangeAspect="1"/>
          </p:cNvPicPr>
          <p:nvPr>
            <p:custDataLst>
              <p:tags r:id="rId14"/>
            </p:custDataLst>
          </p:nvPr>
        </p:nvPicPr>
        <p:blipFill rotWithShape="1">
          <a:blip r:embed="rId26"/>
          <a:srcRect l="14639" t="1" r="50000" b="-1175"/>
          <a:stretch/>
        </p:blipFill>
        <p:spPr>
          <a:xfrm>
            <a:off x="3233174" y="4895408"/>
            <a:ext cx="1287615" cy="1931201"/>
          </a:xfrm>
          <a:prstGeom prst="rect">
            <a:avLst/>
          </a:prstGeom>
        </p:spPr>
      </p:pic>
      <p:sp>
        <p:nvSpPr>
          <p:cNvPr id="22" name="Rectangle 21"/>
          <p:cNvSpPr/>
          <p:nvPr>
            <p:custDataLst>
              <p:tags r:id="rId15"/>
            </p:custDataLst>
          </p:nvPr>
        </p:nvSpPr>
        <p:spPr>
          <a:xfrm>
            <a:off x="283904" y="4975647"/>
            <a:ext cx="4212468" cy="646331"/>
          </a:xfrm>
          <a:prstGeom prst="rect">
            <a:avLst/>
          </a:prstGeom>
        </p:spPr>
        <p:txBody>
          <a:bodyPr wrap="square">
            <a:spAutoFit/>
          </a:bodyPr>
          <a:lstStyle/>
          <a:p>
            <a:pPr algn="just"/>
            <a:r>
              <a:rPr lang="fr-FR" dirty="0" smtClean="0"/>
              <a:t>Perçage profond de petit</a:t>
            </a:r>
          </a:p>
          <a:p>
            <a:pPr algn="just"/>
            <a:r>
              <a:rPr lang="fr-FR" dirty="0" smtClean="0"/>
              <a:t>diamètre</a:t>
            </a:r>
            <a:endParaRPr lang="fr-FR" dirty="0"/>
          </a:p>
        </p:txBody>
      </p:sp>
      <p:sp>
        <p:nvSpPr>
          <p:cNvPr id="21" name="Rectangle 20"/>
          <p:cNvSpPr/>
          <p:nvPr>
            <p:custDataLst>
              <p:tags r:id="rId16"/>
            </p:custDataLst>
          </p:nvPr>
        </p:nvSpPr>
        <p:spPr>
          <a:xfrm>
            <a:off x="4750371" y="3711393"/>
            <a:ext cx="4212468" cy="369332"/>
          </a:xfrm>
          <a:prstGeom prst="rect">
            <a:avLst/>
          </a:prstGeom>
        </p:spPr>
        <p:txBody>
          <a:bodyPr wrap="square">
            <a:spAutoFit/>
          </a:bodyPr>
          <a:lstStyle/>
          <a:p>
            <a:pPr algn="just"/>
            <a:r>
              <a:rPr lang="fr-FR" dirty="0" smtClean="0"/>
              <a:t>Tous matériaux </a:t>
            </a:r>
            <a:r>
              <a:rPr lang="fr-FR" dirty="0" smtClean="0"/>
              <a:t>possibles</a:t>
            </a:r>
            <a:endParaRPr lang="fr-FR" dirty="0"/>
          </a:p>
        </p:txBody>
      </p:sp>
      <p:pic>
        <p:nvPicPr>
          <p:cNvPr id="8" name="Audio 7">
            <a:hlinkClick r:id="" action="ppaction://media"/>
          </p:cNvPr>
          <p:cNvPicPr>
            <a:picLocks noChangeAspect="1"/>
          </p:cNvPicPr>
          <p:nvPr>
            <a:audioFile r:link="rId18"/>
            <p:custDataLst>
              <p:tags r:id="rId19"/>
            </p:custDataLst>
            <p:extLst>
              <p:ext uri="{DAA4B4D4-6D71-4841-9C94-3DE7FCFB9230}">
                <p14:media xmlns:p14="http://schemas.microsoft.com/office/powerpoint/2010/main" r:embed="rId17"/>
              </p:ext>
            </p:extLst>
          </p:nvPr>
        </p:nvPicPr>
        <p:blipFill>
          <a:blip r:embed="rId2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597711665"/>
      </p:ext>
    </p:extLst>
  </p:cSld>
  <p:clrMapOvr>
    <a:masterClrMapping/>
  </p:clrMapOvr>
  <mc:AlternateContent xmlns:mc="http://schemas.openxmlformats.org/markup-compatibility/2006" xmlns:p14="http://schemas.microsoft.com/office/powerpoint/2010/main">
    <mc:Choice Requires="p14">
      <p:transition spd="slow" p14:dur="2000" advTm="186601"/>
    </mc:Choice>
    <mc:Fallback xmlns="">
      <p:transition spd="slow" advTm="1866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mod="1">
    <p:ext uri="{3A86A75C-4F4B-4683-9AE1-C65F6400EC91}">
      <p14:laserTraceLst xmlns:p14="http://schemas.microsoft.com/office/powerpoint/2010/main">
        <p14:tracePtLst>
          <p14:tracePt t="14459" x="69850" y="2667000"/>
          <p14:tracePt t="14473" x="95250" y="2609850"/>
          <p14:tracePt t="14490" x="177800" y="2463800"/>
          <p14:tracePt t="14507" x="209550" y="2368550"/>
          <p14:tracePt t="14523" x="222250" y="2279650"/>
          <p14:tracePt t="14540" x="234950" y="2203450"/>
          <p14:tracePt t="14556" x="241300" y="2159000"/>
          <p14:tracePt t="14573" x="241300" y="2152650"/>
          <p14:tracePt t="14734" x="241300" y="2139950"/>
          <p14:tracePt t="14740" x="241300" y="2127250"/>
          <p14:tracePt t="14749" x="241300" y="2120900"/>
          <p14:tracePt t="14756" x="241300" y="2114550"/>
          <p14:tracePt t="14773" x="241300" y="2095500"/>
          <p14:tracePt t="14789" x="241300" y="2070100"/>
          <p14:tracePt t="14807" x="241300" y="2051050"/>
          <p14:tracePt t="14823" x="241300" y="2038350"/>
          <p14:tracePt t="15068" x="234950" y="2051050"/>
          <p14:tracePt t="15081" x="234950" y="2089150"/>
          <p14:tracePt t="15090" x="228600" y="2114550"/>
          <p14:tracePt t="15097" x="222250" y="2152650"/>
          <p14:tracePt t="15107" x="215900" y="2171700"/>
          <p14:tracePt t="15123" x="209550" y="2241550"/>
          <p14:tracePt t="15139" x="203200" y="2279650"/>
          <p14:tracePt t="15156" x="203200" y="2311400"/>
          <p14:tracePt t="15173" x="196850" y="2324100"/>
          <p14:tracePt t="15284" x="196850" y="2317750"/>
          <p14:tracePt t="15292" x="196850" y="2292350"/>
          <p14:tracePt t="15300" x="190500" y="2266950"/>
          <p14:tracePt t="15306" x="190500" y="2235200"/>
          <p14:tracePt t="15323" x="184150" y="2165350"/>
          <p14:tracePt t="15341" x="184150" y="2108200"/>
          <p14:tracePt t="15357" x="184150" y="2089150"/>
          <p14:tracePt t="15374" x="184150" y="2082800"/>
          <p14:tracePt t="15493" x="184150" y="2089150"/>
          <p14:tracePt t="15501" x="184150" y="2108200"/>
          <p14:tracePt t="15507" x="184150" y="2133600"/>
          <p14:tracePt t="15523" x="184150" y="2190750"/>
          <p14:tracePt t="15539" x="184150" y="2241550"/>
          <p14:tracePt t="15556" x="184150" y="2260600"/>
          <p14:tracePt t="15612" x="184150" y="2254250"/>
          <p14:tracePt t="15620" x="184150" y="2235200"/>
          <p14:tracePt t="15628" x="184150" y="2216150"/>
          <p14:tracePt t="15643" x="184150" y="2197100"/>
          <p14:tracePt t="15656" x="184150" y="2190750"/>
          <p14:tracePt t="15748" x="190500" y="2190750"/>
          <p14:tracePt t="15763" x="190500" y="2197100"/>
          <p14:tracePt t="15770" x="190500" y="2209800"/>
          <p14:tracePt t="15786" x="209550" y="2222500"/>
          <p14:tracePt t="15803" x="209550" y="2228850"/>
          <p14:tracePt t="15810" x="215900" y="2228850"/>
          <p14:tracePt t="15827" x="215900" y="2235200"/>
          <p14:tracePt t="15839" x="228600" y="2241550"/>
          <p14:tracePt t="15857" x="254000" y="2260600"/>
          <p14:tracePt t="15872" x="266700" y="2273300"/>
          <p14:tracePt t="15892" x="292100" y="2286000"/>
          <p14:tracePt t="15906" x="336550" y="2311400"/>
          <p14:tracePt t="15925" x="419100" y="2336800"/>
          <p14:tracePt t="15940" x="539750" y="2362200"/>
          <p14:tracePt t="15956" x="685800" y="2387600"/>
          <p14:tracePt t="15973" x="831850" y="2387600"/>
          <p14:tracePt t="15989" x="958850" y="2387600"/>
          <p14:tracePt t="16006" x="1041400" y="2387600"/>
          <p14:tracePt t="16023" x="1085850" y="2387600"/>
          <p14:tracePt t="16040" x="1092200" y="2387600"/>
          <p14:tracePt t="16061" x="1098550" y="2387600"/>
          <p14:tracePt t="16074" x="1111250" y="2387600"/>
          <p14:tracePt t="16089" x="1149350" y="2387600"/>
          <p14:tracePt t="16107" x="1200150" y="2387600"/>
          <p14:tracePt t="16123" x="1263650" y="2387600"/>
          <p14:tracePt t="16139" x="1371600" y="2387600"/>
          <p14:tracePt t="16156" x="1479550" y="2368550"/>
          <p14:tracePt t="16173" x="1606550" y="2368550"/>
          <p14:tracePt t="16189" x="1727200" y="2355850"/>
          <p14:tracePt t="16206" x="1841500" y="2336800"/>
          <p14:tracePt t="16223" x="1892300" y="2336800"/>
          <p14:tracePt t="16239" x="1924050" y="2336800"/>
          <p14:tracePt t="16256" x="1936750" y="2336800"/>
          <p14:tracePt t="16273" x="1949450" y="2336800"/>
          <p14:tracePt t="16289" x="1962150" y="2336800"/>
          <p14:tracePt t="16307" x="1968500" y="2336800"/>
          <p14:tracePt t="16322" x="1981200" y="2336800"/>
          <p14:tracePt t="16339" x="1993900" y="2336800"/>
          <p14:tracePt t="16356" x="2012950" y="2336800"/>
          <p14:tracePt t="16373" x="2044700" y="2330450"/>
          <p14:tracePt t="16390" x="2089150" y="2324100"/>
          <p14:tracePt t="16406" x="2139950" y="2311400"/>
          <p14:tracePt t="16422" x="2222500" y="2305050"/>
          <p14:tracePt t="16439" x="2279650" y="2305050"/>
          <p14:tracePt t="16456" x="2355850" y="2305050"/>
          <p14:tracePt t="16473" x="2425700" y="2305050"/>
          <p14:tracePt t="16491" x="2527300" y="2305050"/>
          <p14:tracePt t="16506" x="2590800" y="2305050"/>
          <p14:tracePt t="16523" x="2647950" y="2305050"/>
          <p14:tracePt t="16540" x="2705100" y="2305050"/>
          <p14:tracePt t="16558" x="2762250" y="2305050"/>
          <p14:tracePt t="16573" x="2832100" y="2305050"/>
          <p14:tracePt t="16589" x="2895600" y="2298700"/>
          <p14:tracePt t="16606" x="2946400" y="2292350"/>
          <p14:tracePt t="16613" x="2965450" y="2292350"/>
          <p14:tracePt t="16623" x="2990850" y="2292350"/>
          <p14:tracePt t="16641" x="3041650" y="2292350"/>
          <p14:tracePt t="16656" x="3054350" y="2292350"/>
          <p14:tracePt t="16673" x="3092450" y="2279650"/>
          <p14:tracePt t="16689" x="3117850" y="2279650"/>
          <p14:tracePt t="16706" x="3155950" y="2273300"/>
          <p14:tracePt t="16723" x="3219450" y="2247900"/>
          <p14:tracePt t="16740" x="3289300" y="2228850"/>
          <p14:tracePt t="16756" x="3378200" y="2222500"/>
          <p14:tracePt t="16773" x="3441700" y="2216150"/>
          <p14:tracePt t="16789" x="3486150" y="2216150"/>
          <p14:tracePt t="16808" x="3498850" y="2216150"/>
          <p14:tracePt t="17172" x="3460750" y="2216150"/>
          <p14:tracePt t="17177" x="3429000" y="2216150"/>
          <p14:tracePt t="17189" x="3390900" y="2222500"/>
          <p14:tracePt t="17206" x="3302000" y="2235200"/>
          <p14:tracePt t="17222" x="3232150" y="2241550"/>
          <p14:tracePt t="17239" x="3181350" y="2254250"/>
          <p14:tracePt t="17256" x="3162300" y="2260600"/>
          <p14:tracePt t="17272" x="3149600" y="2260600"/>
          <p14:tracePt t="17289" x="3124200" y="2260600"/>
          <p14:tracePt t="17306" x="3098800" y="2266950"/>
          <p14:tracePt t="17322" x="3067050" y="2266950"/>
          <p14:tracePt t="17339" x="3022600" y="2273300"/>
          <p14:tracePt t="17356" x="2978150" y="2273300"/>
          <p14:tracePt t="17373" x="2952750" y="2273300"/>
          <p14:tracePt t="17390" x="2927350" y="2273300"/>
          <p14:tracePt t="17406" x="2908300" y="2273300"/>
          <p14:tracePt t="17422" x="2889250" y="2279650"/>
          <p14:tracePt t="17439" x="2882900" y="2286000"/>
          <p14:tracePt t="17456" x="2870200" y="2286000"/>
          <p14:tracePt t="17472" x="2838450" y="2286000"/>
          <p14:tracePt t="17489" x="2794000" y="2298700"/>
          <p14:tracePt t="17506" x="2755900" y="2305050"/>
          <p14:tracePt t="17522" x="2717800" y="2311400"/>
          <p14:tracePt t="17539" x="2686050" y="2311400"/>
          <p14:tracePt t="18041" x="2692400" y="2311400"/>
          <p14:tracePt t="18050" x="2705100" y="2311400"/>
          <p14:tracePt t="18058" x="2724150" y="2311400"/>
          <p14:tracePt t="18072" x="2755900" y="2298700"/>
          <p14:tracePt t="18089" x="2832100" y="2298700"/>
          <p14:tracePt t="18107" x="2863850" y="2292350"/>
          <p14:tracePt t="18122" x="2889250" y="2286000"/>
          <p14:tracePt t="18156" x="2895600" y="2286000"/>
          <p14:tracePt t="18178" x="2908300" y="2286000"/>
          <p14:tracePt t="18189" x="2921000" y="2286000"/>
          <p14:tracePt t="18206" x="2965450" y="2286000"/>
          <p14:tracePt t="18222" x="3022600" y="2286000"/>
          <p14:tracePt t="18239" x="3073400" y="2286000"/>
          <p14:tracePt t="18256" x="3130550" y="2298700"/>
          <p14:tracePt t="18272" x="3149600" y="2298700"/>
          <p14:tracePt t="18457" x="3155950" y="2298700"/>
          <p14:tracePt t="18467" x="3162300" y="2298700"/>
          <p14:tracePt t="18474" x="3175000" y="2298700"/>
          <p14:tracePt t="18490" x="3206750" y="2298700"/>
          <p14:tracePt t="18506" x="3251200" y="2298700"/>
          <p14:tracePt t="18523" x="3289300" y="2298700"/>
          <p14:tracePt t="18540" x="3302000" y="2298700"/>
          <p14:tracePt t="19253" x="3308350" y="2298700"/>
          <p14:tracePt t="19260" x="3321050" y="2298700"/>
          <p14:tracePt t="19272" x="3346450" y="2298700"/>
          <p14:tracePt t="19289" x="3416300" y="2305050"/>
          <p14:tracePt t="19307" x="3479800" y="2311400"/>
          <p14:tracePt t="19322" x="3556000" y="2311400"/>
          <p14:tracePt t="19339" x="3594100" y="2324100"/>
          <p14:tracePt t="19356" x="3606800" y="2324100"/>
          <p14:tracePt t="19708" x="3613150" y="2324100"/>
          <p14:tracePt t="19715" x="3613150" y="2317750"/>
          <p14:tracePt t="19724" x="3613150" y="2305050"/>
          <p14:tracePt t="19739" x="3638550" y="2273300"/>
          <p14:tracePt t="19756" x="3689350" y="2228850"/>
          <p14:tracePt t="19773" x="3835400" y="2184400"/>
          <p14:tracePt t="19789" x="4070350" y="2146300"/>
          <p14:tracePt t="19808" x="4438650" y="2095500"/>
          <p14:tracePt t="19822" x="4832350" y="2044700"/>
          <p14:tracePt t="19839" x="5353050" y="2019300"/>
          <p14:tracePt t="19856" x="6127750" y="2019300"/>
          <p14:tracePt t="19875" x="6457950" y="2019300"/>
          <p14:tracePt t="19891" x="6718300" y="2019300"/>
          <p14:tracePt t="19906" x="6864350" y="2019300"/>
          <p14:tracePt t="19923" x="6985000" y="2076450"/>
          <p14:tracePt t="19939" x="7067550" y="2114550"/>
          <p14:tracePt t="19956" x="7131050" y="2146300"/>
          <p14:tracePt t="19972" x="7162800" y="2171700"/>
          <p14:tracePt t="19989" x="7188200" y="2190750"/>
          <p14:tracePt t="20005" x="7200900" y="2203450"/>
          <p14:tracePt t="20023" x="7207250" y="2209800"/>
          <p14:tracePt t="20089" x="7207250" y="2216150"/>
          <p14:tracePt t="20097" x="7207250" y="2222500"/>
          <p14:tracePt t="20108" x="7207250" y="2228850"/>
          <p14:tracePt t="20122" x="7169150" y="2260600"/>
          <p14:tracePt t="20141" x="7112000" y="2286000"/>
          <p14:tracePt t="20156" x="7029450" y="2317750"/>
          <p14:tracePt t="20174" x="6940550" y="2349500"/>
          <p14:tracePt t="20189" x="6883400" y="2374900"/>
          <p14:tracePt t="20206" x="6870700" y="2374900"/>
          <p14:tracePt t="20268" x="6877050" y="2381250"/>
          <p14:tracePt t="20276" x="6902450" y="2381250"/>
          <p14:tracePt t="20289" x="6946900" y="2393950"/>
          <p14:tracePt t="20306" x="7016750" y="2400300"/>
          <p14:tracePt t="20323" x="7118350" y="2413000"/>
          <p14:tracePt t="20339" x="7226300" y="2432050"/>
          <p14:tracePt t="20357" x="7327900" y="2432050"/>
          <p14:tracePt t="20374" x="7435850" y="2432050"/>
          <p14:tracePt t="20390" x="7486650" y="2432050"/>
          <p14:tracePt t="20406" x="7499350" y="2432050"/>
          <p14:tracePt t="20548" x="7512050" y="2425700"/>
          <p14:tracePt t="20554" x="7531100" y="2406650"/>
          <p14:tracePt t="20561" x="7562850" y="2381250"/>
          <p14:tracePt t="20572" x="7581900" y="2368550"/>
          <p14:tracePt t="20589" x="7639050" y="2343150"/>
          <p14:tracePt t="20607" x="7683500" y="2311400"/>
          <p14:tracePt t="20613" x="7689850" y="2305050"/>
          <p14:tracePt t="20623" x="7696200" y="2298700"/>
          <p14:tracePt t="20639" x="7702550" y="2298700"/>
          <p14:tracePt t="20831" x="7708900" y="2286000"/>
          <p14:tracePt t="20844" x="7708900" y="2279650"/>
          <p14:tracePt t="20884" x="7708900" y="2273300"/>
          <p14:tracePt t="20894" x="7696200" y="2266950"/>
          <p14:tracePt t="20905" x="7683500" y="2266950"/>
          <p14:tracePt t="20923" x="7664450" y="2266950"/>
          <p14:tracePt t="20939" x="7645400" y="2266950"/>
          <p14:tracePt t="20955" x="7632700" y="2266950"/>
          <p14:tracePt t="20972" x="7626350" y="2266950"/>
          <p14:tracePt t="20989" x="7620000" y="2266950"/>
          <p14:tracePt t="21005" x="7613650" y="2266950"/>
          <p14:tracePt t="21022" x="7607300" y="2266950"/>
          <p14:tracePt t="21039" x="7600950" y="2266950"/>
          <p14:tracePt t="21212" x="7607300" y="2266950"/>
          <p14:tracePt t="21228" x="7620000" y="2266950"/>
          <p14:tracePt t="21252" x="7626350" y="2266950"/>
          <p14:tracePt t="21261" x="7639050" y="2266950"/>
          <p14:tracePt t="21272" x="7651750" y="2260600"/>
          <p14:tracePt t="21289" x="7702550" y="2254250"/>
          <p14:tracePt t="21308" x="7727950" y="2247900"/>
          <p14:tracePt t="21323" x="7740650" y="2247900"/>
          <p14:tracePt t="21339" x="7753350" y="2247900"/>
          <p14:tracePt t="21643" x="7753350" y="2241550"/>
          <p14:tracePt t="21649" x="7747000" y="2241550"/>
          <p14:tracePt t="21660" x="7727950" y="2241550"/>
          <p14:tracePt t="21674" x="7696200" y="2241550"/>
          <p14:tracePt t="21689" x="7670800" y="2241550"/>
          <p14:tracePt t="21705" x="7658100" y="2241550"/>
          <p14:tracePt t="21722" x="7651750" y="2241550"/>
          <p14:tracePt t="21916" x="7645400" y="2241550"/>
          <p14:tracePt t="21926" x="7639050" y="2241550"/>
          <p14:tracePt t="21932" x="7632700" y="2241550"/>
          <p14:tracePt t="21939" x="7626350" y="2241550"/>
          <p14:tracePt t="21955" x="7613650" y="2241550"/>
          <p14:tracePt t="21972" x="7607300" y="2241550"/>
          <p14:tracePt t="22221" x="7613650" y="2241550"/>
          <p14:tracePt t="22228" x="7626350" y="2241550"/>
          <p14:tracePt t="22239" x="7639050" y="2241550"/>
          <p14:tracePt t="22255" x="7664450" y="2241550"/>
          <p14:tracePt t="22272" x="7702550" y="2241550"/>
          <p14:tracePt t="22289" x="7753350" y="2235200"/>
          <p14:tracePt t="22308" x="7797800" y="2228850"/>
          <p14:tracePt t="22322" x="7842250" y="2216150"/>
          <p14:tracePt t="22339" x="7880350" y="2216150"/>
          <p14:tracePt t="22356" x="7912100" y="2216150"/>
          <p14:tracePt t="22374" x="7937500" y="2209800"/>
          <p14:tracePt t="22392" x="7962900" y="2203450"/>
          <p14:tracePt t="22406" x="7969250" y="2203450"/>
          <p14:tracePt t="22422" x="7988300" y="2203450"/>
          <p14:tracePt t="22439" x="8001000" y="2203450"/>
          <p14:tracePt t="22455" x="8007350" y="2203450"/>
          <p14:tracePt t="22472" x="8026400" y="2203450"/>
          <p14:tracePt t="22490" x="8045450" y="2203450"/>
          <p14:tracePt t="22505" x="8077200" y="2203450"/>
          <p14:tracePt t="22522" x="8134350" y="2203450"/>
          <p14:tracePt t="22539" x="8197850" y="2203450"/>
          <p14:tracePt t="22558" x="8229600" y="2203450"/>
          <p14:tracePt t="22572" x="8274050" y="2203450"/>
          <p14:tracePt t="22589" x="8299450" y="2203450"/>
          <p14:tracePt t="22605" x="8324850" y="2203450"/>
          <p14:tracePt t="22624" x="8337550" y="2203450"/>
          <p14:tracePt t="22643" x="8343900" y="2209800"/>
          <p14:tracePt t="22658" x="8356600" y="2209800"/>
          <p14:tracePt t="23108" x="8337550" y="2209800"/>
          <p14:tracePt t="23116" x="8280400" y="2216150"/>
          <p14:tracePt t="23126" x="8242300" y="2222500"/>
          <p14:tracePt t="23142" x="8121650" y="2241550"/>
          <p14:tracePt t="23155" x="8007350" y="2254250"/>
          <p14:tracePt t="23173" x="7912100" y="2286000"/>
          <p14:tracePt t="23189" x="7823200" y="2292350"/>
          <p14:tracePt t="23205" x="7759700" y="2292350"/>
          <p14:tracePt t="23222" x="7708900" y="2292350"/>
          <p14:tracePt t="23239" x="7689850" y="2292350"/>
          <p14:tracePt t="23255" x="7664450" y="2292350"/>
          <p14:tracePt t="23272" x="7639050" y="2292350"/>
          <p14:tracePt t="23289" x="7626350" y="2292350"/>
          <p14:tracePt t="23395" x="7620000" y="2292350"/>
          <p14:tracePt t="23403" x="7613650" y="2292350"/>
          <p14:tracePt t="23410" x="7607300" y="2292350"/>
          <p14:tracePt t="23423" x="7588250" y="2292350"/>
          <p14:tracePt t="23439" x="7569200" y="2292350"/>
          <p14:tracePt t="23455" x="7556500" y="2292350"/>
          <p14:tracePt t="23472" x="7543800" y="2292350"/>
          <p14:tracePt t="23489" x="7524750" y="2292350"/>
          <p14:tracePt t="23884" x="7505700" y="2292350"/>
          <p14:tracePt t="23895" x="7480300" y="2292350"/>
          <p14:tracePt t="23905" x="7423150" y="2292350"/>
          <p14:tracePt t="23925" x="7378700" y="2298700"/>
          <p14:tracePt t="23939" x="7346950" y="2311400"/>
          <p14:tracePt t="23955" x="7340600" y="2311400"/>
          <p14:tracePt t="24081" x="7346950" y="2311400"/>
          <p14:tracePt t="24093" x="7359650" y="2311400"/>
          <p14:tracePt t="24097" x="7372350" y="2311400"/>
          <p14:tracePt t="24107" x="7391400" y="2311400"/>
          <p14:tracePt t="24122" x="7429500" y="2311400"/>
          <p14:tracePt t="24140" x="7473950" y="2311400"/>
          <p14:tracePt t="24155" x="7550150" y="2311400"/>
          <p14:tracePt t="24173" x="7620000" y="2311400"/>
          <p14:tracePt t="24189" x="7708900" y="2311400"/>
          <p14:tracePt t="24206" x="7823200" y="2311400"/>
          <p14:tracePt t="24222" x="7937500" y="2311400"/>
          <p14:tracePt t="24239" x="8051800" y="2311400"/>
          <p14:tracePt t="24256" x="8128000" y="2305050"/>
          <p14:tracePt t="24273" x="8191500" y="2298700"/>
          <p14:tracePt t="24572" x="8197850" y="2286000"/>
          <p14:tracePt t="24587" x="8191500" y="2273300"/>
          <p14:tracePt t="24599" x="8185150" y="2266950"/>
          <p14:tracePt t="24606" x="8166100" y="2260600"/>
          <p14:tracePt t="24622" x="8153400" y="2254250"/>
          <p14:tracePt t="24640" x="8140700" y="2254250"/>
          <p14:tracePt t="24656" x="8134350" y="2247900"/>
          <p14:tracePt t="24836" x="8121650" y="2247900"/>
          <p14:tracePt t="24846" x="8089900" y="2247900"/>
          <p14:tracePt t="24856" x="8045450" y="2247900"/>
          <p14:tracePt t="24873" x="7842250" y="2273300"/>
          <p14:tracePt t="24890" x="7677150" y="2273300"/>
          <p14:tracePt t="24905" x="7518400" y="2279650"/>
          <p14:tracePt t="24924" x="7378700" y="2305050"/>
          <p14:tracePt t="24939" x="7289800" y="2317750"/>
          <p14:tracePt t="24955" x="7245350" y="2317750"/>
          <p14:tracePt t="24972" x="7207250" y="2324100"/>
          <p14:tracePt t="24988" x="7194550" y="2324100"/>
          <p14:tracePt t="25005" x="7175500" y="2324100"/>
          <p14:tracePt t="25022" x="7131050" y="2324100"/>
          <p14:tracePt t="25038" x="7080250" y="2324100"/>
          <p14:tracePt t="25058" x="6985000" y="2324100"/>
          <p14:tracePt t="25073" x="6915150" y="2324100"/>
          <p14:tracePt t="25088" x="6858000" y="2324100"/>
          <p14:tracePt t="25107" x="6838950" y="2324100"/>
          <p14:tracePt t="25220" x="6851650" y="2324100"/>
          <p14:tracePt t="25229" x="6877050" y="2324100"/>
          <p14:tracePt t="25239" x="6915150" y="2336800"/>
          <p14:tracePt t="25255" x="7010400" y="2336800"/>
          <p14:tracePt t="25273" x="7219950" y="2336800"/>
          <p14:tracePt t="25289" x="7302500" y="2336800"/>
          <p14:tracePt t="25308" x="7575550" y="2336800"/>
          <p14:tracePt t="25322" x="7753350" y="2336800"/>
          <p14:tracePt t="25339" x="7905750" y="2336800"/>
          <p14:tracePt t="25357" x="8007350" y="2336800"/>
          <p14:tracePt t="25373" x="8058150" y="2336800"/>
          <p14:tracePt t="25391" x="8064500" y="2336800"/>
          <p14:tracePt t="25405" x="8070850" y="2336800"/>
          <p14:tracePt t="25650" x="8058150" y="2336800"/>
          <p14:tracePt t="25659" x="8020050" y="2336800"/>
          <p14:tracePt t="25666" x="7969250" y="2336800"/>
          <p14:tracePt t="25674" x="7912100" y="2336800"/>
          <p14:tracePt t="25689" x="7759700" y="2336800"/>
          <p14:tracePt t="25705" x="7575550" y="2336800"/>
          <p14:tracePt t="25722" x="7410450" y="2336800"/>
          <p14:tracePt t="25739" x="7283450" y="2336800"/>
          <p14:tracePt t="25756" x="7232650" y="2336800"/>
          <p14:tracePt t="25810" x="7245350" y="2336800"/>
          <p14:tracePt t="25818" x="7296150" y="2336800"/>
          <p14:tracePt t="25827" x="7346950" y="2336800"/>
          <p14:tracePt t="25838" x="7410450" y="2336800"/>
          <p14:tracePt t="25856" x="7569200" y="2336800"/>
          <p14:tracePt t="25874" x="7810500" y="2330450"/>
          <p14:tracePt t="25892" x="7912100" y="2311400"/>
          <p14:tracePt t="25905" x="7950200" y="2311400"/>
          <p14:tracePt t="34186" x="7912100" y="2311400"/>
          <p14:tracePt t="34194" x="7816850" y="2362200"/>
          <p14:tracePt t="34204" x="7696200" y="2406650"/>
          <p14:tracePt t="34221" x="7346950" y="2565400"/>
          <p14:tracePt t="34238" x="6870700" y="2705100"/>
          <p14:tracePt t="34254" x="6330950" y="2794000"/>
          <p14:tracePt t="34271" x="5791200" y="2889250"/>
          <p14:tracePt t="34288" x="5467350" y="2927350"/>
          <p14:tracePt t="34306" x="5175250" y="2971800"/>
          <p14:tracePt t="34321" x="5073650" y="2971800"/>
          <p14:tracePt t="34338" x="4984750" y="2971800"/>
          <p14:tracePt t="34354" x="4940300" y="2971800"/>
          <p14:tracePt t="34373" x="4927600" y="2971800"/>
          <p14:tracePt t="34391" x="4914900" y="2971800"/>
          <p14:tracePt t="34405" x="4902200" y="2965450"/>
          <p14:tracePt t="34425" x="4864100" y="2940050"/>
          <p14:tracePt t="34438" x="4781550" y="2933700"/>
          <p14:tracePt t="34454" x="4673600" y="2914650"/>
          <p14:tracePt t="34471" x="4514850" y="2914650"/>
          <p14:tracePt t="34490" x="4248150" y="2901950"/>
          <p14:tracePt t="34504" x="4083050" y="2863850"/>
          <p14:tracePt t="34521" x="4006850" y="2813050"/>
          <p14:tracePt t="34538" x="3975100" y="2762250"/>
          <p14:tracePt t="34554" x="3949700" y="2667000"/>
          <p14:tracePt t="34571" x="3930650" y="2546350"/>
          <p14:tracePt t="34588" x="3917950" y="2425700"/>
          <p14:tracePt t="34605" x="3879850" y="2305050"/>
          <p14:tracePt t="34609" x="3873500" y="2260600"/>
          <p14:tracePt t="34623" x="3854450" y="2203450"/>
          <p14:tracePt t="34640" x="3816350" y="2101850"/>
          <p14:tracePt t="34655" x="3778250" y="2019300"/>
          <p14:tracePt t="34671" x="3746500" y="1968500"/>
          <p14:tracePt t="34688" x="3721100" y="1917700"/>
          <p14:tracePt t="34705" x="3702050" y="1892300"/>
          <p14:tracePt t="34721" x="3702050" y="1873250"/>
          <p14:tracePt t="34738" x="3702050" y="1866900"/>
          <p14:tracePt t="34755" x="3702050" y="1860550"/>
          <p14:tracePt t="34772" x="3702050" y="1847850"/>
          <p14:tracePt t="34788" x="3702050" y="1835150"/>
          <p14:tracePt t="34806" x="3708400" y="1816100"/>
          <p14:tracePt t="34821" x="3733800" y="1790700"/>
          <p14:tracePt t="34837" x="3752850" y="1778000"/>
          <p14:tracePt t="34854" x="3765550" y="1765300"/>
          <p14:tracePt t="34889" x="3771900" y="1758950"/>
          <p14:tracePt t="34914" x="3771900" y="1746250"/>
          <p14:tracePt t="34924" x="3746500" y="1746250"/>
          <p14:tracePt t="34937" x="3663950" y="1714500"/>
          <p14:tracePt t="34954" x="3556000" y="1676400"/>
          <p14:tracePt t="34971" x="3441700" y="1644650"/>
          <p14:tracePt t="34990" x="3308350" y="1631950"/>
          <p14:tracePt t="35004" x="3181350" y="1631950"/>
          <p14:tracePt t="35021" x="3086100" y="1631950"/>
          <p14:tracePt t="35038" x="3035300" y="1631950"/>
          <p14:tracePt t="35057" x="2965450" y="1657350"/>
          <p14:tracePt t="35071" x="2895600" y="1701800"/>
          <p14:tracePt t="35088" x="2844800" y="1739900"/>
          <p14:tracePt t="35105" x="2806700" y="1771650"/>
          <p14:tracePt t="35123" x="2787650" y="1784350"/>
          <p14:tracePt t="35140" x="2749550" y="1803400"/>
          <p14:tracePt t="35154" x="2730500" y="1816100"/>
          <p14:tracePt t="35172" x="2711450" y="1835150"/>
          <p14:tracePt t="35188" x="2711450" y="1847850"/>
          <p14:tracePt t="35204" x="2711450" y="1860550"/>
          <p14:tracePt t="35221" x="2711450" y="1873250"/>
          <p14:tracePt t="35239" x="2711450" y="1911350"/>
          <p14:tracePt t="35255" x="2711450" y="1943100"/>
          <p14:tracePt t="35271" x="2736850" y="2006600"/>
          <p14:tracePt t="35288" x="2800350" y="2082800"/>
          <p14:tracePt t="35305" x="2813050" y="2108200"/>
          <p14:tracePt t="35321" x="2863850" y="2171700"/>
          <p14:tracePt t="35337" x="2901950" y="2222500"/>
          <p14:tracePt t="35354" x="2940050" y="2260600"/>
          <p14:tracePt t="35373" x="2971800" y="2311400"/>
          <p14:tracePt t="35388" x="3009900" y="2355850"/>
          <p14:tracePt t="35404" x="3048000" y="2387600"/>
          <p14:tracePt t="35423" x="3086100" y="2413000"/>
          <p14:tracePt t="35438" x="3130550" y="2425700"/>
          <p14:tracePt t="35454" x="3175000" y="2432050"/>
          <p14:tracePt t="35471" x="3238500" y="2444750"/>
          <p14:tracePt t="35488" x="3302000" y="2444750"/>
          <p14:tracePt t="35505" x="3479800" y="2444750"/>
          <p14:tracePt t="35521" x="3606800" y="2444750"/>
          <p14:tracePt t="35537" x="3714750" y="2425700"/>
          <p14:tracePt t="35554" x="3784600" y="2413000"/>
          <p14:tracePt t="35571" x="3841750" y="2393950"/>
          <p14:tracePt t="35588" x="3873500" y="2362200"/>
          <p14:tracePt t="35604" x="3911600" y="2317750"/>
          <p14:tracePt t="35609" x="3924300" y="2298700"/>
          <p14:tracePt t="35622" x="3943350" y="2266950"/>
          <p14:tracePt t="35640" x="3956050" y="2222500"/>
          <p14:tracePt t="35654" x="3968750" y="2184400"/>
          <p14:tracePt t="35674" x="3981450" y="2146300"/>
          <p14:tracePt t="35689" x="3981450" y="2120900"/>
          <p14:tracePt t="35705" x="3981450" y="2114550"/>
          <p14:tracePt t="35721" x="3987800" y="2076450"/>
          <p14:tracePt t="35738" x="3987800" y="2063750"/>
          <p14:tracePt t="35755" x="3987800" y="2038350"/>
          <p14:tracePt t="35771" x="3987800" y="2012950"/>
          <p14:tracePt t="35788" x="3981450" y="1987550"/>
          <p14:tracePt t="35807" x="3968750" y="1955800"/>
          <p14:tracePt t="35821" x="3943350" y="1930400"/>
          <p14:tracePt t="35837" x="3930650" y="1905000"/>
          <p14:tracePt t="35854" x="3911600" y="1892300"/>
          <p14:tracePt t="35871" x="3898900" y="1873250"/>
          <p14:tracePt t="35890" x="3886200" y="1854200"/>
          <p14:tracePt t="35904" x="3879850" y="1854200"/>
          <p14:tracePt t="35923" x="3867150" y="1835150"/>
          <p14:tracePt t="36010" x="3867150" y="1828800"/>
          <p14:tracePt t="36788" x="3879850" y="1822450"/>
          <p14:tracePt t="36798" x="3937000" y="1803400"/>
          <p14:tracePt t="36804" x="4025900" y="1765300"/>
          <p14:tracePt t="36821" x="4286250" y="1657350"/>
          <p14:tracePt t="36838" x="4413250" y="1638300"/>
          <p14:tracePt t="36854" x="4438650" y="1638300"/>
          <p14:tracePt t="36871" x="4445000" y="1638300"/>
          <p14:tracePt t="36930" x="4451350" y="1638300"/>
          <p14:tracePt t="36937" x="4457700" y="1638300"/>
          <p14:tracePt t="36956" x="4470400" y="1644650"/>
          <p14:tracePt t="36962" x="4483100" y="1670050"/>
          <p14:tracePt t="36971" x="4502150" y="1708150"/>
          <p14:tracePt t="36988" x="4559300" y="1809750"/>
          <p14:tracePt t="37004" x="4641850" y="1943100"/>
          <p14:tracePt t="37021" x="4692650" y="2057400"/>
          <p14:tracePt t="37038" x="4730750" y="2152650"/>
          <p14:tracePt t="37057" x="4762500" y="2286000"/>
          <p14:tracePt t="37071" x="4775200" y="2336800"/>
          <p14:tracePt t="37087" x="4787900" y="2419350"/>
          <p14:tracePt t="37105" x="4806950" y="2501900"/>
          <p14:tracePt t="37122" x="4813300" y="2546350"/>
          <p14:tracePt t="37140" x="4832350" y="2578100"/>
          <p14:tracePt t="37154" x="4838700" y="2590800"/>
          <p14:tracePt t="37171" x="4845050" y="2597150"/>
          <p14:tracePt t="37249" x="4851400" y="2603500"/>
          <p14:tracePt t="37258" x="4857750" y="2609850"/>
          <p14:tracePt t="37284" x="4864100" y="2616200"/>
          <p14:tracePt t="38641" x="4870450" y="2622550"/>
          <p14:tracePt t="38649" x="4889500" y="2622550"/>
          <p14:tracePt t="38658" x="4902200" y="2622550"/>
          <p14:tracePt t="38672" x="4914900" y="2628900"/>
          <p14:tracePt t="38750" x="4921250" y="2628900"/>
          <p14:tracePt t="38767" x="4921250" y="2647950"/>
          <p14:tracePt t="38770" x="4908550" y="2667000"/>
          <p14:tracePt t="38787" x="4851400" y="2717800"/>
          <p14:tracePt t="38804" x="4762500" y="2768600"/>
          <p14:tracePt t="38821" x="4705350" y="2800350"/>
          <p14:tracePt t="38837" x="4654550" y="2819400"/>
          <p14:tracePt t="38854" x="4648200" y="2825750"/>
          <p14:tracePt t="38871" x="4622800" y="2844800"/>
          <p14:tracePt t="38889" x="4622800" y="2851150"/>
          <p14:tracePt t="38904" x="4622800" y="2882900"/>
          <p14:tracePt t="38920" x="4648200" y="2946400"/>
          <p14:tracePt t="38937" x="4692650" y="3035300"/>
          <p14:tracePt t="38954" x="4724400" y="3098800"/>
          <p14:tracePt t="38971" x="4749800" y="3149600"/>
          <p14:tracePt t="38987" x="4756150" y="3175000"/>
          <p14:tracePt t="39004" x="4768850" y="3206750"/>
          <p14:tracePt t="39021" x="4775200" y="3213100"/>
          <p14:tracePt t="39252" x="4794250" y="3225800"/>
          <p14:tracePt t="39260" x="4806950" y="3225800"/>
          <p14:tracePt t="39270" x="4819650" y="3232150"/>
          <p14:tracePt t="39287" x="4826000" y="3238500"/>
          <p14:tracePt t="39304" x="4845050" y="3257550"/>
          <p14:tracePt t="39320" x="4857750" y="3282950"/>
          <p14:tracePt t="39337" x="4864100" y="3295650"/>
          <p14:tracePt t="39354" x="4870450" y="3308350"/>
          <p14:tracePt t="39493" x="4864100" y="3314700"/>
          <p14:tracePt t="39502" x="4857750" y="3314700"/>
          <p14:tracePt t="39509" x="4838700" y="3314700"/>
          <p14:tracePt t="39521" x="4826000" y="3314700"/>
          <p14:tracePt t="39538" x="4813300" y="3321050"/>
          <p14:tracePt t="39556" x="4806950" y="3327400"/>
          <p14:tracePt t="39684" x="4800600" y="3327400"/>
          <p14:tracePt t="39724" x="4794250" y="3327400"/>
          <p14:tracePt t="39740" x="4781550" y="3327400"/>
          <p14:tracePt t="39756" x="4775200" y="3327400"/>
          <p14:tracePt t="39779" x="4762500" y="3321050"/>
          <p14:tracePt t="39785" x="4762500" y="3314700"/>
          <p14:tracePt t="39794" x="4762500" y="3308350"/>
          <p14:tracePt t="39804" x="4762500" y="3295650"/>
          <p14:tracePt t="39820" x="4762500" y="3289300"/>
          <p14:tracePt t="39837" x="4762500" y="3270250"/>
          <p14:tracePt t="39854" x="4762500" y="3257550"/>
          <p14:tracePt t="39871" x="4762500" y="3244850"/>
          <p14:tracePt t="39891" x="4768850" y="3232150"/>
          <p14:tracePt t="39923" x="4768850" y="3219450"/>
          <p14:tracePt t="39937" x="4768850" y="3194050"/>
          <p14:tracePt t="39954" x="4768850" y="3168650"/>
          <p14:tracePt t="39970" x="4775200" y="3149600"/>
          <p14:tracePt t="39987" x="4781550" y="3136900"/>
          <p14:tracePt t="40004" x="4787900" y="3117850"/>
          <p14:tracePt t="40020" x="4787900" y="3105150"/>
          <p14:tracePt t="40037" x="4787900" y="3086100"/>
          <p14:tracePt t="40056" x="4787900" y="3067050"/>
          <p14:tracePt t="40070" x="4787900" y="3048000"/>
          <p14:tracePt t="40087" x="4787900" y="3035300"/>
          <p14:tracePt t="40104" x="4787900" y="3022600"/>
          <p14:tracePt t="40124" x="4787900" y="3016250"/>
          <p14:tracePt t="40146" x="4794250" y="3016250"/>
          <p14:tracePt t="40155" x="4794250" y="3009900"/>
          <p14:tracePt t="40210" x="4806950" y="3009900"/>
          <p14:tracePt t="40226" x="4832350" y="3022600"/>
          <p14:tracePt t="40235" x="4845050" y="3035300"/>
          <p14:tracePt t="40242" x="4864100" y="3048000"/>
          <p14:tracePt t="40254" x="4883150" y="3067050"/>
          <p14:tracePt t="40271" x="4946650" y="3111500"/>
          <p14:tracePt t="40287" x="4972050" y="3136900"/>
          <p14:tracePt t="40306" x="4984750" y="3143250"/>
          <p14:tracePt t="40347" x="4984750" y="3149600"/>
          <p14:tracePt t="40357" x="4984750" y="3155950"/>
          <p14:tracePt t="40364" x="4984750" y="3162300"/>
          <p14:tracePt t="40375" x="4984750" y="3181350"/>
          <p14:tracePt t="40391" x="4959350" y="3187700"/>
          <p14:tracePt t="40404" x="4921250" y="3200400"/>
          <p14:tracePt t="40421" x="4889500" y="3200400"/>
          <p14:tracePt t="40438" x="4845050" y="3200400"/>
          <p14:tracePt t="40454" x="4800600" y="3200400"/>
          <p14:tracePt t="40471" x="4730750" y="3200400"/>
          <p14:tracePt t="40487" x="4654550" y="3200400"/>
          <p14:tracePt t="40504" x="4559300" y="3200400"/>
          <p14:tracePt t="40521" x="4432300" y="3200400"/>
          <p14:tracePt t="40537" x="4362450" y="3200400"/>
          <p14:tracePt t="40555" x="4343400" y="3200400"/>
          <p14:tracePt t="40570" x="4318000" y="3206750"/>
          <p14:tracePt t="40587" x="4305300" y="3206750"/>
          <p14:tracePt t="40604" x="4279900" y="3206750"/>
          <p14:tracePt t="40623" x="4254500" y="3213100"/>
          <p14:tracePt t="40641" x="4210050" y="3225800"/>
          <p14:tracePt t="40654" x="4191000" y="3225800"/>
          <p14:tracePt t="40672" x="4146550" y="3225800"/>
          <p14:tracePt t="40687" x="4102100" y="3225800"/>
          <p14:tracePt t="40704" x="4032250" y="3219450"/>
          <p14:tracePt t="40720" x="3924300" y="3181350"/>
          <p14:tracePt t="40737" x="3765550" y="3124200"/>
          <p14:tracePt t="40754" x="3683000" y="3092450"/>
          <p14:tracePt t="40770" x="3625850" y="3054350"/>
          <p14:tracePt t="40788" x="3568700" y="3009900"/>
          <p14:tracePt t="40806" x="3524250" y="2965450"/>
          <p14:tracePt t="40821" x="3492500" y="2927350"/>
          <p14:tracePt t="40837" x="3460750" y="2882900"/>
          <p14:tracePt t="40854" x="3435350" y="2851150"/>
          <p14:tracePt t="40870" x="3409950" y="2825750"/>
          <p14:tracePt t="40890" x="3397250" y="2800350"/>
          <p14:tracePt t="41036" x="3390900" y="2800350"/>
          <p14:tracePt t="41054" x="3378200" y="2800350"/>
          <p14:tracePt t="41060" x="3359150" y="2794000"/>
          <p14:tracePt t="41070" x="3340100" y="2794000"/>
          <p14:tracePt t="41087" x="3282950" y="2787650"/>
          <p14:tracePt t="41104" x="3244850" y="2781300"/>
          <p14:tracePt t="41108" x="3232150" y="2774950"/>
          <p14:tracePt t="41123" x="3200400" y="2768600"/>
          <p14:tracePt t="41140" x="3162300" y="2755900"/>
          <p14:tracePt t="41154" x="3149600" y="2749550"/>
          <p14:tracePt t="41172" x="3143250" y="2749550"/>
          <p14:tracePt t="41187" x="3136900" y="2749550"/>
          <p14:tracePt t="41204" x="3124200" y="2743200"/>
          <p14:tracePt t="41220" x="3117850" y="2743200"/>
          <p14:tracePt t="41237" x="3111500" y="2724150"/>
          <p14:tracePt t="41254" x="3092450" y="2698750"/>
          <p14:tracePt t="41271" x="3092450" y="2686050"/>
          <p14:tracePt t="41287" x="3092450" y="2635250"/>
          <p14:tracePt t="41304" x="3105150" y="2571750"/>
          <p14:tracePt t="41321" x="3111500" y="2552700"/>
          <p14:tracePt t="41337" x="3130550" y="2520950"/>
          <p14:tracePt t="41353" x="3130550" y="2514600"/>
          <p14:tracePt t="41371" x="3136900" y="2508250"/>
          <p14:tracePt t="41404" x="3155950" y="2501900"/>
          <p14:tracePt t="41422" x="3187700" y="2495550"/>
          <p14:tracePt t="41438" x="3282950" y="2495550"/>
          <p14:tracePt t="41454" x="3403600" y="2495550"/>
          <p14:tracePt t="41471" x="3511550" y="2495550"/>
          <p14:tracePt t="41488" x="3587750" y="2489200"/>
          <p14:tracePt t="41505" x="3625850" y="2476500"/>
          <p14:tracePt t="41521" x="3644900" y="2476500"/>
          <p14:tracePt t="41537" x="3670300" y="2476500"/>
          <p14:tracePt t="41556" x="3695700" y="2476500"/>
          <p14:tracePt t="41570" x="3721100" y="2476500"/>
          <p14:tracePt t="41587" x="3752850" y="2476500"/>
          <p14:tracePt t="41604" x="3810000" y="2489200"/>
          <p14:tracePt t="41612" x="3829050" y="2495550"/>
          <p14:tracePt t="41621" x="3841750" y="2501900"/>
          <p14:tracePt t="41640" x="3867150" y="2508250"/>
          <p14:tracePt t="41721" x="3873500" y="2508250"/>
          <p14:tracePt t="41747" x="3879850" y="2508250"/>
          <p14:tracePt t="41754" x="3886200" y="2508250"/>
          <p14:tracePt t="41761" x="3892550" y="2508250"/>
          <p14:tracePt t="41786" x="3898900" y="2508250"/>
          <p14:tracePt t="42306" x="3905250" y="2508250"/>
          <p14:tracePt t="42313" x="3905250" y="2520950"/>
          <p14:tracePt t="42323" x="3898900" y="2520950"/>
          <p14:tracePt t="42337" x="3867150" y="2540000"/>
          <p14:tracePt t="42354" x="3854450" y="2559050"/>
          <p14:tracePt t="42370" x="3822700" y="2571750"/>
          <p14:tracePt t="42389" x="3797300" y="2590800"/>
          <p14:tracePt t="42404" x="3752850" y="2603500"/>
          <p14:tracePt t="42421" x="3721100" y="2616200"/>
          <p14:tracePt t="42437" x="3683000" y="2622550"/>
          <p14:tracePt t="42453" x="3651250" y="2622550"/>
          <p14:tracePt t="42470" x="3613150" y="2622550"/>
          <p14:tracePt t="42487" x="3556000" y="2622550"/>
          <p14:tracePt t="42504" x="3505200" y="2622550"/>
          <p14:tracePt t="42521" x="3429000" y="2622550"/>
          <p14:tracePt t="42537" x="3359150" y="2641600"/>
          <p14:tracePt t="42554" x="3333750" y="2647950"/>
          <p14:tracePt t="42868" x="3333750" y="2641600"/>
          <p14:tracePt t="42876" x="3333750" y="2628900"/>
          <p14:tracePt t="42890" x="3333750" y="2609850"/>
          <p14:tracePt t="42903" x="3333750" y="2597150"/>
          <p14:tracePt t="42922" x="3333750" y="2578100"/>
          <p14:tracePt t="42937" x="3333750" y="2565400"/>
          <p14:tracePt t="42954" x="3327400" y="2540000"/>
          <p14:tracePt t="43054" x="3321050" y="2527300"/>
          <p14:tracePt t="43058" x="3308350" y="2514600"/>
          <p14:tracePt t="43070" x="3289300" y="2508250"/>
          <p14:tracePt t="43087" x="3270250" y="2495550"/>
          <p14:tracePt t="43104" x="3244850" y="2495550"/>
          <p14:tracePt t="43108" x="3238500" y="2495550"/>
          <p14:tracePt t="43130" x="3232150" y="2495550"/>
          <p14:tracePt t="43164" x="3225800" y="2495550"/>
          <p14:tracePt t="43195" x="3225800" y="2501900"/>
          <p14:tracePt t="43371" x="3225800" y="2495550"/>
          <p14:tracePt t="43378" x="3225800" y="2476500"/>
          <p14:tracePt t="43389" x="3225800" y="2457450"/>
          <p14:tracePt t="43404" x="3225800" y="2451100"/>
          <p14:tracePt t="43420" x="3225800" y="2438400"/>
          <p14:tracePt t="43437" x="3225800" y="2432050"/>
          <p14:tracePt t="43483" x="3232150" y="2432050"/>
          <p14:tracePt t="43491" x="3238500" y="2432050"/>
          <p14:tracePt t="43499" x="3244850" y="2432050"/>
          <p14:tracePt t="43506" x="3263900" y="2432050"/>
          <p14:tracePt t="43521" x="3289300" y="2432050"/>
          <p14:tracePt t="43537" x="3384550" y="2438400"/>
          <p14:tracePt t="43555" x="3435350" y="2444750"/>
          <p14:tracePt t="43570" x="3467100" y="2451100"/>
          <p14:tracePt t="43587" x="3492500" y="2451100"/>
          <p14:tracePt t="43788" x="3498850" y="2451100"/>
          <p14:tracePt t="43798" x="3511550" y="2457450"/>
          <p14:tracePt t="43810" x="3524250" y="2463800"/>
          <p14:tracePt t="43820" x="3536950" y="2470150"/>
          <p14:tracePt t="43837" x="3549650" y="2476500"/>
          <p14:tracePt t="43854" x="3568700" y="2489200"/>
          <p14:tracePt t="43871" x="3581400" y="2501900"/>
          <p14:tracePt t="43890" x="3606800" y="2520950"/>
          <p14:tracePt t="43903" x="3619500" y="2533650"/>
          <p14:tracePt t="43923" x="3676650" y="2584450"/>
          <p14:tracePt t="43937" x="3740150" y="2622550"/>
          <p14:tracePt t="43953" x="3810000" y="2654300"/>
          <p14:tracePt t="43970" x="3854450" y="2679700"/>
          <p14:tracePt t="43987" x="3898900" y="2692400"/>
          <p14:tracePt t="44003" x="3911600" y="2698750"/>
          <p14:tracePt t="44172" x="3917950" y="2698750"/>
          <p14:tracePt t="44178" x="3924300" y="2692400"/>
          <p14:tracePt t="44186" x="3930650" y="2679700"/>
          <p14:tracePt t="44203" x="3949700" y="2647950"/>
          <p14:tracePt t="44220" x="3968750" y="2635250"/>
          <p14:tracePt t="44237" x="3987800" y="2622550"/>
          <p14:tracePt t="44253" x="4019550" y="2616200"/>
          <p14:tracePt t="44271" x="4038600" y="2609850"/>
          <p14:tracePt t="44331" x="4044950" y="2609850"/>
          <p14:tracePt t="44419" x="4051300" y="2609850"/>
          <p14:tracePt t="44442" x="4057650" y="2609850"/>
          <p14:tracePt t="44453" x="4070350" y="2603500"/>
          <p14:tracePt t="44458" x="4076700" y="2603500"/>
          <p14:tracePt t="44470" x="4089400" y="2597150"/>
          <p14:tracePt t="44487" x="4114800" y="2584450"/>
          <p14:tracePt t="44503" x="4140200" y="2559050"/>
          <p14:tracePt t="44520" x="4146550" y="2546350"/>
          <p14:tracePt t="44537" x="4165600" y="2520950"/>
          <p14:tracePt t="44555" x="4171950" y="2508250"/>
          <p14:tracePt t="44570" x="4184650" y="2489200"/>
          <p14:tracePt t="44604" x="4197350" y="2482850"/>
          <p14:tracePt t="44813" x="4203700" y="2476500"/>
          <p14:tracePt t="44836" x="4203700" y="2470150"/>
          <p14:tracePt t="44860" x="4197350" y="2463800"/>
          <p14:tracePt t="44869" x="4191000" y="2451100"/>
          <p14:tracePt t="44884" x="4184650" y="2451100"/>
          <p14:tracePt t="44894" x="4178300" y="2438400"/>
          <p14:tracePt t="44906" x="4171950" y="2438400"/>
          <p14:tracePt t="44938" x="4165600" y="2438400"/>
          <p14:tracePt t="44954" x="4152900" y="2438400"/>
          <p14:tracePt t="44964" x="4146550" y="2438400"/>
          <p14:tracePt t="44974" x="4140200" y="2438400"/>
          <p14:tracePt t="44987" x="4127500" y="2438400"/>
          <p14:tracePt t="45003" x="4114800" y="2438400"/>
          <p14:tracePt t="45020" x="4102100" y="2438400"/>
          <p14:tracePt t="45037" x="4095750" y="2438400"/>
          <p14:tracePt t="45146" x="4089400" y="2438400"/>
          <p14:tracePt t="45195" x="4095750" y="2438400"/>
          <p14:tracePt t="45207" x="4108450" y="2444750"/>
          <p14:tracePt t="45219" x="4114800" y="2444750"/>
          <p14:tracePt t="45225" x="4127500" y="2444750"/>
          <p14:tracePt t="45237" x="4140200" y="2444750"/>
          <p14:tracePt t="45254" x="4159250" y="2444750"/>
          <p14:tracePt t="45271" x="4191000" y="2444750"/>
          <p14:tracePt t="45287" x="4210050" y="2451100"/>
          <p14:tracePt t="45304" x="4216400" y="2457450"/>
          <p14:tracePt t="45320" x="4222750" y="2463800"/>
          <p14:tracePt t="45353" x="4235450" y="2463800"/>
          <p14:tracePt t="45620" x="4216400" y="2476500"/>
          <p14:tracePt t="45627" x="4184650" y="2495550"/>
          <p14:tracePt t="45639" x="4165600" y="2520950"/>
          <p14:tracePt t="45654" x="4108450" y="2571750"/>
          <p14:tracePt t="45673" x="4000500" y="2711450"/>
          <p14:tracePt t="45687" x="3968750" y="2755900"/>
          <p14:tracePt t="45703" x="3917950" y="2832100"/>
          <p14:tracePt t="45720" x="3873500" y="2901950"/>
          <p14:tracePt t="45738" x="3854450" y="2946400"/>
          <p14:tracePt t="45753" x="3848100" y="2978150"/>
          <p14:tracePt t="45770" x="3822700" y="3048000"/>
          <p14:tracePt t="45787" x="3790950" y="3143250"/>
          <p14:tracePt t="45807" x="3759200" y="3251200"/>
          <p14:tracePt t="45820" x="3714750" y="3333750"/>
          <p14:tracePt t="45837" x="3670300" y="3403600"/>
          <p14:tracePt t="45854" x="3638550" y="3441700"/>
          <p14:tracePt t="45870" x="3625850" y="3460750"/>
          <p14:tracePt t="45891" x="3619500" y="3473450"/>
          <p14:tracePt t="45938" x="3606800" y="3473450"/>
          <p14:tracePt t="45953" x="3606800" y="3448050"/>
          <p14:tracePt t="45962" x="3606800" y="3416300"/>
          <p14:tracePt t="45970" x="3606800" y="3371850"/>
          <p14:tracePt t="45987" x="3606800" y="3308350"/>
          <p14:tracePt t="46004" x="3606800" y="3270250"/>
          <p14:tracePt t="46020" x="3613150" y="3244850"/>
          <p14:tracePt t="46037" x="3613150" y="3238500"/>
          <p14:tracePt t="46054" x="3613150" y="3219450"/>
          <p14:tracePt t="46090" x="3619500" y="3213100"/>
          <p14:tracePt t="46103" x="3625850" y="3206750"/>
          <p14:tracePt t="46121" x="3638550" y="3194050"/>
          <p14:tracePt t="46140" x="3657600" y="3194050"/>
          <p14:tracePt t="46172" x="3663950" y="3187700"/>
          <p14:tracePt t="46186" x="3670300" y="3175000"/>
          <p14:tracePt t="46203" x="3683000" y="3155950"/>
          <p14:tracePt t="46220" x="3683000" y="3143250"/>
          <p14:tracePt t="46237" x="3683000" y="3136900"/>
          <p14:tracePt t="46253" x="3683000" y="3124200"/>
          <p14:tracePt t="46270" x="3683000" y="3117850"/>
          <p14:tracePt t="46314" x="3683000" y="3111500"/>
          <p14:tracePt t="46323" x="3683000" y="3105150"/>
          <p14:tracePt t="46337" x="3683000" y="3098800"/>
          <p14:tracePt t="46354" x="3676650" y="3098800"/>
          <p14:tracePt t="46378" x="3670300" y="3098800"/>
          <p14:tracePt t="46387" x="3663950" y="3098800"/>
          <p14:tracePt t="46403" x="3657600" y="3098800"/>
          <p14:tracePt t="46434" x="3651250" y="3098800"/>
          <p14:tracePt t="46443" x="3644900" y="3098800"/>
          <p14:tracePt t="46453" x="3638550" y="3098800"/>
          <p14:tracePt t="46474" x="3632200" y="3098800"/>
          <p14:tracePt t="46487" x="3625850" y="3098800"/>
          <p14:tracePt t="46504" x="3619500" y="3098800"/>
          <p14:tracePt t="46521" x="3600450" y="3098800"/>
          <p14:tracePt t="46537" x="3581400" y="3117850"/>
          <p14:tracePt t="46555" x="3562350" y="3136900"/>
          <p14:tracePt t="46571" x="3556000" y="3149600"/>
          <p14:tracePt t="46724" x="3568700" y="3149600"/>
          <p14:tracePt t="46734" x="3575050" y="3149600"/>
          <p14:tracePt t="46741" x="3587750" y="3143250"/>
          <p14:tracePt t="46754" x="3613150" y="3143250"/>
          <p14:tracePt t="46770" x="3625850" y="3143250"/>
          <p14:tracePt t="46787" x="3638550" y="3143250"/>
          <p14:tracePt t="46804" x="3644900" y="3143250"/>
          <p14:tracePt t="46820" x="3651250" y="3143250"/>
          <p14:tracePt t="46853" x="3657600" y="3143250"/>
          <p14:tracePt t="46874" x="3670300" y="3143250"/>
          <p14:tracePt t="46889" x="3683000" y="3149600"/>
          <p14:tracePt t="46904" x="3689350" y="3162300"/>
          <p14:tracePt t="46922" x="3695700" y="3187700"/>
          <p14:tracePt t="46953" x="3695700" y="3194050"/>
          <p14:tracePt t="47002" x="3695700" y="3200400"/>
          <p14:tracePt t="47116" x="3689350" y="3200400"/>
          <p14:tracePt t="47132" x="3683000" y="3194050"/>
          <p14:tracePt t="47148" x="3683000" y="3187700"/>
          <p14:tracePt t="47158" x="3676650" y="3181350"/>
          <p14:tracePt t="47172" x="3676650" y="3175000"/>
          <p14:tracePt t="47186" x="3663950" y="3155950"/>
          <p14:tracePt t="47203" x="3657600" y="3149600"/>
          <p14:tracePt t="47220" x="3651250" y="3136900"/>
          <p14:tracePt t="47237" x="3651250" y="3130550"/>
          <p14:tracePt t="47253" x="3644900" y="3130550"/>
          <p14:tracePt t="47270" x="3638550" y="3124200"/>
          <p14:tracePt t="47304" x="3632200" y="3124200"/>
          <p14:tracePt t="47320" x="3625850" y="3124200"/>
          <p14:tracePt t="47337" x="3613150" y="3111500"/>
          <p14:tracePt t="47353" x="3606800" y="3111500"/>
          <p14:tracePt t="47373" x="3600450" y="3105150"/>
          <p14:tracePt t="47455" x="3594100" y="3105150"/>
          <p14:tracePt t="47491" x="3587750" y="3105150"/>
          <p14:tracePt t="47571" x="3587750" y="3111500"/>
          <p14:tracePt t="47583" x="3594100" y="3111500"/>
          <p14:tracePt t="47586" x="3600450" y="3111500"/>
          <p14:tracePt t="47604" x="3613150" y="3117850"/>
          <p14:tracePt t="47622" x="3632200" y="3130550"/>
          <p14:tracePt t="47640" x="3638550" y="3136900"/>
          <p14:tracePt t="47654" x="3657600" y="3136900"/>
          <p14:tracePt t="47672" x="3670300" y="3149600"/>
          <p14:tracePt t="47703" x="3676650" y="3149600"/>
          <p14:tracePt t="47721" x="3689350" y="3155950"/>
          <p14:tracePt t="47767" x="3695700" y="3155950"/>
          <p14:tracePt t="47795" x="3708400" y="3168650"/>
          <p14:tracePt t="47850" x="3708400" y="3175000"/>
          <p14:tracePt t="47859" x="3708400" y="3187700"/>
          <p14:tracePt t="47865" x="3721100" y="3194050"/>
          <p14:tracePt t="47882" x="3721100" y="3200400"/>
          <p14:tracePt t="47891" x="3721100" y="3206750"/>
          <p14:tracePt t="48015" x="3721100" y="3213100"/>
          <p14:tracePt t="48025" x="3714750" y="3213100"/>
          <p14:tracePt t="48042" x="3702050" y="3213100"/>
          <p14:tracePt t="48050" x="3702050" y="3206750"/>
          <p14:tracePt t="48066" x="3695700" y="3194050"/>
          <p14:tracePt t="48076" x="3695700" y="3187700"/>
          <p14:tracePt t="48086" x="3689350" y="3181350"/>
          <p14:tracePt t="48103" x="3676650" y="3168650"/>
          <p14:tracePt t="48120" x="3670300" y="3155950"/>
          <p14:tracePt t="48138" x="3670300" y="3149600"/>
          <p14:tracePt t="48153" x="3663950" y="3149600"/>
          <p14:tracePt t="48357" x="3657600" y="3143250"/>
          <p14:tracePt t="48476" x="3651250" y="3143250"/>
          <p14:tracePt t="49555" x="3644900" y="3130550"/>
          <p14:tracePt t="49570" x="3638550" y="3130550"/>
          <p14:tracePt t="49579" x="3638550" y="3124200"/>
          <p14:tracePt t="49587" x="3632200" y="3111500"/>
          <p14:tracePt t="49603" x="3619500" y="3092450"/>
          <p14:tracePt t="49620" x="3613150" y="3086100"/>
          <p14:tracePt t="49639" x="3613150" y="3073400"/>
          <p14:tracePt t="49672" x="3606800" y="3067050"/>
          <p14:tracePt t="49686" x="3606800" y="3060700"/>
          <p14:tracePt t="49741" x="3606800" y="3054350"/>
          <p14:tracePt t="49756" x="3625850" y="3054350"/>
          <p14:tracePt t="49766" x="3651250" y="3054350"/>
          <p14:tracePt t="49769" x="3695700" y="3054350"/>
          <p14:tracePt t="49787" x="3765550" y="3054350"/>
          <p14:tracePt t="49803" x="3841750" y="3054350"/>
          <p14:tracePt t="49820" x="3905250" y="3054350"/>
          <p14:tracePt t="49837" x="3949700" y="3041650"/>
          <p14:tracePt t="49853" x="3962400" y="3041650"/>
          <p14:tracePt t="49870" x="3968750" y="3041650"/>
          <p14:tracePt t="50714" x="3968750" y="3067050"/>
          <p14:tracePt t="50723" x="3968750" y="3086100"/>
          <p14:tracePt t="50729" x="3968750" y="3105150"/>
          <p14:tracePt t="50739" x="3968750" y="3124200"/>
          <p14:tracePt t="50753" x="3968750" y="3149600"/>
          <p14:tracePt t="50770" x="3956050" y="3168650"/>
          <p14:tracePt t="50786" x="3949700" y="3181350"/>
          <p14:tracePt t="50805" x="3943350" y="3187700"/>
          <p14:tracePt t="50820" x="3943350" y="3200400"/>
          <p14:tracePt t="51801" x="3937000" y="3200400"/>
          <p14:tracePt t="51809" x="3930650" y="3200400"/>
          <p14:tracePt t="60300" x="4089400" y="3162300"/>
          <p14:tracePt t="60306" x="4432300" y="3073400"/>
          <p14:tracePt t="60318" x="4889500" y="2965450"/>
          <p14:tracePt t="60335" x="5803900" y="2806700"/>
          <p14:tracePt t="60352" x="6267450" y="2698750"/>
          <p14:tracePt t="60368" x="6432550" y="2609850"/>
          <p14:tracePt t="60385" x="6457950" y="2590800"/>
          <p14:tracePt t="60403" x="6477000" y="2578100"/>
          <p14:tracePt t="60419" x="6489700" y="2565400"/>
          <p14:tracePt t="60474" x="6489700" y="2559050"/>
          <p14:tracePt t="60483" x="6477000" y="2559050"/>
          <p14:tracePt t="60490" x="6432550" y="2559050"/>
          <p14:tracePt t="60502" x="6388100" y="2559050"/>
          <p14:tracePt t="60518" x="6337300" y="2559050"/>
          <p14:tracePt t="60535" x="6330950" y="2559050"/>
          <p14:tracePt t="60618" x="6375400" y="2559050"/>
          <p14:tracePt t="60626" x="6521450" y="2559050"/>
          <p14:tracePt t="60635" x="6724650" y="2559050"/>
          <p14:tracePt t="60652" x="7023100" y="2559050"/>
          <p14:tracePt t="60669" x="7270750" y="2559050"/>
          <p14:tracePt t="60685" x="7435850" y="2559050"/>
          <p14:tracePt t="60702" x="7594600" y="2559050"/>
          <p14:tracePt t="60718" x="7683500" y="2565400"/>
          <p14:tracePt t="60735" x="7696200" y="2571750"/>
          <p14:tracePt t="60752" x="7702550" y="2571750"/>
          <p14:tracePt t="60875" x="7708900" y="2578100"/>
          <p14:tracePt t="60882" x="7721600" y="2584450"/>
          <p14:tracePt t="60890" x="7747000" y="2616200"/>
          <p14:tracePt t="60902" x="7772400" y="2654300"/>
          <p14:tracePt t="60919" x="7861300" y="2762250"/>
          <p14:tracePt t="60935" x="7981950" y="2800350"/>
          <p14:tracePt t="60952" x="8121650" y="2806700"/>
          <p14:tracePt t="60968" x="8178800" y="2806700"/>
          <p14:tracePt t="60985" x="8210550" y="2806700"/>
          <p14:tracePt t="61002" x="8229600" y="2806700"/>
          <p14:tracePt t="61018" x="8242300" y="2806700"/>
          <p14:tracePt t="61052" x="8248650" y="2806700"/>
          <p14:tracePt t="61081" x="8255000" y="2806700"/>
          <p14:tracePt t="61090" x="8261350" y="2806700"/>
          <p14:tracePt t="61102" x="8274050" y="2806700"/>
          <p14:tracePt t="61119" x="8312150" y="2819400"/>
          <p14:tracePt t="61136" x="8337550" y="2825750"/>
          <p14:tracePt t="61152" x="8362950" y="2825750"/>
          <p14:tracePt t="61170" x="8382000" y="2825750"/>
          <p14:tracePt t="61185" x="8401050" y="2825750"/>
          <p14:tracePt t="61202" x="8407400" y="2825750"/>
          <p14:tracePt t="61219" x="8420100" y="2825750"/>
          <p14:tracePt t="61235" x="8432800" y="2819400"/>
          <p14:tracePt t="61252" x="8445500" y="2813050"/>
          <p14:tracePt t="61269" x="8464550" y="2806700"/>
          <p14:tracePt t="61285" x="8470900" y="2800350"/>
          <p14:tracePt t="61304" x="8483600" y="2787650"/>
          <p14:tracePt t="61319" x="8489950" y="2781300"/>
          <p14:tracePt t="61336" x="8502650" y="2768600"/>
          <p14:tracePt t="61406" x="8502650" y="2762250"/>
          <p14:tracePt t="61467" x="8496300" y="2762250"/>
          <p14:tracePt t="61473" x="8489950" y="2762250"/>
          <p14:tracePt t="61531" x="8483600" y="2762250"/>
          <p14:tracePt t="62812" x="8477250" y="2755900"/>
          <p14:tracePt t="62820" x="8458200" y="2749550"/>
          <p14:tracePt t="62831" x="8445500" y="2749550"/>
          <p14:tracePt t="62835" x="8432800" y="2749550"/>
          <p14:tracePt t="62852" x="8413750" y="2743200"/>
          <p14:tracePt t="62868" x="8407400" y="2743200"/>
          <p14:tracePt t="63079" x="8388350" y="2736850"/>
          <p14:tracePt t="63090" x="8382000" y="2724150"/>
          <p14:tracePt t="63098" x="8375650" y="2724150"/>
          <p14:tracePt t="63114" x="8356600" y="2717800"/>
          <p14:tracePt t="63124" x="8356600" y="2711450"/>
          <p14:tracePt t="63136" x="8343900" y="2705100"/>
          <p14:tracePt t="63153" x="8324850" y="2692400"/>
          <p14:tracePt t="63170" x="8318500" y="2692400"/>
          <p14:tracePt t="63186" x="8312150" y="2686050"/>
          <p14:tracePt t="63204" x="8312150" y="2679700"/>
          <p14:tracePt t="63219" x="8305800" y="2679700"/>
          <p14:tracePt t="63235" x="8293100" y="2679700"/>
          <p14:tracePt t="63252" x="8255000" y="2679700"/>
          <p14:tracePt t="63269" x="8210550" y="2679700"/>
          <p14:tracePt t="63285" x="8159750" y="2679700"/>
          <p14:tracePt t="63304" x="8108950" y="2679700"/>
          <p14:tracePt t="63319" x="8051800" y="2679700"/>
          <p14:tracePt t="63335" x="8026400" y="2679700"/>
          <p14:tracePt t="63352" x="8020050" y="2673350"/>
          <p14:tracePt t="63429" x="8020050" y="2667000"/>
          <p14:tracePt t="63436" x="8020050" y="2660650"/>
          <p14:tracePt t="63452" x="8020050" y="2654300"/>
          <p14:tracePt t="63457" x="8020050" y="2647950"/>
          <p14:tracePt t="63468" x="8020050" y="2635250"/>
          <p14:tracePt t="63485" x="8058150" y="2622550"/>
          <p14:tracePt t="63502" x="8134350" y="2609850"/>
          <p14:tracePt t="63518" x="8235950" y="2609850"/>
          <p14:tracePt t="63535" x="8299450" y="2609850"/>
          <p14:tracePt t="63554" x="8331200" y="2609850"/>
          <p14:tracePt t="63569" x="8343900" y="2603500"/>
          <p14:tracePt t="63644" x="8356600" y="2603500"/>
          <p14:tracePt t="63649" x="8382000" y="2603500"/>
          <p14:tracePt t="63657" x="8407400" y="2603500"/>
          <p14:tracePt t="63670" x="8432800" y="2603500"/>
          <p14:tracePt t="63685" x="8489950" y="2609850"/>
          <p14:tracePt t="63704" x="8540750" y="2609850"/>
          <p14:tracePt t="63719" x="8591550" y="2609850"/>
          <p14:tracePt t="63736" x="8636000" y="2628900"/>
          <p14:tracePt t="63753" x="8667750" y="2628900"/>
          <p14:tracePt t="63785" x="8693150" y="2628900"/>
          <p14:tracePt t="63804" x="8699500" y="2628900"/>
          <p14:tracePt t="63818" x="8712200" y="2628900"/>
          <p14:tracePt t="63835" x="8724900" y="2622550"/>
          <p14:tracePt t="63852" x="8731250" y="2609850"/>
          <p14:tracePt t="63869" x="8743950" y="2597150"/>
          <p14:tracePt t="63886" x="8743950" y="2590800"/>
          <p14:tracePt t="63904" x="8750300" y="2590800"/>
          <p14:tracePt t="63933" x="8750300" y="2584450"/>
          <p14:tracePt t="63941" x="8743950" y="2578100"/>
          <p14:tracePt t="63954" x="8737600" y="2565400"/>
          <p14:tracePt t="63968" x="8712200" y="2552700"/>
          <p14:tracePt t="63986" x="8642350" y="2520950"/>
          <p14:tracePt t="64002" x="8572500" y="2508250"/>
          <p14:tracePt t="64018" x="8496300" y="2501900"/>
          <p14:tracePt t="64035" x="8426450" y="2489200"/>
          <p14:tracePt t="64053" x="8356600" y="2489200"/>
          <p14:tracePt t="64068" x="8312150" y="2489200"/>
          <p14:tracePt t="64085" x="8274050" y="2489200"/>
          <p14:tracePt t="64102" x="8223250" y="2501900"/>
          <p14:tracePt t="64105" x="8204200" y="2514600"/>
          <p14:tracePt t="64119" x="8185150" y="2520950"/>
          <p14:tracePt t="64135" x="8147050" y="2540000"/>
          <p14:tracePt t="64155" x="8089900" y="2565400"/>
          <p14:tracePt t="64172" x="8058150" y="2571750"/>
          <p14:tracePt t="64186" x="8032750" y="2578100"/>
          <p14:tracePt t="64204" x="8001000" y="2590800"/>
          <p14:tracePt t="64218" x="7950200" y="2603500"/>
          <p14:tracePt t="64236" x="7924800" y="2609850"/>
          <p14:tracePt t="64252" x="7899400" y="2622550"/>
          <p14:tracePt t="64268" x="7893050" y="2622550"/>
          <p14:tracePt t="64364" x="7886700" y="2622550"/>
          <p14:tracePt t="64374" x="7880350" y="2622550"/>
          <p14:tracePt t="64385" x="7842250" y="2622550"/>
          <p14:tracePt t="64404" x="7823200" y="2622550"/>
          <p14:tracePt t="64422" x="7785100" y="2622550"/>
          <p14:tracePt t="64435" x="7766050" y="2603500"/>
          <p14:tracePt t="64452" x="7747000" y="2584450"/>
          <p14:tracePt t="64468" x="7740650" y="2578100"/>
          <p14:tracePt t="64581" x="7740650" y="2571750"/>
          <p14:tracePt t="64585" x="7747000" y="2571750"/>
          <p14:tracePt t="64595" x="7759700" y="2571750"/>
          <p14:tracePt t="64602" x="7766050" y="2571750"/>
          <p14:tracePt t="64618" x="7778750" y="2571750"/>
          <p14:tracePt t="64635" x="7810500" y="2571750"/>
          <p14:tracePt t="64653" x="7861300" y="2571750"/>
          <p14:tracePt t="64671" x="7912100" y="2571750"/>
          <p14:tracePt t="64685" x="7988300" y="2571750"/>
          <p14:tracePt t="64701" x="8070850" y="2571750"/>
          <p14:tracePt t="64719" x="8159750" y="2571750"/>
          <p14:tracePt t="64735" x="8255000" y="2571750"/>
          <p14:tracePt t="64752" x="8343900" y="2571750"/>
          <p14:tracePt t="64769" x="8401050" y="2571750"/>
          <p14:tracePt t="64785" x="8458200" y="2571750"/>
          <p14:tracePt t="64805" x="8489950" y="2565400"/>
          <p14:tracePt t="64819" x="8521700" y="2565400"/>
          <p14:tracePt t="64835" x="8540750" y="2565400"/>
          <p14:tracePt t="64852" x="8585200" y="2565400"/>
          <p14:tracePt t="64869" x="8648700" y="2565400"/>
          <p14:tracePt t="64885" x="8705850" y="2584450"/>
          <p14:tracePt t="64903" x="8737600" y="2609850"/>
          <p14:tracePt t="64921" x="8750300" y="2609850"/>
          <p14:tracePt t="64938" x="8756650" y="2622550"/>
          <p14:tracePt t="64956" x="8763000" y="2622550"/>
          <p14:tracePt t="64968" x="8769350" y="2622550"/>
          <p14:tracePt t="64985" x="8788400" y="2622550"/>
          <p14:tracePt t="65002" x="8801100" y="2622550"/>
          <p14:tracePt t="65018" x="8813800" y="2622550"/>
          <p14:tracePt t="65035" x="8826500" y="2622550"/>
          <p14:tracePt t="65052" x="8832850" y="2622550"/>
          <p14:tracePt t="65085" x="8839200" y="2609850"/>
          <p14:tracePt t="65102" x="8839200" y="2603500"/>
          <p14:tracePt t="65119" x="8839200" y="2597150"/>
          <p14:tracePt t="65135" x="8839200" y="2584450"/>
          <p14:tracePt t="65152" x="8839200" y="2571750"/>
          <p14:tracePt t="65171" x="8832850" y="2559050"/>
          <p14:tracePt t="65203" x="8807450" y="2559050"/>
          <p14:tracePt t="65218" x="8763000" y="2559050"/>
          <p14:tracePt t="65235" x="8712200" y="2559050"/>
          <p14:tracePt t="65252" x="8674100" y="2559050"/>
          <p14:tracePt t="65269" x="8642350" y="2559050"/>
          <p14:tracePt t="65285" x="8616950" y="2559050"/>
          <p14:tracePt t="65302" x="8604250" y="2559050"/>
          <p14:tracePt t="65485" x="8616950" y="2559050"/>
          <p14:tracePt t="65492" x="8623300" y="2559050"/>
          <p14:tracePt t="65502" x="8636000" y="2559050"/>
          <p14:tracePt t="65518" x="8655050" y="2571750"/>
          <p14:tracePt t="65535" x="8667750" y="2584450"/>
          <p14:tracePt t="65554" x="8686800" y="2622550"/>
          <p14:tracePt t="65568" x="8686800" y="2635250"/>
          <p14:tracePt t="65585" x="8693150" y="2673350"/>
          <p14:tracePt t="65602" x="8693150" y="2705100"/>
          <p14:tracePt t="65609" x="8693150" y="2724150"/>
          <p14:tracePt t="65618" x="8693150" y="2730500"/>
          <p14:tracePt t="65635" x="8680450" y="2755900"/>
          <p14:tracePt t="65653" x="8667750" y="2774950"/>
          <p14:tracePt t="65670" x="8661400" y="2781300"/>
          <p14:tracePt t="65685" x="8655050" y="2787650"/>
          <p14:tracePt t="65719" x="8642350" y="2787650"/>
          <p14:tracePt t="65737" x="8623300" y="2787650"/>
          <p14:tracePt t="65752" x="8610600" y="2787650"/>
          <p14:tracePt t="65769" x="8585200" y="2781300"/>
          <p14:tracePt t="65785" x="8521700" y="2768600"/>
          <p14:tracePt t="65804" x="8445500" y="2768600"/>
          <p14:tracePt t="65819" x="8362950" y="2768600"/>
          <p14:tracePt t="65835" x="8286750" y="2768600"/>
          <p14:tracePt t="65852" x="8204200" y="2768600"/>
          <p14:tracePt t="65869" x="8172450" y="2768600"/>
          <p14:tracePt t="65885" x="8140700" y="2768600"/>
          <p14:tracePt t="65901" x="8115300" y="2768600"/>
          <p14:tracePt t="65920" x="8089900" y="2768600"/>
          <p14:tracePt t="65935" x="8070850" y="2762250"/>
          <p14:tracePt t="65953" x="8045450" y="2762250"/>
          <p14:tracePt t="65968" x="8020050" y="2762250"/>
          <p14:tracePt t="65985" x="8001000" y="2762250"/>
          <p14:tracePt t="66002" x="7981950" y="2762250"/>
          <p14:tracePt t="66019" x="7956550" y="2768600"/>
          <p14:tracePt t="66035" x="7912100" y="2774950"/>
          <p14:tracePt t="66054" x="7893050" y="2781300"/>
          <p14:tracePt t="66085" x="7886700" y="2781300"/>
          <p14:tracePt t="66101" x="7874000" y="2781300"/>
          <p14:tracePt t="66118" x="7867650" y="2781300"/>
          <p14:tracePt t="66135" x="7861300" y="2774950"/>
          <p14:tracePt t="66152" x="7848600" y="2768600"/>
          <p14:tracePt t="66329" x="7842250" y="2755900"/>
          <p14:tracePt t="66338" x="7842250" y="2749550"/>
          <p14:tracePt t="66352" x="7842250" y="2736850"/>
          <p14:tracePt t="66368" x="7842250" y="2711450"/>
          <p14:tracePt t="66385" x="7842250" y="2654300"/>
          <p14:tracePt t="66402" x="7842250" y="2609850"/>
          <p14:tracePt t="66420" x="7842250" y="2578100"/>
          <p14:tracePt t="66435" x="7842250" y="2565400"/>
          <p14:tracePt t="66454" x="7842250" y="2552700"/>
          <p14:tracePt t="66540" x="7848600" y="2552700"/>
          <p14:tracePt t="66548" x="7874000" y="2552700"/>
          <p14:tracePt t="66556" x="7899400" y="2552700"/>
          <p14:tracePt t="66569" x="7931150" y="2552700"/>
          <p14:tracePt t="66585" x="8083550" y="2552700"/>
          <p14:tracePt t="66602" x="8197850" y="2552700"/>
          <p14:tracePt t="66609" x="8248650" y="2546350"/>
          <p14:tracePt t="66618" x="8274050" y="2540000"/>
          <p14:tracePt t="66635" x="8318500" y="2540000"/>
          <p14:tracePt t="66651" x="8350250" y="2540000"/>
          <p14:tracePt t="66670" x="8362950" y="2540000"/>
          <p14:tracePt t="66685" x="8388350" y="2540000"/>
          <p14:tracePt t="66704" x="8439150" y="2540000"/>
          <p14:tracePt t="66718" x="8502650" y="2546350"/>
          <p14:tracePt t="66735" x="8566150" y="2559050"/>
          <p14:tracePt t="66752" x="8610600" y="2565400"/>
          <p14:tracePt t="66769" x="8648700" y="2571750"/>
          <p14:tracePt t="66785" x="8661400" y="2571750"/>
          <p14:tracePt t="66802" x="8674100" y="2571750"/>
          <p14:tracePt t="66818" x="8699500" y="2571750"/>
          <p14:tracePt t="66835" x="8718550" y="2565400"/>
          <p14:tracePt t="66852" x="8769350" y="2552700"/>
          <p14:tracePt t="66868" x="8794750" y="2546350"/>
          <p14:tracePt t="66885" x="8801100" y="2546350"/>
          <p14:tracePt t="66925" x="8807450" y="2546350"/>
          <p14:tracePt t="66930" x="8807450" y="2552700"/>
          <p14:tracePt t="66938" x="8807450" y="2565400"/>
          <p14:tracePt t="66953" x="8807450" y="2584450"/>
          <p14:tracePt t="66969" x="8813800" y="2597150"/>
          <p14:tracePt t="66985" x="8813800" y="2628900"/>
          <p14:tracePt t="67002" x="8813800" y="2660650"/>
          <p14:tracePt t="67019" x="8813800" y="2698750"/>
          <p14:tracePt t="67035" x="8813800" y="2724150"/>
          <p14:tracePt t="67052" x="8813800" y="2749550"/>
          <p14:tracePt t="67069" x="8813800" y="2755900"/>
          <p14:tracePt t="67085" x="8813800" y="2768600"/>
          <p14:tracePt t="67118" x="8801100" y="2768600"/>
          <p14:tracePt t="67135" x="8756650" y="2768600"/>
          <p14:tracePt t="67154" x="8629650" y="2762250"/>
          <p14:tracePt t="67172" x="8496300" y="2755900"/>
          <p14:tracePt t="67185" x="8362950" y="2755900"/>
          <p14:tracePt t="67205" x="8242300" y="2755900"/>
          <p14:tracePt t="67219" x="8153400" y="2755900"/>
          <p14:tracePt t="67235" x="8108950" y="2755900"/>
          <p14:tracePt t="67339" x="8121650" y="2762250"/>
          <p14:tracePt t="67346" x="8140700" y="2762250"/>
          <p14:tracePt t="67354" x="8153400" y="2768600"/>
          <p14:tracePt t="67368" x="8172450" y="2787650"/>
          <p14:tracePt t="67385" x="8235950" y="2838450"/>
          <p14:tracePt t="67404" x="8261350" y="2876550"/>
          <p14:tracePt t="67420" x="8274050" y="2933700"/>
          <p14:tracePt t="67435" x="8286750" y="3009900"/>
          <p14:tracePt t="67454" x="8305800" y="3111500"/>
          <p14:tracePt t="67468" x="8337550" y="3219450"/>
          <p14:tracePt t="67485" x="8369300" y="3295650"/>
          <p14:tracePt t="67501" x="8401050" y="3352800"/>
          <p14:tracePt t="67518" x="8420100" y="3397250"/>
          <p14:tracePt t="67535" x="8439150" y="3435350"/>
          <p14:tracePt t="67551" x="8445500" y="3460750"/>
          <p14:tracePt t="67569" x="8451850" y="3505200"/>
          <p14:tracePt t="67585" x="8451850" y="3556000"/>
          <p14:tracePt t="67602" x="8451850" y="3581400"/>
          <p14:tracePt t="67618" x="8451850" y="3600450"/>
          <p14:tracePt t="67652" x="8451850" y="3606800"/>
          <p14:tracePt t="67670" x="8445500" y="3613150"/>
          <p14:tracePt t="67685" x="8439150" y="3619500"/>
          <p14:tracePt t="67718" x="8420100" y="3619500"/>
          <p14:tracePt t="67737" x="8356600" y="3619500"/>
          <p14:tracePt t="67751" x="8331200" y="3619500"/>
          <p14:tracePt t="67768" x="8286750" y="3619500"/>
          <p14:tracePt t="67785" x="8248650" y="3613150"/>
          <p14:tracePt t="67801" x="8229600" y="3600450"/>
          <p14:tracePt t="67818" x="8229600" y="3587750"/>
          <p14:tracePt t="67835" x="8216900" y="3575050"/>
          <p14:tracePt t="67852" x="8197850" y="3556000"/>
          <p14:tracePt t="67868" x="8178800" y="3536950"/>
          <p14:tracePt t="67885" x="8172450" y="3536950"/>
          <p14:tracePt t="67939" x="8166100" y="3530600"/>
          <p14:tracePt t="67946" x="8166100" y="3524250"/>
          <p14:tracePt t="67954" x="8166100" y="3517900"/>
          <p14:tracePt t="67973" x="8166100" y="3505200"/>
          <p14:tracePt t="67986" x="8166100" y="3479800"/>
          <p14:tracePt t="68001" x="8166100" y="3460750"/>
          <p14:tracePt t="68018" x="8166100" y="3435350"/>
          <p14:tracePt t="68035" x="8166100" y="3403600"/>
          <p14:tracePt t="68054" x="8166100" y="3384550"/>
          <p14:tracePt t="68068" x="8166100" y="3365500"/>
          <p14:tracePt t="68085" x="8166100" y="3352800"/>
          <p14:tracePt t="68101" x="8166100" y="3333750"/>
          <p14:tracePt t="68105" x="8166100" y="3327400"/>
          <p14:tracePt t="68118" x="8172450" y="3321050"/>
          <p14:tracePt t="68135" x="8191500" y="3302000"/>
          <p14:tracePt t="68151" x="8223250" y="3295650"/>
          <p14:tracePt t="68171" x="8312150" y="3276600"/>
          <p14:tracePt t="68185" x="8350250" y="3270250"/>
          <p14:tracePt t="68203" x="8362950" y="3270250"/>
          <p14:tracePt t="68236" x="8369300" y="3270250"/>
          <p14:tracePt t="68252" x="8382000" y="3270250"/>
          <p14:tracePt t="68269" x="8394700" y="3295650"/>
          <p14:tracePt t="68285" x="8413750" y="3321050"/>
          <p14:tracePt t="68303" x="8420100" y="3352800"/>
          <p14:tracePt t="68318" x="8432800" y="3371850"/>
          <p14:tracePt t="68335" x="8445500" y="3397250"/>
          <p14:tracePt t="68352" x="8445500" y="3403600"/>
          <p14:tracePt t="68435" x="8445500" y="3409950"/>
          <p14:tracePt t="68533" x="8439150" y="3403600"/>
          <p14:tracePt t="68540" x="8426450" y="3390900"/>
          <p14:tracePt t="68552" x="8426450" y="3384550"/>
          <p14:tracePt t="68568" x="8394700" y="3359150"/>
          <p14:tracePt t="68585" x="8375650" y="3340100"/>
          <p14:tracePt t="68602" x="8343900" y="3327400"/>
          <p14:tracePt t="68618" x="8331200" y="3327400"/>
          <p14:tracePt t="68634" x="8299450" y="3321050"/>
          <p14:tracePt t="68652" x="8261350" y="3321050"/>
          <p14:tracePt t="68671" x="8229600" y="3321050"/>
          <p14:tracePt t="68685" x="8210550" y="3327400"/>
          <p14:tracePt t="68705" x="8185150" y="3333750"/>
          <p14:tracePt t="68884" x="8178800" y="3340100"/>
          <p14:tracePt t="68897" x="8191500" y="3340100"/>
          <p14:tracePt t="68921" x="8229600" y="3340100"/>
          <p14:tracePt t="68934" x="8235950" y="3346450"/>
          <p14:tracePt t="68953" x="8248650" y="3352800"/>
          <p14:tracePt t="68968" x="8255000" y="3359150"/>
          <p14:tracePt t="69002" x="8267700" y="3403600"/>
          <p14:tracePt t="69018" x="8274050" y="3454400"/>
          <p14:tracePt t="69035" x="8280400" y="3498850"/>
          <p14:tracePt t="69054" x="8293100" y="3543300"/>
          <p14:tracePt t="69188" x="8293100" y="3524250"/>
          <p14:tracePt t="69196" x="8293100" y="3505200"/>
          <p14:tracePt t="69208" x="8293100" y="3467100"/>
          <p14:tracePt t="69218" x="8293100" y="3454400"/>
          <p14:tracePt t="69235" x="8293100" y="3422650"/>
          <p14:tracePt t="69251" x="8293100" y="3397250"/>
          <p14:tracePt t="69268" x="8286750" y="3346450"/>
          <p14:tracePt t="69285" x="8242300" y="3270250"/>
          <p14:tracePt t="69304" x="8197850" y="3194050"/>
          <p14:tracePt t="69318" x="8108950" y="3098800"/>
          <p14:tracePt t="69335" x="8039100" y="3009900"/>
          <p14:tracePt t="69352" x="7924800" y="2908300"/>
          <p14:tracePt t="69369" x="7823200" y="2819400"/>
          <p14:tracePt t="69384" x="7708900" y="2743200"/>
          <p14:tracePt t="69402" x="7677150" y="2717800"/>
          <p14:tracePt t="69420" x="7664450" y="2705100"/>
          <p14:tracePt t="69435" x="7664450" y="2692400"/>
          <p14:tracePt t="69451" x="7664450" y="2679700"/>
          <p14:tracePt t="69468" x="7664450" y="2667000"/>
          <p14:tracePt t="69485" x="7664450" y="2654300"/>
          <p14:tracePt t="69502" x="7664450" y="2622550"/>
          <p14:tracePt t="69518" x="7664450" y="2597150"/>
          <p14:tracePt t="69535" x="7664450" y="2571750"/>
          <p14:tracePt t="69554" x="7670800" y="2514600"/>
          <p14:tracePt t="69568" x="7677150" y="2476500"/>
          <p14:tracePt t="69585" x="7683500" y="2463800"/>
          <p14:tracePt t="69601" x="7689850" y="2438400"/>
          <p14:tracePt t="69618" x="7689850" y="2432050"/>
          <p14:tracePt t="69678" x="7696200" y="2432050"/>
          <p14:tracePt t="69684" x="7702550" y="2432050"/>
          <p14:tracePt t="69704" x="7708900" y="2432050"/>
          <p14:tracePt t="69706" x="7721600" y="2432050"/>
          <p14:tracePt t="69718" x="7727950" y="2432050"/>
          <p14:tracePt t="69735" x="7772400" y="2438400"/>
          <p14:tracePt t="69751" x="7804150" y="2444750"/>
          <p14:tracePt t="69768" x="7816850" y="2451100"/>
          <p14:tracePt t="69785" x="7829550" y="2451100"/>
          <p14:tracePt t="69818" x="7835900" y="2451100"/>
          <p14:tracePt t="69877" x="7842250" y="2451100"/>
          <p14:tracePt t="69881" x="7854950" y="2451100"/>
          <p14:tracePt t="69890" x="7867650" y="2451100"/>
          <p14:tracePt t="69901" x="7880350" y="2463800"/>
          <p14:tracePt t="69920" x="7905750" y="2476500"/>
          <p14:tracePt t="69935" x="7924800" y="2489200"/>
          <p14:tracePt t="69951" x="7943850" y="2489200"/>
          <p14:tracePt t="69968" x="7950200" y="2495550"/>
          <p14:tracePt t="69986" x="7956550" y="2495550"/>
          <p14:tracePt t="70001" x="7962900" y="2501900"/>
          <p14:tracePt t="70124" x="7962900" y="2489200"/>
          <p14:tracePt t="70130" x="7962900" y="2482850"/>
          <p14:tracePt t="70140" x="7956550" y="2476500"/>
          <p14:tracePt t="70156" x="7950200" y="2476500"/>
          <p14:tracePt t="70195" x="7943850" y="2476500"/>
          <p14:tracePt t="70205" x="7931150" y="2476500"/>
          <p14:tracePt t="70209" x="7924800" y="2476500"/>
          <p14:tracePt t="70222" x="7918450" y="2476500"/>
          <p14:tracePt t="70235" x="7899400" y="2476500"/>
          <p14:tracePt t="70252" x="7867650" y="2501900"/>
          <p14:tracePt t="70268" x="7848600" y="2520950"/>
          <p14:tracePt t="70285" x="7829550" y="2546350"/>
          <p14:tracePt t="70303" x="7823200" y="2559050"/>
          <p14:tracePt t="70318" x="7810500" y="2565400"/>
          <p14:tracePt t="70335" x="7810500" y="2571750"/>
          <p14:tracePt t="70352" x="7804150" y="2590800"/>
          <p14:tracePt t="70369" x="7797800" y="2622550"/>
          <p14:tracePt t="70385" x="7791450" y="2635250"/>
          <p14:tracePt t="70401" x="7791450" y="2667000"/>
          <p14:tracePt t="70419" x="7791450" y="2692400"/>
          <p14:tracePt t="70435" x="7791450" y="2705100"/>
          <p14:tracePt t="70453" x="7791450" y="2711450"/>
          <p14:tracePt t="70556" x="7791450" y="2698750"/>
          <p14:tracePt t="70564" x="7791450" y="2673350"/>
          <p14:tracePt t="70572" x="7791450" y="2654300"/>
          <p14:tracePt t="70584" x="7797800" y="2622550"/>
          <p14:tracePt t="70601" x="7823200" y="2533650"/>
          <p14:tracePt t="70618" x="7835900" y="2489200"/>
          <p14:tracePt t="70635" x="7848600" y="2463800"/>
          <p14:tracePt t="70651" x="7848600" y="2451100"/>
          <p14:tracePt t="70668" x="7867650" y="2438400"/>
          <p14:tracePt t="70685" x="7886700" y="2438400"/>
          <p14:tracePt t="70702" x="7912100" y="2438400"/>
          <p14:tracePt t="70718" x="7931150" y="2438400"/>
          <p14:tracePt t="70735" x="7937500" y="2438400"/>
          <p14:tracePt t="70755" x="7943850" y="2438400"/>
          <p14:tracePt t="70799" x="7950200" y="2438400"/>
          <p14:tracePt t="70953" x="7937500" y="2438400"/>
          <p14:tracePt t="70964" x="7931150" y="2438400"/>
          <p14:tracePt t="70973" x="7912100" y="2444750"/>
          <p14:tracePt t="70985" x="7905750" y="2444750"/>
          <p14:tracePt t="71002" x="7886700" y="2463800"/>
          <p14:tracePt t="71018" x="7874000" y="2470150"/>
          <p14:tracePt t="71035" x="7867650" y="2482850"/>
          <p14:tracePt t="71054" x="7861300" y="2508250"/>
          <p14:tracePt t="71068" x="7854950" y="2540000"/>
          <p14:tracePt t="71085" x="7854950" y="2559050"/>
          <p14:tracePt t="71102" x="7854950" y="2590800"/>
          <p14:tracePt t="71108" x="7854950" y="2597150"/>
          <p14:tracePt t="71118" x="7854950" y="2616200"/>
          <p14:tracePt t="71135" x="7854950" y="2622550"/>
          <p14:tracePt t="71299" x="7848600" y="2628900"/>
          <p14:tracePt t="71327" x="7842250" y="2622550"/>
          <p14:tracePt t="71331" x="7842250" y="2603500"/>
          <p14:tracePt t="71338" x="7842250" y="2590800"/>
          <p14:tracePt t="71352" x="7854950" y="2565400"/>
          <p14:tracePt t="71369" x="7937500" y="2514600"/>
          <p14:tracePt t="71385" x="7950200" y="2514600"/>
          <p14:tracePt t="71401" x="7975600" y="2514600"/>
          <p14:tracePt t="71435" x="7981950" y="2514600"/>
          <p14:tracePt t="71454" x="7988300" y="2514600"/>
          <p14:tracePt t="71468" x="7994650" y="2514600"/>
          <p14:tracePt t="71484" x="8001000" y="2514600"/>
          <p14:tracePt t="71501" x="8007350" y="2520950"/>
          <p14:tracePt t="71518" x="8020050" y="2527300"/>
          <p14:tracePt t="71671" x="8013700" y="2514600"/>
          <p14:tracePt t="71682" x="8007350" y="2508250"/>
          <p14:tracePt t="71690" x="8001000" y="2501900"/>
          <p14:tracePt t="71701" x="7994650" y="2501900"/>
          <p14:tracePt t="71718" x="7969250" y="2489200"/>
          <p14:tracePt t="71735" x="7956550" y="2489200"/>
          <p14:tracePt t="71752" x="7943850" y="2489200"/>
          <p14:tracePt t="71769" x="7918450" y="2489200"/>
          <p14:tracePt t="71785" x="7905750" y="2489200"/>
          <p14:tracePt t="71801" x="7874000" y="2533650"/>
          <p14:tracePt t="71818" x="7842250" y="2578100"/>
          <p14:tracePt t="71834" x="7829550" y="2597150"/>
          <p14:tracePt t="71851" x="7829550" y="2609850"/>
          <p14:tracePt t="72549" x="7823200" y="2616200"/>
          <p14:tracePt t="73807" x="7816850" y="2616200"/>
          <p14:tracePt t="73812" x="7810500" y="2628900"/>
          <p14:tracePt t="73820" x="7804150" y="2641600"/>
          <p14:tracePt t="73834" x="7772400" y="2692400"/>
          <p14:tracePt t="73851" x="7740650" y="2724150"/>
          <p14:tracePt t="73867" x="7727950" y="2743200"/>
          <p14:tracePt t="74046" x="7727950" y="2730500"/>
          <p14:tracePt t="74051" x="7727950" y="2711450"/>
          <p14:tracePt t="74067" x="7740650" y="2647950"/>
          <p14:tracePt t="74084" x="7753350" y="2609850"/>
          <p14:tracePt t="74101" x="7766050" y="2559050"/>
          <p14:tracePt t="74104" x="7772400" y="2540000"/>
          <p14:tracePt t="74117" x="7785100" y="2514600"/>
          <p14:tracePt t="74134" x="7816850" y="2476500"/>
          <p14:tracePt t="74151" x="7835900" y="2451100"/>
          <p14:tracePt t="74171" x="7886700" y="2432050"/>
          <p14:tracePt t="74184" x="7931150" y="2425700"/>
          <p14:tracePt t="74201" x="7969250" y="2425700"/>
          <p14:tracePt t="74218" x="8007350" y="2425700"/>
          <p14:tracePt t="74234" x="8039100" y="2425700"/>
          <p14:tracePt t="74251" x="8058150" y="2432050"/>
          <p14:tracePt t="74268" x="8070850" y="2444750"/>
          <p14:tracePt t="74284" x="8077200" y="2451100"/>
          <p14:tracePt t="74301" x="8083550" y="2457450"/>
          <p14:tracePt t="74403" x="8083550" y="2451100"/>
          <p14:tracePt t="74409" x="8077200" y="2444750"/>
          <p14:tracePt t="74423" x="8058150" y="2438400"/>
          <p14:tracePt t="74434" x="8026400" y="2432050"/>
          <p14:tracePt t="74451" x="7956550" y="2432050"/>
          <p14:tracePt t="74468" x="7912100" y="2432050"/>
          <p14:tracePt t="74485" x="7893050" y="2432050"/>
          <p14:tracePt t="74501" x="7880350" y="2438400"/>
          <p14:tracePt t="74517" x="7854950" y="2444750"/>
          <p14:tracePt t="74534" x="7842250" y="2457450"/>
          <p14:tracePt t="74553" x="7835900" y="2463800"/>
          <p14:tracePt t="74679" x="7835900" y="2470150"/>
          <p14:tracePt t="74685" x="7835900" y="2489200"/>
          <p14:tracePt t="74705" x="7835900" y="2609850"/>
          <p14:tracePt t="74717" x="7835900" y="2654300"/>
          <p14:tracePt t="74734" x="7829550" y="2743200"/>
          <p14:tracePt t="74751" x="7797800" y="2825750"/>
          <p14:tracePt t="74767" x="7791450" y="2844800"/>
          <p14:tracePt t="74898" x="7791450" y="2832100"/>
          <p14:tracePt t="74906" x="7791450" y="2794000"/>
          <p14:tracePt t="74914" x="7791450" y="2749550"/>
          <p14:tracePt t="74922" x="7791450" y="2698750"/>
          <p14:tracePt t="74934" x="7791450" y="2660650"/>
          <p14:tracePt t="74953" x="7791450" y="2565400"/>
          <p14:tracePt t="74969" x="7804150" y="2514600"/>
          <p14:tracePt t="74985" x="7810500" y="2495550"/>
          <p14:tracePt t="75068" x="7823200" y="2501900"/>
          <p14:tracePt t="75098" x="7829550" y="2508250"/>
          <p14:tracePt t="75698" x="7810500" y="2514600"/>
          <p14:tracePt t="75705" x="7785100" y="2514600"/>
          <p14:tracePt t="75717" x="7753350" y="2520950"/>
          <p14:tracePt t="75734" x="7702550" y="2533650"/>
          <p14:tracePt t="75751" x="7651750" y="2546350"/>
          <p14:tracePt t="75768" x="7594600" y="2565400"/>
          <p14:tracePt t="75784" x="7537450" y="2578100"/>
          <p14:tracePt t="75802" x="7435850" y="2628900"/>
          <p14:tracePt t="75818" x="7372350" y="2660650"/>
          <p14:tracePt t="75834" x="7277100" y="2692400"/>
          <p14:tracePt t="75851" x="7181850" y="2724150"/>
          <p14:tracePt t="75867" x="7073900" y="2755900"/>
          <p14:tracePt t="75884" x="6934200" y="2819400"/>
          <p14:tracePt t="75901" x="6788150" y="2876550"/>
          <p14:tracePt t="75917" x="6616700" y="2914650"/>
          <p14:tracePt t="75934" x="6438900" y="2971800"/>
          <p14:tracePt t="75952" x="6292850" y="3009900"/>
          <p14:tracePt t="75968" x="6153150" y="3054350"/>
          <p14:tracePt t="75984" x="6007100" y="3111500"/>
          <p14:tracePt t="76000" x="5930900" y="3149600"/>
          <p14:tracePt t="76017" x="5848350" y="3194050"/>
          <p14:tracePt t="76034" x="5778500" y="3232150"/>
          <p14:tracePt t="76051" x="5708650" y="3276600"/>
          <p14:tracePt t="76067" x="5613400" y="3333750"/>
          <p14:tracePt t="76084" x="5530850" y="3390900"/>
          <p14:tracePt t="76101" x="5429250" y="3454400"/>
          <p14:tracePt t="76104" x="5365750" y="3492500"/>
          <p14:tracePt t="76117" x="5302250" y="3530600"/>
          <p14:tracePt t="76134" x="5168900" y="3619500"/>
          <p14:tracePt t="76151" x="5048250" y="3676650"/>
          <p14:tracePt t="76170" x="4895850" y="3771900"/>
          <p14:tracePt t="76185" x="4870450" y="3797300"/>
          <p14:tracePt t="76205" x="4813300" y="3879850"/>
          <p14:tracePt t="76218" x="4800600" y="3924300"/>
          <p14:tracePt t="76236" x="4781550" y="3968750"/>
          <p14:tracePt t="76251" x="4781550" y="4019550"/>
          <p14:tracePt t="76268" x="4781550" y="4064000"/>
          <p14:tracePt t="76284" x="4794250" y="4121150"/>
          <p14:tracePt t="76304" x="4819650" y="4178300"/>
          <p14:tracePt t="76318" x="4845050" y="4235450"/>
          <p14:tracePt t="76334" x="4870450" y="4298950"/>
          <p14:tracePt t="76351" x="4902200" y="4362450"/>
          <p14:tracePt t="76367" x="4927600" y="4394200"/>
          <p14:tracePt t="76384" x="4940300" y="4425950"/>
          <p14:tracePt t="76401" x="4940300" y="4432300"/>
          <p14:tracePt t="76418" x="4940300" y="4438650"/>
          <p14:tracePt t="76434" x="4953000" y="4445000"/>
          <p14:tracePt t="76467" x="4953000" y="4451350"/>
          <p14:tracePt t="76484" x="4953000" y="4457700"/>
          <p14:tracePt t="76500" x="4953000" y="4470400"/>
          <p14:tracePt t="76517" x="4959350" y="4470400"/>
          <p14:tracePt t="76551" x="4959350" y="4476750"/>
          <p14:tracePt t="76568" x="4965700" y="4476750"/>
          <p14:tracePt t="78474" x="4965700" y="4483100"/>
          <p14:tracePt t="78483" x="4946650" y="4476750"/>
          <p14:tracePt t="78490" x="4940300" y="4451350"/>
          <p14:tracePt t="78500" x="4921250" y="4425950"/>
          <p14:tracePt t="78518" x="4889500" y="4362450"/>
          <p14:tracePt t="78534" x="4864100" y="4337050"/>
          <p14:tracePt t="78958" x="4870450" y="4337050"/>
          <p14:tracePt t="78964" x="4889500" y="4343400"/>
          <p14:tracePt t="78979" x="4902200" y="4349750"/>
          <p14:tracePt t="78988" x="4908550" y="4356100"/>
          <p14:tracePt t="79001" x="4914900" y="4356100"/>
          <p14:tracePt t="79017" x="4921250" y="4368800"/>
          <p14:tracePt t="93516" x="4972050" y="4349750"/>
          <p14:tracePt t="93522" x="5092700" y="4324350"/>
          <p14:tracePt t="93532" x="5238750" y="4318000"/>
          <p14:tracePt t="93549" x="5410200" y="4318000"/>
          <p14:tracePt t="93566" x="5511800" y="4318000"/>
          <p14:tracePt t="93583" x="5607050" y="4318000"/>
          <p14:tracePt t="93599" x="5695950" y="4318000"/>
          <p14:tracePt t="93603" x="5708650" y="4311650"/>
          <p14:tracePt t="93616" x="5727700" y="4305300"/>
          <p14:tracePt t="93915" x="5734050" y="4305300"/>
          <p14:tracePt t="93924" x="5765800" y="4305300"/>
          <p14:tracePt t="93932" x="5803900" y="4305300"/>
          <p14:tracePt t="93952" x="5867400" y="4324350"/>
          <p14:tracePt t="93968" x="5899150" y="4337050"/>
          <p14:tracePt t="93983" x="5937250" y="4349750"/>
          <p14:tracePt t="94000" x="5988050" y="4387850"/>
          <p14:tracePt t="94016" x="6089650" y="4432300"/>
          <p14:tracePt t="94032" x="6159500" y="4464050"/>
          <p14:tracePt t="94051" x="6254750" y="4508500"/>
          <p14:tracePt t="94066" x="6292850" y="4514850"/>
          <p14:tracePt t="94083" x="6337300" y="4521200"/>
          <p14:tracePt t="94099" x="6375400" y="4533900"/>
          <p14:tracePt t="94116" x="6394450" y="4533900"/>
          <p14:tracePt t="94132" x="6413500" y="4533900"/>
          <p14:tracePt t="94150" x="6432550" y="4533900"/>
          <p14:tracePt t="94166" x="6451600" y="4533900"/>
          <p14:tracePt t="94183" x="6483350" y="4533900"/>
          <p14:tracePt t="94202" x="6527800" y="4514850"/>
          <p14:tracePt t="94217" x="6540500" y="4514850"/>
          <p14:tracePt t="94233" x="6559550" y="4514850"/>
          <p14:tracePt t="94249" x="6572250" y="4508500"/>
          <p14:tracePt t="94266" x="6591300" y="4508500"/>
          <p14:tracePt t="94282" x="6604000" y="4502150"/>
          <p14:tracePt t="94363" x="6616700" y="4502150"/>
          <p14:tracePt t="94372" x="6623050" y="4502150"/>
          <p14:tracePt t="94486" x="6629400" y="4502150"/>
          <p14:tracePt t="94502" x="6648450" y="4502150"/>
          <p14:tracePt t="94508" x="6654800" y="4514850"/>
          <p14:tracePt t="94516" x="6661150" y="4514850"/>
          <p14:tracePt t="94533" x="6686550" y="4521200"/>
          <p14:tracePt t="94552" x="6711950" y="4533900"/>
          <p14:tracePt t="94566" x="6718300" y="4533900"/>
          <p14:tracePt t="94582" x="6750050" y="4540250"/>
          <p14:tracePt t="94599" x="6769100" y="4552950"/>
          <p14:tracePt t="94603" x="6781800" y="4559300"/>
          <p14:tracePt t="94616" x="6788150" y="4559300"/>
          <p14:tracePt t="94632" x="6794500" y="4559300"/>
          <p14:tracePt t="94649" x="6826250" y="4578350"/>
          <p14:tracePt t="94666" x="6864350" y="4578350"/>
          <p14:tracePt t="94683" x="6889750" y="4578350"/>
          <p14:tracePt t="94702" x="6915150" y="4578350"/>
          <p14:tracePt t="94717" x="6927850" y="4578350"/>
          <p14:tracePt t="94733" x="6946900" y="4578350"/>
          <p14:tracePt t="94749" x="6953250" y="4578350"/>
          <p14:tracePt t="94766" x="6972300" y="4572000"/>
          <p14:tracePt t="94782" x="6991350" y="4552950"/>
          <p14:tracePt t="94801" x="7004050" y="4502150"/>
          <p14:tracePt t="94817" x="7004050" y="4464050"/>
          <p14:tracePt t="94832" x="7004050" y="4438650"/>
          <p14:tracePt t="94849" x="7004050" y="4362450"/>
          <p14:tracePt t="94867" x="7004050" y="4337050"/>
          <p14:tracePt t="94882" x="7004050" y="4305300"/>
          <p14:tracePt t="94899" x="6985000" y="4286250"/>
          <p14:tracePt t="94916" x="6934200" y="4254500"/>
          <p14:tracePt t="94933" x="6889750" y="4241800"/>
          <p14:tracePt t="94953" x="6826250" y="4229100"/>
          <p14:tracePt t="94966" x="6711950" y="4222750"/>
          <p14:tracePt t="94983" x="6597650" y="4203700"/>
          <p14:tracePt t="94999" x="6483350" y="4203700"/>
          <p14:tracePt t="95016" x="6369050" y="4203700"/>
          <p14:tracePt t="95033" x="6242050" y="4203700"/>
          <p14:tracePt t="95049" x="6102350" y="4235450"/>
          <p14:tracePt t="95066" x="6064250" y="4248150"/>
          <p14:tracePt t="95083" x="6038850" y="4273550"/>
          <p14:tracePt t="95099" x="6026150" y="4305300"/>
          <p14:tracePt t="95116" x="6026150" y="4356100"/>
          <p14:tracePt t="95132" x="6026150" y="4445000"/>
          <p14:tracePt t="95149" x="6032500" y="4521200"/>
          <p14:tracePt t="95166" x="6051550" y="4603750"/>
          <p14:tracePt t="95182" x="6096000" y="4679950"/>
          <p14:tracePt t="95201" x="6134100" y="4762500"/>
          <p14:tracePt t="95216" x="6140450" y="4781550"/>
          <p14:tracePt t="95233" x="6178550" y="4819650"/>
          <p14:tracePt t="95249" x="6197600" y="4851400"/>
          <p14:tracePt t="95266" x="6216650" y="4857750"/>
          <p14:tracePt t="95282" x="6242050" y="4857750"/>
          <p14:tracePt t="95301" x="6261100" y="4857750"/>
          <p14:tracePt t="95316" x="6280150" y="4857750"/>
          <p14:tracePt t="95333" x="6311900" y="4851400"/>
          <p14:tracePt t="95349" x="6324600" y="4845050"/>
          <p14:tracePt t="95366" x="6337300" y="4838700"/>
          <p14:tracePt t="95382" x="6337300" y="4832350"/>
          <p14:tracePt t="95399" x="6337300" y="4813300"/>
          <p14:tracePt t="95416" x="6337300" y="4794250"/>
          <p14:tracePt t="95433" x="6337300" y="4775200"/>
          <p14:tracePt t="95452" x="6337300" y="4749800"/>
          <p14:tracePt t="95466" x="6337300" y="4743450"/>
          <p14:tracePt t="95500" x="6330950" y="4737100"/>
          <p14:tracePt t="95530" x="6324600" y="4737100"/>
          <p14:tracePt t="113115" x="6324600" y="4699000"/>
          <p14:tracePt t="113123" x="6324600" y="4578350"/>
          <p14:tracePt t="113130" x="6324600" y="4476750"/>
          <p14:tracePt t="113147" x="6248400" y="4356100"/>
          <p14:tracePt t="113164" x="6159500" y="4324350"/>
          <p14:tracePt t="113183" x="6083300" y="4305300"/>
          <p14:tracePt t="113198" x="6007100" y="4305300"/>
          <p14:tracePt t="113214" x="5911850" y="4311650"/>
          <p14:tracePt t="113231" x="5778500" y="4368800"/>
          <p14:tracePt t="113247" x="5626100" y="4425950"/>
          <p14:tracePt t="113266" x="5403850" y="4514850"/>
          <p14:tracePt t="113281" x="5264150" y="4578350"/>
          <p14:tracePt t="113300" x="5181600" y="4635500"/>
          <p14:tracePt t="113314" x="5111750" y="4692650"/>
          <p14:tracePt t="113331" x="5060950" y="4730750"/>
          <p14:tracePt t="113348" x="4991100" y="4775200"/>
          <p14:tracePt t="113365" x="4921250" y="4819650"/>
          <p14:tracePt t="113381" x="4864100" y="4857750"/>
          <p14:tracePt t="113398" x="4838700" y="4870450"/>
          <p14:tracePt t="113414" x="4813300" y="4883150"/>
          <p14:tracePt t="113433" x="4768850" y="4889500"/>
          <p14:tracePt t="113448" x="4762500" y="4895850"/>
          <p14:tracePt t="113464" x="4756150" y="4895850"/>
          <p14:tracePt t="113485" x="4737100" y="4895850"/>
          <p14:tracePt t="113500" x="4692650" y="4870450"/>
          <p14:tracePt t="113515" x="4603750" y="4813300"/>
          <p14:tracePt t="113531" x="4476750" y="4781550"/>
          <p14:tracePt t="113550" x="4387850" y="4737100"/>
          <p14:tracePt t="113564" x="4298950" y="4660900"/>
          <p14:tracePt t="113581" x="4127500" y="4457700"/>
          <p14:tracePt t="113597" x="3911600" y="4146550"/>
          <p14:tracePt t="113601" x="3810000" y="3962400"/>
          <p14:tracePt t="113614" x="3721100" y="3765550"/>
          <p14:tracePt t="113631" x="3613150" y="3460750"/>
          <p14:tracePt t="113647" x="3549650" y="3238500"/>
          <p14:tracePt t="113665" x="3473450" y="2946400"/>
          <p14:tracePt t="113681" x="3384550" y="2590800"/>
          <p14:tracePt t="113698" x="3346450" y="2463800"/>
          <p14:tracePt t="113714" x="3321050" y="2425700"/>
          <p14:tracePt t="113731" x="3314700" y="2400300"/>
          <p14:tracePt t="113748" x="3308350" y="2393950"/>
          <p14:tracePt t="113818" x="3295650" y="2393950"/>
          <p14:tracePt t="113829" x="3289300" y="2387600"/>
          <p14:tracePt t="113852" x="3282950" y="2387600"/>
          <p14:tracePt t="113883" x="3270250" y="2374900"/>
          <p14:tracePt t="113894" x="3257550" y="2374900"/>
          <p14:tracePt t="113898" x="3225800" y="2362200"/>
          <p14:tracePt t="113914" x="3213100" y="2330450"/>
          <p14:tracePt t="113931" x="3225800" y="2241550"/>
          <p14:tracePt t="113947" x="3238500" y="2146300"/>
          <p14:tracePt t="113965" x="3238500" y="2038350"/>
          <p14:tracePt t="113982" x="3175000" y="1898650"/>
          <p14:tracePt t="113999" x="3136900" y="1790700"/>
          <p14:tracePt t="114018" x="3098800" y="1714500"/>
          <p14:tracePt t="114031" x="3086100" y="1695450"/>
          <p14:tracePt t="114050" x="3054350" y="1651000"/>
          <p14:tracePt t="114065" x="3028950" y="1619250"/>
          <p14:tracePt t="114081" x="2978150" y="1581150"/>
          <p14:tracePt t="114098" x="2914650" y="1568450"/>
          <p14:tracePt t="114115" x="2819400" y="1536700"/>
          <p14:tracePt t="114131" x="2698750" y="1504950"/>
          <p14:tracePt t="114148" x="2571750" y="1466850"/>
          <p14:tracePt t="114164" x="2419350" y="1435100"/>
          <p14:tracePt t="114181" x="2324100" y="1403350"/>
          <p14:tracePt t="114198" x="2241550" y="1377950"/>
          <p14:tracePt t="114214" x="2159000" y="1371600"/>
          <p14:tracePt t="114232" x="2101850" y="1371600"/>
          <p14:tracePt t="114249" x="2025650" y="1371600"/>
          <p14:tracePt t="114265" x="1943100" y="1390650"/>
          <p14:tracePt t="114281" x="1905000" y="1416050"/>
          <p14:tracePt t="114300" x="1803400" y="1498600"/>
          <p14:tracePt t="114314" x="1771650" y="1568450"/>
          <p14:tracePt t="114331" x="1765300" y="1663700"/>
          <p14:tracePt t="114347" x="1765300" y="1758950"/>
          <p14:tracePt t="114365" x="1778000" y="1822450"/>
          <p14:tracePt t="114381" x="1841500" y="1873250"/>
          <p14:tracePt t="114398" x="1911350" y="1879600"/>
          <p14:tracePt t="114414" x="1943100" y="1885950"/>
          <p14:tracePt t="114457" x="1949450" y="1885950"/>
          <p14:tracePt t="114484" x="1962150" y="1885950"/>
          <p14:tracePt t="114490" x="1981200" y="1885950"/>
          <p14:tracePt t="114499" x="2032000" y="1905000"/>
          <p14:tracePt t="114514" x="2209800" y="1955800"/>
          <p14:tracePt t="114531" x="2578100" y="2019300"/>
          <p14:tracePt t="114549" x="3098800" y="2095500"/>
          <p14:tracePt t="114564" x="3657600" y="2133600"/>
          <p14:tracePt t="114581" x="4273550" y="2133600"/>
          <p14:tracePt t="114597" x="4876800" y="2133600"/>
          <p14:tracePt t="114602" x="5168900" y="2133600"/>
          <p14:tracePt t="114614" x="5441950" y="2133600"/>
          <p14:tracePt t="114630" x="5943600" y="2133600"/>
          <p14:tracePt t="114647" x="6305550" y="2101850"/>
          <p14:tracePt t="114664" x="6661150" y="2051050"/>
          <p14:tracePt t="114683" x="6775450" y="2025650"/>
          <p14:tracePt t="114697" x="6826250" y="2012950"/>
          <p14:tracePt t="114714" x="6832600" y="2006600"/>
          <p14:tracePt t="114787" x="6832600" y="2000250"/>
          <p14:tracePt t="114804" x="6832600" y="1993900"/>
          <p14:tracePt t="114844" x="6838950" y="1981200"/>
          <p14:tracePt t="114850" x="6858000" y="1981200"/>
          <p14:tracePt t="114859" x="6896100" y="1981200"/>
          <p14:tracePt t="114866" x="6940550" y="1974850"/>
          <p14:tracePt t="114881" x="6997700" y="1968500"/>
          <p14:tracePt t="114898" x="7251700" y="1943100"/>
          <p14:tracePt t="114914" x="7410450" y="1943100"/>
          <p14:tracePt t="114932" x="7486650" y="1943100"/>
          <p14:tracePt t="114947" x="7499350" y="1943100"/>
          <p14:tracePt t="114983" x="7505700" y="1943100"/>
          <p14:tracePt t="114999" x="7499350" y="1943100"/>
          <p14:tracePt t="115015" x="7435850" y="1936750"/>
          <p14:tracePt t="115031" x="7359650" y="1924050"/>
          <p14:tracePt t="115049" x="7188200" y="1924050"/>
          <p14:tracePt t="115064" x="7124700" y="1924050"/>
          <p14:tracePt t="115081" x="6908800" y="1924050"/>
          <p14:tracePt t="115097" x="6781800" y="1924050"/>
          <p14:tracePt t="115114" x="6692900" y="1924050"/>
          <p14:tracePt t="115131" x="6661150" y="1924050"/>
          <p14:tracePt t="115164" x="6673850" y="1917700"/>
          <p14:tracePt t="115181" x="6794500" y="1911350"/>
          <p14:tracePt t="115198" x="6946900" y="1879600"/>
          <p14:tracePt t="115214" x="7073900" y="1854200"/>
          <p14:tracePt t="115231" x="7124700" y="1854200"/>
          <p14:tracePt t="115248" x="7131050" y="1854200"/>
          <p14:tracePt t="115266" x="7105650" y="1847850"/>
          <p14:tracePt t="115280" x="6965950" y="1847850"/>
          <p14:tracePt t="115298" x="6826250" y="1847850"/>
          <p14:tracePt t="115314" x="6711950" y="1847850"/>
          <p14:tracePt t="115331" x="6705600" y="1847850"/>
          <p14:tracePt t="115364" x="6813550" y="1841500"/>
          <p14:tracePt t="115381" x="6985000" y="1809750"/>
          <p14:tracePt t="115398" x="7112000" y="1790700"/>
          <p14:tracePt t="115414" x="7131050" y="1790700"/>
          <p14:tracePt t="115448" x="7054850" y="1784350"/>
          <p14:tracePt t="115464" x="6934200" y="1784350"/>
          <p14:tracePt t="115481" x="6870700" y="1784350"/>
          <p14:tracePt t="115516" x="6883400" y="1784350"/>
          <p14:tracePt t="115530" x="7023100" y="1765300"/>
          <p14:tracePt t="115549" x="7143750" y="1752600"/>
          <p14:tracePt t="115564" x="7162800" y="1746250"/>
          <p14:tracePt t="115599" x="7143750" y="1746250"/>
          <p14:tracePt t="115614" x="7023100" y="1746250"/>
          <p14:tracePt t="115631" x="6965950" y="1746250"/>
          <p14:tracePt t="116157" x="6959600" y="1752600"/>
          <p14:tracePt t="116164" x="6940550" y="1765300"/>
          <p14:tracePt t="116173" x="6908800" y="1765300"/>
          <p14:tracePt t="116180" x="6877050" y="1784350"/>
          <p14:tracePt t="116197" x="6788150" y="1822450"/>
          <p14:tracePt t="116214" x="6718300" y="1854200"/>
          <p14:tracePt t="116231" x="6635750" y="1892300"/>
          <p14:tracePt t="116248" x="6534150" y="1955800"/>
          <p14:tracePt t="116264" x="6369050" y="2063750"/>
          <p14:tracePt t="116281" x="6318250" y="2095500"/>
          <p14:tracePt t="116300" x="6172200" y="2235200"/>
          <p14:tracePt t="116314" x="6051550" y="2349500"/>
          <p14:tracePt t="116331" x="5861050" y="2540000"/>
          <p14:tracePt t="116348" x="5676900" y="2717800"/>
          <p14:tracePt t="116364" x="5492750" y="2901950"/>
          <p14:tracePt t="116380" x="5353050" y="3048000"/>
          <p14:tracePt t="116398" x="5194300" y="3175000"/>
          <p14:tracePt t="116414" x="5029200" y="3270250"/>
          <p14:tracePt t="116430" x="4857750" y="3327400"/>
          <p14:tracePt t="116447" x="4610100" y="3378200"/>
          <p14:tracePt t="116465" x="4229100" y="3409950"/>
          <p14:tracePt t="116482" x="4006850" y="3409950"/>
          <p14:tracePt t="116499" x="3829050" y="3409950"/>
          <p14:tracePt t="116518" x="3695700" y="3384550"/>
          <p14:tracePt t="116531" x="3625850" y="3346450"/>
          <p14:tracePt t="116548" x="3606800" y="3327400"/>
          <p14:tracePt t="116564" x="3606800" y="3314700"/>
          <p14:tracePt t="116580" x="3606800" y="3282950"/>
          <p14:tracePt t="116597" x="3657600" y="3251200"/>
          <p14:tracePt t="116614" x="3708400" y="3232150"/>
          <p14:tracePt t="116631" x="3721100" y="3219450"/>
          <p14:tracePt t="116665" x="3733800" y="3194050"/>
          <p14:tracePt t="116681" x="3733800" y="3187700"/>
          <p14:tracePt t="116698" x="3759200" y="3117850"/>
          <p14:tracePt t="116714" x="3771900" y="3054350"/>
          <p14:tracePt t="116731" x="3784600" y="3009900"/>
          <p14:tracePt t="116747" x="3784600" y="2946400"/>
          <p14:tracePt t="116764" x="3740150" y="2882900"/>
          <p14:tracePt t="116781" x="3670300" y="2819400"/>
          <p14:tracePt t="116799" x="3587750" y="2762250"/>
          <p14:tracePt t="116814" x="3486150" y="2724150"/>
          <p14:tracePt t="116831" x="3390900" y="2698750"/>
          <p14:tracePt t="116848" x="3359150" y="2698750"/>
          <p14:tracePt t="116865" x="3352800" y="2698750"/>
          <p14:tracePt t="117010" x="3346450" y="2692400"/>
          <p14:tracePt t="117018" x="3340100" y="2686050"/>
          <p14:tracePt t="117025" x="3321050" y="2667000"/>
          <p14:tracePt t="117033" x="3308350" y="2667000"/>
          <p14:tracePt t="117047" x="3270250" y="2647950"/>
          <p14:tracePt t="117063" x="3244850" y="2641600"/>
          <p14:tracePt t="117080" x="3225800" y="2635250"/>
          <p14:tracePt t="117105" x="3219450" y="2628900"/>
          <p14:tracePt t="117153" x="3219450" y="2622550"/>
          <p14:tracePt t="117162" x="3225800" y="2603500"/>
          <p14:tracePt t="117180" x="3238500" y="2584450"/>
          <p14:tracePt t="117186" x="3251200" y="2559050"/>
          <p14:tracePt t="117197" x="3263900" y="2540000"/>
          <p14:tracePt t="117214" x="3295650" y="2508250"/>
          <p14:tracePt t="117232" x="3314700" y="2489200"/>
          <p14:tracePt t="117249" x="3359150" y="2470150"/>
          <p14:tracePt t="117264" x="3371850" y="2457450"/>
          <p14:tracePt t="117280" x="3403600" y="2451100"/>
          <p14:tracePt t="117297" x="3409950" y="2451100"/>
          <p14:tracePt t="117321" x="3422650" y="2451100"/>
          <p14:tracePt t="117330" x="3429000" y="2451100"/>
          <p14:tracePt t="117443" x="3416300" y="2451100"/>
          <p14:tracePt t="117459" x="3403600" y="2451100"/>
          <p14:tracePt t="117470" x="3397250" y="2451100"/>
          <p14:tracePt t="117482" x="3365500" y="2451100"/>
          <p14:tracePt t="117498" x="3314700" y="2451100"/>
          <p14:tracePt t="117517" x="3263900" y="2451100"/>
          <p14:tracePt t="117531" x="3219450" y="2451100"/>
          <p14:tracePt t="117551" x="3194050" y="2470150"/>
          <p14:tracePt t="117564" x="3187700" y="2489200"/>
          <p14:tracePt t="117580" x="3175000" y="2514600"/>
          <p14:tracePt t="117597" x="3175000" y="2520950"/>
          <p14:tracePt t="117681" x="3175000" y="2514600"/>
          <p14:tracePt t="117689" x="3181350" y="2501900"/>
          <p14:tracePt t="117698" x="3181350" y="2495550"/>
          <p14:tracePt t="117713" x="3213100" y="2482850"/>
          <p14:tracePt t="117730" x="3251200" y="2476500"/>
          <p14:tracePt t="117747" x="3308350" y="2457450"/>
          <p14:tracePt t="117766" x="3352800" y="2444750"/>
          <p14:tracePt t="117780" x="3384550" y="2444750"/>
          <p14:tracePt t="117800" x="3390900" y="2444750"/>
          <p14:tracePt t="117924" x="3390900" y="2451100"/>
          <p14:tracePt t="117932" x="3384550" y="2463800"/>
          <p14:tracePt t="117940" x="3365500" y="2476500"/>
          <p14:tracePt t="117947" x="3346450" y="2501900"/>
          <p14:tracePt t="117964" x="3276600" y="2571750"/>
          <p14:tracePt t="117980" x="3175000" y="2673350"/>
          <p14:tracePt t="117997" x="3086100" y="2794000"/>
          <p14:tracePt t="118014" x="2997200" y="2971800"/>
          <p14:tracePt t="118030" x="2921000" y="3168650"/>
          <p14:tracePt t="118047" x="2882900" y="3384550"/>
          <p14:tracePt t="118063" x="2863850" y="3638550"/>
          <p14:tracePt t="118080" x="2863850" y="3898900"/>
          <p14:tracePt t="118097" x="2882900" y="4489450"/>
          <p14:tracePt t="118114" x="2933700" y="4851400"/>
          <p14:tracePt t="118130" x="2965450" y="5226050"/>
          <p14:tracePt t="118147" x="2990850" y="5518150"/>
          <p14:tracePt t="118164" x="2990850" y="5740400"/>
          <p14:tracePt t="118181" x="2990850" y="5918200"/>
          <p14:tracePt t="118197" x="2971800" y="6115050"/>
          <p14:tracePt t="118214" x="2971800" y="6273800"/>
          <p14:tracePt t="118231" x="2971800" y="6381750"/>
          <p14:tracePt t="118247" x="2971800" y="6477000"/>
          <p14:tracePt t="118265" x="2971800" y="6584950"/>
          <p14:tracePt t="118281" x="2952750" y="6661150"/>
          <p14:tracePt t="118300" x="2946400" y="6737350"/>
          <p14:tracePt t="118314" x="2946400" y="6800850"/>
          <p14:tracePt t="118331" x="2946400" y="6845300"/>
          <p14:tracePt t="118348" x="2946400" y="6851650"/>
          <p14:tracePt t="118417" x="2959100" y="6851650"/>
          <p14:tracePt t="118425" x="2984500" y="6851650"/>
          <p14:tracePt t="118433" x="2997200" y="6851650"/>
          <p14:tracePt t="118447" x="3009900" y="6851650"/>
          <p14:tracePt t="118466" x="3016250" y="6851650"/>
          <p14:tracePt t="118594" x="3035300" y="6813550"/>
          <p14:tracePt t="118602" x="3054350" y="6794500"/>
          <p14:tracePt t="118611" x="3105150" y="6769100"/>
          <p14:tracePt t="118618" x="3175000" y="6731000"/>
          <p14:tracePt t="118630" x="3225800" y="6718300"/>
          <p14:tracePt t="118647" x="3346450" y="6686550"/>
          <p14:tracePt t="118663" x="3435350" y="6667500"/>
          <p14:tracePt t="118681" x="3511550" y="6642100"/>
          <p14:tracePt t="118697" x="3524250" y="6635750"/>
          <p14:tracePt t="118777" x="3536950" y="6635750"/>
          <p14:tracePt t="118785" x="3562350" y="6642100"/>
          <p14:tracePt t="118793" x="3575050" y="6648450"/>
          <p14:tracePt t="118802" x="3581400" y="6648450"/>
          <p14:tracePt t="118813" x="3587750" y="6654800"/>
          <p14:tracePt t="118831" x="3600450" y="6661150"/>
          <p14:tracePt t="118847" x="3606800" y="6661150"/>
          <p14:tracePt t="118865" x="3613150" y="6667500"/>
          <p14:tracePt t="118880" x="3619500" y="6667500"/>
          <p14:tracePt t="118906" x="3625850" y="6667500"/>
          <p14:tracePt t="118939" x="3632200" y="6667500"/>
          <p14:tracePt t="118946" x="3638550" y="6667500"/>
          <p14:tracePt t="118953" x="3644900" y="6673850"/>
          <p14:tracePt t="118970" x="3651250" y="6673850"/>
          <p14:tracePt t="118980" x="3657600" y="6673850"/>
          <p14:tracePt t="118997" x="3657600" y="6680200"/>
          <p14:tracePt t="119014" x="3670300" y="6680200"/>
          <p14:tracePt t="119030" x="3676650" y="6680200"/>
          <p14:tracePt t="119047" x="3683000" y="6686550"/>
          <p14:tracePt t="119080" x="3689350" y="6686550"/>
          <p14:tracePt t="119113" x="3695700" y="6686550"/>
          <p14:tracePt t="119121" x="3708400" y="6680200"/>
          <p14:tracePt t="119140" x="3714750" y="6667500"/>
          <p14:tracePt t="119147" x="3721100" y="6654800"/>
          <p14:tracePt t="119164" x="3727450" y="6623050"/>
          <p14:tracePt t="119182" x="3746500" y="6584950"/>
          <p14:tracePt t="119197" x="3752850" y="6546850"/>
          <p14:tracePt t="119214" x="3765550" y="6521450"/>
          <p14:tracePt t="119231" x="3778250" y="6508750"/>
          <p14:tracePt t="119249" x="3790950" y="6496050"/>
          <p14:tracePt t="119264" x="3790950" y="6477000"/>
          <p14:tracePt t="119281" x="3790950" y="6451600"/>
          <p14:tracePt t="119298" x="3778250" y="6407150"/>
          <p14:tracePt t="119313" x="3746500" y="6356350"/>
          <p14:tracePt t="119330" x="3740150" y="6318250"/>
          <p14:tracePt t="119347" x="3714750" y="6280150"/>
          <p14:tracePt t="119364" x="3702050" y="6267450"/>
          <p14:tracePt t="119380" x="3689350" y="6242050"/>
          <p14:tracePt t="119417" x="3683000" y="6242050"/>
          <p14:tracePt t="119430" x="3670300" y="6242050"/>
          <p14:tracePt t="119447" x="3651250" y="6242050"/>
          <p14:tracePt t="119464" x="3625850" y="6242050"/>
          <p14:tracePt t="119481" x="3581400" y="6254750"/>
          <p14:tracePt t="119499" x="3486150" y="6305550"/>
          <p14:tracePt t="119516" x="3454400" y="6330950"/>
          <p14:tracePt t="119530" x="3416300" y="6356350"/>
          <p14:tracePt t="119549" x="3409950" y="6369050"/>
          <p14:tracePt t="119564" x="3397250" y="6375400"/>
          <p14:tracePt t="119580" x="3378200" y="6407150"/>
          <p14:tracePt t="119597" x="3365500" y="6438900"/>
          <p14:tracePt t="119600" x="3352800" y="6477000"/>
          <p14:tracePt t="119613" x="3340100" y="6508750"/>
          <p14:tracePt t="119630" x="3321050" y="6578600"/>
          <p14:tracePt t="119647" x="3295650" y="6635750"/>
          <p14:tracePt t="119663" x="3295650" y="6673850"/>
          <p14:tracePt t="119682" x="3289300" y="6718300"/>
          <p14:tracePt t="119697" x="3289300" y="6731000"/>
          <p14:tracePt t="119713" x="3289300" y="6756400"/>
          <p14:tracePt t="119731" x="3302000" y="6788150"/>
          <p14:tracePt t="119747" x="3333750" y="6819900"/>
          <p14:tracePt t="119763" x="3378200" y="6832600"/>
          <p14:tracePt t="119780" x="3467100" y="6851650"/>
          <p14:tracePt t="119797" x="3562350" y="6851650"/>
          <p14:tracePt t="119814" x="3632200" y="6851650"/>
          <p14:tracePt t="119830" x="3670300" y="6851650"/>
          <p14:tracePt t="119847" x="3702050" y="6851650"/>
          <p14:tracePt t="119864" x="3721100" y="6851650"/>
          <p14:tracePt t="119880" x="3752850" y="6838950"/>
          <p14:tracePt t="119897" x="3835400" y="6743700"/>
          <p14:tracePt t="119914" x="3879850" y="6711950"/>
          <p14:tracePt t="119932" x="3898900" y="6692900"/>
          <p14:tracePt t="119947" x="3905250" y="6686550"/>
          <p14:tracePt t="119994" x="3911600" y="6686550"/>
          <p14:tracePt t="120003" x="3911600" y="6667500"/>
          <p14:tracePt t="120016" x="3911600" y="6654800"/>
          <p14:tracePt t="120030" x="3911600" y="6629400"/>
          <p14:tracePt t="120049" x="3911600" y="6565900"/>
          <p14:tracePt t="120063" x="3911600" y="6553200"/>
          <p14:tracePt t="120080" x="3905250" y="6508750"/>
          <p14:tracePt t="120097" x="3879850" y="6451600"/>
          <p14:tracePt t="120113" x="3860800" y="6426200"/>
          <p14:tracePt t="120130" x="3848100" y="6400800"/>
          <p14:tracePt t="120147" x="3822700" y="6381750"/>
          <p14:tracePt t="120163" x="3810000" y="6369050"/>
          <p14:tracePt t="120180" x="3790950" y="6369050"/>
          <p14:tracePt t="120197" x="3771900" y="6369050"/>
          <p14:tracePt t="120213" x="3752850" y="6369050"/>
          <p14:tracePt t="120230" x="3721100" y="6369050"/>
          <p14:tracePt t="120247" x="3683000" y="6369050"/>
          <p14:tracePt t="120263" x="3638550" y="6369050"/>
          <p14:tracePt t="120280" x="3594100" y="6375400"/>
          <p14:tracePt t="120297" x="3562350" y="6381750"/>
          <p14:tracePt t="120353" x="3536950" y="6394450"/>
          <p14:tracePt t="120361" x="3511550" y="6407150"/>
          <p14:tracePt t="120369" x="3492500" y="6432550"/>
          <p14:tracePt t="120380" x="3473450" y="6445250"/>
          <p14:tracePt t="120397" x="3416300" y="6483350"/>
          <p14:tracePt t="120413" x="3378200" y="6527800"/>
          <p14:tracePt t="120430" x="3340100" y="6565900"/>
          <p14:tracePt t="120447" x="3327400" y="6584950"/>
          <p14:tracePt t="120463" x="3314700" y="6604000"/>
          <p14:tracePt t="120480" x="3308350" y="6623050"/>
          <p14:tracePt t="120498" x="3295650" y="6648450"/>
          <p14:tracePt t="120514" x="3295650" y="6667500"/>
          <p14:tracePt t="120530" x="3295650" y="6699250"/>
          <p14:tracePt t="120547" x="3295650" y="6718300"/>
          <p14:tracePt t="120563" x="3327400" y="6762750"/>
          <p14:tracePt t="120580" x="3352800" y="6794500"/>
          <p14:tracePt t="120597" x="3390900" y="6826250"/>
          <p14:tracePt t="120601" x="3422650" y="6845300"/>
          <p14:tracePt t="120613" x="3441700" y="6845300"/>
          <p14:tracePt t="120630" x="3479800" y="6851650"/>
          <p14:tracePt t="120647" x="3517900" y="6851650"/>
          <p14:tracePt t="120663" x="3568700" y="6851650"/>
          <p14:tracePt t="120682" x="3619500" y="6851650"/>
          <p14:tracePt t="120696" x="3657600" y="6851650"/>
          <p14:tracePt t="120713" x="3689350" y="6851650"/>
          <p14:tracePt t="120730" x="3714750" y="6851650"/>
          <p14:tracePt t="120747" x="3746500" y="6826250"/>
          <p14:tracePt t="120765" x="3765550" y="6819900"/>
          <p14:tracePt t="120780" x="3778250" y="6800850"/>
          <p14:tracePt t="120796" x="3784600" y="6794500"/>
          <p14:tracePt t="120813" x="3784600" y="6769100"/>
          <p14:tracePt t="120830" x="3784600" y="6743700"/>
          <p14:tracePt t="120846" x="3784600" y="6711950"/>
          <p14:tracePt t="120863" x="3746500" y="6661150"/>
          <p14:tracePt t="120880" x="3683000" y="6591300"/>
          <p14:tracePt t="120897" x="3562350" y="6489700"/>
          <p14:tracePt t="120913" x="3473450" y="6432550"/>
          <p14:tracePt t="120930" x="3416300" y="6394450"/>
          <p14:tracePt t="120947" x="3384550" y="6375400"/>
          <p14:tracePt t="121186" x="3371850" y="6362700"/>
          <p14:tracePt t="121194" x="3359150" y="6350000"/>
          <p14:tracePt t="121203" x="3321050" y="6330950"/>
          <p14:tracePt t="121213" x="3282950" y="6318250"/>
          <p14:tracePt t="121230" x="3168650" y="6267450"/>
          <p14:tracePt t="121247" x="3003550" y="6216650"/>
          <p14:tracePt t="121265" x="2749550" y="6153150"/>
          <p14:tracePt t="121280" x="2660650" y="6140450"/>
          <p14:tracePt t="121298" x="2457450" y="6121400"/>
          <p14:tracePt t="121313" x="2362200" y="6121400"/>
          <p14:tracePt t="121331" x="2305050" y="6121400"/>
          <p14:tracePt t="121347" x="2279650" y="6121400"/>
          <p14:tracePt t="121363" x="2266950" y="6127750"/>
          <p14:tracePt t="121380" x="2241550" y="6140450"/>
          <p14:tracePt t="121397" x="2235200" y="6153150"/>
          <p14:tracePt t="121413" x="2228850" y="6153150"/>
          <p14:tracePt t="121447" x="2222500" y="6159500"/>
          <p14:tracePt t="121465" x="2209800" y="6159500"/>
          <p14:tracePt t="121480" x="2197100" y="6165850"/>
          <p14:tracePt t="121497" x="2190750" y="6165850"/>
          <p14:tracePt t="121620" x="2178050" y="6165850"/>
          <p14:tracePt t="121629" x="2165350" y="6159500"/>
          <p14:tracePt t="121645" x="2159000" y="6159500"/>
          <p14:tracePt t="139655" x="2146300" y="6159500"/>
          <p14:tracePt t="139665" x="2286000" y="6223000"/>
          <p14:tracePt t="139678" x="2400300" y="6267450"/>
          <p14:tracePt t="139695" x="2571750" y="6318250"/>
          <p14:tracePt t="139712" x="2692400" y="6324600"/>
          <p14:tracePt t="139728" x="2794000" y="6324600"/>
          <p14:tracePt t="139745" x="2863850" y="6318250"/>
          <p14:tracePt t="139763" x="2870200" y="6311900"/>
          <p14:tracePt t="139830" x="2870200" y="6305550"/>
          <p14:tracePt t="139834" x="2882900" y="6292850"/>
          <p14:tracePt t="139845" x="2914650" y="6273800"/>
          <p14:tracePt t="139862" x="2984500" y="6216650"/>
          <p14:tracePt t="139878" x="3086100" y="6140450"/>
          <p14:tracePt t="139895" x="3187700" y="6070600"/>
          <p14:tracePt t="139912" x="3289300" y="5988050"/>
          <p14:tracePt t="139931" x="3359150" y="5873750"/>
          <p14:tracePt t="139945" x="3371850" y="5822950"/>
          <p14:tracePt t="139962" x="3378200" y="5778500"/>
          <p14:tracePt t="139978" x="3384550" y="5721350"/>
          <p14:tracePt t="139995" x="3403600" y="5619750"/>
          <p14:tracePt t="140014" x="3435350" y="5543550"/>
          <p14:tracePt t="140030" x="3498850" y="5461000"/>
          <p14:tracePt t="140046" x="3568700" y="5403850"/>
          <p14:tracePt t="140062" x="3625850" y="5359400"/>
          <p14:tracePt t="140079" x="3683000" y="5308600"/>
          <p14:tracePt t="140095" x="3702050" y="5289550"/>
          <p14:tracePt t="140099" x="3702050" y="5283200"/>
          <p14:tracePt t="140112" x="3708400" y="5276850"/>
          <p14:tracePt t="140128" x="3714750" y="5251450"/>
          <p14:tracePt t="140145" x="3733800" y="5213350"/>
          <p14:tracePt t="140162" x="3740150" y="5181600"/>
          <p14:tracePt t="140181" x="3746500" y="5175250"/>
          <p14:tracePt t="140195" x="3746500" y="5168900"/>
          <p14:tracePt t="140364" x="3746500" y="5181600"/>
          <p14:tracePt t="140375" x="3746500" y="5200650"/>
          <p14:tracePt t="140380" x="3746500" y="5219700"/>
          <p14:tracePt t="140395" x="3746500" y="5238750"/>
          <p14:tracePt t="140412" x="3740150" y="5276850"/>
          <p14:tracePt t="140431" x="3740150" y="5308600"/>
          <p14:tracePt t="140445" x="3733800" y="5346700"/>
          <p14:tracePt t="140462" x="3727450" y="5384800"/>
          <p14:tracePt t="140479" x="3721100" y="5429250"/>
          <p14:tracePt t="140496" x="3721100" y="5467350"/>
          <p14:tracePt t="140517" x="3714750" y="5530850"/>
          <p14:tracePt t="140529" x="3714750" y="5549900"/>
          <p14:tracePt t="140548" x="3708400" y="5581650"/>
          <p14:tracePt t="140562" x="3708400" y="5607050"/>
          <p14:tracePt t="140578" x="3702050" y="5632450"/>
          <p14:tracePt t="140595" x="3695700" y="5664200"/>
          <p14:tracePt t="140612" x="3683000" y="5695950"/>
          <p14:tracePt t="140628" x="3683000" y="5721350"/>
          <p14:tracePt t="140645" x="3676650" y="5746750"/>
          <p14:tracePt t="140662" x="3676650" y="5784850"/>
          <p14:tracePt t="140679" x="3670300" y="5822950"/>
          <p14:tracePt t="140695" x="3657600" y="5867400"/>
          <p14:tracePt t="140712" x="3657600" y="5911850"/>
          <p14:tracePt t="140729" x="3657600" y="5956300"/>
          <p14:tracePt t="140745" x="3651250" y="6007100"/>
          <p14:tracePt t="140765" x="3651250" y="6045200"/>
          <p14:tracePt t="140779" x="3651250" y="6089650"/>
          <p14:tracePt t="140795" x="3651250" y="6127750"/>
          <p14:tracePt t="140812" x="3651250" y="6184900"/>
          <p14:tracePt t="140828" x="3651250" y="6229350"/>
          <p14:tracePt t="140846" x="3657600" y="6261100"/>
          <p14:tracePt t="140862" x="3663950" y="6299200"/>
          <p14:tracePt t="140879" x="3670300" y="6330950"/>
          <p14:tracePt t="140896" x="3676650" y="6362700"/>
          <p14:tracePt t="140912" x="3676650" y="6400800"/>
          <p14:tracePt t="140930" x="3689350" y="6438900"/>
          <p14:tracePt t="140945" x="3689350" y="6470650"/>
          <p14:tracePt t="140962" x="3702050" y="6489700"/>
          <p14:tracePt t="140978" x="3708400" y="6527800"/>
          <p14:tracePt t="140995" x="3721100" y="6572250"/>
          <p14:tracePt t="141013" x="3727450" y="6597650"/>
          <p14:tracePt t="141029" x="3727450" y="6623050"/>
          <p14:tracePt t="141047" x="3727450" y="6642100"/>
          <p14:tracePt t="141062" x="3733800" y="6673850"/>
          <p14:tracePt t="141078" x="3740150" y="6686550"/>
          <p14:tracePt t="141095" x="3746500" y="6711950"/>
          <p14:tracePt t="141101" x="3746500" y="6718300"/>
          <p14:tracePt t="141112" x="3752850" y="6718300"/>
          <p14:tracePt t="141129" x="3752850" y="6724650"/>
          <p14:tracePt t="141145" x="3752850" y="6737350"/>
          <p14:tracePt t="141162" x="3752850" y="6743700"/>
          <p14:tracePt t="141182" x="3752850" y="6762750"/>
          <p14:tracePt t="141196" x="3752850" y="6781800"/>
          <p14:tracePt t="141212" x="3752850" y="6800850"/>
          <p14:tracePt t="141229" x="3752850" y="6813550"/>
          <p14:tracePt t="141246" x="3752850" y="6819900"/>
          <p14:tracePt t="141266" x="3752850" y="6838950"/>
          <p14:tracePt t="141300" x="3752850" y="6845300"/>
          <p14:tracePt t="141324" x="3752850" y="6851650"/>
          <p14:tracePt t="141362" x="3746500" y="6851650"/>
          <p14:tracePt t="141377" x="3740150" y="6851650"/>
          <p14:tracePt t="141394" x="3733800" y="6851650"/>
          <p14:tracePt t="141410" x="3727450" y="6851650"/>
          <p14:tracePt t="141419" x="3721100" y="6851650"/>
          <p14:tracePt t="141428" x="3714750" y="6851650"/>
          <p14:tracePt t="141445" x="3708400" y="6851650"/>
          <p14:tracePt t="141462" x="3702050" y="6851650"/>
          <p14:tracePt t="141479" x="3689350" y="6851650"/>
          <p14:tracePt t="141496" x="3676650" y="6851650"/>
          <p14:tracePt t="141514" x="3663950" y="6851650"/>
          <p14:tracePt t="141687" x="3663950" y="6845300"/>
          <p14:tracePt t="141692" x="3663950" y="6819900"/>
          <p14:tracePt t="141703" x="3663950" y="6769100"/>
          <p14:tracePt t="141712" x="3663950" y="6743700"/>
          <p14:tracePt t="141729" x="3663950" y="6686550"/>
          <p14:tracePt t="141745" x="3663950" y="6673850"/>
          <p14:tracePt t="141833" x="3663950" y="6692900"/>
          <p14:tracePt t="141845" x="3663950" y="6711950"/>
          <p14:tracePt t="141862" x="3663950" y="6731000"/>
          <p14:tracePt t="141878" x="3663950" y="6750050"/>
          <p14:tracePt t="141895" x="3663950" y="6762750"/>
          <p14:tracePt t="141912" x="3663950" y="6775450"/>
          <p14:tracePt t="141930" x="3663950" y="6781800"/>
          <p14:tracePt t="142054" x="3663950" y="6769100"/>
          <p14:tracePt t="142057" x="3663950" y="6750050"/>
          <p14:tracePt t="142066" x="3663950" y="6737350"/>
          <p14:tracePt t="142078" x="3663950" y="6731000"/>
          <p14:tracePt t="142095" x="3663950" y="6705600"/>
          <p14:tracePt t="142179" x="3663950" y="6731000"/>
          <p14:tracePt t="142188" x="3663950" y="6756400"/>
          <p14:tracePt t="142195" x="3663950" y="6781800"/>
          <p14:tracePt t="142212" x="3663950" y="6826250"/>
          <p14:tracePt t="142228" x="3663950" y="6851650"/>
          <p14:tracePt t="142330" x="3663950" y="6845300"/>
          <p14:tracePt t="142338" x="3663950" y="6826250"/>
          <p14:tracePt t="142347" x="3657600" y="6788150"/>
          <p14:tracePt t="142362" x="3632200" y="6711950"/>
          <p14:tracePt t="142378" x="3613150" y="6623050"/>
          <p14:tracePt t="142395" x="3606800" y="6565900"/>
          <p14:tracePt t="142412" x="3606800" y="6534150"/>
          <p14:tracePt t="142428" x="3606800" y="6515100"/>
          <p14:tracePt t="142445" x="3606800" y="6483350"/>
          <p14:tracePt t="142462" x="3606800" y="6451600"/>
          <p14:tracePt t="142478" x="3606800" y="6413500"/>
          <p14:tracePt t="142495" x="3613150" y="6369050"/>
          <p14:tracePt t="142513" x="3619500" y="6311900"/>
          <p14:tracePt t="142529" x="3619500" y="6299200"/>
          <p14:tracePt t="142547" x="3632200" y="6280150"/>
          <p14:tracePt t="142562" x="3632200" y="6261100"/>
          <p14:tracePt t="142579" x="3632200" y="6248400"/>
          <p14:tracePt t="143180" x="3613150" y="6248400"/>
          <p14:tracePt t="143188" x="3581400" y="6248400"/>
          <p14:tracePt t="143196" x="3556000" y="6248400"/>
          <p14:tracePt t="143212" x="3429000" y="6248400"/>
          <p14:tracePt t="143228" x="3282950" y="6248400"/>
          <p14:tracePt t="143245" x="3162300" y="6248400"/>
          <p14:tracePt t="143264" x="3048000" y="6248400"/>
          <p14:tracePt t="143278" x="2959100" y="6248400"/>
          <p14:tracePt t="143297" x="2933700" y="6248400"/>
          <p14:tracePt t="143312" x="2921000" y="6248400"/>
          <p14:tracePt t="143642" x="2940050" y="6223000"/>
          <p14:tracePt t="143650" x="3009900" y="6172200"/>
          <p14:tracePt t="143658" x="3086100" y="6134100"/>
          <p14:tracePt t="143666" x="3162300" y="6089650"/>
          <p14:tracePt t="143678" x="3257550" y="6051550"/>
          <p14:tracePt t="143695" x="3587750" y="5949950"/>
          <p14:tracePt t="143711" x="4108450" y="5784850"/>
          <p14:tracePt t="143729" x="4743450" y="5594350"/>
          <p14:tracePt t="143745" x="5886450" y="5327650"/>
          <p14:tracePt t="143765" x="6610350" y="5181600"/>
          <p14:tracePt t="143779" x="7289800" y="5029200"/>
          <p14:tracePt t="143797" x="7835900" y="4902200"/>
          <p14:tracePt t="143811" x="8102600" y="4819650"/>
          <p14:tracePt t="143828" x="8242300" y="4768850"/>
          <p14:tracePt t="143845" x="8274050" y="4756150"/>
          <p14:tracePt t="143894" x="8274050" y="4749800"/>
          <p14:tracePt t="143898" x="8255000" y="4730750"/>
          <p14:tracePt t="143911" x="8178800" y="4724400"/>
          <p14:tracePt t="143931" x="7848600" y="4692650"/>
          <p14:tracePt t="143945" x="7721600" y="4686300"/>
          <p14:tracePt t="143962" x="7613650" y="4660900"/>
          <p14:tracePt t="143978" x="7518400" y="4660900"/>
          <p14:tracePt t="143995" x="7429500" y="4699000"/>
          <p14:tracePt t="144011" x="7366000" y="4756150"/>
          <p14:tracePt t="144029" x="7308850" y="4876800"/>
          <p14:tracePt t="144047" x="7258050" y="5067300"/>
          <p14:tracePt t="144062" x="7251700" y="5226050"/>
          <p14:tracePt t="144078" x="7251700" y="5384800"/>
          <p14:tracePt t="144095" x="7251700" y="5499100"/>
          <p14:tracePt t="144100" x="7251700" y="5549900"/>
          <p14:tracePt t="144112" x="7251700" y="5581650"/>
          <p14:tracePt t="144129" x="7270750" y="5708650"/>
          <p14:tracePt t="144145" x="7334250" y="5765800"/>
          <p14:tracePt t="144162" x="7397750" y="5772150"/>
          <p14:tracePt t="144180" x="7473950" y="5772150"/>
          <p14:tracePt t="144195" x="7537450" y="5759450"/>
          <p14:tracePt t="144212" x="7575550" y="5727700"/>
          <p14:tracePt t="144228" x="7581900" y="5676900"/>
          <p14:tracePt t="144245" x="7581900" y="5556250"/>
          <p14:tracePt t="144261" x="7556500" y="5441950"/>
          <p14:tracePt t="144278" x="7480300" y="5327650"/>
          <p14:tracePt t="144298" x="7277100" y="5200650"/>
          <p14:tracePt t="144312" x="7175500" y="5162550"/>
          <p14:tracePt t="144329" x="6724650" y="5124450"/>
          <p14:tracePt t="144348" x="6534150" y="5162550"/>
          <p14:tracePt t="144362" x="6375400" y="5276850"/>
          <p14:tracePt t="144378" x="6191250" y="5461000"/>
          <p14:tracePt t="144395" x="6096000" y="5657850"/>
          <p14:tracePt t="144412" x="6057900" y="5810250"/>
          <p14:tracePt t="144431" x="6045200" y="5930900"/>
          <p14:tracePt t="144445" x="6057900" y="6045200"/>
          <p14:tracePt t="144462" x="6102350" y="6140450"/>
          <p14:tracePt t="144479" x="6184900" y="6248400"/>
          <p14:tracePt t="144495" x="6292850" y="6337300"/>
          <p14:tracePt t="144514" x="6540500" y="6388100"/>
          <p14:tracePt t="144531" x="6762750" y="6388100"/>
          <p14:tracePt t="144547" x="6940550" y="6388100"/>
          <p14:tracePt t="144562" x="7042150" y="6388100"/>
          <p14:tracePt t="144581" x="7080250" y="6375400"/>
          <p14:tracePt t="144595" x="7092950" y="6356350"/>
          <p14:tracePt t="144611" x="7105650" y="6299200"/>
          <p14:tracePt t="144628" x="7105650" y="6242050"/>
          <p14:tracePt t="144645" x="7099300" y="6178550"/>
          <p14:tracePt t="144662" x="7073900" y="6121400"/>
          <p14:tracePt t="144681" x="7042150" y="6057900"/>
          <p14:tracePt t="144695" x="7042150" y="6045200"/>
          <p14:tracePt t="144711" x="7035800" y="6045200"/>
          <p14:tracePt t="158228" x="7029450" y="6038850"/>
          <p14:tracePt t="158237" x="7004050" y="5969000"/>
          <p14:tracePt t="158244" x="6940550" y="5816600"/>
          <p14:tracePt t="158261" x="6826250" y="5384800"/>
          <p14:tracePt t="158278" x="6718300" y="5067300"/>
          <p14:tracePt t="158296" x="6692900" y="4997450"/>
          <p14:tracePt t="158783" x="6692900" y="4991100"/>
          <p14:tracePt t="158788" x="6654800" y="5010150"/>
          <p14:tracePt t="158798" x="6597650" y="5054600"/>
          <p14:tracePt t="158810" x="6445250" y="5168900"/>
          <p14:tracePt t="158827" x="6223000" y="5340350"/>
          <p14:tracePt t="158844" x="5956300" y="5562600"/>
          <p14:tracePt t="158861" x="5759450" y="5746750"/>
          <p14:tracePt t="158877" x="5657850" y="5867400"/>
          <p14:tracePt t="158894" x="5613400" y="5930900"/>
          <p14:tracePt t="158911" x="5600700" y="5956300"/>
          <p14:tracePt t="159011" x="5581650" y="5943600"/>
          <p14:tracePt t="159017" x="5537200" y="5899150"/>
          <p14:tracePt t="159029" x="5467350" y="5861050"/>
          <p14:tracePt t="159046" x="5302250" y="5778500"/>
          <p14:tracePt t="159060" x="5143500" y="5753100"/>
          <p14:tracePt t="159077" x="5010150" y="5753100"/>
          <p14:tracePt t="159094" x="4832350" y="5753100"/>
          <p14:tracePt t="159097" x="4756150" y="5753100"/>
          <p14:tracePt t="159110" x="4654550" y="5753100"/>
          <p14:tracePt t="159127" x="4527550" y="5753100"/>
          <p14:tracePt t="159144" x="4425950" y="5765800"/>
          <p14:tracePt t="159160" x="4349750" y="5784850"/>
          <p14:tracePt t="159177" x="4286250" y="5797550"/>
          <p14:tracePt t="159194" x="4210050" y="5810250"/>
          <p14:tracePt t="159210" x="4102100" y="5822950"/>
          <p14:tracePt t="159227" x="3949700" y="5829300"/>
          <p14:tracePt t="159244" x="3702050" y="5829300"/>
          <p14:tracePt t="159260" x="3409950" y="5829300"/>
          <p14:tracePt t="159277" x="3098800" y="5829300"/>
          <p14:tracePt t="159294" x="2901950" y="5829300"/>
          <p14:tracePt t="159310" x="2717800" y="5829300"/>
          <p14:tracePt t="159327" x="2584450" y="5835650"/>
          <p14:tracePt t="159344" x="2489200" y="5854700"/>
          <p14:tracePt t="159361" x="2444750" y="5854700"/>
          <p14:tracePt t="159377" x="2425700" y="5861050"/>
          <p14:tracePt t="159394" x="2419350" y="5873750"/>
          <p14:tracePt t="159411" x="2400300" y="5899150"/>
          <p14:tracePt t="159429" x="2381250" y="5937250"/>
          <p14:tracePt t="159444" x="2368550" y="5962650"/>
          <p14:tracePt t="159460" x="2355850" y="5981700"/>
          <p14:tracePt t="159477" x="2336800" y="6019800"/>
          <p14:tracePt t="159494" x="2317750" y="6038850"/>
          <p14:tracePt t="159561" x="2324100" y="6038850"/>
          <p14:tracePt t="159569" x="2330450" y="6032500"/>
          <p14:tracePt t="159579" x="2330450" y="6007100"/>
          <p14:tracePt t="159594" x="2330450" y="5930900"/>
          <p14:tracePt t="159610" x="2279650" y="5829300"/>
          <p14:tracePt t="159627" x="2203450" y="5759450"/>
          <p14:tracePt t="159644" x="2101850" y="5715000"/>
          <p14:tracePt t="159660" x="2025650" y="5695950"/>
          <p14:tracePt t="159679" x="2006600" y="5695950"/>
          <p14:tracePt t="159711" x="2006600" y="5734050"/>
          <p14:tracePt t="159727" x="2019300" y="5759450"/>
          <p14:tracePt t="159744" x="2038350" y="5791200"/>
          <p14:tracePt t="159802" x="2044700" y="5759450"/>
          <p14:tracePt t="159810" x="2082800" y="5683250"/>
          <p14:tracePt t="159818" x="2114550" y="5581650"/>
          <p14:tracePt t="159828" x="2139950" y="5448300"/>
          <p14:tracePt t="159843" x="2146300" y="5168900"/>
          <p14:tracePt t="159861" x="2146300" y="4908550"/>
          <p14:tracePt t="159877" x="2146300" y="4711700"/>
          <p14:tracePt t="159893" x="2146300" y="4616450"/>
          <p14:tracePt t="159910" x="2146300" y="4591050"/>
          <p14:tracePt t="161365" x="2120900" y="4616450"/>
          <p14:tracePt t="161375" x="2095500" y="4667250"/>
          <p14:tracePt t="161381" x="2063750" y="4718050"/>
          <p14:tracePt t="161393" x="2012950" y="4813300"/>
          <p14:tracePt t="161410" x="1981200" y="4902200"/>
          <p14:tracePt t="161427" x="1981200" y="5003800"/>
          <p14:tracePt t="161443" x="2000250" y="5149850"/>
          <p14:tracePt t="161460" x="2032000" y="5295900"/>
          <p14:tracePt t="161477" x="2038350" y="5403850"/>
          <p14:tracePt t="161494" x="2038350" y="5441950"/>
          <p14:tracePt t="161510" x="2038350" y="5467350"/>
          <p14:tracePt t="161528" x="2038350" y="5473700"/>
          <p14:tracePt t="161603" x="2032000" y="5473700"/>
          <p14:tracePt t="161620" x="2025650" y="5473700"/>
          <p14:tracePt t="161730" x="2012950" y="5473700"/>
          <p14:tracePt t="161748" x="2006600" y="5473700"/>
          <p14:tracePt t="161770" x="1993900" y="5467350"/>
          <p14:tracePt t="161836" x="1987550" y="5461000"/>
          <p14:tracePt t="161845" x="1981200" y="5461000"/>
          <p14:tracePt t="161851" x="1974850" y="5454650"/>
          <p14:tracePt t="161868" x="1974850" y="5448300"/>
          <p14:tracePt t="161876" x="1974850" y="5441950"/>
          <p14:tracePt t="161893" x="1974850" y="5435600"/>
          <p14:tracePt t="161910" x="1962150" y="5416550"/>
          <p14:tracePt t="161927" x="1911350" y="5416550"/>
          <p14:tracePt t="161944" x="1860550" y="5454650"/>
          <p14:tracePt t="161960" x="1828800" y="5537200"/>
          <p14:tracePt t="161977" x="1828800" y="5588000"/>
          <p14:tracePt t="161993" x="1847850" y="5619750"/>
          <p14:tracePt t="162010" x="1885950" y="5651500"/>
          <p14:tracePt t="162027" x="1949450" y="5715000"/>
          <p14:tracePt t="162045" x="2012950" y="5784850"/>
          <p14:tracePt t="162061" x="2089150" y="5867400"/>
          <p14:tracePt t="162080" x="2146300" y="5943600"/>
          <p14:tracePt t="162093" x="2184400" y="6000750"/>
          <p14:tracePt t="162096" x="2190750" y="6007100"/>
          <p14:tracePt t="162111" x="2203450" y="6019800"/>
          <p14:tracePt t="162126" x="2209800" y="6032500"/>
          <p14:tracePt t="162187" x="2209800" y="6051550"/>
          <p14:tracePt t="162195" x="2203450" y="6057900"/>
          <p14:tracePt t="162204" x="2203450" y="6064250"/>
          <p14:tracePt t="162219" x="2197100" y="6064250"/>
          <p14:tracePt t="162226" x="2190750" y="6070600"/>
          <p14:tracePt t="173654" x="2241550" y="6000750"/>
          <p14:tracePt t="173660" x="2381250" y="5854700"/>
          <p14:tracePt t="173667" x="2533650" y="5753100"/>
          <p14:tracePt t="173675" x="2711450" y="5676900"/>
          <p14:tracePt t="173692" x="3060700" y="5518150"/>
          <p14:tracePt t="173709" x="3473450" y="5410200"/>
          <p14:tracePt t="173726" x="3886200" y="5359400"/>
          <p14:tracePt t="173743" x="4216400" y="5340350"/>
          <p14:tracePt t="173759" x="4464050" y="5340350"/>
          <p14:tracePt t="173775" x="4679950" y="5346700"/>
          <p14:tracePt t="173793" x="4876800" y="5397500"/>
          <p14:tracePt t="173809" x="5092700" y="5499100"/>
          <p14:tracePt t="173829" x="5245100" y="5613400"/>
          <p14:tracePt t="173842" x="5346700" y="5702300"/>
          <p14:tracePt t="173859" x="5435600" y="5797550"/>
          <p14:tracePt t="173876" x="5492750" y="5854700"/>
          <p14:tracePt t="173892" x="5537200" y="5899150"/>
          <p14:tracePt t="173909" x="5575300" y="5930900"/>
          <p14:tracePt t="173926" x="5645150" y="5975350"/>
          <p14:tracePt t="173942" x="5727700" y="5988050"/>
          <p14:tracePt t="173959" x="5822950" y="5994400"/>
          <p14:tracePt t="173976" x="5911850" y="5994400"/>
          <p14:tracePt t="173993" x="6057900" y="5943600"/>
          <p14:tracePt t="174009" x="6134100" y="5918200"/>
          <p14:tracePt t="174025" x="6184900" y="5886450"/>
          <p14:tracePt t="174042" x="6210300" y="5873750"/>
          <p14:tracePt t="174059" x="6229350" y="5861050"/>
          <p14:tracePt t="174077" x="6235700" y="5861050"/>
          <p14:tracePt t="174092" x="6242050" y="5861050"/>
          <p14:tracePt t="174164" x="6248400" y="5861050"/>
          <p14:tracePt t="174174" x="6254750" y="5861050"/>
          <p14:tracePt t="174180" x="6261100" y="5861050"/>
          <p14:tracePt t="174193" x="6318250" y="5867400"/>
          <p14:tracePt t="174209" x="6388100" y="5873750"/>
          <p14:tracePt t="174226" x="6464300" y="5880100"/>
          <p14:tracePt t="174243" x="6527800" y="5880100"/>
          <p14:tracePt t="174259" x="6610350" y="5880100"/>
          <p14:tracePt t="174276" x="6686550" y="5854700"/>
          <p14:tracePt t="174292" x="6788150" y="5797550"/>
          <p14:tracePt t="174309" x="6870700" y="5746750"/>
          <p14:tracePt t="174330" x="7023100" y="5626100"/>
          <p14:tracePt t="174342" x="7061200" y="5575300"/>
          <p14:tracePt t="174359" x="7112000" y="5511800"/>
          <p14:tracePt t="174375" x="7118350" y="5499100"/>
          <p14:tracePt t="174476" x="7124700" y="5492750"/>
          <p14:tracePt t="181348" x="7118350" y="5486400"/>
          <p14:tracePt t="181358" x="7073900" y="5467350"/>
          <p14:tracePt t="181365" x="7004050" y="5435600"/>
          <p14:tracePt t="181375" x="6927850" y="5416550"/>
          <p14:tracePt t="181391" x="6819900" y="5416550"/>
          <p14:tracePt t="181408" x="6781800" y="5410200"/>
          <p14:tracePt t="181427" x="6775450" y="5410200"/>
          <p14:tracePt t="181588" x="6769100" y="5410200"/>
          <p14:tracePt t="181613" x="6769100" y="5397500"/>
          <p14:tracePt t="181620" x="6788150" y="5353050"/>
          <p14:tracePt t="181628" x="6826250" y="5264150"/>
          <p14:tracePt t="181641" x="6870700" y="5029200"/>
          <p14:tracePt t="181658" x="6889750" y="4730750"/>
          <p14:tracePt t="181675" x="6870700" y="4305300"/>
          <p14:tracePt t="181691" x="6756400" y="3848100"/>
          <p14:tracePt t="181709" x="6565900" y="3416300"/>
          <p14:tracePt t="181725" x="6369050" y="3016250"/>
          <p14:tracePt t="181742" x="6197600" y="2546350"/>
          <p14:tracePt t="181758" x="6013450" y="2120900"/>
          <p14:tracePt t="181775" x="5835650" y="1771650"/>
          <p14:tracePt t="181792" x="5683250" y="1473200"/>
          <p14:tracePt t="181809" x="5530850" y="1270000"/>
          <p14:tracePt t="181829" x="5207000" y="1022350"/>
          <p14:tracePt t="181843" x="4991100" y="895350"/>
          <p14:tracePt t="181859" x="4800600" y="831850"/>
          <p14:tracePt t="181875" x="4622800" y="812800"/>
          <p14:tracePt t="181894" x="4432300" y="800100"/>
          <p14:tracePt t="181909" x="4197350" y="800100"/>
          <p14:tracePt t="181925" x="3886200" y="800100"/>
          <p14:tracePt t="181942" x="3556000" y="800100"/>
          <p14:tracePt t="181958" x="3276600" y="800100"/>
          <p14:tracePt t="181975" x="3035300" y="800100"/>
          <p14:tracePt t="181991" x="2825750" y="800100"/>
          <p14:tracePt t="182009" x="2590800" y="806450"/>
          <p14:tracePt t="182025" x="2457450" y="838200"/>
          <p14:tracePt t="182041" x="2305050" y="882650"/>
          <p14:tracePt t="182058" x="2139950" y="933450"/>
          <p14:tracePt t="182077" x="1987550" y="971550"/>
          <p14:tracePt t="182092" x="1803400" y="1028700"/>
          <p14:tracePt t="182108" x="1612900" y="1066800"/>
          <p14:tracePt t="182125" x="1441450" y="1092200"/>
          <p14:tracePt t="182142" x="1295400" y="1111250"/>
          <p14:tracePt t="182159" x="1143000" y="1123950"/>
          <p14:tracePt t="182178" x="984250" y="1155700"/>
          <p14:tracePt t="182192" x="958850" y="1155700"/>
          <p14:tracePt t="182209" x="901700" y="1181100"/>
          <p14:tracePt t="182225" x="889000" y="1193800"/>
          <p14:tracePt t="182241" x="876300" y="1250950"/>
          <p14:tracePt t="182258" x="863600" y="1339850"/>
          <p14:tracePt t="182275" x="863600" y="1454150"/>
          <p14:tracePt t="182291" x="863600" y="1619250"/>
          <p14:tracePt t="182308" x="863600" y="1784350"/>
          <p14:tracePt t="182327" x="869950" y="1924050"/>
          <p14:tracePt t="182342" x="908050" y="2019300"/>
          <p14:tracePt t="182358" x="971550" y="2082800"/>
          <p14:tracePt t="182375" x="1054100" y="2114550"/>
          <p14:tracePt t="182391" x="1225550" y="2127250"/>
          <p14:tracePt t="182409" x="1409700" y="2127250"/>
          <p14:tracePt t="182427" x="1752600" y="2114550"/>
          <p14:tracePt t="182441" x="2019300" y="2051050"/>
          <p14:tracePt t="182458" x="2235200" y="1981200"/>
          <p14:tracePt t="182475" x="2362200" y="1949450"/>
          <p14:tracePt t="182492" x="2438400" y="1924050"/>
          <p14:tracePt t="182508" x="2451100" y="1917700"/>
          <p14:tracePt t="182524" x="2457450" y="1917700"/>
          <p14:tracePt t="182541" x="2476500" y="1905000"/>
          <p14:tracePt t="182558" x="2495550" y="1892300"/>
          <p14:tracePt t="182575" x="2520950" y="1873250"/>
          <p14:tracePt t="182591" x="2559050" y="1847850"/>
          <p14:tracePt t="182594" x="2565400" y="1841500"/>
          <p14:tracePt t="182608" x="2578100" y="1835150"/>
          <p14:tracePt t="182624" x="2679700" y="1790700"/>
          <p14:tracePt t="182641" x="2787650" y="1790700"/>
          <p14:tracePt t="182658" x="2889250" y="1790700"/>
          <p14:tracePt t="182675" x="3016250" y="1822450"/>
          <p14:tracePt t="182692" x="3105150" y="1841500"/>
          <p14:tracePt t="182709" x="3130550" y="1847850"/>
          <p14:tracePt t="182725" x="3136900" y="1854200"/>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1"/>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6" name="ZoneTexte 5"/>
          <p:cNvSpPr txBox="1"/>
          <p:nvPr>
            <p:custDataLst>
              <p:tags r:id="rId2"/>
            </p:custDataLst>
          </p:nvPr>
        </p:nvSpPr>
        <p:spPr>
          <a:xfrm>
            <a:off x="179512" y="698500"/>
            <a:ext cx="8856984" cy="461665"/>
          </a:xfrm>
          <a:prstGeom prst="rect">
            <a:avLst/>
          </a:prstGeom>
          <a:noFill/>
        </p:spPr>
        <p:txBody>
          <a:bodyPr wrap="square" rtlCol="0">
            <a:spAutoFit/>
          </a:bodyPr>
          <a:lstStyle/>
          <a:p>
            <a:pPr algn="just"/>
            <a:r>
              <a:rPr lang="fr-FR" sz="2400" b="1" dirty="0" smtClean="0">
                <a:solidFill>
                  <a:schemeClr val="tx2">
                    <a:lumMod val="75000"/>
                  </a:schemeClr>
                </a:solidFill>
              </a:rPr>
              <a:t>Réglage machine - Application</a:t>
            </a:r>
            <a:endParaRPr lang="fr-FR" dirty="0">
              <a:solidFill>
                <a:schemeClr val="tx2">
                  <a:lumMod val="75000"/>
                </a:schemeClr>
              </a:solidFill>
            </a:endParaRPr>
          </a:p>
        </p:txBody>
      </p:sp>
      <p:pic>
        <p:nvPicPr>
          <p:cNvPr id="21" name="Image 20"/>
          <p:cNvPicPr>
            <a:picLocks noChangeAspect="1"/>
          </p:cNvPicPr>
          <p:nvPr>
            <p:custDataLst>
              <p:tags r:id="rId3"/>
            </p:custDataLst>
          </p:nvPr>
        </p:nvPicPr>
        <p:blipFill>
          <a:blip r:embed="rId11"/>
          <a:stretch>
            <a:fillRect/>
          </a:stretch>
        </p:blipFill>
        <p:spPr>
          <a:xfrm>
            <a:off x="1870079" y="2564904"/>
            <a:ext cx="5408754" cy="2194694"/>
          </a:xfrm>
          <a:prstGeom prst="rect">
            <a:avLst/>
          </a:prstGeom>
        </p:spPr>
      </p:pic>
      <p:sp>
        <p:nvSpPr>
          <p:cNvPr id="24" name="Rectangle 23"/>
          <p:cNvSpPr/>
          <p:nvPr>
            <p:custDataLst>
              <p:tags r:id="rId4"/>
            </p:custDataLst>
          </p:nvPr>
        </p:nvSpPr>
        <p:spPr>
          <a:xfrm>
            <a:off x="179512" y="1118925"/>
            <a:ext cx="8568952" cy="1754326"/>
          </a:xfrm>
          <a:prstGeom prst="rect">
            <a:avLst/>
          </a:prstGeom>
        </p:spPr>
        <p:txBody>
          <a:bodyPr wrap="square">
            <a:spAutoFit/>
          </a:bodyPr>
          <a:lstStyle/>
          <a:p>
            <a:pPr algn="just"/>
            <a:r>
              <a:rPr lang="fr-FR" dirty="0" smtClean="0"/>
              <a:t>Pour réaliser une pièce, il faut régler :</a:t>
            </a:r>
          </a:p>
          <a:p>
            <a:pPr algn="just"/>
            <a:r>
              <a:rPr lang="fr-FR" dirty="0"/>
              <a:t>	</a:t>
            </a:r>
            <a:r>
              <a:rPr lang="fr-FR" dirty="0" smtClean="0"/>
              <a:t>- </a:t>
            </a:r>
            <a:r>
              <a:rPr lang="fr-FR" b="1" dirty="0" smtClean="0"/>
              <a:t>le temps de l’impulsion </a:t>
            </a:r>
            <a:r>
              <a:rPr lang="fr-FR" dirty="0" smtClean="0"/>
              <a:t>(Ta) : Phase A</a:t>
            </a:r>
          </a:p>
          <a:p>
            <a:pPr algn="just"/>
            <a:r>
              <a:rPr lang="fr-FR" dirty="0"/>
              <a:t>	</a:t>
            </a:r>
            <a:r>
              <a:rPr lang="fr-FR" dirty="0" smtClean="0"/>
              <a:t>- </a:t>
            </a:r>
            <a:r>
              <a:rPr lang="fr-FR" b="1" dirty="0" smtClean="0"/>
              <a:t>le temps entre deux cycles </a:t>
            </a:r>
            <a:r>
              <a:rPr lang="fr-FR" dirty="0" smtClean="0"/>
              <a:t>(Tb) : Phase B</a:t>
            </a:r>
          </a:p>
          <a:p>
            <a:pPr algn="just"/>
            <a:r>
              <a:rPr lang="fr-FR" dirty="0"/>
              <a:t>	</a:t>
            </a:r>
            <a:r>
              <a:rPr lang="fr-FR" dirty="0" smtClean="0"/>
              <a:t>- </a:t>
            </a:r>
            <a:r>
              <a:rPr lang="fr-FR" b="1" dirty="0" smtClean="0"/>
              <a:t>l’intensité </a:t>
            </a:r>
            <a:r>
              <a:rPr lang="fr-FR" dirty="0" smtClean="0"/>
              <a:t> : de </a:t>
            </a:r>
            <a:r>
              <a:rPr lang="fr-FR" dirty="0" err="1" smtClean="0"/>
              <a:t>qq</a:t>
            </a:r>
            <a:r>
              <a:rPr lang="fr-FR" dirty="0" smtClean="0"/>
              <a:t> A ou </a:t>
            </a:r>
            <a:r>
              <a:rPr lang="fr-FR" dirty="0" err="1" smtClean="0"/>
              <a:t>qq</a:t>
            </a:r>
            <a:r>
              <a:rPr lang="fr-FR" dirty="0" smtClean="0"/>
              <a:t> centaines d’Ampère (tension entre 80 et 200 V)</a:t>
            </a:r>
          </a:p>
          <a:p>
            <a:pPr algn="just">
              <a:tabLst>
                <a:tab pos="2159000" algn="l"/>
              </a:tabLst>
            </a:pPr>
            <a:r>
              <a:rPr lang="fr-FR" dirty="0"/>
              <a:t>	 </a:t>
            </a:r>
            <a:r>
              <a:rPr lang="fr-FR" dirty="0" smtClean="0">
                <a:solidFill>
                  <a:schemeClr val="tx2">
                    <a:lumMod val="75000"/>
                  </a:schemeClr>
                </a:solidFill>
              </a:rPr>
              <a:t>électrode en cuivre : intensité de 15 A/cm² maxi</a:t>
            </a:r>
          </a:p>
          <a:p>
            <a:pPr algn="just"/>
            <a:endParaRPr lang="fr-FR" dirty="0" smtClean="0"/>
          </a:p>
        </p:txBody>
      </p:sp>
      <p:sp>
        <p:nvSpPr>
          <p:cNvPr id="25" name="Rectangle 24"/>
          <p:cNvSpPr/>
          <p:nvPr>
            <p:custDataLst>
              <p:tags r:id="rId5"/>
            </p:custDataLst>
          </p:nvPr>
        </p:nvSpPr>
        <p:spPr>
          <a:xfrm>
            <a:off x="179512" y="4826675"/>
            <a:ext cx="8568952" cy="2031325"/>
          </a:xfrm>
          <a:prstGeom prst="rect">
            <a:avLst/>
          </a:prstGeom>
        </p:spPr>
        <p:txBody>
          <a:bodyPr wrap="square">
            <a:spAutoFit/>
          </a:bodyPr>
          <a:lstStyle/>
          <a:p>
            <a:pPr algn="just"/>
            <a:r>
              <a:rPr lang="fr-FR" dirty="0" smtClean="0">
                <a:solidFill>
                  <a:schemeClr val="tx2">
                    <a:lumMod val="75000"/>
                  </a:schemeClr>
                </a:solidFill>
              </a:rPr>
              <a:t>Les réglages se font en fonction :</a:t>
            </a:r>
          </a:p>
          <a:p>
            <a:pPr algn="just"/>
            <a:r>
              <a:rPr lang="fr-FR" dirty="0">
                <a:solidFill>
                  <a:schemeClr val="tx2">
                    <a:lumMod val="75000"/>
                  </a:schemeClr>
                </a:solidFill>
              </a:rPr>
              <a:t>	</a:t>
            </a:r>
            <a:r>
              <a:rPr lang="fr-FR" dirty="0" smtClean="0">
                <a:solidFill>
                  <a:schemeClr val="tx2">
                    <a:lumMod val="75000"/>
                  </a:schemeClr>
                </a:solidFill>
              </a:rPr>
              <a:t>- de l’</a:t>
            </a:r>
            <a:r>
              <a:rPr lang="fr-FR" b="1" dirty="0" smtClean="0">
                <a:solidFill>
                  <a:schemeClr val="tx2">
                    <a:lumMod val="75000"/>
                  </a:schemeClr>
                </a:solidFill>
              </a:rPr>
              <a:t>état de surface souhaité </a:t>
            </a:r>
            <a:r>
              <a:rPr lang="fr-FR" dirty="0" smtClean="0">
                <a:solidFill>
                  <a:schemeClr val="tx2">
                    <a:lumMod val="75000"/>
                  </a:schemeClr>
                </a:solidFill>
              </a:rPr>
              <a:t>(CH) : CH = 20 log (10.Ra)</a:t>
            </a:r>
          </a:p>
          <a:p>
            <a:pPr algn="just"/>
            <a:r>
              <a:rPr lang="fr-FR" dirty="0">
                <a:solidFill>
                  <a:schemeClr val="tx2">
                    <a:lumMod val="75000"/>
                  </a:schemeClr>
                </a:solidFill>
              </a:rPr>
              <a:t>	</a:t>
            </a:r>
            <a:r>
              <a:rPr lang="fr-FR" dirty="0" smtClean="0">
                <a:solidFill>
                  <a:schemeClr val="tx2">
                    <a:lumMod val="75000"/>
                  </a:schemeClr>
                </a:solidFill>
              </a:rPr>
              <a:t>	</a:t>
            </a:r>
            <a:r>
              <a:rPr lang="fr-FR" dirty="0" err="1" smtClean="0">
                <a:solidFill>
                  <a:schemeClr val="tx2">
                    <a:lumMod val="75000"/>
                  </a:schemeClr>
                </a:solidFill>
              </a:rPr>
              <a:t>expl</a:t>
            </a:r>
            <a:r>
              <a:rPr lang="fr-FR" dirty="0" smtClean="0">
                <a:solidFill>
                  <a:schemeClr val="tx2">
                    <a:lumMod val="75000"/>
                  </a:schemeClr>
                </a:solidFill>
              </a:rPr>
              <a:t> : Ra = 1 µm =&gt; CH = 20</a:t>
            </a:r>
          </a:p>
          <a:p>
            <a:pPr algn="just"/>
            <a:r>
              <a:rPr lang="fr-FR" dirty="0">
                <a:solidFill>
                  <a:schemeClr val="tx2">
                    <a:lumMod val="75000"/>
                  </a:schemeClr>
                </a:solidFill>
              </a:rPr>
              <a:t>	</a:t>
            </a:r>
            <a:r>
              <a:rPr lang="fr-FR" dirty="0" smtClean="0">
                <a:solidFill>
                  <a:schemeClr val="tx2">
                    <a:lumMod val="75000"/>
                  </a:schemeClr>
                </a:solidFill>
              </a:rPr>
              <a:t>- de </a:t>
            </a:r>
            <a:r>
              <a:rPr lang="fr-FR" b="1" dirty="0" smtClean="0">
                <a:solidFill>
                  <a:schemeClr val="tx2">
                    <a:lumMod val="75000"/>
                  </a:schemeClr>
                </a:solidFill>
              </a:rPr>
              <a:t>l’usure admissible pour l’électrode</a:t>
            </a:r>
            <a:r>
              <a:rPr lang="fr-FR" dirty="0">
                <a:solidFill>
                  <a:schemeClr val="tx2">
                    <a:lumMod val="75000"/>
                  </a:schemeClr>
                </a:solidFill>
              </a:rPr>
              <a:t> </a:t>
            </a:r>
            <a:r>
              <a:rPr lang="fr-FR" dirty="0" smtClean="0">
                <a:solidFill>
                  <a:schemeClr val="tx2">
                    <a:lumMod val="75000"/>
                  </a:schemeClr>
                </a:solidFill>
              </a:rPr>
              <a:t>:</a:t>
            </a:r>
          </a:p>
          <a:p>
            <a:pPr algn="just"/>
            <a:r>
              <a:rPr lang="fr-FR" dirty="0">
                <a:solidFill>
                  <a:schemeClr val="tx2">
                    <a:lumMod val="75000"/>
                  </a:schemeClr>
                </a:solidFill>
              </a:rPr>
              <a:t>	</a:t>
            </a:r>
            <a:r>
              <a:rPr lang="fr-FR" dirty="0" smtClean="0">
                <a:solidFill>
                  <a:schemeClr val="tx2">
                    <a:lumMod val="75000"/>
                  </a:schemeClr>
                </a:solidFill>
              </a:rPr>
              <a:t>	</a:t>
            </a:r>
            <a:r>
              <a:rPr lang="fr-FR" dirty="0" smtClean="0">
                <a:solidFill>
                  <a:schemeClr val="tx2">
                    <a:lumMod val="75000"/>
                  </a:schemeClr>
                </a:solidFill>
              </a:rPr>
              <a:t>Ébauche </a:t>
            </a:r>
            <a:r>
              <a:rPr lang="fr-FR" dirty="0" smtClean="0">
                <a:solidFill>
                  <a:schemeClr val="tx2">
                    <a:lumMod val="75000"/>
                  </a:schemeClr>
                </a:solidFill>
              </a:rPr>
              <a:t>: usure max &lt; 2%</a:t>
            </a:r>
          </a:p>
          <a:p>
            <a:pPr algn="just"/>
            <a:r>
              <a:rPr lang="fr-FR" dirty="0">
                <a:solidFill>
                  <a:schemeClr val="tx2">
                    <a:lumMod val="75000"/>
                  </a:schemeClr>
                </a:solidFill>
              </a:rPr>
              <a:t>	</a:t>
            </a:r>
            <a:r>
              <a:rPr lang="fr-FR" dirty="0" smtClean="0">
                <a:solidFill>
                  <a:schemeClr val="tx2">
                    <a:lumMod val="75000"/>
                  </a:schemeClr>
                </a:solidFill>
              </a:rPr>
              <a:t>	Finition : 	usure &lt; 5% après une opération d’ébauche</a:t>
            </a:r>
          </a:p>
          <a:p>
            <a:pPr algn="just"/>
            <a:r>
              <a:rPr lang="fr-FR" dirty="0">
                <a:solidFill>
                  <a:schemeClr val="tx2">
                    <a:lumMod val="75000"/>
                  </a:schemeClr>
                </a:solidFill>
              </a:rPr>
              <a:t>	</a:t>
            </a:r>
            <a:r>
              <a:rPr lang="fr-FR" dirty="0" smtClean="0">
                <a:solidFill>
                  <a:schemeClr val="tx2">
                    <a:lumMod val="75000"/>
                  </a:schemeClr>
                </a:solidFill>
              </a:rPr>
              <a:t>		usure &lt; 2% si pas de passe d’ébauche</a:t>
            </a:r>
          </a:p>
        </p:txBody>
      </p:sp>
      <p:pic>
        <p:nvPicPr>
          <p:cNvPr id="3" name="Audio 2">
            <a:hlinkClick r:id="" action="ppaction://media"/>
          </p:cNvPr>
          <p:cNvPicPr>
            <a:picLocks noChangeAspect="1"/>
          </p:cNvPicPr>
          <p:nvPr>
            <a:audioFile r:link="rId7"/>
            <p:custDataLst>
              <p:tags r:id="rId8"/>
            </p:custDataLst>
            <p:extLst>
              <p:ext uri="{DAA4B4D4-6D71-4841-9C94-3DE7FCFB9230}">
                <p14:media xmlns:p14="http://schemas.microsoft.com/office/powerpoint/2010/main" r:embed="rId6"/>
              </p:ext>
            </p:extLst>
          </p:nvPr>
        </p:nvPicPr>
        <p:blipFill>
          <a:blip r:embed="rId12"/>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401666357"/>
      </p:ext>
    </p:extLst>
  </p:cSld>
  <p:clrMapOvr>
    <a:masterClrMapping/>
  </p:clrMapOvr>
  <mc:AlternateContent xmlns:mc="http://schemas.openxmlformats.org/markup-compatibility/2006" xmlns:p14="http://schemas.microsoft.com/office/powerpoint/2010/main">
    <mc:Choice Requires="p14">
      <p:transition spd="slow" p14:dur="2000" advTm="275046"/>
    </mc:Choice>
    <mc:Fallback xmlns="">
      <p:transition spd="slow" advTm="27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mod="1">
    <p:ext uri="{3A86A75C-4F4B-4683-9AE1-C65F6400EC91}">
      <p14:laserTraceLst xmlns:p14="http://schemas.microsoft.com/office/powerpoint/2010/main">
        <p14:tracePtLst>
          <p14:tracePt t="14121" x="825500" y="5251450"/>
          <p14:tracePt t="14133" x="1797050" y="4648200"/>
          <p14:tracePt t="14150" x="2679700" y="4108450"/>
          <p14:tracePt t="14179" x="3194050" y="3536950"/>
          <p14:tracePt t="14217" x="3187700" y="3175000"/>
          <p14:tracePt t="14242" x="3194050" y="3136900"/>
          <p14:tracePt t="14260" x="3200400" y="3130550"/>
          <p14:tracePt t="14304" x="3187700" y="3136900"/>
          <p14:tracePt t="14362" x="3257550" y="3486150"/>
          <p14:tracePt t="14422" x="3257550" y="3473450"/>
          <p14:tracePt t="14439" x="3200400" y="3333750"/>
          <p14:tracePt t="14454" x="3105150" y="3263900"/>
          <p14:tracePt t="14470" x="3060700" y="3251200"/>
          <p14:tracePt t="14487" x="3054350" y="3251200"/>
          <p14:tracePt t="14505" x="3041650" y="3251200"/>
          <p14:tracePt t="14520" x="3035300" y="3251200"/>
          <p14:tracePt t="14534" x="3016250" y="3263900"/>
          <p14:tracePt t="14552" x="3016250" y="3289300"/>
          <p14:tracePt t="14568" x="3009900" y="3333750"/>
          <p14:tracePt t="14583" x="3003550" y="3378200"/>
          <p14:tracePt t="14600" x="2984500" y="3429000"/>
          <p14:tracePt t="14618" x="2959100" y="3454400"/>
          <p14:tracePt t="14634" x="2914650" y="3498850"/>
          <p14:tracePt t="14650" x="2857500" y="3556000"/>
          <p14:tracePt t="14666" x="2781300" y="3581400"/>
          <p14:tracePt t="14683" x="2724150" y="3581400"/>
          <p14:tracePt t="14700" x="2705100" y="3581400"/>
          <p14:tracePt t="14718" x="2698750" y="3581400"/>
          <p14:tracePt t="14733" x="2692400" y="3581400"/>
          <p14:tracePt t="14752" x="2686050" y="3581400"/>
          <p14:tracePt t="14766" x="2679700" y="3581400"/>
          <p14:tracePt t="14783" x="2654300" y="3575050"/>
          <p14:tracePt t="14800" x="2597150" y="3575050"/>
          <p14:tracePt t="14816" x="2489200" y="3575050"/>
          <p14:tracePt t="14833" x="2355850" y="3587750"/>
          <p14:tracePt t="14871" x="2127250" y="3632200"/>
          <p14:tracePt t="14888" x="2108200" y="3638550"/>
          <p14:tracePt t="14920" x="2120900" y="3638550"/>
          <p14:tracePt t="14933" x="2165350" y="3638550"/>
          <p14:tracePt t="14950" x="2197100" y="3619500"/>
          <p14:tracePt t="14967" x="2228850" y="3594100"/>
          <p14:tracePt t="14983" x="2254250" y="3594100"/>
          <p14:tracePt t="15001" x="2254250" y="3587750"/>
          <p14:tracePt t="15046" x="2266950" y="3587750"/>
          <p14:tracePt t="15079" x="2273300" y="3587750"/>
          <p14:tracePt t="15098" x="2279650" y="3575050"/>
          <p14:tracePt t="15112" x="2286000" y="3568700"/>
          <p14:tracePt t="15126" x="2305050" y="3549650"/>
          <p14:tracePt t="15142" x="2317750" y="3530600"/>
          <p14:tracePt t="15156" x="2336800" y="3511550"/>
          <p14:tracePt t="15171" x="2343150" y="3505200"/>
          <p14:tracePt t="15187" x="2355850" y="3498850"/>
          <p14:tracePt t="15203" x="2355850" y="3492500"/>
          <p14:tracePt t="15217" x="2368550" y="3473450"/>
          <p14:tracePt t="15233" x="2374900" y="3460750"/>
          <p14:tracePt t="15250" x="2381250" y="3454400"/>
          <p14:tracePt t="15266" x="2387600" y="3448050"/>
          <p14:tracePt t="15283" x="2400300" y="3422650"/>
          <p14:tracePt t="15300" x="2400300" y="3409950"/>
          <p14:tracePt t="15316" x="2413000" y="3384550"/>
          <p14:tracePt t="15333" x="2425700" y="3365500"/>
          <p14:tracePt t="15350" x="2425700" y="3352800"/>
          <p14:tracePt t="15366" x="2444750" y="3327400"/>
          <p14:tracePt t="15383" x="2444750" y="3314700"/>
          <p14:tracePt t="15400" x="2444750" y="3308350"/>
          <p14:tracePt t="15416" x="2451100" y="3302000"/>
          <p14:tracePt t="15433" x="2457450" y="3282950"/>
          <p14:tracePt t="15450" x="2463800" y="3276600"/>
          <p14:tracePt t="15467" x="2463800" y="3263900"/>
          <p14:tracePt t="15484" x="2470150" y="3257550"/>
          <p14:tracePt t="15500" x="2470150" y="3251200"/>
          <p14:tracePt t="15519" x="2482850" y="3219450"/>
          <p14:tracePt t="15533" x="2482850" y="3213100"/>
          <p14:tracePt t="15555" x="2489200" y="3200400"/>
          <p14:tracePt t="15571" x="2501900" y="3175000"/>
          <p14:tracePt t="15587" x="2501900" y="3162300"/>
          <p14:tracePt t="15604" x="2508250" y="3155950"/>
          <p14:tracePt t="15617" x="2514600" y="3130550"/>
          <p14:tracePt t="15633" x="2520950" y="3124200"/>
          <p14:tracePt t="15650" x="2527300" y="3124200"/>
          <p14:tracePt t="15667" x="2527300" y="3111500"/>
          <p14:tracePt t="15727" x="2533650" y="3098800"/>
          <p14:tracePt t="15745" x="2540000" y="3086100"/>
          <p14:tracePt t="15758" x="2546350" y="3067050"/>
          <p14:tracePt t="15773" x="2552700" y="3054350"/>
          <p14:tracePt t="15787" x="2552700" y="3041650"/>
          <p14:tracePt t="15802" x="2565400" y="3028950"/>
          <p14:tracePt t="15816" x="2571750" y="3016250"/>
          <p14:tracePt t="15833" x="2571750" y="3009900"/>
          <p14:tracePt t="15906" x="2571750" y="3003550"/>
          <p14:tracePt t="15938" x="2584450" y="2984500"/>
          <p14:tracePt t="15953" x="2584450" y="2971800"/>
          <p14:tracePt t="15971" x="2590800" y="2959100"/>
          <p14:tracePt t="15987" x="2590800" y="2952750"/>
          <p14:tracePt t="16004" x="2597150" y="2946400"/>
          <p14:tracePt t="16019" x="2597150" y="2940050"/>
          <p14:tracePt t="16064" x="2597150" y="2933700"/>
          <p14:tracePt t="16079" x="2597150" y="2927350"/>
          <p14:tracePt t="16095" x="2597150" y="2914650"/>
          <p14:tracePt t="16111" x="2603500" y="2889250"/>
          <p14:tracePt t="16127" x="2609850" y="2882900"/>
          <p14:tracePt t="16141" x="2609850" y="2857500"/>
          <p14:tracePt t="16155" x="2616200" y="2851150"/>
          <p14:tracePt t="16440" x="2616200" y="2838450"/>
          <p14:tracePt t="16501" x="2622550" y="2832100"/>
          <p14:tracePt t="16526" x="2628900" y="2832100"/>
          <p14:tracePt t="16543" x="2635250" y="2819400"/>
          <p14:tracePt t="16574" x="2635250" y="2813050"/>
          <p14:tracePt t="17151" x="2641600" y="2813050"/>
          <p14:tracePt t="17165" x="2647950" y="2806700"/>
          <p14:tracePt t="17301" x="2667000" y="2806700"/>
          <p14:tracePt t="17317" x="2673350" y="2806700"/>
          <p14:tracePt t="17333" x="2679700" y="2806700"/>
          <p14:tracePt t="17350" x="2686050" y="2806700"/>
          <p14:tracePt t="17370" x="2692400" y="2806700"/>
          <p14:tracePt t="17399" x="2698750" y="2806700"/>
          <p14:tracePt t="17944" x="2705100" y="2806700"/>
          <p14:tracePt t="18462" x="2711450" y="2806700"/>
          <p14:tracePt t="18477" x="2736850" y="2806700"/>
          <p14:tracePt t="18494" x="2749550" y="2806700"/>
          <p14:tracePt t="18510" x="2768600" y="2806700"/>
          <p14:tracePt t="18525" x="2774950" y="2806700"/>
          <p14:tracePt t="18590" x="2787650" y="2806700"/>
          <p14:tracePt t="18710" x="2806700" y="2806700"/>
          <p14:tracePt t="18724" x="2819400" y="2806700"/>
          <p14:tracePt t="18738" x="2838450" y="2806700"/>
          <p14:tracePt t="18757" x="2870200" y="2806700"/>
          <p14:tracePt t="18786" x="2876550" y="2806700"/>
          <p14:tracePt t="19088" x="2882900" y="2806700"/>
          <p14:tracePt t="19115" x="2921000" y="2806700"/>
          <p14:tracePt t="19615" x="2921000" y="2800350"/>
          <p14:tracePt t="19800" x="2921000" y="2806700"/>
          <p14:tracePt t="19890" x="2921000" y="2813050"/>
          <p14:tracePt t="20008" x="2921000" y="2825750"/>
          <p14:tracePt t="20035" x="2921000" y="2863850"/>
          <p14:tracePt t="20051" x="2914650" y="2933700"/>
          <p14:tracePt t="20069" x="2889250" y="3073400"/>
          <p14:tracePt t="20084" x="2876550" y="3136900"/>
          <p14:tracePt t="20099" x="2844800" y="3244850"/>
          <p14:tracePt t="20104" x="2825750" y="3295650"/>
          <p14:tracePt t="20121" x="2794000" y="3409950"/>
          <p14:tracePt t="20140" x="2768600" y="3530600"/>
          <p14:tracePt t="20155" x="2755900" y="3670300"/>
          <p14:tracePt t="20173" x="2755900" y="3860800"/>
          <p14:tracePt t="20190" x="2755900" y="3968750"/>
          <p14:tracePt t="20206" x="2755900" y="4076700"/>
          <p14:tracePt t="20222" x="2762250" y="4171950"/>
          <p14:tracePt t="20244" x="2781300" y="4267200"/>
          <p14:tracePt t="20259" x="2781300" y="4305300"/>
          <p14:tracePt t="20274" x="2787650" y="4356100"/>
          <p14:tracePt t="20288" x="2794000" y="4387850"/>
          <p14:tracePt t="20303" x="2813050" y="4438650"/>
          <p14:tracePt t="20320" x="2838450" y="4508500"/>
          <p14:tracePt t="20336" x="2857500" y="4578350"/>
          <p14:tracePt t="20350" x="2882900" y="4616450"/>
          <p14:tracePt t="20366" x="2908300" y="4660900"/>
          <p14:tracePt t="20383" x="2927350" y="4686300"/>
          <p14:tracePt t="20399" x="2940050" y="4705350"/>
          <p14:tracePt t="20416" x="2946400" y="4711700"/>
          <p14:tracePt t="20438" x="2965450" y="4711700"/>
          <p14:tracePt t="20467" x="2984500" y="4705350"/>
          <p14:tracePt t="20484" x="3003550" y="4686300"/>
          <p14:tracePt t="20499" x="3009900" y="4673600"/>
          <p14:tracePt t="20516" x="3016250" y="4660900"/>
          <p14:tracePt t="20533" x="3022600" y="4641850"/>
          <p14:tracePt t="20549" x="3028950" y="4635500"/>
          <p14:tracePt t="20642" x="3028950" y="4629150"/>
          <p14:tracePt t="20670" x="3003550" y="4610100"/>
          <p14:tracePt t="20683" x="2997200" y="4597400"/>
          <p14:tracePt t="20699" x="2990850" y="4591050"/>
          <p14:tracePt t="20717" x="2984500" y="4584700"/>
          <p14:tracePt t="20736" x="2978150" y="4565650"/>
          <p14:tracePt t="20751" x="2978150" y="4559300"/>
          <p14:tracePt t="20786" x="2978150" y="4552950"/>
          <p14:tracePt t="20990" x="2978150" y="4546600"/>
          <p14:tracePt t="21005" x="2978150" y="4502150"/>
          <p14:tracePt t="21021" x="2978150" y="4432300"/>
          <p14:tracePt t="21037" x="2990850" y="4337050"/>
          <p14:tracePt t="21054" x="3003550" y="4241800"/>
          <p14:tracePt t="21070" x="3009900" y="4159250"/>
          <p14:tracePt t="21086" x="3009900" y="4127500"/>
          <p14:tracePt t="21101" x="3009900" y="4108450"/>
          <p14:tracePt t="21206" x="3009900" y="4133850"/>
          <p14:tracePt t="21221" x="3009900" y="4216400"/>
          <p14:tracePt t="21239" x="3009900" y="4318000"/>
          <p14:tracePt t="21256" x="3009900" y="4413250"/>
          <p14:tracePt t="21276" x="2990850" y="4502150"/>
          <p14:tracePt t="21293" x="2984500" y="4546600"/>
          <p14:tracePt t="21375" x="2984500" y="4540250"/>
          <p14:tracePt t="21391" x="2984500" y="4476750"/>
          <p14:tracePt t="21410" x="2984500" y="4381500"/>
          <p14:tracePt t="21430" x="2984500" y="4248150"/>
          <p14:tracePt t="21445" x="2984500" y="4178300"/>
          <p14:tracePt t="21463" x="2984500" y="4140200"/>
          <p14:tracePt t="21478" x="2984500" y="4127500"/>
          <p14:tracePt t="21613" x="2984500" y="4140200"/>
          <p14:tracePt t="21633" x="2984500" y="4146550"/>
          <p14:tracePt t="21655" x="2978150" y="4159250"/>
          <p14:tracePt t="23182" x="2971800" y="4159250"/>
          <p14:tracePt t="23942" x="2971800" y="4171950"/>
          <p14:tracePt t="23956" x="2971800" y="4197350"/>
          <p14:tracePt t="23972" x="2959100" y="4241800"/>
          <p14:tracePt t="23989" x="2946400" y="4286250"/>
          <p14:tracePt t="24006" x="2946400" y="4298950"/>
          <p14:tracePt t="24021" x="2946400" y="4305300"/>
          <p14:tracePt t="24087" x="2940050" y="4311650"/>
          <p14:tracePt t="24111" x="2933700" y="4311650"/>
          <p14:tracePt t="24134" x="2927350" y="4305300"/>
          <p14:tracePt t="24149" x="2927350" y="4286250"/>
          <p14:tracePt t="24166" x="2927350" y="4260850"/>
          <p14:tracePt t="24188" x="2927350" y="4216400"/>
          <p14:tracePt t="24202" x="2927350" y="4152900"/>
          <p14:tracePt t="24217" x="2927350" y="4070350"/>
          <p14:tracePt t="24234" x="2940050" y="3981450"/>
          <p14:tracePt t="24249" x="2940050" y="3873500"/>
          <p14:tracePt t="24266" x="2940050" y="3733800"/>
          <p14:tracePt t="24283" x="2940050" y="3568700"/>
          <p14:tracePt t="24299" x="2946400" y="3422650"/>
          <p14:tracePt t="24339" x="2946400" y="3143250"/>
          <p14:tracePt t="24357" x="2946400" y="3073400"/>
          <p14:tracePt t="24387" x="2946400" y="3067050"/>
          <p14:tracePt t="24520" x="2940050" y="3054350"/>
          <p14:tracePt t="24549" x="2927350" y="3009900"/>
          <p14:tracePt t="24565" x="2927350" y="2978150"/>
          <p14:tracePt t="24583" x="2933700" y="2933700"/>
          <p14:tracePt t="24599" x="2933700" y="2895600"/>
          <p14:tracePt t="24617" x="2940050" y="2863850"/>
          <p14:tracePt t="24633" x="2946400" y="2851150"/>
          <p14:tracePt t="24848" x="2946400" y="2832100"/>
          <p14:tracePt t="24878" x="2959100" y="2806700"/>
          <p14:tracePt t="24891" x="2959100" y="2800350"/>
          <p14:tracePt t="24937" x="2959100" y="2794000"/>
          <p14:tracePt t="25006" x="2965450" y="2800350"/>
          <p14:tracePt t="25021" x="2965450" y="2819400"/>
          <p14:tracePt t="25036" x="2965450" y="2832100"/>
          <p14:tracePt t="25054" x="2965450" y="2889250"/>
          <p14:tracePt t="25070" x="2965450" y="2959100"/>
          <p14:tracePt t="25086" x="2965450" y="3009900"/>
          <p14:tracePt t="25102" x="2965450" y="3067050"/>
          <p14:tracePt t="25120" x="2965450" y="3111500"/>
          <p14:tracePt t="25136" x="2965450" y="3149600"/>
          <p14:tracePt t="25152" x="2965450" y="3175000"/>
          <p14:tracePt t="25170" x="2965450" y="3187700"/>
          <p14:tracePt t="25188" x="2965450" y="3200400"/>
          <p14:tracePt t="25202" x="2965450" y="3213100"/>
          <p14:tracePt t="25215" x="2978150" y="3232150"/>
          <p14:tracePt t="25232" x="2978150" y="3244850"/>
          <p14:tracePt t="25761" x="2978150" y="3251200"/>
          <p14:tracePt t="25794" x="2914650" y="3397250"/>
          <p14:tracePt t="25807" x="2876550" y="3511550"/>
          <p14:tracePt t="25824" x="2838450" y="3638550"/>
          <p14:tracePt t="25839" x="2832100" y="3771900"/>
          <p14:tracePt t="25855" x="2832100" y="3898900"/>
          <p14:tracePt t="25871" x="2857500" y="4013200"/>
          <p14:tracePt t="25911" x="2882900" y="4140200"/>
          <p14:tracePt t="25926" x="2889250" y="4165600"/>
          <p14:tracePt t="25942" x="2889250" y="4171950"/>
          <p14:tracePt t="25990" x="2895600" y="4191000"/>
          <p14:tracePt t="26005" x="2921000" y="4216400"/>
          <p14:tracePt t="26021" x="2940050" y="4235450"/>
          <p14:tracePt t="26036" x="2940050" y="4241800"/>
          <p14:tracePt t="26113" x="2952750" y="4254500"/>
          <p14:tracePt t="26141" x="2984500" y="4273550"/>
          <p14:tracePt t="26154" x="2990850" y="4273550"/>
          <p14:tracePt t="26170" x="2997200" y="4273550"/>
          <p14:tracePt t="26184" x="3022600" y="4260850"/>
          <p14:tracePt t="26202" x="3048000" y="4241800"/>
          <p14:tracePt t="26220" x="3060700" y="4229100"/>
          <p14:tracePt t="26235" x="3067050" y="4210050"/>
          <p14:tracePt t="26250" x="3073400" y="4197350"/>
          <p14:tracePt t="26265" x="3073400" y="4184650"/>
          <p14:tracePt t="26282" x="3073400" y="4171950"/>
          <p14:tracePt t="26299" x="3073400" y="4165600"/>
          <p14:tracePt t="26317" x="3073400" y="4152900"/>
          <p14:tracePt t="26333" x="3067050" y="4146550"/>
          <p14:tracePt t="26349" x="3054350" y="4127500"/>
          <p14:tracePt t="26366" x="3048000" y="4127500"/>
          <p14:tracePt t="26382" x="3041650" y="4127500"/>
          <p14:tracePt t="26399" x="3041650" y="4121150"/>
          <p14:tracePt t="26446" x="3035300" y="4114800"/>
          <p14:tracePt t="26470" x="3028950" y="4114800"/>
          <p14:tracePt t="26488" x="3022600" y="4114800"/>
          <p14:tracePt t="26503" x="3022600" y="4121150"/>
          <p14:tracePt t="26519" x="3016250" y="4121150"/>
          <p14:tracePt t="26532" x="3009900" y="4121150"/>
          <p14:tracePt t="26672" x="3016250" y="4121150"/>
          <p14:tracePt t="26703" x="3054350" y="4133850"/>
          <p14:tracePt t="26720" x="3067050" y="4133850"/>
          <p14:tracePt t="26736" x="3086100" y="4133850"/>
          <p14:tracePt t="26753" x="3092450" y="4133850"/>
          <p14:tracePt t="26769" x="3105150" y="4133850"/>
          <p14:tracePt t="26785" x="3111500" y="4133850"/>
          <p14:tracePt t="26802" x="3130550" y="4133850"/>
          <p14:tracePt t="26816" x="3143250" y="4133850"/>
          <p14:tracePt t="26832" x="3149600" y="4133850"/>
          <p14:tracePt t="26849" x="3168650" y="4133850"/>
          <p14:tracePt t="26866" x="3175000" y="4133850"/>
          <p14:tracePt t="26885" x="3194050" y="4133850"/>
          <p14:tracePt t="26899" x="3206750" y="4133850"/>
          <p14:tracePt t="26916" x="3244850" y="4133850"/>
          <p14:tracePt t="26938" x="3295650" y="4127500"/>
          <p14:tracePt t="26953" x="3321050" y="4127500"/>
          <p14:tracePt t="26967" x="3346450" y="4114800"/>
          <p14:tracePt t="26999" x="3365500" y="4114800"/>
          <p14:tracePt t="27015" x="3390900" y="4114800"/>
          <p14:tracePt t="27032" x="3409950" y="4114800"/>
          <p14:tracePt t="27049" x="3429000" y="4114800"/>
          <p14:tracePt t="27087" x="3441700" y="4114800"/>
          <p14:tracePt t="27238" x="3441700" y="4108450"/>
          <p14:tracePt t="27368" x="3435350" y="4108450"/>
          <p14:tracePt t="28056" x="3429000" y="4102100"/>
          <p14:tracePt t="28084" x="3429000" y="4095750"/>
          <p14:tracePt t="28101" x="3429000" y="4083050"/>
          <p14:tracePt t="28119" x="3429000" y="4070350"/>
          <p14:tracePt t="28133" x="3429000" y="4057650"/>
          <p14:tracePt t="28149" x="3429000" y="4044950"/>
          <p14:tracePt t="28165" x="3429000" y="4019550"/>
          <p14:tracePt t="28182" x="3429000" y="4000500"/>
          <p14:tracePt t="28272" x="3429000" y="4006850"/>
          <p14:tracePt t="28303" x="3429000" y="4146550"/>
          <p14:tracePt t="28320" x="3416300" y="4248150"/>
          <p14:tracePt t="28336" x="3384550" y="4356100"/>
          <p14:tracePt t="28352" x="3352800" y="4445000"/>
          <p14:tracePt t="28367" x="3346450" y="4508500"/>
          <p14:tracePt t="28383" x="3346450" y="4578350"/>
          <p14:tracePt t="28398" x="3346450" y="4622800"/>
          <p14:tracePt t="28415" x="3352800" y="4641850"/>
          <p14:tracePt t="28614" x="3359150" y="4641850"/>
          <p14:tracePt t="28632" x="3365500" y="4629150"/>
          <p14:tracePt t="29692" x="3365500" y="4610100"/>
          <p14:tracePt t="29720" x="3365500" y="4603750"/>
          <p14:tracePt t="29737" x="3365500" y="4597400"/>
          <p14:tracePt t="29751" x="3365500" y="4591050"/>
          <p14:tracePt t="29765" x="3365500" y="4584700"/>
          <p14:tracePt t="29782" x="3371850" y="4578350"/>
          <p14:tracePt t="29798" x="3371850" y="4572000"/>
          <p14:tracePt t="29942" x="3378200" y="4572000"/>
          <p14:tracePt t="29958" x="3384550" y="4572000"/>
          <p14:tracePt t="29971" x="3390900" y="4572000"/>
          <p14:tracePt t="29986" x="3397250" y="4572000"/>
          <p14:tracePt t="30001" x="3409950" y="4565650"/>
          <p14:tracePt t="30022" x="3416300" y="4559300"/>
          <p14:tracePt t="30065" x="3422650" y="4546600"/>
          <p14:tracePt t="30077" x="3429000" y="4546600"/>
          <p14:tracePt t="30091" x="3429000" y="4533900"/>
          <p14:tracePt t="30107" x="3429000" y="4527550"/>
          <p14:tracePt t="30304" x="3429000" y="4533900"/>
          <p14:tracePt t="30337" x="3429000" y="4591050"/>
          <p14:tracePt t="30353" x="3435350" y="4603750"/>
          <p14:tracePt t="30369" x="3435350" y="4610100"/>
          <p14:tracePt t="30385" x="3441700" y="4616450"/>
          <p14:tracePt t="30454" x="3448050" y="4616450"/>
          <p14:tracePt t="30478" x="3454400" y="4616450"/>
          <p14:tracePt t="30493" x="3467100" y="4591050"/>
          <p14:tracePt t="30507" x="3473450" y="4584700"/>
          <p14:tracePt t="30522" x="3473450" y="4578350"/>
          <p14:tracePt t="31432" x="3467100" y="4572000"/>
          <p14:tracePt t="31449" x="3492500" y="4552950"/>
          <p14:tracePt t="31512" x="3568700" y="4521200"/>
          <p14:tracePt t="31655" x="3568700" y="4514850"/>
          <p14:tracePt t="31669" x="3638550" y="4514850"/>
          <p14:tracePt t="31682" x="3708400" y="4514850"/>
          <p14:tracePt t="31699" x="3841750" y="4514850"/>
          <p14:tracePt t="31715" x="3962400" y="4514850"/>
          <p14:tracePt t="31732" x="4070350" y="4514850"/>
          <p14:tracePt t="31751" x="4178300" y="4514850"/>
          <p14:tracePt t="31766" x="4184650" y="4514850"/>
          <p14:tracePt t="31782" x="4197350" y="4514850"/>
          <p14:tracePt t="31976" x="4203700" y="4514850"/>
          <p14:tracePt t="31998" x="4311650" y="4508500"/>
          <p14:tracePt t="32015" x="4394200" y="4495800"/>
          <p14:tracePt t="32033" x="4470400" y="4489450"/>
          <p14:tracePt t="32048" x="4546600" y="4483100"/>
          <p14:tracePt t="32065" x="4565650" y="4483100"/>
          <p14:tracePt t="32082" x="4572000" y="4483100"/>
          <p14:tracePt t="32408" x="4578350" y="4470400"/>
          <p14:tracePt t="32438" x="4578350" y="4425950"/>
          <p14:tracePt t="32453" x="4578350" y="4394200"/>
          <p14:tracePt t="32470" x="4578350" y="4368800"/>
          <p14:tracePt t="32486" x="4578350" y="4356100"/>
          <p14:tracePt t="32503" x="4578350" y="4349750"/>
          <p14:tracePt t="32557" x="4578350" y="4337050"/>
          <p14:tracePt t="32570" x="4572000" y="4324350"/>
          <p14:tracePt t="32585" x="4572000" y="4305300"/>
          <p14:tracePt t="32599" x="4572000" y="4273550"/>
          <p14:tracePt t="32617" x="4572000" y="4248150"/>
          <p14:tracePt t="32632" x="4565650" y="4229100"/>
          <p14:tracePt t="32648" x="4565650" y="4222750"/>
          <p14:tracePt t="33009" x="4572000" y="4210050"/>
          <p14:tracePt t="33038" x="4648200" y="4197350"/>
          <p14:tracePt t="33054" x="4686300" y="4197350"/>
          <p14:tracePt t="33070" x="4718050" y="4191000"/>
          <p14:tracePt t="33085" x="4737100" y="4191000"/>
          <p14:tracePt t="33102" x="4762500" y="4184650"/>
          <p14:tracePt t="33120" x="4787900" y="4184650"/>
          <p14:tracePt t="33136" x="4813300" y="4184650"/>
          <p14:tracePt t="33152" x="4851400" y="4178300"/>
          <p14:tracePt t="33169" x="4883150" y="4178300"/>
          <p14:tracePt t="33184" x="4908550" y="4171950"/>
          <p14:tracePt t="33202" x="4946650" y="4171950"/>
          <p14:tracePt t="33215" x="4965700" y="4165600"/>
          <p14:tracePt t="33231" x="4972050" y="4165600"/>
          <p14:tracePt t="33265" x="4984750" y="4159250"/>
          <p14:tracePt t="33318" x="4991100" y="4159250"/>
          <p14:tracePt t="33351" x="5003800" y="4159250"/>
          <p14:tracePt t="33479" x="5010150" y="4159250"/>
          <p14:tracePt t="33501" x="5010150" y="4191000"/>
          <p14:tracePt t="33515" x="5010150" y="4203700"/>
          <p14:tracePt t="33532" x="5010150" y="4222750"/>
          <p14:tracePt t="33550" x="5010150" y="4260850"/>
          <p14:tracePt t="33565" x="5010150" y="4279900"/>
          <p14:tracePt t="33582" x="5003800" y="4311650"/>
          <p14:tracePt t="33598" x="5003800" y="4356100"/>
          <p14:tracePt t="33615" x="5003800" y="4400550"/>
          <p14:tracePt t="33632" x="5003800" y="4438650"/>
          <p14:tracePt t="33648" x="5003800" y="4457700"/>
          <p14:tracePt t="33665" x="5003800" y="4476750"/>
          <p14:tracePt t="33681" x="5003800" y="4495800"/>
          <p14:tracePt t="33800" x="5003800" y="4502150"/>
          <p14:tracePt t="33829" x="5054600" y="4514850"/>
          <p14:tracePt t="33845" x="5130800" y="4521200"/>
          <p14:tracePt t="33861" x="5200650" y="4521200"/>
          <p14:tracePt t="33876" x="5226050" y="4521200"/>
          <p14:tracePt t="33890" x="5276850" y="4521200"/>
          <p14:tracePt t="33904" x="5314950" y="4521200"/>
          <p14:tracePt t="33920" x="5340350" y="4521200"/>
          <p14:tracePt t="33938" x="5365750" y="4521200"/>
          <p14:tracePt t="33953" x="5397500" y="4521200"/>
          <p14:tracePt t="33969" x="5441950" y="4514850"/>
          <p14:tracePt t="33984" x="5486400" y="4508500"/>
          <p14:tracePt t="34001" x="5524500" y="4502150"/>
          <p14:tracePt t="34016" x="5556250" y="4495800"/>
          <p14:tracePt t="34032" x="5562600" y="4495800"/>
          <p14:tracePt t="34130" x="5568950" y="4495800"/>
          <p14:tracePt t="34222" x="5556250" y="4559300"/>
          <p14:tracePt t="34235" x="5524500" y="4603750"/>
          <p14:tracePt t="34253" x="5435600" y="4787900"/>
          <p14:tracePt t="34268" x="5416550" y="4845050"/>
          <p14:tracePt t="34286" x="5321300" y="5003800"/>
          <p14:tracePt t="34303" x="5289550" y="5105400"/>
          <p14:tracePt t="34320" x="5270500" y="5181600"/>
          <p14:tracePt t="34332" x="5270500" y="5207000"/>
          <p14:tracePt t="34349" x="5257800" y="5251450"/>
          <p14:tracePt t="34365" x="5251450" y="5295900"/>
          <p14:tracePt t="34382" x="5251450" y="5302250"/>
          <p14:tracePt t="34398" x="5251450" y="5314950"/>
          <p14:tracePt t="34639" x="5251450" y="5295900"/>
          <p14:tracePt t="34645" x="5251450" y="5245100"/>
          <p14:tracePt t="34654" x="5257800" y="5200650"/>
          <p14:tracePt t="34665" x="5257800" y="5181600"/>
          <p14:tracePt t="34682" x="5264150" y="5137150"/>
          <p14:tracePt t="34698" x="5264150" y="5073650"/>
          <p14:tracePt t="34715" x="5264150" y="5022850"/>
          <p14:tracePt t="34732" x="5270500" y="4984750"/>
          <p14:tracePt t="34748" x="5289550" y="4940300"/>
          <p14:tracePt t="39102" x="5283200" y="4927600"/>
          <p14:tracePt t="39110" x="5270500" y="4921250"/>
          <p14:tracePt t="39118" x="5245100" y="4914900"/>
          <p14:tracePt t="39131" x="5232400" y="4908550"/>
          <p14:tracePt t="39148" x="5175250" y="4902200"/>
          <p14:tracePt t="39164" x="5080000" y="4889500"/>
          <p14:tracePt t="39181" x="4889500" y="4870450"/>
          <p14:tracePt t="39198" x="4781550" y="4870450"/>
          <p14:tracePt t="39214" x="4699000" y="4851400"/>
          <p14:tracePt t="39231" x="4641850" y="4845050"/>
          <p14:tracePt t="39248" x="4578350" y="4826000"/>
          <p14:tracePt t="39266" x="4533900" y="4819650"/>
          <p14:tracePt t="39281" x="4457700" y="4813300"/>
          <p14:tracePt t="39297" x="4381500" y="4800600"/>
          <p14:tracePt t="39314" x="4305300" y="4787900"/>
          <p14:tracePt t="39331" x="4222750" y="4762500"/>
          <p14:tracePt t="39348" x="4133850" y="4749800"/>
          <p14:tracePt t="39365" x="4070350" y="4730750"/>
          <p14:tracePt t="39381" x="3956050" y="4692650"/>
          <p14:tracePt t="39398" x="3867150" y="4673600"/>
          <p14:tracePt t="39414" x="3778250" y="4660900"/>
          <p14:tracePt t="39431" x="3708400" y="4654550"/>
          <p14:tracePt t="39448" x="3644900" y="4635500"/>
          <p14:tracePt t="39464" x="3587750" y="4622800"/>
          <p14:tracePt t="39481" x="3524250" y="4597400"/>
          <p14:tracePt t="39498" x="3441700" y="4565650"/>
          <p14:tracePt t="39515" x="3365500" y="4514850"/>
          <p14:tracePt t="39531" x="3302000" y="4457700"/>
          <p14:tracePt t="39548" x="3206750" y="4362450"/>
          <p14:tracePt t="39564" x="3098800" y="4241800"/>
          <p14:tracePt t="39581" x="2959100" y="4108450"/>
          <p14:tracePt t="39597" x="2901950" y="4051300"/>
          <p14:tracePt t="39615" x="2832100" y="3981450"/>
          <p14:tracePt t="39631" x="2768600" y="3917950"/>
          <p14:tracePt t="39648" x="2749550" y="3892550"/>
          <p14:tracePt t="39664" x="2736850" y="3879850"/>
          <p14:tracePt t="39681" x="2730500" y="3854450"/>
          <p14:tracePt t="39697" x="2730500" y="3822700"/>
          <p14:tracePt t="39714" x="2711450" y="3803650"/>
          <p14:tracePt t="39731" x="2698750" y="3790950"/>
          <p14:tracePt t="39753" x="2692400" y="3778250"/>
          <p14:tracePt t="40104" x="2692400" y="3784600"/>
          <p14:tracePt t="40130" x="2730500" y="3797300"/>
          <p14:tracePt t="40147" x="2755900" y="3803650"/>
          <p14:tracePt t="40165" x="2800350" y="3816350"/>
          <p14:tracePt t="40181" x="2851150" y="3816350"/>
          <p14:tracePt t="40198" x="2870200" y="3816350"/>
          <p14:tracePt t="40214" x="2895600" y="3816350"/>
          <p14:tracePt t="40231" x="2921000" y="3816350"/>
          <p14:tracePt t="40250" x="2940050" y="3816350"/>
          <p14:tracePt t="40265" x="2959100" y="3816350"/>
          <p14:tracePt t="40298" x="2971800" y="3816350"/>
          <p14:tracePt t="40331" x="2984500" y="3816350"/>
          <p14:tracePt t="40352" x="3003550" y="3816350"/>
          <p14:tracePt t="40367" x="3016250" y="3810000"/>
          <p14:tracePt t="40384" x="3028950" y="3810000"/>
          <p14:tracePt t="40398" x="3041650" y="3810000"/>
          <p14:tracePt t="40414" x="3060700" y="3810000"/>
          <p14:tracePt t="40431" x="3079750" y="3803650"/>
          <p14:tracePt t="40447" x="3098800" y="3803650"/>
          <p14:tracePt t="40464" x="3111500" y="3803650"/>
          <p14:tracePt t="40481" x="3136900" y="3797300"/>
          <p14:tracePt t="40500" x="3155950" y="3784600"/>
          <p14:tracePt t="40515" x="3175000" y="3778250"/>
          <p14:tracePt t="40531" x="3187700" y="3771900"/>
          <p14:tracePt t="40564" x="3200400" y="3765550"/>
          <p14:tracePt t="40581" x="3213100" y="3740150"/>
          <p14:tracePt t="40602" x="3232150" y="3721100"/>
          <p14:tracePt t="40604" x="3238500" y="3708400"/>
          <p14:tracePt t="40618" x="3244850" y="3689350"/>
          <p14:tracePt t="40635" x="3257550" y="3670300"/>
          <p14:tracePt t="40648" x="3263900" y="3644900"/>
          <p14:tracePt t="40666" x="3270250" y="3632200"/>
          <p14:tracePt t="40697" x="3270250" y="3625850"/>
          <p14:tracePt t="40864" x="3270250" y="3613150"/>
          <p14:tracePt t="40886" x="3270250" y="3606800"/>
          <p14:tracePt t="40901" x="3270250" y="3594100"/>
          <p14:tracePt t="40917" x="3270250" y="3587750"/>
          <p14:tracePt t="40934" x="3263900" y="3568700"/>
          <p14:tracePt t="40951" x="3263900" y="3562350"/>
          <p14:tracePt t="40967" x="3251200" y="3549650"/>
          <p14:tracePt t="40998" x="3251200" y="3543300"/>
          <p14:tracePt t="41014" x="3244850" y="3530600"/>
          <p14:tracePt t="41031" x="3244850" y="3524250"/>
          <p14:tracePt t="41054" x="3244850" y="3517900"/>
          <p14:tracePt t="41070" x="3232150" y="3505200"/>
          <p14:tracePt t="41135" x="3225800" y="3505200"/>
          <p14:tracePt t="41152" x="3206750" y="3505200"/>
          <p14:tracePt t="41168" x="3200400" y="3505200"/>
          <p14:tracePt t="41184" x="3194050" y="3505200"/>
          <p14:tracePt t="41263" x="3187700" y="3505200"/>
          <p14:tracePt t="41294" x="3130550" y="3505200"/>
          <p14:tracePt t="41323" x="3124200" y="3505200"/>
          <p14:tracePt t="41480" x="3117850" y="3505200"/>
          <p14:tracePt t="41505" x="3105150" y="3517900"/>
          <p14:tracePt t="41520" x="3098800" y="3530600"/>
          <p14:tracePt t="41536" x="3092450" y="3543300"/>
          <p14:tracePt t="41551" x="3079750" y="3556000"/>
          <p14:tracePt t="41569" x="3060700" y="3581400"/>
          <p14:tracePt t="41583" x="3060700" y="3594100"/>
          <p14:tracePt t="41598" x="3054350" y="3594100"/>
          <p14:tracePt t="41615" x="3054350" y="3613150"/>
          <p14:tracePt t="41631" x="3048000" y="3625850"/>
          <p14:tracePt t="41653" x="3048000" y="3657600"/>
          <p14:tracePt t="41667" x="3048000" y="3663950"/>
          <p14:tracePt t="41683" x="3048000" y="3683000"/>
          <p14:tracePt t="41700" x="3048000" y="3695700"/>
          <p14:tracePt t="41714" x="3048000" y="3721100"/>
          <p14:tracePt t="41731" x="3048000" y="3746500"/>
          <p14:tracePt t="41749" x="3067050" y="3784600"/>
          <p14:tracePt t="41766" x="3079750" y="3803650"/>
          <p14:tracePt t="41781" x="3092450" y="3816350"/>
          <p14:tracePt t="41798" x="3092450" y="3829050"/>
          <p14:tracePt t="41818" x="3098800" y="3829050"/>
          <p14:tracePt t="41831" x="3105150" y="3841750"/>
          <p14:tracePt t="41847" x="3117850" y="3848100"/>
          <p14:tracePt t="41864" x="3130550" y="3854450"/>
          <p14:tracePt t="41881" x="3155950" y="3860800"/>
          <p14:tracePt t="41897" x="3194050" y="3873500"/>
          <p14:tracePt t="41914" x="3219450" y="3879850"/>
          <p14:tracePt t="41931" x="3251200" y="3879850"/>
          <p14:tracePt t="41948" x="3263900" y="3879850"/>
          <p14:tracePt t="41964" x="3282950" y="3879850"/>
          <p14:tracePt t="41981" x="3289300" y="3879850"/>
          <p14:tracePt t="41997" x="3302000" y="3879850"/>
          <p14:tracePt t="42015" x="3321050" y="3879850"/>
          <p14:tracePt t="42031" x="3333750" y="3879850"/>
          <p14:tracePt t="42047" x="3346450" y="3873500"/>
          <p14:tracePt t="42064" x="3371850" y="3860800"/>
          <p14:tracePt t="42081" x="3390900" y="3848100"/>
          <p14:tracePt t="42098" x="3403600" y="3829050"/>
          <p14:tracePt t="42101" x="3416300" y="3810000"/>
          <p14:tracePt t="42114" x="3422650" y="3797300"/>
          <p14:tracePt t="42131" x="3435350" y="3778250"/>
          <p14:tracePt t="42152" x="3448050" y="3746500"/>
          <p14:tracePt t="42166" x="3448050" y="3733800"/>
          <p14:tracePt t="42181" x="3448050" y="3714750"/>
          <p14:tracePt t="42197" x="3448050" y="3695700"/>
          <p14:tracePt t="42214" x="3460750" y="3676650"/>
          <p14:tracePt t="42231" x="3460750" y="3651250"/>
          <p14:tracePt t="42252" x="3460750" y="3632200"/>
          <p14:tracePt t="42267" x="3460750" y="3606800"/>
          <p14:tracePt t="42283" x="3460750" y="3575050"/>
          <p14:tracePt t="42298" x="3460750" y="3543300"/>
          <p14:tracePt t="42314" x="3460750" y="3517900"/>
          <p14:tracePt t="42331" x="3460750" y="3498850"/>
          <p14:tracePt t="42352" x="3454400" y="3486150"/>
          <p14:tracePt t="42366" x="3448050" y="3479800"/>
          <p14:tracePt t="42381" x="3441700" y="3473450"/>
          <p14:tracePt t="42397" x="3429000" y="3473450"/>
          <p14:tracePt t="42414" x="3416300" y="3467100"/>
          <p14:tracePt t="42431" x="3403600" y="3460750"/>
          <p14:tracePt t="42447" x="3390900" y="3448050"/>
          <p14:tracePt t="42464" x="3378200" y="3441700"/>
          <p14:tracePt t="42481" x="3371850" y="3441700"/>
          <p14:tracePt t="42499" x="3346450" y="3435350"/>
          <p14:tracePt t="42531" x="3333750" y="3435350"/>
          <p14:tracePt t="42547" x="3321050" y="3435350"/>
          <p14:tracePt t="42564" x="3308350" y="3435350"/>
          <p14:tracePt t="42581" x="3276600" y="3435350"/>
          <p14:tracePt t="42597" x="3263900" y="3435350"/>
          <p14:tracePt t="42614" x="3257550" y="3441700"/>
          <p14:tracePt t="42631" x="3244850" y="3441700"/>
          <p14:tracePt t="42647" x="3219450" y="3454400"/>
          <p14:tracePt t="42664" x="3200400" y="3467100"/>
          <p14:tracePt t="42681" x="3181350" y="3479800"/>
          <p14:tracePt t="42698" x="3155950" y="3486150"/>
          <p14:tracePt t="42714" x="3149600" y="3492500"/>
          <p14:tracePt t="42775" x="3143250" y="3492500"/>
          <p14:tracePt t="42801" x="3105150" y="3536950"/>
          <p14:tracePt t="42816" x="3067050" y="3575050"/>
          <p14:tracePt t="42831" x="3048000" y="3606800"/>
          <p14:tracePt t="42851" x="3028950" y="3663950"/>
          <p14:tracePt t="42865" x="3016250" y="3689350"/>
          <p14:tracePt t="42881" x="3016250" y="3708400"/>
          <p14:tracePt t="42897" x="3016250" y="3721100"/>
          <p14:tracePt t="42914" x="3016250" y="3727450"/>
          <p14:tracePt t="42931" x="3016250" y="3740150"/>
          <p14:tracePt t="42947" x="3016250" y="3759200"/>
          <p14:tracePt t="42964" x="3016250" y="3778250"/>
          <p14:tracePt t="42981" x="3048000" y="3822700"/>
          <p14:tracePt t="42999" x="3079750" y="3848100"/>
          <p14:tracePt t="43014" x="3130550" y="3873500"/>
          <p14:tracePt t="43031" x="3168650" y="3879850"/>
          <p14:tracePt t="43053" x="3232150" y="3886200"/>
          <p14:tracePt t="43066" x="3276600" y="3886200"/>
          <p14:tracePt t="43083" x="3314700" y="3886200"/>
          <p14:tracePt t="43097" x="3340100" y="3886200"/>
          <p14:tracePt t="43102" x="3352800" y="3886200"/>
          <p14:tracePt t="43118" x="3365500" y="3886200"/>
          <p14:tracePt t="43132" x="3371850" y="3886200"/>
          <p14:tracePt t="43147" x="3390900" y="3886200"/>
          <p14:tracePt t="43164" x="3416300" y="3867150"/>
          <p14:tracePt t="43181" x="3441700" y="3816350"/>
          <p14:tracePt t="43198" x="3467100" y="3765550"/>
          <p14:tracePt t="43214" x="3479800" y="3727450"/>
          <p14:tracePt t="43230" x="3479800" y="3683000"/>
          <p14:tracePt t="43250" x="3492500" y="3625850"/>
          <p14:tracePt t="43265" x="3492500" y="3587750"/>
          <p14:tracePt t="43281" x="3492500" y="3549650"/>
          <p14:tracePt t="43297" x="3492500" y="3511550"/>
          <p14:tracePt t="43314" x="3473450" y="3479800"/>
          <p14:tracePt t="43331" x="3460750" y="3460750"/>
          <p14:tracePt t="43352" x="3441700" y="3416300"/>
          <p14:tracePt t="43368" x="3429000" y="3409950"/>
          <p14:tracePt t="43385" x="3403600" y="3390900"/>
          <p14:tracePt t="43400" x="3397250" y="3390900"/>
          <p14:tracePt t="43415" x="3378200" y="3384550"/>
          <p14:tracePt t="43431" x="3359150" y="3378200"/>
          <p14:tracePt t="43452" x="3352800" y="3378200"/>
          <p14:tracePt t="43467" x="3340100" y="3371850"/>
          <p14:tracePt t="43483" x="3321050" y="3371850"/>
          <p14:tracePt t="43501" x="3289300" y="3371850"/>
          <p14:tracePt t="43518" x="3263900" y="3371850"/>
          <p14:tracePt t="43534" x="3232150" y="3371850"/>
          <p14:tracePt t="43551" x="3194050" y="3378200"/>
          <p14:tracePt t="43566" x="3162300" y="3397250"/>
          <p14:tracePt t="43581" x="3149600" y="3403600"/>
          <p14:tracePt t="43597" x="3105150" y="3435350"/>
          <p14:tracePt t="43614" x="3067050" y="3454400"/>
          <p14:tracePt t="43631" x="3035300" y="3467100"/>
          <p14:tracePt t="43652" x="3028950" y="3473450"/>
          <p14:tracePt t="43712" x="3028950" y="3486150"/>
          <p14:tracePt t="43739" x="3016250" y="3524250"/>
          <p14:tracePt t="43754" x="3016250" y="3562350"/>
          <p14:tracePt t="43769" x="3016250" y="3600450"/>
          <p14:tracePt t="43784" x="3016250" y="3638550"/>
          <p14:tracePt t="43801" x="3016250" y="3676650"/>
          <p14:tracePt t="43817" x="3028950" y="3714750"/>
          <p14:tracePt t="43830" x="3048000" y="3759200"/>
          <p14:tracePt t="43847" x="3079750" y="3803650"/>
          <p14:tracePt t="43864" x="3092450" y="3829050"/>
          <p14:tracePt t="43881" x="3111500" y="3860800"/>
          <p14:tracePt t="43902" x="3155950" y="3873500"/>
          <p14:tracePt t="43917" x="3187700" y="3879850"/>
          <p14:tracePt t="43931" x="3206750" y="3886200"/>
          <p14:tracePt t="43947" x="3244850" y="3886200"/>
          <p14:tracePt t="43964" x="3289300" y="3886200"/>
          <p14:tracePt t="43981" x="3327400" y="3886200"/>
          <p14:tracePt t="44002" x="3378200" y="3873500"/>
          <p14:tracePt t="44016" x="3403600" y="3854450"/>
          <p14:tracePt t="44031" x="3416300" y="3835400"/>
          <p14:tracePt t="44047" x="3429000" y="3829050"/>
          <p14:tracePt t="44081" x="3435350" y="3816350"/>
          <p14:tracePt t="44102" x="3448050" y="3784600"/>
          <p14:tracePt t="44119" x="3454400" y="3759200"/>
          <p14:tracePt t="44135" x="3467100" y="3727450"/>
          <p14:tracePt t="44149" x="3467100" y="3702050"/>
          <p14:tracePt t="44164" x="3473450" y="3683000"/>
          <p14:tracePt t="44181" x="3479800" y="3657600"/>
          <p14:tracePt t="44197" x="3479800" y="3625850"/>
          <p14:tracePt t="44214" x="3479800" y="3600450"/>
          <p14:tracePt t="44230" x="3479800" y="3581400"/>
          <p14:tracePt t="44249" x="3479800" y="3568700"/>
          <p14:tracePt t="44264" x="3479800" y="3556000"/>
          <p14:tracePt t="44281" x="3479800" y="3549650"/>
          <p14:tracePt t="44318" x="3479800" y="3543300"/>
          <p14:tracePt t="45018" x="3479800" y="3536950"/>
          <p14:tracePt t="45045" x="3441700" y="3536950"/>
          <p14:tracePt t="45060" x="3435350" y="3536950"/>
          <p14:tracePt t="45077" x="3429000" y="3543300"/>
          <p14:tracePt t="45182" x="3422650" y="3543300"/>
          <p14:tracePt t="45196" x="3409950" y="3543300"/>
          <p14:tracePt t="45214" x="3403600" y="3549650"/>
          <p14:tracePt t="45231" x="3390900" y="3562350"/>
          <p14:tracePt t="45247" x="3390900" y="3568700"/>
          <p14:tracePt t="45268" x="3384550" y="3575050"/>
          <p14:tracePt t="45480" x="3384550" y="3581400"/>
          <p14:tracePt t="45506" x="3371850" y="3613150"/>
          <p14:tracePt t="45520" x="3371850" y="3619500"/>
          <p14:tracePt t="45535" x="3371850" y="3638550"/>
          <p14:tracePt t="45551" x="3378200" y="3670300"/>
          <p14:tracePt t="45566" x="3378200" y="3683000"/>
          <p14:tracePt t="45581" x="3378200" y="3689350"/>
          <p14:tracePt t="45597" x="3378200" y="3702050"/>
          <p14:tracePt t="45614" x="3378200" y="3708400"/>
          <p14:tracePt t="45640" x="3378200" y="3714750"/>
          <p14:tracePt t="45660" x="3384550" y="3721100"/>
          <p14:tracePt t="46050" x="3384550" y="3727450"/>
          <p14:tracePt t="46079" x="3384550" y="3733800"/>
          <p14:tracePt t="46096" x="3384550" y="3740150"/>
          <p14:tracePt t="46183" x="3384550" y="3746500"/>
          <p14:tracePt t="46198" x="3384550" y="3759200"/>
          <p14:tracePt t="46214" x="3397250" y="3784600"/>
          <p14:tracePt t="46231" x="3409950" y="3797300"/>
          <p14:tracePt t="46248" x="3441700" y="3810000"/>
          <p14:tracePt t="46264" x="3460750" y="3816350"/>
          <p14:tracePt t="46281" x="3511550" y="3835400"/>
          <p14:tracePt t="46301" x="3562350" y="3835400"/>
          <p14:tracePt t="46318" x="3587750" y="3835400"/>
          <p14:tracePt t="46383" x="3594100" y="3835400"/>
          <p14:tracePt t="46401" x="3600450" y="3816350"/>
          <p14:tracePt t="46417" x="3606800" y="3790950"/>
          <p14:tracePt t="46432" x="3606800" y="3759200"/>
          <p14:tracePt t="46451" x="3606800" y="3740150"/>
          <p14:tracePt t="46467" x="3606800" y="3727450"/>
          <p14:tracePt t="46481" x="3606800" y="3721100"/>
          <p14:tracePt t="46584" x="3600450" y="3708400"/>
          <p14:tracePt t="46613" x="3581400" y="3702050"/>
          <p14:tracePt t="46630" x="3568700" y="3695700"/>
          <p14:tracePt t="46711" x="3562350" y="3695700"/>
          <p14:tracePt t="46766" x="3556000" y="3695700"/>
          <p14:tracePt t="46799" x="3556000" y="3702050"/>
          <p14:tracePt t="46813" x="3575050" y="3714750"/>
          <p14:tracePt t="46828" x="3581400" y="3714750"/>
          <p14:tracePt t="46843" x="3606800" y="3721100"/>
          <p14:tracePt t="46861" x="3657600" y="3733800"/>
          <p14:tracePt t="46876" x="3676650" y="3733800"/>
          <p14:tracePt t="46890" x="3727450" y="3733800"/>
          <p14:tracePt t="46906" x="3765550" y="3733800"/>
          <p14:tracePt t="46923" x="3822700" y="3721100"/>
          <p14:tracePt t="46938" x="3860800" y="3708400"/>
          <p14:tracePt t="46952" x="3892550" y="3708400"/>
          <p14:tracePt t="46968" x="3917950" y="3702050"/>
          <p14:tracePt t="46984" x="3937000" y="3702050"/>
          <p14:tracePt t="46998" x="3962400" y="3702050"/>
          <p14:tracePt t="47017" x="3994150" y="3702050"/>
          <p14:tracePt t="47031" x="4025900" y="3702050"/>
          <p14:tracePt t="47047" x="4044950" y="3702050"/>
          <p14:tracePt t="47063" x="4070350" y="3702050"/>
          <p14:tracePt t="47081" x="4083050" y="3702050"/>
          <p14:tracePt t="47101" x="4102100" y="3702050"/>
          <p14:tracePt t="47118" x="4121150" y="3702050"/>
          <p14:tracePt t="47147" x="4133850" y="3702050"/>
          <p14:tracePt t="47164" x="4140200" y="3702050"/>
          <p14:tracePt t="47394" x="4121150" y="3695700"/>
          <p14:tracePt t="47424" x="4076700" y="3695700"/>
          <p14:tracePt t="47440" x="4057650" y="3695700"/>
          <p14:tracePt t="47454" x="4019550" y="3689350"/>
          <p14:tracePt t="47470" x="3994150" y="3689350"/>
          <p14:tracePt t="47487" x="3975100" y="3689350"/>
          <p14:tracePt t="47504" x="3937000" y="3689350"/>
          <p14:tracePt t="47519" x="3886200" y="3689350"/>
          <p14:tracePt t="47535" x="3835400" y="3689350"/>
          <p14:tracePt t="47551" x="3797300" y="3689350"/>
          <p14:tracePt t="47567" x="3778250" y="3689350"/>
          <p14:tracePt t="47581" x="3752850" y="3689350"/>
          <p14:tracePt t="47597" x="3727450" y="3689350"/>
          <p14:tracePt t="47614" x="3695700" y="3695700"/>
          <p14:tracePt t="47630" x="3689350" y="3695700"/>
          <p14:tracePt t="47695" x="3683000" y="3695700"/>
          <p14:tracePt t="47727" x="3676650" y="3702050"/>
          <p14:tracePt t="47843" x="3689350" y="3702050"/>
          <p14:tracePt t="47875" x="3759200" y="3721100"/>
          <p14:tracePt t="47891" x="3810000" y="3733800"/>
          <p14:tracePt t="47905" x="3854450" y="3752850"/>
          <p14:tracePt t="47919" x="3886200" y="3752850"/>
          <p14:tracePt t="47937" x="3924300" y="3752850"/>
          <p14:tracePt t="47952" x="3962400" y="3752850"/>
          <p14:tracePt t="47968" x="3987800" y="3752850"/>
          <p14:tracePt t="47985" x="4019550" y="3752850"/>
          <p14:tracePt t="48003" x="4051300" y="3746500"/>
          <p14:tracePt t="48019" x="4064000" y="3746500"/>
          <p14:tracePt t="48035" x="4089400" y="3727450"/>
          <p14:tracePt t="48052" x="4102100" y="3721100"/>
          <p14:tracePt t="48069" x="4121150" y="3702050"/>
          <p14:tracePt t="48084" x="4121150" y="3689350"/>
          <p14:tracePt t="48100" x="4140200" y="3657600"/>
          <p14:tracePt t="48104" x="4140200" y="3638550"/>
          <p14:tracePt t="48119" x="4140200" y="3594100"/>
          <p14:tracePt t="48134" x="4140200" y="3556000"/>
          <p14:tracePt t="48151" x="4140200" y="3517900"/>
          <p14:tracePt t="48168" x="4140200" y="3479800"/>
          <p14:tracePt t="48184" x="4133850" y="3460750"/>
          <p14:tracePt t="48201" x="4127500" y="3435350"/>
          <p14:tracePt t="48218" x="4108450" y="3416300"/>
          <p14:tracePt t="48232" x="4095750" y="3416300"/>
          <p14:tracePt t="48247" x="4083050" y="3409950"/>
          <p14:tracePt t="48264" x="4057650" y="3403600"/>
          <p14:tracePt t="48280" x="4032250" y="3403600"/>
          <p14:tracePt t="48297" x="4000500" y="3403600"/>
          <p14:tracePt t="48314" x="3962400" y="3403600"/>
          <p14:tracePt t="48330" x="3924300" y="3403600"/>
          <p14:tracePt t="48347" x="3886200" y="3403600"/>
          <p14:tracePt t="48363" x="3841750" y="3403600"/>
          <p14:tracePt t="48381" x="3778250" y="3429000"/>
          <p14:tracePt t="48397" x="3714750" y="3448050"/>
          <p14:tracePt t="48413" x="3689350" y="3467100"/>
          <p14:tracePt t="48430" x="3663950" y="3492500"/>
          <p14:tracePt t="48447" x="3651250" y="3511550"/>
          <p14:tracePt t="48463" x="3644900" y="3536950"/>
          <p14:tracePt t="48480" x="3625850" y="3568700"/>
          <p14:tracePt t="48499" x="3619500" y="3594100"/>
          <p14:tracePt t="48514" x="3619500" y="3613150"/>
          <p14:tracePt t="48530" x="3619500" y="3651250"/>
          <p14:tracePt t="48547" x="3619500" y="3708400"/>
          <p14:tracePt t="48565" x="3619500" y="3765550"/>
          <p14:tracePt t="48581" x="3632200" y="3822700"/>
          <p14:tracePt t="48597" x="3670300" y="3892550"/>
          <p14:tracePt t="48613" x="3702050" y="3943350"/>
          <p14:tracePt t="48630" x="3752850" y="3987800"/>
          <p14:tracePt t="48647" x="3771900" y="4000500"/>
          <p14:tracePt t="48664" x="3803650" y="4000500"/>
          <p14:tracePt t="48680" x="3835400" y="4013200"/>
          <p14:tracePt t="48697" x="3892550" y="4013200"/>
          <p14:tracePt t="48713" x="3962400" y="4013200"/>
          <p14:tracePt t="48730" x="4044950" y="3975100"/>
          <p14:tracePt t="48750" x="4178300" y="3911600"/>
          <p14:tracePt t="48767" x="4216400" y="3873500"/>
          <p14:tracePt t="48784" x="4235450" y="3835400"/>
          <p14:tracePt t="48801" x="4260850" y="3790950"/>
          <p14:tracePt t="48817" x="4260850" y="3759200"/>
          <p14:tracePt t="48835" x="4267200" y="3733800"/>
          <p14:tracePt t="48851" x="4267200" y="3695700"/>
          <p14:tracePt t="48866" x="4267200" y="3670300"/>
          <p14:tracePt t="48880" x="4267200" y="3632200"/>
          <p14:tracePt t="48897" x="4260850" y="3600450"/>
          <p14:tracePt t="48913" x="4235450" y="3562350"/>
          <p14:tracePt t="48930" x="4216400" y="3536950"/>
          <p14:tracePt t="48947" x="4197350" y="3517900"/>
          <p14:tracePt t="48969" x="4159250" y="3498850"/>
          <p14:tracePt t="48984" x="4133850" y="3486150"/>
          <p14:tracePt t="48999" x="4102100" y="3479800"/>
          <p14:tracePt t="49015" x="4076700" y="3479800"/>
          <p14:tracePt t="49030" x="4025900" y="3479800"/>
          <p14:tracePt t="49047" x="3962400" y="3479800"/>
          <p14:tracePt t="49063" x="3905250" y="3498850"/>
          <p14:tracePt t="49080" x="3841750" y="3524250"/>
          <p14:tracePt t="49097" x="3771900" y="3556000"/>
          <p14:tracePt t="49113" x="3740150" y="3581400"/>
          <p14:tracePt t="49130" x="3727450" y="3594100"/>
          <p14:tracePt t="49147" x="3714750" y="3625850"/>
          <p14:tracePt t="49165" x="3708400" y="3683000"/>
          <p14:tracePt t="49180" x="3708400" y="3714750"/>
          <p14:tracePt t="49197" x="3708400" y="3797300"/>
          <p14:tracePt t="49213" x="3714750" y="3860800"/>
          <p14:tracePt t="49230" x="3759200" y="3937000"/>
          <p14:tracePt t="49247" x="3816350" y="4000500"/>
          <p14:tracePt t="49264" x="3860800" y="4032250"/>
          <p14:tracePt t="49280" x="3917950" y="4044950"/>
          <p14:tracePt t="49297" x="3968750" y="4044950"/>
          <p14:tracePt t="49319" x="4064000" y="4019550"/>
          <p14:tracePt t="49335" x="4121150" y="3981450"/>
          <p14:tracePt t="49351" x="4165600" y="3917950"/>
          <p14:tracePt t="49368" x="4197350" y="3841750"/>
          <p14:tracePt t="49385" x="4229100" y="3752850"/>
          <p14:tracePt t="49403" x="4248150" y="3657600"/>
          <p14:tracePt t="49418" x="4254500" y="3568700"/>
          <p14:tracePt t="49434" x="4254500" y="3511550"/>
          <p14:tracePt t="49448" x="4254500" y="3467100"/>
          <p14:tracePt t="49464" x="4235450" y="3429000"/>
          <p14:tracePt t="49480" x="4216400" y="3409950"/>
          <p14:tracePt t="49497" x="4203700" y="3390900"/>
          <p14:tracePt t="49514" x="4165600" y="3390900"/>
          <p14:tracePt t="49530" x="4114800" y="3390900"/>
          <p14:tracePt t="49547" x="4064000" y="3390900"/>
          <p14:tracePt t="49563" x="3994150" y="3390900"/>
          <p14:tracePt t="49580" x="3930650" y="3403600"/>
          <p14:tracePt t="49597" x="3848100" y="3479800"/>
          <p14:tracePt t="49613" x="3803650" y="3530600"/>
          <p14:tracePt t="49630" x="3790950" y="3594100"/>
          <p14:tracePt t="49646" x="3790950" y="3663950"/>
          <p14:tracePt t="49664" x="3790950" y="3702050"/>
          <p14:tracePt t="49680" x="3803650" y="3714750"/>
          <p14:tracePt t="49697" x="3829050" y="3721100"/>
          <p14:tracePt t="49713" x="3841750" y="3727450"/>
          <p14:tracePt t="49767" x="3829050" y="3727450"/>
          <p14:tracePt t="49789" x="3714750" y="3727450"/>
          <p14:tracePt t="49803" x="3644900" y="3727450"/>
          <p14:tracePt t="49818" x="3517900" y="3727450"/>
          <p14:tracePt t="49834" x="3403600" y="3727450"/>
          <p14:tracePt t="49850" x="3314700" y="3727450"/>
          <p14:tracePt t="49864" x="3270250" y="3727450"/>
          <p14:tracePt t="49880" x="3251200" y="3727450"/>
          <p14:tracePt t="49897" x="3225800" y="3727450"/>
          <p14:tracePt t="49913" x="3175000" y="3727450"/>
          <p14:tracePt t="49930" x="3105150" y="3727450"/>
          <p14:tracePt t="49946" x="3016250" y="3727450"/>
          <p14:tracePt t="49963" x="2908300" y="3733800"/>
          <p14:tracePt t="49980" x="2825750" y="3733800"/>
          <p14:tracePt t="49997" x="2768600" y="3733800"/>
          <p14:tracePt t="50013" x="2762250" y="3733800"/>
          <p14:tracePt t="50234" x="2781300" y="3727450"/>
          <p14:tracePt t="50265" x="2825750" y="3708400"/>
          <p14:tracePt t="50280" x="2844800" y="3702050"/>
          <p14:tracePt t="50297" x="2851150" y="3689350"/>
          <p14:tracePt t="50314" x="2857500" y="3689350"/>
          <p14:tracePt t="50330" x="2863850" y="3683000"/>
          <p14:tracePt t="50347" x="2876550" y="3663950"/>
          <p14:tracePt t="50364" x="2876550" y="3644900"/>
          <p14:tracePt t="50381" x="2889250" y="3632200"/>
          <p14:tracePt t="50397" x="2889250" y="3619500"/>
          <p14:tracePt t="50413" x="2889250" y="3600450"/>
          <p14:tracePt t="50430" x="2889250" y="3568700"/>
          <p14:tracePt t="50449" x="2889250" y="3543300"/>
          <p14:tracePt t="50463" x="2889250" y="3530600"/>
          <p14:tracePt t="50480" x="2889250" y="3517900"/>
          <p14:tracePt t="50497" x="2889250" y="3498850"/>
          <p14:tracePt t="50514" x="2882900" y="3479800"/>
          <p14:tracePt t="50530" x="2863850" y="3454400"/>
          <p14:tracePt t="50546" x="2838450" y="3429000"/>
          <p14:tracePt t="50563" x="2813050" y="3409950"/>
          <p14:tracePt t="50580" x="2806700" y="3397250"/>
          <p14:tracePt t="50597" x="2743200" y="3378200"/>
          <p14:tracePt t="50613" x="2711450" y="3378200"/>
          <p14:tracePt t="50630" x="2679700" y="3378200"/>
          <p14:tracePt t="50647" x="2654300" y="3378200"/>
          <p14:tracePt t="50663" x="2616200" y="3378200"/>
          <p14:tracePt t="50680" x="2603500" y="3384550"/>
          <p14:tracePt t="50697" x="2584450" y="3397250"/>
          <p14:tracePt t="50713" x="2565400" y="3409950"/>
          <p14:tracePt t="50730" x="2540000" y="3429000"/>
          <p14:tracePt t="50747" x="2508250" y="3448050"/>
          <p14:tracePt t="50765" x="2470150" y="3486150"/>
          <p14:tracePt t="50780" x="2463800" y="3492500"/>
          <p14:tracePt t="50797" x="2451100" y="3524250"/>
          <p14:tracePt t="50814" x="2451100" y="3562350"/>
          <p14:tracePt t="50830" x="2451100" y="3581400"/>
          <p14:tracePt t="50847" x="2451100" y="3600450"/>
          <p14:tracePt t="50863" x="2463800" y="3638550"/>
          <p14:tracePt t="50880" x="2489200" y="3663950"/>
          <p14:tracePt t="50900" x="2527300" y="3676650"/>
          <p14:tracePt t="50916" x="2540000" y="3683000"/>
          <p14:tracePt t="50933" x="2559050" y="3689350"/>
          <p14:tracePt t="51056" x="2565400" y="3689350"/>
          <p14:tracePt t="51083" x="2559050" y="3683000"/>
          <p14:tracePt t="51098" x="2540000" y="3657600"/>
          <p14:tracePt t="51102" x="2540000" y="3632200"/>
          <p14:tracePt t="51118" x="2520950" y="3575050"/>
          <p14:tracePt t="51133" x="2514600" y="3524250"/>
          <p14:tracePt t="51149" x="2514600" y="3492500"/>
          <p14:tracePt t="51163" x="2508250" y="3473450"/>
          <p14:tracePt t="51182" x="2508250" y="3460750"/>
          <p14:tracePt t="51480" x="2508250" y="3454400"/>
          <p14:tracePt t="51505" x="2527300" y="3378200"/>
          <p14:tracePt t="51520" x="2584450" y="3302000"/>
          <p14:tracePt t="51536" x="2628900" y="3232150"/>
          <p14:tracePt t="51551" x="2679700" y="3155950"/>
          <p14:tracePt t="51568" x="2717800" y="3073400"/>
          <p14:tracePt t="51584" x="2755900" y="2997200"/>
          <p14:tracePt t="51600" x="2774950" y="2952750"/>
          <p14:tracePt t="51605" x="2787650" y="2921000"/>
          <p14:tracePt t="51619" x="2800350" y="2908300"/>
          <p14:tracePt t="51635" x="2819400" y="2870200"/>
          <p14:tracePt t="51650" x="2844800" y="2857500"/>
          <p14:tracePt t="51664" x="2863850" y="2844800"/>
          <p14:tracePt t="51680" x="2870200" y="2844800"/>
          <p14:tracePt t="51697" x="2889250" y="2844800"/>
          <p14:tracePt t="51713" x="2914650" y="2844800"/>
          <p14:tracePt t="51730" x="2952750" y="2889250"/>
          <p14:tracePt t="51746" x="2978150" y="2971800"/>
          <p14:tracePt t="51764" x="3028950" y="3105150"/>
          <p14:tracePt t="51781" x="3079750" y="3282950"/>
          <p14:tracePt t="51797" x="3092450" y="3340100"/>
          <p14:tracePt t="51813" x="3111500" y="3460750"/>
          <p14:tracePt t="51830" x="3136900" y="3517900"/>
          <p14:tracePt t="51847" x="3162300" y="3568700"/>
          <p14:tracePt t="51868" x="3187700" y="3600450"/>
          <p14:tracePt t="51882" x="3238500" y="3625850"/>
          <p14:tracePt t="51896" x="3263900" y="3638550"/>
          <p14:tracePt t="51913" x="3321050" y="3644900"/>
          <p14:tracePt t="51930" x="3365500" y="3644900"/>
          <p14:tracePt t="51947" x="3390900" y="3644900"/>
          <p14:tracePt t="51963" x="3416300" y="3638550"/>
          <p14:tracePt t="51980" x="3416300" y="3632200"/>
          <p14:tracePt t="52013" x="3429000" y="3613150"/>
          <p14:tracePt t="52030" x="3429000" y="3587750"/>
          <p14:tracePt t="52047" x="3429000" y="3568700"/>
          <p14:tracePt t="52064" x="3429000" y="3536950"/>
          <p14:tracePt t="52080" x="3416300" y="3505200"/>
          <p14:tracePt t="52097" x="3359150" y="3473450"/>
          <p14:tracePt t="52113" x="3282950" y="3467100"/>
          <p14:tracePt t="52130" x="3194050" y="3467100"/>
          <p14:tracePt t="52146" x="3098800" y="3479800"/>
          <p14:tracePt t="52163" x="3028950" y="3517900"/>
          <p14:tracePt t="52180" x="2952750" y="3562350"/>
          <p14:tracePt t="52198" x="2857500" y="3575050"/>
          <p14:tracePt t="52213" x="2800350" y="3575050"/>
          <p14:tracePt t="52230" x="2736850" y="3549650"/>
          <p14:tracePt t="52246" x="2667000" y="3492500"/>
          <p14:tracePt t="52264" x="2635250" y="3435350"/>
          <p14:tracePt t="52280" x="2622550" y="3416300"/>
          <p14:tracePt t="52296" x="2616200" y="3403600"/>
          <p14:tracePt t="52345" x="2609850" y="3397250"/>
          <p14:tracePt t="52359" x="2565400" y="3390900"/>
          <p14:tracePt t="52375" x="2508250" y="3384550"/>
          <p14:tracePt t="52390" x="2470150" y="3365500"/>
          <p14:tracePt t="52403" x="2451100" y="3365500"/>
          <p14:tracePt t="52418" x="2419350" y="3365500"/>
          <p14:tracePt t="52434" x="2400300" y="3359150"/>
          <p14:tracePt t="52574" x="2393950" y="3352800"/>
          <p14:tracePt t="52586" x="2393950" y="3333750"/>
          <p14:tracePt t="52601" x="2419350" y="3282950"/>
          <p14:tracePt t="52605" x="2438400" y="3251200"/>
          <p14:tracePt t="52619" x="2470150" y="3206750"/>
          <p14:tracePt t="52635" x="2501900" y="3175000"/>
          <p14:tracePt t="52650" x="2540000" y="3130550"/>
          <p14:tracePt t="52666" x="2552700" y="3098800"/>
          <p14:tracePt t="52682" x="2559050" y="3086100"/>
          <p14:tracePt t="52696" x="2571750" y="3060700"/>
          <p14:tracePt t="52713" x="2578100" y="3035300"/>
          <p14:tracePt t="52730" x="2590800" y="2990850"/>
          <p14:tracePt t="52746" x="2603500" y="2959100"/>
          <p14:tracePt t="52766" x="2628900" y="2901950"/>
          <p14:tracePt t="52780" x="2635250" y="2882900"/>
          <p14:tracePt t="52797" x="2654300" y="2851150"/>
          <p14:tracePt t="52813" x="2673350" y="2832100"/>
          <p14:tracePt t="52830" x="2686050" y="2825750"/>
          <p14:tracePt t="52846" x="2698750" y="2825750"/>
          <p14:tracePt t="52863" x="2711450" y="2825750"/>
          <p14:tracePt t="52880" x="2730500" y="2825750"/>
          <p14:tracePt t="52897" x="2781300" y="2825750"/>
          <p14:tracePt t="52917" x="2901950" y="2825750"/>
          <p14:tracePt t="52931" x="2933700" y="2825750"/>
          <p14:tracePt t="52946" x="3009900" y="2825750"/>
          <p14:tracePt t="52963" x="3035300" y="2825750"/>
          <p14:tracePt t="52980" x="3048000" y="2813050"/>
          <p14:tracePt t="53384" x="3041650" y="2844800"/>
          <p14:tracePt t="53409" x="2984500" y="2997200"/>
          <p14:tracePt t="53424" x="2927350" y="3105150"/>
          <p14:tracePt t="53440" x="2889250" y="3187700"/>
          <p14:tracePt t="53454" x="2863850" y="3225800"/>
          <p14:tracePt t="53469" x="2851150" y="3263900"/>
          <p14:tracePt t="53486" x="2844800" y="3289300"/>
          <p14:tracePt t="53502" x="2838450" y="3308350"/>
          <p14:tracePt t="53517" x="2825750" y="3340100"/>
          <p14:tracePt t="53531" x="2819400" y="3359150"/>
          <p14:tracePt t="53549" x="2781300" y="3429000"/>
          <p14:tracePt t="53564" x="2768600" y="3441700"/>
          <p14:tracePt t="53580" x="2743200" y="3486150"/>
          <p14:tracePt t="53597" x="2730500" y="3530600"/>
          <p14:tracePt t="53600" x="2717800" y="3549650"/>
          <p14:tracePt t="53619" x="2711450" y="3575050"/>
          <p14:tracePt t="53635" x="2698750" y="3606800"/>
          <p14:tracePt t="53705" x="2692400" y="3606800"/>
          <p14:tracePt t="53730" x="2616200" y="3625850"/>
          <p14:tracePt t="53746" x="2540000" y="3657600"/>
          <p14:tracePt t="53764" x="2470150" y="3683000"/>
          <p14:tracePt t="53780" x="2406650" y="3689350"/>
          <p14:tracePt t="53797" x="2374900" y="3689350"/>
          <p14:tracePt t="53813" x="2362200" y="3689350"/>
          <p14:tracePt t="53873" x="2355850" y="3689350"/>
          <p14:tracePt t="53890" x="2355850" y="3657600"/>
          <p14:tracePt t="53906" x="2355850" y="3613150"/>
          <p14:tracePt t="53921" x="2355850" y="3562350"/>
          <p14:tracePt t="53938" x="2355850" y="3498850"/>
          <p14:tracePt t="53951" x="2381250" y="3441700"/>
          <p14:tracePt t="53966" x="2413000" y="3378200"/>
          <p14:tracePt t="53981" x="2432050" y="3321050"/>
          <p14:tracePt t="53997" x="2444750" y="3282950"/>
          <p14:tracePt t="54014" x="2463800" y="3257550"/>
          <p14:tracePt t="54030" x="2476500" y="3219450"/>
          <p14:tracePt t="54046" x="2527300" y="3168650"/>
          <p14:tracePt t="54063" x="2584450" y="3117850"/>
          <p14:tracePt t="54080" x="2654300" y="3067050"/>
          <p14:tracePt t="54096" x="2705100" y="3035300"/>
          <p14:tracePt t="54113" x="2724150" y="3016250"/>
          <p14:tracePt t="54130" x="2749550" y="2997200"/>
          <p14:tracePt t="54163" x="2762250" y="2984500"/>
          <p14:tracePt t="54180" x="2768600" y="2978150"/>
          <p14:tracePt t="54197" x="2787650" y="2959100"/>
          <p14:tracePt t="54213" x="2806700" y="2933700"/>
          <p14:tracePt t="54230" x="2825750" y="2914650"/>
          <p14:tracePt t="54246" x="2851150" y="2895600"/>
          <p14:tracePt t="54264" x="2882900" y="2889250"/>
          <p14:tracePt t="54280" x="2914650" y="2870200"/>
          <p14:tracePt t="54296" x="2940050" y="2863850"/>
          <p14:tracePt t="54313" x="2965450" y="2851150"/>
          <p14:tracePt t="54330" x="2990850" y="2838450"/>
          <p14:tracePt t="54346" x="3003550" y="2832100"/>
          <p14:tracePt t="54363" x="3009900" y="2825750"/>
          <p14:tracePt t="54383" x="3016250" y="2825750"/>
          <p14:tracePt t="54397" x="3028950" y="2825750"/>
          <p14:tracePt t="54414" x="3035300" y="2825750"/>
          <p14:tracePt t="54430" x="3041650" y="2819400"/>
          <p14:tracePt t="54447" x="3048000" y="2819400"/>
          <p14:tracePt t="54468" x="3054350" y="2813050"/>
          <p14:tracePt t="54496" x="3054350" y="2806700"/>
          <p14:tracePt t="54513" x="3060700" y="2806700"/>
          <p14:tracePt t="54606" x="3067050" y="2819400"/>
          <p14:tracePt t="54622" x="3067050" y="2851150"/>
          <p14:tracePt t="54639" x="3067050" y="2901950"/>
          <p14:tracePt t="54653" x="3067050" y="2952750"/>
          <p14:tracePt t="54670" x="3073400" y="3016250"/>
          <p14:tracePt t="54688" x="3073400" y="3067050"/>
          <p14:tracePt t="54702" x="3073400" y="3111500"/>
          <p14:tracePt t="54721" x="3073400" y="3136900"/>
          <p14:tracePt t="54735" x="3073400" y="3149600"/>
          <p14:tracePt t="54752" x="3073400" y="3162300"/>
          <p14:tracePt t="54768" x="3073400" y="3181350"/>
          <p14:tracePt t="54783" x="3073400" y="3187700"/>
          <p14:tracePt t="55724" x="3054350" y="3200400"/>
          <p14:tracePt t="55737" x="3041650" y="3206750"/>
          <p14:tracePt t="55753" x="3022600" y="3213100"/>
          <p14:tracePt t="55768" x="3009900" y="3213100"/>
          <p14:tracePt t="56561" x="3003550" y="3219450"/>
          <p14:tracePt t="56579" x="2984500" y="3232150"/>
          <p14:tracePt t="56597" x="2927350" y="3270250"/>
          <p14:tracePt t="56613" x="2851150" y="3314700"/>
          <p14:tracePt t="56629" x="2743200" y="3371850"/>
          <p14:tracePt t="56646" x="2635250" y="3409950"/>
          <p14:tracePt t="56664" x="2546350" y="3441700"/>
          <p14:tracePt t="56680" x="2476500" y="3473450"/>
          <p14:tracePt t="56696" x="2444750" y="3492500"/>
          <p14:tracePt t="56713" x="2425700" y="3505200"/>
          <p14:tracePt t="56793" x="2406650" y="3517900"/>
          <p14:tracePt t="56818" x="2381250" y="3562350"/>
          <p14:tracePt t="56833" x="2362200" y="3587750"/>
          <p14:tracePt t="56849" x="2349500" y="3600450"/>
          <p14:tracePt t="56864" x="2349500" y="3606800"/>
          <p14:tracePt t="56879" x="2343150" y="3613150"/>
          <p14:tracePt t="56913" x="2343150" y="3549650"/>
          <p14:tracePt t="56934" x="2336800" y="3422650"/>
          <p14:tracePt t="56951" x="2330450" y="3359150"/>
          <p14:tracePt t="56967" x="2330450" y="3314700"/>
          <p14:tracePt t="56980" x="2330450" y="3289300"/>
          <p14:tracePt t="56996" x="2330450" y="3282950"/>
          <p14:tracePt t="57099" x="2330450" y="3276600"/>
          <p14:tracePt t="57127" x="2463800" y="3181350"/>
          <p14:tracePt t="57141" x="2533650" y="3124200"/>
          <p14:tracePt t="57155" x="2559050" y="3092450"/>
          <p14:tracePt t="57168" x="2603500" y="3041650"/>
          <p14:tracePt t="57184" x="2628900" y="2990850"/>
          <p14:tracePt t="57200" x="2641600" y="2952750"/>
          <p14:tracePt t="57215" x="2660650" y="2940050"/>
          <p14:tracePt t="57230" x="2679700" y="2927350"/>
          <p14:tracePt t="57246" x="2743200" y="2927350"/>
          <p14:tracePt t="57263" x="2806700" y="2927350"/>
          <p14:tracePt t="57281" x="2870200" y="2971800"/>
          <p14:tracePt t="57296" x="2914650" y="2997200"/>
          <p14:tracePt t="57313" x="2946400" y="3016250"/>
          <p14:tracePt t="57330" x="2965450" y="3028950"/>
          <p14:tracePt t="57350" x="2965450" y="3048000"/>
          <p14:tracePt t="57366" x="2965450" y="3054350"/>
          <p14:tracePt t="57383" x="2965450" y="3092450"/>
          <p14:tracePt t="57400" x="2959100" y="3143250"/>
          <p14:tracePt t="57413" x="2933700" y="3213100"/>
          <p14:tracePt t="57429" x="2901950" y="3295650"/>
          <p14:tracePt t="57447" x="2889250" y="3359150"/>
          <p14:tracePt t="57463" x="2882900" y="3390900"/>
          <p14:tracePt t="57479" x="2882900" y="3397250"/>
          <p14:tracePt t="57496" x="2882900" y="3403600"/>
          <p14:tracePt t="57513" x="2882900" y="3409950"/>
          <p14:tracePt t="57907" x="2895600" y="3409950"/>
          <p14:tracePt t="57938" x="2940050" y="3492500"/>
          <p14:tracePt t="57952" x="2952750" y="3536950"/>
          <p14:tracePt t="57968" x="2971800" y="3556000"/>
          <p14:tracePt t="57984" x="2978150" y="3575050"/>
          <p14:tracePt t="58096" x="2990850" y="3575050"/>
          <p14:tracePt t="58111" x="3035300" y="3575050"/>
          <p14:tracePt t="58128" x="3060700" y="3581400"/>
          <p14:tracePt t="58142" x="3111500" y="3606800"/>
          <p14:tracePt t="58156" x="3143250" y="3619500"/>
          <p14:tracePt t="58173" x="3187700" y="3638550"/>
          <p14:tracePt t="58188" x="3200400" y="3638550"/>
          <p14:tracePt t="58218" x="3206750" y="3638550"/>
          <p14:tracePt t="58232" x="3213100" y="3651250"/>
          <p14:tracePt t="58247" x="3232150" y="3651250"/>
          <p14:tracePt t="58263" x="3295650" y="3651250"/>
          <p14:tracePt t="58284" x="3371850" y="3651250"/>
          <p14:tracePt t="58301" x="3422650" y="3657600"/>
          <p14:tracePt t="58317" x="3441700" y="3663950"/>
          <p14:tracePt t="58330" x="3448050" y="3676650"/>
          <p14:tracePt t="58346" x="3460750" y="3695700"/>
          <p14:tracePt t="58363" x="3486150" y="3727450"/>
          <p14:tracePt t="58379" x="3549650" y="3816350"/>
          <p14:tracePt t="58396" x="3651250" y="3898900"/>
          <p14:tracePt t="58412" x="3816350" y="3962400"/>
          <p14:tracePt t="58430" x="4083050" y="4057650"/>
          <p14:tracePt t="58446" x="4216400" y="4089400"/>
          <p14:tracePt t="58463" x="4343400" y="4140200"/>
          <p14:tracePt t="58484" x="4476750" y="4191000"/>
          <p14:tracePt t="58501" x="4660900" y="4318000"/>
          <p14:tracePt t="58515" x="4724400" y="4368800"/>
          <p14:tracePt t="58530" x="4813300" y="4432300"/>
          <p14:tracePt t="58546" x="4902200" y="4502150"/>
          <p14:tracePt t="58562" x="4972050" y="4552950"/>
          <p14:tracePt t="58579" x="5003800" y="4572000"/>
          <p14:tracePt t="58597" x="5010150" y="4578350"/>
          <p14:tracePt t="58599" x="5016500" y="4578350"/>
          <p14:tracePt t="58613" x="5022850" y="4578350"/>
          <p14:tracePt t="58727" x="5022850" y="4565650"/>
          <p14:tracePt t="58741" x="4883150" y="4540250"/>
          <p14:tracePt t="58755" x="4775200" y="4540250"/>
          <p14:tracePt t="58770" x="4476750" y="4533900"/>
          <p14:tracePt t="58789" x="3898900" y="4451350"/>
          <p14:tracePt t="58801" x="3714750" y="4425950"/>
          <p14:tracePt t="58817" x="3530600" y="4387850"/>
          <p14:tracePt t="58833" x="3416300" y="4349750"/>
          <p14:tracePt t="58849" x="3390900" y="4337050"/>
          <p14:tracePt t="58866" x="3384550" y="4330700"/>
          <p14:tracePt t="58903" x="3378200" y="4330700"/>
          <p14:tracePt t="58917" x="3289300" y="4324350"/>
          <p14:tracePt t="58932" x="3232150" y="4311650"/>
          <p14:tracePt t="58947" x="3092450" y="4305300"/>
          <p14:tracePt t="58963" x="2984500" y="4305300"/>
          <p14:tracePt t="58979" x="2921000" y="4305300"/>
          <p14:tracePt t="58996" x="2901950" y="4305300"/>
          <p14:tracePt t="59023" x="2901950" y="4298950"/>
          <p14:tracePt t="59054" x="2895600" y="4286250"/>
          <p14:tracePt t="59071" x="2876550" y="4235450"/>
          <p14:tracePt t="59085" x="2844800" y="4165600"/>
          <p14:tracePt t="59101" x="2800350" y="4070350"/>
          <p14:tracePt t="59118" x="2755900" y="3949700"/>
          <p14:tracePt t="59133" x="2673350" y="3810000"/>
          <p14:tracePt t="59147" x="2616200" y="3702050"/>
          <p14:tracePt t="59164" x="2514600" y="3517900"/>
          <p14:tracePt t="59179" x="2419350" y="3327400"/>
          <p14:tracePt t="59197" x="2374900" y="3213100"/>
          <p14:tracePt t="59213" x="2374900" y="3200400"/>
          <p14:tracePt t="59262" x="2368550" y="3232150"/>
          <p14:tracePt t="59277" x="2362200" y="3321050"/>
          <p14:tracePt t="59291" x="2362200" y="3378200"/>
          <p14:tracePt t="59306" x="2362200" y="3498850"/>
          <p14:tracePt t="59321" x="2362200" y="3600450"/>
          <p14:tracePt t="59335" x="2362200" y="3632200"/>
          <p14:tracePt t="59351" x="2362200" y="3638550"/>
          <p14:tracePt t="59380" x="2374900" y="3632200"/>
          <p14:tracePt t="59396" x="2425700" y="3511550"/>
          <p14:tracePt t="59413" x="2470150" y="3371850"/>
          <p14:tracePt t="59434" x="2571750" y="3136900"/>
          <p14:tracePt t="59450" x="2654300" y="3035300"/>
          <p14:tracePt t="59468" x="2717800" y="2959100"/>
          <p14:tracePt t="59483" x="2787650" y="2908300"/>
          <p14:tracePt t="59500" x="2806700" y="2895600"/>
          <p14:tracePt t="59517" x="2813050" y="2895600"/>
          <p14:tracePt t="59557" x="2825750" y="2908300"/>
          <p14:tracePt t="59571" x="2825750" y="2940050"/>
          <p14:tracePt t="59584" x="2857500" y="3028950"/>
          <p14:tracePt t="59600" x="2876550" y="3092450"/>
          <p14:tracePt t="59617" x="2908300" y="3155950"/>
          <p14:tracePt t="59632" x="2914650" y="3206750"/>
          <p14:tracePt t="59646" x="2921000" y="3244850"/>
          <p14:tracePt t="59662" x="2933700" y="3263900"/>
          <p14:tracePt t="59679" x="2952750" y="3289300"/>
          <p14:tracePt t="59696" x="3009900" y="3308350"/>
          <p14:tracePt t="59713" x="3130550" y="3308350"/>
          <p14:tracePt t="59734" x="3378200" y="3263900"/>
          <p14:tracePt t="59750" x="3505200" y="3219450"/>
          <p14:tracePt t="59766" x="3600450" y="3187700"/>
          <p14:tracePt t="59779" x="3619500" y="3187700"/>
          <p14:tracePt t="59796" x="3644900" y="3187700"/>
          <p14:tracePt t="59813" x="3651250" y="3187700"/>
          <p14:tracePt t="59830" x="3708400" y="3251200"/>
          <p14:tracePt t="59849" x="3778250" y="3314700"/>
          <p14:tracePt t="59864" x="3854450" y="3371850"/>
          <p14:tracePt t="59879" x="3956050" y="3422650"/>
          <p14:tracePt t="59896" x="4064000" y="3473450"/>
          <p14:tracePt t="59913" x="4184650" y="3517900"/>
          <p14:tracePt t="59934" x="4375150" y="3581400"/>
          <p14:tracePt t="59949" x="4483100" y="3619500"/>
          <p14:tracePt t="59964" x="4533900" y="3657600"/>
          <p14:tracePt t="59979" x="4572000" y="3740150"/>
          <p14:tracePt t="59996" x="4578350" y="3873500"/>
          <p14:tracePt t="60014" x="4578350" y="4127500"/>
          <p14:tracePt t="60034" x="4578350" y="4279900"/>
          <p14:tracePt t="60049" x="4597400" y="4413250"/>
          <p14:tracePt t="60088" x="4845050" y="4686300"/>
          <p14:tracePt t="60102" x="5035550" y="4743450"/>
          <p14:tracePt t="60119" x="5207000" y="4756150"/>
          <p14:tracePt t="60134" x="5410200" y="4756150"/>
          <p14:tracePt t="60149" x="5568950" y="4756150"/>
          <p14:tracePt t="60164" x="5632450" y="4756150"/>
          <p14:tracePt t="60179" x="5689600" y="4756150"/>
          <p14:tracePt t="60196" x="5708650" y="4749800"/>
          <p14:tracePt t="60230" x="5715000" y="4749800"/>
          <p14:tracePt t="60288" x="5740400" y="4749800"/>
          <p14:tracePt t="60313" x="5854700" y="4749800"/>
          <p14:tracePt t="60329" x="5969000" y="4749800"/>
          <p14:tracePt t="60346" x="6083300" y="4743450"/>
          <p14:tracePt t="60363" x="6146800" y="4730750"/>
          <p14:tracePt t="60379" x="6165850" y="4730750"/>
          <p14:tracePt t="60455" x="6178550" y="4730750"/>
          <p14:tracePt t="60486" x="6248400" y="4730750"/>
          <p14:tracePt t="60502" x="6286500" y="4730750"/>
          <p14:tracePt t="60517" x="6337300" y="4730750"/>
          <p14:tracePt t="60534" x="6369050" y="4730750"/>
          <p14:tracePt t="60550" x="6400800" y="4724400"/>
          <p14:tracePt t="60567" x="6445250" y="4711700"/>
          <p14:tracePt t="60581" x="6483350" y="4699000"/>
          <p14:tracePt t="60596" x="6496050" y="4699000"/>
          <p14:tracePt t="60599" x="6502400" y="4692650"/>
          <p14:tracePt t="60613" x="6546850" y="4660900"/>
          <p14:tracePt t="60629" x="6565900" y="4635500"/>
          <p14:tracePt t="60646" x="6597650" y="4597400"/>
          <p14:tracePt t="60663" x="6616700" y="4565650"/>
          <p14:tracePt t="60683" x="6635750" y="4533900"/>
          <p14:tracePt t="60699" x="6654800" y="4495800"/>
          <p14:tracePt t="60713" x="6661150" y="4470400"/>
          <p14:tracePt t="60729" x="6661150" y="4438650"/>
          <p14:tracePt t="60746" x="6661150" y="4400550"/>
          <p14:tracePt t="60762" x="6661150" y="4362450"/>
          <p14:tracePt t="60779" x="6661150" y="4324350"/>
          <p14:tracePt t="60796" x="6648450" y="4279900"/>
          <p14:tracePt t="60814" x="6610350" y="4197350"/>
          <p14:tracePt t="60829" x="6578600" y="4152900"/>
          <p14:tracePt t="60846" x="6559550" y="4127500"/>
          <p14:tracePt t="60862" x="6540500" y="4114800"/>
          <p14:tracePt t="60879" x="6521450" y="4108450"/>
          <p14:tracePt t="60896" x="6483350" y="4095750"/>
          <p14:tracePt t="60913" x="6413500" y="4095750"/>
          <p14:tracePt t="60929" x="6330950" y="4114800"/>
          <p14:tracePt t="60946" x="6229350" y="4178300"/>
          <p14:tracePt t="60963" x="6165850" y="4241800"/>
          <p14:tracePt t="60979" x="6102350" y="4318000"/>
          <p14:tracePt t="60996" x="6064250" y="4362450"/>
          <p14:tracePt t="61014" x="6051550" y="4375150"/>
          <p14:tracePt t="61049" x="6051550" y="4381500"/>
          <p14:tracePt t="61087" x="6051550" y="4387850"/>
          <p14:tracePt t="61113" x="6051550" y="4413250"/>
          <p14:tracePt t="61129" x="6038850" y="4432300"/>
          <p14:tracePt t="61146" x="6032500" y="4470400"/>
          <p14:tracePt t="61163" x="6026150" y="4489450"/>
          <p14:tracePt t="61184" x="6026150" y="4495800"/>
          <p14:tracePt t="61497" x="6026150" y="4489450"/>
          <p14:tracePt t="61523" x="6019800" y="4432300"/>
          <p14:tracePt t="61538" x="6013450" y="4356100"/>
          <p14:tracePt t="61553" x="6000750" y="4318000"/>
          <p14:tracePt t="61569" x="6000750" y="4260850"/>
          <p14:tracePt t="61584" x="6000750" y="4229100"/>
          <p14:tracePt t="61600" x="6000750" y="4210050"/>
          <p14:tracePt t="61617" x="5994400" y="4203700"/>
          <p14:tracePt t="61647" x="5994400" y="4197350"/>
          <p14:tracePt t="61665" x="5994400" y="4178300"/>
          <p14:tracePt t="61679" x="5994400" y="4171950"/>
          <p14:tracePt t="61696" x="5994400" y="4146550"/>
          <p14:tracePt t="61713" x="5994400" y="4127500"/>
          <p14:tracePt t="61729" x="6000750" y="4121150"/>
          <p14:tracePt t="61746" x="6007100" y="4121150"/>
          <p14:tracePt t="61784" x="6007100" y="4114800"/>
          <p14:tracePt t="61798" x="6019800" y="4108450"/>
          <p14:tracePt t="61813" x="6045200" y="4108450"/>
          <p14:tracePt t="61829" x="6102350" y="4102100"/>
          <p14:tracePt t="61846" x="6191250" y="4102100"/>
          <p14:tracePt t="61863" x="6330950" y="4102100"/>
          <p14:tracePt t="61883" x="6457950" y="4102100"/>
          <p14:tracePt t="61898" x="6540500" y="4095750"/>
          <p14:tracePt t="61913" x="6572250" y="4089400"/>
          <p14:tracePt t="61929" x="6578600" y="4089400"/>
          <p14:tracePt t="62016" x="6591300" y="4102100"/>
          <p14:tracePt t="62030" x="6591300" y="4114800"/>
          <p14:tracePt t="62047" x="6591300" y="4140200"/>
          <p14:tracePt t="62064" x="6591300" y="4178300"/>
          <p14:tracePt t="62079" x="6591300" y="4203700"/>
          <p14:tracePt t="62096" x="6591300" y="4229100"/>
          <p14:tracePt t="62112" x="6591300" y="4254500"/>
          <p14:tracePt t="62129" x="6591300" y="4292600"/>
          <p14:tracePt t="62150" x="6591300" y="4343400"/>
          <p14:tracePt t="62165" x="6591300" y="4375150"/>
          <p14:tracePt t="62179" x="6591300" y="4387850"/>
          <p14:tracePt t="62195" x="6591300" y="4413250"/>
          <p14:tracePt t="62213" x="6591300" y="4419600"/>
          <p14:tracePt t="62229" x="6591300" y="4432300"/>
          <p14:tracePt t="62277" x="6591300" y="4438650"/>
          <p14:tracePt t="62290" x="6591300" y="4451350"/>
          <p14:tracePt t="62304" x="6591300" y="4457700"/>
          <p14:tracePt t="62319" x="6591300" y="4476750"/>
          <p14:tracePt t="62334" x="6591300" y="4495800"/>
          <p14:tracePt t="62350" x="6584950" y="4514850"/>
          <p14:tracePt t="62366" x="6578600" y="4540250"/>
          <p14:tracePt t="62552" x="6591300" y="4533900"/>
          <p14:tracePt t="62581" x="6718300" y="4521200"/>
          <p14:tracePt t="62596" x="6756400" y="4521200"/>
          <p14:tracePt t="62600" x="6800850" y="4521200"/>
          <p14:tracePt t="62614" x="6896100" y="4521200"/>
          <p14:tracePt t="62629" x="6991350" y="4521200"/>
          <p14:tracePt t="62646" x="7073900" y="4521200"/>
          <p14:tracePt t="62662" x="7131050" y="4514850"/>
          <p14:tracePt t="62680" x="7162800" y="4502150"/>
          <p14:tracePt t="62696" x="7169150" y="4502150"/>
          <p14:tracePt t="62944" x="7156450" y="4502150"/>
          <p14:tracePt t="62961" x="7124700" y="4502150"/>
          <p14:tracePt t="62977" x="7067550" y="4514850"/>
          <p14:tracePt t="62992" x="7010400" y="4540250"/>
          <p14:tracePt t="63009" x="6965950" y="4546600"/>
          <p14:tracePt t="63023" x="6883400" y="4578350"/>
          <p14:tracePt t="63038" x="6819900" y="4597400"/>
          <p14:tracePt t="63055" x="6750050" y="4603750"/>
          <p14:tracePt t="63069" x="6648450" y="4603750"/>
          <p14:tracePt t="63084" x="6584950" y="4603750"/>
          <p14:tracePt t="63100" x="6432550" y="4603750"/>
          <p14:tracePt t="63103" x="6350000" y="4603750"/>
          <p14:tracePt t="63117" x="6191250" y="4603750"/>
          <p14:tracePt t="63133" x="6083300" y="4603750"/>
          <p14:tracePt t="63146" x="6019800" y="4603750"/>
          <p14:tracePt t="63163" x="5969000" y="4603750"/>
          <p14:tracePt t="63179" x="5943600" y="4603750"/>
          <p14:tracePt t="63195" x="5918200" y="4603750"/>
          <p14:tracePt t="63213" x="5880100" y="4597400"/>
          <p14:tracePt t="63229" x="5791200" y="4565650"/>
          <p14:tracePt t="63245" x="5708650" y="4540250"/>
          <p14:tracePt t="63262" x="5651500" y="4514850"/>
          <p14:tracePt t="63279" x="5619750" y="4514850"/>
          <p14:tracePt t="63296" x="5613400" y="4514850"/>
          <p14:tracePt t="63400" x="5619750" y="4514850"/>
          <p14:tracePt t="63427" x="5638800" y="4521200"/>
          <p14:tracePt t="63443" x="5645150" y="4521200"/>
          <p14:tracePt t="63457" x="5657850" y="4521200"/>
          <p14:tracePt t="63472" x="5676900" y="4533900"/>
          <p14:tracePt t="63486" x="5695950" y="4533900"/>
          <p14:tracePt t="63502" x="5721350" y="4533900"/>
          <p14:tracePt t="63517" x="5734050" y="4533900"/>
          <p14:tracePt t="63535" x="5759450" y="4533900"/>
          <p14:tracePt t="63550" x="5791200" y="4527550"/>
          <p14:tracePt t="63566" x="5842000" y="4521200"/>
          <p14:tracePt t="63580" x="5867400" y="4514850"/>
          <p14:tracePt t="63595" x="5899150" y="4502150"/>
          <p14:tracePt t="63599" x="5911850" y="4502150"/>
          <p14:tracePt t="63613" x="5918200" y="4502150"/>
          <p14:tracePt t="63629" x="5962650" y="4489450"/>
          <p14:tracePt t="63646" x="5975350" y="4489450"/>
          <p14:tracePt t="63679" x="5981700" y="4489450"/>
          <p14:tracePt t="63696" x="5994400" y="4495800"/>
          <p14:tracePt t="63712" x="6026150" y="4508500"/>
          <p14:tracePt t="63729" x="6064250" y="4514850"/>
          <p14:tracePt t="63745" x="6089650" y="4514850"/>
          <p14:tracePt t="63762" x="6121400" y="4514850"/>
          <p14:tracePt t="63779" x="6134100" y="4514850"/>
          <p14:tracePt t="63796" x="6146800" y="4508500"/>
          <p14:tracePt t="63813" x="6153150" y="4502150"/>
          <p14:tracePt t="63829" x="6153150" y="4489450"/>
          <p14:tracePt t="63845" x="6153150" y="4470400"/>
          <p14:tracePt t="63862" x="6153150" y="4451350"/>
          <p14:tracePt t="63879" x="6153150" y="4419600"/>
          <p14:tracePt t="63900" x="6134100" y="4368800"/>
          <p14:tracePt t="63914" x="6127750" y="4318000"/>
          <p14:tracePt t="63929" x="6127750" y="4260850"/>
          <p14:tracePt t="63946" x="6127750" y="4210050"/>
          <p14:tracePt t="63962" x="6127750" y="4171950"/>
          <p14:tracePt t="63979" x="6127750" y="4152900"/>
          <p14:tracePt t="63995" x="6127750" y="4146550"/>
          <p14:tracePt t="64103" x="6121400" y="4146550"/>
          <p14:tracePt t="64130" x="6089650" y="4146550"/>
          <p14:tracePt t="64145" x="6057900" y="4146550"/>
          <p14:tracePt t="64162" x="6038850" y="4146550"/>
          <p14:tracePt t="64179" x="6026150" y="4146550"/>
          <p14:tracePt t="64198" x="6019800" y="4146550"/>
          <p14:tracePt t="64213" x="6007100" y="4146550"/>
          <p14:tracePt t="64295" x="6019800" y="4146550"/>
          <p14:tracePt t="64309" x="6038850" y="4146550"/>
          <p14:tracePt t="64323" x="6045200" y="4146550"/>
          <p14:tracePt t="64338" x="6064250" y="4152900"/>
          <p14:tracePt t="64354" x="6070600" y="4152900"/>
          <p14:tracePt t="64370" x="6089650" y="4152900"/>
          <p14:tracePt t="64385" x="6140450" y="4152900"/>
          <p14:tracePt t="64400" x="6210300" y="4152900"/>
          <p14:tracePt t="64416" x="6311900" y="4152900"/>
          <p14:tracePt t="64433" x="6381750" y="4152900"/>
          <p14:tracePt t="64450" x="6426200" y="4152900"/>
          <p14:tracePt t="64465" x="6432550" y="4152900"/>
          <p14:tracePt t="64480" x="6438900" y="4152900"/>
          <p14:tracePt t="64751" x="6445250" y="4152900"/>
          <p14:tracePt t="64774" x="6451600" y="4152900"/>
          <p14:tracePt t="64788" x="6464300" y="4165600"/>
          <p14:tracePt t="64815" x="6470650" y="4165600"/>
          <p14:tracePt t="64952" x="6477000" y="4165600"/>
          <p14:tracePt t="64981" x="6483350" y="4165600"/>
          <p14:tracePt t="65006" x="6489700" y="4165600"/>
          <p14:tracePt t="65224" x="6483350" y="4165600"/>
          <p14:tracePt t="65252" x="6419850" y="4171950"/>
          <p14:tracePt t="65267" x="6350000" y="4178300"/>
          <p14:tracePt t="65285" x="6299200" y="4178300"/>
          <p14:tracePt t="65301" x="6273800" y="4191000"/>
          <p14:tracePt t="65317" x="6261100" y="4191000"/>
          <p14:tracePt t="65333" x="6248400" y="4191000"/>
          <p14:tracePt t="65350" x="6235700" y="4191000"/>
          <p14:tracePt t="65366" x="6216650" y="4191000"/>
          <p14:tracePt t="65382" x="6203950" y="4197350"/>
          <p14:tracePt t="65395" x="6197600" y="4197350"/>
          <p14:tracePt t="65412" x="6191250" y="4197350"/>
          <p14:tracePt t="65429" x="6184900" y="4197350"/>
          <p14:tracePt t="65447" x="6159500" y="4197350"/>
          <p14:tracePt t="65462" x="6134100" y="4197350"/>
          <p14:tracePt t="65479" x="6102350" y="4203700"/>
          <p14:tracePt t="65600" x="6108700" y="4203700"/>
          <p14:tracePt t="65626" x="6146800" y="4203700"/>
          <p14:tracePt t="65641" x="6172200" y="4203700"/>
          <p14:tracePt t="65656" x="6210300" y="4203700"/>
          <p14:tracePt t="65670" x="6223000" y="4203700"/>
          <p14:tracePt t="65685" x="6242050" y="4203700"/>
          <p14:tracePt t="65702" x="6261100" y="4203700"/>
          <p14:tracePt t="65718" x="6280150" y="4203700"/>
          <p14:tracePt t="65734" x="6311900" y="4203700"/>
          <p14:tracePt t="65751" x="6343650" y="4203700"/>
          <p14:tracePt t="65767" x="6381750" y="4203700"/>
          <p14:tracePt t="65783" x="6432550" y="4203700"/>
          <p14:tracePt t="65797" x="6477000" y="4191000"/>
          <p14:tracePt t="65812" x="6508750" y="4184650"/>
          <p14:tracePt t="65829" x="6527800" y="4184650"/>
          <p14:tracePt t="65849" x="6540500" y="4184650"/>
          <p14:tracePt t="65866" x="6546850" y="4184650"/>
          <p14:tracePt t="65897" x="6553200" y="4184650"/>
          <p14:tracePt t="65912" x="6559550" y="4184650"/>
          <p14:tracePt t="65929" x="6565900" y="4184650"/>
          <p14:tracePt t="65984" x="6572250" y="4184650"/>
          <p14:tracePt t="66110" x="6565900" y="4184650"/>
          <p14:tracePt t="66126" x="6534150" y="4184650"/>
          <p14:tracePt t="66139" x="6508750" y="4184650"/>
          <p14:tracePt t="66155" x="6464300" y="4184650"/>
          <p14:tracePt t="66168" x="6419850" y="4184650"/>
          <p14:tracePt t="66185" x="6381750" y="4184650"/>
          <p14:tracePt t="66201" x="6305550" y="4184650"/>
          <p14:tracePt t="66218" x="6210300" y="4184650"/>
          <p14:tracePt t="66234" x="6096000" y="4197350"/>
          <p14:tracePt t="66250" x="6019800" y="4203700"/>
          <p14:tracePt t="66264" x="5988050" y="4216400"/>
          <p14:tracePt t="66280" x="5975350" y="4216400"/>
          <p14:tracePt t="66470" x="5981700" y="4216400"/>
          <p14:tracePt t="66487" x="5988050" y="4216400"/>
          <p14:tracePt t="66502" x="6007100" y="4216400"/>
          <p14:tracePt t="66517" x="6013450" y="4216400"/>
          <p14:tracePt t="66533" x="6032500" y="4216400"/>
          <p14:tracePt t="66550" x="6051550" y="4216400"/>
          <p14:tracePt t="66570" x="6076950" y="4210050"/>
          <p14:tracePt t="66584" x="6102350" y="4210050"/>
          <p14:tracePt t="66600" x="6134100" y="4197350"/>
          <p14:tracePt t="66618" x="6165850" y="4197350"/>
          <p14:tracePt t="66634" x="6197600" y="4197350"/>
          <p14:tracePt t="66649" x="6235700" y="4197350"/>
          <p14:tracePt t="66666" x="6267450" y="4191000"/>
          <p14:tracePt t="66682" x="6292850" y="4191000"/>
          <p14:tracePt t="66696" x="6311900" y="4191000"/>
          <p14:tracePt t="66712" x="6330950" y="4191000"/>
          <p14:tracePt t="66729" x="6350000" y="4191000"/>
          <p14:tracePt t="66745" x="6362700" y="4191000"/>
          <p14:tracePt t="66762" x="6381750" y="4191000"/>
          <p14:tracePt t="66779" x="6388100" y="4191000"/>
          <p14:tracePt t="66796" x="6400800" y="4191000"/>
          <p14:tracePt t="66814" x="6413500" y="4191000"/>
          <p14:tracePt t="66828" x="6419850" y="4191000"/>
          <p14:tracePt t="66845" x="6426200" y="4191000"/>
          <p14:tracePt t="66878" x="6432550" y="4191000"/>
          <p14:tracePt t="66895" x="6445250" y="4191000"/>
          <p14:tracePt t="66941" x="6457950" y="4191000"/>
          <p14:tracePt t="66958" x="6464300" y="4191000"/>
          <p14:tracePt t="66990" x="6470650" y="4191000"/>
          <p14:tracePt t="67693" x="6464300" y="4197350"/>
          <p14:tracePt t="67706" x="6451600" y="4197350"/>
          <p14:tracePt t="67723" x="6438900" y="4203700"/>
          <p14:tracePt t="67738" x="6394450" y="4203700"/>
          <p14:tracePt t="67753" x="6343650" y="4203700"/>
          <p14:tracePt t="67767" x="6280150" y="4203700"/>
          <p14:tracePt t="67784" x="6197600" y="4140200"/>
          <p14:tracePt t="67800" x="6064250" y="4064000"/>
          <p14:tracePt t="67817" x="5842000" y="3956050"/>
          <p14:tracePt t="67831" x="5575300" y="3822700"/>
          <p14:tracePt t="67846" x="5130800" y="3632200"/>
          <p14:tracePt t="67876" x="4521200" y="3276600"/>
          <p14:tracePt t="67903" x="3841750" y="2654300"/>
          <p14:tracePt t="67943" x="3365500" y="1866900"/>
          <p14:tracePt t="67970" x="3308350" y="1708150"/>
          <p14:tracePt t="67987" x="3302000" y="1676400"/>
          <p14:tracePt t="67995" x="3302000" y="1657350"/>
          <p14:tracePt t="68012" x="3295650" y="1631950"/>
          <p14:tracePt t="68029" x="3289300" y="1612900"/>
          <p14:tracePt t="68120" x="3289300" y="1606550"/>
          <p14:tracePt t="68129" x="3289300" y="1600200"/>
          <p14:tracePt t="68136" x="3289300" y="1587500"/>
          <p14:tracePt t="68145" x="3314700" y="1568450"/>
          <p14:tracePt t="68162" x="3397250" y="1549400"/>
          <p14:tracePt t="68179" x="3498850" y="1530350"/>
          <p14:tracePt t="68196" x="3594100" y="1536700"/>
          <p14:tracePt t="68212" x="3670300" y="1581150"/>
          <p14:tracePt t="68229" x="3727450" y="1676400"/>
          <p14:tracePt t="68246" x="3790950" y="1885950"/>
          <p14:tracePt t="68262" x="3803650" y="2006600"/>
          <p14:tracePt t="68279" x="3860800" y="2139950"/>
          <p14:tracePt t="68295" x="3949700" y="2298700"/>
          <p14:tracePt t="68312" x="4051300" y="2457450"/>
          <p14:tracePt t="68329" x="4203700" y="2622550"/>
          <p14:tracePt t="68345" x="4451350" y="2800350"/>
          <p14:tracePt t="68362" x="4883150" y="3067050"/>
          <p14:tracePt t="68391" x="5892800" y="3517900"/>
          <p14:tracePt t="68417" x="6419850" y="3689350"/>
          <p14:tracePt t="68445" x="6750050" y="3860800"/>
          <p14:tracePt t="68472" x="6851650" y="3917950"/>
          <p14:tracePt t="68487" x="6864350" y="3937000"/>
          <p14:tracePt t="68501" x="6864350" y="3943350"/>
          <p14:tracePt t="68517" x="6858000" y="3968750"/>
          <p14:tracePt t="68531" x="6851650" y="3975100"/>
          <p14:tracePt t="68548" x="6819900" y="4006850"/>
          <p14:tracePt t="68562" x="6788150" y="4038600"/>
          <p14:tracePt t="68579" x="6737350" y="4057650"/>
          <p14:tracePt t="68599" x="6718300" y="4070350"/>
          <p14:tracePt t="68616" x="6699250" y="4083050"/>
          <p14:tracePt t="68632" x="6680200" y="4108450"/>
          <p14:tracePt t="68646" x="6661150" y="4140200"/>
          <p14:tracePt t="68662" x="6648450" y="4165600"/>
          <p14:tracePt t="68678" x="6642100" y="4197350"/>
          <p14:tracePt t="68695" x="6642100" y="4216400"/>
          <p14:tracePt t="68712" x="6642100" y="4229100"/>
          <p14:tracePt t="68728" x="6642100" y="4241800"/>
          <p14:tracePt t="68745" x="6642100" y="4273550"/>
          <p14:tracePt t="68762" x="6584950" y="4330700"/>
          <p14:tracePt t="68778" x="6527800" y="4368800"/>
          <p14:tracePt t="68795" x="6426200" y="4400550"/>
          <p14:tracePt t="68812" x="6350000" y="4425950"/>
          <p14:tracePt t="68828" x="6280150" y="4451350"/>
          <p14:tracePt t="68845" x="6248400" y="4457700"/>
          <p14:tracePt t="68862" x="6235700" y="4457700"/>
          <p14:tracePt t="68926" x="6210300" y="4457700"/>
          <p14:tracePt t="68940" x="6178550" y="4457700"/>
          <p14:tracePt t="68954" x="6076950" y="4457700"/>
          <p14:tracePt t="68969" x="5949950" y="4476750"/>
          <p14:tracePt t="68983" x="5810250" y="4483100"/>
          <p14:tracePt t="69000" x="5664200" y="4514850"/>
          <p14:tracePt t="69014" x="5530850" y="4521200"/>
          <p14:tracePt t="69028" x="5480050" y="4521200"/>
          <p14:tracePt t="69045" x="5353050" y="4521200"/>
          <p14:tracePt t="69063" x="5264150" y="4521200"/>
          <p14:tracePt t="69078" x="5200650" y="4514850"/>
          <p14:tracePt t="69095" x="5149850" y="4508500"/>
          <p14:tracePt t="69112" x="5124450" y="4508500"/>
          <p14:tracePt t="69174" x="5118100" y="4508500"/>
          <p14:tracePt t="69222" x="5118100" y="4514850"/>
          <p14:tracePt t="69235" x="5130800" y="4540250"/>
          <p14:tracePt t="69250" x="5149850" y="4559300"/>
          <p14:tracePt t="69265" x="5187950" y="4584700"/>
          <p14:tracePt t="69281" x="5226050" y="4610100"/>
          <p14:tracePt t="69296" x="5257800" y="4635500"/>
          <p14:tracePt t="69312" x="5283200" y="4648200"/>
          <p14:tracePt t="69328" x="5321300" y="4667250"/>
          <p14:tracePt t="69345" x="5327650" y="4673600"/>
          <p14:tracePt t="69362" x="5334000" y="4673600"/>
          <p14:tracePt t="69406" x="5334000" y="4679950"/>
          <p14:tracePt t="69422" x="5334000" y="4686300"/>
          <p14:tracePt t="69439" x="5334000" y="4699000"/>
          <p14:tracePt t="69453" x="5334000" y="4705350"/>
          <p14:tracePt t="69469" x="5314950" y="4705350"/>
          <p14:tracePt t="69485" x="5295900" y="4705350"/>
          <p14:tracePt t="69501" x="5289550" y="4705350"/>
          <p14:tracePt t="69531" x="5276850" y="4705350"/>
          <p14:tracePt t="69545" x="5270500" y="4705350"/>
          <p14:tracePt t="69561" x="5257800" y="4699000"/>
          <p14:tracePt t="69578" x="5232400" y="4692650"/>
          <p14:tracePt t="69595" x="5219700" y="4679950"/>
          <p14:tracePt t="69598" x="5213350" y="4673600"/>
          <p14:tracePt t="69612" x="5207000" y="4667250"/>
          <p14:tracePt t="69631" x="5194300" y="4660900"/>
          <p14:tracePt t="69687" x="5187950" y="4654550"/>
          <p14:tracePt t="69701" x="5181600" y="4648200"/>
          <p14:tracePt t="69719" x="5162550" y="4635500"/>
          <p14:tracePt t="69734" x="5156200" y="4629150"/>
          <p14:tracePt t="69749" x="5156200" y="4622800"/>
          <p14:tracePt t="69765" x="5156200" y="4610100"/>
          <p14:tracePt t="69779" x="5149850" y="4603750"/>
          <p14:tracePt t="69796" x="5149850" y="4597400"/>
          <p14:tracePt t="69847" x="5149850" y="4591050"/>
          <p14:tracePt t="69875" x="5219700" y="4591050"/>
          <p14:tracePt t="69891" x="5327650" y="4591050"/>
          <p14:tracePt t="69905" x="5505450" y="4591050"/>
          <p14:tracePt t="69920" x="5765800" y="4591050"/>
          <p14:tracePt t="69935" x="5937250" y="4591050"/>
          <p14:tracePt t="69953" x="6051550" y="4591050"/>
          <p14:tracePt t="69969" x="6096000" y="4591050"/>
          <p14:tracePt t="70347" x="6102350" y="4591050"/>
          <p14:tracePt t="72000" x="6102350" y="4584700"/>
          <p14:tracePt t="72015" x="6102350" y="4578350"/>
          <p14:tracePt t="72033" x="6102350" y="4572000"/>
          <p14:tracePt t="72169" x="6089650" y="4559300"/>
          <p14:tracePt t="72182" x="6057900" y="4514850"/>
          <p14:tracePt t="72197" x="6045200" y="4502150"/>
          <p14:tracePt t="72213" x="6045200" y="4495800"/>
          <p14:tracePt t="78552" x="6038850" y="4495800"/>
          <p14:tracePt t="78581" x="6032500" y="4502150"/>
          <p14:tracePt t="78595" x="6026150" y="4508500"/>
          <p14:tracePt t="78712" x="6026150" y="4521200"/>
          <p14:tracePt t="78739" x="6026150" y="4527550"/>
          <p14:tracePt t="78754" x="6013450" y="4533900"/>
          <p14:tracePt t="78767" x="6013450" y="4546600"/>
          <p14:tracePt t="78782" x="6007100" y="4565650"/>
          <p14:tracePt t="78799" x="6007100" y="4603750"/>
          <p14:tracePt t="78815" x="6013450" y="4635500"/>
          <p14:tracePt t="78831" x="6038850" y="4673600"/>
          <p14:tracePt t="78848" x="6051550" y="4692650"/>
          <p14:tracePt t="78864" x="6064250" y="4711700"/>
          <p14:tracePt t="78879" x="6083300" y="4724400"/>
          <p14:tracePt t="78894" x="6096000" y="4737100"/>
          <p14:tracePt t="78935" x="6102350" y="4743450"/>
          <p14:tracePt t="78958" x="6115050" y="4743450"/>
          <p14:tracePt t="78975" x="6165850" y="4768850"/>
          <p14:tracePt t="78993" x="6235700" y="4787900"/>
          <p14:tracePt t="79009" x="6350000" y="4800600"/>
          <p14:tracePt t="79026" x="6515100" y="4800600"/>
          <p14:tracePt t="79044" x="6686550" y="4800600"/>
          <p14:tracePt t="79063" x="6851650" y="4826000"/>
          <p14:tracePt t="79080" x="6915150" y="4845050"/>
          <p14:tracePt t="79094" x="6940550" y="4857750"/>
          <p14:tracePt t="79382" x="6927850" y="4838700"/>
          <p14:tracePt t="79398" x="6883400" y="4806950"/>
          <p14:tracePt t="79414" x="6851650" y="4781550"/>
          <p14:tracePt t="79428" x="6826250" y="4775200"/>
          <p14:tracePt t="79445" x="6718300" y="4743450"/>
          <p14:tracePt t="79461" x="6623050" y="4737100"/>
          <p14:tracePt t="79478" x="6508750" y="4730750"/>
          <p14:tracePt t="79494" x="6375400" y="4711700"/>
          <p14:tracePt t="79511" x="6324600" y="4711700"/>
          <p14:tracePt t="79528" x="6235700" y="4711700"/>
          <p14:tracePt t="79544" x="6127750" y="4711700"/>
          <p14:tracePt t="79563" x="5969000" y="4711700"/>
          <p14:tracePt t="79578" x="5740400" y="4711700"/>
          <p14:tracePt t="79594" x="5441950" y="4699000"/>
          <p14:tracePt t="79598" x="5264150" y="4686300"/>
          <p14:tracePt t="79611" x="5029200" y="4654550"/>
          <p14:tracePt t="79627" x="4622800" y="4635500"/>
          <p14:tracePt t="79645" x="4064000" y="4603750"/>
          <p14:tracePt t="79661" x="3803650" y="4603750"/>
          <p14:tracePt t="79678" x="3613150" y="4603750"/>
          <p14:tracePt t="79696" x="3492500" y="4603750"/>
          <p14:tracePt t="79711" x="3416300" y="4597400"/>
          <p14:tracePt t="79727" x="3384550" y="4591050"/>
          <p14:tracePt t="79744" x="3327400" y="4591050"/>
          <p14:tracePt t="79761" x="3263900" y="4591050"/>
          <p14:tracePt t="79777" x="3187700" y="4578350"/>
          <p14:tracePt t="79795" x="3092450" y="4572000"/>
          <p14:tracePt t="79812" x="2946400" y="4546600"/>
          <p14:tracePt t="79828" x="2794000" y="4527550"/>
          <p14:tracePt t="79849" x="2565400" y="4476750"/>
          <p14:tracePt t="79864" x="2470150" y="4457700"/>
          <p14:tracePt t="79878" x="2425700" y="4445000"/>
          <p14:tracePt t="79894" x="2419350" y="4445000"/>
          <p14:tracePt t="79941" x="2419350" y="4438650"/>
          <p14:tracePt t="79955" x="2419350" y="4425950"/>
          <p14:tracePt t="79969" x="2419350" y="4406900"/>
          <p14:tracePt t="79982" x="2400300" y="4368800"/>
          <p14:tracePt t="80001" x="2374900" y="4298950"/>
          <p14:tracePt t="80016" x="2355850" y="4241800"/>
          <p14:tracePt t="80031" x="2336800" y="4222750"/>
          <p14:tracePt t="80049" x="2336800" y="4210050"/>
          <p14:tracePt t="80065" x="2324100" y="4184650"/>
          <p14:tracePt t="80078" x="2324100" y="4171950"/>
          <p14:tracePt t="80094" x="2324100" y="4159250"/>
          <p14:tracePt t="80253" x="2374900" y="4152900"/>
          <p14:tracePt t="80267" x="2432050" y="4152900"/>
          <p14:tracePt t="80283" x="2552700" y="4152900"/>
          <p14:tracePt t="80299" x="2686050" y="4152900"/>
          <p14:tracePt t="80316" x="2889250" y="4152900"/>
          <p14:tracePt t="80333" x="3022600" y="4152900"/>
          <p14:tracePt t="80349" x="3111500" y="4146550"/>
          <p14:tracePt t="80365" x="3162300" y="4146550"/>
          <p14:tracePt t="80381" x="3175000" y="4146550"/>
          <p14:tracePt t="80395" x="3181350" y="4146550"/>
          <p14:tracePt t="80411" x="3194050" y="4146550"/>
          <p14:tracePt t="80428" x="3213100" y="4146550"/>
          <p14:tracePt t="80446" x="3251200" y="4146550"/>
          <p14:tracePt t="80461" x="3263900" y="4146550"/>
          <p14:tracePt t="80478" x="3314700" y="4146550"/>
          <p14:tracePt t="80495" x="3346450" y="4146550"/>
          <p14:tracePt t="80511" x="3352800" y="4146550"/>
          <p14:tracePt t="80599" x="3352800" y="4140200"/>
          <p14:tracePt t="80626" x="3321050" y="4140200"/>
          <p14:tracePt t="80641" x="3263900" y="4127500"/>
          <p14:tracePt t="80655" x="3175000" y="4114800"/>
          <p14:tracePt t="80669" x="3086100" y="4114800"/>
          <p14:tracePt t="80682" x="3041650" y="4114800"/>
          <p14:tracePt t="80698" x="2946400" y="4114800"/>
          <p14:tracePt t="80713" x="2876550" y="4114800"/>
          <p14:tracePt t="80729" x="2851150" y="4114800"/>
          <p14:tracePt t="80745" x="2832100" y="4121150"/>
          <p14:tracePt t="80777" x="2819400" y="4127500"/>
          <p14:tracePt t="80794" x="2794000" y="4133850"/>
          <p14:tracePt t="80812" x="2781300" y="4133850"/>
          <p14:tracePt t="80827" x="2774950" y="4133850"/>
          <p14:tracePt t="80844" x="2768600" y="4133850"/>
          <p14:tracePt t="80886" x="2755900" y="4133850"/>
          <p14:tracePt t="80899" x="2743200" y="4133850"/>
          <p14:tracePt t="80914" x="2711450" y="4133850"/>
          <p14:tracePt t="80929" x="2660650" y="4133850"/>
          <p14:tracePt t="80947" x="2609850" y="4133850"/>
          <p14:tracePt t="80961" x="2578100" y="4133850"/>
          <p14:tracePt t="80977" x="2571750" y="4133850"/>
          <p14:tracePt t="81112" x="2578100" y="4146550"/>
          <p14:tracePt t="81133" x="2628900" y="4152900"/>
          <p14:tracePt t="81149" x="2717800" y="4159250"/>
          <p14:tracePt t="81165" x="2844800" y="4171950"/>
          <p14:tracePt t="81182" x="2990850" y="4171950"/>
          <p14:tracePt t="81199" x="3117850" y="4184650"/>
          <p14:tracePt t="81214" x="3232150" y="4203700"/>
          <p14:tracePt t="81234" x="3308350" y="4216400"/>
          <p14:tracePt t="81250" x="3359150" y="4216400"/>
          <p14:tracePt t="81266" x="3416300" y="4216400"/>
          <p14:tracePt t="81281" x="3467100" y="4216400"/>
          <p14:tracePt t="81299" x="3517900" y="4216400"/>
          <p14:tracePt t="81315" x="3568700" y="4216400"/>
          <p14:tracePt t="81330" x="3638550" y="4216400"/>
          <p14:tracePt t="81346" x="3651250" y="4216400"/>
          <p14:tracePt t="81361" x="3657600" y="4216400"/>
          <p14:tracePt t="81446" x="3651250" y="4216400"/>
          <p14:tracePt t="81460" x="3625850" y="4216400"/>
          <p14:tracePt t="81475" x="3562350" y="4210050"/>
          <p14:tracePt t="81488" x="3473450" y="4203700"/>
          <p14:tracePt t="81504" x="3371850" y="4191000"/>
          <p14:tracePt t="81519" x="3244850" y="4191000"/>
          <p14:tracePt t="81535" x="3111500" y="4191000"/>
          <p14:tracePt t="81550" x="2965450" y="4191000"/>
          <p14:tracePt t="81566" x="2851150" y="4191000"/>
          <p14:tracePt t="81581" x="2730500" y="4191000"/>
          <p14:tracePt t="81597" x="2654300" y="4191000"/>
          <p14:tracePt t="81612" x="2609850" y="4191000"/>
          <p14:tracePt t="81627" x="2565400" y="4191000"/>
          <p14:tracePt t="81645" x="2520950" y="4191000"/>
          <p14:tracePt t="81661" x="2514600" y="4191000"/>
          <p14:tracePt t="81678" x="2495550" y="4191000"/>
          <p14:tracePt t="81694" x="2476500" y="4191000"/>
          <p14:tracePt t="81711" x="2438400" y="4191000"/>
          <p14:tracePt t="81727" x="2406650" y="4191000"/>
          <p14:tracePt t="81744" x="2381250" y="4191000"/>
          <p14:tracePt t="81761" x="2362200" y="4184650"/>
          <p14:tracePt t="81814" x="2355850" y="4178300"/>
          <p14:tracePt t="81831" x="2349500" y="4178300"/>
          <p14:tracePt t="81846" x="2343150" y="4178300"/>
          <p14:tracePt t="81928" x="2336800" y="4178300"/>
          <p14:tracePt t="81949" x="2387600" y="4184650"/>
          <p14:tracePt t="81965" x="2444750" y="4184650"/>
          <p14:tracePt t="81981" x="2533650" y="4184650"/>
          <p14:tracePt t="81995" x="2578100" y="4184650"/>
          <p14:tracePt t="82010" x="2692400" y="4184650"/>
          <p14:tracePt t="82027" x="2825750" y="4184650"/>
          <p14:tracePt t="82044" x="2978150" y="4184650"/>
          <p14:tracePt t="82063" x="3187700" y="4184650"/>
          <p14:tracePt t="82078" x="3314700" y="4184650"/>
          <p14:tracePt t="82094" x="3429000" y="4184650"/>
          <p14:tracePt t="82110" x="3505200" y="4191000"/>
          <p14:tracePt t="82127" x="3562350" y="4197350"/>
          <p14:tracePt t="82144" x="3587750" y="4203700"/>
          <p14:tracePt t="82163" x="3594100" y="4203700"/>
          <p14:tracePt t="82416" x="3600450" y="4210050"/>
          <p14:tracePt t="96171" x="3581400" y="4165600"/>
          <p14:tracePt t="96195" x="3568700" y="3930650"/>
          <p14:tracePt t="96209" x="3568700" y="3848100"/>
          <p14:tracePt t="96226" x="3562350" y="3765550"/>
          <p14:tracePt t="96243" x="3543300" y="3644900"/>
          <p14:tracePt t="96259" x="3536950" y="3543300"/>
          <p14:tracePt t="96278" x="3498850" y="3441700"/>
          <p14:tracePt t="96293" x="3467100" y="3378200"/>
          <p14:tracePt t="96310" x="3441700" y="3333750"/>
          <p14:tracePt t="96328" x="3429000" y="3314700"/>
          <p14:tracePt t="96344" x="3422650" y="3302000"/>
          <p14:tracePt t="96361" x="3416300" y="3289300"/>
          <p14:tracePt t="96495" x="3416300" y="3282950"/>
          <p14:tracePt t="96511" x="3289300" y="3213100"/>
          <p14:tracePt t="96526" x="3175000" y="3143250"/>
          <p14:tracePt t="96543" x="3067050" y="3079750"/>
          <p14:tracePt t="96559" x="2997200" y="3016250"/>
          <p14:tracePt t="96576" x="2971800" y="2959100"/>
          <p14:tracePt t="96593" x="2952750" y="2901950"/>
          <p14:tracePt t="96597" x="2946400" y="2870200"/>
          <p14:tracePt t="96613" x="2933700" y="2825750"/>
          <p14:tracePt t="96630" x="2921000" y="2806700"/>
          <p14:tracePt t="96646" x="2921000" y="2794000"/>
          <p14:tracePt t="96659" x="2914650" y="2787650"/>
          <p14:tracePt t="96722" x="2908300" y="2787650"/>
          <p14:tracePt t="96741" x="2863850" y="2755900"/>
          <p14:tracePt t="96755" x="2844800" y="2743200"/>
          <p14:tracePt t="96770" x="2819400" y="2724150"/>
          <p14:tracePt t="96784" x="2800350" y="2724150"/>
          <p14:tracePt t="96799" x="2781300" y="2717800"/>
          <p14:tracePt t="96814" x="2755900" y="2711450"/>
          <p14:tracePt t="96829" x="2724150" y="2711450"/>
          <p14:tracePt t="96842" x="2717800" y="2711450"/>
          <p14:tracePt t="96859" x="2686050" y="2705100"/>
          <p14:tracePt t="96881" x="2660650" y="2692400"/>
          <p14:tracePt t="96897" x="2647950" y="2686050"/>
          <p14:tracePt t="96912" x="2609850" y="2660650"/>
          <p14:tracePt t="96929" x="2565400" y="2641600"/>
          <p14:tracePt t="96943" x="2501900" y="2603500"/>
          <p14:tracePt t="96959" x="2470150" y="2584450"/>
          <p14:tracePt t="96976" x="2432050" y="2571750"/>
          <p14:tracePt t="96993" x="2419350" y="2571750"/>
          <p14:tracePt t="97009" x="2406650" y="2559050"/>
          <p14:tracePt t="97582" x="2400300" y="2559050"/>
          <p14:tracePt t="97598" x="2393950" y="2559050"/>
          <p14:tracePt t="97614" x="2362200" y="2552700"/>
          <p14:tracePt t="97630" x="2317750" y="2533650"/>
          <p14:tracePt t="97647" x="2286000" y="2533650"/>
          <p14:tracePt t="97662" x="2279650" y="2527300"/>
          <p14:tracePt t="97744" x="2266950" y="2527300"/>
          <p14:tracePt t="97765" x="2222500" y="2520950"/>
          <p14:tracePt t="97781" x="2209800" y="2514600"/>
          <p14:tracePt t="97798" x="2190750" y="2514600"/>
          <p14:tracePt t="97814" x="2178050" y="2508250"/>
          <p14:tracePt t="97829" x="2171700" y="2508250"/>
          <p14:tracePt t="97843" x="2165350" y="2508250"/>
          <p14:tracePt t="108784" x="2171700" y="2508250"/>
          <p14:tracePt t="108797" x="2178050" y="2508250"/>
          <p14:tracePt t="108815" x="2190750" y="2508250"/>
          <p14:tracePt t="108838" x="2197100" y="2508250"/>
          <p14:tracePt t="108854" x="2209800" y="2508250"/>
          <p14:tracePt t="108869" x="2235200" y="2508250"/>
          <p14:tracePt t="108885" x="2266950" y="2508250"/>
          <p14:tracePt t="108899" x="2292350" y="2508250"/>
          <p14:tracePt t="108916" x="2381250" y="2520950"/>
          <p14:tracePt t="108933" x="2597150" y="2559050"/>
          <p14:tracePt t="108949" x="2774950" y="2584450"/>
          <p14:tracePt t="108964" x="2876550" y="2590800"/>
          <p14:tracePt t="108980" x="3092450" y="2635250"/>
          <p14:tracePt t="108996" x="3340100" y="2667000"/>
          <p14:tracePt t="109014" x="3797300" y="2724150"/>
          <p14:tracePt t="109028" x="3924300" y="2736850"/>
          <p14:tracePt t="109046" x="4349750" y="2768600"/>
          <p14:tracePt t="109059" x="4445000" y="2768600"/>
          <p14:tracePt t="109077" x="4838700" y="2768600"/>
          <p14:tracePt t="109094" x="5054600" y="2768600"/>
          <p14:tracePt t="109111" x="5257800" y="2768600"/>
          <p14:tracePt t="109128" x="5435600" y="2768600"/>
          <p14:tracePt t="109143" x="5588000" y="2768600"/>
          <p14:tracePt t="109159" x="5715000" y="2768600"/>
          <p14:tracePt t="109181" x="5797550" y="2781300"/>
          <p14:tracePt t="109196" x="5803900" y="2781300"/>
          <p14:tracePt t="109487" x="5816600" y="2774950"/>
          <p14:tracePt t="109502" x="5835650" y="2717800"/>
          <p14:tracePt t="109516" x="5835650" y="2692400"/>
          <p14:tracePt t="109531" x="5842000" y="2641600"/>
          <p14:tracePt t="109547" x="5842000" y="2622550"/>
          <p14:tracePt t="109565" x="5848350" y="2597150"/>
          <p14:tracePt t="109581" x="5861050" y="2584450"/>
          <p14:tracePt t="109702" x="5861050" y="2578100"/>
          <p14:tracePt t="109727" x="5861050" y="2565400"/>
          <p14:tracePt t="109742" x="5835650" y="2565400"/>
          <p14:tracePt t="109758" x="5810250" y="2552700"/>
          <p14:tracePt t="109775" x="5791200" y="2552700"/>
          <p14:tracePt t="109792" x="5765800" y="2552700"/>
          <p14:tracePt t="109808" x="5746750" y="2552700"/>
          <p14:tracePt t="109842" x="5727700" y="2552700"/>
          <p14:tracePt t="109858" x="5721350" y="2559050"/>
          <p14:tracePt t="109875" x="5715000" y="2559050"/>
          <p14:tracePt t="109891" x="5708650" y="2565400"/>
          <p14:tracePt t="110380" x="5727700" y="2565400"/>
          <p14:tracePt t="110408" x="5746750" y="2565400"/>
          <p14:tracePt t="110425" x="5765800" y="2565400"/>
          <p14:tracePt t="110441" x="5772150" y="2565400"/>
          <p14:tracePt t="110458" x="5778500" y="2565400"/>
          <p14:tracePt t="110475" x="5797550" y="2565400"/>
          <p14:tracePt t="110492" x="5829300" y="2559050"/>
          <p14:tracePt t="110509" x="5861050" y="2552700"/>
          <p14:tracePt t="110525" x="5911850" y="2546350"/>
          <p14:tracePt t="110542" x="5937250" y="2533650"/>
          <p14:tracePt t="110558" x="5962650" y="2527300"/>
          <p14:tracePt t="110592" x="5969000" y="2527300"/>
          <p14:tracePt t="110744" x="5975350" y="2527300"/>
          <p14:tracePt t="110807" x="5981700" y="2527300"/>
          <p14:tracePt t="110821" x="5988050" y="2533650"/>
          <p14:tracePt t="110847" x="6007100" y="2540000"/>
          <p14:tracePt t="110865" x="6019800" y="2546350"/>
          <p14:tracePt t="110882" x="6032500" y="2552700"/>
          <p14:tracePt t="110899" x="6045200" y="2552700"/>
          <p14:tracePt t="110915" x="6051550" y="2559050"/>
          <p14:tracePt t="111118" x="6057900" y="2559050"/>
          <p14:tracePt t="111133" x="6083300" y="2533650"/>
          <p14:tracePt t="111149" x="6108700" y="2508250"/>
          <p14:tracePt t="111165" x="6121400" y="2501900"/>
          <p14:tracePt t="111222" x="6127750" y="2501900"/>
          <p14:tracePt t="111238" x="6134100" y="2501900"/>
          <p14:tracePt t="111253" x="6153150" y="2514600"/>
          <p14:tracePt t="111267" x="6159500" y="2527300"/>
          <p14:tracePt t="111285" x="6191250" y="2565400"/>
          <p14:tracePt t="111298" x="6203950" y="2571750"/>
          <p14:tracePt t="111314" x="6223000" y="2590800"/>
          <p14:tracePt t="111330" x="6235700" y="2597150"/>
          <p14:tracePt t="111345" x="6248400" y="2603500"/>
          <p14:tracePt t="111359" x="6254750" y="2603500"/>
          <p14:tracePt t="111375" x="6261100" y="2603500"/>
          <p14:tracePt t="111408" x="6286500" y="2603500"/>
          <p14:tracePt t="111430" x="6324600" y="2603500"/>
          <p14:tracePt t="111446" x="6337300" y="2597150"/>
          <p14:tracePt t="111459" x="6356350" y="2584450"/>
          <p14:tracePt t="111475" x="6362700" y="2578100"/>
          <p14:tracePt t="111508" x="6369050" y="2571750"/>
          <p14:tracePt t="111527" x="6375400" y="2571750"/>
          <p14:tracePt t="112049" x="6381750" y="2571750"/>
          <p14:tracePt t="112077" x="6457950" y="2571750"/>
          <p14:tracePt t="112092" x="6483350" y="2571750"/>
          <p14:tracePt t="112097" x="6527800" y="2571750"/>
          <p14:tracePt t="112111" x="6604000" y="2571750"/>
          <p14:tracePt t="112125" x="6680200" y="2571750"/>
          <p14:tracePt t="112142" x="6731000" y="2565400"/>
          <p14:tracePt t="112161" x="6762750" y="2559050"/>
          <p14:tracePt t="112176" x="6775450" y="2559050"/>
          <p14:tracePt t="112320" x="6781800" y="2559050"/>
          <p14:tracePt t="112346" x="6800850" y="2559050"/>
          <p14:tracePt t="112361" x="6813550" y="2559050"/>
          <p14:tracePt t="112378" x="6832600" y="2559050"/>
          <p14:tracePt t="112393" x="6851650" y="2559050"/>
          <p14:tracePt t="112408" x="6864350" y="2559050"/>
          <p14:tracePt t="112425" x="6883400" y="2559050"/>
          <p14:tracePt t="112441" x="6902450" y="2559050"/>
          <p14:tracePt t="112458" x="6927850" y="2559050"/>
          <p14:tracePt t="112477" x="6940550" y="2552700"/>
          <p14:tracePt t="112493" x="6946900" y="2552700"/>
          <p14:tracePt t="112594" x="6959600" y="2552700"/>
          <p14:tracePt t="114528" x="6934200" y="2552700"/>
          <p14:tracePt t="114547" x="6794500" y="2552700"/>
          <p14:tracePt t="114563" x="6629400" y="2552700"/>
          <p14:tracePt t="114579" x="6413500" y="2565400"/>
          <p14:tracePt t="114607" x="5613400" y="2635250"/>
          <p14:tracePt t="114612" x="5372100" y="2635250"/>
          <p14:tracePt t="114638" x="4508500" y="2635250"/>
          <p14:tracePt t="114656" x="3994150" y="2635250"/>
          <p14:tracePt t="114670" x="3460750" y="2635250"/>
          <p14:tracePt t="114688" x="3009900" y="2635250"/>
          <p14:tracePt t="114704" x="2705100" y="2603500"/>
          <p14:tracePt t="114718" x="2565400" y="2578100"/>
          <p14:tracePt t="114736" x="2527300" y="2571750"/>
          <p14:tracePt t="114775" x="2527300" y="2565400"/>
          <p14:tracePt t="114823" x="2520950" y="2565400"/>
          <p14:tracePt t="114847" x="2451100" y="2552700"/>
          <p14:tracePt t="114863" x="2355850" y="2527300"/>
          <p14:tracePt t="114878" x="2241550" y="2501900"/>
          <p14:tracePt t="114896" x="2139950" y="2470150"/>
          <p14:tracePt t="114912" x="2032000" y="2438400"/>
          <p14:tracePt t="114929" x="1943100" y="2393950"/>
          <p14:tracePt t="114946" x="1860550" y="2355850"/>
          <p14:tracePt t="114958" x="1790700" y="2324100"/>
          <p14:tracePt t="114974" x="1727200" y="2279650"/>
          <p14:tracePt t="114991" x="1682750" y="2235200"/>
          <p14:tracePt t="115008" x="1625600" y="2197100"/>
          <p14:tracePt t="115025" x="1517650" y="2120900"/>
          <p14:tracePt t="115044" x="1390650" y="2038350"/>
          <p14:tracePt t="115058" x="1289050" y="1962150"/>
          <p14:tracePt t="115074" x="1206500" y="1911350"/>
          <p14:tracePt t="115091" x="1193800" y="1898650"/>
          <p14:tracePt t="115108" x="1187450" y="1879600"/>
          <p14:tracePt t="115125" x="1187450" y="1860550"/>
          <p14:tracePt t="115141" x="1187450" y="1822450"/>
          <p14:tracePt t="115158" x="1187450" y="1797050"/>
          <p14:tracePt t="115175" x="1187450" y="1778000"/>
          <p14:tracePt t="115191" x="1187450" y="1758950"/>
          <p14:tracePt t="115208" x="1187450" y="1727200"/>
          <p14:tracePt t="115224" x="1187450" y="1689100"/>
          <p14:tracePt t="115241" x="1174750" y="1676400"/>
          <p14:tracePt t="115258" x="1136650" y="1651000"/>
          <p14:tracePt t="115275" x="1123950" y="1638300"/>
          <p14:tracePt t="115291" x="1111250" y="1631950"/>
          <p14:tracePt t="115308" x="1111250" y="1625600"/>
          <p14:tracePt t="115325" x="1104900" y="1625600"/>
          <p14:tracePt t="115350" x="1104900" y="1619250"/>
          <p14:tracePt t="115366" x="1092200" y="1606550"/>
          <p14:tracePt t="115376" x="1092200" y="1593850"/>
          <p14:tracePt t="115392" x="1092200" y="1587500"/>
          <p14:tracePt t="115408" x="1092200" y="1574800"/>
          <p14:tracePt t="115424" x="1092200" y="1562100"/>
          <p14:tracePt t="115441" x="1092200" y="1555750"/>
          <p14:tracePt t="115458" x="1092200" y="1543050"/>
          <p14:tracePt t="115475" x="1104900" y="1524000"/>
          <p14:tracePt t="115491" x="1111250" y="1511300"/>
          <p14:tracePt t="115584" x="1117600" y="1511300"/>
          <p14:tracePt t="115600" x="1123950" y="1511300"/>
          <p14:tracePt t="115609" x="1130300" y="1524000"/>
          <p14:tracePt t="115617" x="1130300" y="1549400"/>
          <p14:tracePt t="115625" x="1130300" y="1593850"/>
          <p14:tracePt t="115642" x="1136650" y="1657350"/>
          <p14:tracePt t="115658" x="1155700" y="1727200"/>
          <p14:tracePt t="115675" x="1162050" y="1765300"/>
          <p14:tracePt t="115691" x="1162050" y="1797050"/>
          <p14:tracePt t="115708" x="1168400" y="1835150"/>
          <p14:tracePt t="115724" x="1168400" y="1873250"/>
          <p14:tracePt t="115741" x="1168400" y="1936750"/>
          <p14:tracePt t="115758" x="1168400" y="1993900"/>
          <p14:tracePt t="115775" x="1174750" y="2051050"/>
          <p14:tracePt t="115792" x="1174750" y="2108200"/>
          <p14:tracePt t="115809" x="1174750" y="2184400"/>
          <p14:tracePt t="115825" x="1174750" y="2235200"/>
          <p14:tracePt t="115843" x="1174750" y="2286000"/>
          <p14:tracePt t="115859" x="1174750" y="2317750"/>
          <p14:tracePt t="115877" x="1174750" y="2349500"/>
          <p14:tracePt t="115891" x="1174750" y="2355850"/>
          <p14:tracePt t="116034" x="1174750" y="2330450"/>
          <p14:tracePt t="116038" x="1174750" y="2266950"/>
          <p14:tracePt t="116047" x="1174750" y="2209800"/>
          <p14:tracePt t="116058" x="1174750" y="2139950"/>
          <p14:tracePt t="116075" x="1174750" y="2032000"/>
          <p14:tracePt t="116095" x="1174750" y="1847850"/>
          <p14:tracePt t="116109" x="1187450" y="1771650"/>
          <p14:tracePt t="116125" x="1187450" y="1752600"/>
          <p14:tracePt t="116141" x="1187450" y="1720850"/>
          <p14:tracePt t="116158" x="1193800" y="1708150"/>
          <p14:tracePt t="116192" x="1193800" y="1689100"/>
          <p14:tracePt t="116208" x="1193800" y="1663700"/>
          <p14:tracePt t="116225" x="1193800" y="1638300"/>
          <p14:tracePt t="116242" x="1193800" y="1606550"/>
          <p14:tracePt t="116258" x="1193800" y="1581150"/>
          <p14:tracePt t="116274" x="1193800" y="1568450"/>
          <p14:tracePt t="116291" x="1193800" y="1555750"/>
          <p14:tracePt t="116308" x="1193800" y="1549400"/>
          <p14:tracePt t="116325" x="1193800" y="1543050"/>
          <p14:tracePt t="116342" x="1193800" y="1530350"/>
          <p14:tracePt t="116359" x="1193800" y="1517650"/>
          <p14:tracePt t="116375" x="1193800" y="1511300"/>
          <p14:tracePt t="116391" x="1193800" y="1504950"/>
          <p14:tracePt t="116520" x="1187450" y="1504950"/>
          <p14:tracePt t="116545" x="1181100" y="1511300"/>
          <p14:tracePt t="116550" x="1181100" y="1536700"/>
          <p14:tracePt t="116559" x="1174750" y="1562100"/>
          <p14:tracePt t="116574" x="1155700" y="1651000"/>
          <p14:tracePt t="116593" x="1155700" y="1708150"/>
          <p14:tracePt t="116608" x="1155700" y="1765300"/>
          <p14:tracePt t="116626" x="1149350" y="1809750"/>
          <p14:tracePt t="116641" x="1149350" y="1854200"/>
          <p14:tracePt t="116658" x="1149350" y="1911350"/>
          <p14:tracePt t="116675" x="1149350" y="1974850"/>
          <p14:tracePt t="116691" x="1149350" y="2012950"/>
          <p14:tracePt t="116708" x="1149350" y="2032000"/>
          <p14:tracePt t="116725" x="1149350" y="2038350"/>
          <p14:tracePt t="116761" x="1143000" y="2051050"/>
          <p14:tracePt t="116775" x="1136650" y="2057400"/>
          <p14:tracePt t="116792" x="1136650" y="2070100"/>
          <p14:tracePt t="116808" x="1136650" y="2082800"/>
          <p14:tracePt t="116824" x="1136650" y="2089150"/>
          <p14:tracePt t="116841" x="1136650" y="2101850"/>
          <p14:tracePt t="116859" x="1136650" y="2114550"/>
          <p14:tracePt t="117111" x="1136650" y="2095500"/>
          <p14:tracePt t="117118" x="1136650" y="2051050"/>
          <p14:tracePt t="117129" x="1136650" y="2000250"/>
          <p14:tracePt t="117141" x="1136650" y="1873250"/>
          <p14:tracePt t="117158" x="1149350" y="1758950"/>
          <p14:tracePt t="117174" x="1174750" y="1631950"/>
          <p14:tracePt t="117191" x="1181100" y="1549400"/>
          <p14:tracePt t="117208" x="1200150" y="1485900"/>
          <p14:tracePt t="117224" x="1200150" y="1441450"/>
          <p14:tracePt t="117241" x="1200150" y="1397000"/>
          <p14:tracePt t="117258" x="1200150" y="1384300"/>
          <p14:tracePt t="117275" x="1200150" y="1377950"/>
          <p14:tracePt t="117298" x="1200150" y="1371600"/>
          <p14:tracePt t="117362" x="1200150" y="1384300"/>
          <p14:tracePt t="117368" x="1200150" y="1403350"/>
          <p14:tracePt t="117380" x="1193800" y="1428750"/>
          <p14:tracePt t="117391" x="1174750" y="1511300"/>
          <p14:tracePt t="117408" x="1162050" y="1587500"/>
          <p14:tracePt t="117425" x="1143000" y="1657350"/>
          <p14:tracePt t="117441" x="1136650" y="1695450"/>
          <p14:tracePt t="117458" x="1136650" y="1727200"/>
          <p14:tracePt t="117475" x="1136650" y="1771650"/>
          <p14:tracePt t="117492" x="1136650" y="1816100"/>
          <p14:tracePt t="117508" x="1136650" y="1866900"/>
          <p14:tracePt t="117525" x="1136650" y="1924050"/>
          <p14:tracePt t="117541" x="1136650" y="1968500"/>
          <p14:tracePt t="117557" x="1136650" y="1987550"/>
          <p14:tracePt t="117574" x="1136650" y="1993900"/>
          <p14:tracePt t="117870" x="1136650" y="2019300"/>
          <p14:tracePt t="117878" x="1136650" y="2051050"/>
          <p14:tracePt t="117886" x="1136650" y="2089150"/>
          <p14:tracePt t="117894" x="1136650" y="2127250"/>
          <p14:tracePt t="117907" x="1136650" y="2159000"/>
          <p14:tracePt t="117924" x="1136650" y="2216150"/>
          <p14:tracePt t="117941" x="1136650" y="2247900"/>
          <p14:tracePt t="117958" x="1136650" y="2254250"/>
          <p14:tracePt t="119419" x="1117600" y="2254250"/>
          <p14:tracePt t="119425" x="1098550" y="2260600"/>
          <p14:tracePt t="119432" x="1060450" y="2286000"/>
          <p14:tracePt t="119441" x="1041400" y="2298700"/>
          <p14:tracePt t="119458" x="996950" y="2317750"/>
          <p14:tracePt t="119474" x="958850" y="2317750"/>
          <p14:tracePt t="119491" x="939800" y="2324100"/>
          <p14:tracePt t="119564" x="920750" y="2330450"/>
          <p14:tracePt t="119566" x="901700" y="2336800"/>
          <p14:tracePt t="119575" x="882650" y="2343150"/>
          <p14:tracePt t="119591" x="806450" y="2368550"/>
          <p14:tracePt t="119609" x="736600" y="2393950"/>
          <p14:tracePt t="119624" x="660400" y="2425700"/>
          <p14:tracePt t="119641" x="622300" y="2438400"/>
          <p14:tracePt t="119659" x="609600" y="2444750"/>
          <p14:tracePt t="119841" x="603250" y="2444750"/>
          <p14:tracePt t="119856" x="603250" y="2432050"/>
          <p14:tracePt t="119864" x="596900" y="2425700"/>
          <p14:tracePt t="119877" x="590550" y="2400300"/>
          <p14:tracePt t="119892" x="590550" y="2393950"/>
          <p14:tracePt t="119908" x="590550" y="2387600"/>
          <p14:tracePt t="124575" x="596900" y="2381250"/>
          <p14:tracePt t="124582" x="660400" y="2374900"/>
          <p14:tracePt t="124590" x="742950" y="2362200"/>
          <p14:tracePt t="124607" x="812800" y="2349500"/>
          <p14:tracePt t="124624" x="819150" y="2349500"/>
          <p14:tracePt t="124657" x="889000" y="2355850"/>
          <p14:tracePt t="124674" x="1009650" y="2419350"/>
          <p14:tracePt t="124691" x="1174750" y="2508250"/>
          <p14:tracePt t="124707" x="1479550" y="2679700"/>
          <p14:tracePt t="124724" x="2038350" y="2990850"/>
          <p14:tracePt t="124740" x="2800350" y="3422650"/>
          <p14:tracePt t="124768" x="4368800" y="4241800"/>
          <p14:tracePt t="124806" x="5245100" y="4641850"/>
          <p14:tracePt t="124846" x="5556250" y="4838700"/>
          <p14:tracePt t="124875" x="5695950" y="4965700"/>
          <p14:tracePt t="124890" x="5778500" y="5041900"/>
          <p14:tracePt t="124907" x="5854700" y="5099050"/>
          <p14:tracePt t="124924" x="5930900" y="5149850"/>
          <p14:tracePt t="124940" x="5988050" y="5194300"/>
          <p14:tracePt t="124957" x="6254750" y="5384800"/>
          <p14:tracePt t="124974" x="6540500" y="5607050"/>
          <p14:tracePt t="124991" x="6724650" y="5734050"/>
          <p14:tracePt t="125007" x="6838950" y="5803900"/>
          <p14:tracePt t="125024" x="6915150" y="5848350"/>
          <p14:tracePt t="125040" x="6953250" y="5861050"/>
          <p14:tracePt t="125057" x="6959600" y="5873750"/>
          <p14:tracePt t="125102" x="6965950" y="5873750"/>
          <p14:tracePt t="125134" x="6965950" y="5861050"/>
          <p14:tracePt t="125150" x="6965950" y="5854700"/>
          <p14:tracePt t="125198" x="6965950" y="5848350"/>
          <p14:tracePt t="125214" x="6965950" y="5842000"/>
          <p14:tracePt t="125247" x="6965950" y="5835650"/>
          <p14:tracePt t="125254" x="6921500" y="5822950"/>
          <p14:tracePt t="125262" x="6851650" y="5822950"/>
          <p14:tracePt t="125273" x="6724650" y="5797550"/>
          <p14:tracePt t="125292" x="6261100" y="5791200"/>
          <p14:tracePt t="125307" x="5619750" y="5791200"/>
          <p14:tracePt t="125323" x="5137150" y="5861050"/>
          <p14:tracePt t="125341" x="4616450" y="6013450"/>
          <p14:tracePt t="125357" x="4248150" y="6153150"/>
          <p14:tracePt t="125377" x="3968750" y="6280150"/>
          <p14:tracePt t="125391" x="3778250" y="6330950"/>
          <p14:tracePt t="125407" x="3568700" y="6394450"/>
          <p14:tracePt t="125424" x="3390900" y="6445250"/>
          <p14:tracePt t="125441" x="3244850" y="6477000"/>
          <p14:tracePt t="125457" x="3105150" y="6496050"/>
          <p14:tracePt t="125474" x="2990850" y="6496050"/>
          <p14:tracePt t="125491" x="2921000" y="6496050"/>
          <p14:tracePt t="125507" x="2876550" y="6483350"/>
          <p14:tracePt t="125524" x="2819400" y="6477000"/>
          <p14:tracePt t="125541" x="2673350" y="6457950"/>
          <p14:tracePt t="125557" x="2559050" y="6445250"/>
          <p14:tracePt t="125574" x="2451100" y="6432550"/>
          <p14:tracePt t="125591" x="2349500" y="6419850"/>
          <p14:tracePt t="125607" x="2235200" y="6394450"/>
          <p14:tracePt t="125615" x="2171700" y="6362700"/>
          <p14:tracePt t="125624" x="2114550" y="6337300"/>
          <p14:tracePt t="125640" x="2025650" y="6292850"/>
          <p14:tracePt t="125657" x="1993900" y="6280150"/>
          <p14:tracePt t="125674" x="1987550" y="6280150"/>
          <p14:tracePt t="125691" x="1968500" y="6267450"/>
          <p14:tracePt t="125707" x="1905000" y="6216650"/>
          <p14:tracePt t="125724" x="1822450" y="6172200"/>
          <p14:tracePt t="125741" x="1701800" y="6108700"/>
          <p14:tracePt t="125757" x="1676400" y="6089650"/>
          <p14:tracePt t="125774" x="1511300" y="6013450"/>
          <p14:tracePt t="125793" x="1428750" y="5969000"/>
          <p14:tracePt t="125807" x="1365250" y="5949950"/>
          <p14:tracePt t="125823" x="1257300" y="5924550"/>
          <p14:tracePt t="125840" x="1111250" y="5886450"/>
          <p14:tracePt t="125860" x="1003300" y="5842000"/>
          <p14:tracePt t="125874" x="965200" y="5822950"/>
          <p14:tracePt t="125890" x="933450" y="5791200"/>
          <p14:tracePt t="125907" x="895350" y="5727700"/>
          <p14:tracePt t="125924" x="876300" y="5657850"/>
          <p14:tracePt t="125940" x="869950" y="5619750"/>
          <p14:tracePt t="125957" x="882650" y="5588000"/>
          <p14:tracePt t="125973" x="914400" y="5537200"/>
          <p14:tracePt t="126035" x="914400" y="5530850"/>
          <p14:tracePt t="126040" x="914400" y="5524500"/>
          <p14:tracePt t="126049" x="914400" y="5518150"/>
          <p14:tracePt t="126057" x="920750" y="5518150"/>
          <p14:tracePt t="126073" x="927100" y="5499100"/>
          <p14:tracePt t="126090" x="946150" y="5480050"/>
          <p14:tracePt t="126107" x="958850" y="5448300"/>
          <p14:tracePt t="126112" x="971550" y="5429250"/>
          <p14:tracePt t="126127" x="977900" y="5397500"/>
          <p14:tracePt t="126140" x="977900" y="5378450"/>
          <p14:tracePt t="126157" x="1003300" y="5327650"/>
          <p14:tracePt t="126174" x="1003300" y="5302250"/>
          <p14:tracePt t="126190" x="1003300" y="5276850"/>
          <p14:tracePt t="126207" x="1003300" y="5264150"/>
          <p14:tracePt t="126376" x="1003300" y="5251450"/>
          <p14:tracePt t="126382" x="1009650" y="5232400"/>
          <p14:tracePt t="126390" x="1028700" y="5213350"/>
          <p14:tracePt t="126407" x="1047750" y="5187950"/>
          <p14:tracePt t="126423" x="1054100" y="5175250"/>
          <p14:tracePt t="126440" x="1054100" y="5168900"/>
          <p14:tracePt t="126494" x="1060450" y="5168900"/>
          <p14:tracePt t="126502" x="1066800" y="5168900"/>
          <p14:tracePt t="126510" x="1066800" y="5181600"/>
          <p14:tracePt t="126523" x="1066800" y="5200650"/>
          <p14:tracePt t="126540" x="1066800" y="5245100"/>
          <p14:tracePt t="126557" x="1066800" y="5302250"/>
          <p14:tracePt t="126573" x="1054100" y="5403850"/>
          <p14:tracePt t="126590" x="1054100" y="5448300"/>
          <p14:tracePt t="126607" x="1054100" y="5499100"/>
          <p14:tracePt t="126624" x="1054100" y="5524500"/>
          <p14:tracePt t="126640" x="1073150" y="5562600"/>
          <p14:tracePt t="126657" x="1104900" y="5594350"/>
          <p14:tracePt t="126674" x="1123950" y="5626100"/>
          <p14:tracePt t="126691" x="1143000" y="5651500"/>
          <p14:tracePt t="126707" x="1149350" y="5657850"/>
          <p14:tracePt t="126724" x="1155700" y="5657850"/>
          <p14:tracePt t="126784" x="1155700" y="5645150"/>
          <p14:tracePt t="126792" x="1155700" y="5632450"/>
          <p14:tracePt t="126801" x="1155700" y="5607050"/>
          <p14:tracePt t="126807" x="1155700" y="5588000"/>
          <p14:tracePt t="126824" x="1149350" y="5537200"/>
          <p14:tracePt t="126841" x="1136650" y="5473700"/>
          <p14:tracePt t="126857" x="1136650" y="5384800"/>
          <p14:tracePt t="126873" x="1136650" y="5327650"/>
          <p14:tracePt t="126890" x="1136650" y="5270500"/>
          <p14:tracePt t="126907" x="1136650" y="5232400"/>
          <p14:tracePt t="126924" x="1136650" y="5213350"/>
          <p14:tracePt t="126940" x="1136650" y="5207000"/>
          <p14:tracePt t="126992" x="1136650" y="5200650"/>
          <p14:tracePt t="127067" x="1136650" y="5194300"/>
          <p14:tracePt t="127069" x="1143000" y="5187950"/>
          <p14:tracePt t="127078" x="1143000" y="5181600"/>
          <p14:tracePt t="127090" x="1143000" y="5175250"/>
          <p14:tracePt t="127107" x="1143000" y="5168900"/>
          <p14:tracePt t="127125" x="1143000" y="5156200"/>
          <p14:tracePt t="127257" x="1130300" y="5181600"/>
          <p14:tracePt t="127266" x="1123950" y="5200650"/>
          <p14:tracePt t="127273" x="1123950" y="5219700"/>
          <p14:tracePt t="127290" x="1123950" y="5283200"/>
          <p14:tracePt t="127307" x="1123950" y="5340350"/>
          <p14:tracePt t="127323" x="1143000" y="5422900"/>
          <p14:tracePt t="127340" x="1187450" y="5505450"/>
          <p14:tracePt t="127357" x="1219200" y="5568950"/>
          <p14:tracePt t="127373" x="1244600" y="5594350"/>
          <p14:tracePt t="127390" x="1250950" y="5600700"/>
          <p14:tracePt t="127424" x="1257300" y="5600700"/>
          <p14:tracePt t="127531" x="1263650" y="5600700"/>
          <p14:tracePt t="127536" x="1257300" y="5575300"/>
          <p14:tracePt t="127544" x="1238250" y="5530850"/>
          <p14:tracePt t="127557" x="1231900" y="5505450"/>
          <p14:tracePt t="127573" x="1200150" y="5372100"/>
          <p14:tracePt t="127590" x="1181100" y="5295900"/>
          <p14:tracePt t="127607" x="1174750" y="5251450"/>
          <p14:tracePt t="127630" x="1174750" y="5245100"/>
          <p14:tracePt t="127648" x="1174750" y="5238750"/>
          <p14:tracePt t="127680" x="1181100" y="5232400"/>
          <p14:tracePt t="127881" x="1168400" y="5232400"/>
          <p14:tracePt t="127890" x="1149350" y="5232400"/>
          <p14:tracePt t="127902" x="1136650" y="5232400"/>
          <p14:tracePt t="127910" x="1130300" y="5238750"/>
          <p14:tracePt t="127985" x="1130300" y="5251450"/>
          <p14:tracePt t="127992" x="1130300" y="5276850"/>
          <p14:tracePt t="128003" x="1130300" y="5295900"/>
          <p14:tracePt t="128006" x="1130300" y="5321300"/>
          <p14:tracePt t="128024" x="1130300" y="5372100"/>
          <p14:tracePt t="128040" x="1136650" y="5461000"/>
          <p14:tracePt t="128057" x="1155700" y="5524500"/>
          <p14:tracePt t="128073" x="1168400" y="5549900"/>
          <p14:tracePt t="128091" x="1174750" y="5562600"/>
          <p14:tracePt t="128168" x="1174750" y="5568950"/>
          <p14:tracePt t="128224" x="1181100" y="5556250"/>
          <p14:tracePt t="128232" x="1174750" y="5518150"/>
          <p14:tracePt t="128240" x="1174750" y="5499100"/>
          <p14:tracePt t="128257" x="1174750" y="5448300"/>
          <p14:tracePt t="128274" x="1174750" y="5397500"/>
          <p14:tracePt t="128290" x="1174750" y="5359400"/>
          <p14:tracePt t="128307" x="1174750" y="5321300"/>
          <p14:tracePt t="128455" x="1168400" y="5314950"/>
          <p14:tracePt t="128655" x="1155700" y="5314950"/>
          <p14:tracePt t="128662" x="1111250" y="5289550"/>
          <p14:tracePt t="128673" x="1035050" y="5257800"/>
          <p14:tracePt t="128690" x="908050" y="5219700"/>
          <p14:tracePt t="128706" x="895350" y="5213350"/>
          <p14:tracePt t="128990" x="908050" y="5238750"/>
          <p14:tracePt t="128998" x="914400" y="5257800"/>
          <p14:tracePt t="129006" x="933450" y="5276850"/>
          <p14:tracePt t="129023" x="952500" y="5302250"/>
          <p14:tracePt t="129040" x="958850" y="5314950"/>
          <p14:tracePt t="129303" x="958850" y="5308600"/>
          <p14:tracePt t="129313" x="958850" y="5302250"/>
          <p14:tracePt t="129326" x="958850" y="5295900"/>
          <p14:tracePt t="129334" x="965200" y="5276850"/>
          <p14:tracePt t="129344" x="971550" y="5276850"/>
          <p14:tracePt t="129361" x="971550" y="5264150"/>
          <p14:tracePt t="129373" x="977900" y="5257800"/>
          <p14:tracePt t="129390" x="977900" y="5245100"/>
          <p14:tracePt t="129406" x="977900" y="5238750"/>
          <p14:tracePt t="129423" x="977900" y="5219700"/>
          <p14:tracePt t="129440" x="977900" y="5207000"/>
          <p14:tracePt t="129456" x="977900" y="5200650"/>
          <p14:tracePt t="129473" x="977900" y="5194300"/>
          <p14:tracePt t="129630" x="977900" y="5200650"/>
          <p14:tracePt t="129637" x="977900" y="5213350"/>
          <p14:tracePt t="129647" x="977900" y="5232400"/>
          <p14:tracePt t="129656" x="977900" y="5257800"/>
          <p14:tracePt t="129674" x="977900" y="5308600"/>
          <p14:tracePt t="129690" x="1003300" y="5391150"/>
          <p14:tracePt t="129707" x="1035050" y="5454650"/>
          <p14:tracePt t="129724" x="1073150" y="5518150"/>
          <p14:tracePt t="129740" x="1098550" y="5568950"/>
          <p14:tracePt t="129756" x="1130300" y="5613400"/>
          <p14:tracePt t="129773" x="1155700" y="5651500"/>
          <p14:tracePt t="129976" x="1155700" y="5657850"/>
          <p14:tracePt t="129987" x="1155700" y="5645150"/>
          <p14:tracePt t="129993" x="1143000" y="5638800"/>
          <p14:tracePt t="130006" x="1136650" y="5619750"/>
          <p14:tracePt t="130024" x="1136650" y="5607050"/>
          <p14:tracePt t="130080" x="1136650" y="5594350"/>
          <p14:tracePt t="130088" x="1136650" y="5588000"/>
          <p14:tracePt t="130096" x="1136650" y="5568950"/>
          <p14:tracePt t="130106" x="1136650" y="5556250"/>
          <p14:tracePt t="130126" x="1136650" y="5518150"/>
          <p14:tracePt t="130140" x="1136650" y="5511800"/>
          <p14:tracePt t="130157" x="1136650" y="5499100"/>
          <p14:tracePt t="130173" x="1136650" y="5486400"/>
          <p14:tracePt t="130249" x="1136650" y="5480050"/>
          <p14:tracePt t="130257" x="1136650" y="5473700"/>
          <p14:tracePt t="130262" x="1136650" y="5467350"/>
          <p14:tracePt t="130273" x="1136650" y="5461000"/>
          <p14:tracePt t="130296" x="1136650" y="5454650"/>
          <p14:tracePt t="130595" x="1136650" y="5448300"/>
          <p14:tracePt t="130601" x="1130300" y="5448300"/>
          <p14:tracePt t="130642" x="1117600" y="5448300"/>
          <p14:tracePt t="130649" x="1111250" y="5448300"/>
          <p14:tracePt t="130672" x="1104900" y="5448300"/>
          <p14:tracePt t="135726" x="1149350" y="5448300"/>
          <p14:tracePt t="135735" x="1181100" y="5441950"/>
          <p14:tracePt t="135743" x="1219200" y="5435600"/>
          <p14:tracePt t="135756" x="1219200" y="5429250"/>
          <p14:tracePt t="135773" x="1238250" y="5422900"/>
          <p14:tracePt t="135790" x="1250950" y="5422900"/>
          <p14:tracePt t="135822" x="1257300" y="5422900"/>
          <p14:tracePt t="136328" x="1263650" y="5416550"/>
          <p14:tracePt t="136346" x="1270000" y="5416550"/>
          <p14:tracePt t="136366" x="1276350" y="5416550"/>
          <p14:tracePt t="136378" x="1282700" y="5410200"/>
          <p14:tracePt t="136381" x="1295400" y="5410200"/>
          <p14:tracePt t="136392" x="1301750" y="5403850"/>
          <p14:tracePt t="136407" x="1314450" y="5391150"/>
          <p14:tracePt t="136423" x="1327150" y="5378450"/>
          <p14:tracePt t="136439" x="1339850" y="5378450"/>
          <p14:tracePt t="139774" x="1339850" y="5372100"/>
          <p14:tracePt t="139782" x="1384300" y="5365750"/>
          <p14:tracePt t="139791" x="1428750" y="5346700"/>
          <p14:tracePt t="139806" x="1568450" y="5346700"/>
          <p14:tracePt t="139823" x="1708150" y="5346700"/>
          <p14:tracePt t="139839" x="1854200" y="5346700"/>
          <p14:tracePt t="139856" x="2025650" y="5346700"/>
          <p14:tracePt t="139874" x="2216150" y="5372100"/>
          <p14:tracePt t="139891" x="2527300" y="5416550"/>
          <p14:tracePt t="139906" x="2889250" y="5461000"/>
          <p14:tracePt t="139923" x="3352800" y="5511800"/>
          <p14:tracePt t="139943" x="3994150" y="5511800"/>
          <p14:tracePt t="139957" x="4286250" y="5511800"/>
          <p14:tracePt t="139973" x="4406900" y="5511800"/>
          <p14:tracePt t="139989" x="4521200" y="5511800"/>
          <p14:tracePt t="140006" x="4540250" y="5511800"/>
          <p14:tracePt t="140176" x="4552950" y="5511800"/>
          <p14:tracePt t="140184" x="4565650" y="5511800"/>
          <p14:tracePt t="140192" x="4572000" y="5505450"/>
          <p14:tracePt t="140206" x="4578350" y="5505450"/>
          <p14:tracePt t="140270" x="4584700" y="5492750"/>
          <p14:tracePt t="140278" x="4584700" y="5473700"/>
          <p14:tracePt t="140289" x="4572000" y="5454650"/>
          <p14:tracePt t="140305" x="4533900" y="5429250"/>
          <p14:tracePt t="140322" x="4489450" y="5397500"/>
          <p14:tracePt t="140339" x="4445000" y="5378450"/>
          <p14:tracePt t="140356" x="4400550" y="5359400"/>
          <p14:tracePt t="140373" x="4387850" y="5353050"/>
          <p14:tracePt t="140390" x="4387850" y="5346700"/>
          <p14:tracePt t="140446" x="4387850" y="5334000"/>
          <p14:tracePt t="140454" x="4387850" y="5327650"/>
          <p14:tracePt t="140462" x="4394200" y="5321300"/>
          <p14:tracePt t="140472" x="4394200" y="5308600"/>
          <p14:tracePt t="140494" x="4406900" y="5295900"/>
          <p14:tracePt t="140511" x="4406900" y="5289550"/>
          <p14:tracePt t="140527" x="4406900" y="5276850"/>
          <p14:tracePt t="140539" x="4406900" y="5270500"/>
          <p14:tracePt t="140556" x="4400550" y="5251450"/>
          <p14:tracePt t="140573" x="4381500" y="5232400"/>
          <p14:tracePt t="140589" x="4337050" y="5207000"/>
          <p14:tracePt t="140606" x="4292600" y="5194300"/>
          <p14:tracePt t="140622" x="4235450" y="5175250"/>
          <p14:tracePt t="140640" x="4210050" y="5162550"/>
          <p14:tracePt t="140656" x="4184650" y="5156200"/>
          <p14:tracePt t="140672" x="4178300" y="5156200"/>
          <p14:tracePt t="140689" x="4165600" y="5156200"/>
          <p14:tracePt t="140706" x="4140200" y="5156200"/>
          <p14:tracePt t="140722" x="4070350" y="5181600"/>
          <p14:tracePt t="140739" x="4000500" y="5213350"/>
          <p14:tracePt t="140756" x="3892550" y="5257800"/>
          <p14:tracePt t="140773" x="3829050" y="5270500"/>
          <p14:tracePt t="140789" x="3816350" y="5276850"/>
          <p14:tracePt t="140822" x="3816350" y="5283200"/>
          <p14:tracePt t="140830" x="3822700" y="5295900"/>
          <p14:tracePt t="140839" x="3835400" y="5302250"/>
          <p14:tracePt t="140855" x="3854450" y="5327650"/>
          <p14:tracePt t="140874" x="3886200" y="5365750"/>
          <p14:tracePt t="140889" x="3930650" y="5410200"/>
          <p14:tracePt t="140906" x="3968750" y="5429250"/>
          <p14:tracePt t="140922" x="4006850" y="5441950"/>
          <p14:tracePt t="140939" x="4089400" y="5441950"/>
          <p14:tracePt t="140956" x="4184650" y="5441950"/>
          <p14:tracePt t="140972" x="4222750" y="5441950"/>
          <p14:tracePt t="140989" x="4241800" y="5441950"/>
          <p14:tracePt t="141006" x="4248150" y="5441950"/>
          <p14:tracePt t="141224" x="4248150" y="5435600"/>
          <p14:tracePt t="141232" x="4254500" y="5435600"/>
          <p14:tracePt t="141240" x="4254500" y="5429250"/>
          <p14:tracePt t="141256" x="4279900" y="5410200"/>
          <p14:tracePt t="141272" x="4298950" y="5397500"/>
          <p14:tracePt t="141290" x="4324350" y="5391150"/>
          <p14:tracePt t="141306" x="4343400" y="5384800"/>
          <p14:tracePt t="141322" x="4349750" y="5384800"/>
          <p14:tracePt t="141366" x="4356100" y="5384800"/>
          <p14:tracePt t="141374" x="4362450" y="5384800"/>
          <p14:tracePt t="141398" x="4368800" y="5384800"/>
          <p14:tracePt t="141407" x="4375150" y="5384800"/>
          <p14:tracePt t="141414" x="4381500" y="5384800"/>
          <p14:tracePt t="141439" x="4387850" y="5384800"/>
          <p14:tracePt t="141462" x="4394200" y="5384800"/>
          <p14:tracePt t="141470" x="4406900" y="5384800"/>
          <p14:tracePt t="141486" x="4419600" y="5384800"/>
          <p14:tracePt t="141494" x="4432300" y="5378450"/>
          <p14:tracePt t="141518" x="4438650" y="5372100"/>
          <p14:tracePt t="141527" x="4438650" y="5365750"/>
          <p14:tracePt t="141539" x="4445000" y="5359400"/>
          <p14:tracePt t="141555" x="4445000" y="5353050"/>
          <p14:tracePt t="141572" x="4451350" y="5353050"/>
          <p14:tracePt t="141589" x="4451350" y="5346700"/>
          <p14:tracePt t="141847" x="4457700" y="5340350"/>
          <p14:tracePt t="141854" x="4470400" y="5346700"/>
          <p14:tracePt t="141862" x="4489450" y="5346700"/>
          <p14:tracePt t="141872" x="4508500" y="5346700"/>
          <p14:tracePt t="141890" x="4552950" y="5353050"/>
          <p14:tracePt t="141905" x="4584700" y="5353050"/>
          <p14:tracePt t="141922" x="4603750" y="5353050"/>
          <p14:tracePt t="141939" x="4635500" y="5353050"/>
          <p14:tracePt t="141956" x="4667250" y="5359400"/>
          <p14:tracePt t="141973" x="4692650" y="5359400"/>
          <p14:tracePt t="141990" x="4724400" y="5365750"/>
          <p14:tracePt t="142006" x="4737100" y="5365750"/>
          <p14:tracePt t="142023" x="4743450" y="5372100"/>
          <p14:tracePt t="142144" x="4756150" y="5372100"/>
          <p14:tracePt t="142160" x="4762500" y="5365750"/>
          <p14:tracePt t="142167" x="4762500" y="5353050"/>
          <p14:tracePt t="142177" x="4775200" y="5340350"/>
          <p14:tracePt t="142188" x="4781550" y="5321300"/>
          <p14:tracePt t="142206" x="4787900" y="5295900"/>
          <p14:tracePt t="142222" x="4794250" y="5270500"/>
          <p14:tracePt t="142239" x="4800600" y="5245100"/>
          <p14:tracePt t="142255" x="4806950" y="5226050"/>
          <p14:tracePt t="142272" x="4813300" y="5213350"/>
          <p14:tracePt t="142289" x="4813300" y="5200650"/>
          <p14:tracePt t="142305" x="4813300" y="5194300"/>
          <p14:tracePt t="142322" x="4813300" y="5181600"/>
          <p14:tracePt t="142362" x="4813300" y="5175250"/>
          <p14:tracePt t="142377" x="4787900" y="5175250"/>
          <p14:tracePt t="142392" x="4724400" y="5175250"/>
          <p14:tracePt t="142406" x="4667250" y="5175250"/>
          <p14:tracePt t="142422" x="4635500" y="5181600"/>
          <p14:tracePt t="142439" x="4610100" y="5187950"/>
          <p14:tracePt t="142456" x="4584700" y="5213350"/>
          <p14:tracePt t="142473" x="4578350" y="5245100"/>
          <p14:tracePt t="142489" x="4578350" y="5295900"/>
          <p14:tracePt t="142506" x="4578350" y="5340350"/>
          <p14:tracePt t="142522" x="4578350" y="5372100"/>
          <p14:tracePt t="142539" x="4584700" y="5384800"/>
          <p14:tracePt t="142556" x="4597400" y="5391150"/>
          <p14:tracePt t="142572" x="4603750" y="5397500"/>
          <p14:tracePt t="142589" x="4616450" y="5403850"/>
          <p14:tracePt t="142606" x="4635500" y="5410200"/>
          <p14:tracePt t="142622" x="4641850" y="5416550"/>
          <p14:tracePt t="142639" x="4648200" y="5429250"/>
          <p14:tracePt t="142656" x="4673600" y="5461000"/>
          <p14:tracePt t="142672" x="4686300" y="5467350"/>
          <p14:tracePt t="142691" x="4711700" y="5473700"/>
          <p14:tracePt t="142706" x="4724400" y="5480050"/>
          <p14:tracePt t="142722" x="4756150" y="5480050"/>
          <p14:tracePt t="142739" x="4794250" y="5480050"/>
          <p14:tracePt t="142756" x="4819650" y="5480050"/>
          <p14:tracePt t="142773" x="4851400" y="5480050"/>
          <p14:tracePt t="142789" x="4889500" y="5461000"/>
          <p14:tracePt t="142806" x="4921250" y="5441950"/>
          <p14:tracePt t="142822" x="4927600" y="5435600"/>
          <p14:tracePt t="142855" x="4933950" y="5435600"/>
          <p14:tracePt t="142890" x="4940300" y="5435600"/>
          <p14:tracePt t="142914" x="4946650" y="5435600"/>
          <p14:tracePt t="142959" x="4953000" y="5435600"/>
          <p14:tracePt t="143072" x="4959350" y="5435600"/>
          <p14:tracePt t="143081" x="4972050" y="5435600"/>
          <p14:tracePt t="143101" x="5003800" y="5435600"/>
          <p14:tracePt t="143122" x="5035550" y="5435600"/>
          <p14:tracePt t="143139" x="5067300" y="5435600"/>
          <p14:tracePt t="143254" x="5073650" y="5435600"/>
          <p14:tracePt t="143262" x="5086350" y="5435600"/>
          <p14:tracePt t="143279" x="5105400" y="5435600"/>
          <p14:tracePt t="143289" x="5124450" y="5435600"/>
          <p14:tracePt t="143305" x="5156200" y="5435600"/>
          <p14:tracePt t="143322" x="5168900" y="5435600"/>
          <p14:tracePt t="143407" x="5175250" y="5435600"/>
          <p14:tracePt t="143414" x="5194300" y="5435600"/>
          <p14:tracePt t="143424" x="5213350" y="5435600"/>
          <p14:tracePt t="143438" x="5327650" y="5461000"/>
          <p14:tracePt t="143455" x="5492750" y="5473700"/>
          <p14:tracePt t="143472" x="5670550" y="5499100"/>
          <p14:tracePt t="143489" x="5778500" y="5511800"/>
          <p14:tracePt t="143505" x="5797550" y="5524500"/>
          <p14:tracePt t="143632" x="5791200" y="5524500"/>
          <p14:tracePt t="143642" x="5778500" y="5524500"/>
          <p14:tracePt t="143649" x="5772150" y="5524500"/>
          <p14:tracePt t="143658" x="5746750" y="5524500"/>
          <p14:tracePt t="143672" x="5708650" y="5524500"/>
          <p14:tracePt t="143689" x="5689600" y="5524500"/>
          <p14:tracePt t="143706" x="5670550" y="5524500"/>
          <p14:tracePt t="143722" x="5651500" y="5524500"/>
          <p14:tracePt t="143739" x="5638800" y="5524500"/>
          <p14:tracePt t="143794" x="5638800" y="5511800"/>
          <p14:tracePt t="143801" x="5638800" y="5505450"/>
          <p14:tracePt t="143808" x="5638800" y="5492750"/>
          <p14:tracePt t="143822" x="5664200" y="5454650"/>
          <p14:tracePt t="143839" x="5676900" y="5435600"/>
          <p14:tracePt t="143856" x="5689600" y="5422900"/>
          <p14:tracePt t="143873" x="5702300" y="5416550"/>
          <p14:tracePt t="143987" x="5715000" y="5416550"/>
          <p14:tracePt t="143994" x="5721350" y="5422900"/>
          <p14:tracePt t="144005" x="5740400" y="5454650"/>
          <p14:tracePt t="144022" x="5753100" y="5467350"/>
          <p14:tracePt t="144039" x="5759450" y="5467350"/>
          <p14:tracePt t="144055" x="5759450" y="5480050"/>
          <p14:tracePt t="144072" x="5772150" y="5486400"/>
          <p14:tracePt t="144089" x="5778500" y="5499100"/>
          <p14:tracePt t="144105" x="5791200" y="5505450"/>
          <p14:tracePt t="144111" x="5797550" y="5505450"/>
          <p14:tracePt t="144159" x="5810250" y="5505450"/>
          <p14:tracePt t="144166" x="5816600" y="5505450"/>
          <p14:tracePt t="144175" x="5829300" y="5505450"/>
          <p14:tracePt t="144189" x="5842000" y="5505450"/>
          <p14:tracePt t="144205" x="5848350" y="5486400"/>
          <p14:tracePt t="144222" x="5848350" y="5467350"/>
          <p14:tracePt t="144239" x="5848350" y="5454650"/>
          <p14:tracePt t="144255" x="5854700" y="5441950"/>
          <p14:tracePt t="144272" x="5854700" y="5435600"/>
          <p14:tracePt t="144288" x="5861050" y="5422900"/>
          <p14:tracePt t="144306" x="5867400" y="5403850"/>
          <p14:tracePt t="144322" x="5880100" y="5378450"/>
          <p14:tracePt t="144338" x="5880100" y="5353050"/>
          <p14:tracePt t="144355" x="5880100" y="5321300"/>
          <p14:tracePt t="144373" x="5880100" y="5276850"/>
          <p14:tracePt t="144389" x="5880100" y="5238750"/>
          <p14:tracePt t="144405" x="5880100" y="5232400"/>
          <p14:tracePt t="144497" x="5873750" y="5264150"/>
          <p14:tracePt t="144506" x="5867400" y="5302250"/>
          <p14:tracePt t="144512" x="5867400" y="5334000"/>
          <p14:tracePt t="144522" x="5867400" y="5353050"/>
          <p14:tracePt t="144539" x="5873750" y="5384800"/>
          <p14:tracePt t="144556" x="5886450" y="5410200"/>
          <p14:tracePt t="144572" x="5886450" y="5416550"/>
          <p14:tracePt t="144595" x="5892800" y="5416550"/>
          <p14:tracePt t="144608" x="5899150" y="5416550"/>
          <p14:tracePt t="144622" x="5937250" y="5416550"/>
          <p14:tracePt t="144639" x="5988050" y="5416550"/>
          <p14:tracePt t="144655" x="6038850" y="5416550"/>
          <p14:tracePt t="144672" x="6070600" y="5416550"/>
          <p14:tracePt t="144689" x="6089650" y="5416550"/>
          <p14:tracePt t="144775" x="6108700" y="5416550"/>
          <p14:tracePt t="144784" x="6115050" y="5422900"/>
          <p14:tracePt t="144791" x="6134100" y="5429250"/>
          <p14:tracePt t="144805" x="6165850" y="5441950"/>
          <p14:tracePt t="144822" x="6191250" y="5441950"/>
          <p14:tracePt t="144839" x="6203950" y="5441950"/>
          <p14:tracePt t="144873" x="6210300" y="5441950"/>
          <p14:tracePt t="144904" x="6216650" y="5441950"/>
          <p14:tracePt t="144917" x="6216650" y="5435600"/>
          <p14:tracePt t="144936" x="6223000" y="5435600"/>
          <p14:tracePt t="144941" x="6229350" y="5435600"/>
          <p14:tracePt t="144971" x="6235700" y="5435600"/>
          <p14:tracePt t="145009" x="6242050" y="5435600"/>
          <p14:tracePt t="145560" x="6248400" y="5429250"/>
          <p14:tracePt t="145571" x="6248400" y="5416550"/>
          <p14:tracePt t="145576" x="6248400" y="5403850"/>
          <p14:tracePt t="145589" x="6267450" y="5391150"/>
          <p14:tracePt t="145605" x="6267450" y="5359400"/>
          <p14:tracePt t="145622" x="6280150" y="5327650"/>
          <p14:tracePt t="145639" x="6286500" y="5302250"/>
          <p14:tracePt t="145655" x="6292850" y="5264150"/>
          <p14:tracePt t="145672" x="6292850" y="5245100"/>
          <p14:tracePt t="145688" x="6292850" y="5219700"/>
          <p14:tracePt t="145705" x="6292850" y="5213350"/>
          <p14:tracePt t="145722" x="6286500" y="5194300"/>
          <p14:tracePt t="145738" x="6286500" y="5181600"/>
          <p14:tracePt t="145755" x="6267450" y="5156200"/>
          <p14:tracePt t="145773" x="6235700" y="5130800"/>
          <p14:tracePt t="145789" x="6223000" y="5130800"/>
          <p14:tracePt t="145806" x="6172200" y="5105400"/>
          <p14:tracePt t="145822" x="6165850" y="5105400"/>
          <p14:tracePt t="145839" x="6153150" y="5105400"/>
          <p14:tracePt t="145856" x="6140450" y="5105400"/>
          <p14:tracePt t="145872" x="6115050" y="5105400"/>
          <p14:tracePt t="145889" x="6076950" y="5124450"/>
          <p14:tracePt t="145905" x="6026150" y="5168900"/>
          <p14:tracePt t="145922" x="5988050" y="5213350"/>
          <p14:tracePt t="145938" x="5956300" y="5257800"/>
          <p14:tracePt t="145955" x="5937250" y="5283200"/>
          <p14:tracePt t="145972" x="5918200" y="5314950"/>
          <p14:tracePt t="145989" x="5918200" y="5327650"/>
          <p14:tracePt t="146005" x="5924550" y="5365750"/>
          <p14:tracePt t="146022" x="5937250" y="5391150"/>
          <p14:tracePt t="146038" x="5956300" y="5422900"/>
          <p14:tracePt t="146055" x="6000750" y="5480050"/>
          <p14:tracePt t="146072" x="6038850" y="5524500"/>
          <p14:tracePt t="146089" x="6064250" y="5549900"/>
          <p14:tracePt t="146106" x="6108700" y="5556250"/>
          <p14:tracePt t="146114" x="6134100" y="5556250"/>
          <p14:tracePt t="146122" x="6159500" y="5556250"/>
          <p14:tracePt t="146139" x="6197600" y="5556250"/>
          <p14:tracePt t="146158" x="6254750" y="5530850"/>
          <p14:tracePt t="146172" x="6261100" y="5505450"/>
          <p14:tracePt t="146188" x="6286500" y="5461000"/>
          <p14:tracePt t="146205" x="6311900" y="5372100"/>
          <p14:tracePt t="146222" x="6311900" y="5321300"/>
          <p14:tracePt t="146238" x="6311900" y="5264150"/>
          <p14:tracePt t="146255" x="6311900" y="5213350"/>
          <p14:tracePt t="146272" x="6311900" y="5168900"/>
          <p14:tracePt t="146288" x="6311900" y="5143500"/>
          <p14:tracePt t="146305" x="6305550" y="5124450"/>
          <p14:tracePt t="146322" x="6299200" y="5124450"/>
          <p14:tracePt t="146338" x="6292850" y="5118100"/>
          <p14:tracePt t="146355" x="6286500" y="5111750"/>
          <p14:tracePt t="146373" x="6267450" y="5105400"/>
          <p14:tracePt t="146389" x="6248400" y="5092700"/>
          <p14:tracePt t="146407" x="6191250" y="5092700"/>
          <p14:tracePt t="146422" x="6172200" y="5086350"/>
          <p14:tracePt t="146441" x="6153150" y="5086350"/>
          <p14:tracePt t="146455" x="6140450" y="5086350"/>
          <p14:tracePt t="146472" x="6134100" y="5086350"/>
          <p14:tracePt t="146488" x="6115050" y="5086350"/>
          <p14:tracePt t="146505" x="6070600" y="5099050"/>
          <p14:tracePt t="146522" x="6026150" y="5143500"/>
          <p14:tracePt t="146538" x="5981700" y="5219700"/>
          <p14:tracePt t="146555" x="5956300" y="5283200"/>
          <p14:tracePt t="146572" x="5943600" y="5353050"/>
          <p14:tracePt t="146589" x="5943600" y="5410200"/>
          <p14:tracePt t="146605" x="5943600" y="5467350"/>
          <p14:tracePt t="146622" x="5956300" y="5511800"/>
          <p14:tracePt t="146640" x="5969000" y="5518150"/>
          <p14:tracePt t="146655" x="5988050" y="5530850"/>
          <p14:tracePt t="146672" x="6013450" y="5537200"/>
          <p14:tracePt t="146689" x="6038850" y="5537200"/>
          <p14:tracePt t="146706" x="6076950" y="5537200"/>
          <p14:tracePt t="146722" x="6115050" y="5524500"/>
          <p14:tracePt t="146739" x="6146800" y="5499100"/>
          <p14:tracePt t="146755" x="6191250" y="5448300"/>
          <p14:tracePt t="146772" x="6235700" y="5391150"/>
          <p14:tracePt t="146789" x="6273800" y="5346700"/>
          <p14:tracePt t="146806" x="6299200" y="5308600"/>
          <p14:tracePt t="146822" x="6299200" y="5302250"/>
          <p14:tracePt t="146839" x="6305550" y="5295900"/>
          <p14:tracePt t="146855" x="6305550" y="5289550"/>
          <p14:tracePt t="146889" x="6305550" y="5276850"/>
          <p14:tracePt t="146905" x="6305550" y="5270500"/>
          <p14:tracePt t="146922" x="6305550" y="5264150"/>
          <p14:tracePt t="147290" x="6305550" y="5257800"/>
          <p14:tracePt t="147328" x="6299200" y="5257800"/>
          <p14:tracePt t="147384" x="6292850" y="5257800"/>
          <p14:tracePt t="147680" x="6286500" y="5264150"/>
          <p14:tracePt t="147693" x="6267450" y="5276850"/>
          <p14:tracePt t="147705" x="6261100" y="5276850"/>
          <p14:tracePt t="147722" x="6248400" y="5295900"/>
          <p14:tracePt t="147738" x="6242050" y="5302250"/>
          <p14:tracePt t="147755" x="6235700" y="5314950"/>
          <p14:tracePt t="147772" x="6235700" y="5334000"/>
          <p14:tracePt t="147789" x="6223000" y="5346700"/>
          <p14:tracePt t="147805" x="6210300" y="5378450"/>
          <p14:tracePt t="147822" x="6191250" y="5397500"/>
          <p14:tracePt t="147839" x="6191250" y="5422900"/>
          <p14:tracePt t="147855" x="6178550" y="5441950"/>
          <p14:tracePt t="147872" x="6178550" y="5448300"/>
          <p14:tracePt t="147890" x="6172200" y="5448300"/>
          <p14:tracePt t="147943" x="6172200" y="5454650"/>
          <p14:tracePt t="147950" x="6159500" y="5454650"/>
          <p14:tracePt t="147967" x="6140450" y="5454650"/>
          <p14:tracePt t="147976" x="6115050" y="5454650"/>
          <p14:tracePt t="147989" x="6083300" y="5454650"/>
          <p14:tracePt t="148005" x="6007100" y="5454650"/>
          <p14:tracePt t="148022" x="5962650" y="5441950"/>
          <p14:tracePt t="148039" x="5918200" y="5429250"/>
          <p14:tracePt t="148055" x="5873750" y="5416550"/>
          <p14:tracePt t="148072" x="5861050" y="5416550"/>
          <p14:tracePt t="148105" x="5854700" y="5416550"/>
          <p14:tracePt t="148134" x="5842000" y="5416550"/>
          <p14:tracePt t="148207" x="5835650" y="5416550"/>
          <p14:tracePt t="148214" x="5816600" y="5416550"/>
          <p14:tracePt t="148223" x="5810250" y="5416550"/>
          <p14:tracePt t="148238" x="5791200" y="5416550"/>
          <p14:tracePt t="148255" x="5784850" y="5416550"/>
          <p14:tracePt t="148316" x="5791200" y="5416550"/>
          <p14:tracePt t="148318" x="5822950" y="5416550"/>
          <p14:tracePt t="148327" x="5867400" y="5416550"/>
          <p14:tracePt t="148338" x="5924550" y="5416550"/>
          <p14:tracePt t="148355" x="6051550" y="5416550"/>
          <p14:tracePt t="148372" x="6159500" y="5416550"/>
          <p14:tracePt t="148390" x="6273800" y="5416550"/>
          <p14:tracePt t="148406" x="6292850" y="5416550"/>
          <p14:tracePt t="148421" x="6305550" y="5422900"/>
          <p14:tracePt t="148551" x="6311900" y="5422900"/>
          <p14:tracePt t="148559" x="6311900" y="5416550"/>
          <p14:tracePt t="148566" x="6311900" y="5410200"/>
          <p14:tracePt t="148575" x="6292850" y="5391150"/>
          <p14:tracePt t="148589" x="6261100" y="5378450"/>
          <p14:tracePt t="148605" x="6191250" y="5334000"/>
          <p14:tracePt t="148608" x="6127750" y="5314950"/>
          <p14:tracePt t="148622" x="6019800" y="5264150"/>
          <p14:tracePt t="148639" x="5918200" y="5219700"/>
          <p14:tracePt t="148655" x="5854700" y="5194300"/>
          <p14:tracePt t="148672" x="5816600" y="5168900"/>
          <p14:tracePt t="148725" x="5810250" y="5162550"/>
          <p14:tracePt t="148742" x="5810250" y="5156200"/>
          <p14:tracePt t="148758" x="5797550" y="5143500"/>
          <p14:tracePt t="148765" x="5797550" y="5130800"/>
          <p14:tracePt t="148774" x="5797550" y="5124450"/>
          <p14:tracePt t="148788" x="5791200" y="5118100"/>
          <p14:tracePt t="148805" x="5772150" y="5086350"/>
          <p14:tracePt t="148822" x="5759450" y="5073650"/>
          <p14:tracePt t="148838" x="5740400" y="5060950"/>
          <p14:tracePt t="148855" x="5702300" y="5048250"/>
          <p14:tracePt t="148872" x="5664200" y="5048250"/>
          <p14:tracePt t="148890" x="5626100" y="5048250"/>
          <p14:tracePt t="148905" x="5581650" y="5048250"/>
          <p14:tracePt t="148922" x="5518150" y="5080000"/>
          <p14:tracePt t="148938" x="5441950" y="5111750"/>
          <p14:tracePt t="148955" x="5391150" y="5143500"/>
          <p14:tracePt t="148971" x="5346700" y="5187950"/>
          <p14:tracePt t="148988" x="5314950" y="5226050"/>
          <p14:tracePt t="149005" x="5283200" y="5302250"/>
          <p14:tracePt t="149021" x="5276850" y="5340350"/>
          <p14:tracePt t="149038" x="5270500" y="5384800"/>
          <p14:tracePt t="149055" x="5270500" y="5461000"/>
          <p14:tracePt t="149071" x="5346700" y="5562600"/>
          <p14:tracePt t="149088" x="5518150" y="5651500"/>
          <p14:tracePt t="149105" x="5784850" y="5708650"/>
          <p14:tracePt t="149121" x="6013450" y="5740400"/>
          <p14:tracePt t="149141" x="6248400" y="5740400"/>
          <p14:tracePt t="149158" x="6330950" y="5721350"/>
          <p14:tracePt t="149172" x="6350000" y="5695950"/>
          <p14:tracePt t="149188" x="6362700" y="5657850"/>
          <p14:tracePt t="149205" x="6375400" y="5600700"/>
          <p14:tracePt t="149221" x="6375400" y="5568950"/>
          <p14:tracePt t="149238" x="6375400" y="5543550"/>
          <p14:tracePt t="149255" x="6375400" y="5537200"/>
          <p14:tracePt t="149413" x="6375400" y="5530850"/>
          <p14:tracePt t="149421" x="6375400" y="5518150"/>
          <p14:tracePt t="149429" x="6369050" y="5511800"/>
          <p14:tracePt t="149438" x="6369050" y="5505450"/>
          <p14:tracePt t="149455" x="6369050" y="5492750"/>
          <p14:tracePt t="149471" x="6369050" y="5480050"/>
          <p14:tracePt t="149544" x="6369050" y="5473700"/>
          <p14:tracePt t="149550" x="6369050" y="5467350"/>
          <p14:tracePt t="149558" x="6369050" y="5461000"/>
          <p14:tracePt t="149571" x="6375400" y="5461000"/>
          <p14:tracePt t="149588" x="6381750" y="5448300"/>
          <p14:tracePt t="149623" x="6381750" y="5441950"/>
          <p14:tracePt t="149641" x="6369050" y="5429250"/>
          <p14:tracePt t="149655" x="6318250" y="5410200"/>
          <p14:tracePt t="149672" x="6254750" y="5403850"/>
          <p14:tracePt t="149688" x="6146800" y="5391150"/>
          <p14:tracePt t="149705" x="6007100" y="5384800"/>
          <p14:tracePt t="149721" x="5848350" y="5384800"/>
          <p14:tracePt t="149738" x="5715000" y="5384800"/>
          <p14:tracePt t="149755" x="5619750" y="5391150"/>
          <p14:tracePt t="149771" x="5568950" y="5397500"/>
          <p14:tracePt t="149788" x="5556250" y="5397500"/>
          <p14:tracePt t="149805" x="5518150" y="5403850"/>
          <p14:tracePt t="149821" x="5492750" y="5403850"/>
          <p14:tracePt t="149838" x="5429250" y="5403850"/>
          <p14:tracePt t="149855" x="5346700" y="5378450"/>
          <p14:tracePt t="149872" x="5308600" y="5365750"/>
          <p14:tracePt t="149890" x="5276850" y="5365750"/>
          <p14:tracePt t="149905" x="5264150" y="5353050"/>
          <p14:tracePt t="149952" x="5257800" y="5353050"/>
          <p14:tracePt t="149960" x="5251450" y="5353050"/>
          <p14:tracePt t="149971" x="5238750" y="5346700"/>
          <p14:tracePt t="149989" x="5226050" y="5346700"/>
          <p14:tracePt t="150349" x="5219700" y="5346700"/>
          <p14:tracePt t="150358" x="5187950" y="5346700"/>
          <p14:tracePt t="150367" x="5162550" y="5346700"/>
          <p14:tracePt t="150377" x="5137150" y="5346700"/>
          <p14:tracePt t="150390" x="5086350" y="5346700"/>
          <p14:tracePt t="150405" x="5060950" y="5346700"/>
          <p14:tracePt t="150421" x="5035550" y="5340350"/>
          <p14:tracePt t="150438" x="5035550" y="5334000"/>
          <p14:tracePt t="150455" x="5022850" y="5327650"/>
          <p14:tracePt t="150472" x="5022850" y="5308600"/>
          <p14:tracePt t="150488" x="5022850" y="5289550"/>
          <p14:tracePt t="150505" x="5022850" y="5264150"/>
          <p14:tracePt t="150522" x="5022850" y="5232400"/>
          <p14:tracePt t="150539" x="5022850" y="5200650"/>
          <p14:tracePt t="150555" x="5022850" y="5162550"/>
          <p14:tracePt t="150572" x="5022850" y="5124450"/>
          <p14:tracePt t="150589" x="5003800" y="5086350"/>
          <p14:tracePt t="150605" x="5003800" y="5080000"/>
          <p14:tracePt t="150610" x="4991100" y="5060950"/>
          <p14:tracePt t="150622" x="4972050" y="5048250"/>
          <p14:tracePt t="150638" x="4921250" y="5035550"/>
          <p14:tracePt t="150655" x="4857750" y="5029200"/>
          <p14:tracePt t="150672" x="4775200" y="5022850"/>
          <p14:tracePt t="150688" x="4699000" y="5022850"/>
          <p14:tracePt t="150705" x="4629150" y="5022850"/>
          <p14:tracePt t="150721" x="4597400" y="5022850"/>
          <p14:tracePt t="150738" x="4584700" y="5035550"/>
          <p14:tracePt t="150755" x="4552950" y="5060950"/>
          <p14:tracePt t="150771" x="4533900" y="5086350"/>
          <p14:tracePt t="150788" x="4521200" y="5124450"/>
          <p14:tracePt t="150804" x="4508500" y="5162550"/>
          <p14:tracePt t="150821" x="4502150" y="5232400"/>
          <p14:tracePt t="150838" x="4502150" y="5283200"/>
          <p14:tracePt t="150855" x="4502150" y="5321300"/>
          <p14:tracePt t="150871" x="4502150" y="5353050"/>
          <p14:tracePt t="150888" x="4508500" y="5372100"/>
          <p14:tracePt t="150905" x="4527550" y="5410200"/>
          <p14:tracePt t="150921" x="4572000" y="5429250"/>
          <p14:tracePt t="150938" x="4610100" y="5441950"/>
          <p14:tracePt t="150955" x="4730750" y="5441950"/>
          <p14:tracePt t="150971" x="4838700" y="5441950"/>
          <p14:tracePt t="150988" x="4965700" y="5410200"/>
          <p14:tracePt t="151004" x="5092700" y="5372100"/>
          <p14:tracePt t="151021" x="5187950" y="5308600"/>
          <p14:tracePt t="151038" x="5213350" y="5283200"/>
          <p14:tracePt t="151055" x="5219700" y="5270500"/>
          <p14:tracePt t="151071" x="5219700" y="5232400"/>
          <p14:tracePt t="151088" x="5213350" y="5200650"/>
          <p14:tracePt t="151105" x="5207000" y="5162550"/>
          <p14:tracePt t="151109" x="5200650" y="5149850"/>
          <p14:tracePt t="151122" x="5187950" y="5137150"/>
          <p14:tracePt t="151141" x="5187950" y="5124450"/>
          <p14:tracePt t="151493" x="5175250" y="5124450"/>
          <p14:tracePt t="151501" x="5168900" y="5124450"/>
          <p14:tracePt t="151509" x="5149850" y="5124450"/>
          <p14:tracePt t="151522" x="5137150" y="5137150"/>
          <p14:tracePt t="151538" x="5130800" y="5143500"/>
          <p14:tracePt t="151555" x="5124450" y="5143500"/>
          <p14:tracePt t="151630" x="5118100" y="5149850"/>
          <p14:tracePt t="151639" x="5111750" y="5156200"/>
          <p14:tracePt t="151646" x="5105400" y="5162550"/>
          <p14:tracePt t="151654" x="5086350" y="5168900"/>
          <p14:tracePt t="151671" x="5060950" y="5187950"/>
          <p14:tracePt t="151688" x="5048250" y="5200650"/>
          <p14:tracePt t="151705" x="5022850" y="5213350"/>
          <p14:tracePt t="151722" x="5003800" y="5232400"/>
          <p14:tracePt t="151739" x="4978400" y="5245100"/>
          <p14:tracePt t="151755" x="4953000" y="5251450"/>
          <p14:tracePt t="151771" x="4914900" y="5276850"/>
          <p14:tracePt t="151788" x="4864100" y="5308600"/>
          <p14:tracePt t="151805" x="4832350" y="5334000"/>
          <p14:tracePt t="151821" x="4775200" y="5372100"/>
          <p14:tracePt t="151838" x="4756150" y="5391150"/>
          <p14:tracePt t="151855" x="4730750" y="5416550"/>
          <p14:tracePt t="151871" x="4724400" y="5429250"/>
          <p14:tracePt t="151904" x="4724400" y="5435600"/>
          <p14:tracePt t="151922" x="4724400" y="5441950"/>
          <p14:tracePt t="151939" x="4724400" y="5454650"/>
          <p14:tracePt t="151955" x="4724400" y="5467350"/>
          <p14:tracePt t="151972" x="4737100" y="5486400"/>
          <p14:tracePt t="151989" x="4781550" y="5486400"/>
          <p14:tracePt t="152005" x="4800600" y="5486400"/>
          <p14:tracePt t="152021" x="4908550" y="5486400"/>
          <p14:tracePt t="152038" x="4984750" y="5480050"/>
          <p14:tracePt t="152054" x="5035550" y="5467350"/>
          <p14:tracePt t="153456" x="5035550" y="5454650"/>
          <p14:tracePt t="153464" x="4940300" y="5429250"/>
          <p14:tracePt t="153472" x="4851400" y="5384800"/>
          <p14:tracePt t="153488" x="4654550" y="5327650"/>
          <p14:tracePt t="153505" x="4629150" y="5314950"/>
          <p14:tracePt t="153566" x="4565650" y="5340350"/>
          <p14:tracePt t="153575" x="4527550" y="5372100"/>
          <p14:tracePt t="153588" x="4495800" y="5403850"/>
          <p14:tracePt t="153605" x="4419600" y="5467350"/>
          <p14:tracePt t="153609" x="4368800" y="5492750"/>
          <p14:tracePt t="153621" x="4279900" y="5530850"/>
          <p14:tracePt t="153639" x="4210050" y="5556250"/>
          <p14:tracePt t="153657" x="4159250" y="5568950"/>
          <p14:tracePt t="153672" x="4140200" y="5568950"/>
          <p14:tracePt t="153719" x="4133850" y="5575300"/>
          <p14:tracePt t="153726" x="4127500" y="5581650"/>
          <p14:tracePt t="153738" x="4108450" y="5607050"/>
          <p14:tracePt t="153755" x="4083050" y="5626100"/>
          <p14:tracePt t="153772" x="4070350" y="5645150"/>
          <p14:tracePt t="153788" x="4057650" y="5657850"/>
          <p14:tracePt t="153832" x="4051300" y="5657850"/>
          <p14:tracePt t="153841" x="4051300" y="5670550"/>
          <p14:tracePt t="153854" x="4083050" y="5695950"/>
          <p14:tracePt t="153871" x="4203700" y="5715000"/>
          <p14:tracePt t="153888" x="4305300" y="5746750"/>
          <p14:tracePt t="153905" x="4387850" y="5778500"/>
          <p14:tracePt t="153921" x="4470400" y="5803900"/>
          <p14:tracePt t="153938" x="4527550" y="5829300"/>
          <p14:tracePt t="153955" x="4597400" y="5835650"/>
          <p14:tracePt t="153971" x="4673600" y="5816600"/>
          <p14:tracePt t="153988" x="4737100" y="5791200"/>
          <p14:tracePt t="154005" x="4787900" y="5746750"/>
          <p14:tracePt t="154021" x="4813300" y="5695950"/>
          <p14:tracePt t="154038" x="4826000" y="5651500"/>
          <p14:tracePt t="154054" x="4826000" y="5613400"/>
          <p14:tracePt t="154072" x="4826000" y="5588000"/>
          <p14:tracePt t="154088" x="4800600" y="5543550"/>
          <p14:tracePt t="154105" x="4756150" y="5511800"/>
          <p14:tracePt t="154112" x="4724400" y="5499100"/>
          <p14:tracePt t="154121" x="4705350" y="5499100"/>
          <p14:tracePt t="154138" x="4622800" y="5473700"/>
          <p14:tracePt t="154158" x="4483100" y="5467350"/>
          <p14:tracePt t="154171" x="4451350" y="5467350"/>
          <p14:tracePt t="154189" x="4381500" y="5467350"/>
          <p14:tracePt t="154205" x="4362450" y="5467350"/>
          <p14:tracePt t="154221" x="4349750" y="5473700"/>
          <p14:tracePt t="154254" x="4349750" y="5480050"/>
          <p14:tracePt t="154378" x="4343400" y="5486400"/>
          <p14:tracePt t="154382" x="4324350" y="5492750"/>
          <p14:tracePt t="154394" x="4311650" y="5499100"/>
          <p14:tracePt t="154405" x="4279900" y="5505450"/>
          <p14:tracePt t="154421" x="4114800" y="5530850"/>
          <p14:tracePt t="154440" x="3949700" y="5537200"/>
          <p14:tracePt t="154455" x="3778250" y="5537200"/>
          <p14:tracePt t="154472" x="3644900" y="5537200"/>
          <p14:tracePt t="154488" x="3556000" y="5537200"/>
          <p14:tracePt t="154505" x="3536950" y="5543550"/>
          <p14:tracePt t="154522" x="3530600" y="5549900"/>
          <p14:tracePt t="154606" x="3530600" y="5556250"/>
          <p14:tracePt t="154614" x="3530600" y="5568950"/>
          <p14:tracePt t="154622" x="3530600" y="5588000"/>
          <p14:tracePt t="154640" x="3530600" y="5619750"/>
          <p14:tracePt t="154655" x="3530600" y="5632450"/>
          <p14:tracePt t="154672" x="3530600" y="5638800"/>
          <p14:tracePt t="154691" x="3530600" y="5645150"/>
          <p14:tracePt t="154735" x="3530600" y="5651500"/>
          <p14:tracePt t="154742" x="3549650" y="5651500"/>
          <p14:tracePt t="154751" x="3568700" y="5651500"/>
          <p14:tracePt t="154758" x="3594100" y="5638800"/>
          <p14:tracePt t="154771" x="3619500" y="5626100"/>
          <p14:tracePt t="154788" x="3657600" y="5600700"/>
          <p14:tracePt t="154804" x="3670300" y="5581650"/>
          <p14:tracePt t="154821" x="3683000" y="5562600"/>
          <p14:tracePt t="154838" x="3683000" y="5543550"/>
          <p14:tracePt t="154855" x="3683000" y="5524500"/>
          <p14:tracePt t="154871" x="3683000" y="5499100"/>
          <p14:tracePt t="154888" x="3676650" y="5480050"/>
          <p14:tracePt t="154905" x="3663950" y="5454650"/>
          <p14:tracePt t="154922" x="3632200" y="5441950"/>
          <p14:tracePt t="154941" x="3511550" y="5422900"/>
          <p14:tracePt t="154955" x="3473450" y="5416550"/>
          <p14:tracePt t="154971" x="3359150" y="5403850"/>
          <p14:tracePt t="154989" x="3187700" y="5403850"/>
          <p14:tracePt t="155005" x="3149600" y="5403850"/>
          <p14:tracePt t="155021" x="3009900" y="5403850"/>
          <p14:tracePt t="155038" x="2959100" y="5403850"/>
          <p14:tracePt t="155055" x="2933700" y="5403850"/>
          <p14:tracePt t="155071" x="2921000" y="5403850"/>
          <p14:tracePt t="155088" x="2914650" y="5410200"/>
          <p14:tracePt t="155121" x="2901950" y="5429250"/>
          <p14:tracePt t="155139" x="2901950" y="5461000"/>
          <p14:tracePt t="155154" x="2901950" y="5492750"/>
          <p14:tracePt t="155171" x="2901950" y="5543550"/>
          <p14:tracePt t="155191" x="2901950" y="5613400"/>
          <p14:tracePt t="155205" x="2914650" y="5626100"/>
          <p14:tracePt t="155221" x="2933700" y="5670550"/>
          <p14:tracePt t="155238" x="2959100" y="5702300"/>
          <p14:tracePt t="155255" x="2984500" y="5727700"/>
          <p14:tracePt t="155272" x="3079750" y="5759450"/>
          <p14:tracePt t="155288" x="3149600" y="5784850"/>
          <p14:tracePt t="155305" x="3219450" y="5797550"/>
          <p14:tracePt t="155321" x="3282950" y="5803900"/>
          <p14:tracePt t="155338" x="3352800" y="5803900"/>
          <p14:tracePt t="155355" x="3429000" y="5803900"/>
          <p14:tracePt t="155371" x="3511550" y="5778500"/>
          <p14:tracePt t="155388" x="3606800" y="5734050"/>
          <p14:tracePt t="155406" x="3689350" y="5708650"/>
          <p14:tracePt t="155421" x="3702050" y="5695950"/>
          <p14:tracePt t="155440" x="3727450" y="5670550"/>
          <p14:tracePt t="155455" x="3733800" y="5657850"/>
          <p14:tracePt t="155471" x="3740150" y="5638800"/>
          <p14:tracePt t="155488" x="3740150" y="5607050"/>
          <p14:tracePt t="155505" x="3740150" y="5568950"/>
          <p14:tracePt t="155521" x="3740150" y="5543550"/>
          <p14:tracePt t="155538" x="3740150" y="5505450"/>
          <p14:tracePt t="155555" x="3708400" y="5473700"/>
          <p14:tracePt t="155571" x="3670300" y="5441950"/>
          <p14:tracePt t="155588" x="3619500" y="5422900"/>
          <p14:tracePt t="155605" x="3568700" y="5410200"/>
          <p14:tracePt t="155611" x="3549650" y="5410200"/>
          <p14:tracePt t="155621" x="3479800" y="5410200"/>
          <p14:tracePt t="155638" x="3403600" y="5410200"/>
          <p14:tracePt t="155654" x="3333750" y="5410200"/>
          <p14:tracePt t="155671" x="3257550" y="5410200"/>
          <p14:tracePt t="155687" x="3181350" y="5435600"/>
          <p14:tracePt t="155704" x="3124200" y="5454650"/>
          <p14:tracePt t="155722" x="3098800" y="5473700"/>
          <p14:tracePt t="155737" x="3092450" y="5486400"/>
          <p14:tracePt t="156768" x="3054350" y="5473700"/>
          <p14:tracePt t="156776" x="2990850" y="5441950"/>
          <p14:tracePt t="156788" x="2927350" y="5429250"/>
          <p14:tracePt t="156805" x="2609850" y="5327650"/>
          <p14:tracePt t="156821" x="2444750" y="5308600"/>
          <p14:tracePt t="156838" x="2057400" y="5257800"/>
          <p14:tracePt t="156854" x="1892300" y="5257800"/>
          <p14:tracePt t="156871" x="1746250" y="5257800"/>
          <p14:tracePt t="156888" x="1676400" y="5257800"/>
          <p14:tracePt t="156905" x="1638300" y="5276850"/>
          <p14:tracePt t="156921" x="1631950" y="5283200"/>
          <p14:tracePt t="157008" x="1631950" y="5289550"/>
          <p14:tracePt t="157025" x="1625600" y="5314950"/>
          <p14:tracePt t="157035" x="1619250" y="5327650"/>
          <p14:tracePt t="157040" x="1612900" y="5346700"/>
          <p14:tracePt t="157054" x="1600200" y="5359400"/>
          <p14:tracePt t="157071" x="1593850" y="5365750"/>
          <p14:tracePt t="157088" x="1581150" y="5365750"/>
          <p14:tracePt t="157104" x="1549400" y="5372100"/>
          <p14:tracePt t="157121" x="1524000" y="5372100"/>
          <p14:tracePt t="157137" x="1498600" y="5372100"/>
          <p14:tracePt t="157154" x="1473200" y="5372100"/>
          <p14:tracePt t="157171" x="1454150" y="5372100"/>
          <p14:tracePt t="157190" x="1390650" y="5384800"/>
          <p14:tracePt t="157204" x="1371600" y="5384800"/>
          <p14:tracePt t="157221" x="1333500" y="5384800"/>
          <p14:tracePt t="157238" x="1295400" y="5384800"/>
          <p14:tracePt t="157254" x="1289050" y="5384800"/>
          <p14:tracePt t="157271" x="1282700" y="5378450"/>
          <p14:tracePt t="157287" x="1257300" y="5359400"/>
          <p14:tracePt t="157304" x="1231900" y="5334000"/>
          <p14:tracePt t="157321" x="1193800" y="5302250"/>
          <p14:tracePt t="157338" x="1143000" y="5270500"/>
          <p14:tracePt t="157354" x="1117600" y="5245100"/>
          <p14:tracePt t="157371" x="1098550" y="5232400"/>
          <p14:tracePt t="157389" x="1073150" y="5232400"/>
          <p14:tracePt t="157405" x="1060450" y="5232400"/>
          <p14:tracePt t="157421" x="1035050" y="5232400"/>
          <p14:tracePt t="157441" x="1009650" y="5232400"/>
          <p14:tracePt t="157455" x="1003300" y="5232400"/>
          <p14:tracePt t="157471" x="996950" y="5251450"/>
          <p14:tracePt t="157488" x="990600" y="5270500"/>
          <p14:tracePt t="157505" x="984250" y="5276850"/>
          <p14:tracePt t="157682" x="990600" y="5276850"/>
          <p14:tracePt t="157691" x="996950" y="5276850"/>
          <p14:tracePt t="157702" x="1003300" y="5276850"/>
          <p14:tracePt t="157710" x="1009650" y="5276850"/>
          <p14:tracePt t="157720" x="1022350" y="5276850"/>
          <p14:tracePt t="157738" x="1047750" y="5295900"/>
          <p14:tracePt t="157754" x="1117600" y="5346700"/>
          <p14:tracePt t="157771" x="1200150" y="5410200"/>
          <p14:tracePt t="157791" x="1308100" y="5492750"/>
          <p14:tracePt t="157805" x="1352550" y="5518150"/>
          <p14:tracePt t="157871" x="1358900" y="5518150"/>
          <p14:tracePt t="157878" x="1358900" y="5505450"/>
          <p14:tracePt t="157887" x="1358900" y="5499100"/>
          <p14:tracePt t="157904" x="1352550" y="5461000"/>
          <p14:tracePt t="157921" x="1346200" y="5429250"/>
          <p14:tracePt t="157941" x="1333500" y="5397500"/>
          <p14:tracePt t="158022" x="1320800" y="5397500"/>
          <p14:tracePt t="158031" x="1282700" y="5397500"/>
          <p14:tracePt t="158038" x="1257300" y="5397500"/>
          <p14:tracePt t="158054" x="1231900" y="5397500"/>
          <p14:tracePt t="158071" x="1212850" y="5397500"/>
          <p14:tracePt t="158088" x="1193800" y="5397500"/>
          <p14:tracePt t="158104" x="1181100" y="5397500"/>
          <p14:tracePt t="158198" x="1174750" y="5397500"/>
          <p14:tracePt t="158207" x="1168400" y="5397500"/>
          <p14:tracePt t="158223" x="1162050" y="5403850"/>
          <p14:tracePt t="158445" x="1155700" y="5410200"/>
          <p14:tracePt t="158457" x="1155700" y="5416550"/>
          <p14:tracePt t="158465" x="1155700" y="5429250"/>
          <p14:tracePt t="158471" x="1155700" y="5435600"/>
          <p14:tracePt t="158487" x="1155700" y="5461000"/>
          <p14:tracePt t="158504" x="1162050" y="5467350"/>
          <p14:tracePt t="158521" x="1162050" y="5480050"/>
          <p14:tracePt t="158537" x="1181100" y="5492750"/>
          <p14:tracePt t="158571" x="1187450" y="5499100"/>
          <p14:tracePt t="158632" x="1200150" y="5499100"/>
          <p14:tracePt t="158641" x="1219200" y="5492750"/>
          <p14:tracePt t="158648" x="1225550" y="5480050"/>
          <p14:tracePt t="158654" x="1231900" y="5461000"/>
          <p14:tracePt t="158671" x="1244600" y="5435600"/>
          <p14:tracePt t="158687" x="1257300" y="5397500"/>
          <p14:tracePt t="158704" x="1270000" y="5384800"/>
          <p14:tracePt t="158720" x="1270000" y="5378450"/>
          <p14:tracePt t="158910" x="1270000" y="5372100"/>
          <p14:tracePt t="158918" x="1270000" y="5353050"/>
          <p14:tracePt t="158926" x="1270000" y="5340350"/>
          <p14:tracePt t="158937" x="1270000" y="5327650"/>
          <p14:tracePt t="158954" x="1270000" y="5295900"/>
          <p14:tracePt t="158970" x="1263650" y="5276850"/>
          <p14:tracePt t="158987" x="1257300" y="5276850"/>
          <p14:tracePt t="159020" x="1250950" y="5270500"/>
          <p14:tracePt t="159064" x="1244600" y="5270500"/>
          <p14:tracePt t="159070" x="1238250" y="5270500"/>
          <p14:tracePt t="159078" x="1231900" y="5276850"/>
          <p14:tracePt t="159087" x="1225550" y="5283200"/>
          <p14:tracePt t="159104" x="1225550" y="5289550"/>
          <p14:tracePt t="159120" x="1225550" y="5295900"/>
          <p14:tracePt t="159254" x="1212850" y="5302250"/>
          <p14:tracePt t="159262" x="1193800" y="5295900"/>
          <p14:tracePt t="159270" x="1187450" y="5295900"/>
          <p14:tracePt t="159288" x="1181100" y="5289550"/>
          <p14:tracePt t="159344" x="1168400" y="5289550"/>
          <p14:tracePt t="159366" x="1155700" y="5289550"/>
          <p14:tracePt t="159382" x="1143000" y="5302250"/>
          <p14:tracePt t="159422" x="1143000" y="5314950"/>
          <p14:tracePt t="159495" x="1143000" y="5295900"/>
          <p14:tracePt t="159501" x="1143000" y="5283200"/>
          <p14:tracePt t="159517" x="1136650" y="5264150"/>
          <p14:tracePt t="159526" x="1136650" y="5257800"/>
          <p14:tracePt t="159537" x="1136650" y="5251450"/>
          <p14:tracePt t="159554" x="1130300" y="5251450"/>
          <p14:tracePt t="159606" x="1130300" y="5264150"/>
          <p14:tracePt t="159614" x="1130300" y="5283200"/>
          <p14:tracePt t="159626" x="1123950" y="5308600"/>
          <p14:tracePt t="159637" x="1111250" y="5346700"/>
          <p14:tracePt t="159654" x="1104900" y="5378450"/>
          <p14:tracePt t="159671" x="1092200" y="5391150"/>
          <p14:tracePt t="159710" x="1085850" y="5391150"/>
          <p14:tracePt t="159720" x="1073150" y="5378450"/>
          <p14:tracePt t="159737" x="1041400" y="5334000"/>
          <p14:tracePt t="159754" x="1022350" y="5302250"/>
          <p14:tracePt t="159771" x="996950" y="5289550"/>
          <p14:tracePt t="159787" x="971550" y="5289550"/>
          <p14:tracePt t="159804" x="958850" y="5289550"/>
          <p14:tracePt t="159821" x="952500" y="5289550"/>
          <p14:tracePt t="160070" x="920750" y="5289550"/>
          <p14:tracePt t="160088" x="882650" y="5289550"/>
          <p14:tracePt t="160104" x="857250" y="5289550"/>
          <p14:tracePt t="160112" x="844550" y="5289550"/>
          <p14:tracePt t="160121" x="825500" y="5289550"/>
          <p14:tracePt t="160137" x="812800" y="5289550"/>
          <p14:tracePt t="160154" x="800100" y="5289550"/>
          <p14:tracePt t="161152" x="787400" y="5289550"/>
          <p14:tracePt t="161160" x="781050" y="5289550"/>
          <p14:tracePt t="161171" x="762000" y="5289550"/>
          <p14:tracePt t="161189" x="755650" y="5295900"/>
          <p14:tracePt t="162078" x="755650" y="5283200"/>
          <p14:tracePt t="162086" x="774700" y="5207000"/>
          <p14:tracePt t="162095" x="806450" y="5118100"/>
          <p14:tracePt t="162104" x="844550" y="4997450"/>
          <p14:tracePt t="162120" x="933450" y="4743450"/>
          <p14:tracePt t="162137" x="939800" y="4610100"/>
          <p14:tracePt t="162157" x="933450" y="4578350"/>
          <p14:tracePt t="164008" x="914400" y="4578350"/>
          <p14:tracePt t="164018" x="831850" y="4546600"/>
          <p14:tracePt t="164024" x="762000" y="4521200"/>
          <p14:tracePt t="164037" x="666750" y="4483100"/>
          <p14:tracePt t="164054" x="654050" y="4476750"/>
          <p14:tracePt t="164184" x="673100" y="4470400"/>
          <p14:tracePt t="164192" x="742950" y="4451350"/>
          <p14:tracePt t="164203" x="806450" y="4445000"/>
          <p14:tracePt t="164220" x="831850" y="4445000"/>
          <p14:tracePt t="164237" x="838200" y="4445000"/>
          <p14:tracePt t="164253" x="831850" y="4451350"/>
          <p14:tracePt t="164270" x="723900" y="4699000"/>
          <p14:tracePt t="164287" x="622300" y="5048250"/>
          <p14:tracePt t="164303" x="533400" y="5378450"/>
          <p14:tracePt t="164320" x="495300" y="5607050"/>
          <p14:tracePt t="164337" x="476250" y="5803900"/>
          <p14:tracePt t="164353" x="457200" y="5969000"/>
          <p14:tracePt t="164370" x="457200" y="6045200"/>
          <p14:tracePt t="164387" x="463550" y="6089650"/>
          <p14:tracePt t="164403" x="488950" y="6115050"/>
          <p14:tracePt t="164472" x="495300" y="6115050"/>
          <p14:tracePt t="164488" x="508000" y="6115050"/>
          <p14:tracePt t="164496" x="527050" y="6115050"/>
          <p14:tracePt t="164506" x="533400" y="6115050"/>
          <p14:tracePt t="164520" x="565150" y="6121400"/>
          <p14:tracePt t="164537" x="596900" y="6121400"/>
          <p14:tracePt t="164553" x="641350" y="6121400"/>
          <p14:tracePt t="164570" x="698500" y="6121400"/>
          <p14:tracePt t="164587" x="793750" y="6121400"/>
          <p14:tracePt t="164603" x="863600" y="6115050"/>
          <p14:tracePt t="164607" x="914400" y="6115050"/>
          <p14:tracePt t="164621" x="952500" y="6108700"/>
          <p14:tracePt t="164637" x="990600" y="6089650"/>
          <p14:tracePt t="164657" x="1028700" y="6070600"/>
          <p14:tracePt t="164670" x="1047750" y="6045200"/>
          <p14:tracePt t="164689" x="1054100" y="6026150"/>
          <p14:tracePt t="164704" x="1066800" y="6013450"/>
          <p14:tracePt t="164758" x="1073150" y="6007100"/>
          <p14:tracePt t="164766" x="1085850" y="5994400"/>
          <p14:tracePt t="164784" x="1098550" y="5981700"/>
          <p14:tracePt t="164790" x="1111250" y="5975350"/>
          <p14:tracePt t="164803" x="1123950" y="5969000"/>
          <p14:tracePt t="164821" x="1143000" y="5956300"/>
          <p14:tracePt t="164837" x="1162050" y="5930900"/>
          <p14:tracePt t="164853" x="1168400" y="5886450"/>
          <p14:tracePt t="164870" x="1181100" y="5867400"/>
          <p14:tracePt t="164887" x="1181100" y="5861050"/>
          <p14:tracePt t="164903" x="1181100" y="5848350"/>
          <p14:tracePt t="165534" x="1174750" y="5848350"/>
          <p14:tracePt t="165550" x="1174750" y="5842000"/>
          <p14:tracePt t="165559" x="1162050" y="5842000"/>
          <p14:tracePt t="165570" x="1149350" y="5829300"/>
          <p14:tracePt t="165587" x="1117600" y="5797550"/>
          <p14:tracePt t="165603" x="1104900" y="5791200"/>
          <p14:tracePt t="165848" x="1104900" y="5797550"/>
          <p14:tracePt t="165856" x="1104900" y="5803900"/>
          <p14:tracePt t="165865" x="1111250" y="5810250"/>
          <p14:tracePt t="165872" x="1117600" y="5822950"/>
          <p14:tracePt t="165887" x="1123950" y="5822950"/>
          <p14:tracePt t="165950" x="1130300" y="5835650"/>
          <p14:tracePt t="165959" x="1136650" y="5842000"/>
          <p14:tracePt t="165968" x="1143000" y="5848350"/>
          <p14:tracePt t="168057" x="1143000" y="5854700"/>
          <p14:tracePt t="168088" x="1149350" y="5854700"/>
          <p14:tracePt t="168099" x="1149350" y="5842000"/>
          <p14:tracePt t="171849" x="1149350" y="5867400"/>
          <p14:tracePt t="171857" x="1149350" y="5886450"/>
          <p14:tracePt t="171863" x="1149350" y="5911850"/>
          <p14:tracePt t="171871" x="1149350" y="5930900"/>
          <p14:tracePt t="171886" x="1149350" y="5981700"/>
          <p14:tracePt t="171903" x="1149350" y="6051550"/>
          <p14:tracePt t="171919" x="1155700" y="6134100"/>
          <p14:tracePt t="171938" x="1187450" y="6223000"/>
          <p14:tracePt t="171953" x="1212850" y="6292850"/>
          <p14:tracePt t="171970" x="1231900" y="6375400"/>
          <p14:tracePt t="171986" x="1282700" y="6457950"/>
          <p14:tracePt t="172003" x="1339850" y="6553200"/>
          <p14:tracePt t="172019" x="1403350" y="6623050"/>
          <p14:tracePt t="172070" x="1612900" y="6699250"/>
          <p14:tracePt t="172086" x="1638300" y="6699250"/>
          <p14:tracePt t="172103" x="1657350" y="6699250"/>
          <p14:tracePt t="172119" x="1670050" y="6680200"/>
          <p14:tracePt t="172136" x="1689100" y="6661150"/>
          <p14:tracePt t="172153" x="1708150" y="6635750"/>
          <p14:tracePt t="172169" x="1727200" y="6610350"/>
          <p14:tracePt t="172188" x="1758950" y="6584950"/>
          <p14:tracePt t="172203" x="1778000" y="6559550"/>
          <p14:tracePt t="172219" x="1784350" y="6546850"/>
          <p14:tracePt t="172237" x="1797050" y="6527800"/>
          <p14:tracePt t="172253" x="1803400" y="6521450"/>
          <p14:tracePt t="172270" x="1809750" y="6496050"/>
          <p14:tracePt t="172289" x="1816100" y="6489700"/>
          <p14:tracePt t="172303" x="1822450" y="6477000"/>
          <p14:tracePt t="172320" x="1835150" y="6464300"/>
          <p14:tracePt t="172336" x="1841500" y="6438900"/>
          <p14:tracePt t="172353" x="1854200" y="6419850"/>
          <p14:tracePt t="172369" x="1860550" y="6394450"/>
          <p14:tracePt t="172386" x="1866900" y="6356350"/>
          <p14:tracePt t="172403" x="1879600" y="6337300"/>
          <p14:tracePt t="172420" x="1885950" y="6305550"/>
          <p14:tracePt t="172437" x="1892300" y="6273800"/>
          <p14:tracePt t="172454" x="1898650" y="6261100"/>
          <p14:tracePt t="172470" x="1905000" y="6235700"/>
          <p14:tracePt t="172503" x="1911350" y="6223000"/>
          <p14:tracePt t="172565" x="1911350" y="6210300"/>
          <p14:tracePt t="172574" x="1911350" y="6203950"/>
          <p14:tracePt t="172586" x="1911350" y="6197600"/>
          <p14:tracePt t="172603" x="1911350" y="6191250"/>
          <p14:tracePt t="172620" x="1911350" y="6178550"/>
          <p14:tracePt t="172657" x="1917700" y="6172200"/>
          <p14:tracePt t="175521" x="1905000" y="6172200"/>
          <p14:tracePt t="175532" x="1892300" y="6172200"/>
          <p14:tracePt t="175537" x="1879600" y="6172200"/>
          <p14:tracePt t="175553" x="1866900" y="6172200"/>
          <p14:tracePt t="175569" x="1841500" y="6172200"/>
          <p14:tracePt t="175586" x="1835150" y="6172200"/>
          <p14:tracePt t="175603" x="1828800" y="6172200"/>
          <p14:tracePt t="177294" x="1828800" y="6165850"/>
          <p14:tracePt t="177302" x="1828800" y="6159500"/>
          <p14:tracePt t="177326" x="1828800" y="6153150"/>
          <p14:tracePt t="177334" x="1828800" y="6146800"/>
          <p14:tracePt t="177350" x="1828800" y="6140450"/>
          <p14:tracePt t="177624" x="1828800" y="6146800"/>
          <p14:tracePt t="177629" x="1828800" y="6159500"/>
          <p14:tracePt t="177640" x="1828800" y="6172200"/>
          <p14:tracePt t="177653" x="1828800" y="6203950"/>
          <p14:tracePt t="177669" x="1828800" y="6235700"/>
          <p14:tracePt t="177688" x="1828800" y="6273800"/>
          <p14:tracePt t="177703" x="1828800" y="6286500"/>
          <p14:tracePt t="177719" x="1828800" y="6299200"/>
          <p14:tracePt t="177736" x="1828800" y="6318250"/>
          <p14:tracePt t="177752" x="1828800" y="6330950"/>
          <p14:tracePt t="177769" x="1828800" y="6343650"/>
          <p14:tracePt t="177848" x="1828800" y="6369050"/>
          <p14:tracePt t="177856" x="1835150" y="6394450"/>
          <p14:tracePt t="177869" x="1835150" y="6419850"/>
          <p14:tracePt t="177886" x="1847850" y="6470650"/>
          <p14:tracePt t="177903" x="1854200" y="6502400"/>
          <p14:tracePt t="177919" x="1860550" y="6515100"/>
          <p14:tracePt t="178920" x="1854200" y="6502400"/>
          <p14:tracePt t="178929" x="1816100" y="6483350"/>
          <p14:tracePt t="178944" x="1809750" y="6477000"/>
          <p14:tracePt t="180080" x="1809750" y="6470650"/>
          <p14:tracePt t="180538" x="1809750" y="6464300"/>
          <p14:tracePt t="180542" x="1797050" y="6464300"/>
          <p14:tracePt t="180552" x="1790700" y="6470650"/>
          <p14:tracePt t="180569" x="1771650" y="6483350"/>
          <p14:tracePt t="180585" x="1752600" y="6508750"/>
          <p14:tracePt t="180602" x="1752600" y="6534150"/>
          <p14:tracePt t="180605" x="1752600" y="6559550"/>
          <p14:tracePt t="180619" x="1752600" y="6578600"/>
          <p14:tracePt t="180636" x="1758950" y="6635750"/>
          <p14:tracePt t="180653" x="1854200" y="6673850"/>
          <p14:tracePt t="180669" x="1905000" y="6673850"/>
          <p14:tracePt t="180690" x="2089150" y="6692900"/>
          <p14:tracePt t="180702" x="2216150" y="6692900"/>
          <p14:tracePt t="180719" x="2355850" y="6692900"/>
          <p14:tracePt t="180735" x="2501900" y="6692900"/>
          <p14:tracePt t="180752" x="2622550" y="6692900"/>
          <p14:tracePt t="180769" x="2679700" y="6686550"/>
          <p14:tracePt t="180788" x="2711450" y="6680200"/>
          <p14:tracePt t="180802" x="2724150" y="6680200"/>
          <p14:tracePt t="180819" x="2736850" y="6680200"/>
          <p14:tracePt t="180836" x="2743200" y="6680200"/>
          <p14:tracePt t="180853" x="2762250" y="6680200"/>
          <p14:tracePt t="180869" x="2806700" y="6667500"/>
          <p14:tracePt t="180886" x="2844800" y="6661150"/>
          <p14:tracePt t="180902" x="2876550" y="6661150"/>
          <p14:tracePt t="180919" x="2889250" y="6654800"/>
          <p14:tracePt t="180938" x="2901950" y="6648450"/>
          <p14:tracePt t="180952" x="2940050" y="6642100"/>
          <p14:tracePt t="180969" x="2990850" y="6635750"/>
          <p14:tracePt t="180986" x="3073400" y="6616700"/>
          <p14:tracePt t="181002" x="3213100" y="6584950"/>
          <p14:tracePt t="181019" x="3340100" y="6572250"/>
          <p14:tracePt t="181037" x="3429000" y="6553200"/>
          <p14:tracePt t="181052" x="3441700" y="6553200"/>
          <p14:tracePt t="181068" x="3441700" y="6546850"/>
          <p14:tracePt t="181280" x="3441700" y="6540500"/>
          <p14:tracePt t="181411" x="3448050" y="6540500"/>
          <p14:tracePt t="181416" x="3454400" y="6540500"/>
          <p14:tracePt t="181423" x="3486150" y="6540500"/>
          <p14:tracePt t="181439" x="3562350" y="6540500"/>
          <p14:tracePt t="181452" x="3625850" y="6540500"/>
          <p14:tracePt t="181469" x="3790950" y="6546850"/>
          <p14:tracePt t="181486" x="3917950" y="6553200"/>
          <p14:tracePt t="181502" x="3981450" y="6565900"/>
          <p14:tracePt t="181519" x="4019550" y="6565900"/>
          <p14:tracePt t="181536" x="4025900" y="6565900"/>
          <p14:tracePt t="181568" x="4032250" y="6572250"/>
          <p14:tracePt t="181585" x="4038600" y="6572250"/>
          <p14:tracePt t="181602" x="4057650" y="6572250"/>
          <p14:tracePt t="181605" x="4070350" y="6572250"/>
          <p14:tracePt t="181619" x="4083050" y="6572250"/>
          <p14:tracePt t="181636" x="4121150" y="6572250"/>
          <p14:tracePt t="181653" x="4152900" y="6572250"/>
          <p14:tracePt t="181669" x="4165600" y="6572250"/>
          <p14:tracePt t="181690" x="4178300" y="6565900"/>
          <p14:tracePt t="181774" x="4184650" y="6559550"/>
          <p14:tracePt t="181783" x="4184650" y="6553200"/>
          <p14:tracePt t="181790" x="4184650" y="6540500"/>
          <p14:tracePt t="181802" x="4184650" y="6521450"/>
          <p14:tracePt t="181818" x="4184650" y="6483350"/>
          <p14:tracePt t="181835" x="4184650" y="6457950"/>
          <p14:tracePt t="181852" x="4184650" y="6432550"/>
          <p14:tracePt t="181869" x="4171950" y="6400800"/>
          <p14:tracePt t="181886" x="4146550" y="6362700"/>
          <p14:tracePt t="181902" x="4127500" y="6350000"/>
          <p14:tracePt t="181919" x="4114800" y="6337300"/>
          <p14:tracePt t="181939" x="4102100" y="6330950"/>
          <p14:tracePt t="181952" x="4089400" y="6324600"/>
          <p14:tracePt t="181969" x="4064000" y="6318250"/>
          <p14:tracePt t="181985" x="4013200" y="6305550"/>
          <p14:tracePt t="182002" x="3968750" y="6299200"/>
          <p14:tracePt t="182019" x="3937000" y="6292850"/>
          <p14:tracePt t="182036" x="3898900" y="6280150"/>
          <p14:tracePt t="182053" x="3829050" y="6261100"/>
          <p14:tracePt t="182069" x="3790950" y="6242050"/>
          <p14:tracePt t="182086" x="3740150" y="6229350"/>
          <p14:tracePt t="182103" x="3702050" y="6216650"/>
          <p14:tracePt t="182110" x="3689350" y="6216650"/>
          <p14:tracePt t="182119" x="3683000" y="6216650"/>
          <p14:tracePt t="182135" x="3663950" y="6216650"/>
          <p14:tracePt t="182152" x="3657600" y="6216650"/>
          <p14:tracePt t="182169" x="3651250" y="6216650"/>
          <p14:tracePt t="182187" x="3632200" y="6216650"/>
          <p14:tracePt t="182202" x="3606800" y="6216650"/>
          <p14:tracePt t="182219" x="3575050" y="6223000"/>
          <p14:tracePt t="182236" x="3543300" y="6242050"/>
          <p14:tracePt t="182253" x="3492500" y="6273800"/>
          <p14:tracePt t="182269" x="3479800" y="6280150"/>
          <p14:tracePt t="182285" x="3473450" y="6311900"/>
          <p14:tracePt t="182302" x="3473450" y="6337300"/>
          <p14:tracePt t="182319" x="3473450" y="6375400"/>
          <p14:tracePt t="182335" x="3473450" y="6394450"/>
          <p14:tracePt t="182352" x="3473450" y="6413500"/>
          <p14:tracePt t="182369" x="3486150" y="6432550"/>
          <p14:tracePt t="182385" x="3498850" y="6451600"/>
          <p14:tracePt t="182402" x="3505200" y="6457950"/>
          <p14:tracePt t="182418" x="3517900" y="6470650"/>
          <p14:tracePt t="182437" x="3556000" y="6502400"/>
          <p14:tracePt t="182453" x="3600450" y="6515100"/>
          <p14:tracePt t="182470" x="3670300" y="6534150"/>
          <p14:tracePt t="182486" x="3727450" y="6540500"/>
          <p14:tracePt t="182502" x="3797300" y="6546850"/>
          <p14:tracePt t="182519" x="3860800" y="6553200"/>
          <p14:tracePt t="182538" x="3911600" y="6553200"/>
          <p14:tracePt t="182552" x="3943350" y="6553200"/>
          <p14:tracePt t="182569" x="3968750" y="6553200"/>
          <p14:tracePt t="182586" x="3987800" y="6553200"/>
          <p14:tracePt t="182602" x="4019550" y="6553200"/>
          <p14:tracePt t="182610" x="4025900" y="6540500"/>
          <p14:tracePt t="182627" x="4038600" y="6534150"/>
          <p14:tracePt t="182636" x="4044950" y="6527800"/>
          <p14:tracePt t="182653" x="4057650" y="6515100"/>
          <p14:tracePt t="182689" x="4064000" y="6502400"/>
          <p14:tracePt t="182703" x="4064000" y="6496050"/>
          <p14:tracePt t="182719" x="4070350" y="6483350"/>
          <p14:tracePt t="182736" x="4070350" y="6464300"/>
          <p14:tracePt t="182752" x="4070350" y="6445250"/>
          <p14:tracePt t="182789" x="4070350" y="6438900"/>
          <p14:tracePt t="182802" x="4070350" y="6426200"/>
          <p14:tracePt t="182819" x="4070350" y="6419850"/>
          <p14:tracePt t="182835" x="4070350" y="6407150"/>
          <p14:tracePt t="182852" x="4057650" y="6381750"/>
          <p14:tracePt t="182869" x="4032250" y="6356350"/>
          <p14:tracePt t="182885" x="3949700" y="6318250"/>
          <p14:tracePt t="182902" x="3854450" y="6286500"/>
          <p14:tracePt t="182919" x="3771900" y="6261100"/>
          <p14:tracePt t="182937" x="3721100" y="6261100"/>
          <p14:tracePt t="182952" x="3657600" y="6254750"/>
          <p14:tracePt t="182968" x="3600450" y="6242050"/>
          <p14:tracePt t="182985" x="3530600" y="6242050"/>
          <p14:tracePt t="183002" x="3467100" y="6242050"/>
          <p14:tracePt t="183019" x="3378200" y="6248400"/>
          <p14:tracePt t="183037" x="3263900" y="6254750"/>
          <p14:tracePt t="183052" x="3187700" y="6280150"/>
          <p14:tracePt t="183069" x="3136900" y="6299200"/>
          <p14:tracePt t="183085" x="3092450" y="6330950"/>
          <p14:tracePt t="183102" x="3060700" y="6356350"/>
          <p14:tracePt t="183111" x="3048000" y="6375400"/>
          <p14:tracePt t="183119" x="3041650" y="6381750"/>
          <p14:tracePt t="183135" x="3035300" y="6413500"/>
          <p14:tracePt t="183152" x="3035300" y="6438900"/>
          <p14:tracePt t="183169" x="3035300" y="6464300"/>
          <p14:tracePt t="183188" x="3035300" y="6489700"/>
          <p14:tracePt t="183202" x="3035300" y="6508750"/>
          <p14:tracePt t="183218" x="3054350" y="6534150"/>
          <p14:tracePt t="183236" x="3092450" y="6565900"/>
          <p14:tracePt t="183252" x="3111500" y="6584950"/>
          <p14:tracePt t="183368" x="3117850" y="6584950"/>
          <p14:tracePt t="183424" x="3130550" y="6578600"/>
          <p14:tracePt t="183432" x="3149600" y="6572250"/>
          <p14:tracePt t="183443" x="3162300" y="6565900"/>
          <p14:tracePt t="183452" x="3187700" y="6559550"/>
          <p14:tracePt t="183469" x="3289300" y="6546850"/>
          <p14:tracePt t="183485" x="3486150" y="6546850"/>
          <p14:tracePt t="183502" x="3587750" y="6546850"/>
          <p14:tracePt t="183519" x="3670300" y="6546850"/>
          <p14:tracePt t="183535" x="3778250" y="6546850"/>
          <p14:tracePt t="183552" x="3873500" y="6565900"/>
          <p14:tracePt t="183569" x="3949700" y="6565900"/>
          <p14:tracePt t="183585" x="4019550" y="6565900"/>
          <p14:tracePt t="183602" x="4102100" y="6565900"/>
          <p14:tracePt t="183619" x="4178300" y="6565900"/>
          <p14:tracePt t="183635" x="4222750" y="6565900"/>
          <p14:tracePt t="183652" x="4260850" y="6565900"/>
          <p14:tracePt t="183669" x="4267200" y="6565900"/>
          <p14:tracePt t="183848" x="4267200" y="6559550"/>
          <p14:tracePt t="183856" x="4267200" y="6553200"/>
          <p14:tracePt t="183869" x="4267200" y="6546850"/>
          <p14:tracePt t="184115" x="4267200" y="6540500"/>
          <p14:tracePt t="184121" x="4260850" y="6540500"/>
          <p14:tracePt t="184135" x="4241800" y="6534150"/>
          <p14:tracePt t="184152" x="4191000" y="6534150"/>
          <p14:tracePt t="184168" x="4114800" y="6534150"/>
          <p14:tracePt t="184187" x="4000500" y="6534150"/>
          <p14:tracePt t="184202" x="3867150" y="6534150"/>
          <p14:tracePt t="184218" x="3702050" y="6534150"/>
          <p14:tracePt t="184235" x="3524250" y="6527800"/>
          <p14:tracePt t="184254" x="3295650" y="6502400"/>
          <p14:tracePt t="184269" x="3206750" y="6483350"/>
          <p14:tracePt t="184288" x="2959100" y="6445250"/>
          <p14:tracePt t="184302" x="2813050" y="6413500"/>
          <p14:tracePt t="184318" x="2647950" y="6394450"/>
          <p14:tracePt t="184335" x="2527300" y="6381750"/>
          <p14:tracePt t="184352" x="2451100" y="6381750"/>
          <p14:tracePt t="184369" x="2419350" y="6375400"/>
          <p14:tracePt t="184385" x="2400300" y="6375400"/>
          <p14:tracePt t="184402" x="2387600" y="6375400"/>
          <p14:tracePt t="184418" x="2362200" y="6369050"/>
          <p14:tracePt t="184438" x="2343150" y="6369050"/>
          <p14:tracePt t="184452" x="2336800" y="6362700"/>
          <p14:tracePt t="184468" x="2330450" y="6362700"/>
          <p14:tracePt t="184502" x="2324100" y="6356350"/>
          <p14:tracePt t="184528" x="2317750" y="6343650"/>
          <p14:tracePt t="184536" x="2311400" y="6337300"/>
          <p14:tracePt t="184544" x="2311400" y="6330950"/>
          <p14:tracePt t="184552" x="2311400" y="6311900"/>
          <p14:tracePt t="184569" x="2305050" y="6286500"/>
          <p14:tracePt t="184585" x="2298700" y="6248400"/>
          <p14:tracePt t="184602" x="2292350" y="6229350"/>
          <p14:tracePt t="184606" x="2292350" y="6223000"/>
          <p14:tracePt t="184618" x="2279650" y="6210300"/>
          <p14:tracePt t="184635" x="2279650" y="6203950"/>
          <p14:tracePt t="184663" x="2260600" y="6203950"/>
          <p14:tracePt t="184673" x="2260600" y="6197600"/>
          <p14:tracePt t="184689" x="2222500" y="6197600"/>
          <p14:tracePt t="184702" x="2159000" y="6197600"/>
          <p14:tracePt t="184720" x="2095500" y="6197600"/>
          <p14:tracePt t="184736" x="2025650" y="6216650"/>
          <p14:tracePt t="184753" x="1993900" y="6242050"/>
          <p14:tracePt t="184769" x="1974850" y="6273800"/>
          <p14:tracePt t="184787" x="1955800" y="6305550"/>
          <p14:tracePt t="184802" x="1949450" y="6350000"/>
          <p14:tracePt t="184819" x="1949450" y="6413500"/>
          <p14:tracePt t="184836" x="2006600" y="6496050"/>
          <p14:tracePt t="184852" x="2089150" y="6559550"/>
          <p14:tracePt t="184869" x="2190750" y="6616700"/>
          <p14:tracePt t="184886" x="2317750" y="6654800"/>
          <p14:tracePt t="184902" x="2387600" y="6667500"/>
          <p14:tracePt t="184918" x="2482850" y="6673850"/>
          <p14:tracePt t="184938" x="2590800" y="6673850"/>
          <p14:tracePt t="184952" x="2686050" y="6667500"/>
          <p14:tracePt t="184968" x="2768600" y="6616700"/>
          <p14:tracePt t="184985" x="2863850" y="6565900"/>
          <p14:tracePt t="185002" x="2889250" y="6521450"/>
          <p14:tracePt t="185018" x="2895600" y="6489700"/>
          <p14:tracePt t="185035" x="2908300" y="6464300"/>
          <p14:tracePt t="185052" x="2908300" y="6457950"/>
          <p14:tracePt t="185069" x="2908300" y="6451600"/>
          <p14:tracePt t="185121" x="2914650" y="6445250"/>
          <p14:tracePt t="185130" x="2921000" y="6445250"/>
          <p14:tracePt t="185135" x="2927350" y="6445250"/>
          <p14:tracePt t="185152" x="2959100" y="6445250"/>
          <p14:tracePt t="185168" x="3035300" y="6451600"/>
          <p14:tracePt t="185185" x="3162300" y="6464300"/>
          <p14:tracePt t="185202" x="3314700" y="6477000"/>
          <p14:tracePt t="185218" x="3543300" y="6477000"/>
          <p14:tracePt t="185235" x="3733800" y="6477000"/>
          <p14:tracePt t="185252" x="3917950" y="6477000"/>
          <p14:tracePt t="185269" x="4044950" y="6477000"/>
          <p14:tracePt t="185287" x="4152900" y="6477000"/>
          <p14:tracePt t="185302" x="4184650" y="6477000"/>
          <p14:tracePt t="185418" x="4191000" y="6483350"/>
          <p14:tracePt t="185432" x="4210050" y="6489700"/>
          <p14:tracePt t="185443" x="4229100" y="6489700"/>
          <p14:tracePt t="185451" x="4248150" y="6489700"/>
          <p14:tracePt t="185469" x="4298950" y="6502400"/>
          <p14:tracePt t="185486" x="4419600" y="6502400"/>
          <p14:tracePt t="185503" x="4502150" y="6502400"/>
          <p14:tracePt t="185519" x="4597400" y="6502400"/>
          <p14:tracePt t="185538" x="4699000" y="6502400"/>
          <p14:tracePt t="185552" x="4819650" y="6502400"/>
          <p14:tracePt t="185569" x="4933950" y="6502400"/>
          <p14:tracePt t="185585" x="5054600" y="6502400"/>
          <p14:tracePt t="185602" x="5181600" y="6502400"/>
          <p14:tracePt t="185609" x="5238750" y="6502400"/>
          <p14:tracePt t="185618" x="5314950" y="6502400"/>
          <p14:tracePt t="185635" x="5467350" y="6502400"/>
          <p14:tracePt t="185652" x="5600700" y="6502400"/>
          <p14:tracePt t="185669" x="5715000" y="6502400"/>
          <p14:tracePt t="185686" x="5905500" y="6502400"/>
          <p14:tracePt t="185702" x="6026150" y="6502400"/>
          <p14:tracePt t="185718" x="6153150" y="6502400"/>
          <p14:tracePt t="185735" x="6261100" y="6508750"/>
          <p14:tracePt t="185752" x="6369050" y="6521450"/>
          <p14:tracePt t="185768" x="6426200" y="6521450"/>
          <p14:tracePt t="185785" x="6483350" y="6534150"/>
          <p14:tracePt t="185801" x="6534150" y="6540500"/>
          <p14:tracePt t="185818" x="6591300" y="6546850"/>
          <p14:tracePt t="185835" x="6654800" y="6553200"/>
          <p14:tracePt t="185852" x="6731000" y="6565900"/>
          <p14:tracePt t="185869" x="6807200" y="6565900"/>
          <p14:tracePt t="185885" x="6965950" y="6572250"/>
          <p14:tracePt t="185902" x="7092950" y="6572250"/>
          <p14:tracePt t="185918" x="7207250" y="6572250"/>
          <p14:tracePt t="185937" x="7321550" y="6546850"/>
          <p14:tracePt t="185952" x="7429500" y="6521450"/>
          <p14:tracePt t="185968" x="7493000" y="6496050"/>
          <p14:tracePt t="185985" x="7512050" y="6489700"/>
          <p14:tracePt t="186003" x="7512050" y="6483350"/>
          <p14:tracePt t="186018" x="7512050" y="6470650"/>
          <p14:tracePt t="186038" x="7486650" y="6426200"/>
          <p14:tracePt t="186052" x="7461250" y="6394450"/>
          <p14:tracePt t="186069" x="7442200" y="6369050"/>
          <p14:tracePt t="186085" x="7404100" y="6343650"/>
          <p14:tracePt t="186102" x="7385050" y="6337300"/>
          <p14:tracePt t="186118" x="7372350" y="6324600"/>
          <p14:tracePt t="186135" x="7359650" y="6324600"/>
          <p14:tracePt t="186152" x="7308850" y="6324600"/>
          <p14:tracePt t="186168" x="7213600" y="6311900"/>
          <p14:tracePt t="186188" x="7067550" y="6286500"/>
          <p14:tracePt t="186202" x="6896100" y="6267450"/>
          <p14:tracePt t="186218" x="6718300" y="6235700"/>
          <p14:tracePt t="186235" x="6565900" y="6223000"/>
          <p14:tracePt t="186251" x="6445250" y="6216650"/>
          <p14:tracePt t="186269" x="6311900" y="6216650"/>
          <p14:tracePt t="186285" x="6248400" y="6216650"/>
          <p14:tracePt t="186302" x="6076950" y="6229350"/>
          <p14:tracePt t="186319" x="5949950" y="6248400"/>
          <p14:tracePt t="186335" x="5810250" y="6254750"/>
          <p14:tracePt t="186352" x="5670550" y="6254750"/>
          <p14:tracePt t="186369" x="5562600" y="6254750"/>
          <p14:tracePt t="186386" x="5486400" y="6254750"/>
          <p14:tracePt t="186402" x="5435600" y="6261100"/>
          <p14:tracePt t="186419" x="5384800" y="6261100"/>
          <p14:tracePt t="186440" x="5270500" y="6267450"/>
          <p14:tracePt t="186452" x="5213350" y="6267450"/>
          <p14:tracePt t="186469" x="5105400" y="6267450"/>
          <p14:tracePt t="186486" x="4984750" y="6273800"/>
          <p14:tracePt t="186504" x="4838700" y="6299200"/>
          <p14:tracePt t="186519" x="4756150" y="6305550"/>
          <p14:tracePt t="186538" x="4711700" y="6305550"/>
          <p14:tracePt t="186552" x="4686300" y="6311900"/>
          <p14:tracePt t="186568" x="4679950" y="6318250"/>
          <p14:tracePt t="186656" x="4667250" y="6318250"/>
          <p14:tracePt t="186670" x="4660900" y="6324600"/>
          <p14:tracePt t="186679" x="4648200" y="6324600"/>
          <p14:tracePt t="186960" x="4660900" y="6311900"/>
          <p14:tracePt t="186971" x="4667250" y="6311900"/>
          <p14:tracePt t="186976" x="4686300" y="6299200"/>
          <p14:tracePt t="186986" x="4692650" y="6292850"/>
          <p14:tracePt t="187002" x="4699000" y="6292850"/>
          <p14:tracePt t="187018" x="4705350" y="6286500"/>
          <p14:tracePt t="187047" x="4711700" y="6280150"/>
          <p14:tracePt t="187062" x="4711700" y="6273800"/>
          <p14:tracePt t="187086" x="4718050" y="6273800"/>
          <p14:tracePt t="187102" x="4724400" y="6267450"/>
          <p14:tracePt t="187118" x="4730750" y="6261100"/>
          <p14:tracePt t="187134" x="4743450" y="6248400"/>
          <p14:tracePt t="187142" x="4749800" y="6242050"/>
          <p14:tracePt t="187151" x="4762500" y="6229350"/>
          <p14:tracePt t="187168" x="4794250" y="6210300"/>
          <p14:tracePt t="187187" x="4838700" y="6191250"/>
          <p14:tracePt t="187202" x="4902200" y="6178550"/>
          <p14:tracePt t="187219" x="4978400" y="6178550"/>
          <p14:tracePt t="187235" x="5035550" y="6178550"/>
          <p14:tracePt t="187253" x="5080000" y="6178550"/>
          <p14:tracePt t="187269" x="5111750" y="6191250"/>
          <p14:tracePt t="187285" x="5149850" y="6191250"/>
          <p14:tracePt t="187302" x="5175250" y="6191250"/>
          <p14:tracePt t="187318" x="5200650" y="6191250"/>
          <p14:tracePt t="187335" x="5213350" y="6191250"/>
          <p14:tracePt t="187376" x="5219700" y="6184900"/>
          <p14:tracePt t="187391" x="5207000" y="6184900"/>
          <p14:tracePt t="187401" x="5181600" y="6184900"/>
          <p14:tracePt t="187418" x="5118100" y="6184900"/>
          <p14:tracePt t="187437" x="4946650" y="6184900"/>
          <p14:tracePt t="187452" x="4870450" y="6184900"/>
          <p14:tracePt t="187468" x="4705350" y="6184900"/>
          <p14:tracePt t="187485" x="4394200" y="6184900"/>
          <p14:tracePt t="187501" x="4184650" y="6184900"/>
          <p14:tracePt t="187518" x="3886200" y="6184900"/>
          <p14:tracePt t="187537" x="3543300" y="6216650"/>
          <p14:tracePt t="187552" x="3168650" y="6261100"/>
          <p14:tracePt t="187568" x="2717800" y="6311900"/>
          <p14:tracePt t="187585" x="2368550" y="6330950"/>
          <p14:tracePt t="187602" x="2095500" y="6350000"/>
          <p14:tracePt t="187604" x="2012950" y="6362700"/>
          <p14:tracePt t="187618" x="1943100" y="6375400"/>
          <p14:tracePt t="187635" x="1816100" y="6400800"/>
          <p14:tracePt t="187652" x="1765300" y="6407150"/>
          <p14:tracePt t="187668" x="1758950" y="6407150"/>
          <p14:tracePt t="187896" x="1758950" y="6419850"/>
          <p14:tracePt t="187914" x="1771650" y="6438900"/>
          <p14:tracePt t="187920" x="1778000" y="6445250"/>
          <p14:tracePt t="187939" x="1822450" y="6457950"/>
          <p14:tracePt t="187951" x="1860550" y="6470650"/>
          <p14:tracePt t="187968" x="1892300" y="6470650"/>
          <p14:tracePt t="187985" x="1905000" y="6483350"/>
          <p14:tracePt t="188004" x="1911350" y="6483350"/>
          <p14:tracePt t="188019" x="1930400" y="6489700"/>
          <p14:tracePt t="188035" x="1936750" y="6496050"/>
          <p14:tracePt t="188052" x="1974850" y="6515100"/>
          <p14:tracePt t="188068" x="2006600" y="6540500"/>
          <p14:tracePt t="188085" x="2120900" y="6591300"/>
          <p14:tracePt t="188102" x="2197100" y="6616700"/>
          <p14:tracePt t="188118" x="2292350" y="6654800"/>
          <p14:tracePt t="188135" x="2413000" y="6673850"/>
          <p14:tracePt t="188152" x="2552700" y="6692900"/>
          <p14:tracePt t="188168" x="2717800" y="6699250"/>
          <p14:tracePt t="188185" x="2863850" y="6699250"/>
          <p14:tracePt t="188201" x="2971800" y="6699250"/>
          <p14:tracePt t="188219" x="3009900" y="6699250"/>
          <p14:tracePt t="188235" x="3028950" y="6699250"/>
          <p14:tracePt t="188256" x="3035300" y="6692900"/>
          <p14:tracePt t="188270" x="3035300" y="6680200"/>
          <p14:tracePt t="188285" x="3035300" y="6673850"/>
          <p14:tracePt t="188302" x="3035300" y="6629400"/>
          <p14:tracePt t="188319" x="3035300" y="6591300"/>
          <p14:tracePt t="188336" x="3035300" y="6559550"/>
          <p14:tracePt t="188352" x="3035300" y="6515100"/>
          <p14:tracePt t="188368" x="3035300" y="6489700"/>
          <p14:tracePt t="188385" x="3035300" y="6464300"/>
          <p14:tracePt t="188401" x="3022600" y="6438900"/>
          <p14:tracePt t="188419" x="3016250" y="6432550"/>
          <p14:tracePt t="188436" x="2997200" y="6419850"/>
          <p14:tracePt t="188452" x="2978150" y="6400800"/>
          <p14:tracePt t="188469" x="2889250" y="6375400"/>
          <p14:tracePt t="188486" x="2813050" y="6362700"/>
          <p14:tracePt t="188502" x="2698750" y="6330950"/>
          <p14:tracePt t="188518" x="2578100" y="6305550"/>
          <p14:tracePt t="188537" x="2482850" y="6292850"/>
          <p14:tracePt t="188552" x="2413000" y="6280150"/>
          <p14:tracePt t="188568" x="2368550" y="6273800"/>
          <p14:tracePt t="188585" x="2330450" y="6267450"/>
          <p14:tracePt t="188602" x="2286000" y="6261100"/>
          <p14:tracePt t="188604" x="2260600" y="6261100"/>
          <p14:tracePt t="188618" x="2235200" y="6261100"/>
          <p14:tracePt t="188635" x="2165350" y="6261100"/>
          <p14:tracePt t="188651" x="2095500" y="6261100"/>
          <p14:tracePt t="188668" x="2012950" y="6273800"/>
          <p14:tracePt t="188685" x="1943100" y="6292850"/>
          <p14:tracePt t="188701" x="1885950" y="6318250"/>
          <p14:tracePt t="188718" x="1860550" y="6337300"/>
          <p14:tracePt t="188734" x="1841500" y="6356350"/>
          <p14:tracePt t="188752" x="1828800" y="6362700"/>
          <p14:tracePt t="188768" x="1828800" y="6375400"/>
          <p14:tracePt t="188785" x="1828800" y="6400800"/>
          <p14:tracePt t="188801" x="1822450" y="6413500"/>
          <p14:tracePt t="188818" x="1822450" y="6438900"/>
          <p14:tracePt t="188834" x="1822450" y="6470650"/>
          <p14:tracePt t="188851" x="1822450" y="6508750"/>
          <p14:tracePt t="188868" x="1822450" y="6527800"/>
          <p14:tracePt t="188885" x="1822450" y="6546850"/>
          <p14:tracePt t="188901" x="1835150" y="6578600"/>
          <p14:tracePt t="188918" x="1847850" y="6584950"/>
          <p14:tracePt t="188936" x="1873250" y="6597650"/>
          <p14:tracePt t="188951" x="1905000" y="6597650"/>
          <p14:tracePt t="188968" x="1987550" y="6597650"/>
          <p14:tracePt t="188985" x="2114550" y="6597650"/>
          <p14:tracePt t="189001" x="2266950" y="6597650"/>
          <p14:tracePt t="189018" x="2425700" y="6597650"/>
          <p14:tracePt t="189034" x="2527300" y="6597650"/>
          <p14:tracePt t="189051" x="2622550" y="6597650"/>
          <p14:tracePt t="189068" x="2667000" y="6597650"/>
          <p14:tracePt t="189084" x="2692400" y="6597650"/>
          <p14:tracePt t="189150" x="2705100" y="6597650"/>
          <p14:tracePt t="189158" x="2711450" y="6584950"/>
          <p14:tracePt t="189168" x="2717800" y="6578600"/>
          <p14:tracePt t="189186" x="2717800" y="6559550"/>
          <p14:tracePt t="189201" x="2717800" y="6540500"/>
          <p14:tracePt t="189218" x="2717800" y="6527800"/>
          <p14:tracePt t="189234" x="2717800" y="6521450"/>
          <p14:tracePt t="189725" x="2736850" y="6540500"/>
          <p14:tracePt t="189738" x="2743200" y="6540500"/>
          <p14:tracePt t="189751" x="2768600" y="6584950"/>
          <p14:tracePt t="189768" x="2774950" y="6591300"/>
          <p14:tracePt t="189862" x="2774950" y="6597650"/>
          <p14:tracePt t="190648" x="2774950" y="6610350"/>
          <p14:tracePt t="190659" x="2774950" y="6616700"/>
          <p14:tracePt t="190668" x="2774950" y="6623050"/>
          <p14:tracePt t="190685" x="2762250" y="6629400"/>
          <p14:tracePt t="192584" x="2762250" y="6642100"/>
          <p14:tracePt t="192594" x="2762250" y="6654800"/>
          <p14:tracePt t="192610" x="2762250" y="6661150"/>
          <p14:tracePt t="192618" x="2762250" y="6667500"/>
          <p14:tracePt t="192634" x="2749550" y="6680200"/>
          <p14:tracePt t="192651" x="2743200" y="6692900"/>
          <p14:tracePt t="192712" x="2736850" y="6692900"/>
          <p14:tracePt t="192723" x="2730500" y="6692900"/>
          <p14:tracePt t="192729" x="2711450" y="6692900"/>
          <p14:tracePt t="192736" x="2711450" y="6686550"/>
          <p14:tracePt t="192751" x="2698750" y="6673850"/>
          <p14:tracePt t="192768" x="2692400" y="6667500"/>
          <p14:tracePt t="192971" x="2698750" y="6667500"/>
          <p14:tracePt t="192976" x="2698750" y="6680200"/>
          <p14:tracePt t="192992" x="2698750" y="6686550"/>
          <p14:tracePt t="193005" x="2692400" y="6705600"/>
          <p14:tracePt t="193018" x="2686050" y="6711950"/>
          <p14:tracePt t="193070" x="2692400" y="6718300"/>
          <p14:tracePt t="193087" x="2698750" y="6718300"/>
          <p14:tracePt t="193208" x="2705100" y="6718300"/>
          <p14:tracePt t="193400" x="2711450" y="6718300"/>
          <p14:tracePt t="193438" x="2717800" y="6718300"/>
          <p14:tracePt t="193478" x="2730500" y="6718300"/>
          <p14:tracePt t="193518" x="2736850" y="6718300"/>
          <p14:tracePt t="194119" x="2743200" y="6718300"/>
          <p14:tracePt t="194134" x="2762250" y="6718300"/>
          <p14:tracePt t="194142" x="2768600" y="6718300"/>
          <p14:tracePt t="194151" x="2774950" y="6718300"/>
          <p14:tracePt t="194167" x="2800350" y="6705600"/>
          <p14:tracePt t="194187" x="2825750" y="6699250"/>
          <p14:tracePt t="194201" x="2838450" y="6692900"/>
          <p14:tracePt t="194221" x="2851150" y="6686550"/>
          <p14:tracePt t="194251" x="2863850" y="6680200"/>
          <p14:tracePt t="194289" x="2863850" y="6673850"/>
          <p14:tracePt t="194293" x="2863850" y="6667500"/>
          <p14:tracePt t="194315" x="2863850" y="6661150"/>
          <p14:tracePt t="194327" x="2870200" y="6648450"/>
          <p14:tracePt t="194350" x="2870200" y="6642100"/>
          <p14:tracePt t="194368" x="2870200" y="6629400"/>
          <p14:tracePt t="194385" x="2870200" y="6623050"/>
          <p14:tracePt t="194394" x="2870200" y="6610350"/>
          <p14:tracePt t="194407" x="2870200" y="6604000"/>
          <p14:tracePt t="194417" x="2870200" y="6591300"/>
          <p14:tracePt t="194434" x="2882900" y="6578600"/>
          <p14:tracePt t="194479" x="2889250" y="6572250"/>
          <p14:tracePt t="194494" x="2895600" y="6572250"/>
          <p14:tracePt t="194599" x="2908300" y="6572250"/>
          <p14:tracePt t="194614" x="2914650" y="6572250"/>
          <p14:tracePt t="194630" x="2927350" y="6572250"/>
          <p14:tracePt t="194639" x="2933700" y="6578600"/>
          <p14:tracePt t="194651" x="2933700" y="6584950"/>
          <p14:tracePt t="194668" x="2946400" y="6591300"/>
          <p14:tracePt t="194685" x="2946400" y="6597650"/>
          <p14:tracePt t="194702" x="2959100" y="6604000"/>
          <p14:tracePt t="194721" x="2965450" y="6616700"/>
          <p14:tracePt t="194735" x="2978150" y="6629400"/>
          <p14:tracePt t="194751" x="2984500" y="6635750"/>
          <p14:tracePt t="194768" x="2990850" y="6642100"/>
          <p14:tracePt t="194787" x="3003550" y="6642100"/>
          <p14:tracePt t="194801" x="3009900" y="6642100"/>
          <p14:tracePt t="194834" x="3022600" y="6642100"/>
          <p14:tracePt t="194852" x="3028950" y="6635750"/>
          <p14:tracePt t="194885" x="3035300" y="6623050"/>
          <p14:tracePt t="194944" x="3028950" y="6616700"/>
          <p14:tracePt t="194960" x="3022600" y="6616700"/>
          <p14:tracePt t="194971" x="3016250" y="6616700"/>
          <p14:tracePt t="194976" x="3016250" y="6604000"/>
          <p14:tracePt t="194985" x="3009900" y="6604000"/>
          <p14:tracePt t="195000" x="3003550" y="6597650"/>
          <p14:tracePt t="195018" x="2997200" y="6591300"/>
          <p14:tracePt t="195034" x="2984500" y="6591300"/>
          <p14:tracePt t="195051" x="2978150" y="6591300"/>
          <p14:tracePt t="195070" x="2965450" y="6591300"/>
          <p14:tracePt t="195086" x="2959100" y="6591300"/>
          <p14:tracePt t="195101" x="2940050" y="6591300"/>
          <p14:tracePt t="195118" x="2908300" y="6591300"/>
          <p14:tracePt t="195135" x="2889250" y="6591300"/>
          <p14:tracePt t="195151" x="2876550" y="6597650"/>
          <p14:tracePt t="195168" x="2870200" y="6610350"/>
          <p14:tracePt t="195184" x="2870200" y="6629400"/>
          <p14:tracePt t="195201" x="2870200" y="6642100"/>
          <p14:tracePt t="195219" x="2870200" y="6648450"/>
          <p14:tracePt t="195234" x="2870200" y="6654800"/>
          <p14:tracePt t="195271" x="2870200" y="6661150"/>
          <p14:tracePt t="195278" x="2870200" y="6667500"/>
          <p14:tracePt t="195287" x="2870200" y="6699250"/>
          <p14:tracePt t="195301" x="2876550" y="6699250"/>
          <p14:tracePt t="195317" x="2914650" y="6724650"/>
          <p14:tracePt t="195334" x="2965450" y="6743700"/>
          <p14:tracePt t="195351" x="2997200" y="6769100"/>
          <p14:tracePt t="195368" x="3028950" y="6775450"/>
          <p14:tracePt t="195385" x="3060700" y="6781800"/>
          <p14:tracePt t="195401" x="3073400" y="6788150"/>
          <p14:tracePt t="195418" x="3086100" y="6788150"/>
          <p14:tracePt t="195437" x="3092450" y="6788150"/>
          <p14:tracePt t="195451" x="3105150" y="6788150"/>
          <p14:tracePt t="195469" x="3130550" y="6788150"/>
          <p14:tracePt t="195486" x="3175000" y="6794500"/>
          <p14:tracePt t="195504" x="3244850" y="6800850"/>
          <p14:tracePt t="195518" x="3295650" y="6807200"/>
          <p14:tracePt t="195534" x="3378200" y="6819900"/>
          <p14:tracePt t="195550" x="3448050" y="6819900"/>
          <p14:tracePt t="195568" x="3498850" y="6819900"/>
          <p14:tracePt t="195584" x="3530600" y="6819900"/>
          <p14:tracePt t="195601" x="3562350" y="6826250"/>
          <p14:tracePt t="195617" x="3600450" y="6826250"/>
          <p14:tracePt t="195634" x="3644900" y="6826250"/>
          <p14:tracePt t="195651" x="3714750" y="6826250"/>
          <p14:tracePt t="195668" x="3765550" y="6826250"/>
          <p14:tracePt t="195685" x="3822700" y="6826250"/>
          <p14:tracePt t="195701" x="3854450" y="6826250"/>
          <p14:tracePt t="195719" x="3898900" y="6826250"/>
          <p14:tracePt t="195735" x="3937000" y="6832600"/>
          <p14:tracePt t="195754" x="3956050" y="6845300"/>
          <p14:tracePt t="195768" x="3968750" y="6845300"/>
          <p14:tracePt t="195787" x="3981450" y="6845300"/>
          <p14:tracePt t="195801" x="4000500" y="6845300"/>
          <p14:tracePt t="195817" x="4006850" y="6838950"/>
          <p14:tracePt t="195834" x="4025900" y="6838950"/>
          <p14:tracePt t="195851" x="4038600" y="6838950"/>
          <p14:tracePt t="195868" x="4064000" y="6826250"/>
          <p14:tracePt t="195884" x="4083050" y="6813550"/>
          <p14:tracePt t="195901" x="4108450" y="6800850"/>
          <p14:tracePt t="195918" x="4133850" y="6775450"/>
          <p14:tracePt t="195934" x="4152900" y="6762750"/>
          <p14:tracePt t="195951" x="4159250" y="6756400"/>
          <p14:tracePt t="195968" x="4165600" y="6750050"/>
          <p14:tracePt t="196002" x="4171950" y="6750050"/>
          <p14:tracePt t="196018" x="4171950" y="6737350"/>
          <p14:tracePt t="196037" x="4171950" y="6718300"/>
          <p14:tracePt t="196051" x="4171950" y="6705600"/>
          <p14:tracePt t="196068" x="4171950" y="6699250"/>
          <p14:tracePt t="196085" x="4171950" y="6692900"/>
          <p14:tracePt t="196101" x="4171950" y="6680200"/>
          <p14:tracePt t="196117" x="4165600" y="6667500"/>
          <p14:tracePt t="196134" x="4152900" y="6648450"/>
          <p14:tracePt t="196151" x="4140200" y="6642100"/>
          <p14:tracePt t="196168" x="4127500" y="6629400"/>
          <p14:tracePt t="196184" x="4121150" y="6623050"/>
          <p14:tracePt t="196201" x="4108450" y="6616700"/>
          <p14:tracePt t="196220" x="4102100" y="6610350"/>
          <p14:tracePt t="196304" x="4108450" y="6610350"/>
          <p14:tracePt t="196315" x="4114800" y="6610350"/>
          <p14:tracePt t="196318" x="4127500" y="6610350"/>
          <p14:tracePt t="196334" x="4171950" y="6623050"/>
          <p14:tracePt t="196351" x="4203700" y="6623050"/>
          <p14:tracePt t="196368" x="4222750" y="6629400"/>
          <p14:tracePt t="196384" x="4229100" y="6629400"/>
          <p14:tracePt t="196430" x="4229100" y="6635750"/>
          <p14:tracePt t="196446" x="4229100" y="6642100"/>
          <p14:tracePt t="196463" x="4222750" y="6648450"/>
          <p14:tracePt t="196478" x="4216400" y="6648450"/>
          <p14:tracePt t="196486" x="4203700" y="6654800"/>
          <p14:tracePt t="196501" x="4191000" y="6654800"/>
          <p14:tracePt t="196517" x="4184650" y="6661150"/>
          <p14:tracePt t="196534" x="4178300" y="6661150"/>
          <p14:tracePt t="196559" x="4178300" y="6667500"/>
          <p14:tracePt t="196567" x="4165600" y="6667500"/>
          <p14:tracePt t="196584" x="4140200" y="6692900"/>
          <p14:tracePt t="196601" x="4083050" y="6718300"/>
          <p14:tracePt t="196617" x="4057650" y="6737350"/>
          <p14:tracePt t="196634" x="4032250" y="6743700"/>
          <p14:tracePt t="196651" x="4006850" y="6762750"/>
          <p14:tracePt t="196668" x="3994150" y="6769100"/>
          <p14:tracePt t="196684" x="3994150" y="6775450"/>
          <p14:tracePt t="196824" x="3987800" y="6775450"/>
          <p14:tracePt t="196832" x="3987800" y="6769100"/>
          <p14:tracePt t="196840" x="3987800" y="6756400"/>
          <p14:tracePt t="196851" x="3987800" y="6737350"/>
          <p14:tracePt t="196868" x="4000500" y="6692900"/>
          <p14:tracePt t="196884" x="4000500" y="6680200"/>
          <p14:tracePt t="196901" x="4000500" y="6648450"/>
          <p14:tracePt t="196918" x="4000500" y="6623050"/>
          <p14:tracePt t="196934" x="4000500" y="6616700"/>
          <p14:tracePt t="196951" x="4000500" y="6610350"/>
          <p14:tracePt t="196984" x="3962400" y="6610350"/>
          <p14:tracePt t="197001" x="3892550" y="6610350"/>
          <p14:tracePt t="197017" x="3771900" y="6610350"/>
          <p14:tracePt t="197035" x="3619500" y="6610350"/>
          <p14:tracePt t="197051" x="3441700" y="6610350"/>
          <p14:tracePt t="197067" x="3263900" y="6610350"/>
          <p14:tracePt t="197084" x="3149600" y="6610350"/>
          <p14:tracePt t="197101" x="3067050" y="6616700"/>
          <p14:tracePt t="197106" x="3048000" y="6623050"/>
          <p14:tracePt t="197117" x="3028950" y="6635750"/>
          <p14:tracePt t="197134" x="3016250" y="6648450"/>
          <p14:tracePt t="197151" x="3016250" y="6661150"/>
          <p14:tracePt t="197168" x="3016250" y="6680200"/>
          <p14:tracePt t="197184" x="3028950" y="6699250"/>
          <p14:tracePt t="197201" x="3035300" y="6705600"/>
          <p14:tracePt t="197218" x="3048000" y="6718300"/>
          <p14:tracePt t="197234" x="3105150" y="6731000"/>
          <p14:tracePt t="197251" x="3225800" y="6743700"/>
          <p14:tracePt t="197268" x="3378200" y="6743700"/>
          <p14:tracePt t="197286" x="3683000" y="6743700"/>
          <p14:tracePt t="197301" x="3841750" y="6756400"/>
          <p14:tracePt t="197318" x="4292600" y="6756400"/>
          <p14:tracePt t="197335" x="4572000" y="6756400"/>
          <p14:tracePt t="197351" x="4800600" y="6756400"/>
          <p14:tracePt t="197368" x="4984750" y="6756400"/>
          <p14:tracePt t="197384" x="5162550" y="6756400"/>
          <p14:tracePt t="197401" x="5340350" y="6756400"/>
          <p14:tracePt t="197417" x="5467350" y="6756400"/>
          <p14:tracePt t="197434" x="5600700" y="6756400"/>
          <p14:tracePt t="197451" x="5734050" y="6756400"/>
          <p14:tracePt t="197469" x="5899150" y="6750050"/>
          <p14:tracePt t="197484" x="5937250" y="6743700"/>
          <p14:tracePt t="197504" x="6064250" y="6737350"/>
          <p14:tracePt t="197518" x="6134100" y="6737350"/>
          <p14:tracePt t="197537" x="6159500" y="6737350"/>
          <p14:tracePt t="197551" x="6165850" y="6737350"/>
          <p14:tracePt t="197625" x="6172200" y="6737350"/>
          <p14:tracePt t="197630" x="6184900" y="6737350"/>
          <p14:tracePt t="197639" x="6210300" y="6737350"/>
          <p14:tracePt t="197651" x="6242050" y="6737350"/>
          <p14:tracePt t="197667" x="6337300" y="6737350"/>
          <p14:tracePt t="197684" x="6375400" y="6737350"/>
          <p14:tracePt t="197832" x="6381750" y="6731000"/>
          <p14:tracePt t="198319" x="6407150" y="6731000"/>
          <p14:tracePt t="198334" x="6464300" y="6731000"/>
          <p14:tracePt t="198351" x="6515100" y="6731000"/>
          <p14:tracePt t="198368" x="6546850" y="6731000"/>
          <p14:tracePt t="198384" x="6572250" y="6731000"/>
          <p14:tracePt t="198401" x="6591300" y="6731000"/>
          <p14:tracePt t="198801" x="6540500" y="6750050"/>
          <p14:tracePt t="198809" x="6489700" y="6762750"/>
          <p14:tracePt t="198817" x="6419850" y="6781800"/>
          <p14:tracePt t="198834" x="6235700" y="6819900"/>
          <p14:tracePt t="198851" x="5988050" y="6826250"/>
          <p14:tracePt t="198868" x="5695950" y="6851650"/>
          <p14:tracePt t="198884" x="5422900" y="6851650"/>
          <p14:tracePt t="198901" x="5092700" y="6851650"/>
          <p14:tracePt t="198917" x="4572000" y="6851650"/>
          <p14:tracePt t="198934" x="4343400" y="6851650"/>
          <p14:tracePt t="198951" x="4184650" y="6851650"/>
          <p14:tracePt t="198969" x="4089400" y="6851650"/>
          <p14:tracePt t="198984" x="4019550" y="6851650"/>
          <p14:tracePt t="199002" x="3987800" y="6838950"/>
          <p14:tracePt t="199017" x="3968750" y="6826250"/>
          <p14:tracePt t="199036" x="3949700" y="6819900"/>
          <p14:tracePt t="199051" x="3911600" y="6807200"/>
          <p14:tracePt t="199067" x="3835400" y="6794500"/>
          <p14:tracePt t="199084" x="3740150" y="6781800"/>
          <p14:tracePt t="199101" x="3632200" y="6781800"/>
          <p14:tracePt t="199104" x="3575050" y="6781800"/>
          <p14:tracePt t="199117" x="3448050" y="6781800"/>
          <p14:tracePt t="199134" x="3359150" y="6781800"/>
          <p14:tracePt t="199150" x="3333750" y="6781800"/>
          <p14:tracePt t="199169" x="3314700" y="6781800"/>
          <p14:tracePt t="199214" x="3302000" y="6781800"/>
          <p14:tracePt t="199222" x="3295650" y="6775450"/>
          <p14:tracePt t="199235" x="3289300" y="6775450"/>
          <p14:tracePt t="199250" x="3238500" y="6762750"/>
          <p14:tracePt t="199267" x="3194050" y="6756400"/>
          <p14:tracePt t="199284" x="3149600" y="6750050"/>
          <p14:tracePt t="199301" x="3098800" y="6743700"/>
          <p14:tracePt t="199317" x="3041650" y="6737350"/>
          <p14:tracePt t="199334" x="3016250" y="6737350"/>
          <p14:tracePt t="199350" x="2990850" y="6737350"/>
          <p14:tracePt t="199367" x="2927350" y="6737350"/>
          <p14:tracePt t="199384" x="2819400" y="6737350"/>
          <p14:tracePt t="199400" x="2686050" y="6737350"/>
          <p14:tracePt t="199418" x="2578100" y="6718300"/>
          <p14:tracePt t="199434" x="2533650" y="6711950"/>
          <p14:tracePt t="199451" x="2527300" y="6711950"/>
          <p14:tracePt t="199726" x="2520950" y="6711950"/>
          <p14:tracePt t="199982" x="2520950" y="6705600"/>
          <p14:tracePt t="200000" x="2520950" y="6699250"/>
          <p14:tracePt t="200234" x="2520950" y="6686550"/>
          <p14:tracePt t="200792" x="2501900" y="6686550"/>
          <p14:tracePt t="200800" x="2476500" y="6680200"/>
          <p14:tracePt t="200808" x="2451100" y="6680200"/>
          <p14:tracePt t="200817" x="2413000" y="6673850"/>
          <p14:tracePt t="200834" x="2254250" y="6648450"/>
          <p14:tracePt t="200850" x="2063750" y="6629400"/>
          <p14:tracePt t="200867" x="1892300" y="6597650"/>
          <p14:tracePt t="200884" x="1771650" y="6578600"/>
          <p14:tracePt t="200901" x="1701800" y="6565900"/>
          <p14:tracePt t="200919" x="1689100" y="6565900"/>
          <p14:tracePt t="200993" x="1689100" y="6559550"/>
          <p14:tracePt t="201003" x="1689100" y="6553200"/>
          <p14:tracePt t="201006" x="1689100" y="6534150"/>
          <p14:tracePt t="201032" x="1695450" y="6527800"/>
          <p14:tracePt t="201038" x="1695450" y="6515100"/>
          <p14:tracePt t="201050" x="1695450" y="6508750"/>
          <p14:tracePt t="201067" x="1695450" y="6489700"/>
          <p14:tracePt t="201084" x="1695450" y="6470650"/>
          <p14:tracePt t="201101" x="1695450" y="6451600"/>
          <p14:tracePt t="201104" x="1695450" y="6445250"/>
          <p14:tracePt t="201117" x="1708150" y="6419850"/>
          <p14:tracePt t="201134" x="1752600" y="6394450"/>
          <p14:tracePt t="201150" x="1809750" y="6375400"/>
          <p14:tracePt t="201168" x="1879600" y="6343650"/>
          <p14:tracePt t="201183" x="1917700" y="6330950"/>
          <p14:tracePt t="201200" x="1955800" y="6305550"/>
          <p14:tracePt t="201218" x="1968500" y="6299200"/>
          <p14:tracePt t="201234" x="1981200" y="6299200"/>
          <p14:tracePt t="201288" x="1987550" y="6299200"/>
          <p14:tracePt t="201294" x="2012950" y="6299200"/>
          <p14:tracePt t="201302" x="2038350" y="6299200"/>
          <p14:tracePt t="201317" x="2095500" y="6305550"/>
          <p14:tracePt t="201334" x="2146300" y="6318250"/>
          <p14:tracePt t="201351" x="2171700" y="6324600"/>
          <p14:tracePt t="201368" x="2184400" y="6324600"/>
          <p14:tracePt t="201601" x="2184400" y="6330950"/>
          <p14:tracePt t="201609" x="2165350" y="6330950"/>
          <p14:tracePt t="201617" x="2139950" y="6337300"/>
          <p14:tracePt t="201634" x="2089150" y="6362700"/>
          <p14:tracePt t="201650" x="2051050" y="6381750"/>
          <p14:tracePt t="201669" x="1993900" y="6407150"/>
          <p14:tracePt t="201684" x="1974850" y="6413500"/>
          <p14:tracePt t="201701" x="1949450" y="6432550"/>
          <p14:tracePt t="201718" x="1943100" y="6438900"/>
          <p14:tracePt t="201792" x="1930400" y="6445250"/>
          <p14:tracePt t="201969" x="1930400" y="6451600"/>
          <p14:tracePt t="201974" x="1930400" y="6457950"/>
          <p14:tracePt t="201984" x="1936750" y="6470650"/>
          <p14:tracePt t="202003" x="1943100" y="6483350"/>
          <p14:tracePt t="202017" x="1962150" y="6515100"/>
          <p14:tracePt t="202034" x="1981200" y="6521450"/>
          <p14:tracePt t="202050" x="2012950" y="6534150"/>
          <p14:tracePt t="202067" x="2063750" y="6540500"/>
          <p14:tracePt t="202083" x="2114550" y="6540500"/>
          <p14:tracePt t="202101" x="2152650" y="6540500"/>
          <p14:tracePt t="202118" x="2165350" y="6546850"/>
          <p14:tracePt t="202133" x="2178050" y="6546850"/>
          <p14:tracePt t="202150" x="2209800" y="6565900"/>
          <p14:tracePt t="202168" x="2298700" y="6591300"/>
          <p14:tracePt t="202184" x="2444750" y="6616700"/>
          <p14:tracePt t="202200" x="2603500" y="6623050"/>
          <p14:tracePt t="202219" x="2844800" y="6642100"/>
          <p14:tracePt t="202234" x="3054350" y="6642100"/>
          <p14:tracePt t="202254" x="3308350" y="6642100"/>
          <p14:tracePt t="202267" x="3359150" y="6642100"/>
          <p14:tracePt t="202284" x="3422650" y="6623050"/>
          <p14:tracePt t="202301" x="3435350" y="6616700"/>
          <p14:tracePt t="202317" x="3441700" y="6616700"/>
          <p14:tracePt t="202424" x="3441700" y="6610350"/>
          <p14:tracePt t="202433" x="3448050" y="6610350"/>
          <p14:tracePt t="202442" x="3448050" y="6604000"/>
          <p14:tracePt t="202451" x="3454400" y="6597650"/>
          <p14:tracePt t="202468" x="3473450" y="6572250"/>
          <p14:tracePt t="202485" x="3505200" y="6553200"/>
          <p14:tracePt t="202504" x="3536950" y="6553200"/>
          <p14:tracePt t="202517" x="3556000" y="6553200"/>
          <p14:tracePt t="202536" x="3581400" y="6553200"/>
          <p14:tracePt t="202551" x="3594100" y="6553200"/>
          <p14:tracePt t="202567" x="3606800" y="6553200"/>
          <p14:tracePt t="202584" x="3638550" y="6559550"/>
          <p14:tracePt t="202600" x="3683000" y="6565900"/>
          <p14:tracePt t="202617" x="3727450" y="6572250"/>
          <p14:tracePt t="202633" x="3778250" y="6584950"/>
          <p14:tracePt t="202650" x="3803650" y="6591300"/>
          <p14:tracePt t="202668" x="3841750" y="6591300"/>
          <p14:tracePt t="202684" x="3854450" y="6591300"/>
          <p14:tracePt t="202760" x="3867150" y="6591300"/>
          <p14:tracePt t="202768" x="3873500" y="6591300"/>
          <p14:tracePt t="202775" x="3892550" y="6591300"/>
          <p14:tracePt t="202784" x="3911600" y="6591300"/>
          <p14:tracePt t="202801" x="3937000" y="6591300"/>
          <p14:tracePt t="202817" x="3956050" y="6584950"/>
          <p14:tracePt t="202834" x="3981450" y="6572250"/>
          <p14:tracePt t="202850" x="3987800" y="6559550"/>
          <p14:tracePt t="202867" x="4000500" y="6546850"/>
          <p14:tracePt t="202884" x="4006850" y="6521450"/>
          <p14:tracePt t="202901" x="4013200" y="6496050"/>
          <p14:tracePt t="202917" x="4025900" y="6477000"/>
          <p14:tracePt t="202934" x="4025900" y="6432550"/>
          <p14:tracePt t="202950" x="4025900" y="6407150"/>
          <p14:tracePt t="202967" x="4025900" y="6388100"/>
          <p14:tracePt t="202983" x="4025900" y="6375400"/>
          <p14:tracePt t="203017" x="4025900" y="6369050"/>
          <p14:tracePt t="203054" x="4019550" y="6356350"/>
          <p14:tracePt t="203065" x="4013200" y="6350000"/>
          <p14:tracePt t="203070" x="4006850" y="6343650"/>
          <p14:tracePt t="203084" x="4000500" y="6343650"/>
          <p14:tracePt t="203101" x="3962400" y="6324600"/>
          <p14:tracePt t="203116" x="3956050" y="6318250"/>
          <p14:tracePt t="203133" x="3924300" y="6305550"/>
          <p14:tracePt t="203150" x="3905250" y="6299200"/>
          <p14:tracePt t="203167" x="3898900" y="6299200"/>
          <p14:tracePt t="203184" x="3873500" y="6299200"/>
          <p14:tracePt t="203200" x="3841750" y="6299200"/>
          <p14:tracePt t="203219" x="3803650" y="6299200"/>
          <p14:tracePt t="203234" x="3752850" y="6299200"/>
          <p14:tracePt t="203255" x="3689350" y="6299200"/>
          <p14:tracePt t="203267" x="3683000" y="6299200"/>
          <p14:tracePt t="203311" x="3670300" y="6299200"/>
          <p14:tracePt t="203345" x="3663950" y="6299200"/>
          <p14:tracePt t="203350" x="3644900" y="6299200"/>
          <p14:tracePt t="203362" x="3625850" y="6299200"/>
          <p14:tracePt t="203368" x="3606800" y="6305550"/>
          <p14:tracePt t="203384" x="3568700" y="6324600"/>
          <p14:tracePt t="203400" x="3530600" y="6343650"/>
          <p14:tracePt t="203418" x="3511550" y="6350000"/>
          <p14:tracePt t="203434" x="3511550" y="6356350"/>
          <p14:tracePt t="203467" x="3511550" y="6375400"/>
          <p14:tracePt t="203485" x="3511550" y="6407150"/>
          <p14:tracePt t="203501" x="3511550" y="6426200"/>
          <p14:tracePt t="203517" x="3511550" y="6445250"/>
          <p14:tracePt t="203534" x="3517900" y="6483350"/>
          <p14:tracePt t="203550" x="3543300" y="6508750"/>
          <p14:tracePt t="203567" x="3568700" y="6521450"/>
          <p14:tracePt t="203584" x="3587750" y="6534150"/>
          <p14:tracePt t="203600" x="3619500" y="6540500"/>
          <p14:tracePt t="203617" x="3676650" y="6546850"/>
          <p14:tracePt t="203633" x="3740150" y="6546850"/>
          <p14:tracePt t="203650" x="3778250" y="6546850"/>
          <p14:tracePt t="203668" x="3816350" y="6546850"/>
          <p14:tracePt t="203683" x="3854450" y="6546850"/>
          <p14:tracePt t="203701" x="3879850" y="6534150"/>
          <p14:tracePt t="203718" x="3886200" y="6521450"/>
          <p14:tracePt t="203753" x="3886200" y="6515100"/>
          <p14:tracePt t="203767" x="3886200" y="6502400"/>
          <p14:tracePt t="203787" x="3879850" y="6496050"/>
          <p14:tracePt t="203800" x="3867150" y="6489700"/>
          <p14:tracePt t="203817" x="3810000" y="6477000"/>
          <p14:tracePt t="203833" x="3727450" y="6477000"/>
          <p14:tracePt t="203850" x="3600450" y="6477000"/>
          <p14:tracePt t="203867" x="3473450" y="6502400"/>
          <p14:tracePt t="203884" x="3352800" y="6527800"/>
          <p14:tracePt t="203901" x="3206750" y="6553200"/>
          <p14:tracePt t="203917" x="3181350" y="6553200"/>
          <p14:tracePt t="203934" x="3124200" y="6559550"/>
          <p14:tracePt t="203950" x="3098800" y="6559550"/>
          <p14:tracePt t="203968" x="3086100" y="6559550"/>
          <p14:tracePt t="203984" x="3060700" y="6559550"/>
          <p14:tracePt t="204000" x="2971800" y="6559550"/>
          <p14:tracePt t="204017" x="2838450" y="6540500"/>
          <p14:tracePt t="204035" x="2692400" y="6527800"/>
          <p14:tracePt t="204050" x="2552700" y="6521450"/>
          <p14:tracePt t="204067" x="2400300" y="6508750"/>
          <p14:tracePt t="204083" x="2298700" y="6502400"/>
          <p14:tracePt t="204100" x="2266950" y="6502400"/>
          <p14:tracePt t="204116" x="2260600" y="6502400"/>
          <p14:tracePt t="204537" x="2260600" y="6496050"/>
          <p14:tracePt t="204544" x="2260600" y="6477000"/>
          <p14:tracePt t="204552" x="2273300" y="6445250"/>
          <p14:tracePt t="204566" x="2305050" y="6388100"/>
          <p14:tracePt t="204584" x="2349500" y="6305550"/>
          <p14:tracePt t="204600" x="2393950" y="6235700"/>
          <p14:tracePt t="204617" x="2419350" y="6178550"/>
          <p14:tracePt t="204633" x="2444750" y="6140450"/>
          <p14:tracePt t="204650" x="2451100" y="6121400"/>
          <p14:tracePt t="204667" x="2457450" y="6115050"/>
          <p14:tracePt t="205224" x="2444750" y="6115050"/>
          <p14:tracePt t="205232" x="2432050" y="6115050"/>
          <p14:tracePt t="205241" x="2393950" y="6121400"/>
          <p14:tracePt t="205254" x="2355850" y="6121400"/>
          <p14:tracePt t="205267" x="2324100" y="6121400"/>
          <p14:tracePt t="205283" x="2273300" y="6121400"/>
          <p14:tracePt t="205300" x="2228850" y="6121400"/>
          <p14:tracePt t="205317" x="2184400" y="6121400"/>
          <p14:tracePt t="205334" x="2171700" y="6121400"/>
          <p14:tracePt t="205369" x="2165350" y="6121400"/>
          <p14:tracePt t="205384" x="2152650" y="6121400"/>
          <p14:tracePt t="205400" x="2133600" y="6127750"/>
          <p14:tracePt t="205416" x="2108200" y="6134100"/>
          <p14:tracePt t="205433" x="2070100" y="6146800"/>
          <p14:tracePt t="205450" x="2038350" y="6159500"/>
          <p14:tracePt t="205468" x="2012950" y="6165850"/>
          <p14:tracePt t="205485" x="1981200" y="6178550"/>
          <p14:tracePt t="205500" x="1968500" y="6178550"/>
          <p14:tracePt t="205536" x="1949450" y="6178550"/>
          <p14:tracePt t="205550" x="1930400" y="6178550"/>
          <p14:tracePt t="205566" x="1911350" y="6178550"/>
          <p14:tracePt t="205583" x="1905000" y="6178550"/>
          <p14:tracePt t="205600" x="1885950" y="6178550"/>
          <p14:tracePt t="205605" x="1866900" y="6178550"/>
          <p14:tracePt t="205617" x="1854200" y="6178550"/>
          <p14:tracePt t="205634" x="1816100" y="6172200"/>
          <p14:tracePt t="205651" x="1809750" y="6159500"/>
          <p14:tracePt t="205667" x="1797050" y="6159500"/>
          <p14:tracePt t="205683" x="1790700" y="6153150"/>
          <p14:tracePt t="205700" x="1784350" y="6146800"/>
          <p14:tracePt t="205719" x="1778000" y="6140450"/>
          <p14:tracePt t="205733" x="1771650" y="6140450"/>
          <p14:tracePt t="205767" x="1771650" y="6134100"/>
          <p14:tracePt t="205862" x="1765300" y="6134100"/>
          <p14:tracePt t="232769" x="1816100" y="6146800"/>
          <p14:tracePt t="232781" x="1898650" y="6254750"/>
          <p14:tracePt t="232798" x="1949450" y="6362700"/>
          <p14:tracePt t="232814" x="1993900" y="6419850"/>
          <p14:tracePt t="232832" x="2019300" y="6470650"/>
          <p14:tracePt t="232848" x="2032000" y="6483350"/>
          <p14:tracePt t="233018" x="2032000" y="6489700"/>
          <p14:tracePt t="233024" x="2032000" y="6496050"/>
          <p14:tracePt t="233380" x="2019300" y="6496050"/>
          <p14:tracePt t="233386" x="2006600" y="6496050"/>
          <p14:tracePt t="233398" x="1968500" y="6496050"/>
          <p14:tracePt t="234104" x="1962150" y="6496050"/>
          <p14:tracePt t="235520" x="1962150" y="6515100"/>
          <p14:tracePt t="235528" x="2012950" y="6565900"/>
          <p14:tracePt t="235537" x="2051050" y="6604000"/>
          <p14:tracePt t="235548" x="2095500" y="6623050"/>
          <p14:tracePt t="235566" x="2209800" y="6667500"/>
          <p14:tracePt t="235581" x="2260600" y="6673850"/>
          <p14:tracePt t="235598" x="2387600" y="6686550"/>
          <p14:tracePt t="235614" x="2527300" y="6705600"/>
          <p14:tracePt t="235631" x="2603500" y="6718300"/>
          <p14:tracePt t="235648" x="2635250" y="6718300"/>
          <p14:tracePt t="235667" x="2647950" y="6724650"/>
          <p14:tracePt t="235698" x="2654300" y="6724650"/>
          <p14:tracePt t="235714" x="2673350" y="6731000"/>
          <p14:tracePt t="235731" x="2711450" y="6743700"/>
          <p14:tracePt t="235747" x="2755900" y="6743700"/>
          <p14:tracePt t="235765" x="2787650" y="6743700"/>
          <p14:tracePt t="235781" x="2794000" y="6743700"/>
          <p14:tracePt t="235798" x="2813050" y="6743700"/>
          <p14:tracePt t="235814" x="2832100" y="6737350"/>
          <p14:tracePt t="235831" x="2857500" y="6718300"/>
          <p14:tracePt t="235847" x="2882900" y="6705600"/>
          <p14:tracePt t="235864" x="2927350" y="6686550"/>
          <p14:tracePt t="235880" x="2971800" y="6667500"/>
          <p14:tracePt t="235898" x="3041650" y="6642100"/>
          <p14:tracePt t="235917" x="3117850" y="6616700"/>
          <p14:tracePt t="235931" x="3130550" y="6610350"/>
          <p14:tracePt t="235947" x="3143250" y="6604000"/>
          <p14:tracePt t="236185" x="3149600" y="6597650"/>
          <p14:tracePt t="236584" x="3155950" y="6597650"/>
          <p14:tracePt t="236600" x="3168650" y="6597650"/>
          <p14:tracePt t="236608" x="3175000" y="6597650"/>
          <p14:tracePt t="236617" x="3219450" y="6597650"/>
          <p14:tracePt t="236630" x="3270250" y="6597650"/>
          <p14:tracePt t="236647" x="3346450" y="6597650"/>
          <p14:tracePt t="236664" x="3435350" y="6597650"/>
          <p14:tracePt t="236681" x="3479800" y="6604000"/>
          <p14:tracePt t="236698" x="3505200" y="6610350"/>
          <p14:tracePt t="236714" x="3530600" y="6610350"/>
          <p14:tracePt t="236731" x="3549650" y="6629400"/>
          <p14:tracePt t="236751" x="3575050" y="6629400"/>
          <p14:tracePt t="236765" x="3594100" y="6629400"/>
          <p14:tracePt t="236783" x="3606800" y="6629400"/>
          <p14:tracePt t="236797" x="3625850" y="6629400"/>
          <p14:tracePt t="236814" x="3651250" y="6629400"/>
          <p14:tracePt t="236831" x="3670300" y="6623050"/>
          <p14:tracePt t="236848" x="3702050" y="6616700"/>
          <p14:tracePt t="236864" x="3740150" y="6616700"/>
          <p14:tracePt t="236881" x="3771900" y="6604000"/>
          <p14:tracePt t="236898" x="3790950" y="6597650"/>
          <p14:tracePt t="236917" x="3816350" y="6597650"/>
          <p14:tracePt t="236931" x="3829050" y="6597650"/>
          <p14:tracePt t="236947" x="3848100" y="6597650"/>
          <p14:tracePt t="236964" x="3860800" y="6591300"/>
          <p14:tracePt t="236981" x="3873500" y="6591300"/>
          <p14:tracePt t="236997" x="3917950" y="6591300"/>
          <p14:tracePt t="237015" x="3962400" y="6591300"/>
          <p14:tracePt t="237030" x="4006850" y="6591300"/>
          <p14:tracePt t="237047" x="4044950" y="6591300"/>
          <p14:tracePt t="237064" x="4070350" y="6591300"/>
          <p14:tracePt t="237080" x="4083050" y="6591300"/>
          <p14:tracePt t="237097" x="4095750" y="6591300"/>
          <p14:tracePt t="237126" x="4102100" y="6591300"/>
          <p14:tracePt t="237152" x="4108450" y="6591300"/>
          <p14:tracePt t="237158" x="4114800" y="6591300"/>
          <p14:tracePt t="237166" x="4121150" y="6591300"/>
          <p14:tracePt t="237181" x="4127500" y="6584950"/>
          <p14:tracePt t="237197" x="4146550" y="6572250"/>
          <p14:tracePt t="237214" x="4159250" y="6559550"/>
          <p14:tracePt t="237230" x="4171950" y="6534150"/>
          <p14:tracePt t="237249" x="4178300" y="6489700"/>
          <p14:tracePt t="237265" x="4191000" y="6445250"/>
          <p14:tracePt t="237282" x="4197350" y="6419850"/>
          <p14:tracePt t="237297" x="4197350" y="6400800"/>
          <p14:tracePt t="237314" x="4197350" y="6394450"/>
          <p14:tracePt t="237409" x="4197350" y="6381750"/>
          <p14:tracePt t="237416" x="4197350" y="6375400"/>
          <p14:tracePt t="237432" x="4191000" y="6356350"/>
          <p14:tracePt t="237443" x="4191000" y="6350000"/>
          <p14:tracePt t="237454" x="4178300" y="6337300"/>
          <p14:tracePt t="237470" x="4171950" y="6330950"/>
          <p14:tracePt t="237480" x="4165600" y="6324600"/>
          <p14:tracePt t="237501" x="4159250" y="6311900"/>
          <p14:tracePt t="237514" x="4146550" y="6286500"/>
          <p14:tracePt t="237532" x="4140200" y="6280150"/>
          <p14:tracePt t="237681" x="4127500" y="6280150"/>
          <p14:tracePt t="237691" x="4108450" y="6280150"/>
          <p14:tracePt t="237697" x="4095750" y="6280150"/>
          <p14:tracePt t="237714" x="4044950" y="6292850"/>
          <p14:tracePt t="237731" x="3987800" y="6305550"/>
          <p14:tracePt t="237747" x="3943350" y="6305550"/>
          <p14:tracePt t="237764" x="3911600" y="6318250"/>
          <p14:tracePt t="237784" x="3873500" y="6324600"/>
          <p14:tracePt t="237797" x="3835400" y="6324600"/>
          <p14:tracePt t="237815" x="3784600" y="6324600"/>
          <p14:tracePt t="237831" x="3708400" y="6343650"/>
          <p14:tracePt t="237848" x="3606800" y="6343650"/>
          <p14:tracePt t="237864" x="3517900" y="6343650"/>
          <p14:tracePt t="237881" x="3441700" y="6343650"/>
          <p14:tracePt t="237898" x="3378200" y="6343650"/>
          <p14:tracePt t="237916" x="3352800" y="6343650"/>
          <p14:tracePt t="237976" x="3346450" y="6343650"/>
          <p14:tracePt t="237986" x="3340100" y="6343650"/>
          <p14:tracePt t="237993" x="3333750" y="6343650"/>
          <p14:tracePt t="238002" x="3327400" y="6350000"/>
          <p14:tracePt t="238014" x="3302000" y="6350000"/>
          <p14:tracePt t="238033" x="3270250" y="6356350"/>
          <p14:tracePt t="238048" x="3244850" y="6356350"/>
          <p14:tracePt t="238067" x="3213100" y="6356350"/>
          <p14:tracePt t="238081" x="3200400" y="6356350"/>
          <p14:tracePt t="238114" x="3187700" y="6356350"/>
          <p14:tracePt t="238131" x="3181350" y="6356350"/>
          <p14:tracePt t="238147" x="3175000" y="6356350"/>
          <p14:tracePt t="238166" x="3162300" y="6356350"/>
          <p14:tracePt t="238181" x="3155950" y="6356350"/>
          <p14:tracePt t="238197" x="3130550" y="6356350"/>
          <p14:tracePt t="238214" x="3111500" y="6356350"/>
          <p14:tracePt t="238231" x="3092450" y="6356350"/>
          <p14:tracePt t="238247" x="3060700" y="6356350"/>
          <p14:tracePt t="238266" x="3048000" y="6356350"/>
          <p14:tracePt t="238281" x="3041650" y="6356350"/>
          <p14:tracePt t="238531" x="3028950" y="6356350"/>
          <p14:tracePt t="238536" x="3022600" y="6350000"/>
          <p14:tracePt t="238547" x="3003550" y="6350000"/>
          <p14:tracePt t="238564" x="2971800" y="6343650"/>
          <p14:tracePt t="238581" x="2965450" y="6343650"/>
          <p14:tracePt t="238597" x="2959100" y="6343650"/>
          <p14:tracePt t="238737" x="2952750" y="6343650"/>
          <p14:tracePt t="238744" x="2952750" y="6362700"/>
          <p14:tracePt t="238756" x="2952750" y="6375400"/>
          <p14:tracePt t="238764" x="2946400" y="6400800"/>
          <p14:tracePt t="238784" x="2921000" y="6489700"/>
          <p14:tracePt t="238797" x="2921000" y="6521450"/>
          <p14:tracePt t="238816" x="2921000" y="6527800"/>
          <p14:tracePt t="238830" x="2921000" y="6534150"/>
          <p14:tracePt t="238944" x="2927350" y="6546850"/>
          <p14:tracePt t="238961" x="2946400" y="6546850"/>
          <p14:tracePt t="238969" x="2959100" y="6546850"/>
          <p14:tracePt t="238981" x="2984500" y="6546850"/>
          <p14:tracePt t="238997" x="3022600" y="6546850"/>
          <p14:tracePt t="239015" x="3111500" y="6546850"/>
          <p14:tracePt t="239031" x="3181350" y="6546850"/>
          <p14:tracePt t="239047" x="3257550" y="6546850"/>
          <p14:tracePt t="239063" x="3346450" y="6546850"/>
          <p14:tracePt t="239080" x="3422650" y="6546850"/>
          <p14:tracePt t="239098" x="3479800" y="6546850"/>
          <p14:tracePt t="239106" x="3498850" y="6546850"/>
          <p14:tracePt t="239113" x="3511550" y="6546850"/>
          <p14:tracePt t="239130" x="3530600" y="6546850"/>
          <p14:tracePt t="239147" x="3536950" y="6546850"/>
          <p14:tracePt t="239164" x="3549650" y="6546850"/>
          <p14:tracePt t="239181" x="3568700" y="6546850"/>
          <p14:tracePt t="239197" x="3606800" y="6546850"/>
          <p14:tracePt t="239214" x="3657600" y="6546850"/>
          <p14:tracePt t="239231" x="3740150" y="6546850"/>
          <p14:tracePt t="239250" x="3822700" y="6546850"/>
          <p14:tracePt t="239266" x="3873500" y="6546850"/>
          <p14:tracePt t="239280" x="3905250" y="6546850"/>
          <p14:tracePt t="239297" x="3911600" y="6546850"/>
          <p14:tracePt t="239351" x="3917950" y="6546850"/>
          <p14:tracePt t="239359" x="3924300" y="6546850"/>
          <p14:tracePt t="239367" x="3937000" y="6546850"/>
          <p14:tracePt t="239383" x="3949700" y="6546850"/>
          <p14:tracePt t="239397" x="3962400" y="6546850"/>
          <p14:tracePt t="239416" x="3975100" y="6546850"/>
          <p14:tracePt t="239431" x="4000500" y="6540500"/>
          <p14:tracePt t="239447" x="4019550" y="6540500"/>
          <p14:tracePt t="239464" x="4032250" y="6540500"/>
          <p14:tracePt t="239481" x="4038600" y="6540500"/>
          <p14:tracePt t="239500" x="4051300" y="6540500"/>
          <p14:tracePt t="239515" x="4057650" y="6540500"/>
          <p14:tracePt t="239533" x="4083050" y="6540500"/>
          <p14:tracePt t="239547" x="4095750" y="6540500"/>
          <p14:tracePt t="239563" x="4114800" y="6540500"/>
          <p14:tracePt t="239581" x="4121150" y="6540500"/>
          <p14:tracePt t="239614" x="4133850" y="6540500"/>
          <p14:tracePt t="239631" x="4140200" y="6540500"/>
          <p14:tracePt t="239648" x="4146550" y="6546850"/>
          <p14:tracePt t="239666" x="4152900" y="6546850"/>
          <p14:tracePt t="239681" x="4159250" y="6553200"/>
          <p14:tracePt t="244336" x="4152900" y="6553200"/>
          <p14:tracePt t="244346" x="4089400" y="6553200"/>
          <p14:tracePt t="244353" x="4019550" y="6553200"/>
          <p14:tracePt t="244363" x="4006850" y="6553200"/>
          <p14:tracePt t="244380" x="4000500" y="6553200"/>
          <p14:tracePt t="244397" x="3956050" y="6553200"/>
          <p14:tracePt t="244416" x="3879850" y="6565900"/>
          <p14:tracePt t="244431" x="3816350" y="6578600"/>
          <p14:tracePt t="244447" x="3721100" y="6597650"/>
          <p14:tracePt t="244463" x="3600450" y="6616700"/>
          <p14:tracePt t="244480" x="3467100" y="6642100"/>
          <p14:tracePt t="244497" x="3295650" y="6680200"/>
          <p14:tracePt t="244514" x="3124200" y="6705600"/>
          <p14:tracePt t="244532" x="2952750" y="6718300"/>
          <p14:tracePt t="244547" x="2806700" y="6718300"/>
          <p14:tracePt t="244567" x="2660650" y="6718300"/>
          <p14:tracePt t="244580" x="2628900" y="6718300"/>
          <p14:tracePt t="244597" x="2565400" y="6718300"/>
          <p14:tracePt t="244600" x="2540000" y="6718300"/>
          <p14:tracePt t="244613" x="2495550" y="6718300"/>
          <p14:tracePt t="244630" x="2451100" y="6718300"/>
          <p14:tracePt t="244647" x="2419350" y="6718300"/>
          <p14:tracePt t="244665" x="2355850" y="6718300"/>
          <p14:tracePt t="244680" x="2260600" y="6692900"/>
          <p14:tracePt t="244696" x="2146300" y="6661150"/>
          <p14:tracePt t="244713" x="2025650" y="6635750"/>
          <p14:tracePt t="244730" x="1917700" y="6629400"/>
          <p14:tracePt t="244746" x="1816100" y="6629400"/>
          <p14:tracePt t="244765" x="1663700" y="6629400"/>
          <p14:tracePt t="244783" x="1625600" y="6629400"/>
          <p14:tracePt t="244798" x="1612900" y="6629400"/>
          <p14:tracePt t="244849" x="1612900" y="6623050"/>
          <p14:tracePt t="244856" x="1612900" y="6616700"/>
          <p14:tracePt t="244865" x="1612900" y="6597650"/>
          <p14:tracePt t="244880" x="1612900" y="6559550"/>
          <p14:tracePt t="244897" x="1612900" y="6521450"/>
          <p14:tracePt t="244916" x="1612900" y="6496050"/>
          <p14:tracePt t="244930" x="1612900" y="6477000"/>
          <p14:tracePt t="244947" x="1619250" y="6451600"/>
          <p14:tracePt t="244980" x="1619250" y="6438900"/>
          <p14:tracePt t="245056" x="1625600" y="6432550"/>
          <p14:tracePt t="245070" x="1644650" y="6432550"/>
          <p14:tracePt t="245080" x="1644650" y="6426200"/>
          <p14:tracePt t="245096" x="1670050" y="6407150"/>
          <p14:tracePt t="245113" x="1689100" y="6400800"/>
          <p14:tracePt t="245130" x="1708150" y="6394450"/>
          <p14:tracePt t="245146" x="1752600" y="6388100"/>
          <p14:tracePt t="245165" x="1790700" y="6388100"/>
          <p14:tracePt t="245180" x="1803400" y="6388100"/>
          <p14:tracePt t="245197" x="1828800" y="6381750"/>
          <p14:tracePt t="245213" x="1847850" y="6381750"/>
          <p14:tracePt t="245230" x="1866900" y="6381750"/>
          <p14:tracePt t="245247" x="1879600" y="6381750"/>
          <p14:tracePt t="245265" x="1892300" y="6381750"/>
          <p14:tracePt t="245473" x="1905000" y="6375400"/>
          <p14:tracePt t="245480" x="1911350" y="6375400"/>
          <p14:tracePt t="245489" x="1924050" y="6375400"/>
          <p14:tracePt t="245496" x="1930400" y="6369050"/>
          <p14:tracePt t="245513" x="1949450" y="6369050"/>
          <p14:tracePt t="245532" x="1955800" y="6369050"/>
          <p14:tracePt t="245547" x="1962150" y="6369050"/>
          <p14:tracePt t="245563" x="1968500" y="6369050"/>
          <p14:tracePt t="245580" x="1974850" y="6369050"/>
          <p14:tracePt t="245596" x="1987550" y="6369050"/>
          <p14:tracePt t="245630" x="1993900" y="6375400"/>
          <p14:tracePt t="245646" x="2000250" y="6381750"/>
          <p14:tracePt t="245663" x="2000250" y="6388100"/>
          <p14:tracePt t="245678" x="2000250" y="6394450"/>
          <p14:tracePt t="245695" x="1993900" y="6394450"/>
          <p14:tracePt t="245703" x="1987550" y="6394450"/>
          <p14:tracePt t="245726" x="1974850" y="6407150"/>
          <p14:tracePt t="245734" x="1968500" y="6407150"/>
          <p14:tracePt t="245752" x="1962150" y="6413500"/>
          <p14:tracePt t="245766" x="1943100" y="6432550"/>
          <p14:tracePt t="245783" x="1924050" y="6445250"/>
          <p14:tracePt t="245797" x="1917700" y="6457950"/>
          <p14:tracePt t="245813" x="1905000" y="6496050"/>
          <p14:tracePt t="245830" x="1898650" y="6496050"/>
          <p14:tracePt t="246785" x="1917700" y="6508750"/>
          <p14:tracePt t="246790" x="1987550" y="6521450"/>
          <p14:tracePt t="246799" x="2063750" y="6527800"/>
          <p14:tracePt t="246813" x="2235200" y="6553200"/>
          <p14:tracePt t="246830" x="2387600" y="6578600"/>
          <p14:tracePt t="246846" x="2533650" y="6597650"/>
          <p14:tracePt t="246863" x="2692400" y="6604000"/>
          <p14:tracePt t="246879" x="2794000" y="6623050"/>
          <p14:tracePt t="246896" x="2838450" y="6623050"/>
          <p14:tracePt t="246915" x="2851150" y="6623050"/>
          <p14:tracePt t="246930" x="2857500" y="6623050"/>
          <p14:tracePt t="246946" x="2882900" y="6623050"/>
          <p14:tracePt t="246963" x="2940050" y="6604000"/>
          <p14:tracePt t="246980" x="3009900" y="6584950"/>
          <p14:tracePt t="246997" x="3092450" y="6565900"/>
          <p14:tracePt t="247014" x="3187700" y="6553200"/>
          <p14:tracePt t="247031" x="3244850" y="6546850"/>
          <p14:tracePt t="247047" x="3282950" y="6546850"/>
          <p14:tracePt t="247063" x="3340100" y="6546850"/>
          <p14:tracePt t="247080" x="3467100" y="6546850"/>
          <p14:tracePt t="247096" x="3606800" y="6546850"/>
          <p14:tracePt t="247113" x="3778250" y="6546850"/>
          <p14:tracePt t="247130" x="3911600" y="6546850"/>
          <p14:tracePt t="247146" x="4000500" y="6546850"/>
          <p14:tracePt t="247164" x="4006850" y="6540500"/>
          <p14:tracePt t="247180" x="4019550" y="6540500"/>
          <p14:tracePt t="247617" x="4006850" y="6540500"/>
          <p14:tracePt t="247627" x="4000500" y="6540500"/>
          <p14:tracePt t="247633" x="3975100" y="6540500"/>
          <p14:tracePt t="247646" x="3898900" y="6540500"/>
          <p14:tracePt t="247664" x="3803650" y="6540500"/>
          <p14:tracePt t="247680" x="3740150" y="6540500"/>
          <p14:tracePt t="247697" x="3714750" y="6546850"/>
          <p14:tracePt t="247738" x="3708400" y="6546850"/>
          <p14:tracePt t="247767" x="3708400" y="6553200"/>
          <p14:tracePt t="247776" x="3708400" y="6559550"/>
          <p14:tracePt t="247785" x="3714750" y="6565900"/>
          <p14:tracePt t="248798" x="3702050" y="6565900"/>
          <p14:tracePt t="248806" x="3695700" y="6565900"/>
          <p14:tracePt t="248814" x="3676650" y="6565900"/>
          <p14:tracePt t="248829" x="3632200" y="6565900"/>
          <p14:tracePt t="248846" x="3575050" y="6565900"/>
          <p14:tracePt t="248863" x="3524250" y="6565900"/>
          <p14:tracePt t="248879" x="3454400" y="6565900"/>
          <p14:tracePt t="248896" x="3314700" y="6565900"/>
          <p14:tracePt t="248913" x="3041650" y="6565900"/>
          <p14:tracePt t="248929" x="2743200" y="6565900"/>
          <p14:tracePt t="248946" x="2419350" y="6565900"/>
          <p14:tracePt t="248963" x="2120900" y="6565900"/>
          <p14:tracePt t="248979" x="1879600" y="6565900"/>
          <p14:tracePt t="248996" x="1727200" y="6565900"/>
          <p14:tracePt t="249013" x="1625600" y="6565900"/>
          <p14:tracePt t="249030" x="1612900" y="6565900"/>
          <p14:tracePt t="249207" x="1612900" y="6559550"/>
          <p14:tracePt t="249215" x="1612900" y="6540500"/>
          <p14:tracePt t="249222" x="1612900" y="6515100"/>
          <p14:tracePt t="249230" x="1631950" y="6489700"/>
          <p14:tracePt t="249246" x="1682750" y="6413500"/>
          <p14:tracePt t="249263" x="1733550" y="6350000"/>
          <p14:tracePt t="249279" x="1778000" y="6286500"/>
          <p14:tracePt t="249296" x="1809750" y="6242050"/>
          <p14:tracePt t="249313" x="1835150" y="6197600"/>
          <p14:tracePt t="249329" x="1854200" y="6153150"/>
          <p14:tracePt t="249346" x="1866900" y="6115050"/>
          <p14:tracePt t="249363" x="1879600" y="6083300"/>
          <p14:tracePt t="249379" x="1892300" y="6064250"/>
          <p14:tracePt t="249396" x="1898650" y="6038850"/>
          <p14:tracePt t="249446" x="1905000" y="6045200"/>
          <p14:tracePt t="249454" x="1911350" y="6076950"/>
          <p14:tracePt t="249463" x="1924050" y="6127750"/>
          <p14:tracePt t="249479" x="1949450" y="6242050"/>
          <p14:tracePt t="249496" x="1974850" y="6330950"/>
          <p14:tracePt t="249513" x="1993900" y="6388100"/>
          <p14:tracePt t="249531" x="2000250" y="6400800"/>
          <p14:tracePt t="249590" x="2006600" y="6400800"/>
          <p14:tracePt t="249598" x="2019300" y="6375400"/>
          <p14:tracePt t="249606" x="2032000" y="6324600"/>
          <p14:tracePt t="249615" x="2038350" y="6280150"/>
          <p14:tracePt t="249629" x="2070100" y="6172200"/>
          <p14:tracePt t="249646" x="2089150" y="6076950"/>
          <p14:tracePt t="249666" x="2108200" y="6019800"/>
          <p14:tracePt t="249679" x="2114550" y="6007100"/>
          <p14:tracePt t="249735" x="2114550" y="6038850"/>
          <p14:tracePt t="249741" x="2114550" y="6089650"/>
          <p14:tracePt t="249754" x="2114550" y="6146800"/>
          <p14:tracePt t="249763" x="2108200" y="6197600"/>
          <p14:tracePt t="249782" x="2082800" y="6356350"/>
          <p14:tracePt t="249797" x="2076450" y="6375400"/>
          <p14:tracePt t="249817" x="2057400" y="6413500"/>
          <p14:tracePt t="249875" x="2057400" y="6407150"/>
          <p14:tracePt t="249878" x="2044700" y="6356350"/>
          <p14:tracePt t="249886" x="2025650" y="6311900"/>
          <p14:tracePt t="249896" x="1993900" y="6267450"/>
          <p14:tracePt t="249915" x="1955800" y="6184900"/>
          <p14:tracePt t="249930" x="1924050" y="6127750"/>
          <p14:tracePt t="249946" x="1917700" y="6121400"/>
          <p14:tracePt t="250001" x="1917700" y="6127750"/>
          <p14:tracePt t="250005" x="1905000" y="6159500"/>
          <p14:tracePt t="250019" x="1905000" y="6184900"/>
          <p14:tracePt t="250032" x="1892300" y="6261100"/>
          <p14:tracePt t="250046" x="1873250" y="6299200"/>
          <p14:tracePt t="250064" x="1873250" y="6324600"/>
          <p14:tracePt t="250150" x="1873250" y="6299200"/>
          <p14:tracePt t="250159" x="1873250" y="6280150"/>
          <p14:tracePt t="250167" x="1873250" y="6267450"/>
          <p14:tracePt t="250179" x="1873250" y="6248400"/>
          <p14:tracePt t="250196" x="1873250" y="6216650"/>
          <p14:tracePt t="250213" x="1873250" y="6210300"/>
          <p14:tracePt t="250296" x="1873250" y="6242050"/>
          <p14:tracePt t="250302" x="1873250" y="6273800"/>
          <p14:tracePt t="250318" x="1873250" y="6330950"/>
          <p14:tracePt t="250329" x="1873250" y="6350000"/>
          <p14:tracePt t="250346" x="1873250" y="6356350"/>
          <p14:tracePt t="250414" x="1873250" y="6337300"/>
          <p14:tracePt t="250422" x="1873250" y="6305550"/>
          <p14:tracePt t="250431" x="1873250" y="6273800"/>
          <p14:tracePt t="250446" x="1879600" y="6191250"/>
          <p14:tracePt t="250463" x="1885950" y="6127750"/>
          <p14:tracePt t="250479" x="1892300" y="6096000"/>
          <p14:tracePt t="250496" x="1892300" y="6083300"/>
          <p14:tracePt t="250600" x="1905000" y="6102350"/>
          <p14:tracePt t="250610" x="1905000" y="6146800"/>
          <p14:tracePt t="250617" x="1905000" y="6178550"/>
          <p14:tracePt t="250629" x="1917700" y="6248400"/>
          <p14:tracePt t="250646" x="1930400" y="6311900"/>
          <p14:tracePt t="250663" x="1936750" y="6356350"/>
          <p14:tracePt t="250680" x="1943100" y="6381750"/>
          <p14:tracePt t="251136" x="1943100" y="6362700"/>
          <p14:tracePt t="251144" x="1943100" y="6330950"/>
          <p14:tracePt t="251152" x="1943100" y="6305550"/>
          <p14:tracePt t="251162" x="1943100" y="6267450"/>
          <p14:tracePt t="251179" x="1968500" y="6184900"/>
          <p14:tracePt t="251196" x="1987550" y="6127750"/>
          <p14:tracePt t="251213" x="2000250" y="6096000"/>
          <p14:tracePt t="251230" x="2000250" y="6083300"/>
          <p14:tracePt t="251361" x="2000250" y="6096000"/>
          <p14:tracePt t="251366" x="2000250" y="6134100"/>
          <p14:tracePt t="251379" x="2000250" y="6197600"/>
          <p14:tracePt t="251396" x="1981200" y="6299200"/>
          <p14:tracePt t="251414" x="1955800" y="6426200"/>
          <p14:tracePt t="251429" x="1949450" y="6470650"/>
          <p14:tracePt t="251446" x="1943100" y="6489700"/>
          <p14:tracePt t="251600" x="1943100" y="6477000"/>
          <p14:tracePt t="251608" x="1943100" y="6451600"/>
          <p14:tracePt t="251617" x="1943100" y="6438900"/>
          <p14:tracePt t="251629" x="1943100" y="6394450"/>
          <p14:tracePt t="251646" x="1943100" y="6318250"/>
          <p14:tracePt t="251665" x="1943100" y="6242050"/>
          <p14:tracePt t="251679" x="1943100" y="6165850"/>
          <p14:tracePt t="251696" x="1943100" y="6121400"/>
          <p14:tracePt t="251713" x="1943100" y="6108700"/>
          <p14:tracePt t="251887" x="1943100" y="6134100"/>
          <p14:tracePt t="251893" x="1943100" y="6172200"/>
          <p14:tracePt t="251902" x="1943100" y="6216650"/>
          <p14:tracePt t="251912" x="1943100" y="6254750"/>
          <p14:tracePt t="251929" x="1930400" y="6311900"/>
          <p14:tracePt t="251946" x="1924050" y="6356350"/>
          <p14:tracePt t="251963" x="1924050" y="6394450"/>
          <p14:tracePt t="251979" x="1924050" y="6400800"/>
          <p14:tracePt t="252099" x="1924050" y="6381750"/>
          <p14:tracePt t="252105" x="1924050" y="6350000"/>
          <p14:tracePt t="252115" x="1930400" y="6311900"/>
          <p14:tracePt t="252130" x="1936750" y="6254750"/>
          <p14:tracePt t="252146" x="1943100" y="6210300"/>
          <p14:tracePt t="252163" x="1943100" y="6178550"/>
          <p14:tracePt t="252179" x="1943100" y="6159500"/>
          <p14:tracePt t="252196" x="1943100" y="6153150"/>
          <p14:tracePt t="252363" x="1949450" y="6146800"/>
          <p14:tracePt t="252369" x="1949450" y="6134100"/>
          <p14:tracePt t="252379" x="1949450" y="6127750"/>
          <p14:tracePt t="252396" x="1949450" y="6089650"/>
          <p14:tracePt t="252413" x="1949450" y="6064250"/>
          <p14:tracePt t="252430" x="1949450" y="6045200"/>
          <p14:tracePt t="252537" x="1949450" y="6070600"/>
          <p14:tracePt t="252544" x="1949450" y="6108700"/>
          <p14:tracePt t="252553" x="1949450" y="6140450"/>
          <p14:tracePt t="252566" x="1949450" y="6229350"/>
          <p14:tracePt t="252579" x="1949450" y="6261100"/>
          <p14:tracePt t="252597" x="1949450" y="6356350"/>
          <p14:tracePt t="252613" x="1949450" y="6381750"/>
          <p14:tracePt t="252629" x="1949450" y="6432550"/>
          <p14:tracePt t="252646" x="1949450" y="6451600"/>
          <p14:tracePt t="252848" x="1949450" y="6445250"/>
          <p14:tracePt t="252856" x="1955800" y="6419850"/>
          <p14:tracePt t="252865" x="1955800" y="6375400"/>
          <p14:tracePt t="252879" x="1968500" y="6305550"/>
          <p14:tracePt t="252896" x="1981200" y="6254750"/>
          <p14:tracePt t="252915" x="1987550" y="6223000"/>
          <p14:tracePt t="252930" x="1987550" y="6210300"/>
          <p14:tracePt t="253046" x="1987550" y="6203950"/>
          <p14:tracePt t="253065" x="1987550" y="6184900"/>
          <p14:tracePt t="253070" x="1987550" y="6165850"/>
          <p14:tracePt t="253079" x="1987550" y="6159500"/>
          <p14:tracePt t="253096" x="1987550" y="6115050"/>
          <p14:tracePt t="253112" x="1987550" y="6089650"/>
          <p14:tracePt t="253129" x="1987550" y="6064250"/>
          <p14:tracePt t="253220" x="1993900" y="6064250"/>
          <p14:tracePt t="253224" x="1993900" y="6083300"/>
          <p14:tracePt t="253234" x="1993900" y="6102350"/>
          <p14:tracePt t="253246" x="2000250" y="6127750"/>
          <p14:tracePt t="253263" x="2006600" y="6165850"/>
          <p14:tracePt t="253281" x="2012950" y="6229350"/>
          <p14:tracePt t="253296" x="2019300" y="6305550"/>
          <p14:tracePt t="253314" x="2032000" y="6375400"/>
          <p14:tracePt t="253329" x="2032000" y="6413500"/>
          <p14:tracePt t="253346" x="2032000" y="6445250"/>
          <p14:tracePt t="253363" x="2038350" y="6464300"/>
          <p14:tracePt t="253380" x="2038350" y="6477000"/>
          <p14:tracePt t="253396" x="2038350" y="6483350"/>
          <p14:tracePt t="253413" x="2038350" y="6496050"/>
          <p14:tracePt t="253511" x="2038350" y="6470650"/>
          <p14:tracePt t="253520" x="2038350" y="6432550"/>
          <p14:tracePt t="253533" x="2032000" y="6394450"/>
          <p14:tracePt t="253546" x="2025650" y="6311900"/>
          <p14:tracePt t="253563" x="2019300" y="6242050"/>
          <p14:tracePt t="253580" x="2006600" y="6184900"/>
          <p14:tracePt t="253597" x="2006600" y="6115050"/>
          <p14:tracePt t="253613" x="2006600" y="6096000"/>
          <p14:tracePt t="253630" x="2006600" y="6089650"/>
          <p14:tracePt t="253646" x="2006600" y="6076950"/>
          <p14:tracePt t="253663" x="2006600" y="6070600"/>
          <p14:tracePt t="253696" x="2006600" y="6057900"/>
          <p14:tracePt t="253712" x="2006600" y="6051550"/>
          <p14:tracePt t="253729" x="2006600" y="6038850"/>
          <p14:tracePt t="253856" x="2006600" y="6051550"/>
          <p14:tracePt t="253864" x="2000250" y="6057900"/>
          <p14:tracePt t="253872" x="2000250" y="6070600"/>
          <p14:tracePt t="253881" x="2000250" y="6083300"/>
          <p14:tracePt t="253896" x="1993900" y="6127750"/>
          <p14:tracePt t="253914" x="1981200" y="6203950"/>
          <p14:tracePt t="253929" x="1968500" y="6299200"/>
          <p14:tracePt t="253946" x="1955800" y="6381750"/>
          <p14:tracePt t="253963" x="1943100" y="6426200"/>
          <p14:tracePt t="253979" x="1943100" y="6457950"/>
          <p14:tracePt t="253996" x="1943100" y="6470650"/>
          <p14:tracePt t="254012" x="1943100" y="6489700"/>
          <p14:tracePt t="254030" x="1943100" y="6496050"/>
          <p14:tracePt t="254166" x="1943100" y="6489700"/>
          <p14:tracePt t="254175" x="1943100" y="6464300"/>
          <p14:tracePt t="254182" x="1943100" y="6426200"/>
          <p14:tracePt t="254196" x="1943100" y="6400800"/>
          <p14:tracePt t="254213" x="1943100" y="6337300"/>
          <p14:tracePt t="254229" x="1943100" y="6280150"/>
          <p14:tracePt t="254246" x="1943100" y="6191250"/>
          <p14:tracePt t="254263" x="1943100" y="6153150"/>
          <p14:tracePt t="254280" x="1943100" y="6134100"/>
          <p14:tracePt t="254296" x="1943100" y="6127750"/>
          <p14:tracePt t="254315" x="1943100" y="6121400"/>
          <p14:tracePt t="254590" x="1943100" y="6115050"/>
          <p14:tracePt t="254598" x="1949450" y="6115050"/>
          <p14:tracePt t="254606" x="1974850" y="6115050"/>
          <p14:tracePt t="254614" x="2019300" y="6115050"/>
          <p14:tracePt t="254629" x="2032000" y="6115050"/>
          <p14:tracePt t="254692" x="2038350" y="6108700"/>
          <p14:tracePt t="254695" x="2044700" y="6108700"/>
          <p14:tracePt t="254712" x="2044700" y="6102350"/>
          <p14:tracePt t="254722" x="2044700" y="6096000"/>
          <p14:tracePt t="254735" x="2044700" y="6089650"/>
          <p14:tracePt t="254746" x="2044700" y="6083300"/>
          <p14:tracePt t="254763" x="1987550" y="6076950"/>
          <p14:tracePt t="254781" x="1905000" y="6076950"/>
          <p14:tracePt t="254796" x="1809750" y="6076950"/>
          <p14:tracePt t="254812" x="1778000" y="6076950"/>
          <p14:tracePt t="254829" x="1765300" y="6076950"/>
          <p14:tracePt t="254896" x="1758950" y="6076950"/>
          <p14:tracePt t="254915" x="1752600" y="6064250"/>
          <p14:tracePt t="254920" x="1739900" y="6057900"/>
          <p14:tracePt t="254929" x="1739900" y="6051550"/>
          <p14:tracePt t="254946" x="1739900" y="6045200"/>
          <p14:tracePt t="255022" x="1739900" y="6051550"/>
          <p14:tracePt t="255033" x="1733550" y="6064250"/>
          <p14:tracePt t="255038" x="1733550" y="6076950"/>
          <p14:tracePt t="255050" x="1727200" y="6096000"/>
          <p14:tracePt t="255065" x="1720850" y="6127750"/>
          <p14:tracePt t="255079" x="1714500" y="6159500"/>
          <p14:tracePt t="255096" x="1708150" y="6172200"/>
          <p14:tracePt t="255112" x="1701800" y="6191250"/>
          <p14:tracePt t="255129" x="1695450" y="6191250"/>
          <p14:tracePt t="255174" x="1695450" y="6197600"/>
          <p14:tracePt t="255252" x="1701800" y="6197600"/>
          <p14:tracePt t="255317" x="1689100" y="6184900"/>
          <p14:tracePt t="255329" x="1670050" y="6184900"/>
          <p14:tracePt t="255345" x="1638300" y="6184900"/>
          <p14:tracePt t="255362" x="1600200" y="6184900"/>
          <p14:tracePt t="255379" x="1574800" y="6184900"/>
          <p14:tracePt t="255396" x="1555750" y="6184900"/>
          <p14:tracePt t="255413" x="1543050" y="6191250"/>
          <p14:tracePt t="255627" x="1555750" y="6191250"/>
          <p14:tracePt t="255631" x="1562100" y="6191250"/>
          <p14:tracePt t="255645" x="1600200" y="6191250"/>
          <p14:tracePt t="255664" x="1651000" y="6178550"/>
          <p14:tracePt t="255679" x="1689100" y="6172200"/>
          <p14:tracePt t="255696" x="1727200" y="6172200"/>
          <p14:tracePt t="255712" x="1752600" y="6165850"/>
          <p14:tracePt t="255729" x="1758950" y="6159500"/>
          <p14:tracePt t="255767" x="1765300" y="6159500"/>
          <p14:tracePt t="255982" x="1771650" y="6159500"/>
          <p14:tracePt t="255990" x="1784350" y="6159500"/>
          <p14:tracePt t="256000" x="1790700" y="6159500"/>
          <p14:tracePt t="256013" x="1809750" y="6165850"/>
          <p14:tracePt t="256031" x="1854200" y="6172200"/>
          <p14:tracePt t="256045" x="1866900" y="6184900"/>
          <p14:tracePt t="256063" x="1879600" y="6184900"/>
          <p14:tracePt t="256192" x="1873250" y="6191250"/>
          <p14:tracePt t="256198" x="1860550" y="6197600"/>
          <p14:tracePt t="256206" x="1847850" y="6210300"/>
          <p14:tracePt t="256220" x="1835150" y="6216650"/>
          <p14:tracePt t="256229" x="1816100" y="6223000"/>
          <p14:tracePt t="256246" x="1803400" y="6229350"/>
          <p14:tracePt t="256432" x="1809750" y="6223000"/>
          <p14:tracePt t="256442" x="1816100" y="6216650"/>
          <p14:tracePt t="256447" x="1822450" y="6210300"/>
          <p14:tracePt t="256462" x="1835150" y="6203950"/>
          <p14:tracePt t="256479" x="1841500" y="6197600"/>
          <p14:tracePt t="256552" x="1841500" y="6191250"/>
          <p14:tracePt t="256584" x="1847850" y="6178550"/>
          <p14:tracePt t="256594" x="1854200" y="6172200"/>
          <p14:tracePt t="256598" x="1854200" y="6165850"/>
          <p14:tracePt t="256613" x="1860550" y="6165850"/>
          <p14:tracePt t="256629" x="1873250" y="6140450"/>
          <p14:tracePt t="256646" x="1873250" y="6134100"/>
          <p14:tracePt t="256664" x="1873250" y="6127750"/>
          <p14:tracePt t="257088" x="1860550" y="6127750"/>
          <p14:tracePt t="257099" x="1847850" y="6127750"/>
          <p14:tracePt t="257104" x="1828800" y="6127750"/>
          <p14:tracePt t="257112" x="1809750" y="6127750"/>
          <p14:tracePt t="257129" x="1778000" y="6127750"/>
          <p14:tracePt t="257145" x="1739900" y="6127750"/>
          <p14:tracePt t="257164" x="1720850" y="6134100"/>
          <p14:tracePt t="258142" x="1720850" y="6146800"/>
          <p14:tracePt t="258150" x="1720850" y="6165850"/>
          <p14:tracePt t="258162" x="1727200" y="6178550"/>
          <p14:tracePt t="258166" x="1733550" y="6197600"/>
          <p14:tracePt t="258179" x="1739900" y="6229350"/>
          <p14:tracePt t="258195" x="1758950" y="6267450"/>
          <p14:tracePt t="258213" x="1771650" y="6305550"/>
          <p14:tracePt t="258229" x="1778000" y="6324600"/>
          <p14:tracePt t="258245" x="1790700" y="6362700"/>
          <p14:tracePt t="258262" x="1797050" y="6388100"/>
          <p14:tracePt t="258280" x="1809750" y="6419850"/>
          <p14:tracePt t="258295" x="1816100" y="6445250"/>
          <p14:tracePt t="258312" x="1816100" y="6457950"/>
          <p14:tracePt t="258329" x="1822450" y="6477000"/>
          <p14:tracePt t="258345" x="1828800" y="6489700"/>
          <p14:tracePt t="258566" x="1828800" y="6496050"/>
          <p14:tracePt t="259284" x="1835150" y="6502400"/>
          <p14:tracePt t="259489" x="1841500" y="6496050"/>
          <p14:tracePt t="259496" x="1841500" y="6489700"/>
          <p14:tracePt t="259504" x="1841500" y="6483350"/>
          <p14:tracePt t="259512" x="1847850" y="6483350"/>
          <p14:tracePt t="259532" x="1854200" y="6464300"/>
          <p14:tracePt t="259565" x="1854200" y="6451600"/>
          <p14:tracePt t="260454" x="1854200" y="6445250"/>
          <p14:tracePt t="260462" x="1854200" y="6432550"/>
          <p14:tracePt t="260470" x="1835150" y="6426200"/>
          <p14:tracePt t="260481" x="1809750" y="6413500"/>
          <p14:tracePt t="260496" x="1752600" y="6388100"/>
          <p14:tracePt t="260512" x="1682750" y="6356350"/>
          <p14:tracePt t="260531" x="1663700" y="6356350"/>
          <p14:tracePt t="260546" x="1657350" y="6350000"/>
          <p14:tracePt t="260575" x="1651000" y="6343650"/>
          <p14:tracePt t="260590" x="1651000" y="6337300"/>
          <p14:tracePt t="260647" x="1651000" y="6318250"/>
          <p14:tracePt t="260656" x="1651000" y="6311900"/>
          <p14:tracePt t="260662" x="1651000" y="6305550"/>
          <p14:tracePt t="260678" x="1651000" y="6292850"/>
          <p14:tracePt t="260695" x="1657350" y="6292850"/>
          <p14:tracePt t="260712" x="1663700" y="6286500"/>
          <p14:tracePt t="260729" x="1670050" y="6280150"/>
          <p14:tracePt t="260800" x="1676400" y="6280150"/>
          <p14:tracePt t="260819" x="1689100" y="6280150"/>
          <p14:tracePt t="260824" x="1701800" y="6280150"/>
          <p14:tracePt t="260832" x="1720850" y="6280150"/>
          <p14:tracePt t="260845" x="1778000" y="6273800"/>
          <p14:tracePt t="260862" x="1860550" y="6254750"/>
          <p14:tracePt t="260878" x="1987550" y="6242050"/>
          <p14:tracePt t="260895" x="2114550" y="6223000"/>
          <p14:tracePt t="260914" x="2286000" y="6223000"/>
          <p14:tracePt t="260929" x="2470150" y="6223000"/>
          <p14:tracePt t="260945" x="2692400" y="6223000"/>
          <p14:tracePt t="260962" x="2978150" y="6210300"/>
          <p14:tracePt t="260978" x="3422650" y="6210300"/>
          <p14:tracePt t="260995" x="3841750" y="6210300"/>
          <p14:tracePt t="261012" x="4152900" y="6210300"/>
          <p14:tracePt t="261030" x="4413250" y="6210300"/>
          <p14:tracePt t="261045" x="4483100" y="6210300"/>
          <p14:tracePt t="261063" x="4489450" y="6210300"/>
          <p14:tracePt t="261219" x="4495800" y="6210300"/>
          <p14:tracePt t="261225" x="4502150" y="6210300"/>
          <p14:tracePt t="261232" x="4514850" y="6203950"/>
          <p14:tracePt t="261245" x="4559300" y="6203950"/>
          <p14:tracePt t="261262" x="4591050" y="6203950"/>
          <p14:tracePt t="261282" x="4622800" y="6191250"/>
          <p14:tracePt t="261296" x="4635500" y="6184900"/>
          <p14:tracePt t="261316" x="4641850" y="6184900"/>
          <p14:tracePt t="261398" x="4648200" y="6184900"/>
          <p14:tracePt t="261408" x="4654550" y="6184900"/>
          <p14:tracePt t="261415" x="4660900" y="6184900"/>
          <p14:tracePt t="261428" x="4667250" y="6178550"/>
          <p14:tracePt t="261445" x="4705350" y="6165850"/>
          <p14:tracePt t="261462" x="4730750" y="6159500"/>
          <p14:tracePt t="261478" x="4781550" y="6153150"/>
          <p14:tracePt t="261495" x="4813300" y="6146800"/>
          <p14:tracePt t="261512" x="4832350" y="6146800"/>
          <p14:tracePt t="261532" x="4838700" y="6146800"/>
          <p14:tracePt t="261546" x="4845050" y="6140450"/>
          <p14:tracePt t="261664" x="4838700" y="6140450"/>
          <p14:tracePt t="261672" x="4832350" y="6140450"/>
          <p14:tracePt t="261682" x="4813300" y="6134100"/>
          <p14:tracePt t="261695" x="4781550" y="6121400"/>
          <p14:tracePt t="261712" x="4743450" y="6121400"/>
          <p14:tracePt t="261729" x="4724400" y="6121400"/>
          <p14:tracePt t="261745" x="4718050" y="6121400"/>
          <p14:tracePt t="261762" x="4711700" y="6121400"/>
          <p14:tracePt t="261808" x="4705350" y="6121400"/>
          <p14:tracePt t="261824" x="4699000" y="6121400"/>
          <p14:tracePt t="261833" x="4692650" y="6121400"/>
          <p14:tracePt t="261845" x="4686300" y="6121400"/>
          <p14:tracePt t="264118" x="4692650" y="6121400"/>
          <p14:tracePt t="264125" x="4705350" y="6121400"/>
          <p14:tracePt t="264135" x="4724400" y="6121400"/>
          <p14:tracePt t="264144" x="4743450" y="6121400"/>
          <p14:tracePt t="264161" x="4768850" y="6121400"/>
          <p14:tracePt t="264178" x="4775200" y="6121400"/>
          <p14:tracePt t="264195" x="4787900" y="6121400"/>
          <p14:tracePt t="264297" x="4787900" y="6115050"/>
          <p14:tracePt t="264316" x="4794250" y="6102350"/>
          <p14:tracePt t="264328" x="4794250" y="6096000"/>
          <p14:tracePt t="264336" x="4794250" y="6083300"/>
          <p14:tracePt t="264351" x="4794250" y="6070600"/>
          <p14:tracePt t="264361" x="4794250" y="6064250"/>
          <p14:tracePt t="264382" x="4794250" y="6057900"/>
          <p14:tracePt t="264407" x="4787900" y="6045200"/>
          <p14:tracePt t="264432" x="4775200" y="6045200"/>
          <p14:tracePt t="264443" x="4775200" y="6038850"/>
          <p14:tracePt t="264446" x="4768850" y="6032500"/>
          <p14:tracePt t="264462" x="4762500" y="6026150"/>
          <p14:tracePt t="264478" x="4749800" y="6019800"/>
          <p14:tracePt t="264495" x="4743450" y="6013450"/>
          <p14:tracePt t="264565" x="4730750" y="6013450"/>
          <p14:tracePt t="264578" x="4724400" y="6013450"/>
          <p14:tracePt t="264595" x="4724400" y="6045200"/>
          <p14:tracePt t="264599" x="4724400" y="6064250"/>
          <p14:tracePt t="264611" x="4711700" y="6070600"/>
          <p14:tracePt t="264628" x="4699000" y="6127750"/>
          <p14:tracePt t="264645" x="4699000" y="6165850"/>
          <p14:tracePt t="264663" x="4686300" y="6210300"/>
          <p14:tracePt t="264678" x="4686300" y="6223000"/>
          <p14:tracePt t="264758" x="4686300" y="6229350"/>
          <p14:tracePt t="264785" x="4686300" y="6223000"/>
          <p14:tracePt t="264790" x="4686300" y="6203950"/>
          <p14:tracePt t="264800" x="4692650" y="6172200"/>
          <p14:tracePt t="264814" x="4711700" y="6115050"/>
          <p14:tracePt t="264828" x="4711700" y="6096000"/>
          <p14:tracePt t="264845" x="4730750" y="6057900"/>
          <p14:tracePt t="264861" x="4737100" y="6045200"/>
          <p14:tracePt t="264920" x="4749800" y="6057900"/>
          <p14:tracePt t="264926" x="4756150" y="6070600"/>
          <p14:tracePt t="264934" x="4756150" y="6102350"/>
          <p14:tracePt t="264945" x="4762500" y="6115050"/>
          <p14:tracePt t="264961" x="4775200" y="6153150"/>
          <p14:tracePt t="264978" x="4775200" y="6159500"/>
          <p14:tracePt t="265012" x="4781550" y="6165850"/>
          <p14:tracePt t="265033" x="4794250" y="6165850"/>
          <p14:tracePt t="265045" x="4806950" y="6153150"/>
          <p14:tracePt t="265063" x="4883150" y="6108700"/>
          <p14:tracePt t="265078" x="4902200" y="6096000"/>
          <p14:tracePt t="265095" x="4908550" y="6096000"/>
          <p14:tracePt t="265111" x="4914900" y="6096000"/>
          <p14:tracePt t="265194" x="4921250" y="6096000"/>
          <p14:tracePt t="265809" x="4927600" y="6096000"/>
          <p14:tracePt t="265819" x="4946650" y="6096000"/>
          <p14:tracePt t="265828" x="4953000" y="6096000"/>
          <p14:tracePt t="265845" x="4972050" y="6096000"/>
          <p14:tracePt t="265861" x="4984750" y="6102350"/>
          <p14:tracePt t="265878" x="4991100" y="6102350"/>
          <p14:tracePt t="265937" x="4997450" y="6108700"/>
          <p14:tracePt t="266473" x="4984750" y="6108700"/>
          <p14:tracePt t="266480" x="4959350" y="6108700"/>
          <p14:tracePt t="266489" x="4927600" y="6108700"/>
          <p14:tracePt t="266496" x="4883150" y="6108700"/>
          <p14:tracePt t="266511" x="4806950" y="6108700"/>
          <p14:tracePt t="266528" x="4730750" y="6108700"/>
          <p14:tracePt t="266545" x="4686300" y="6108700"/>
          <p14:tracePt t="266564" x="4629150" y="6127750"/>
          <p14:tracePt t="266578" x="4552950" y="6159500"/>
          <p14:tracePt t="266595" x="4464050" y="6203950"/>
          <p14:tracePt t="266597" x="4419600" y="6235700"/>
          <p14:tracePt t="266611" x="4356100" y="6261100"/>
          <p14:tracePt t="266628" x="4248150" y="6330950"/>
          <p14:tracePt t="266645" x="4114800" y="6388100"/>
          <p14:tracePt t="266664" x="4070350" y="6400800"/>
          <p14:tracePt t="266679" x="4051300" y="6400800"/>
          <p14:tracePt t="266695" x="4032250" y="6400800"/>
          <p14:tracePt t="266712" x="4025900" y="6400800"/>
          <p14:tracePt t="266728" x="4006850" y="6400800"/>
          <p14:tracePt t="266745" x="3962400" y="6400800"/>
          <p14:tracePt t="266761" x="3937000" y="6400800"/>
          <p14:tracePt t="266778" x="3898900" y="6407150"/>
          <p14:tracePt t="266795" x="3867150" y="6426200"/>
          <p14:tracePt t="266815" x="3797300" y="6451600"/>
          <p14:tracePt t="266829" x="3727450" y="6496050"/>
          <p14:tracePt t="266846" x="3663950" y="6515100"/>
          <p14:tracePt t="266862" x="3556000" y="6553200"/>
          <p14:tracePt t="266878" x="3467100" y="6578600"/>
          <p14:tracePt t="266895" x="3416300" y="6591300"/>
          <p14:tracePt t="266912" x="3397250" y="6591300"/>
          <p14:tracePt t="266945" x="3390900" y="6591300"/>
          <p14:tracePt t="266961" x="3384550" y="6591300"/>
          <p14:tracePt t="266978" x="3359150" y="6591300"/>
          <p14:tracePt t="266995" x="3314700" y="6591300"/>
          <p14:tracePt t="267011" x="3257550" y="6591300"/>
          <p14:tracePt t="267028" x="3187700" y="6584950"/>
          <p14:tracePt t="267045" x="3098800" y="6578600"/>
          <p14:tracePt t="267063" x="3041650" y="6565900"/>
          <p14:tracePt t="267078" x="3035300" y="6565900"/>
          <p14:tracePt t="267158" x="3022600" y="6559550"/>
          <p14:tracePt t="267166" x="2984500" y="6553200"/>
          <p14:tracePt t="267174" x="2959100" y="6540500"/>
          <p14:tracePt t="267182" x="2940050" y="6540500"/>
          <p14:tracePt t="267195" x="2921000" y="6540500"/>
          <p14:tracePt t="267212" x="2908300" y="6534150"/>
          <p14:tracePt t="267228" x="2901950" y="6534150"/>
          <p14:tracePt t="267504" x="2908300" y="6534150"/>
          <p14:tracePt t="267512" x="2940050" y="6534150"/>
          <p14:tracePt t="267519" x="2984500" y="6534150"/>
          <p14:tracePt t="267528" x="3041650" y="6534150"/>
          <p14:tracePt t="267545" x="3143250" y="6534150"/>
          <p14:tracePt t="267565" x="3238500" y="6534150"/>
          <p14:tracePt t="267578" x="3295650" y="6534150"/>
          <p14:tracePt t="267595" x="3321050" y="6534150"/>
          <p14:tracePt t="267598" x="3333750" y="6534150"/>
          <p14:tracePt t="267624" x="3340100" y="6521450"/>
          <p14:tracePt t="267642" x="3346450" y="6521450"/>
          <p14:tracePt t="267649" x="3359150" y="6521450"/>
          <p14:tracePt t="267667" x="3384550" y="6521450"/>
          <p14:tracePt t="267678" x="3416300" y="6521450"/>
          <p14:tracePt t="267695" x="3448050" y="6521450"/>
          <p14:tracePt t="267712" x="3467100" y="6521450"/>
          <p14:tracePt t="267728" x="3473450" y="6521450"/>
          <p14:tracePt t="267761" x="3479800" y="6521450"/>
          <p14:tracePt t="267778" x="3498850" y="6521450"/>
          <p14:tracePt t="267795" x="3511550" y="6521450"/>
          <p14:tracePt t="267815" x="3581400" y="6521450"/>
          <p14:tracePt t="267828" x="3606800" y="6521450"/>
          <p14:tracePt t="267845" x="3663950" y="6521450"/>
          <p14:tracePt t="267861" x="3746500" y="6521450"/>
          <p14:tracePt t="267878" x="3784600" y="6521450"/>
          <p14:tracePt t="267895" x="3803650" y="6521450"/>
          <p14:tracePt t="267912" x="3810000" y="6521450"/>
          <p14:tracePt t="267928" x="3822700" y="6521450"/>
          <p14:tracePt t="268006" x="3829050" y="6521450"/>
          <p14:tracePt t="268015" x="3841750" y="6521450"/>
          <p14:tracePt t="268022" x="3848100" y="6521450"/>
          <p14:tracePt t="268032" x="3867150" y="6521450"/>
          <p14:tracePt t="268045" x="3886200" y="6521450"/>
          <p14:tracePt t="268063" x="3924300" y="6521450"/>
          <p14:tracePt t="268078" x="3956050" y="6521450"/>
          <p14:tracePt t="268094" x="3994150" y="6521450"/>
          <p14:tracePt t="268111" x="4013200" y="6508750"/>
          <p14:tracePt t="268128" x="4032250" y="6502400"/>
          <p14:tracePt t="268145" x="4032250" y="6489700"/>
          <p14:tracePt t="268164" x="4038600" y="6464300"/>
          <p14:tracePt t="268178" x="4044950" y="6445250"/>
          <p14:tracePt t="268195" x="4051300" y="6419850"/>
          <p14:tracePt t="268211" x="4057650" y="6400800"/>
          <p14:tracePt t="268228" x="4057650" y="6394450"/>
          <p14:tracePt t="268318" x="4057650" y="6419850"/>
          <p14:tracePt t="268328" x="4057650" y="6432550"/>
          <p14:tracePt t="268345" x="4057650" y="6451600"/>
          <p14:tracePt t="268362" x="4057650" y="6464300"/>
          <p14:tracePt t="268425" x="4064000" y="6470650"/>
          <p14:tracePt t="268464" x="4070350" y="6464300"/>
          <p14:tracePt t="268480" x="4070350" y="6457950"/>
          <p14:tracePt t="268488" x="4070350" y="6451600"/>
          <p14:tracePt t="268505" x="4070350" y="6445250"/>
          <p14:tracePt t="268511" x="4070350" y="6438900"/>
          <p14:tracePt t="268528" x="4076700" y="6432550"/>
          <p14:tracePt t="268784" x="4089400" y="6432550"/>
          <p14:tracePt t="268792" x="4114800" y="6432550"/>
          <p14:tracePt t="268800" x="4140200" y="6432550"/>
          <p14:tracePt t="268815" x="4210050" y="6432550"/>
          <p14:tracePt t="268828" x="4260850" y="6432550"/>
          <p14:tracePt t="268845" x="4438650" y="6432550"/>
          <p14:tracePt t="268861" x="4559300" y="6432550"/>
          <p14:tracePt t="268878" x="4692650" y="6432550"/>
          <p14:tracePt t="268895" x="4826000" y="6432550"/>
          <p14:tracePt t="268912" x="4972050" y="6432550"/>
          <p14:tracePt t="268928" x="5124450" y="6432550"/>
          <p14:tracePt t="268944" x="5314950" y="6432550"/>
          <p14:tracePt t="268961" x="5499100" y="6432550"/>
          <p14:tracePt t="268978" x="5695950" y="6432550"/>
          <p14:tracePt t="268994" x="5905500" y="6432550"/>
          <p14:tracePt t="269011" x="6076950" y="6432550"/>
          <p14:tracePt t="269028" x="6178550" y="6432550"/>
          <p14:tracePt t="269044" x="6235700" y="6432550"/>
          <p14:tracePt t="269061" x="6280150" y="6432550"/>
          <p14:tracePt t="269113" x="6286500" y="6432550"/>
          <p14:tracePt t="269120" x="6299200" y="6432550"/>
          <p14:tracePt t="269134" x="6324600" y="6432550"/>
          <p14:tracePt t="269144" x="6350000" y="6432550"/>
          <p14:tracePt t="269161" x="6451600" y="6432550"/>
          <p14:tracePt t="269178" x="6584950" y="6432550"/>
          <p14:tracePt t="269195" x="6756400" y="6432550"/>
          <p14:tracePt t="269212" x="6870700" y="6432550"/>
          <p14:tracePt t="269229" x="6934200" y="6432550"/>
          <p14:tracePt t="269245" x="6959600" y="6432550"/>
          <p14:tracePt t="269288" x="6965950" y="6438900"/>
          <p14:tracePt t="269479" x="6978650" y="6438900"/>
          <p14:tracePt t="269486" x="7016750" y="6438900"/>
          <p14:tracePt t="269494" x="7067550" y="6438900"/>
          <p14:tracePt t="269511" x="7169150" y="6438900"/>
          <p14:tracePt t="269528" x="7251700" y="6438900"/>
          <p14:tracePt t="269544" x="7270750" y="6438900"/>
          <p14:tracePt t="269562" x="7277100" y="6438900"/>
          <p14:tracePt t="269578" x="7289800" y="6438900"/>
          <p14:tracePt t="269594" x="7296150" y="6432550"/>
          <p14:tracePt t="271568" x="7321550" y="6407150"/>
          <p14:tracePt t="271576" x="7353300" y="6369050"/>
          <p14:tracePt t="271584" x="7366000" y="6343650"/>
          <p14:tracePt t="271595" x="7385050" y="6311900"/>
          <p14:tracePt t="271611" x="7410450" y="6254750"/>
          <p14:tracePt t="271627" x="7423150" y="6203950"/>
          <p14:tracePt t="271644" x="7461250" y="6159500"/>
          <p14:tracePt t="271663" x="7499350" y="6102350"/>
          <p14:tracePt t="271678" x="7499350" y="6096000"/>
          <p14:tracePt t="273118" x="7499350" y="6089650"/>
          <p14:tracePt t="273142" x="7499350" y="6083300"/>
        </p14:tracePtLst>
      </p14:laserTrace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6" name="ZoneTexte 5"/>
          <p:cNvSpPr txBox="1"/>
          <p:nvPr>
            <p:custDataLst>
              <p:tags r:id="rId3"/>
            </p:custDataLst>
          </p:nvPr>
        </p:nvSpPr>
        <p:spPr>
          <a:xfrm>
            <a:off x="179512" y="698500"/>
            <a:ext cx="8856984" cy="461665"/>
          </a:xfrm>
          <a:prstGeom prst="rect">
            <a:avLst/>
          </a:prstGeom>
          <a:noFill/>
        </p:spPr>
        <p:txBody>
          <a:bodyPr wrap="square" rtlCol="0">
            <a:spAutoFit/>
          </a:bodyPr>
          <a:lstStyle/>
          <a:p>
            <a:pPr algn="just"/>
            <a:r>
              <a:rPr lang="fr-FR" sz="2400" b="1" dirty="0" smtClean="0">
                <a:solidFill>
                  <a:schemeClr val="tx2">
                    <a:lumMod val="75000"/>
                  </a:schemeClr>
                </a:solidFill>
              </a:rPr>
              <a:t>Réglage machine – Application</a:t>
            </a:r>
            <a:endParaRPr lang="fr-FR" dirty="0">
              <a:solidFill>
                <a:schemeClr val="tx2">
                  <a:lumMod val="75000"/>
                </a:schemeClr>
              </a:solidFill>
            </a:endParaRPr>
          </a:p>
        </p:txBody>
      </p:sp>
      <p:sp>
        <p:nvSpPr>
          <p:cNvPr id="24" name="Rectangle 23"/>
          <p:cNvSpPr/>
          <p:nvPr>
            <p:custDataLst>
              <p:tags r:id="rId4"/>
            </p:custDataLst>
          </p:nvPr>
        </p:nvSpPr>
        <p:spPr>
          <a:xfrm>
            <a:off x="179512" y="1160165"/>
            <a:ext cx="8568952" cy="1477328"/>
          </a:xfrm>
          <a:prstGeom prst="rect">
            <a:avLst/>
          </a:prstGeom>
        </p:spPr>
        <p:txBody>
          <a:bodyPr wrap="square">
            <a:spAutoFit/>
          </a:bodyPr>
          <a:lstStyle/>
          <a:p>
            <a:pPr algn="just"/>
            <a:r>
              <a:rPr lang="fr-FR" dirty="0" smtClean="0"/>
              <a:t>Réalisation d’un </a:t>
            </a:r>
            <a:r>
              <a:rPr lang="fr-FR" b="1" dirty="0" smtClean="0"/>
              <a:t>trou carré de 16 mm de </a:t>
            </a:r>
            <a:r>
              <a:rPr lang="fr-FR" b="1" dirty="0" smtClean="0"/>
              <a:t>côté </a:t>
            </a:r>
            <a:r>
              <a:rPr lang="fr-FR" b="1" dirty="0" smtClean="0"/>
              <a:t>et de 10 mm de profondeur </a:t>
            </a:r>
            <a:r>
              <a:rPr lang="fr-FR" dirty="0" smtClean="0"/>
              <a:t>dans une pièce </a:t>
            </a:r>
            <a:r>
              <a:rPr lang="fr-FR" b="1" dirty="0" smtClean="0"/>
              <a:t>acier avec une électrode en cuivre</a:t>
            </a:r>
            <a:r>
              <a:rPr lang="fr-FR" dirty="0" smtClean="0"/>
              <a:t>, et une </a:t>
            </a:r>
            <a:r>
              <a:rPr lang="fr-FR" b="1" dirty="0" smtClean="0"/>
              <a:t>circulation du diélectrique pas injection </a:t>
            </a:r>
            <a:r>
              <a:rPr lang="fr-FR" dirty="0" smtClean="0"/>
              <a:t>(et non </a:t>
            </a:r>
            <a:r>
              <a:rPr lang="fr-FR" dirty="0" smtClean="0"/>
              <a:t>par aspiration</a:t>
            </a:r>
            <a:r>
              <a:rPr lang="fr-FR" dirty="0" smtClean="0"/>
              <a:t>).</a:t>
            </a:r>
          </a:p>
          <a:p>
            <a:pPr algn="just"/>
            <a:r>
              <a:rPr lang="fr-FR" dirty="0" smtClean="0"/>
              <a:t>État </a:t>
            </a:r>
            <a:r>
              <a:rPr lang="fr-FR" dirty="0" smtClean="0"/>
              <a:t>de surface en finition </a:t>
            </a:r>
            <a:r>
              <a:rPr lang="fr-FR" b="1" dirty="0" smtClean="0"/>
              <a:t>CH 27 </a:t>
            </a:r>
            <a:r>
              <a:rPr lang="fr-FR" dirty="0" smtClean="0"/>
              <a:t>(Ra = 2,2 µm).</a:t>
            </a:r>
          </a:p>
          <a:p>
            <a:pPr algn="just"/>
            <a:r>
              <a:rPr lang="fr-FR" dirty="0" smtClean="0"/>
              <a:t>2 opérations : ébauche et finition</a:t>
            </a:r>
          </a:p>
        </p:txBody>
      </p:sp>
      <p:sp>
        <p:nvSpPr>
          <p:cNvPr id="7" name="ZoneTexte 6"/>
          <p:cNvSpPr txBox="1"/>
          <p:nvPr>
            <p:custDataLst>
              <p:tags r:id="rId5"/>
            </p:custDataLst>
          </p:nvPr>
        </p:nvSpPr>
        <p:spPr>
          <a:xfrm>
            <a:off x="158800" y="2762421"/>
            <a:ext cx="8856984" cy="461665"/>
          </a:xfrm>
          <a:prstGeom prst="rect">
            <a:avLst/>
          </a:prstGeom>
          <a:noFill/>
        </p:spPr>
        <p:txBody>
          <a:bodyPr wrap="square" rtlCol="0">
            <a:spAutoFit/>
          </a:bodyPr>
          <a:lstStyle/>
          <a:p>
            <a:pPr algn="just"/>
            <a:r>
              <a:rPr lang="fr-FR" sz="2400" b="1" dirty="0" smtClean="0">
                <a:solidFill>
                  <a:schemeClr val="tx2">
                    <a:lumMod val="75000"/>
                  </a:schemeClr>
                </a:solidFill>
              </a:rPr>
              <a:t>Phase d’ébauche</a:t>
            </a:r>
            <a:endParaRPr lang="fr-FR" dirty="0">
              <a:solidFill>
                <a:schemeClr val="tx2">
                  <a:lumMod val="75000"/>
                </a:schemeClr>
              </a:solidFill>
            </a:endParaRPr>
          </a:p>
        </p:txBody>
      </p:sp>
      <p:sp>
        <p:nvSpPr>
          <p:cNvPr id="8" name="ZoneTexte 7"/>
          <p:cNvSpPr txBox="1"/>
          <p:nvPr>
            <p:custDataLst>
              <p:tags r:id="rId6"/>
            </p:custDataLst>
          </p:nvPr>
        </p:nvSpPr>
        <p:spPr>
          <a:xfrm>
            <a:off x="158800" y="3273006"/>
            <a:ext cx="8856984" cy="400110"/>
          </a:xfrm>
          <a:prstGeom prst="rect">
            <a:avLst/>
          </a:prstGeom>
          <a:noFill/>
        </p:spPr>
        <p:txBody>
          <a:bodyPr wrap="square" rtlCol="0">
            <a:spAutoFit/>
          </a:bodyPr>
          <a:lstStyle/>
          <a:p>
            <a:pPr algn="just"/>
            <a:r>
              <a:rPr lang="fr-FR" sz="2000" b="1" dirty="0" smtClean="0"/>
              <a:t>Réglage de l’intensité : I</a:t>
            </a:r>
            <a:endParaRPr lang="fr-FR" sz="2000" dirty="0"/>
          </a:p>
        </p:txBody>
      </p:sp>
      <p:sp>
        <p:nvSpPr>
          <p:cNvPr id="9" name="Rectangle 8"/>
          <p:cNvSpPr/>
          <p:nvPr>
            <p:custDataLst>
              <p:tags r:id="rId7"/>
            </p:custDataLst>
          </p:nvPr>
        </p:nvSpPr>
        <p:spPr>
          <a:xfrm>
            <a:off x="158800" y="3699106"/>
            <a:ext cx="3168352" cy="646331"/>
          </a:xfrm>
          <a:prstGeom prst="rect">
            <a:avLst/>
          </a:prstGeom>
        </p:spPr>
        <p:txBody>
          <a:bodyPr wrap="square">
            <a:spAutoFit/>
          </a:bodyPr>
          <a:lstStyle/>
          <a:p>
            <a:pPr algn="just"/>
            <a:r>
              <a:rPr lang="fr-FR" dirty="0" smtClean="0"/>
              <a:t>Électrode </a:t>
            </a:r>
            <a:r>
              <a:rPr lang="fr-FR" dirty="0" smtClean="0"/>
              <a:t>en cuivre : 15 A/cm²</a:t>
            </a:r>
          </a:p>
          <a:p>
            <a:pPr algn="just"/>
            <a:r>
              <a:rPr lang="fr-FR" dirty="0" smtClean="0"/>
              <a:t>Surface, S = 1,6*1,6 = 2,56 cm²</a:t>
            </a:r>
          </a:p>
        </p:txBody>
      </p:sp>
      <p:cxnSp>
        <p:nvCxnSpPr>
          <p:cNvPr id="3" name="Connecteur droit 2"/>
          <p:cNvCxnSpPr/>
          <p:nvPr>
            <p:custDataLst>
              <p:tags r:id="rId8"/>
            </p:custDataLst>
          </p:nvPr>
        </p:nvCxnSpPr>
        <p:spPr>
          <a:xfrm>
            <a:off x="3327152" y="3699106"/>
            <a:ext cx="0" cy="646331"/>
          </a:xfrm>
          <a:prstGeom prst="line">
            <a:avLst/>
          </a:prstGeom>
        </p:spPr>
        <p:style>
          <a:lnRef idx="1">
            <a:schemeClr val="accent1"/>
          </a:lnRef>
          <a:fillRef idx="0">
            <a:schemeClr val="accent1"/>
          </a:fillRef>
          <a:effectRef idx="0">
            <a:schemeClr val="accent1"/>
          </a:effectRef>
          <a:fontRef idx="minor">
            <a:schemeClr val="tx1"/>
          </a:fontRef>
        </p:style>
      </p:cxnSp>
      <p:sp>
        <p:nvSpPr>
          <p:cNvPr id="12" name="Rectangle 11"/>
          <p:cNvSpPr/>
          <p:nvPr>
            <p:custDataLst>
              <p:tags r:id="rId9"/>
            </p:custDataLst>
          </p:nvPr>
        </p:nvSpPr>
        <p:spPr>
          <a:xfrm>
            <a:off x="3471168" y="3837605"/>
            <a:ext cx="3168352" cy="369332"/>
          </a:xfrm>
          <a:prstGeom prst="rect">
            <a:avLst/>
          </a:prstGeom>
        </p:spPr>
        <p:txBody>
          <a:bodyPr wrap="square">
            <a:spAutoFit/>
          </a:bodyPr>
          <a:lstStyle/>
          <a:p>
            <a:pPr algn="just"/>
            <a:r>
              <a:rPr lang="fr-FR" dirty="0" smtClean="0"/>
              <a:t>I = 38,4 A maxi</a:t>
            </a:r>
          </a:p>
        </p:txBody>
      </p:sp>
      <p:sp>
        <p:nvSpPr>
          <p:cNvPr id="13" name="Rectangle 12"/>
          <p:cNvSpPr/>
          <p:nvPr>
            <p:custDataLst>
              <p:tags r:id="rId10"/>
            </p:custDataLst>
          </p:nvPr>
        </p:nvSpPr>
        <p:spPr>
          <a:xfrm>
            <a:off x="161256" y="4623156"/>
            <a:ext cx="5182120" cy="2585323"/>
          </a:xfrm>
          <a:prstGeom prst="rect">
            <a:avLst/>
          </a:prstGeom>
        </p:spPr>
        <p:txBody>
          <a:bodyPr wrap="square">
            <a:spAutoFit/>
          </a:bodyPr>
          <a:lstStyle/>
          <a:p>
            <a:pPr algn="just"/>
            <a:r>
              <a:rPr lang="fr-FR" i="1" dirty="0" smtClean="0"/>
              <a:t>Choix des circuits de réglage de l’intensité</a:t>
            </a:r>
          </a:p>
          <a:p>
            <a:pPr algn="just">
              <a:tabLst>
                <a:tab pos="2603500" algn="l"/>
                <a:tab pos="3949700" algn="l"/>
              </a:tabLst>
            </a:pPr>
            <a:r>
              <a:rPr lang="fr-FR" i="1" dirty="0" smtClean="0"/>
              <a:t>Machine Charmille D10 :	</a:t>
            </a:r>
            <a:r>
              <a:rPr lang="fr-FR" i="1" dirty="0"/>
              <a:t>Circuit </a:t>
            </a:r>
            <a:r>
              <a:rPr lang="fr-FR" sz="1400" i="1" dirty="0" smtClean="0"/>
              <a:t>1/8</a:t>
            </a:r>
            <a:r>
              <a:rPr lang="fr-FR" i="1" dirty="0"/>
              <a:t>	</a:t>
            </a:r>
            <a:r>
              <a:rPr lang="fr-FR" i="1" dirty="0">
                <a:sym typeface="Wingdings" panose="05000000000000000000" pitchFamily="2" charset="2"/>
              </a:rPr>
              <a:t> </a:t>
            </a:r>
            <a:r>
              <a:rPr lang="fr-FR" i="1" dirty="0" smtClean="0">
                <a:sym typeface="Wingdings" panose="05000000000000000000" pitchFamily="2" charset="2"/>
              </a:rPr>
              <a:t>3,125 A</a:t>
            </a:r>
          </a:p>
          <a:p>
            <a:pPr algn="just">
              <a:tabLst>
                <a:tab pos="2603500" algn="l"/>
                <a:tab pos="3949700" algn="l"/>
              </a:tabLst>
            </a:pPr>
            <a:r>
              <a:rPr lang="fr-FR" i="1" dirty="0">
                <a:sym typeface="Wingdings" panose="05000000000000000000" pitchFamily="2" charset="2"/>
              </a:rPr>
              <a:t>	</a:t>
            </a:r>
            <a:r>
              <a:rPr lang="fr-FR" i="1" dirty="0"/>
              <a:t>Circuit </a:t>
            </a:r>
            <a:r>
              <a:rPr lang="fr-FR" sz="1400" i="1" dirty="0" smtClean="0"/>
              <a:t>1/4</a:t>
            </a:r>
            <a:r>
              <a:rPr lang="fr-FR" i="1" dirty="0"/>
              <a:t>	</a:t>
            </a:r>
            <a:r>
              <a:rPr lang="fr-FR" i="1" dirty="0">
                <a:sym typeface="Wingdings" panose="05000000000000000000" pitchFamily="2" charset="2"/>
              </a:rPr>
              <a:t> </a:t>
            </a:r>
            <a:r>
              <a:rPr lang="fr-FR" i="1" dirty="0" smtClean="0">
                <a:sym typeface="Wingdings" panose="05000000000000000000" pitchFamily="2" charset="2"/>
              </a:rPr>
              <a:t>6,25 A</a:t>
            </a:r>
            <a:endParaRPr lang="fr-FR" i="1" dirty="0"/>
          </a:p>
          <a:p>
            <a:pPr algn="just">
              <a:tabLst>
                <a:tab pos="2603500" algn="l"/>
                <a:tab pos="3949700" algn="l"/>
              </a:tabLst>
            </a:pPr>
            <a:r>
              <a:rPr lang="fr-FR" i="1" dirty="0" smtClean="0"/>
              <a:t>	Circuit </a:t>
            </a:r>
            <a:r>
              <a:rPr lang="fr-FR" sz="1400" i="1" dirty="0" smtClean="0"/>
              <a:t>1/2</a:t>
            </a:r>
            <a:r>
              <a:rPr lang="fr-FR" i="1" dirty="0" smtClean="0"/>
              <a:t> 	</a:t>
            </a:r>
            <a:r>
              <a:rPr lang="fr-FR" i="1" dirty="0" smtClean="0">
                <a:sym typeface="Wingdings" panose="05000000000000000000" pitchFamily="2" charset="2"/>
              </a:rPr>
              <a:t> 12,5 A</a:t>
            </a:r>
          </a:p>
          <a:p>
            <a:pPr algn="just">
              <a:tabLst>
                <a:tab pos="2603500" algn="l"/>
                <a:tab pos="3949700" algn="l"/>
              </a:tabLst>
            </a:pPr>
            <a:r>
              <a:rPr lang="fr-FR" i="1" dirty="0" smtClean="0">
                <a:sym typeface="Wingdings" panose="05000000000000000000" pitchFamily="2" charset="2"/>
              </a:rPr>
              <a:t>	</a:t>
            </a:r>
            <a:r>
              <a:rPr lang="fr-FR" b="1" i="1" dirty="0" smtClean="0"/>
              <a:t>Circuit 1	</a:t>
            </a:r>
            <a:r>
              <a:rPr lang="fr-FR" b="1" i="1" dirty="0" smtClean="0">
                <a:sym typeface="Wingdings" panose="05000000000000000000" pitchFamily="2" charset="2"/>
              </a:rPr>
              <a:t> 25 A</a:t>
            </a:r>
          </a:p>
          <a:p>
            <a:pPr algn="just">
              <a:tabLst>
                <a:tab pos="2603500" algn="l"/>
                <a:tab pos="3949700" algn="l"/>
              </a:tabLst>
            </a:pPr>
            <a:r>
              <a:rPr lang="fr-FR" b="1" i="1" dirty="0">
                <a:sym typeface="Wingdings" panose="05000000000000000000" pitchFamily="2" charset="2"/>
              </a:rPr>
              <a:t>	</a:t>
            </a:r>
            <a:r>
              <a:rPr lang="fr-FR" i="1" dirty="0" smtClean="0"/>
              <a:t>Circuit 2 </a:t>
            </a:r>
            <a:r>
              <a:rPr lang="fr-FR" i="1" dirty="0"/>
              <a:t>	</a:t>
            </a:r>
            <a:r>
              <a:rPr lang="fr-FR" i="1" dirty="0">
                <a:sym typeface="Wingdings" panose="05000000000000000000" pitchFamily="2" charset="2"/>
              </a:rPr>
              <a:t> </a:t>
            </a:r>
            <a:r>
              <a:rPr lang="fr-FR" i="1" dirty="0" smtClean="0">
                <a:sym typeface="Wingdings" panose="05000000000000000000" pitchFamily="2" charset="2"/>
              </a:rPr>
              <a:t>50 </a:t>
            </a:r>
            <a:r>
              <a:rPr lang="fr-FR" i="1" dirty="0">
                <a:sym typeface="Wingdings" panose="05000000000000000000" pitchFamily="2" charset="2"/>
              </a:rPr>
              <a:t>A</a:t>
            </a:r>
          </a:p>
          <a:p>
            <a:pPr algn="just">
              <a:tabLst>
                <a:tab pos="2603500" algn="l"/>
                <a:tab pos="3949700" algn="l"/>
              </a:tabLst>
            </a:pPr>
            <a:r>
              <a:rPr lang="fr-FR" b="1" i="1" dirty="0">
                <a:sym typeface="Wingdings" panose="05000000000000000000" pitchFamily="2" charset="2"/>
              </a:rPr>
              <a:t>	</a:t>
            </a:r>
            <a:r>
              <a:rPr lang="fr-FR" i="1" dirty="0"/>
              <a:t>Circuit </a:t>
            </a:r>
            <a:r>
              <a:rPr lang="fr-FR" i="1" dirty="0" smtClean="0"/>
              <a:t>4	</a:t>
            </a:r>
            <a:r>
              <a:rPr lang="fr-FR" i="1" dirty="0" smtClean="0">
                <a:sym typeface="Wingdings" panose="05000000000000000000" pitchFamily="2" charset="2"/>
              </a:rPr>
              <a:t> 100 </a:t>
            </a:r>
            <a:r>
              <a:rPr lang="fr-FR" i="1" dirty="0">
                <a:sym typeface="Wingdings" panose="05000000000000000000" pitchFamily="2" charset="2"/>
              </a:rPr>
              <a:t>A</a:t>
            </a:r>
            <a:endParaRPr lang="fr-FR" i="1" dirty="0"/>
          </a:p>
          <a:p>
            <a:pPr algn="just">
              <a:tabLst>
                <a:tab pos="2603500" algn="l"/>
                <a:tab pos="3949700" algn="l"/>
              </a:tabLst>
            </a:pPr>
            <a:endParaRPr lang="fr-FR" b="1" dirty="0"/>
          </a:p>
          <a:p>
            <a:pPr algn="just"/>
            <a:r>
              <a:rPr lang="fr-FR" dirty="0" smtClean="0"/>
              <a:t>			</a:t>
            </a:r>
          </a:p>
        </p:txBody>
      </p:sp>
      <p:cxnSp>
        <p:nvCxnSpPr>
          <p:cNvPr id="5" name="Connecteur droit 4"/>
          <p:cNvCxnSpPr/>
          <p:nvPr>
            <p:custDataLst>
              <p:tags r:id="rId11"/>
            </p:custDataLst>
          </p:nvPr>
        </p:nvCxnSpPr>
        <p:spPr>
          <a:xfrm>
            <a:off x="5847432" y="3837605"/>
            <a:ext cx="72008" cy="2369726"/>
          </a:xfrm>
          <a:prstGeom prst="line">
            <a:avLst/>
          </a:prstGeom>
        </p:spPr>
        <p:style>
          <a:lnRef idx="1">
            <a:schemeClr val="accent1"/>
          </a:lnRef>
          <a:fillRef idx="0">
            <a:schemeClr val="accent1"/>
          </a:fillRef>
          <a:effectRef idx="0">
            <a:schemeClr val="accent1"/>
          </a:effectRef>
          <a:fontRef idx="minor">
            <a:schemeClr val="tx1"/>
          </a:fontRef>
        </p:style>
      </p:cxnSp>
      <p:sp>
        <p:nvSpPr>
          <p:cNvPr id="16" name="Rectangle 15"/>
          <p:cNvSpPr/>
          <p:nvPr>
            <p:custDataLst>
              <p:tags r:id="rId12"/>
            </p:custDataLst>
          </p:nvPr>
        </p:nvSpPr>
        <p:spPr>
          <a:xfrm>
            <a:off x="5975648" y="4653136"/>
            <a:ext cx="3168352" cy="646331"/>
          </a:xfrm>
          <a:prstGeom prst="rect">
            <a:avLst/>
          </a:prstGeom>
        </p:spPr>
        <p:txBody>
          <a:bodyPr wrap="square">
            <a:spAutoFit/>
          </a:bodyPr>
          <a:lstStyle/>
          <a:p>
            <a:pPr algn="just"/>
            <a:r>
              <a:rPr lang="fr-FR" b="1" dirty="0" smtClean="0"/>
              <a:t>Sélection des circuits 1 + ½</a:t>
            </a:r>
          </a:p>
          <a:p>
            <a:pPr algn="just"/>
            <a:r>
              <a:rPr lang="fr-FR" b="1" dirty="0" smtClean="0"/>
              <a:t> </a:t>
            </a:r>
            <a:r>
              <a:rPr lang="fr-FR" b="1" dirty="0">
                <a:sym typeface="Wingdings" panose="05000000000000000000" pitchFamily="2" charset="2"/>
              </a:rPr>
              <a:t> </a:t>
            </a:r>
            <a:r>
              <a:rPr lang="fr-FR" b="1" dirty="0" smtClean="0">
                <a:sym typeface="Wingdings" panose="05000000000000000000" pitchFamily="2" charset="2"/>
              </a:rPr>
              <a:t> </a:t>
            </a:r>
            <a:r>
              <a:rPr lang="fr-FR" b="1" dirty="0" smtClean="0"/>
              <a:t>37,5 A</a:t>
            </a:r>
          </a:p>
        </p:txBody>
      </p:sp>
      <p:pic>
        <p:nvPicPr>
          <p:cNvPr id="2" name="Audio 1">
            <a:hlinkClick r:id="" action="ppaction://media"/>
          </p:cNvPr>
          <p:cNvPicPr>
            <a:picLocks noChangeAspect="1"/>
          </p:cNvPicPr>
          <p:nvPr>
            <a:audioFile r:link="rId14"/>
            <p:custDataLst>
              <p:tags r:id="rId15"/>
            </p:custDataLst>
            <p:extLst>
              <p:ext uri="{DAA4B4D4-6D71-4841-9C94-3DE7FCFB9230}">
                <p14:media xmlns:p14="http://schemas.microsoft.com/office/powerpoint/2010/main" r:embed="rId13"/>
              </p:ext>
            </p:extLst>
          </p:nvPr>
        </p:nvPicPr>
        <p:blipFill>
          <a:blip r:embed="rId1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953969138"/>
      </p:ext>
    </p:extLst>
  </p:cSld>
  <p:clrMapOvr>
    <a:masterClrMapping/>
  </p:clrMapOvr>
  <mc:AlternateContent xmlns:mc="http://schemas.openxmlformats.org/markup-compatibility/2006" xmlns:p14="http://schemas.microsoft.com/office/powerpoint/2010/main">
    <mc:Choice Requires="p14">
      <p:transition spd="slow" p14:dur="2000" advTm="161218"/>
    </mc:Choice>
    <mc:Fallback xmlns="">
      <p:transition spd="slow" advTm="161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
                </p:tgtEl>
              </p:cMediaNode>
            </p:audio>
          </p:childTnLst>
        </p:cTn>
      </p:par>
    </p:tnLst>
    <p:bldLst>
      <p:bldP spid="8" grpId="0"/>
      <p:bldP spid="9" grpId="0"/>
      <p:bldP spid="12" grpId="0"/>
      <p:bldP spid="13" grpId="0"/>
      <p:bldP spid="16" grpId="0"/>
    </p:bldLst>
  </p:timing>
  <p:extLst mod="1">
    <p:ext uri="{3A86A75C-4F4B-4683-9AE1-C65F6400EC91}">
      <p14:laserTraceLst xmlns:p14="http://schemas.microsoft.com/office/powerpoint/2010/main">
        <p14:tracePtLst>
          <p14:tracePt t="904" x="7499350" y="6076950"/>
          <p14:tracePt t="912" x="7473950" y="6076950"/>
          <p14:tracePt t="922" x="7442200" y="6076950"/>
          <p14:tracePt t="932" x="7423150" y="6076950"/>
          <p14:tracePt t="948" x="7397750" y="6064250"/>
          <p14:tracePt t="965" x="7391400" y="6064250"/>
          <p14:tracePt t="981" x="7378700" y="6057900"/>
          <p14:tracePt t="998" x="7372350" y="6051550"/>
          <p14:tracePt t="1861" x="7372350" y="6045200"/>
          <p14:tracePt t="1867" x="7372350" y="6032500"/>
          <p14:tracePt t="1882" x="7366000" y="5962650"/>
          <p14:tracePt t="1898" x="7334250" y="5873750"/>
          <p14:tracePt t="1915" x="7302500" y="5791200"/>
          <p14:tracePt t="1931" x="7264400" y="5708650"/>
          <p14:tracePt t="1948" x="7232650" y="5645150"/>
          <p14:tracePt t="1965" x="7200900" y="5543550"/>
          <p14:tracePt t="1981" x="7150100" y="5441950"/>
          <p14:tracePt t="1998" x="7105650" y="5346700"/>
          <p14:tracePt t="2017" x="7010400" y="5181600"/>
          <p14:tracePt t="2031" x="6972300" y="5130800"/>
          <p14:tracePt t="2048" x="6934200" y="5080000"/>
          <p14:tracePt t="2064" x="6908800" y="5048250"/>
          <p14:tracePt t="2081" x="6870700" y="5029200"/>
          <p14:tracePt t="2098" x="6838950" y="5010150"/>
          <p14:tracePt t="2117" x="6813550" y="4997450"/>
          <p14:tracePt t="2131" x="6781800" y="4991100"/>
          <p14:tracePt t="2148" x="6750050" y="4972050"/>
          <p14:tracePt t="2165" x="6699250" y="4946650"/>
          <p14:tracePt t="2181" x="6648450" y="4921250"/>
          <p14:tracePt t="2198" x="6546850" y="4857750"/>
          <p14:tracePt t="2215" x="6419850" y="4781550"/>
          <p14:tracePt t="2231" x="6286500" y="4667250"/>
          <p14:tracePt t="2248" x="6051550" y="4425950"/>
          <p14:tracePt t="2266" x="5937250" y="4286250"/>
          <p14:tracePt t="2281" x="5822950" y="4152900"/>
          <p14:tracePt t="2298" x="5695950" y="4000500"/>
          <p14:tracePt t="2315" x="5607050" y="3879850"/>
          <p14:tracePt t="2331" x="5530850" y="3803650"/>
          <p14:tracePt t="2348" x="5486400" y="3733800"/>
          <p14:tracePt t="2365" x="5467350" y="3708400"/>
          <p14:tracePt t="2381" x="5467350" y="3695700"/>
          <p14:tracePt t="2398" x="5467350" y="3689350"/>
          <p14:tracePt t="3178" x="5461000" y="3683000"/>
          <p14:tracePt t="3189" x="5441950" y="3670300"/>
          <p14:tracePt t="3198" x="5422900" y="3670300"/>
          <p14:tracePt t="3215" x="5403850" y="3663950"/>
          <p14:tracePt t="3231" x="5391150" y="3657600"/>
          <p14:tracePt t="3248" x="5384800" y="3651250"/>
          <p14:tracePt t="3784" x="5334000" y="3644900"/>
          <p14:tracePt t="3792" x="5308600" y="3625850"/>
          <p14:tracePt t="3801" x="5295900" y="3600450"/>
          <p14:tracePt t="3814" x="5276850" y="3568700"/>
          <p14:tracePt t="3831" x="5207000" y="3473450"/>
          <p14:tracePt t="3847" x="4997450" y="3238500"/>
          <p14:tracePt t="3864" x="4718050" y="3028950"/>
          <p14:tracePt t="3881" x="4419600" y="2813050"/>
          <p14:tracePt t="3897" x="4114800" y="2584450"/>
          <p14:tracePt t="3914" x="3854450" y="2387600"/>
          <p14:tracePt t="3931" x="3587750" y="2203450"/>
          <p14:tracePt t="3947" x="3308350" y="2044700"/>
          <p14:tracePt t="3964" x="2997200" y="1860550"/>
          <p14:tracePt t="3980" x="2705100" y="1714500"/>
          <p14:tracePt t="3997" x="2463800" y="1619250"/>
          <p14:tracePt t="4016" x="2159000" y="1504950"/>
          <p14:tracePt t="4031" x="2076450" y="1466850"/>
          <p14:tracePt t="4047" x="1860550" y="1377950"/>
          <p14:tracePt t="4064" x="1720850" y="1314450"/>
          <p14:tracePt t="4081" x="1625600" y="1270000"/>
          <p14:tracePt t="4097" x="1543050" y="1244600"/>
          <p14:tracePt t="4115" x="1492250" y="1231900"/>
          <p14:tracePt t="4131" x="1441450" y="1225550"/>
          <p14:tracePt t="4147" x="1384300" y="1219200"/>
          <p14:tracePt t="4164" x="1327150" y="1212850"/>
          <p14:tracePt t="4181" x="1238250" y="1200150"/>
          <p14:tracePt t="4197" x="1149350" y="1200150"/>
          <p14:tracePt t="4214" x="1085850" y="1200150"/>
          <p14:tracePt t="4231" x="1047750" y="1212850"/>
          <p14:tracePt t="4247" x="1009650" y="1225550"/>
          <p14:tracePt t="4264" x="996950" y="1225550"/>
          <p14:tracePt t="4320" x="990600" y="1231900"/>
          <p14:tracePt t="4330" x="990600" y="1238250"/>
          <p14:tracePt t="4336" x="990600" y="1244600"/>
          <p14:tracePt t="4347" x="990600" y="1257300"/>
          <p14:tracePt t="4364" x="977900" y="1289050"/>
          <p14:tracePt t="4381" x="965200" y="1320800"/>
          <p14:tracePt t="4397" x="958850" y="1352550"/>
          <p14:tracePt t="4414" x="952500" y="1365250"/>
          <p14:tracePt t="4430" x="952500" y="1377950"/>
          <p14:tracePt t="4464" x="946150" y="1377950"/>
          <p14:tracePt t="4481" x="939800" y="1377950"/>
          <p14:tracePt t="4497" x="920750" y="1377950"/>
          <p14:tracePt t="4514" x="882650" y="1377950"/>
          <p14:tracePt t="4531" x="857250" y="1377950"/>
          <p14:tracePt t="4548" x="831850" y="1377950"/>
          <p14:tracePt t="4564" x="806450" y="1377950"/>
          <p14:tracePt t="4581" x="793750" y="1377950"/>
          <p14:tracePt t="4640" x="787400" y="1377950"/>
          <p14:tracePt t="4655" x="806450" y="1377950"/>
          <p14:tracePt t="4664" x="838200" y="1377950"/>
          <p14:tracePt t="4671" x="882650" y="1371600"/>
          <p14:tracePt t="4681" x="933450" y="1365250"/>
          <p14:tracePt t="4697" x="1003300" y="1365250"/>
          <p14:tracePt t="4714" x="1092200" y="1365250"/>
          <p14:tracePt t="4731" x="1168400" y="1365250"/>
          <p14:tracePt t="4747" x="1225550" y="1365250"/>
          <p14:tracePt t="4764" x="1270000" y="1365250"/>
          <p14:tracePt t="4781" x="1308100" y="1365250"/>
          <p14:tracePt t="4798" x="1327150" y="1377950"/>
          <p14:tracePt t="4815" x="1352550" y="1384300"/>
          <p14:tracePt t="4834" x="1358900" y="1397000"/>
          <p14:tracePt t="4848" x="1384300" y="1403350"/>
          <p14:tracePt t="4868" x="1390650" y="1409700"/>
          <p14:tracePt t="4881" x="1403350" y="1416050"/>
          <p14:tracePt t="4897" x="1422400" y="1422400"/>
          <p14:tracePt t="4914" x="1428750" y="1428750"/>
          <p14:tracePt t="4931" x="1435100" y="1435100"/>
          <p14:tracePt t="4947" x="1441450" y="1435100"/>
          <p14:tracePt t="4964" x="1473200" y="1435100"/>
          <p14:tracePt t="4981" x="1517650" y="1441450"/>
          <p14:tracePt t="4997" x="1581150" y="1460500"/>
          <p14:tracePt t="5014" x="1689100" y="1479550"/>
          <p14:tracePt t="5031" x="1784350" y="1492250"/>
          <p14:tracePt t="5047" x="1974850" y="1511300"/>
          <p14:tracePt t="5064" x="2120900" y="1517650"/>
          <p14:tracePt t="5081" x="2241550" y="1517650"/>
          <p14:tracePt t="5097" x="2330450" y="1517650"/>
          <p14:tracePt t="5114" x="2413000" y="1517650"/>
          <p14:tracePt t="5131" x="2463800" y="1517650"/>
          <p14:tracePt t="5148" x="2495550" y="1517650"/>
          <p14:tracePt t="5165" x="2501900" y="1517650"/>
          <p14:tracePt t="5505" x="2514600" y="1517650"/>
          <p14:tracePt t="5513" x="2527300" y="1517650"/>
          <p14:tracePt t="5520" x="2546350" y="1517650"/>
          <p14:tracePt t="5531" x="2565400" y="1517650"/>
          <p14:tracePt t="5548" x="2597150" y="1517650"/>
          <p14:tracePt t="5551" x="2616200" y="1504950"/>
          <p14:tracePt t="5564" x="2635250" y="1504950"/>
          <p14:tracePt t="5581" x="2667000" y="1504950"/>
          <p14:tracePt t="5597" x="2705100" y="1498600"/>
          <p14:tracePt t="5616" x="2762250" y="1498600"/>
          <p14:tracePt t="5631" x="2781300" y="1498600"/>
          <p14:tracePt t="5647" x="2806700" y="1498600"/>
          <p14:tracePt t="5664" x="2825750" y="1498600"/>
          <p14:tracePt t="5697" x="2838450" y="1498600"/>
          <p14:tracePt t="5730" x="2844800" y="1498600"/>
          <p14:tracePt t="5857" x="2857500" y="1498600"/>
          <p14:tracePt t="5864" x="2863850" y="1498600"/>
          <p14:tracePt t="5873" x="2876550" y="1504950"/>
          <p14:tracePt t="5881" x="2901950" y="1511300"/>
          <p14:tracePt t="5898" x="2965450" y="1530350"/>
          <p14:tracePt t="5914" x="3028950" y="1543050"/>
          <p14:tracePt t="5931" x="3105150" y="1568450"/>
          <p14:tracePt t="5947" x="3181350" y="1574800"/>
          <p14:tracePt t="5964" x="3251200" y="1574800"/>
          <p14:tracePt t="5981" x="3302000" y="1574800"/>
          <p14:tracePt t="5997" x="3333750" y="1574800"/>
          <p14:tracePt t="6017" x="3359150" y="1568450"/>
          <p14:tracePt t="6130" x="3365500" y="1568450"/>
          <p14:tracePt t="6138" x="3371850" y="1562100"/>
          <p14:tracePt t="6147" x="3378200" y="1562100"/>
          <p14:tracePt t="6164" x="3397250" y="1555750"/>
          <p14:tracePt t="6181" x="3403600" y="1543050"/>
          <p14:tracePt t="6197" x="3409950" y="1543050"/>
          <p14:tracePt t="6231" x="3416300" y="1543050"/>
          <p14:tracePt t="6265" x="3422650" y="1543050"/>
          <p14:tracePt t="6287" x="3429000" y="1543050"/>
          <p14:tracePt t="6296" x="3435350" y="1543050"/>
          <p14:tracePt t="6303" x="3441700" y="1536700"/>
          <p14:tracePt t="6328" x="3448050" y="1536700"/>
          <p14:tracePt t="6335" x="3460750" y="1530350"/>
          <p14:tracePt t="6354" x="3467100" y="1524000"/>
          <p14:tracePt t="6378" x="3473450" y="1524000"/>
          <p14:tracePt t="6386" x="3486150" y="1524000"/>
          <p14:tracePt t="6401" x="3492500" y="1524000"/>
          <p14:tracePt t="6414" x="3498850" y="1524000"/>
          <p14:tracePt t="6431" x="3505200" y="1524000"/>
          <p14:tracePt t="6447" x="3524250" y="1524000"/>
          <p14:tracePt t="6464" x="3530600" y="1524000"/>
          <p14:tracePt t="6480" x="3543300" y="1517650"/>
          <p14:tracePt t="6497" x="3556000" y="1517650"/>
          <p14:tracePt t="6516" x="3575050" y="1511300"/>
          <p14:tracePt t="6531" x="3594100" y="1511300"/>
          <p14:tracePt t="6549" x="3606800" y="1504950"/>
          <p14:tracePt t="6555" x="3619500" y="1504950"/>
          <p14:tracePt t="6564" x="3625850" y="1504950"/>
          <p14:tracePt t="6581" x="3644900" y="1504950"/>
          <p14:tracePt t="6597" x="3657600" y="1504950"/>
          <p14:tracePt t="6614" x="3663950" y="1504950"/>
          <p14:tracePt t="6631" x="3670300" y="1504950"/>
          <p14:tracePt t="6664" x="3676650" y="1504950"/>
          <p14:tracePt t="6681" x="3683000" y="1504950"/>
          <p14:tracePt t="6697" x="3714750" y="1504950"/>
          <p14:tracePt t="6714" x="3784600" y="1504950"/>
          <p14:tracePt t="6731" x="3860800" y="1511300"/>
          <p14:tracePt t="6747" x="3924300" y="1517650"/>
          <p14:tracePt t="6765" x="3975100" y="1524000"/>
          <p14:tracePt t="6781" x="4006850" y="1530350"/>
          <p14:tracePt t="6797" x="4019550" y="1530350"/>
          <p14:tracePt t="7041" x="4025900" y="1530350"/>
          <p14:tracePt t="7706" x="4038600" y="1530350"/>
          <p14:tracePt t="7712" x="4064000" y="1530350"/>
          <p14:tracePt t="7720" x="4102100" y="1530350"/>
          <p14:tracePt t="7730" x="4133850" y="1530350"/>
          <p14:tracePt t="7748" x="4216400" y="1530350"/>
          <p14:tracePt t="7768" x="4349750" y="1530350"/>
          <p14:tracePt t="7781" x="4381500" y="1530350"/>
          <p14:tracePt t="7798" x="4419600" y="1530350"/>
          <p14:tracePt t="7814" x="4438650" y="1530350"/>
          <p14:tracePt t="7831" x="4445000" y="1530350"/>
          <p14:tracePt t="7847" x="4476750" y="1530350"/>
          <p14:tracePt t="7864" x="4508500" y="1536700"/>
          <p14:tracePt t="7880" x="4565650" y="1543050"/>
          <p14:tracePt t="7897" x="4648200" y="1549400"/>
          <p14:tracePt t="7914" x="4762500" y="1549400"/>
          <p14:tracePt t="7930" x="4889500" y="1562100"/>
          <p14:tracePt t="7947" x="5029200" y="1562100"/>
          <p14:tracePt t="7964" x="5156200" y="1562100"/>
          <p14:tracePt t="7981" x="5251450" y="1562100"/>
          <p14:tracePt t="7997" x="5302250" y="1562100"/>
          <p14:tracePt t="8017" x="5321300" y="1562100"/>
          <p14:tracePt t="8114" x="5327650" y="1562100"/>
          <p14:tracePt t="8244" x="5334000" y="1562100"/>
          <p14:tracePt t="8279" x="5340350" y="1562100"/>
          <p14:tracePt t="8303" x="5346700" y="1562100"/>
          <p14:tracePt t="8359" x="5353050" y="1562100"/>
          <p14:tracePt t="8375" x="5359400" y="1562100"/>
          <p14:tracePt t="8400" x="5365750" y="1562100"/>
          <p14:tracePt t="8408" x="5372100" y="1562100"/>
          <p14:tracePt t="8416" x="5378450" y="1562100"/>
          <p14:tracePt t="8433" x="5384800" y="1562100"/>
          <p14:tracePt t="8447" x="5397500" y="1562100"/>
          <p14:tracePt t="8464" x="5416550" y="1562100"/>
          <p14:tracePt t="8481" x="5441950" y="1562100"/>
          <p14:tracePt t="8497" x="5467350" y="1562100"/>
          <p14:tracePt t="8515" x="5492750" y="1555750"/>
          <p14:tracePt t="8531" x="5518150" y="1555750"/>
          <p14:tracePt t="8548" x="5530850" y="1555750"/>
          <p14:tracePt t="8565" x="5556250" y="1543050"/>
          <p14:tracePt t="8581" x="5588000" y="1543050"/>
          <p14:tracePt t="8597" x="5613400" y="1543050"/>
          <p14:tracePt t="8617" x="5645150" y="1543050"/>
          <p14:tracePt t="8631" x="5670550" y="1543050"/>
          <p14:tracePt t="8648" x="5683250" y="1543050"/>
          <p14:tracePt t="8680" x="5689600" y="1543050"/>
          <p14:tracePt t="8711" x="5695950" y="1543050"/>
          <p14:tracePt t="8801" x="5702300" y="1543050"/>
          <p14:tracePt t="8825" x="5708650" y="1543050"/>
          <p14:tracePt t="8833" x="5715000" y="1543050"/>
          <p14:tracePt t="8844" x="5721350" y="1543050"/>
          <p14:tracePt t="8851" x="5740400" y="1543050"/>
          <p14:tracePt t="8866" x="5791200" y="1543050"/>
          <p14:tracePt t="8881" x="5854700" y="1543050"/>
          <p14:tracePt t="8897" x="5924550" y="1536700"/>
          <p14:tracePt t="8914" x="5994400" y="1536700"/>
          <p14:tracePt t="8931" x="6051550" y="1536700"/>
          <p14:tracePt t="8948" x="6096000" y="1536700"/>
          <p14:tracePt t="8964" x="6134100" y="1536700"/>
          <p14:tracePt t="8981" x="6172200" y="1530350"/>
          <p14:tracePt t="8998" x="6216650" y="1530350"/>
          <p14:tracePt t="9019" x="6280150" y="1530350"/>
          <p14:tracePt t="9031" x="6330950" y="1530350"/>
          <p14:tracePt t="9047" x="6369050" y="1530350"/>
          <p14:tracePt t="9064" x="6394450" y="1530350"/>
          <p14:tracePt t="9080" x="6413500" y="1524000"/>
          <p14:tracePt t="9097" x="6419850" y="1517650"/>
          <p14:tracePt t="9136" x="6426200" y="1517650"/>
          <p14:tracePt t="9151" x="6432550" y="1517650"/>
          <p14:tracePt t="9183" x="6438900" y="1517650"/>
          <p14:tracePt t="9191" x="6445250" y="1517650"/>
          <p14:tracePt t="9200" x="6451600" y="1517650"/>
          <p14:tracePt t="9224" x="6464300" y="1511300"/>
          <p14:tracePt t="9233" x="6470650" y="1511300"/>
          <p14:tracePt t="9247" x="6483350" y="1511300"/>
          <p14:tracePt t="9264" x="6508750" y="1498600"/>
          <p14:tracePt t="9280" x="6534150" y="1498600"/>
          <p14:tracePt t="9297" x="6565900" y="1498600"/>
          <p14:tracePt t="9314" x="6591300" y="1498600"/>
          <p14:tracePt t="9331" x="6623050" y="1498600"/>
          <p14:tracePt t="9348" x="6642100" y="1498600"/>
          <p14:tracePt t="9364" x="6680200" y="1498600"/>
          <p14:tracePt t="9381" x="6718300" y="1498600"/>
          <p14:tracePt t="9397" x="6750050" y="1498600"/>
          <p14:tracePt t="9414" x="6775450" y="1498600"/>
          <p14:tracePt t="9431" x="6788150" y="1498600"/>
          <p14:tracePt t="9447" x="6794500" y="1498600"/>
          <p14:tracePt t="9464" x="6800850" y="1498600"/>
          <p14:tracePt t="9845" x="6794500" y="1504950"/>
          <p14:tracePt t="9851" x="6750050" y="1524000"/>
          <p14:tracePt t="9864" x="6610350" y="1574800"/>
          <p14:tracePt t="9880" x="6426200" y="1619250"/>
          <p14:tracePt t="9897" x="6153150" y="1682750"/>
          <p14:tracePt t="9914" x="5842000" y="1727200"/>
          <p14:tracePt t="9930" x="5461000" y="1765300"/>
          <p14:tracePt t="9947" x="5029200" y="1835150"/>
          <p14:tracePt t="9964" x="4514850" y="1905000"/>
          <p14:tracePt t="9981" x="3930650" y="1974850"/>
          <p14:tracePt t="9997" x="3397250" y="1987550"/>
          <p14:tracePt t="10016" x="2533650" y="1987550"/>
          <p14:tracePt t="10031" x="2241550" y="1987550"/>
          <p14:tracePt t="10047" x="1435100" y="1987550"/>
          <p14:tracePt t="10063" x="914400" y="1987550"/>
          <p14:tracePt t="10080" x="450850" y="1987550"/>
          <p14:tracePt t="10097" x="57150" y="1949450"/>
          <p14:tracePt t="10648" x="31750" y="1663700"/>
          <p14:tracePt t="10656" x="114300" y="1663700"/>
          <p14:tracePt t="10665" x="190500" y="1663700"/>
          <p14:tracePt t="10680" x="336550" y="1663700"/>
          <p14:tracePt t="10697" x="476250" y="1663700"/>
          <p14:tracePt t="10714" x="609600" y="1663700"/>
          <p14:tracePt t="10730" x="730250" y="1663700"/>
          <p14:tracePt t="10747" x="831850" y="1663700"/>
          <p14:tracePt t="10764" x="908050" y="1663700"/>
          <p14:tracePt t="10781" x="952500" y="1663700"/>
          <p14:tracePt t="10800" x="1009650" y="1670050"/>
          <p14:tracePt t="10814" x="1028700" y="1670050"/>
          <p14:tracePt t="10832" x="1085850" y="1676400"/>
          <p14:tracePt t="10847" x="1130300" y="1676400"/>
          <p14:tracePt t="10865" x="1162050" y="1676400"/>
          <p14:tracePt t="10881" x="1200150" y="1676400"/>
          <p14:tracePt t="10897" x="1225550" y="1676400"/>
          <p14:tracePt t="10914" x="1238250" y="1682750"/>
          <p14:tracePt t="10930" x="1257300" y="1689100"/>
          <p14:tracePt t="10947" x="1276350" y="1695450"/>
          <p14:tracePt t="10964" x="1308100" y="1720850"/>
          <p14:tracePt t="10981" x="1339850" y="1746250"/>
          <p14:tracePt t="10997" x="1377950" y="1771650"/>
          <p14:tracePt t="11017" x="1447800" y="1816100"/>
          <p14:tracePt t="11031" x="1485900" y="1841500"/>
          <p14:tracePt t="11047" x="1600200" y="1905000"/>
          <p14:tracePt t="11063" x="1682750" y="1924050"/>
          <p14:tracePt t="11080" x="1771650" y="1943100"/>
          <p14:tracePt t="11097" x="1847850" y="1949450"/>
          <p14:tracePt t="11115" x="1905000" y="1949450"/>
          <p14:tracePt t="11130" x="1962150" y="1949450"/>
          <p14:tracePt t="11147" x="2019300" y="1949450"/>
          <p14:tracePt t="11164" x="2076450" y="1936750"/>
          <p14:tracePt t="11181" x="2139950" y="1930400"/>
          <p14:tracePt t="11197" x="2228850" y="1911350"/>
          <p14:tracePt t="11214" x="2298700" y="1905000"/>
          <p14:tracePt t="11231" x="2438400" y="1879600"/>
          <p14:tracePt t="11248" x="2476500" y="1879600"/>
          <p14:tracePt t="11264" x="2584450" y="1873250"/>
          <p14:tracePt t="11280" x="2635250" y="1873250"/>
          <p14:tracePt t="11297" x="2686050" y="1873250"/>
          <p14:tracePt t="11314" x="2724150" y="1873250"/>
          <p14:tracePt t="11330" x="2774950" y="1873250"/>
          <p14:tracePt t="11347" x="2819400" y="1873250"/>
          <p14:tracePt t="11366" x="2863850" y="1873250"/>
          <p14:tracePt t="11381" x="2901950" y="1873250"/>
          <p14:tracePt t="11397" x="2940050" y="1873250"/>
          <p14:tracePt t="11414" x="3003550" y="1873250"/>
          <p14:tracePt t="11431" x="3149600" y="1879600"/>
          <p14:tracePt t="11447" x="3232150" y="1879600"/>
          <p14:tracePt t="11464" x="3302000" y="1879600"/>
          <p14:tracePt t="11480" x="3327400" y="1873250"/>
          <p14:tracePt t="11497" x="3327400" y="1866900"/>
          <p14:tracePt t="12996" x="3333750" y="1866900"/>
          <p14:tracePt t="13001" x="3365500" y="1854200"/>
          <p14:tracePt t="13013" x="3409950" y="1854200"/>
          <p14:tracePt t="13030" x="3530600" y="1847850"/>
          <p14:tracePt t="13047" x="3689350" y="1847850"/>
          <p14:tracePt t="13050" x="3771900" y="1847850"/>
          <p14:tracePt t="13063" x="3956050" y="1847850"/>
          <p14:tracePt t="13081" x="4108450" y="1847850"/>
          <p14:tracePt t="13097" x="4229100" y="1847850"/>
          <p14:tracePt t="13116" x="4298950" y="1847850"/>
          <p14:tracePt t="13130" x="4337050" y="1847850"/>
          <p14:tracePt t="13147" x="4356100" y="1847850"/>
          <p14:tracePt t="13163" x="4368800" y="1847850"/>
          <p14:tracePt t="13180" x="4387850" y="1847850"/>
          <p14:tracePt t="13197" x="4425950" y="1847850"/>
          <p14:tracePt t="13214" x="4476750" y="1841500"/>
          <p14:tracePt t="13231" x="4559300" y="1828800"/>
          <p14:tracePt t="13249" x="4616450" y="1809750"/>
          <p14:tracePt t="13267" x="4641850" y="1797050"/>
          <p14:tracePt t="13280" x="4667250" y="1790700"/>
          <p14:tracePt t="13297" x="4686300" y="1778000"/>
          <p14:tracePt t="13314" x="4699000" y="1778000"/>
          <p14:tracePt t="13331" x="4718050" y="1778000"/>
          <p14:tracePt t="13347" x="4743450" y="1778000"/>
          <p14:tracePt t="13365" x="4768850" y="1778000"/>
          <p14:tracePt t="13381" x="4813300" y="1778000"/>
          <p14:tracePt t="13397" x="4864100" y="1784350"/>
          <p14:tracePt t="13414" x="4895850" y="1790700"/>
          <p14:tracePt t="13430" x="4921250" y="1809750"/>
          <p14:tracePt t="13447" x="4959350" y="1816100"/>
          <p14:tracePt t="13463" x="4972050" y="1822450"/>
          <p14:tracePt t="13480" x="4984750" y="1828800"/>
          <p14:tracePt t="13498" x="4997450" y="1828800"/>
          <p14:tracePt t="13517" x="5016500" y="1835150"/>
          <p14:tracePt t="13530" x="5029200" y="1847850"/>
          <p14:tracePt t="13547" x="5060950" y="1847850"/>
          <p14:tracePt t="13563" x="5099050" y="1860550"/>
          <p14:tracePt t="13581" x="5149850" y="1873250"/>
          <p14:tracePt t="13596" x="5213350" y="1885950"/>
          <p14:tracePt t="13613" x="5289550" y="1898650"/>
          <p14:tracePt t="13630" x="5346700" y="1905000"/>
          <p14:tracePt t="13647" x="5416550" y="1911350"/>
          <p14:tracePt t="13663" x="5486400" y="1917700"/>
          <p14:tracePt t="13680" x="5524500" y="1917700"/>
          <p14:tracePt t="13697" x="5549900" y="1917700"/>
          <p14:tracePt t="13714" x="5581650" y="1917700"/>
          <p14:tracePt t="13730" x="5613400" y="1917700"/>
          <p14:tracePt t="13747" x="5651500" y="1917700"/>
          <p14:tracePt t="13764" x="5689600" y="1905000"/>
          <p14:tracePt t="13780" x="5715000" y="1905000"/>
          <p14:tracePt t="13796" x="5746750" y="1905000"/>
          <p14:tracePt t="13813" x="5778500" y="1905000"/>
          <p14:tracePt t="13832" x="5791200" y="1905000"/>
          <p14:tracePt t="14338" x="5803900" y="1905000"/>
          <p14:tracePt t="14348" x="5829300" y="1905000"/>
          <p14:tracePt t="14354" x="5854700" y="1898650"/>
          <p14:tracePt t="14363" x="5880100" y="1898650"/>
          <p14:tracePt t="14380" x="5962650" y="1898650"/>
          <p14:tracePt t="14397" x="6045200" y="1898650"/>
          <p14:tracePt t="14413" x="6153150" y="1898650"/>
          <p14:tracePt t="14430" x="6267450" y="1898650"/>
          <p14:tracePt t="14447" x="6432550" y="1898650"/>
          <p14:tracePt t="14463" x="6527800" y="1898650"/>
          <p14:tracePt t="14480" x="6616700" y="1898650"/>
          <p14:tracePt t="14497" x="6667500" y="1898650"/>
          <p14:tracePt t="14513" x="6711950" y="1898650"/>
          <p14:tracePt t="14530" x="6762750" y="1898650"/>
          <p14:tracePt t="14546" x="6826250" y="1898650"/>
          <p14:tracePt t="14564" x="6883400" y="1898650"/>
          <p14:tracePt t="14580" x="6953250" y="1898650"/>
          <p14:tracePt t="14597" x="7023100" y="1898650"/>
          <p14:tracePt t="14617" x="7112000" y="1898650"/>
          <p14:tracePt t="14631" x="7150100" y="1898650"/>
          <p14:tracePt t="14647" x="7169150" y="1892300"/>
          <p14:tracePt t="14663" x="7232650" y="1879600"/>
          <p14:tracePt t="14680" x="7302500" y="1879600"/>
          <p14:tracePt t="14697" x="7372350" y="1879600"/>
          <p14:tracePt t="14714" x="7442200" y="1873250"/>
          <p14:tracePt t="14730" x="7486650" y="1873250"/>
          <p14:tracePt t="14747" x="7531100" y="1866900"/>
          <p14:tracePt t="14763" x="7562850" y="1866900"/>
          <p14:tracePt t="14780" x="7581900" y="1854200"/>
          <p14:tracePt t="14797" x="7588250" y="1847850"/>
          <p14:tracePt t="14881" x="7594600" y="1847850"/>
          <p14:tracePt t="15083" x="7600950" y="1847850"/>
          <p14:tracePt t="15096" x="7613650" y="1847850"/>
          <p14:tracePt t="15106" x="7620000" y="1847850"/>
          <p14:tracePt t="15114" x="7651750" y="1854200"/>
          <p14:tracePt t="15130" x="7689850" y="1879600"/>
          <p14:tracePt t="15147" x="7715250" y="1898650"/>
          <p14:tracePt t="15164" x="7727950" y="1905000"/>
          <p14:tracePt t="15180" x="7734300" y="1911350"/>
          <p14:tracePt t="15209" x="7747000" y="1924050"/>
          <p14:tracePt t="15336" x="7759700" y="1930400"/>
          <p14:tracePt t="15364" x="7766050" y="1936750"/>
          <p14:tracePt t="15369" x="7766050" y="1943100"/>
          <p14:tracePt t="15393" x="7778750" y="1949450"/>
          <p14:tracePt t="15409" x="7778750" y="1955800"/>
          <p14:tracePt t="31625" x="7772400" y="1962150"/>
          <p14:tracePt t="31633" x="7747000" y="1987550"/>
          <p14:tracePt t="31642" x="7715250" y="2006600"/>
          <p14:tracePt t="31649" x="7689850" y="2019300"/>
          <p14:tracePt t="31662" x="7658100" y="2044700"/>
          <p14:tracePt t="31679" x="7594600" y="2095500"/>
          <p14:tracePt t="31695" x="7448550" y="2222500"/>
          <p14:tracePt t="31712" x="7315200" y="2355850"/>
          <p14:tracePt t="31729" x="7162800" y="2514600"/>
          <p14:tracePt t="31748" x="7004050" y="2660650"/>
          <p14:tracePt t="31762" x="6858000" y="2762250"/>
          <p14:tracePt t="31779" x="6724650" y="2832100"/>
          <p14:tracePt t="31795" x="6546850" y="2914650"/>
          <p14:tracePt t="31814" x="6343650" y="2971800"/>
          <p14:tracePt t="31833" x="5975350" y="3035300"/>
          <p14:tracePt t="31846" x="5816600" y="3035300"/>
          <p14:tracePt t="31862" x="5467350" y="3060700"/>
          <p14:tracePt t="31879" x="4927600" y="3060700"/>
          <p14:tracePt t="31895" x="4514850" y="3060700"/>
          <p14:tracePt t="31912" x="4184650" y="3060700"/>
          <p14:tracePt t="31929" x="3956050" y="3060700"/>
          <p14:tracePt t="31945" x="3778250" y="3079750"/>
          <p14:tracePt t="31962" x="3625850" y="3079750"/>
          <p14:tracePt t="31979" x="3498850" y="3079750"/>
          <p14:tracePt t="31996" x="3352800" y="3079750"/>
          <p14:tracePt t="32012" x="3213100" y="3079750"/>
          <p14:tracePt t="32029" x="3028950" y="3054350"/>
          <p14:tracePt t="32048" x="2667000" y="3009900"/>
          <p14:tracePt t="32063" x="2438400" y="3003550"/>
          <p14:tracePt t="32080" x="2228850" y="2971800"/>
          <p14:tracePt t="32095" x="1993900" y="2959100"/>
          <p14:tracePt t="32114" x="1746250" y="2921000"/>
          <p14:tracePt t="32129" x="1466850" y="2876550"/>
          <p14:tracePt t="32145" x="1219200" y="2870200"/>
          <p14:tracePt t="32162" x="1016000" y="2838450"/>
          <p14:tracePt t="32179" x="876300" y="2806700"/>
          <p14:tracePt t="32195" x="781050" y="2794000"/>
          <p14:tracePt t="32212" x="666750" y="2749550"/>
          <p14:tracePt t="32229" x="558800" y="2711450"/>
          <p14:tracePt t="32249" x="393700" y="2622550"/>
          <p14:tracePt t="32262" x="342900" y="2597150"/>
          <p14:tracePt t="32279" x="266700" y="2546350"/>
          <p14:tracePt t="32297" x="158750" y="2501900"/>
          <p14:tracePt t="32314" x="82550" y="2470150"/>
          <p14:tracePt t="32333" x="57150" y="2457450"/>
          <p14:tracePt t="32345" x="50800" y="2444750"/>
          <p14:tracePt t="32362" x="19050" y="2419350"/>
          <p14:tracePt t="32378" x="6350" y="2387600"/>
          <p14:tracePt t="32395" x="0" y="2355850"/>
          <p14:tracePt t="32769" x="0" y="2260600"/>
          <p14:tracePt t="32784" x="6350" y="2260600"/>
          <p14:tracePt t="32793" x="12700" y="2260600"/>
          <p14:tracePt t="32808" x="19050" y="2260600"/>
          <p14:tracePt t="32943" x="31750" y="2260600"/>
          <p14:tracePt t="32952" x="38100" y="2260600"/>
          <p14:tracePt t="32975" x="44450" y="2260600"/>
          <p14:tracePt t="32984" x="50800" y="2260600"/>
          <p14:tracePt t="32995" x="57150" y="2260600"/>
          <p14:tracePt t="33012" x="63500" y="2254250"/>
          <p14:tracePt t="33028" x="76200" y="2247900"/>
          <p14:tracePt t="33047" x="101600" y="2235200"/>
          <p14:tracePt t="33063" x="127000" y="2222500"/>
          <p14:tracePt t="33095" x="133350" y="2216150"/>
          <p14:tracePt t="33122" x="139700" y="2216150"/>
          <p14:tracePt t="33138" x="146050" y="2216150"/>
          <p14:tracePt t="33161" x="152400" y="2216150"/>
          <p14:tracePt t="33234" x="165100" y="2216150"/>
          <p14:tracePt t="33249" x="171450" y="2216150"/>
          <p14:tracePt t="33274" x="177800" y="2216150"/>
          <p14:tracePt t="33291" x="184150" y="2216150"/>
          <p14:tracePt t="33848" x="184150" y="2228850"/>
          <p14:tracePt t="33856" x="184150" y="2235200"/>
          <p14:tracePt t="33865" x="184150" y="2247900"/>
          <p14:tracePt t="33881" x="184150" y="2254250"/>
          <p14:tracePt t="33897" x="184150" y="2266950"/>
          <p14:tracePt t="33921" x="184150" y="2273300"/>
          <p14:tracePt t="33936" x="184150" y="2286000"/>
          <p14:tracePt t="33945" x="190500" y="2286000"/>
          <p14:tracePt t="33962" x="196850" y="2292350"/>
          <p14:tracePt t="33978" x="222250" y="2298700"/>
          <p14:tracePt t="33995" x="273050" y="2317750"/>
          <p14:tracePt t="34011" x="330200" y="2317750"/>
          <p14:tracePt t="34028" x="450850" y="2317750"/>
          <p14:tracePt t="34045" x="584200" y="2317750"/>
          <p14:tracePt t="34050" x="660400" y="2317750"/>
          <p14:tracePt t="34061" x="736600" y="2317750"/>
          <p14:tracePt t="34079" x="965200" y="2317750"/>
          <p14:tracePt t="34095" x="1035050" y="2317750"/>
          <p14:tracePt t="34112" x="1187450" y="2317750"/>
          <p14:tracePt t="34128" x="1250950" y="2317750"/>
          <p14:tracePt t="34145" x="1308100" y="2317750"/>
          <p14:tracePt t="34161" x="1346200" y="2317750"/>
          <p14:tracePt t="34178" x="1384300" y="2317750"/>
          <p14:tracePt t="34195" x="1454150" y="2317750"/>
          <p14:tracePt t="34211" x="1530350" y="2317750"/>
          <p14:tracePt t="34228" x="1651000" y="2317750"/>
          <p14:tracePt t="34245" x="1752600" y="2317750"/>
          <p14:tracePt t="34261" x="1854200" y="2317750"/>
          <p14:tracePt t="34278" x="1962150" y="2317750"/>
          <p14:tracePt t="34295" x="2108200" y="2305050"/>
          <p14:tracePt t="34311" x="2203450" y="2286000"/>
          <p14:tracePt t="34328" x="2286000" y="2279650"/>
          <p14:tracePt t="34345" x="2330450" y="2273300"/>
          <p14:tracePt t="34361" x="2368550" y="2273300"/>
          <p14:tracePt t="34378" x="2393950" y="2266950"/>
          <p14:tracePt t="34395" x="2406650" y="2260600"/>
          <p14:tracePt t="34428" x="2413000" y="2254250"/>
          <p14:tracePt t="34445" x="2419350" y="2254250"/>
          <p14:tracePt t="34461" x="2438400" y="2254250"/>
          <p14:tracePt t="34478" x="2463800" y="2247900"/>
          <p14:tracePt t="34496" x="2514600" y="2241550"/>
          <p14:tracePt t="34511" x="2546350" y="2235200"/>
          <p14:tracePt t="34528" x="2571750" y="2228850"/>
          <p14:tracePt t="34545" x="2609850" y="2222500"/>
          <p14:tracePt t="34561" x="2641600" y="2216150"/>
          <p14:tracePt t="34579" x="2673350" y="2216150"/>
          <p14:tracePt t="34595" x="2698750" y="2209800"/>
          <p14:tracePt t="34830" x="2705100" y="2209800"/>
          <p14:tracePt t="35137" x="2711450" y="2209800"/>
          <p14:tracePt t="35148" x="2724150" y="2209800"/>
          <p14:tracePt t="35192" x="2724150" y="2216150"/>
          <p14:tracePt t="35200" x="2724150" y="2222500"/>
          <p14:tracePt t="35207" x="2724150" y="2228850"/>
          <p14:tracePt t="35223" x="2724150" y="2235200"/>
          <p14:tracePt t="35232" x="2724150" y="2241550"/>
          <p14:tracePt t="35249" x="2724150" y="2247900"/>
          <p14:tracePt t="35266" x="2724150" y="2254250"/>
          <p14:tracePt t="35278" x="2724150" y="2260600"/>
          <p14:tracePt t="35295" x="2730500" y="2273300"/>
          <p14:tracePt t="35312" x="2730500" y="2279650"/>
          <p14:tracePt t="35330" x="2736850" y="2286000"/>
          <p14:tracePt t="35427" x="2743200" y="2292350"/>
          <p14:tracePt t="35434" x="2749550" y="2298700"/>
          <p14:tracePt t="35445" x="2762250" y="2311400"/>
          <p14:tracePt t="35462" x="2794000" y="2317750"/>
          <p14:tracePt t="35479" x="2832100" y="2336800"/>
          <p14:tracePt t="35497" x="2927350" y="2362200"/>
          <p14:tracePt t="35512" x="2990850" y="2374900"/>
          <p14:tracePt t="35528" x="3054350" y="2387600"/>
          <p14:tracePt t="35545" x="3124200" y="2393950"/>
          <p14:tracePt t="35562" x="3181350" y="2393950"/>
          <p14:tracePt t="35568" x="3200400" y="2393950"/>
          <p14:tracePt t="35580" x="3213100" y="2393950"/>
          <p14:tracePt t="35595" x="3238500" y="2393950"/>
          <p14:tracePt t="35612" x="3251200" y="2393950"/>
          <p14:tracePt t="35629" x="3270250" y="2381250"/>
          <p14:tracePt t="35645" x="3276600" y="2368550"/>
          <p14:tracePt t="35662" x="3295650" y="2330450"/>
          <p14:tracePt t="35679" x="3327400" y="2247900"/>
          <p14:tracePt t="35695" x="3333750" y="2222500"/>
          <p14:tracePt t="35712" x="3340100" y="2171700"/>
          <p14:tracePt t="35729" x="3346450" y="2146300"/>
          <p14:tracePt t="35745" x="3346450" y="2139950"/>
          <p14:tracePt t="35779" x="3346450" y="2127250"/>
          <p14:tracePt t="35798" x="3346450" y="2120900"/>
          <p14:tracePt t="35813" x="3340100" y="2101850"/>
          <p14:tracePt t="35831" x="3314700" y="2076450"/>
          <p14:tracePt t="35845" x="3289300" y="2044700"/>
          <p14:tracePt t="35864" x="3232150" y="2000250"/>
          <p14:tracePt t="35879" x="3181350" y="1974850"/>
          <p14:tracePt t="35895" x="3155950" y="1974850"/>
          <p14:tracePt t="35912" x="3124200" y="1962150"/>
          <p14:tracePt t="35928" x="3105150" y="1962150"/>
          <p14:tracePt t="35945" x="3092450" y="1962150"/>
          <p14:tracePt t="35962" x="3079750" y="1962150"/>
          <p14:tracePt t="35978" x="3060700" y="1962150"/>
          <p14:tracePt t="35995" x="3041650" y="1962150"/>
          <p14:tracePt t="36011" x="3022600" y="1962150"/>
          <p14:tracePt t="36028" x="2990850" y="1968500"/>
          <p14:tracePt t="36047" x="2978150" y="1974850"/>
          <p14:tracePt t="36049" x="2952750" y="1981200"/>
          <p14:tracePt t="36064" x="2940050" y="1981200"/>
          <p14:tracePt t="36080" x="2908300" y="2000250"/>
          <p14:tracePt t="36095" x="2895600" y="2006600"/>
          <p14:tracePt t="36114" x="2838450" y="2044700"/>
          <p14:tracePt t="36128" x="2825750" y="2057400"/>
          <p14:tracePt t="36145" x="2806700" y="2070100"/>
          <p14:tracePt t="36161" x="2794000" y="2082800"/>
          <p14:tracePt t="36322" x="2794000" y="2089150"/>
          <p14:tracePt t="36334" x="2825750" y="2089150"/>
          <p14:tracePt t="36346" x="2838450" y="2089150"/>
          <p14:tracePt t="36365" x="2882900" y="2095500"/>
          <p14:tracePt t="36379" x="2946400" y="2120900"/>
          <p14:tracePt t="36395" x="3028950" y="2159000"/>
          <p14:tracePt t="36412" x="3092450" y="2178050"/>
          <p14:tracePt t="36428" x="3149600" y="2216150"/>
          <p14:tracePt t="36445" x="3213100" y="2254250"/>
          <p14:tracePt t="36462" x="3263900" y="2279650"/>
          <p14:tracePt t="36478" x="3327400" y="2317750"/>
          <p14:tracePt t="36495" x="3384550" y="2349500"/>
          <p14:tracePt t="36511" x="3441700" y="2387600"/>
          <p14:tracePt t="36528" x="3486150" y="2400300"/>
          <p14:tracePt t="36545" x="3505200" y="2406650"/>
          <p14:tracePt t="36563" x="3517900" y="2406650"/>
          <p14:tracePt t="36580" x="3530600" y="2413000"/>
          <p14:tracePt t="36611" x="3536950" y="2413000"/>
          <p14:tracePt t="36628" x="3556000" y="2413000"/>
          <p14:tracePt t="36645" x="3587750" y="2413000"/>
          <p14:tracePt t="36661" x="3632200" y="2413000"/>
          <p14:tracePt t="36679" x="3721100" y="2413000"/>
          <p14:tracePt t="36695" x="3752850" y="2413000"/>
          <p14:tracePt t="36712" x="3854450" y="2413000"/>
          <p14:tracePt t="36728" x="3949700" y="2413000"/>
          <p14:tracePt t="36747" x="4038600" y="2413000"/>
          <p14:tracePt t="36762" x="4114800" y="2413000"/>
          <p14:tracePt t="36778" x="4178300" y="2413000"/>
          <p14:tracePt t="36796" x="4222750" y="2413000"/>
          <p14:tracePt t="36813" x="4248150" y="2413000"/>
          <p14:tracePt t="36829" x="4267200" y="2413000"/>
          <p14:tracePt t="36845" x="4273550" y="2413000"/>
          <p14:tracePt t="36861" x="4292600" y="2413000"/>
          <p14:tracePt t="36878" x="4311650" y="2413000"/>
          <p14:tracePt t="36895" x="4330700" y="2413000"/>
          <p14:tracePt t="36911" x="4375150" y="2413000"/>
          <p14:tracePt t="36928" x="4419600" y="2413000"/>
          <p14:tracePt t="36945" x="4457700" y="2413000"/>
          <p14:tracePt t="36961" x="4476750" y="2413000"/>
          <p14:tracePt t="36978" x="4489450" y="2413000"/>
          <p14:tracePt t="37050" x="4495800" y="2413000"/>
          <p14:tracePt t="38393" x="4502150" y="2413000"/>
          <p14:tracePt t="38409" x="4508500" y="2413000"/>
          <p14:tracePt t="38416" x="4514850" y="2413000"/>
          <p14:tracePt t="38440" x="4521200" y="2413000"/>
          <p14:tracePt t="38448" x="4527550" y="2413000"/>
          <p14:tracePt t="38465" x="4533900" y="2413000"/>
          <p14:tracePt t="38479" x="4540250" y="2413000"/>
          <p14:tracePt t="38495" x="4546600" y="2413000"/>
          <p14:tracePt t="65033" x="4533900" y="2413000"/>
          <p14:tracePt t="65040" x="4425950" y="2470150"/>
          <p14:tracePt t="65048" x="4267200" y="2590800"/>
          <p14:tracePt t="65059" x="4127500" y="2698750"/>
          <p14:tracePt t="65076" x="3816350" y="2908300"/>
          <p14:tracePt t="65096" x="3619500" y="3073400"/>
          <p14:tracePt t="65112" x="3568700" y="3105150"/>
          <p14:tracePt t="65126" x="3556000" y="3111500"/>
          <p14:tracePt t="65144" x="3543300" y="3117850"/>
          <p14:tracePt t="65194" x="3536950" y="3124200"/>
          <p14:tracePt t="65204" x="3524250" y="3136900"/>
          <p14:tracePt t="65218" x="3524250" y="3143250"/>
          <p14:tracePt t="65225" x="3517900" y="3149600"/>
          <p14:tracePt t="65244" x="3505200" y="3194050"/>
          <p14:tracePt t="65259" x="3492500" y="3206750"/>
          <p14:tracePt t="65276" x="3486150" y="3219450"/>
          <p14:tracePt t="65292" x="3416300" y="3289300"/>
          <p14:tracePt t="65309" x="3321050" y="3365500"/>
          <p14:tracePt t="65326" x="3251200" y="3441700"/>
          <p14:tracePt t="65344" x="3181350" y="3536950"/>
          <p14:tracePt t="65361" x="3149600" y="3606800"/>
          <p14:tracePt t="65376" x="3117850" y="3689350"/>
          <p14:tracePt t="65393" x="3092450" y="3746500"/>
          <p14:tracePt t="65409" x="3086100" y="3771900"/>
          <p14:tracePt t="65425" x="3073400" y="3797300"/>
          <p14:tracePt t="65443" x="3060700" y="3822700"/>
          <p14:tracePt t="65459" x="3016250" y="3886200"/>
          <p14:tracePt t="65475" x="2933700" y="3968750"/>
          <p14:tracePt t="65492" x="2844800" y="4025900"/>
          <p14:tracePt t="65509" x="2730500" y="4057650"/>
          <p14:tracePt t="65525" x="2647950" y="4083050"/>
          <p14:tracePt t="65542" x="2565400" y="4114800"/>
          <p14:tracePt t="65559" x="2540000" y="4114800"/>
          <p14:tracePt t="65564" x="2514600" y="4121150"/>
          <p14:tracePt t="65575" x="2508250" y="4127500"/>
          <p14:tracePt t="65593" x="2501900" y="4127500"/>
          <p14:tracePt t="65624" x="2495550" y="4127500"/>
          <p14:tracePt t="65643" x="2489200" y="4127500"/>
          <p14:tracePt t="65648" x="2476500" y="4127500"/>
          <p14:tracePt t="65659" x="2470150" y="4127500"/>
          <p14:tracePt t="65675" x="2438400" y="4127500"/>
          <p14:tracePt t="65692" x="2406650" y="4127500"/>
          <p14:tracePt t="65709" x="2387600" y="4127500"/>
          <p14:tracePt t="65726" x="2381250" y="4121150"/>
          <p14:tracePt t="65745" x="2374900" y="4121150"/>
          <p14:tracePt t="65759" x="2362200" y="4114800"/>
          <p14:tracePt t="65776" x="2349500" y="4108450"/>
          <p14:tracePt t="65792" x="2343150" y="4108450"/>
          <p14:tracePt t="65832" x="2343150" y="4102100"/>
          <p14:tracePt t="65843" x="2362200" y="4102100"/>
          <p14:tracePt t="65861" x="2393950" y="4089400"/>
          <p14:tracePt t="65876" x="2432050" y="4083050"/>
          <p14:tracePt t="65893" x="2451100" y="4076700"/>
          <p14:tracePt t="65910" x="2463800" y="4076700"/>
          <p14:tracePt t="65926" x="2463800" y="4070350"/>
          <p14:tracePt t="65943" x="2476500" y="4070350"/>
          <p14:tracePt t="65960" x="2482850" y="4070350"/>
          <p14:tracePt t="65976" x="2489200" y="4070350"/>
          <p14:tracePt t="65995" x="2508250" y="4070350"/>
          <p14:tracePt t="66009" x="2527300" y="4070350"/>
          <p14:tracePt t="66025" x="2540000" y="4070350"/>
          <p14:tracePt t="66042" x="2565400" y="4070350"/>
          <p14:tracePt t="66059" x="2609850" y="4070350"/>
          <p14:tracePt t="66064" x="2628900" y="4070350"/>
          <p14:tracePt t="66076" x="2647950" y="4070350"/>
          <p14:tracePt t="66093" x="2673350" y="4070350"/>
          <p14:tracePt t="66111" x="2692400" y="4070350"/>
          <p14:tracePt t="66125" x="2705100" y="4070350"/>
          <p14:tracePt t="66144" x="2717800" y="4070350"/>
          <p14:tracePt t="66176" x="2762250" y="4064000"/>
          <p14:tracePt t="66193" x="2787650" y="4064000"/>
          <p14:tracePt t="66209" x="2832100" y="4057650"/>
          <p14:tracePt t="66226" x="2857500" y="4057650"/>
          <p14:tracePt t="66245" x="2882900" y="4057650"/>
          <p14:tracePt t="66259" x="2908300" y="4057650"/>
          <p14:tracePt t="66276" x="2921000" y="4057650"/>
          <p14:tracePt t="66292" x="2940050" y="4051300"/>
          <p14:tracePt t="66325" x="2946400" y="4044950"/>
          <p14:tracePt t="66344" x="2959100" y="4044950"/>
          <p14:tracePt t="66376" x="2990850" y="4057650"/>
          <p14:tracePt t="66392" x="3022600" y="4070350"/>
          <p14:tracePt t="66409" x="3041650" y="4070350"/>
          <p14:tracePt t="66425" x="3054350" y="4070350"/>
          <p14:tracePt t="66442" x="3067050" y="4070350"/>
          <p14:tracePt t="66459" x="3086100" y="4070350"/>
          <p14:tracePt t="66476" x="3098800" y="4051300"/>
          <p14:tracePt t="66495" x="3117850" y="3994150"/>
          <p14:tracePt t="66510" x="3130550" y="3968750"/>
          <p14:tracePt t="66525" x="3130550" y="3930650"/>
          <p14:tracePt t="66542" x="3143250" y="3898900"/>
          <p14:tracePt t="66559" x="3149600" y="3860800"/>
          <p14:tracePt t="66564" x="3149600" y="3848100"/>
          <p14:tracePt t="66576" x="3149600" y="3829050"/>
          <p14:tracePt t="66593" x="3155950" y="3822700"/>
          <p14:tracePt t="66625" x="3155950" y="3816350"/>
          <p14:tracePt t="66666" x="3155950" y="3803650"/>
          <p14:tracePt t="66683" x="3155950" y="3797300"/>
          <p14:tracePt t="66692" x="3155950" y="3790950"/>
          <p14:tracePt t="66713" x="3155950" y="3784600"/>
          <p14:tracePt t="66720" x="3149600" y="3784600"/>
          <p14:tracePt t="66746" x="3143250" y="3778250"/>
          <p14:tracePt t="66752" x="3136900" y="3771900"/>
          <p14:tracePt t="66768" x="3130550" y="3771900"/>
          <p14:tracePt t="66777" x="3130550" y="3765550"/>
          <p14:tracePt t="66792" x="3124200" y="3765550"/>
          <p14:tracePt t="66860" x="3124200" y="3759200"/>
          <p14:tracePt t="66895" x="3117850" y="3752850"/>
          <p14:tracePt t="66909" x="3117850" y="3746500"/>
          <p14:tracePt t="66925" x="3105150" y="3740150"/>
          <p14:tracePt t="66959" x="3086100" y="3740150"/>
          <p14:tracePt t="66975" x="3067050" y="3733800"/>
          <p14:tracePt t="66996" x="3067050" y="3727450"/>
          <p14:tracePt t="67009" x="3054350" y="3727450"/>
          <p14:tracePt t="67026" x="3041650" y="3727450"/>
          <p14:tracePt t="67042" x="3035300" y="3727450"/>
          <p14:tracePt t="67059" x="2997200" y="3727450"/>
          <p14:tracePt t="67065" x="2971800" y="3727450"/>
          <p14:tracePt t="67075" x="2946400" y="3727450"/>
          <p14:tracePt t="67093" x="2895600" y="3740150"/>
          <p14:tracePt t="67109" x="2851150" y="3746500"/>
          <p14:tracePt t="67126" x="2832100" y="3752850"/>
          <p14:tracePt t="67142" x="2800350" y="3752850"/>
          <p14:tracePt t="67159" x="2787650" y="3752850"/>
          <p14:tracePt t="67175" x="2755900" y="3759200"/>
          <p14:tracePt t="67192" x="2736850" y="3765550"/>
          <p14:tracePt t="67209" x="2698750" y="3765550"/>
          <p14:tracePt t="67226" x="2667000" y="3765550"/>
          <p14:tracePt t="67244" x="2628900" y="3765550"/>
          <p14:tracePt t="67259" x="2578100" y="3765550"/>
          <p14:tracePt t="67276" x="2514600" y="3765550"/>
          <p14:tracePt t="67292" x="2463800" y="3765550"/>
          <p14:tracePt t="67309" x="2444750" y="3765550"/>
          <p14:tracePt t="67762" x="2432050" y="3765550"/>
          <p14:tracePt t="67775" x="2368550" y="3765550"/>
          <p14:tracePt t="67793" x="2241550" y="3765550"/>
          <p14:tracePt t="67809" x="2095500" y="3778250"/>
          <p14:tracePt t="67825" x="1955800" y="3810000"/>
          <p14:tracePt t="67844" x="1809750" y="3829050"/>
          <p14:tracePt t="67861" x="1689100" y="3867150"/>
          <p14:tracePt t="67876" x="1600200" y="3892550"/>
          <p14:tracePt t="67895" x="1524000" y="3930650"/>
          <p14:tracePt t="67909" x="1492250" y="3943350"/>
          <p14:tracePt t="67926" x="1460500" y="3975100"/>
          <p14:tracePt t="67942" x="1435100" y="4006850"/>
          <p14:tracePt t="67960" x="1371600" y="4057650"/>
          <p14:tracePt t="67976" x="1301750" y="4102100"/>
          <p14:tracePt t="67994" x="1219200" y="4152900"/>
          <p14:tracePt t="68009" x="1130300" y="4197350"/>
          <p14:tracePt t="68026" x="1047750" y="4254500"/>
          <p14:tracePt t="68042" x="958850" y="4298950"/>
          <p14:tracePt t="68059" x="876300" y="4343400"/>
          <p14:tracePt t="68065" x="857250" y="4356100"/>
          <p14:tracePt t="68075" x="838200" y="4356100"/>
          <p14:tracePt t="68095" x="806450" y="4375150"/>
          <p14:tracePt t="68112" x="781050" y="4375150"/>
          <p14:tracePt t="68125" x="768350" y="4375150"/>
          <p14:tracePt t="68144" x="762000" y="4375150"/>
          <p14:tracePt t="68160" x="736600" y="4375150"/>
          <p14:tracePt t="68176" x="692150" y="4387850"/>
          <p14:tracePt t="68192" x="641350" y="4400550"/>
          <p14:tracePt t="68209" x="577850" y="4419600"/>
          <p14:tracePt t="68226" x="552450" y="4432300"/>
          <p14:tracePt t="68245" x="533400" y="4432300"/>
          <p14:tracePt t="68333" x="527050" y="4432300"/>
          <p14:tracePt t="68336" x="520700" y="4432300"/>
          <p14:tracePt t="68346" x="514350" y="4432300"/>
          <p14:tracePt t="68360" x="495300" y="4432300"/>
          <p14:tracePt t="68375" x="469900" y="4425950"/>
          <p14:tracePt t="68393" x="450850" y="4406900"/>
          <p14:tracePt t="68409" x="444500" y="4400550"/>
          <p14:tracePt t="68425" x="431800" y="4400550"/>
          <p14:tracePt t="68442" x="425450" y="4387850"/>
          <p14:tracePt t="68459" x="419100" y="4387850"/>
          <p14:tracePt t="68475" x="419100" y="4381500"/>
          <p14:tracePt t="68494" x="412750" y="4381500"/>
          <p14:tracePt t="68509" x="400050" y="4368800"/>
          <p14:tracePt t="68525" x="387350" y="4349750"/>
          <p14:tracePt t="68542" x="381000" y="4343400"/>
          <p14:tracePt t="68559" x="374650" y="4343400"/>
          <p14:tracePt t="68582" x="368300" y="4343400"/>
          <p14:tracePt t="68610" x="361950" y="4343400"/>
          <p14:tracePt t="68763" x="374650" y="4343400"/>
          <p14:tracePt t="68778" x="381000" y="4349750"/>
          <p14:tracePt t="68786" x="393700" y="4349750"/>
          <p14:tracePt t="68796" x="412750" y="4356100"/>
          <p14:tracePt t="68809" x="444500" y="4356100"/>
          <p14:tracePt t="68826" x="501650" y="4356100"/>
          <p14:tracePt t="68844" x="565150" y="4356100"/>
          <p14:tracePt t="68861" x="628650" y="4343400"/>
          <p14:tracePt t="68875" x="679450" y="4330700"/>
          <p14:tracePt t="68893" x="698500" y="4324350"/>
          <p14:tracePt t="68909" x="717550" y="4318000"/>
          <p14:tracePt t="68925" x="730250" y="4318000"/>
          <p14:tracePt t="68942" x="749300" y="4318000"/>
          <p14:tracePt t="68959" x="768350" y="4318000"/>
          <p14:tracePt t="68975" x="800100" y="4318000"/>
          <p14:tracePt t="68992" x="825500" y="4318000"/>
          <p14:tracePt t="69009" x="850900" y="4324350"/>
          <p14:tracePt t="69026" x="882650" y="4330700"/>
          <p14:tracePt t="69043" x="908050" y="4343400"/>
          <p14:tracePt t="69059" x="933450" y="4343400"/>
          <p14:tracePt t="69067" x="939800" y="4343400"/>
          <p14:tracePt t="69075" x="952500" y="4343400"/>
          <p14:tracePt t="69093" x="965200" y="4343400"/>
          <p14:tracePt t="69112" x="977900" y="4343400"/>
          <p14:tracePt t="69125" x="984250" y="4349750"/>
          <p14:tracePt t="69145" x="990600" y="4349750"/>
          <p14:tracePt t="69159" x="996950" y="4349750"/>
          <p14:tracePt t="69175" x="1009650" y="4349750"/>
          <p14:tracePt t="69192" x="1016000" y="4349750"/>
          <p14:tracePt t="69226" x="1022350" y="4349750"/>
          <p14:tracePt t="69242" x="1028700" y="4337050"/>
          <p14:tracePt t="69259" x="1035050" y="4305300"/>
          <p14:tracePt t="69275" x="1035050" y="4279900"/>
          <p14:tracePt t="69292" x="1035050" y="4235450"/>
          <p14:tracePt t="69309" x="1035050" y="4197350"/>
          <p14:tracePt t="69325" x="1035050" y="4152900"/>
          <p14:tracePt t="69344" x="1035050" y="4076700"/>
          <p14:tracePt t="69362" x="1035050" y="4044950"/>
          <p14:tracePt t="69376" x="1035050" y="4032250"/>
          <p14:tracePt t="69506" x="1028700" y="4032250"/>
          <p14:tracePt t="69519" x="1016000" y="4032250"/>
          <p14:tracePt t="69542" x="977900" y="4032250"/>
          <p14:tracePt t="69559" x="889000" y="4032250"/>
          <p14:tracePt t="69575" x="806450" y="4032250"/>
          <p14:tracePt t="69593" x="704850" y="4032250"/>
          <p14:tracePt t="69611" x="609600" y="4032250"/>
          <p14:tracePt t="69626" x="527050" y="4032250"/>
          <p14:tracePt t="69644" x="495300" y="4032250"/>
          <p14:tracePt t="69659" x="488950" y="4032250"/>
          <p14:tracePt t="69675" x="482600" y="4032250"/>
          <p14:tracePt t="70090" x="476250" y="4019550"/>
          <p14:tracePt t="70098" x="488950" y="3975100"/>
          <p14:tracePt t="70111" x="546100" y="3892550"/>
          <p14:tracePt t="70125" x="660400" y="3727450"/>
          <p14:tracePt t="70142" x="920750" y="3435350"/>
          <p14:tracePt t="70159" x="1308100" y="3124200"/>
          <p14:tracePt t="70175" x="1936750" y="2540000"/>
          <p14:tracePt t="70192" x="2292350" y="2165350"/>
          <p14:tracePt t="70208" x="2571750" y="1809750"/>
          <p14:tracePt t="70225" x="2705100" y="1612900"/>
          <p14:tracePt t="70242" x="2762250" y="1517650"/>
          <p14:tracePt t="70258" x="2787650" y="1460500"/>
          <p14:tracePt t="70275" x="2794000" y="1454150"/>
          <p14:tracePt t="70344" x="2806700" y="1454150"/>
          <p14:tracePt t="70351" x="2857500" y="1441450"/>
          <p14:tracePt t="70360" x="2882900" y="1441450"/>
          <p14:tracePt t="70375" x="2971800" y="1428750"/>
          <p14:tracePt t="70394" x="3009900" y="1422400"/>
          <p14:tracePt t="70409" x="3022600" y="1422400"/>
          <p14:tracePt t="70425" x="3035300" y="1416050"/>
          <p14:tracePt t="70442" x="3048000" y="1409700"/>
          <p14:tracePt t="70458" x="3048000" y="1403350"/>
          <p14:tracePt t="70592" x="3041650" y="1409700"/>
          <p14:tracePt t="70599" x="3028950" y="1428750"/>
          <p14:tracePt t="70609" x="2990850" y="1447800"/>
          <p14:tracePt t="70625" x="2921000" y="1492250"/>
          <p14:tracePt t="70643" x="2844800" y="1504950"/>
          <p14:tracePt t="70659" x="2781300" y="1517650"/>
          <p14:tracePt t="70675" x="2711450" y="1524000"/>
          <p14:tracePt t="70692" x="2673350" y="1524000"/>
          <p14:tracePt t="70709" x="2667000" y="1524000"/>
          <p14:tracePt t="70725" x="2654300" y="1524000"/>
          <p14:tracePt t="70744" x="2647950" y="1524000"/>
          <p14:tracePt t="70762" x="2641600" y="1524000"/>
          <p14:tracePt t="70775" x="2635250" y="1524000"/>
          <p14:tracePt t="70792" x="2628900" y="1524000"/>
          <p14:tracePt t="70945" x="2647950" y="1524000"/>
          <p14:tracePt t="70955" x="2660650" y="1524000"/>
          <p14:tracePt t="70961" x="2673350" y="1524000"/>
          <p14:tracePt t="70975" x="2705100" y="1530350"/>
          <p14:tracePt t="70995" x="2755900" y="1536700"/>
          <p14:tracePt t="71009" x="2838450" y="1536700"/>
          <p14:tracePt t="71025" x="2901950" y="1536700"/>
          <p14:tracePt t="71042" x="2990850" y="1536700"/>
          <p14:tracePt t="71059" x="3054350" y="1536700"/>
          <p14:tracePt t="71067" x="3079750" y="1536700"/>
          <p14:tracePt t="71075" x="3092450" y="1536700"/>
          <p14:tracePt t="71094" x="3111500" y="1536700"/>
          <p14:tracePt t="71111" x="3130550" y="1536700"/>
          <p14:tracePt t="71125" x="3136900" y="1543050"/>
          <p14:tracePt t="71142" x="3155950" y="1543050"/>
          <p14:tracePt t="71159" x="3175000" y="1549400"/>
          <p14:tracePt t="71175" x="3225800" y="1555750"/>
          <p14:tracePt t="71192" x="3289300" y="1555750"/>
          <p14:tracePt t="71208" x="3371850" y="1555750"/>
          <p14:tracePt t="71225" x="3479800" y="1543050"/>
          <p14:tracePt t="71241" x="3556000" y="1517650"/>
          <p14:tracePt t="71258" x="3594100" y="1504950"/>
          <p14:tracePt t="71275" x="3613150" y="1504950"/>
          <p14:tracePt t="71329" x="3625850" y="1504950"/>
          <p14:tracePt t="71457" x="3632200" y="1504950"/>
          <p14:tracePt t="71695" x="3638550" y="1504950"/>
          <p14:tracePt t="71704" x="3644900" y="1504950"/>
          <p14:tracePt t="72067" x="3651250" y="1504950"/>
          <p14:tracePt t="72089" x="3657600" y="1504950"/>
          <p14:tracePt t="72096" x="3663950" y="1504950"/>
          <p14:tracePt t="72112" x="3676650" y="1498600"/>
          <p14:tracePt t="72125" x="3683000" y="1492250"/>
          <p14:tracePt t="72141" x="3727450" y="1485900"/>
          <p14:tracePt t="72158" x="3790950" y="1485900"/>
          <p14:tracePt t="72175" x="3860800" y="1466850"/>
          <p14:tracePt t="72191" x="3962400" y="1447800"/>
          <p14:tracePt t="72208" x="3994150" y="1435100"/>
          <p14:tracePt t="72225" x="4000500" y="1435100"/>
          <p14:tracePt t="72241" x="4006850" y="1435100"/>
          <p14:tracePt t="72520" x="3994150" y="1435100"/>
          <p14:tracePt t="72528" x="3975100" y="1435100"/>
          <p14:tracePt t="72536" x="3937000" y="1447800"/>
          <p14:tracePt t="72544" x="3867150" y="1479550"/>
          <p14:tracePt t="72559" x="3721100" y="1562100"/>
          <p14:tracePt t="72575" x="3638550" y="1625600"/>
          <p14:tracePt t="72592" x="3327400" y="1835150"/>
          <p14:tracePt t="72609" x="3219450" y="1974850"/>
          <p14:tracePt t="72625" x="3130550" y="2101850"/>
          <p14:tracePt t="72642" x="3079750" y="2216150"/>
          <p14:tracePt t="72658" x="3028950" y="2362200"/>
          <p14:tracePt t="72675" x="2971800" y="2565400"/>
          <p14:tracePt t="72691" x="2882900" y="2774950"/>
          <p14:tracePt t="72708" x="2813050" y="2959100"/>
          <p14:tracePt t="72725" x="2749550" y="3124200"/>
          <p14:tracePt t="72741" x="2673350" y="3263900"/>
          <p14:tracePt t="72758" x="2597150" y="3365500"/>
          <p14:tracePt t="72775" x="2533650" y="3460750"/>
          <p14:tracePt t="72792" x="2419350" y="3600450"/>
          <p14:tracePt t="72808" x="2336800" y="3702050"/>
          <p14:tracePt t="72825" x="2273300" y="3810000"/>
          <p14:tracePt t="72843" x="2228850" y="3886200"/>
          <p14:tracePt t="72860" x="2178050" y="3968750"/>
          <p14:tracePt t="72875" x="2120900" y="4057650"/>
          <p14:tracePt t="72891" x="2057400" y="4114800"/>
          <p14:tracePt t="72908" x="1993900" y="4165600"/>
          <p14:tracePt t="72925" x="1962150" y="4197350"/>
          <p14:tracePt t="72942" x="1885950" y="4254500"/>
          <p14:tracePt t="72958" x="1828800" y="4298950"/>
          <p14:tracePt t="72975" x="1765300" y="4343400"/>
          <p14:tracePt t="72995" x="1733550" y="4375150"/>
          <p14:tracePt t="73009" x="1727200" y="4375150"/>
          <p14:tracePt t="73074" x="1720850" y="4375150"/>
          <p14:tracePt t="73089" x="1701800" y="4387850"/>
          <p14:tracePt t="73096" x="1695450" y="4394200"/>
          <p14:tracePt t="73108" x="1689100" y="4400550"/>
          <p14:tracePt t="73125" x="1657350" y="4419600"/>
          <p14:tracePt t="73141" x="1644650" y="4432300"/>
          <p14:tracePt t="73158" x="1638300" y="4432300"/>
          <p14:tracePt t="73175" x="1631950" y="4438650"/>
          <p14:tracePt t="73257" x="1625600" y="4438650"/>
          <p14:tracePt t="73267" x="1619250" y="4438650"/>
          <p14:tracePt t="73274" x="1606550" y="4432300"/>
          <p14:tracePt t="73292" x="1587500" y="4425950"/>
          <p14:tracePt t="73309" x="1568450" y="4406900"/>
          <p14:tracePt t="73325" x="1536700" y="4381500"/>
          <p14:tracePt t="73341" x="1498600" y="4324350"/>
          <p14:tracePt t="73361" x="1498600" y="4298950"/>
          <p14:tracePt t="73375" x="1485900" y="4286250"/>
          <p14:tracePt t="73394" x="1485900" y="4254500"/>
          <p14:tracePt t="73408" x="1485900" y="4241800"/>
          <p14:tracePt t="73425" x="1485900" y="4235450"/>
          <p14:tracePt t="73575" x="1492250" y="4235450"/>
          <p14:tracePt t="73583" x="1504950" y="4260850"/>
          <p14:tracePt t="73592" x="1511300" y="4267200"/>
          <p14:tracePt t="73608" x="1543050" y="4279900"/>
          <p14:tracePt t="73625" x="1600200" y="4298950"/>
          <p14:tracePt t="73641" x="1708150" y="4318000"/>
          <p14:tracePt t="73659" x="1822450" y="4318000"/>
          <p14:tracePt t="73675" x="1930400" y="4318000"/>
          <p14:tracePt t="73692" x="2032000" y="4318000"/>
          <p14:tracePt t="73709" x="2120900" y="4318000"/>
          <p14:tracePt t="73725" x="2171700" y="4311650"/>
          <p14:tracePt t="73745" x="2222500" y="4292600"/>
          <p14:tracePt t="73759" x="2228850" y="4292600"/>
          <p14:tracePt t="73800" x="2241550" y="4292600"/>
          <p14:tracePt t="73808" x="2254250" y="4298950"/>
          <p14:tracePt t="73825" x="2279650" y="4318000"/>
          <p14:tracePt t="73841" x="2292350" y="4318000"/>
          <p14:tracePt t="73859" x="2298700" y="4324350"/>
          <p14:tracePt t="73936" x="2311400" y="4324350"/>
          <p14:tracePt t="73954" x="2317750" y="4324350"/>
          <p14:tracePt t="73976" x="2330450" y="4324350"/>
          <p14:tracePt t="73984" x="2336800" y="4324350"/>
          <p14:tracePt t="73999" x="2349500" y="4324350"/>
          <p14:tracePt t="74008" x="2355850" y="4324350"/>
          <p14:tracePt t="74024" x="2374900" y="4324350"/>
          <p14:tracePt t="74041" x="2400300" y="4324350"/>
          <p14:tracePt t="74058" x="2419350" y="4324350"/>
          <p14:tracePt t="74075" x="2432050" y="4324350"/>
          <p14:tracePt t="74091" x="2457450" y="4324350"/>
          <p14:tracePt t="74109" x="2482850" y="4324350"/>
          <p14:tracePt t="74125" x="2501900" y="4324350"/>
          <p14:tracePt t="74141" x="2520950" y="4324350"/>
          <p14:tracePt t="74158" x="2527300" y="4324350"/>
          <p14:tracePt t="74177" x="2533650" y="4324350"/>
          <p14:tracePt t="74417" x="2546350" y="4324350"/>
          <p14:tracePt t="74424" x="2559050" y="4324350"/>
          <p14:tracePt t="74432" x="2590800" y="4330700"/>
          <p14:tracePt t="74441" x="2641600" y="4343400"/>
          <p14:tracePt t="74458" x="2755900" y="4356100"/>
          <p14:tracePt t="74475" x="2882900" y="4362450"/>
          <p14:tracePt t="74492" x="3028950" y="4387850"/>
          <p14:tracePt t="74509" x="3105150" y="4394200"/>
          <p14:tracePt t="74525" x="3155950" y="4406900"/>
          <p14:tracePt t="74541" x="3181350" y="4413250"/>
          <p14:tracePt t="74777" x="3187700" y="4413250"/>
          <p14:tracePt t="74791" x="3175000" y="4413250"/>
          <p14:tracePt t="74800" x="3175000" y="4406900"/>
          <p14:tracePt t="74808" x="3162300" y="4406900"/>
          <p14:tracePt t="74825" x="3143250" y="4394200"/>
          <p14:tracePt t="75003" x="3136900" y="4394200"/>
          <p14:tracePt t="75010" x="3130550" y="4394200"/>
          <p14:tracePt t="75021" x="3124200" y="4394200"/>
          <p14:tracePt t="75105" x="3117850" y="4394200"/>
          <p14:tracePt t="75426" x="3117850" y="4381500"/>
          <p14:tracePt t="75434" x="3117850" y="4368800"/>
          <p14:tracePt t="75445" x="3136900" y="4343400"/>
          <p14:tracePt t="75458" x="3168650" y="4279900"/>
          <p14:tracePt t="75475" x="3219450" y="4216400"/>
          <p14:tracePt t="75495" x="3270250" y="4146550"/>
          <p14:tracePt t="75508" x="3289300" y="4108450"/>
          <p14:tracePt t="75525" x="3308350" y="4083050"/>
          <p14:tracePt t="75542" x="3314700" y="4044950"/>
          <p14:tracePt t="75558" x="3333750" y="4019550"/>
          <p14:tracePt t="75562" x="3340100" y="3994150"/>
          <p14:tracePt t="75575" x="3340100" y="3956050"/>
          <p14:tracePt t="75594" x="3340100" y="3911600"/>
          <p14:tracePt t="75611" x="3346450" y="3873500"/>
          <p14:tracePt t="75625" x="3359150" y="3841750"/>
          <p14:tracePt t="75645" x="3365500" y="3816350"/>
          <p14:tracePt t="75659" x="3371850" y="3803650"/>
          <p14:tracePt t="75675" x="3371850" y="3797300"/>
          <p14:tracePt t="75691" x="3378200" y="3797300"/>
          <p14:tracePt t="75708" x="3403600" y="3797300"/>
          <p14:tracePt t="75725" x="3422650" y="3797300"/>
          <p14:tracePt t="75744" x="3441700" y="3797300"/>
          <p14:tracePt t="75759" x="3454400" y="3797300"/>
          <p14:tracePt t="75775" x="3492500" y="3829050"/>
          <p14:tracePt t="75792" x="3549650" y="3898900"/>
          <p14:tracePt t="75808" x="3638550" y="3968750"/>
          <p14:tracePt t="75824" x="3740150" y="4019550"/>
          <p14:tracePt t="75841" x="3854450" y="4076700"/>
          <p14:tracePt t="75859" x="3949700" y="4089400"/>
          <p14:tracePt t="75875" x="4044950" y="4102100"/>
          <p14:tracePt t="75893" x="4114800" y="4102100"/>
          <p14:tracePt t="75908" x="4159250" y="4102100"/>
          <p14:tracePt t="75924" x="4203700" y="4089400"/>
          <p14:tracePt t="75941" x="4248150" y="4070350"/>
          <p14:tracePt t="75958" x="4292600" y="4038600"/>
          <p14:tracePt t="75975" x="4349750" y="3994150"/>
          <p14:tracePt t="75992" x="4425950" y="3937000"/>
          <p14:tracePt t="76008" x="4470400" y="3905250"/>
          <p14:tracePt t="76025" x="4514850" y="3879850"/>
          <p14:tracePt t="76041" x="4533900" y="3860800"/>
          <p14:tracePt t="76058" x="4546600" y="3848100"/>
          <p14:tracePt t="76075" x="4552950" y="3848100"/>
          <p14:tracePt t="76153" x="4552950" y="3835400"/>
          <p14:tracePt t="76161" x="4546600" y="3829050"/>
          <p14:tracePt t="76168" x="4527550" y="3816350"/>
          <p14:tracePt t="76178" x="4495800" y="3810000"/>
          <p14:tracePt t="76192" x="4432300" y="3790950"/>
          <p14:tracePt t="76210" x="4349750" y="3778250"/>
          <p14:tracePt t="76225" x="4235450" y="3771900"/>
          <p14:tracePt t="76241" x="4114800" y="3759200"/>
          <p14:tracePt t="76258" x="4013200" y="3759200"/>
          <p14:tracePt t="76275" x="3937000" y="3752850"/>
          <p14:tracePt t="76291" x="3905250" y="3740150"/>
          <p14:tracePt t="76364" x="3886200" y="3740150"/>
          <p14:tracePt t="76371" x="3835400" y="3740150"/>
          <p14:tracePt t="76380" x="3810000" y="3740150"/>
          <p14:tracePt t="76391" x="3714750" y="3752850"/>
          <p14:tracePt t="76408" x="3625850" y="3765550"/>
          <p14:tracePt t="76425" x="3581400" y="3790950"/>
          <p14:tracePt t="76441" x="3562350" y="3790950"/>
          <p14:tracePt t="76481" x="3556000" y="3797300"/>
          <p14:tracePt t="76513" x="3556000" y="3803650"/>
          <p14:tracePt t="76520" x="3556000" y="3822700"/>
          <p14:tracePt t="76529" x="3536950" y="3848100"/>
          <p14:tracePt t="76541" x="3530600" y="3854450"/>
          <p14:tracePt t="76558" x="3511550" y="3886200"/>
          <p14:tracePt t="76560" x="3505200" y="3898900"/>
          <p14:tracePt t="76575" x="3498850" y="3905250"/>
          <p14:tracePt t="76591" x="3486150" y="3924300"/>
          <p14:tracePt t="76610" x="3479800" y="3949700"/>
          <p14:tracePt t="76625" x="3479800" y="3962400"/>
          <p14:tracePt t="76641" x="3479800" y="3968750"/>
          <p14:tracePt t="76658" x="3479800" y="3981450"/>
          <p14:tracePt t="76675" x="3479800" y="4000500"/>
          <p14:tracePt t="76691" x="3479800" y="4006850"/>
          <p14:tracePt t="76708" x="3479800" y="4025900"/>
          <p14:tracePt t="76724" x="3486150" y="4044950"/>
          <p14:tracePt t="76741" x="3492500" y="4064000"/>
          <p14:tracePt t="76758" x="3498850" y="4076700"/>
          <p14:tracePt t="76775" x="3524250" y="4108450"/>
          <p14:tracePt t="76791" x="3536950" y="4127500"/>
          <p14:tracePt t="76808" x="3562350" y="4152900"/>
          <p14:tracePt t="76825" x="3581400" y="4159250"/>
          <p14:tracePt t="76841" x="3594100" y="4171950"/>
          <p14:tracePt t="76859" x="3606800" y="4184650"/>
          <p14:tracePt t="76875" x="3651250" y="4197350"/>
          <p14:tracePt t="76892" x="3695700" y="4210050"/>
          <p14:tracePt t="76908" x="3778250" y="4229100"/>
          <p14:tracePt t="76925" x="3854450" y="4235450"/>
          <p14:tracePt t="76941" x="3994150" y="4248150"/>
          <p14:tracePt t="76958" x="4127500" y="4267200"/>
          <p14:tracePt t="76975" x="4241800" y="4292600"/>
          <p14:tracePt t="76991" x="4356100" y="4292600"/>
          <p14:tracePt t="77008" x="4381500" y="4298950"/>
          <p14:tracePt t="77024" x="4400550" y="4298950"/>
          <p14:tracePt t="77041" x="4438650" y="4298950"/>
          <p14:tracePt t="77058" x="4508500" y="4298950"/>
          <p14:tracePt t="77075" x="4584700" y="4298950"/>
          <p14:tracePt t="77092" x="4679950" y="4292600"/>
          <p14:tracePt t="77109" x="4775200" y="4292600"/>
          <p14:tracePt t="77125" x="4870450" y="4292600"/>
          <p14:tracePt t="77141" x="4953000" y="4292600"/>
          <p14:tracePt t="77158" x="5029200" y="4292600"/>
          <p14:tracePt t="77175" x="5111750" y="4286250"/>
          <p14:tracePt t="77191" x="5156200" y="4279900"/>
          <p14:tracePt t="77208" x="5187950" y="4267200"/>
          <p14:tracePt t="77225" x="5213350" y="4260850"/>
          <p14:tracePt t="77258" x="5219700" y="4248150"/>
          <p14:tracePt t="77274" x="5226050" y="4248150"/>
          <p14:tracePt t="77291" x="5232400" y="4229100"/>
          <p14:tracePt t="77308" x="5245100" y="4197350"/>
          <p14:tracePt t="77325" x="5270500" y="4140200"/>
          <p14:tracePt t="77342" x="5308600" y="4083050"/>
          <p14:tracePt t="77362" x="5327650" y="4044950"/>
          <p14:tracePt t="77375" x="5327650" y="4038600"/>
          <p14:tracePt t="77395" x="5327650" y="4019550"/>
          <p14:tracePt t="77408" x="5327650" y="4006850"/>
          <p14:tracePt t="77424" x="5327650" y="3981450"/>
          <p14:tracePt t="77441" x="5327650" y="3962400"/>
          <p14:tracePt t="77458" x="5308600" y="3924300"/>
          <p14:tracePt t="77475" x="5245100" y="3879850"/>
          <p14:tracePt t="77493" x="5156200" y="3822700"/>
          <p14:tracePt t="77508" x="5092700" y="3784600"/>
          <p14:tracePt t="77525" x="4997450" y="3740150"/>
          <p14:tracePt t="77541" x="4902200" y="3721100"/>
          <p14:tracePt t="77558" x="4806950" y="3695700"/>
          <p14:tracePt t="77561" x="4762500" y="3689350"/>
          <p14:tracePt t="77575" x="4692650" y="3676650"/>
          <p14:tracePt t="77591" x="4565650" y="3663950"/>
          <p14:tracePt t="77608" x="4476750" y="3644900"/>
          <p14:tracePt t="77625" x="4413250" y="3638550"/>
          <p14:tracePt t="77641" x="4343400" y="3632200"/>
          <p14:tracePt t="77658" x="4292600" y="3632200"/>
          <p14:tracePt t="77674" x="4241800" y="3632200"/>
          <p14:tracePt t="77691" x="4197350" y="3632200"/>
          <p14:tracePt t="77708" x="4152900" y="3644900"/>
          <p14:tracePt t="77725" x="4089400" y="3670300"/>
          <p14:tracePt t="77743" x="3968750" y="3702050"/>
          <p14:tracePt t="77758" x="3943350" y="3708400"/>
          <p14:tracePt t="77775" x="3822700" y="3740150"/>
          <p14:tracePt t="77791" x="3778250" y="3746500"/>
          <p14:tracePt t="77808" x="3733800" y="3765550"/>
          <p14:tracePt t="77824" x="3683000" y="3765550"/>
          <p14:tracePt t="77841" x="3613150" y="3790950"/>
          <p14:tracePt t="77860" x="3549650" y="3810000"/>
          <p14:tracePt t="77875" x="3517900" y="3816350"/>
          <p14:tracePt t="77892" x="3505200" y="3822700"/>
          <p14:tracePt t="77908" x="3498850" y="3829050"/>
          <p14:tracePt t="78010" x="3492500" y="3829050"/>
          <p14:tracePt t="78023" x="3486150" y="3841750"/>
          <p14:tracePt t="78041" x="3473450" y="3860800"/>
          <p14:tracePt t="78058" x="3467100" y="3879850"/>
          <p14:tracePt t="78075" x="3454400" y="3911600"/>
          <p14:tracePt t="78091" x="3448050" y="3943350"/>
          <p14:tracePt t="78109" x="3435350" y="3975100"/>
          <p14:tracePt t="78125" x="3429000" y="4038600"/>
          <p14:tracePt t="78145" x="3422650" y="4102100"/>
          <p14:tracePt t="78158" x="3422650" y="4114800"/>
          <p14:tracePt t="78175" x="3409950" y="4140200"/>
          <p14:tracePt t="78191" x="3409950" y="4152900"/>
          <p14:tracePt t="78208" x="3416300" y="4171950"/>
          <p14:tracePt t="78224" x="3429000" y="4191000"/>
          <p14:tracePt t="78241" x="3460750" y="4210050"/>
          <p14:tracePt t="78258" x="3517900" y="4229100"/>
          <p14:tracePt t="78274" x="3619500" y="4248150"/>
          <p14:tracePt t="78291" x="3733800" y="4254500"/>
          <p14:tracePt t="78308" x="3816350" y="4273550"/>
          <p14:tracePt t="78325" x="3886200" y="4279900"/>
          <p14:tracePt t="78341" x="3937000" y="4286250"/>
          <p14:tracePt t="78360" x="3956050" y="4292600"/>
          <p14:tracePt t="78375" x="3975100" y="4292600"/>
          <p14:tracePt t="78394" x="4000500" y="4292600"/>
          <p14:tracePt t="78408" x="4025900" y="4292600"/>
          <p14:tracePt t="78425" x="4076700" y="4292600"/>
          <p14:tracePt t="78441" x="4165600" y="4292600"/>
          <p14:tracePt t="78458" x="4254500" y="4292600"/>
          <p14:tracePt t="78475" x="4337050" y="4292600"/>
          <p14:tracePt t="78495" x="4400550" y="4292600"/>
          <p14:tracePt t="78508" x="4451350" y="4292600"/>
          <p14:tracePt t="78525" x="4476750" y="4292600"/>
          <p14:tracePt t="78542" x="4502150" y="4292600"/>
          <p14:tracePt t="78558" x="4540250" y="4292600"/>
          <p14:tracePt t="78565" x="4552950" y="4292600"/>
          <p14:tracePt t="78575" x="4578350" y="4292600"/>
          <p14:tracePt t="78591" x="4648200" y="4292600"/>
          <p14:tracePt t="78610" x="4692650" y="4292600"/>
          <p14:tracePt t="78625" x="4743450" y="4292600"/>
          <p14:tracePt t="78642" x="4775200" y="4286250"/>
          <p14:tracePt t="78658" x="4813300" y="4279900"/>
          <p14:tracePt t="78674" x="4864100" y="4273550"/>
          <p14:tracePt t="78691" x="4902200" y="4254500"/>
          <p14:tracePt t="78708" x="4933950" y="4248150"/>
          <p14:tracePt t="78725" x="4972050" y="4229100"/>
          <p14:tracePt t="78743" x="4984750" y="4229100"/>
          <p14:tracePt t="78851" x="4991100" y="4222750"/>
          <p14:tracePt t="78861" x="5010150" y="4216400"/>
          <p14:tracePt t="78867" x="5016500" y="4216400"/>
          <p14:tracePt t="78875" x="5022850" y="4210050"/>
          <p14:tracePt t="78894" x="5035550" y="4203700"/>
          <p14:tracePt t="78978" x="5041900" y="4203700"/>
          <p14:tracePt t="79084" x="5048250" y="4203700"/>
          <p14:tracePt t="80211" x="5035550" y="4121150"/>
          <p14:tracePt t="80220" x="4959350" y="3937000"/>
          <p14:tracePt t="80227" x="4889500" y="3759200"/>
          <p14:tracePt t="80243" x="4730750" y="3517900"/>
          <p14:tracePt t="80258" x="4686300" y="3429000"/>
          <p14:tracePt t="80274" x="4679950" y="3422650"/>
          <p14:tracePt t="106160" x="4673600" y="3422650"/>
          <p14:tracePt t="106169" x="4610100" y="3422650"/>
          <p14:tracePt t="106176" x="4495800" y="3473450"/>
          <p14:tracePt t="106189" x="4337050" y="3536950"/>
          <p14:tracePt t="106205" x="4000500" y="3714750"/>
          <p14:tracePt t="106222" x="3575050" y="3905250"/>
          <p14:tracePt t="106240" x="2914650" y="4191000"/>
          <p14:tracePt t="106255" x="2495550" y="4343400"/>
          <p14:tracePt t="106272" x="2063750" y="4464050"/>
          <p14:tracePt t="106289" x="1695450" y="4540250"/>
          <p14:tracePt t="106306" x="1447800" y="4616450"/>
          <p14:tracePt t="106322" x="1282700" y="4673600"/>
          <p14:tracePt t="106338" x="1187450" y="4718050"/>
          <p14:tracePt t="106355" x="1098550" y="4787900"/>
          <p14:tracePt t="106372" x="1022350" y="4845050"/>
          <p14:tracePt t="106390" x="958850" y="4902200"/>
          <p14:tracePt t="106405" x="908050" y="4946650"/>
          <p14:tracePt t="106423" x="768350" y="5080000"/>
          <p14:tracePt t="106439" x="685800" y="5143500"/>
          <p14:tracePt t="106455" x="488950" y="5289550"/>
          <p14:tracePt t="106472" x="412750" y="5346700"/>
          <p14:tracePt t="106489" x="381000" y="5372100"/>
          <p14:tracePt t="106505" x="361950" y="5403850"/>
          <p14:tracePt t="106522" x="342900" y="5429250"/>
          <p14:tracePt t="106539" x="336550" y="5448300"/>
          <p14:tracePt t="106555" x="336550" y="5461000"/>
          <p14:tracePt t="106578" x="330200" y="5467350"/>
          <p14:tracePt t="106617" x="330200" y="5473700"/>
          <p14:tracePt t="106625" x="342900" y="5480050"/>
          <p14:tracePt t="106632" x="355600" y="5486400"/>
          <p14:tracePt t="106643" x="361950" y="5492750"/>
          <p14:tracePt t="106656" x="387350" y="5511800"/>
          <p14:tracePt t="106676" x="412750" y="5518150"/>
          <p14:tracePt t="106689" x="463550" y="5537200"/>
          <p14:tracePt t="106709" x="558800" y="5549900"/>
          <p14:tracePt t="106722" x="673100" y="5562600"/>
          <p14:tracePt t="106739" x="787400" y="5562600"/>
          <p14:tracePt t="106756" x="933450" y="5537200"/>
          <p14:tracePt t="106772" x="1016000" y="5511800"/>
          <p14:tracePt t="106789" x="1111250" y="5480050"/>
          <p14:tracePt t="106805" x="1187450" y="5448300"/>
          <p14:tracePt t="106822" x="1244600" y="5429250"/>
          <p14:tracePt t="106839" x="1314450" y="5403850"/>
          <p14:tracePt t="106856" x="1371600" y="5391150"/>
          <p14:tracePt t="106872" x="1409700" y="5384800"/>
          <p14:tracePt t="106889" x="1416050" y="5384800"/>
          <p14:tracePt t="106905" x="1441450" y="5384800"/>
          <p14:tracePt t="106922" x="1498600" y="5384800"/>
          <p14:tracePt t="106939" x="1562100" y="5384800"/>
          <p14:tracePt t="106956" x="1593850" y="5384800"/>
          <p14:tracePt t="106972" x="1606550" y="5384800"/>
          <p14:tracePt t="107009" x="1612900" y="5384800"/>
          <p14:tracePt t="107041" x="1625600" y="5384800"/>
          <p14:tracePt t="107048" x="1631950" y="5384800"/>
          <p14:tracePt t="107057" x="1638300" y="5384800"/>
          <p14:tracePt t="107072" x="1651000" y="5384800"/>
          <p14:tracePt t="107089" x="1670050" y="5378450"/>
          <p14:tracePt t="107106" x="1682750" y="5372100"/>
          <p14:tracePt t="107122" x="1727200" y="5346700"/>
          <p14:tracePt t="107141" x="1758950" y="5327650"/>
          <p14:tracePt t="107155" x="1778000" y="5321300"/>
          <p14:tracePt t="107172" x="1784350" y="5321300"/>
          <p14:tracePt t="107386" x="1797050" y="5321300"/>
          <p14:tracePt t="107397" x="1803400" y="5321300"/>
          <p14:tracePt t="107405" x="1816100" y="5321300"/>
          <p14:tracePt t="107422" x="1847850" y="5321300"/>
          <p14:tracePt t="107439" x="1885950" y="5308600"/>
          <p14:tracePt t="107455" x="1905000" y="5308600"/>
          <p14:tracePt t="107612" x="1911350" y="5308600"/>
          <p14:tracePt t="107616" x="1924050" y="5308600"/>
          <p14:tracePt t="107625" x="1930400" y="5308600"/>
          <p14:tracePt t="107641" x="1955800" y="5308600"/>
          <p14:tracePt t="107655" x="1974850" y="5308600"/>
          <p14:tracePt t="107673" x="1987550" y="5308600"/>
          <p14:tracePt t="107688" x="1993900" y="5308600"/>
          <p14:tracePt t="107748" x="2000250" y="5308600"/>
          <p14:tracePt t="107754" x="2006600" y="5308600"/>
          <p14:tracePt t="107769" x="2012950" y="5308600"/>
          <p14:tracePt t="107775" x="2019300" y="5308600"/>
          <p14:tracePt t="107788" x="2025650" y="5308600"/>
          <p14:tracePt t="107805" x="2032000" y="5308600"/>
          <p14:tracePt t="107898" x="2044700" y="5308600"/>
          <p14:tracePt t="107913" x="2051050" y="5308600"/>
          <p14:tracePt t="107928" x="2057400" y="5308600"/>
          <p14:tracePt t="107936" x="2070100" y="5314950"/>
          <p14:tracePt t="107945" x="2076450" y="5314950"/>
          <p14:tracePt t="107956" x="2082800" y="5314950"/>
          <p14:tracePt t="108008" x="2095500" y="5327650"/>
          <p14:tracePt t="108025" x="2114550" y="5346700"/>
          <p14:tracePt t="108033" x="2127250" y="5359400"/>
          <p14:tracePt t="108041" x="2152650" y="5384800"/>
          <p14:tracePt t="108056" x="2178050" y="5403850"/>
          <p14:tracePt t="108072" x="2209800" y="5416550"/>
          <p14:tracePt t="108088" x="2216150" y="5422900"/>
          <p14:tracePt t="108105" x="2222500" y="5422900"/>
          <p14:tracePt t="108122" x="2228850" y="5422900"/>
          <p14:tracePt t="108474" x="2235200" y="5422900"/>
          <p14:tracePt t="108482" x="2241550" y="5410200"/>
          <p14:tracePt t="108491" x="2241550" y="5403850"/>
          <p14:tracePt t="108554" x="2247900" y="5391150"/>
          <p14:tracePt t="108562" x="2266950" y="5365750"/>
          <p14:tracePt t="108572" x="2286000" y="5346700"/>
          <p14:tracePt t="108589" x="2311400" y="5334000"/>
          <p14:tracePt t="108605" x="2381250" y="5308600"/>
          <p14:tracePt t="108622" x="2419350" y="5302250"/>
          <p14:tracePt t="108642" x="2425700" y="5283200"/>
          <p14:tracePt t="108655" x="2438400" y="5276850"/>
          <p14:tracePt t="108672" x="2438400" y="5257800"/>
          <p14:tracePt t="108928" x="2438400" y="5245100"/>
          <p14:tracePt t="109282" x="2451100" y="5245100"/>
          <p14:tracePt t="109334" x="2457450" y="5245100"/>
          <p14:tracePt t="109352" x="2470150" y="5245100"/>
          <p14:tracePt t="109362" x="2476500" y="5245100"/>
          <p14:tracePt t="109370" x="2489200" y="5245100"/>
          <p14:tracePt t="109378" x="2495550" y="5245100"/>
          <p14:tracePt t="109392" x="2527300" y="5245100"/>
          <p14:tracePt t="109405" x="2540000" y="5245100"/>
          <p14:tracePt t="109422" x="2559050" y="5245100"/>
          <p14:tracePt t="109439" x="2578100" y="5245100"/>
          <p14:tracePt t="109456" x="2590800" y="5238750"/>
          <p14:tracePt t="109472" x="2597150" y="5238750"/>
          <p14:tracePt t="109489" x="2616200" y="5238750"/>
          <p14:tracePt t="109505" x="2641600" y="5238750"/>
          <p14:tracePt t="109522" x="2667000" y="5238750"/>
          <p14:tracePt t="109539" x="2692400" y="5238750"/>
          <p14:tracePt t="109555" x="2736850" y="5238750"/>
          <p14:tracePt t="109563" x="2755900" y="5238750"/>
          <p14:tracePt t="109572" x="2781300" y="5238750"/>
          <p14:tracePt t="109589" x="2813050" y="5238750"/>
          <p14:tracePt t="109606" x="2851150" y="5238750"/>
          <p14:tracePt t="109622" x="2870200" y="5238750"/>
          <p14:tracePt t="109643" x="2914650" y="5238750"/>
          <p14:tracePt t="109656" x="2946400" y="5251450"/>
          <p14:tracePt t="109673" x="2997200" y="5270500"/>
          <p14:tracePt t="109689" x="3041650" y="5283200"/>
          <p14:tracePt t="109705" x="3105150" y="5295900"/>
          <p14:tracePt t="109722" x="3155950" y="5295900"/>
          <p14:tracePt t="109738" x="3187700" y="5295900"/>
          <p14:tracePt t="109755" x="3200400" y="5295900"/>
          <p14:tracePt t="109866" x="3206750" y="5295900"/>
          <p14:tracePt t="110245" x="3206750" y="5289550"/>
          <p14:tracePt t="110416" x="3206750" y="5302250"/>
          <p14:tracePt t="110425" x="3206750" y="5327650"/>
          <p14:tracePt t="110432" x="3206750" y="5340350"/>
          <p14:tracePt t="110440" x="3206750" y="5359400"/>
          <p14:tracePt t="110455" x="3200400" y="5378450"/>
          <p14:tracePt t="110472" x="3200400" y="5410200"/>
          <p14:tracePt t="110488" x="3181350" y="5448300"/>
          <p14:tracePt t="110505" x="3162300" y="5499100"/>
          <p14:tracePt t="110522" x="3149600" y="5537200"/>
          <p14:tracePt t="110538" x="3124200" y="5562600"/>
          <p14:tracePt t="110555" x="3098800" y="5594350"/>
          <p14:tracePt t="110572" x="3048000" y="5645150"/>
          <p14:tracePt t="110588" x="2997200" y="5689600"/>
          <p14:tracePt t="110605" x="2908300" y="5734050"/>
          <p14:tracePt t="110623" x="2813050" y="5765800"/>
          <p14:tracePt t="110638" x="2794000" y="5765800"/>
          <p14:tracePt t="110655" x="2768600" y="5772150"/>
          <p14:tracePt t="110672" x="2749550" y="5778500"/>
          <p14:tracePt t="110786" x="2743200" y="5784850"/>
          <p14:tracePt t="110794" x="2743200" y="5791200"/>
          <p14:tracePt t="110805" x="2743200" y="5810250"/>
          <p14:tracePt t="110822" x="2743200" y="5854700"/>
          <p14:tracePt t="110839" x="2717800" y="5937250"/>
          <p14:tracePt t="110855" x="2711450" y="5969000"/>
          <p14:tracePt t="110872" x="2698750" y="6019800"/>
          <p14:tracePt t="110889" x="2698750" y="6038850"/>
          <p14:tracePt t="111074" x="2698750" y="6032500"/>
          <p14:tracePt t="111082" x="2698750" y="6026150"/>
          <p14:tracePt t="111089" x="2692400" y="6019800"/>
          <p14:tracePt t="111185" x="2692400" y="6013450"/>
          <p14:tracePt t="111192" x="2692400" y="6007100"/>
          <p14:tracePt t="111200" x="2692400" y="6000750"/>
          <p14:tracePt t="111208" x="2692400" y="5988050"/>
          <p14:tracePt t="111222" x="2692400" y="5981700"/>
          <p14:tracePt t="111240" x="2698750" y="5962650"/>
          <p14:tracePt t="111256" x="2698750" y="5956300"/>
          <p14:tracePt t="111272" x="2705100" y="5937250"/>
          <p14:tracePt t="111288" x="2705100" y="5930900"/>
          <p14:tracePt t="111345" x="2705100" y="5924550"/>
          <p14:tracePt t="111362" x="2711450" y="5924550"/>
          <p14:tracePt t="111370" x="2717800" y="5924550"/>
          <p14:tracePt t="111379" x="2724150" y="5943600"/>
          <p14:tracePt t="111388" x="2724150" y="5962650"/>
          <p14:tracePt t="111405" x="2736850" y="5994400"/>
          <p14:tracePt t="111423" x="2743200" y="6019800"/>
          <p14:tracePt t="111459" x="2749550" y="6026150"/>
          <p14:tracePt t="111506" x="2749550" y="6019800"/>
          <p14:tracePt t="111515" x="2749550" y="6000750"/>
          <p14:tracePt t="111522" x="2755900" y="5975350"/>
          <p14:tracePt t="111539" x="2762250" y="5918200"/>
          <p14:tracePt t="111555" x="2768600" y="5880100"/>
          <p14:tracePt t="111572" x="2768600" y="5848350"/>
          <p14:tracePt t="111588" x="2768600" y="5842000"/>
          <p14:tracePt t="111642" x="2768600" y="5861050"/>
          <p14:tracePt t="111648" x="2768600" y="5880100"/>
          <p14:tracePt t="111659" x="2768600" y="5905500"/>
          <p14:tracePt t="111674" x="2768600" y="5943600"/>
          <p14:tracePt t="111688" x="2768600" y="5975350"/>
          <p14:tracePt t="111709" x="2768600" y="5981700"/>
          <p14:tracePt t="111769" x="2768600" y="5975350"/>
          <p14:tracePt t="111777" x="2781300" y="5949950"/>
          <p14:tracePt t="111788" x="2787650" y="5924550"/>
          <p14:tracePt t="111805" x="2787650" y="5867400"/>
          <p14:tracePt t="111822" x="2787650" y="5822950"/>
          <p14:tracePt t="111838" x="2787650" y="5810250"/>
          <p14:tracePt t="111898" x="2787650" y="5842000"/>
          <p14:tracePt t="111906" x="2787650" y="5873750"/>
          <p14:tracePt t="111915" x="2787650" y="5899150"/>
          <p14:tracePt t="111923" x="2787650" y="5911850"/>
          <p14:tracePt t="111938" x="2787650" y="5924550"/>
          <p14:tracePt t="111956" x="2787650" y="5930900"/>
          <p14:tracePt t="111976" x="2794000" y="5930900"/>
          <p14:tracePt t="112001" x="2800350" y="5924550"/>
          <p14:tracePt t="112011" x="2800350" y="5905500"/>
          <p14:tracePt t="112021" x="2806700" y="5867400"/>
          <p14:tracePt t="112038" x="2806700" y="5829300"/>
          <p14:tracePt t="112055" x="2806700" y="5810250"/>
          <p14:tracePt t="112112" x="2806700" y="5842000"/>
          <p14:tracePt t="112120" x="2806700" y="5867400"/>
          <p14:tracePt t="112129" x="2806700" y="5886450"/>
          <p14:tracePt t="112138" x="2806700" y="5899150"/>
          <p14:tracePt t="112155" x="2806700" y="5918200"/>
          <p14:tracePt t="112172" x="2806700" y="5924550"/>
          <p14:tracePt t="112234" x="2813050" y="5911850"/>
          <p14:tracePt t="112242" x="2813050" y="5899150"/>
          <p14:tracePt t="112348" x="2813050" y="5911850"/>
          <p14:tracePt t="112362" x="2813050" y="5918200"/>
          <p14:tracePt t="112376" x="2813050" y="5930900"/>
          <p14:tracePt t="112651" x="2806700" y="5918200"/>
          <p14:tracePt t="112658" x="2800350" y="5918200"/>
          <p14:tracePt t="112674" x="2800350" y="5905500"/>
          <p14:tracePt t="112811" x="2800350" y="5899150"/>
          <p14:tracePt t="113043" x="2800350" y="5892800"/>
          <p14:tracePt t="113074" x="2806700" y="5886450"/>
          <p14:tracePt t="113096" x="2819400" y="5880100"/>
          <p14:tracePt t="113184" x="2825750" y="5880100"/>
          <p14:tracePt t="113201" x="2832100" y="5880100"/>
          <p14:tracePt t="113208" x="2844800" y="5880100"/>
          <p14:tracePt t="113217" x="2851150" y="5880100"/>
          <p14:tracePt t="113224" x="2863850" y="5880100"/>
          <p14:tracePt t="113239" x="2876550" y="5880100"/>
          <p14:tracePt t="113255" x="2882900" y="5880100"/>
          <p14:tracePt t="113378" x="2882900" y="5886450"/>
          <p14:tracePt t="113387" x="2882900" y="5905500"/>
          <p14:tracePt t="113396" x="2882900" y="5911850"/>
          <p14:tracePt t="113404" x="2882900" y="5918200"/>
          <p14:tracePt t="113421" x="2876550" y="5924550"/>
          <p14:tracePt t="113438" x="2870200" y="5937250"/>
          <p14:tracePt t="113455" x="2863850" y="5943600"/>
          <p14:tracePt t="113471" x="2857500" y="5949950"/>
          <p14:tracePt t="113546" x="2851150" y="5949950"/>
          <p14:tracePt t="113552" x="2851150" y="5930900"/>
          <p14:tracePt t="113561" x="2844800" y="5918200"/>
          <p14:tracePt t="113571" x="2844800" y="5905500"/>
          <p14:tracePt t="113588" x="2844800" y="5886450"/>
          <p14:tracePt t="113605" x="2838450" y="5867400"/>
          <p14:tracePt t="113835" x="2844800" y="5861050"/>
          <p14:tracePt t="113845" x="2863850" y="5861050"/>
          <p14:tracePt t="113855" x="2889250" y="5861050"/>
          <p14:tracePt t="113872" x="2978150" y="5861050"/>
          <p14:tracePt t="113888" x="3067050" y="5861050"/>
          <p14:tracePt t="113905" x="3124200" y="5861050"/>
          <p14:tracePt t="113921" x="3187700" y="5861050"/>
          <p14:tracePt t="113938" x="3225800" y="5861050"/>
          <p14:tracePt t="113954" x="3251200" y="5861050"/>
          <p14:tracePt t="113972" x="3295650" y="5861050"/>
          <p14:tracePt t="113991" x="3346450" y="5861050"/>
          <p14:tracePt t="114005" x="3429000" y="5861050"/>
          <p14:tracePt t="114022" x="3549650" y="5861050"/>
          <p14:tracePt t="114039" x="3695700" y="5861050"/>
          <p14:tracePt t="114055" x="3860800" y="5861050"/>
          <p14:tracePt t="114060" x="3930650" y="5861050"/>
          <p14:tracePt t="114071" x="4064000" y="5861050"/>
          <p14:tracePt t="114088" x="4191000" y="5861050"/>
          <p14:tracePt t="114105" x="4273550" y="5861050"/>
          <p14:tracePt t="114122" x="4337050" y="5861050"/>
          <p14:tracePt t="114138" x="4394200" y="5861050"/>
          <p14:tracePt t="114155" x="4445000" y="5861050"/>
          <p14:tracePt t="114173" x="4495800" y="5861050"/>
          <p14:tracePt t="114189" x="4559300" y="5861050"/>
          <p14:tracePt t="114207" x="4705350" y="5861050"/>
          <p14:tracePt t="114221" x="4762500" y="5861050"/>
          <p14:tracePt t="114238" x="4857750" y="5861050"/>
          <p14:tracePt t="114255" x="4927600" y="5861050"/>
          <p14:tracePt t="114271" x="5003800" y="5861050"/>
          <p14:tracePt t="114288" x="5035550" y="5861050"/>
          <p14:tracePt t="114305" x="5054600" y="5861050"/>
          <p14:tracePt t="114321" x="5067300" y="5861050"/>
          <p14:tracePt t="114338" x="5073650" y="5861050"/>
          <p14:tracePt t="114355" x="5073650" y="5854700"/>
          <p14:tracePt t="114372" x="5086350" y="5848350"/>
          <p14:tracePt t="114388" x="5092700" y="5842000"/>
          <p14:tracePt t="114405" x="5105400" y="5835650"/>
          <p14:tracePt t="114422" x="5137150" y="5822950"/>
          <p14:tracePt t="114438" x="5181600" y="5816600"/>
          <p14:tracePt t="114457" x="5238750" y="5803900"/>
          <p14:tracePt t="114471" x="5251450" y="5803900"/>
          <p14:tracePt t="114548" x="5257800" y="5803900"/>
          <p14:tracePt t="114555" x="5257800" y="5822950"/>
          <p14:tracePt t="114563" x="5257800" y="5848350"/>
          <p14:tracePt t="114571" x="5257800" y="5873750"/>
          <p14:tracePt t="114588" x="5245100" y="5943600"/>
          <p14:tracePt t="114605" x="5226050" y="5988050"/>
          <p14:tracePt t="114621" x="5219700" y="6000750"/>
          <p14:tracePt t="114730" x="5213350" y="6013450"/>
          <p14:tracePt t="114741" x="5187950" y="6013450"/>
          <p14:tracePt t="114746" x="5162550" y="6013450"/>
          <p14:tracePt t="114755" x="5118100" y="6019800"/>
          <p14:tracePt t="114771" x="5029200" y="6032500"/>
          <p14:tracePt t="114788" x="4921250" y="6045200"/>
          <p14:tracePt t="114804" x="4813300" y="6051550"/>
          <p14:tracePt t="114821" x="4730750" y="6051550"/>
          <p14:tracePt t="114838" x="4660900" y="6051550"/>
          <p14:tracePt t="114856" x="4572000" y="6051550"/>
          <p14:tracePt t="114872" x="4489450" y="6051550"/>
          <p14:tracePt t="114888" x="4387850" y="6051550"/>
          <p14:tracePt t="114905" x="4254500" y="6051550"/>
          <p14:tracePt t="114925" x="4076700" y="6051550"/>
          <p14:tracePt t="114940" x="3892550" y="6051550"/>
          <p14:tracePt t="114958" x="3721100" y="6051550"/>
          <p14:tracePt t="114971" x="3606800" y="6051550"/>
          <p14:tracePt t="114990" x="3530600" y="6051550"/>
          <p14:tracePt t="115006" x="3479800" y="6051550"/>
          <p14:tracePt t="115022" x="3454400" y="6051550"/>
          <p14:tracePt t="115039" x="3429000" y="6051550"/>
          <p14:tracePt t="115055" x="3397250" y="6051550"/>
          <p14:tracePt t="115074" x="3384550" y="6051550"/>
          <p14:tracePt t="115088" x="3371850" y="6051550"/>
          <p14:tracePt t="115105" x="3346450" y="6051550"/>
          <p14:tracePt t="115123" x="3295650" y="6051550"/>
          <p14:tracePt t="115138" x="3213100" y="6051550"/>
          <p14:tracePt t="115155" x="3149600" y="6051550"/>
          <p14:tracePt t="115173" x="3067050" y="6051550"/>
          <p14:tracePt t="115189" x="2984500" y="6051550"/>
          <p14:tracePt t="115205" x="2921000" y="6051550"/>
          <p14:tracePt t="115221" x="2876550" y="6051550"/>
          <p14:tracePt t="115239" x="2863850" y="6051550"/>
          <p14:tracePt t="115254" x="2857500" y="6051550"/>
          <p14:tracePt t="115312" x="2851150" y="6051550"/>
          <p14:tracePt t="115417" x="2838450" y="6051550"/>
          <p14:tracePt t="115432" x="2832100" y="6051550"/>
          <p14:tracePt t="115441" x="2825750" y="6045200"/>
          <p14:tracePt t="115448" x="2819400" y="6045200"/>
          <p14:tracePt t="115464" x="2813050" y="6038850"/>
          <p14:tracePt t="115472" x="2806700" y="6026150"/>
          <p14:tracePt t="115489" x="2794000" y="6019800"/>
          <p14:tracePt t="115504" x="2794000" y="5994400"/>
          <p14:tracePt t="115521" x="2794000" y="5975350"/>
          <p14:tracePt t="115538" x="2794000" y="5956300"/>
          <p14:tracePt t="115555" x="2794000" y="5943600"/>
          <p14:tracePt t="115656" x="2800350" y="5943600"/>
          <p14:tracePt t="115664" x="2819400" y="5943600"/>
          <p14:tracePt t="115674" x="2844800" y="5943600"/>
          <p14:tracePt t="115688" x="2921000" y="5943600"/>
          <p14:tracePt t="115704" x="3016250" y="5943600"/>
          <p14:tracePt t="115721" x="3130550" y="5943600"/>
          <p14:tracePt t="115739" x="3257550" y="5943600"/>
          <p14:tracePt t="115755" x="3397250" y="5943600"/>
          <p14:tracePt t="115771" x="3562350" y="5943600"/>
          <p14:tracePt t="115788" x="3746500" y="5969000"/>
          <p14:tracePt t="115804" x="3924300" y="5994400"/>
          <p14:tracePt t="115821" x="4064000" y="6013450"/>
          <p14:tracePt t="115838" x="4191000" y="6019800"/>
          <p14:tracePt t="115855" x="4311650" y="6019800"/>
          <p14:tracePt t="115872" x="4381500" y="6019800"/>
          <p14:tracePt t="115888" x="4445000" y="6019800"/>
          <p14:tracePt t="115904" x="4533900" y="6013450"/>
          <p14:tracePt t="115922" x="4610100" y="6007100"/>
          <p14:tracePt t="115938" x="4699000" y="6000750"/>
          <p14:tracePt t="115956" x="4794250" y="6000750"/>
          <p14:tracePt t="115972" x="4845050" y="6000750"/>
          <p14:tracePt t="115992" x="4908550" y="5981700"/>
          <p14:tracePt t="116005" x="4927600" y="5981700"/>
          <p14:tracePt t="116021" x="4959350" y="5981700"/>
          <p14:tracePt t="116038" x="4972050" y="5981700"/>
          <p14:tracePt t="116055" x="4978400" y="5975350"/>
          <p14:tracePt t="116080" x="4984750" y="5975350"/>
          <p14:tracePt t="116114" x="4991100" y="5975350"/>
          <p14:tracePt t="116154" x="4997450" y="5969000"/>
          <p14:tracePt t="116772" x="4959350" y="5969000"/>
          <p14:tracePt t="116778" x="4889500" y="5969000"/>
          <p14:tracePt t="116788" x="4826000" y="5969000"/>
          <p14:tracePt t="116804" x="4603750" y="5937250"/>
          <p14:tracePt t="116822" x="4305300" y="5892800"/>
          <p14:tracePt t="116838" x="3962400" y="5842000"/>
          <p14:tracePt t="116854" x="3702050" y="5810250"/>
          <p14:tracePt t="116871" x="3435350" y="5778500"/>
          <p14:tracePt t="116888" x="3308350" y="5765800"/>
          <p14:tracePt t="116904" x="3238500" y="5759450"/>
          <p14:tracePt t="116922" x="3187700" y="5740400"/>
          <p14:tracePt t="116938" x="3175000" y="5740400"/>
          <p14:tracePt t="117010" x="3168650" y="5740400"/>
          <p14:tracePt t="117022" x="3149600" y="5734050"/>
          <p14:tracePt t="117025" x="3130550" y="5721350"/>
          <p14:tracePt t="117038" x="3105150" y="5715000"/>
          <p14:tracePt t="117055" x="3028950" y="5695950"/>
          <p14:tracePt t="117061" x="3003550" y="5689600"/>
          <p14:tracePt t="117071" x="2971800" y="5683250"/>
          <p14:tracePt t="117088" x="2921000" y="5664200"/>
          <p14:tracePt t="117105" x="2908300" y="5664200"/>
          <p14:tracePt t="117173" x="2901950" y="5664200"/>
          <p14:tracePt t="117179" x="2895600" y="5664200"/>
          <p14:tracePt t="117189" x="2889250" y="5664200"/>
          <p14:tracePt t="117204" x="2882900" y="5664200"/>
          <p14:tracePt t="117221" x="2876550" y="5664200"/>
          <p14:tracePt t="117241" x="2870200" y="5664200"/>
          <p14:tracePt t="117255" x="2857500" y="5664200"/>
          <p14:tracePt t="117288" x="2851150" y="5664200"/>
          <p14:tracePt t="117306" x="2844800" y="5664200"/>
          <p14:tracePt t="117762" x="2857500" y="5664200"/>
          <p14:tracePt t="117773" x="2870200" y="5664200"/>
          <p14:tracePt t="117777" x="2889250" y="5664200"/>
          <p14:tracePt t="117787" x="2914650" y="5664200"/>
          <p14:tracePt t="117805" x="2946400" y="5664200"/>
          <p14:tracePt t="117821" x="2984500" y="5664200"/>
          <p14:tracePt t="117838" x="3016250" y="5664200"/>
          <p14:tracePt t="117855" x="3073400" y="5664200"/>
          <p14:tracePt t="117872" x="3098800" y="5670550"/>
          <p14:tracePt t="117888" x="3155950" y="5670550"/>
          <p14:tracePt t="117904" x="3225800" y="5670550"/>
          <p14:tracePt t="117922" x="3302000" y="5670550"/>
          <p14:tracePt t="117938" x="3397250" y="5670550"/>
          <p14:tracePt t="117956" x="3486150" y="5670550"/>
          <p14:tracePt t="117971" x="3556000" y="5670550"/>
          <p14:tracePt t="117990" x="3600450" y="5670550"/>
          <p14:tracePt t="118004" x="3606800" y="5670550"/>
          <p14:tracePt t="118272" x="3613150" y="5670550"/>
          <p14:tracePt t="118280" x="3638550" y="5670550"/>
          <p14:tracePt t="118290" x="3683000" y="5670550"/>
          <p14:tracePt t="118305" x="3790950" y="5670550"/>
          <p14:tracePt t="118322" x="3911600" y="5670550"/>
          <p14:tracePt t="118338" x="3975100" y="5670550"/>
          <p14:tracePt t="118354" x="3981450" y="5670550"/>
          <p14:tracePt t="118866" x="3987800" y="5670550"/>
          <p14:tracePt t="119008" x="4006850" y="5670550"/>
          <p14:tracePt t="119019" x="4019550" y="5670550"/>
          <p14:tracePt t="119024" x="4044950" y="5670550"/>
          <p14:tracePt t="119037" x="4089400" y="5670550"/>
          <p14:tracePt t="119054" x="4146550" y="5670550"/>
          <p14:tracePt t="119058" x="4171950" y="5670550"/>
          <p14:tracePt t="119071" x="4210050" y="5670550"/>
          <p14:tracePt t="119088" x="4222750" y="5670550"/>
          <p14:tracePt t="119179" x="4229100" y="5670550"/>
          <p14:tracePt t="119209" x="4235450" y="5676900"/>
          <p14:tracePt t="119225" x="4235450" y="5683250"/>
          <p14:tracePt t="119234" x="4241800" y="5683250"/>
          <p14:tracePt t="119305" x="4248150" y="5683250"/>
          <p14:tracePt t="119315" x="4260850" y="5683250"/>
          <p14:tracePt t="119320" x="4273550" y="5683250"/>
          <p14:tracePt t="119338" x="4305300" y="5676900"/>
          <p14:tracePt t="119355" x="4343400" y="5670550"/>
          <p14:tracePt t="119373" x="4387850" y="5657850"/>
          <p14:tracePt t="119388" x="4394200" y="5657850"/>
          <p14:tracePt t="119404" x="4400550" y="5657850"/>
          <p14:tracePt t="119423" x="4406900" y="5657850"/>
          <p14:tracePt t="119464" x="4413250" y="5657850"/>
          <p14:tracePt t="119473" x="4425950" y="5664200"/>
          <p14:tracePt t="119480" x="4445000" y="5670550"/>
          <p14:tracePt t="119491" x="4476750" y="5676900"/>
          <p14:tracePt t="119504" x="4546600" y="5683250"/>
          <p14:tracePt t="119521" x="4641850" y="5689600"/>
          <p14:tracePt t="119538" x="4768850" y="5689600"/>
          <p14:tracePt t="119554" x="4883150" y="5689600"/>
          <p14:tracePt t="119571" x="4984750" y="5689600"/>
          <p14:tracePt t="119588" x="5048250" y="5689600"/>
          <p14:tracePt t="119605" x="5060950" y="5689600"/>
          <p14:tracePt t="119959" x="4997450" y="5689600"/>
          <p14:tracePt t="119970" x="4946650" y="5689600"/>
          <p14:tracePt t="119990" x="4768850" y="5689600"/>
          <p14:tracePt t="120004" x="4565650" y="5689600"/>
          <p14:tracePt t="120021" x="4337050" y="5689600"/>
          <p14:tracePt t="120038" x="4095750" y="5670550"/>
          <p14:tracePt t="120054" x="3905250" y="5645150"/>
          <p14:tracePt t="120058" x="3835400" y="5638800"/>
          <p14:tracePt t="120071" x="3771900" y="5619750"/>
          <p14:tracePt t="120088" x="3613150" y="5588000"/>
          <p14:tracePt t="120105" x="3536950" y="5562600"/>
          <p14:tracePt t="120124" x="3498850" y="5549900"/>
          <p14:tracePt t="120138" x="3479800" y="5543550"/>
          <p14:tracePt t="120154" x="3473450" y="5543550"/>
          <p14:tracePt t="120173" x="3460750" y="5543550"/>
          <p14:tracePt t="120189" x="3435350" y="5530850"/>
          <p14:tracePt t="120204" x="3390900" y="5511800"/>
          <p14:tracePt t="120221" x="3289300" y="5486400"/>
          <p14:tracePt t="120241" x="3206750" y="5461000"/>
          <p14:tracePt t="120255" x="3168650" y="5454650"/>
          <p14:tracePt t="120271" x="3136900" y="5454650"/>
          <p14:tracePt t="120288" x="3117850" y="5454650"/>
          <p14:tracePt t="120304" x="3098800" y="5454650"/>
          <p14:tracePt t="120321" x="3092450" y="5454650"/>
          <p14:tracePt t="120337" x="3086100" y="5454650"/>
          <p14:tracePt t="120385" x="3073400" y="5448300"/>
          <p14:tracePt t="120401" x="3073400" y="5441950"/>
          <p14:tracePt t="120724" x="3086100" y="5441950"/>
          <p14:tracePt t="120730" x="3124200" y="5441950"/>
          <p14:tracePt t="120738" x="3181350" y="5441950"/>
          <p14:tracePt t="120754" x="3346450" y="5441950"/>
          <p14:tracePt t="120771" x="3517900" y="5441950"/>
          <p14:tracePt t="120788" x="3663950" y="5441950"/>
          <p14:tracePt t="120804" x="3740150" y="5441950"/>
          <p14:tracePt t="120821" x="3759200" y="5441950"/>
          <p14:tracePt t="121075" x="3765550" y="5441950"/>
          <p14:tracePt t="121085" x="3778250" y="5441950"/>
          <p14:tracePt t="121090" x="3803650" y="5441950"/>
          <p14:tracePt t="121104" x="3873500" y="5441950"/>
          <p14:tracePt t="121122" x="4000500" y="5441950"/>
          <p14:tracePt t="121137" x="4165600" y="5441950"/>
          <p14:tracePt t="121155" x="4305300" y="5441950"/>
          <p14:tracePt t="121175" x="4368800" y="5441950"/>
          <p14:tracePt t="121189" x="4394200" y="5441950"/>
          <p14:tracePt t="121204" x="4400550" y="5441950"/>
          <p14:tracePt t="121387" x="4406900" y="5441950"/>
          <p14:tracePt t="121396" x="4406900" y="5448300"/>
          <p14:tracePt t="121404" x="4419600" y="5448300"/>
          <p14:tracePt t="121422" x="4432300" y="5454650"/>
          <p14:tracePt t="121441" x="4438650" y="5454650"/>
          <p14:tracePt t="121498" x="4445000" y="5454650"/>
          <p14:tracePt t="121504" x="4451350" y="5454650"/>
          <p14:tracePt t="121512" x="4470400" y="5454650"/>
          <p14:tracePt t="121521" x="4489450" y="5454650"/>
          <p14:tracePt t="121537" x="4540250" y="5454650"/>
          <p14:tracePt t="121554" x="4591050" y="5454650"/>
          <p14:tracePt t="121571" x="4622800" y="5435600"/>
          <p14:tracePt t="121588" x="4654550" y="5410200"/>
          <p14:tracePt t="121604" x="4667250" y="5384800"/>
          <p14:tracePt t="121623" x="4667250" y="5378450"/>
          <p14:tracePt t="121638" x="4667250" y="5372100"/>
          <p14:tracePt t="121654" x="4654550" y="5359400"/>
          <p14:tracePt t="121672" x="4622800" y="5359400"/>
          <p14:tracePt t="121689" x="4578350" y="5372100"/>
          <p14:tracePt t="121706" x="4572000" y="5391150"/>
          <p14:tracePt t="121720" x="4565650" y="5422900"/>
          <p14:tracePt t="121738" x="4559300" y="5422900"/>
          <p14:tracePt t="121754" x="4572000" y="5448300"/>
          <p14:tracePt t="121771" x="4610100" y="5461000"/>
          <p14:tracePt t="121787" x="4699000" y="5461000"/>
          <p14:tracePt t="121804" x="4787900" y="5461000"/>
          <p14:tracePt t="121821" x="4864100" y="5461000"/>
          <p14:tracePt t="121837" x="4902200" y="5461000"/>
          <p14:tracePt t="121854" x="4908550" y="5461000"/>
          <p14:tracePt t="121930" x="4921250" y="5461000"/>
          <p14:tracePt t="121940" x="4940300" y="5461000"/>
          <p14:tracePt t="121947" x="4965700" y="5461000"/>
          <p14:tracePt t="121959" x="5035550" y="5454650"/>
          <p14:tracePt t="121971" x="5086350" y="5448300"/>
          <p14:tracePt t="121987" x="5181600" y="5448300"/>
          <p14:tracePt t="122004" x="5238750" y="5448300"/>
          <p14:tracePt t="122020" x="5251450" y="5448300"/>
          <p14:tracePt t="122332" x="5232400" y="5441950"/>
          <p14:tracePt t="122336" x="5200650" y="5435600"/>
          <p14:tracePt t="122347" x="5137150" y="5435600"/>
          <p14:tracePt t="122354" x="5086350" y="5435600"/>
          <p14:tracePt t="122371" x="4953000" y="5435600"/>
          <p14:tracePt t="122387" x="4800600" y="5435600"/>
          <p14:tracePt t="122404" x="4578350" y="5435600"/>
          <p14:tracePt t="122420" x="4349750" y="5435600"/>
          <p14:tracePt t="122439" x="4076700" y="5435600"/>
          <p14:tracePt t="122458" x="3930650" y="5435600"/>
          <p14:tracePt t="122471" x="3879850" y="5435600"/>
          <p14:tracePt t="122489" x="3740150" y="5435600"/>
          <p14:tracePt t="122504" x="3689350" y="5435600"/>
          <p14:tracePt t="122520" x="3625850" y="5422900"/>
          <p14:tracePt t="122537" x="3575050" y="5397500"/>
          <p14:tracePt t="122554" x="3517900" y="5372100"/>
          <p14:tracePt t="122570" x="3422650" y="5314950"/>
          <p14:tracePt t="122587" x="3340100" y="5270500"/>
          <p14:tracePt t="122604" x="3238500" y="5232400"/>
          <p14:tracePt t="122621" x="3168650" y="5194300"/>
          <p14:tracePt t="122637" x="3136900" y="5175250"/>
          <p14:tracePt t="122654" x="3124200" y="5156200"/>
          <p14:tracePt t="122673" x="3124200" y="5149850"/>
          <p14:tracePt t="122874" x="3111500" y="5149850"/>
          <p14:tracePt t="122882" x="3098800" y="5168900"/>
          <p14:tracePt t="122895" x="3048000" y="5245100"/>
          <p14:tracePt t="122904" x="3022600" y="5283200"/>
          <p14:tracePt t="122922" x="2959100" y="5378450"/>
          <p14:tracePt t="122938" x="2889250" y="5486400"/>
          <p14:tracePt t="122954" x="2813050" y="5619750"/>
          <p14:tracePt t="122971" x="2749550" y="5746750"/>
          <p14:tracePt t="122987" x="2711450" y="5873750"/>
          <p14:tracePt t="123004" x="2711450" y="5988050"/>
          <p14:tracePt t="123020" x="2711450" y="6070600"/>
          <p14:tracePt t="123037" x="2724150" y="6121400"/>
          <p14:tracePt t="123054" x="2736850" y="6153150"/>
          <p14:tracePt t="123057" x="2736850" y="6159500"/>
          <p14:tracePt t="123070" x="2743200" y="6172200"/>
          <p14:tracePt t="123091" x="2743200" y="6184900"/>
          <p14:tracePt t="123123" x="2743200" y="6191250"/>
          <p14:tracePt t="123128" x="2755900" y="6197600"/>
          <p14:tracePt t="123142" x="2762250" y="6203950"/>
          <p14:tracePt t="123155" x="2762250" y="6216650"/>
          <p14:tracePt t="123173" x="2768600" y="6229350"/>
          <p14:tracePt t="123188" x="2774950" y="6248400"/>
          <p14:tracePt t="123204" x="2787650" y="6273800"/>
          <p14:tracePt t="123221" x="2806700" y="6311900"/>
          <p14:tracePt t="123238" x="2825750" y="6337300"/>
          <p14:tracePt t="123254" x="2832100" y="6343650"/>
          <p14:tracePt t="123322" x="2838450" y="6343650"/>
          <p14:tracePt t="123338" x="2844800" y="6343650"/>
          <p14:tracePt t="123348" x="2851150" y="6343650"/>
          <p14:tracePt t="123354" x="2857500" y="6330950"/>
          <p14:tracePt t="123371" x="2870200" y="6299200"/>
          <p14:tracePt t="123387" x="2876550" y="6273800"/>
          <p14:tracePt t="123404" x="2882900" y="6248400"/>
          <p14:tracePt t="123422" x="2889250" y="6235700"/>
          <p14:tracePt t="123437" x="2901950" y="6210300"/>
          <p14:tracePt t="123456" x="2927350" y="6172200"/>
          <p14:tracePt t="123689" x="2940050" y="6172200"/>
          <p14:tracePt t="123696" x="2984500" y="6172200"/>
          <p14:tracePt t="123705" x="3060700" y="6172200"/>
          <p14:tracePt t="123721" x="3302000" y="6172200"/>
          <p14:tracePt t="123737" x="3632200" y="6172200"/>
          <p14:tracePt t="123754" x="3962400" y="6172200"/>
          <p14:tracePt t="123770" x="4191000" y="6172200"/>
          <p14:tracePt t="123787" x="4394200" y="6172200"/>
          <p14:tracePt t="123804" x="4521200" y="6172200"/>
          <p14:tracePt t="123820" x="4603750" y="6172200"/>
          <p14:tracePt t="123837" x="4648200" y="6172200"/>
          <p14:tracePt t="123854" x="4673600" y="6172200"/>
          <p14:tracePt t="123871" x="4686300" y="6172200"/>
          <p14:tracePt t="123887" x="4692650" y="6165850"/>
          <p14:tracePt t="123903" x="4699000" y="6165850"/>
          <p14:tracePt t="123921" x="4699000" y="6159500"/>
          <p14:tracePt t="123937" x="4711700" y="6159500"/>
          <p14:tracePt t="123955" x="4724400" y="6159500"/>
          <p14:tracePt t="123970" x="4768850" y="6159500"/>
          <p14:tracePt t="123987" x="4857750" y="6159500"/>
          <p14:tracePt t="124004" x="4997450" y="6159500"/>
          <p14:tracePt t="124020" x="5137150" y="6159500"/>
          <p14:tracePt t="124037" x="5219700" y="6172200"/>
          <p14:tracePt t="124054" x="5264150" y="6172200"/>
          <p14:tracePt t="124618" x="5219700" y="6172200"/>
          <p14:tracePt t="124624" x="5156200" y="6172200"/>
          <p14:tracePt t="124637" x="5080000" y="6172200"/>
          <p14:tracePt t="124653" x="4895850" y="6172200"/>
          <p14:tracePt t="124673" x="4603750" y="6172200"/>
          <p14:tracePt t="124689" x="4413250" y="6184900"/>
          <p14:tracePt t="124707" x="4235450" y="6216650"/>
          <p14:tracePt t="124720" x="4083050" y="6242050"/>
          <p14:tracePt t="124739" x="3956050" y="6254750"/>
          <p14:tracePt t="124754" x="3835400" y="6286500"/>
          <p14:tracePt t="124770" x="3702050" y="6299200"/>
          <p14:tracePt t="124787" x="3562350" y="6299200"/>
          <p14:tracePt t="124804" x="3409950" y="6299200"/>
          <p14:tracePt t="124821" x="3276600" y="6299200"/>
          <p14:tracePt t="124837" x="3149600" y="6311900"/>
          <p14:tracePt t="124854" x="3035300" y="6324600"/>
          <p14:tracePt t="124872" x="2876550" y="6362700"/>
          <p14:tracePt t="124887" x="2851150" y="6375400"/>
          <p14:tracePt t="124904" x="2736850" y="6407150"/>
          <p14:tracePt t="124922" x="2705100" y="6413500"/>
          <p14:tracePt t="124939" x="2667000" y="6419850"/>
          <p14:tracePt t="124955" x="2654300" y="6432550"/>
          <p14:tracePt t="125090" x="2654300" y="6438900"/>
          <p14:tracePt t="125098" x="2647950" y="6451600"/>
          <p14:tracePt t="125105" x="2641600" y="6451600"/>
          <p14:tracePt t="125120" x="2628900" y="6457950"/>
          <p14:tracePt t="125137" x="2622550" y="6470650"/>
          <p14:tracePt t="125339" x="2635250" y="6470650"/>
          <p14:tracePt t="125347" x="2660650" y="6470650"/>
          <p14:tracePt t="125353" x="2698750" y="6470650"/>
          <p14:tracePt t="125370" x="2749550" y="6470650"/>
          <p14:tracePt t="125387" x="2787650" y="6470650"/>
          <p14:tracePt t="125404" x="2806700" y="6470650"/>
          <p14:tracePt t="125423" x="2825750" y="6470650"/>
          <p14:tracePt t="125437" x="2832100" y="6470650"/>
          <p14:tracePt t="125505" x="2838450" y="6470650"/>
          <p14:tracePt t="125869" x="2851150" y="6470650"/>
          <p14:tracePt t="125874" x="2870200" y="6464300"/>
          <p14:tracePt t="125888" x="2952750" y="6457950"/>
          <p14:tracePt t="125903" x="3060700" y="6432550"/>
          <p14:tracePt t="125922" x="3219450" y="6413500"/>
          <p14:tracePt t="125938" x="3371850" y="6388100"/>
          <p14:tracePt t="125956" x="3543300" y="6375400"/>
          <p14:tracePt t="125971" x="3689350" y="6375400"/>
          <p14:tracePt t="125988" x="3829050" y="6375400"/>
          <p14:tracePt t="126003" x="3943350" y="6375400"/>
          <p14:tracePt t="126020" x="4038600" y="6375400"/>
          <p14:tracePt t="126037" x="4140200" y="6375400"/>
          <p14:tracePt t="126054" x="4260850" y="6375400"/>
          <p14:tracePt t="126058" x="4324350" y="6375400"/>
          <p14:tracePt t="126070" x="4394200" y="6375400"/>
          <p14:tracePt t="126088" x="4527550" y="6369050"/>
          <p14:tracePt t="126104" x="4749800" y="6362700"/>
          <p14:tracePt t="126121" x="4845050" y="6362700"/>
          <p14:tracePt t="126137" x="4921250" y="6362700"/>
          <p14:tracePt t="126154" x="4972050" y="6362700"/>
          <p14:tracePt t="126173" x="5003800" y="6356350"/>
          <p14:tracePt t="126188" x="5010150" y="6343650"/>
          <p14:tracePt t="126272" x="5016500" y="6343650"/>
          <p14:tracePt t="126280" x="5022850" y="6343650"/>
          <p14:tracePt t="126297" x="5035550" y="6343650"/>
          <p14:tracePt t="126307" x="5041900" y="6343650"/>
          <p14:tracePt t="126321" x="5092700" y="6356350"/>
          <p14:tracePt t="126337" x="5143500" y="6381750"/>
          <p14:tracePt t="126354" x="5200650" y="6407150"/>
          <p14:tracePt t="126371" x="5226050" y="6413500"/>
          <p14:tracePt t="126387" x="5238750" y="6426200"/>
          <p14:tracePt t="126587" x="5245100" y="6419850"/>
          <p14:tracePt t="126596" x="5238750" y="6407150"/>
          <p14:tracePt t="126603" x="5226050" y="6400800"/>
          <p14:tracePt t="126622" x="5181600" y="6394450"/>
          <p14:tracePt t="126637" x="5137150" y="6381750"/>
          <p14:tracePt t="126653" x="5073650" y="6369050"/>
          <p14:tracePt t="126673" x="4972050" y="6350000"/>
          <p14:tracePt t="126688" x="4889500" y="6337300"/>
          <p14:tracePt t="126706" x="4813300" y="6318250"/>
          <p14:tracePt t="126721" x="4692650" y="6305550"/>
          <p14:tracePt t="126737" x="4591050" y="6305550"/>
          <p14:tracePt t="126754" x="4470400" y="6305550"/>
          <p14:tracePt t="126771" x="4368800" y="6305550"/>
          <p14:tracePt t="126787" x="4324350" y="6305550"/>
          <p14:tracePt t="126804" x="4298950" y="6311900"/>
          <p14:tracePt t="126821" x="4286250" y="6324600"/>
          <p14:tracePt t="126837" x="4273550" y="6330950"/>
          <p14:tracePt t="126854" x="4273550" y="6362700"/>
          <p14:tracePt t="126871" x="4273550" y="6381750"/>
          <p14:tracePt t="126887" x="4273550" y="6400800"/>
          <p14:tracePt t="126903" x="4273550" y="6438900"/>
          <p14:tracePt t="126921" x="4273550" y="6451600"/>
          <p14:tracePt t="126937" x="4286250" y="6477000"/>
          <p14:tracePt t="126954" x="4324350" y="6489700"/>
          <p14:tracePt t="126971" x="4387850" y="6502400"/>
          <p14:tracePt t="126987" x="4483100" y="6502400"/>
          <p14:tracePt t="127004" x="4578350" y="6502400"/>
          <p14:tracePt t="127020" x="4667250" y="6502400"/>
          <p14:tracePt t="127037" x="4756150" y="6502400"/>
          <p14:tracePt t="127054" x="4813300" y="6502400"/>
          <p14:tracePt t="127060" x="4851400" y="6502400"/>
          <p14:tracePt t="127071" x="4889500" y="6502400"/>
          <p14:tracePt t="127087" x="4908550" y="6502400"/>
          <p14:tracePt t="127103" x="4927600" y="6489700"/>
          <p14:tracePt t="127120" x="4933950" y="6489700"/>
          <p14:tracePt t="127137" x="4940300" y="6489700"/>
          <p14:tracePt t="127154" x="4946650" y="6489700"/>
          <p14:tracePt t="127356" x="4959350" y="6477000"/>
          <p14:tracePt t="127364" x="4972050" y="6464300"/>
          <p14:tracePt t="127370" x="5016500" y="6438900"/>
          <p14:tracePt t="127387" x="5099050" y="6381750"/>
          <p14:tracePt t="127404" x="5207000" y="6305550"/>
          <p14:tracePt t="127424" x="5384800" y="6165850"/>
          <p14:tracePt t="127438" x="5429250" y="6134100"/>
          <p14:tracePt t="127456" x="5518150" y="6045200"/>
          <p14:tracePt t="127471" x="5537200" y="6019800"/>
          <p14:tracePt t="127490" x="5537200" y="5975350"/>
          <p14:tracePt t="127504" x="5537200" y="5943600"/>
          <p14:tracePt t="127520" x="5537200" y="5905500"/>
          <p14:tracePt t="127537" x="5537200" y="5899150"/>
          <p14:tracePt t="127554" x="5537200" y="5886450"/>
          <p14:tracePt t="127632" x="5537200" y="5880100"/>
          <p14:tracePt t="127642" x="5530850" y="5867400"/>
          <p14:tracePt t="127648" x="5524500" y="5861050"/>
          <p14:tracePt t="127657" x="5524500" y="5854700"/>
          <p14:tracePt t="127672" x="5505450" y="5810250"/>
          <p14:tracePt t="127688" x="5473700" y="5740400"/>
          <p14:tracePt t="127705" x="5448300" y="5664200"/>
          <p14:tracePt t="127720" x="5435600" y="5607050"/>
          <p14:tracePt t="127739" x="5435600" y="5575300"/>
          <p14:tracePt t="127753" x="5429250" y="5556250"/>
          <p14:tracePt t="127770" x="5429250" y="5537200"/>
          <p14:tracePt t="127787" x="5441950" y="5511800"/>
          <p14:tracePt t="127804" x="5454650" y="5499100"/>
          <p14:tracePt t="127820" x="5461000" y="5486400"/>
          <p14:tracePt t="133530" x="5429250" y="5492750"/>
          <p14:tracePt t="133539" x="5397500" y="5505450"/>
          <p14:tracePt t="133549" x="5372100" y="5511800"/>
          <p14:tracePt t="133555" x="5353050" y="5511800"/>
          <p14:tracePt t="133570" x="5308600" y="5524500"/>
          <p14:tracePt t="133587" x="5276850" y="5524500"/>
          <p14:tracePt t="133603" x="5187950" y="5492750"/>
          <p14:tracePt t="133623" x="5073650" y="5391150"/>
          <p14:tracePt t="133636" x="4914900" y="5194300"/>
          <p14:tracePt t="133653" x="4654550" y="4921250"/>
          <p14:tracePt t="133671" x="4089400" y="4451350"/>
          <p14:tracePt t="133688" x="3835400" y="4248150"/>
          <p14:tracePt t="133706" x="3759200" y="4184650"/>
          <p14:tracePt t="133720" x="3746500" y="4178300"/>
          <p14:tracePt t="133755" x="3746500" y="4171950"/>
          <p14:tracePt t="133769" x="3752850" y="4146550"/>
          <p14:tracePt t="133786" x="3759200" y="4140200"/>
          <p14:tracePt t="133803" x="3784600" y="4121150"/>
          <p14:tracePt t="133977" x="3790950" y="4121150"/>
          <p14:tracePt t="133985" x="3803650" y="4121150"/>
          <p14:tracePt t="133992" x="3816350" y="4140200"/>
          <p14:tracePt t="134003" x="3848100" y="4152900"/>
          <p14:tracePt t="134019" x="3873500" y="4171950"/>
          <p14:tracePt t="134036" x="3879850" y="4184650"/>
          <p14:tracePt t="134053" x="3898900" y="4197350"/>
          <p14:tracePt t="134060" x="3905250" y="4197350"/>
          <p14:tracePt t="134070" x="3937000" y="4203700"/>
          <p14:tracePt t="134087" x="3987800" y="4222750"/>
          <p14:tracePt t="134103" x="4064000" y="4235450"/>
          <p14:tracePt t="134119" x="4191000" y="4254500"/>
          <p14:tracePt t="134136" x="4286250" y="4267200"/>
          <p14:tracePt t="134153" x="4375150" y="4286250"/>
          <p14:tracePt t="134169" x="4432300" y="4286250"/>
          <p14:tracePt t="134187" x="4514850" y="4286250"/>
          <p14:tracePt t="134206" x="4597400" y="4286250"/>
          <p14:tracePt t="134220" x="4692650" y="4279900"/>
          <p14:tracePt t="134236" x="4794250" y="4248150"/>
          <p14:tracePt t="134253" x="4876800" y="4229100"/>
          <p14:tracePt t="134269" x="4953000" y="4197350"/>
          <p14:tracePt t="134287" x="5016500" y="4165600"/>
          <p14:tracePt t="134303" x="5035550" y="4159250"/>
          <p14:tracePt t="134319" x="5073650" y="4121150"/>
          <p14:tracePt t="134337" x="5105400" y="4095750"/>
          <p14:tracePt t="134353" x="5124450" y="4064000"/>
          <p14:tracePt t="134371" x="5143500" y="4025900"/>
          <p14:tracePt t="134387" x="5162550" y="3981450"/>
          <p14:tracePt t="134403" x="5168900" y="3937000"/>
          <p14:tracePt t="134420" x="5168900" y="3892550"/>
          <p14:tracePt t="134436" x="5162550" y="3848100"/>
          <p14:tracePt t="134454" x="5130800" y="3790950"/>
          <p14:tracePt t="134470" x="5073650" y="3733800"/>
          <p14:tracePt t="134486" x="4984750" y="3689350"/>
          <p14:tracePt t="134503" x="4883150" y="3670300"/>
          <p14:tracePt t="134520" x="4756150" y="3644900"/>
          <p14:tracePt t="134536" x="4641850" y="3644900"/>
          <p14:tracePt t="134553" x="4527550" y="3644900"/>
          <p14:tracePt t="134570" x="4413250" y="3644900"/>
          <p14:tracePt t="134587" x="4286250" y="3644900"/>
          <p14:tracePt t="134603" x="4159250" y="3644900"/>
          <p14:tracePt t="134619" x="4070350" y="3644900"/>
          <p14:tracePt t="134636" x="3968750" y="3644900"/>
          <p14:tracePt t="134653" x="3848100" y="3657600"/>
          <p14:tracePt t="134669" x="3721100" y="3683000"/>
          <p14:tracePt t="134689" x="3562350" y="3733800"/>
          <p14:tracePt t="134706" x="3505200" y="3759200"/>
          <p14:tracePt t="134720" x="3486150" y="3784600"/>
          <p14:tracePt t="134739" x="3473450" y="3797300"/>
          <p14:tracePt t="134753" x="3460750" y="3822700"/>
          <p14:tracePt t="134770" x="3454400" y="3879850"/>
          <p14:tracePt t="134787" x="3448050" y="3937000"/>
          <p14:tracePt t="134803" x="3441700" y="4013200"/>
          <p14:tracePt t="134820" x="3441700" y="4070350"/>
          <p14:tracePt t="134836" x="3441700" y="4121150"/>
          <p14:tracePt t="134853" x="3441700" y="4178300"/>
          <p14:tracePt t="134870" x="3441700" y="4210050"/>
          <p14:tracePt t="134887" x="3448050" y="4273550"/>
          <p14:tracePt t="134903" x="3467100" y="4305300"/>
          <p14:tracePt t="134919" x="3517900" y="4362450"/>
          <p14:tracePt t="134937" x="3594100" y="4419600"/>
          <p14:tracePt t="134955" x="3714750" y="4470400"/>
          <p14:tracePt t="134969" x="3835400" y="4502150"/>
          <p14:tracePt t="134988" x="3994150" y="4540250"/>
          <p14:tracePt t="135003" x="4165600" y="4565650"/>
          <p14:tracePt t="135019" x="4324350" y="4565650"/>
          <p14:tracePt t="135036" x="4489450" y="4559300"/>
          <p14:tracePt t="135053" x="4648200" y="4533900"/>
          <p14:tracePt t="135060" x="4718050" y="4527550"/>
          <p14:tracePt t="135069" x="4800600" y="4502150"/>
          <p14:tracePt t="135086" x="4940300" y="4457700"/>
          <p14:tracePt t="135103" x="5143500" y="4375150"/>
          <p14:tracePt t="135119" x="5353050" y="4260850"/>
          <p14:tracePt t="135136" x="5441950" y="4197350"/>
          <p14:tracePt t="135153" x="5492750" y="4127500"/>
          <p14:tracePt t="135169" x="5511800" y="4076700"/>
          <p14:tracePt t="135189" x="5518150" y="4025900"/>
          <p14:tracePt t="135206" x="5518150" y="3975100"/>
          <p14:tracePt t="135220" x="5518150" y="3937000"/>
          <p14:tracePt t="135239" x="5505450" y="3886200"/>
          <p14:tracePt t="135253" x="5492750" y="3873500"/>
          <p14:tracePt t="135270" x="5461000" y="3854450"/>
          <p14:tracePt t="135286" x="5378450" y="3816350"/>
          <p14:tracePt t="135303" x="5289550" y="3784600"/>
          <p14:tracePt t="135320" x="5086350" y="3721100"/>
          <p14:tracePt t="135336" x="4933950" y="3676650"/>
          <p14:tracePt t="135353" x="4794250" y="3644900"/>
          <p14:tracePt t="135373" x="4673600" y="3613150"/>
          <p14:tracePt t="135386" x="4578350" y="3587750"/>
          <p14:tracePt t="135403" x="4457700" y="3581400"/>
          <p14:tracePt t="135420" x="4324350" y="3581400"/>
          <p14:tracePt t="135437" x="4203700" y="3581400"/>
          <p14:tracePt t="135457" x="4057650" y="3613150"/>
          <p14:tracePt t="135469" x="4000500" y="3632200"/>
          <p14:tracePt t="135486" x="3930650" y="3663950"/>
          <p14:tracePt t="135503" x="3892550" y="3689350"/>
          <p14:tracePt t="135519" x="3848100" y="3733800"/>
          <p14:tracePt t="135536" x="3816350" y="3778250"/>
          <p14:tracePt t="135553" x="3790950" y="3822700"/>
          <p14:tracePt t="135569" x="3765550" y="3873500"/>
          <p14:tracePt t="135586" x="3733800" y="3924300"/>
          <p14:tracePt t="135603" x="3702050" y="3987800"/>
          <p14:tracePt t="135619" x="3670300" y="4038600"/>
          <p14:tracePt t="135636" x="3651250" y="4076700"/>
          <p14:tracePt t="135653" x="3644900" y="4108450"/>
          <p14:tracePt t="135669" x="3632200" y="4133850"/>
          <p14:tracePt t="135686" x="3632200" y="4146550"/>
          <p14:tracePt t="135704" x="3632200" y="4178300"/>
          <p14:tracePt t="135720" x="3632200" y="4197350"/>
          <p14:tracePt t="135737" x="3632200" y="4210050"/>
          <p14:tracePt t="135753" x="3632200" y="4216400"/>
          <p14:tracePt t="135786" x="3632200" y="4222750"/>
          <p14:tracePt t="135802" x="3632200" y="4235450"/>
          <p14:tracePt t="135819" x="3632200" y="4248150"/>
          <p14:tracePt t="135836" x="3638550" y="4279900"/>
          <p14:tracePt t="135853" x="3663950" y="4311650"/>
          <p14:tracePt t="135870" x="3695700" y="4337050"/>
          <p14:tracePt t="135887" x="3759200" y="4362450"/>
          <p14:tracePt t="135903" x="3784600" y="4368800"/>
          <p14:tracePt t="135919" x="3879850" y="4400550"/>
          <p14:tracePt t="135936" x="3943350" y="4406900"/>
          <p14:tracePt t="135955" x="4038600" y="4419600"/>
          <p14:tracePt t="135969" x="4146550" y="4432300"/>
          <p14:tracePt t="135986" x="4241800" y="4438650"/>
          <p14:tracePt t="136003" x="4305300" y="4438650"/>
          <p14:tracePt t="136019" x="4318000" y="4438650"/>
          <p14:tracePt t="142521" x="4324350" y="4438650"/>
          <p14:tracePt t="142587" x="4330700" y="4470400"/>
          <p14:tracePt t="142597" x="4330700" y="4514850"/>
          <p14:tracePt t="142602" x="4330700" y="4565650"/>
          <p14:tracePt t="142619" x="4330700" y="4686300"/>
          <p14:tracePt t="142636" x="4330700" y="4800600"/>
          <p14:tracePt t="142652" x="4337050" y="4902200"/>
          <p14:tracePt t="142669" x="4337050" y="4959350"/>
          <p14:tracePt t="142686" x="4337050" y="5010150"/>
          <p14:tracePt t="142705" x="4337050" y="5137150"/>
          <p14:tracePt t="142719" x="4375150" y="5289550"/>
          <p14:tracePt t="142735" x="4413250" y="5435600"/>
          <p14:tracePt t="142752" x="4425950" y="5575300"/>
          <p14:tracePt t="142769" x="4445000" y="5683250"/>
          <p14:tracePt t="142785" x="4457700" y="5727700"/>
          <p14:tracePt t="142802" x="4457700" y="5759450"/>
          <p14:tracePt t="142819" x="4457700" y="5778500"/>
          <p14:tracePt t="142835" x="4464050" y="5810250"/>
          <p14:tracePt t="142852" x="4483100" y="5854700"/>
          <p14:tracePt t="142869" x="4495800" y="5918200"/>
          <p14:tracePt t="142886" x="4527550" y="5988050"/>
          <p14:tracePt t="142902" x="4552950" y="6026150"/>
          <p14:tracePt t="142919" x="4572000" y="6045200"/>
          <p14:tracePt t="142936" x="4610100" y="6070600"/>
          <p14:tracePt t="142953" x="4641850" y="6076950"/>
          <p14:tracePt t="142970" x="4679950" y="6076950"/>
          <p14:tracePt t="142986" x="4749800" y="6108700"/>
          <p14:tracePt t="143003" x="4857750" y="6134100"/>
          <p14:tracePt t="143019" x="4953000" y="6165850"/>
          <p14:tracePt t="143036" x="5048250" y="6178550"/>
          <p14:tracePt t="143052" x="5124450" y="6184900"/>
          <p14:tracePt t="143056" x="5137150" y="6184900"/>
          <p14:tracePt t="143069" x="5149850" y="6184900"/>
          <p14:tracePt t="143085" x="5162550" y="6184900"/>
          <p14:tracePt t="143129" x="5168900" y="6184900"/>
          <p14:tracePt t="143169" x="5175250" y="6184900"/>
          <p14:tracePt t="143192" x="5175250" y="6178550"/>
          <p14:tracePt t="143211" x="5175250" y="6172200"/>
          <p14:tracePt t="143258" x="5175250" y="6159500"/>
          <p14:tracePt t="143275" x="5175250" y="6146800"/>
          <p14:tracePt t="143282" x="5168900" y="6127750"/>
          <p14:tracePt t="143289" x="5156200" y="6115050"/>
          <p14:tracePt t="143302" x="5149850" y="6096000"/>
          <p14:tracePt t="143319" x="5137150" y="6064250"/>
          <p14:tracePt t="143336" x="5111750" y="6038850"/>
          <p14:tracePt t="143353" x="5092700" y="6026150"/>
          <p14:tracePt t="143372" x="5073650" y="6019800"/>
          <p14:tracePt t="143417" x="5067300" y="6013450"/>
          <p14:tracePt t="143449" x="5067300" y="6007100"/>
          <p14:tracePt t="143465" x="5073650" y="6007100"/>
          <p14:tracePt t="143474" x="5080000" y="6007100"/>
          <p14:tracePt t="143485" x="5086350" y="6000750"/>
          <p14:tracePt t="143626" x="5086350" y="5994400"/>
          <p14:tracePt t="144148" x="5086350" y="5988050"/>
          <p14:tracePt t="144155" x="5092700" y="5988050"/>
          <p14:tracePt t="144396" x="5099050" y="5988050"/>
          <p14:tracePt t="144426" x="5105400" y="5988050"/>
          <p14:tracePt t="144434" x="5118100" y="5988050"/>
          <p14:tracePt t="144450" x="5118100" y="5994400"/>
          <p14:tracePt t="144466" x="5124450" y="5994400"/>
          <p14:tracePt t="144474" x="5137150" y="6007100"/>
          <p14:tracePt t="144488" x="5137150" y="6026150"/>
          <p14:tracePt t="144502" x="5143500" y="6026150"/>
          <p14:tracePt t="144519" x="5149850" y="6045200"/>
          <p14:tracePt t="144535" x="5181600" y="6083300"/>
          <p14:tracePt t="144552" x="5194300" y="6096000"/>
          <p14:tracePt t="144568" x="5226050" y="6102350"/>
          <p14:tracePt t="144586" x="5245100" y="6102350"/>
          <p14:tracePt t="144603" x="5264150" y="6102350"/>
          <p14:tracePt t="144622" x="5270500" y="6102350"/>
          <p14:tracePt t="144636" x="5289550" y="6102350"/>
          <p14:tracePt t="144652" x="5289550" y="6096000"/>
          <p14:tracePt t="144685" x="5295900" y="6089650"/>
          <p14:tracePt t="144705" x="5295900" y="6083300"/>
          <p14:tracePt t="144719" x="5295900" y="6070600"/>
          <p14:tracePt t="144735" x="5295900" y="6064250"/>
          <p14:tracePt t="145154" x="5295900" y="6057900"/>
          <p14:tracePt t="145162" x="5295900" y="6051550"/>
          <p14:tracePt t="145174" x="5295900" y="6045200"/>
          <p14:tracePt t="145316" x="5295900" y="6038850"/>
          <p14:tracePt t="145893" x="5321300" y="6019800"/>
          <p14:tracePt t="145896" x="5353050" y="6007100"/>
          <p14:tracePt t="145905" x="5384800" y="5981700"/>
          <p14:tracePt t="145919" x="5429250" y="5956300"/>
          <p14:tracePt t="145935" x="5619750" y="5880100"/>
          <p14:tracePt t="145954" x="5835650" y="5784850"/>
          <p14:tracePt t="145969" x="6045200" y="5702300"/>
          <p14:tracePt t="145985" x="6242050" y="5619750"/>
          <p14:tracePt t="146002" x="6534150" y="5537200"/>
          <p14:tracePt t="146018" x="6813550" y="5454650"/>
          <p14:tracePt t="146035" x="7004050" y="5410200"/>
          <p14:tracePt t="146052" x="7067550" y="5391150"/>
          <p14:tracePt t="146056" x="7073900" y="5391150"/>
          <p14:tracePt t="146161" x="7080250" y="5391150"/>
          <p14:tracePt t="146168" x="7099300" y="5391150"/>
          <p14:tracePt t="146176" x="7105650" y="5384800"/>
          <p14:tracePt t="146185" x="7131050" y="5384800"/>
          <p14:tracePt t="146203" x="7194550" y="5378450"/>
          <p14:tracePt t="146219" x="7302500" y="5353050"/>
          <p14:tracePt t="146238" x="7448550" y="5340350"/>
          <p14:tracePt t="146252" x="7594600" y="5302250"/>
          <p14:tracePt t="146268" x="7702550" y="5257800"/>
          <p14:tracePt t="146285" x="7778750" y="5219700"/>
          <p14:tracePt t="146302" x="7867650" y="5168900"/>
          <p14:tracePt t="146319" x="7962900" y="5111750"/>
          <p14:tracePt t="146335" x="8083550" y="5029200"/>
          <p14:tracePt t="146352" x="8134350" y="4984750"/>
          <p14:tracePt t="146369" x="8166100" y="4953000"/>
          <p14:tracePt t="146385" x="8172450" y="4946650"/>
          <p14:tracePt t="146518" x="8159750" y="4953000"/>
          <p14:tracePt t="146552" x="8153400" y="4953000"/>
          <p14:tracePt t="146834" x="8159750" y="4953000"/>
          <p14:tracePt t="146844" x="8166100" y="4953000"/>
          <p14:tracePt t="146852" x="8185150" y="4953000"/>
          <p14:tracePt t="146870" x="8216900" y="4953000"/>
          <p14:tracePt t="146885" x="8261350" y="4953000"/>
          <p14:tracePt t="146902" x="8286750" y="4946650"/>
          <p14:tracePt t="146919" x="8305800" y="4946650"/>
          <p14:tracePt t="146935" x="8312150" y="4946650"/>
          <p14:tracePt t="146954" x="8331200" y="4946650"/>
          <p14:tracePt t="146969" x="8350250" y="4946650"/>
          <p14:tracePt t="146988" x="8388350" y="4946650"/>
          <p14:tracePt t="147002" x="8426450" y="4946650"/>
          <p14:tracePt t="147020" x="8464550" y="4946650"/>
          <p14:tracePt t="147035" x="8483600" y="4946650"/>
          <p14:tracePt t="147052" x="8509000" y="4946650"/>
          <p14:tracePt t="147057" x="8521700" y="4946650"/>
          <p14:tracePt t="147068" x="8534400" y="4940300"/>
          <p14:tracePt t="147085" x="8553450" y="4933950"/>
          <p14:tracePt t="147102" x="8578850" y="4921250"/>
          <p14:tracePt t="147119" x="8610600" y="4914900"/>
          <p14:tracePt t="147135" x="8623300" y="4908550"/>
          <p14:tracePt t="147152" x="8667750" y="4895850"/>
          <p14:tracePt t="147169" x="8680450" y="4895850"/>
          <p14:tracePt t="147850" x="8680450" y="4902200"/>
          <p14:tracePt t="147905" x="8674100" y="4908550"/>
          <p14:tracePt t="149043" x="8667750" y="4908550"/>
          <p14:tracePt t="149056" x="8547100" y="4908550"/>
          <p14:tracePt t="149068" x="8451850" y="4927600"/>
          <p14:tracePt t="149085" x="8077200" y="5010150"/>
          <p14:tracePt t="149102" x="7645400" y="5143500"/>
          <p14:tracePt t="149121" x="6921500" y="5372100"/>
          <p14:tracePt t="149136" x="6483350" y="5530850"/>
          <p14:tracePt t="149152" x="5880100" y="5689600"/>
          <p14:tracePt t="149168" x="5384800" y="5816600"/>
          <p14:tracePt t="149185" x="5029200" y="5949950"/>
          <p14:tracePt t="149204" x="4781550" y="6038850"/>
          <p14:tracePt t="149218" x="4629150" y="6083300"/>
          <p14:tracePt t="149235" x="4540250" y="6121400"/>
          <p14:tracePt t="149252" x="4483100" y="6146800"/>
          <p14:tracePt t="149268" x="4425950" y="6178550"/>
          <p14:tracePt t="149285" x="4375150" y="6191250"/>
          <p14:tracePt t="149302" x="4324350" y="6229350"/>
          <p14:tracePt t="149318" x="4235450" y="6261100"/>
          <p14:tracePt t="149335" x="4108450" y="6305550"/>
          <p14:tracePt t="149352" x="3848100" y="6369050"/>
          <p14:tracePt t="149369" x="3625850" y="6407150"/>
          <p14:tracePt t="149385" x="3384550" y="6407150"/>
          <p14:tracePt t="149402" x="3105150" y="6407150"/>
          <p14:tracePt t="149418" x="2794000" y="6407150"/>
          <p14:tracePt t="149435" x="2660650" y="6407150"/>
          <p14:tracePt t="149452" x="2622550" y="6407150"/>
          <p14:tracePt t="149485" x="2622550" y="6369050"/>
          <p14:tracePt t="149501" x="2667000" y="6311900"/>
          <p14:tracePt t="149518" x="2698750" y="6280150"/>
          <p14:tracePt t="149535" x="2711450" y="6254750"/>
          <p14:tracePt t="149552" x="2749550" y="6216650"/>
          <p14:tracePt t="149568" x="2800350" y="6184900"/>
          <p14:tracePt t="149585" x="2870200" y="6134100"/>
          <p14:tracePt t="149602" x="2952750" y="6089650"/>
          <p14:tracePt t="149618" x="3048000" y="6045200"/>
          <p14:tracePt t="149635" x="3143250" y="6013450"/>
          <p14:tracePt t="149652" x="3289300" y="5975350"/>
          <p14:tracePt t="149668" x="3473450" y="5962650"/>
          <p14:tracePt t="149685" x="3765550" y="5937250"/>
          <p14:tracePt t="149703" x="4184650" y="5937250"/>
          <p14:tracePt t="149719" x="4445000" y="5937250"/>
          <p14:tracePt t="149735" x="4552950" y="5937250"/>
          <p14:tracePt t="149751" x="4743450" y="5937250"/>
          <p14:tracePt t="149768" x="4794250" y="5937250"/>
          <p14:tracePt t="149785" x="4806950" y="5937250"/>
          <p14:tracePt t="149802" x="4813300" y="5937250"/>
          <p14:tracePt t="149941" x="4819650" y="5937250"/>
          <p14:tracePt t="149946" x="4819650" y="5943600"/>
          <p14:tracePt t="149957" x="4819650" y="5949950"/>
          <p14:tracePt t="149969" x="4819650" y="5975350"/>
          <p14:tracePt t="149988" x="4819650" y="5988050"/>
          <p14:tracePt t="150143" x="4794250" y="5994400"/>
          <p14:tracePt t="150153" x="4787900" y="5994400"/>
          <p14:tracePt t="150168" x="4743450" y="6000750"/>
          <p14:tracePt t="150185" x="4705350" y="6000750"/>
          <p14:tracePt t="150205" x="4673600" y="6000750"/>
          <p14:tracePt t="150219" x="4660900" y="6000750"/>
          <p14:tracePt t="150235" x="4654550" y="6000750"/>
          <p14:tracePt t="150313" x="4641850" y="6000750"/>
          <p14:tracePt t="150321" x="4629150" y="6000750"/>
          <p14:tracePt t="150329" x="4616450" y="6000750"/>
          <p14:tracePt t="150338" x="4603750" y="6000750"/>
          <p14:tracePt t="150351" x="4584700" y="6000750"/>
          <p14:tracePt t="150368" x="4578350" y="6000750"/>
          <p14:tracePt t="150468" x="4572000" y="6000750"/>
          <p14:tracePt t="150635" x="4578350" y="5994400"/>
          <p14:tracePt t="150658" x="4591050" y="5994400"/>
          <p14:tracePt t="150678" x="4591050" y="5988050"/>
          <p14:tracePt t="150683" x="4597400" y="5981700"/>
          <p14:tracePt t="150697" x="4597400" y="5975350"/>
          <p14:tracePt t="150706" x="4597400" y="5956300"/>
          <p14:tracePt t="150720" x="4597400" y="5892800"/>
          <p14:tracePt t="150735" x="4616450" y="5854700"/>
          <p14:tracePt t="150751" x="4622800" y="5765800"/>
          <p14:tracePt t="150768" x="4635500" y="5715000"/>
          <p14:tracePt t="150785" x="4635500" y="5683250"/>
          <p14:tracePt t="150801" x="4635500" y="5676900"/>
          <p14:tracePt t="151627" x="4635500" y="5689600"/>
          <p14:tracePt t="151635" x="4635500" y="5702300"/>
          <p14:tracePt t="151647" x="4648200" y="5727700"/>
          <p14:tracePt t="151657" x="4648200" y="5734050"/>
          <p14:tracePt t="151668" x="4667250" y="5759450"/>
          <p14:tracePt t="151685" x="4679950" y="5784850"/>
          <p14:tracePt t="151704" x="4718050" y="5835650"/>
          <p14:tracePt t="151721" x="4743450" y="5861050"/>
          <p14:tracePt t="151735" x="4756150" y="5873750"/>
          <p14:tracePt t="151751" x="4762500" y="5873750"/>
          <p14:tracePt t="151768" x="4775200" y="5880100"/>
          <p14:tracePt t="151785" x="4781550" y="5880100"/>
          <p14:tracePt t="151801" x="4794250" y="5880100"/>
          <p14:tracePt t="151818" x="4826000" y="5880100"/>
          <p14:tracePt t="151835" x="4883150" y="5861050"/>
          <p14:tracePt t="151851" x="4972050" y="5835650"/>
          <p14:tracePt t="151870" x="5086350" y="5791200"/>
          <p14:tracePt t="151885" x="5238750" y="5753100"/>
          <p14:tracePt t="151901" x="5403850" y="5702300"/>
          <p14:tracePt t="151918" x="5581650" y="5664200"/>
          <p14:tracePt t="151935" x="5835650" y="5619750"/>
          <p14:tracePt t="151954" x="5994400" y="5607050"/>
          <p14:tracePt t="151968" x="6153150" y="5568950"/>
          <p14:tracePt t="151987" x="6254750" y="5537200"/>
          <p14:tracePt t="152001" x="6299200" y="5524500"/>
          <p14:tracePt t="152018" x="6305550" y="5518150"/>
          <p14:tracePt t="152035" x="6305550" y="5511800"/>
          <p14:tracePt t="152138" x="6311900" y="5511800"/>
          <p14:tracePt t="152147" x="6324600" y="5511800"/>
          <p14:tracePt t="152152" x="6343650" y="5511800"/>
          <p14:tracePt t="152168" x="6419850" y="5492750"/>
          <p14:tracePt t="152185" x="6521450" y="5454650"/>
          <p14:tracePt t="152203" x="6578600" y="5429250"/>
          <p14:tracePt t="152220" x="6610350" y="5410200"/>
          <p14:tracePt t="152237" x="6616700" y="5403850"/>
          <p14:tracePt t="152252" x="6623050" y="5403850"/>
          <p14:tracePt t="152269" x="6629400" y="5397500"/>
          <p14:tracePt t="152285" x="6635750" y="5378450"/>
          <p14:tracePt t="152301" x="6642100" y="5353050"/>
          <p14:tracePt t="152318" x="6642100" y="5340350"/>
          <p14:tracePt t="152335" x="6642100" y="5308600"/>
          <p14:tracePt t="152351" x="6591300" y="5245100"/>
          <p14:tracePt t="152368" x="6540500" y="5219700"/>
          <p14:tracePt t="152385" x="6521450" y="5213350"/>
          <p14:tracePt t="152499" x="6521450" y="5219700"/>
          <p14:tracePt t="152517" x="6521450" y="5238750"/>
          <p14:tracePt t="152521" x="6521450" y="5257800"/>
          <p14:tracePt t="152535" x="6521450" y="5276850"/>
          <p14:tracePt t="152551" x="6521450" y="5308600"/>
          <p14:tracePt t="152568" x="6521450" y="5340350"/>
          <p14:tracePt t="152585" x="6534150" y="5359400"/>
          <p14:tracePt t="152602" x="6565900" y="5384800"/>
          <p14:tracePt t="152621" x="6635750" y="5384800"/>
          <p14:tracePt t="152635" x="6724650" y="5397500"/>
          <p14:tracePt t="152651" x="6819900" y="5397500"/>
          <p14:tracePt t="152668" x="6915150" y="5384800"/>
          <p14:tracePt t="152685" x="7054850" y="5346700"/>
          <p14:tracePt t="152701" x="7156450" y="5302250"/>
          <p14:tracePt t="152720" x="7251700" y="5226050"/>
          <p14:tracePt t="152738" x="7283450" y="5175250"/>
          <p14:tracePt t="152752" x="7283450" y="5130800"/>
          <p14:tracePt t="152768" x="7296150" y="5080000"/>
          <p14:tracePt t="152785" x="7296150" y="5048250"/>
          <p14:tracePt t="152801" x="7296150" y="5003800"/>
          <p14:tracePt t="152818" x="7296150" y="4984750"/>
          <p14:tracePt t="152835" x="7270750" y="4946650"/>
          <p14:tracePt t="152852" x="7264400" y="4914900"/>
          <p14:tracePt t="152871" x="7245350" y="4883150"/>
          <p14:tracePt t="152885" x="7232650" y="4857750"/>
          <p14:tracePt t="152902" x="7213600" y="4845050"/>
          <p14:tracePt t="152918" x="7188200" y="4832350"/>
          <p14:tracePt t="152935" x="7131050" y="4819650"/>
          <p14:tracePt t="152952" x="7042150" y="4806950"/>
          <p14:tracePt t="152968" x="6985000" y="4806950"/>
          <p14:tracePt t="152987" x="6889750" y="4806950"/>
          <p14:tracePt t="153001" x="6800850" y="4806950"/>
          <p14:tracePt t="153018" x="6737350" y="4826000"/>
          <p14:tracePt t="153035" x="6686550" y="4851400"/>
          <p14:tracePt t="153051" x="6654800" y="4864100"/>
          <p14:tracePt t="153055" x="6642100" y="4876800"/>
          <p14:tracePt t="153085" x="6623050" y="4895850"/>
          <p14:tracePt t="153101" x="6616700" y="4902200"/>
          <p14:tracePt t="153118" x="6597650" y="4921250"/>
          <p14:tracePt t="153135" x="6565900" y="4946650"/>
          <p14:tracePt t="153151" x="6540500" y="4965700"/>
          <p14:tracePt t="153168" x="6527800" y="4978400"/>
          <p14:tracePt t="153185" x="6508750" y="5003800"/>
          <p14:tracePt t="153203" x="6502400" y="5022850"/>
          <p14:tracePt t="153219" x="6496050" y="5048250"/>
          <p14:tracePt t="153234" x="6483350" y="5073650"/>
          <p14:tracePt t="153251" x="6477000" y="5092700"/>
          <p14:tracePt t="153268" x="6464300" y="5130800"/>
          <p14:tracePt t="153285" x="6464300" y="5143500"/>
          <p14:tracePt t="153301" x="6464300" y="5175250"/>
          <p14:tracePt t="153318" x="6464300" y="5194300"/>
          <p14:tracePt t="153335" x="6464300" y="5232400"/>
          <p14:tracePt t="153351" x="6464300" y="5264150"/>
          <p14:tracePt t="153368" x="6464300" y="5302250"/>
          <p14:tracePt t="153385" x="6470650" y="5346700"/>
          <p14:tracePt t="153401" x="6477000" y="5372100"/>
          <p14:tracePt t="153418" x="6489700" y="5391150"/>
          <p14:tracePt t="153435" x="6496050" y="5403850"/>
          <p14:tracePt t="153452" x="6508750" y="5416550"/>
          <p14:tracePt t="153468" x="6515100" y="5422900"/>
          <p14:tracePt t="153488" x="6546850" y="5435600"/>
          <p14:tracePt t="153502" x="6553200" y="5435600"/>
          <p14:tracePt t="153518" x="6584950" y="5435600"/>
          <p14:tracePt t="153535" x="6610350" y="5435600"/>
          <p14:tracePt t="153551" x="6629400" y="5435600"/>
          <p14:tracePt t="155749" x="6635750" y="5435600"/>
          <p14:tracePt t="155837" x="6635750" y="5429250"/>
          <p14:tracePt t="155850" x="6635750" y="5422900"/>
          <p14:tracePt t="155869" x="6635750" y="5416550"/>
          <p14:tracePt t="156042" x="6635750" y="5410200"/>
          <p14:tracePt t="156058" x="6635750" y="5403850"/>
          <p14:tracePt t="157220" x="6635750" y="5410200"/>
          <p14:tracePt t="157226" x="6635750" y="5435600"/>
          <p14:tracePt t="157237" x="6635750" y="5441950"/>
          <p14:tracePt t="157251" x="6635750" y="5467350"/>
          <p14:tracePt t="157268" x="6635750" y="5486400"/>
          <p14:tracePt t="157284" x="6635750" y="5499100"/>
          <p14:tracePt t="160844" x="6635750" y="5492750"/>
          <p14:tracePt t="160938" x="6635750" y="5486400"/>
          <p14:tracePt t="160955" x="6635750" y="5480050"/>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8" name="ZoneTexte 7"/>
          <p:cNvSpPr txBox="1"/>
          <p:nvPr>
            <p:custDataLst>
              <p:tags r:id="rId3"/>
            </p:custDataLst>
          </p:nvPr>
        </p:nvSpPr>
        <p:spPr>
          <a:xfrm>
            <a:off x="179512" y="914664"/>
            <a:ext cx="3888432" cy="400110"/>
          </a:xfrm>
          <a:prstGeom prst="rect">
            <a:avLst/>
          </a:prstGeom>
          <a:noFill/>
        </p:spPr>
        <p:txBody>
          <a:bodyPr wrap="square" rtlCol="0">
            <a:spAutoFit/>
          </a:bodyPr>
          <a:lstStyle/>
          <a:p>
            <a:pPr algn="just"/>
            <a:r>
              <a:rPr lang="fr-FR" sz="2000" b="1" dirty="0" smtClean="0"/>
              <a:t>Réglage du temps d’impulsion : Ta</a:t>
            </a:r>
            <a:endParaRPr lang="fr-FR" sz="2000" dirty="0"/>
          </a:p>
        </p:txBody>
      </p:sp>
      <p:sp>
        <p:nvSpPr>
          <p:cNvPr id="9" name="Rectangle 8"/>
          <p:cNvSpPr/>
          <p:nvPr>
            <p:custDataLst>
              <p:tags r:id="rId4"/>
            </p:custDataLst>
          </p:nvPr>
        </p:nvSpPr>
        <p:spPr>
          <a:xfrm>
            <a:off x="179512" y="1314774"/>
            <a:ext cx="3765100" cy="3416320"/>
          </a:xfrm>
          <a:prstGeom prst="rect">
            <a:avLst/>
          </a:prstGeom>
        </p:spPr>
        <p:txBody>
          <a:bodyPr wrap="square">
            <a:spAutoFit/>
          </a:bodyPr>
          <a:lstStyle/>
          <a:p>
            <a:pPr algn="just"/>
            <a:r>
              <a:rPr lang="fr-FR" i="1" dirty="0" smtClean="0"/>
              <a:t>Le réglage de Ta se fait en sectionnant une valeur pour le paramètre A (potentiomètre)</a:t>
            </a:r>
          </a:p>
          <a:p>
            <a:pPr algn="just"/>
            <a:endParaRPr lang="fr-FR" i="1" dirty="0" smtClean="0"/>
          </a:p>
          <a:p>
            <a:pPr algn="just"/>
            <a:r>
              <a:rPr lang="fr-FR" i="1" dirty="0" smtClean="0"/>
              <a:t>Si A </a:t>
            </a:r>
            <a:r>
              <a:rPr lang="fr-FR" i="1" dirty="0" smtClean="0">
                <a:sym typeface="Wingdings" panose="05000000000000000000" pitchFamily="2" charset="2"/>
              </a:rPr>
              <a:t> ,</a:t>
            </a:r>
          </a:p>
          <a:p>
            <a:pPr marL="285750" indent="-285750" algn="just">
              <a:buFont typeface="Wingdings" panose="05000000000000000000" pitchFamily="2" charset="2"/>
              <a:buChar char="ð"/>
            </a:pPr>
            <a:r>
              <a:rPr lang="fr-FR" i="1" dirty="0" smtClean="0">
                <a:sym typeface="Wingdings" panose="05000000000000000000" pitchFamily="2" charset="2"/>
              </a:rPr>
              <a:t>le temps Ta </a:t>
            </a:r>
            <a:r>
              <a:rPr lang="fr-FR" i="1" dirty="0">
                <a:sym typeface="Wingdings" panose="05000000000000000000" pitchFamily="2" charset="2"/>
              </a:rPr>
              <a:t> </a:t>
            </a:r>
          </a:p>
          <a:p>
            <a:pPr marL="285750" indent="-285750" algn="just">
              <a:buFont typeface="Wingdings" panose="05000000000000000000" pitchFamily="2" charset="2"/>
              <a:buChar char="ð"/>
            </a:pPr>
            <a:r>
              <a:rPr lang="fr-FR" i="1" dirty="0" smtClean="0">
                <a:sym typeface="Wingdings" panose="05000000000000000000" pitchFamily="2" charset="2"/>
              </a:rPr>
              <a:t> usure de l’électrode</a:t>
            </a:r>
          </a:p>
          <a:p>
            <a:pPr marL="285750" indent="-285750" algn="just">
              <a:buFont typeface="Wingdings" panose="05000000000000000000" pitchFamily="2" charset="2"/>
              <a:buChar char="ð"/>
            </a:pPr>
            <a:r>
              <a:rPr lang="fr-FR" i="1" dirty="0" smtClean="0">
                <a:sym typeface="Wingdings" panose="05000000000000000000" pitchFamily="2" charset="2"/>
              </a:rPr>
              <a:t>CH </a:t>
            </a:r>
          </a:p>
          <a:p>
            <a:pPr algn="just"/>
            <a:endParaRPr lang="fr-FR" i="1" dirty="0" smtClean="0">
              <a:sym typeface="Wingdings" panose="05000000000000000000" pitchFamily="2" charset="2"/>
            </a:endParaRPr>
          </a:p>
          <a:p>
            <a:pPr algn="just"/>
            <a:r>
              <a:rPr lang="fr-FR" i="1" dirty="0" smtClean="0">
                <a:sym typeface="Wingdings" panose="05000000000000000000" pitchFamily="2" charset="2"/>
              </a:rPr>
              <a:t>A grand pour l’ébauche</a:t>
            </a:r>
          </a:p>
          <a:p>
            <a:pPr algn="just"/>
            <a:r>
              <a:rPr lang="fr-FR" i="1" dirty="0" smtClean="0">
                <a:sym typeface="Wingdings" panose="05000000000000000000" pitchFamily="2" charset="2"/>
              </a:rPr>
              <a:t>A petit pour finition</a:t>
            </a:r>
          </a:p>
          <a:p>
            <a:pPr algn="just"/>
            <a:endParaRPr lang="fr-FR" i="1" dirty="0">
              <a:sym typeface="Wingdings" panose="05000000000000000000" pitchFamily="2" charset="2"/>
            </a:endParaRPr>
          </a:p>
        </p:txBody>
      </p:sp>
      <p:sp>
        <p:nvSpPr>
          <p:cNvPr id="10" name="Rectangle 9"/>
          <p:cNvSpPr/>
          <p:nvPr>
            <p:custDataLst>
              <p:tags r:id="rId5"/>
            </p:custDataLst>
          </p:nvPr>
        </p:nvSpPr>
        <p:spPr>
          <a:xfrm>
            <a:off x="192262" y="5125198"/>
            <a:ext cx="1834156" cy="369332"/>
          </a:xfrm>
          <a:prstGeom prst="rect">
            <a:avLst/>
          </a:prstGeom>
        </p:spPr>
        <p:txBody>
          <a:bodyPr wrap="none">
            <a:spAutoFit/>
          </a:bodyPr>
          <a:lstStyle/>
          <a:p>
            <a:pPr algn="just"/>
            <a:r>
              <a:rPr lang="fr-FR" i="1" dirty="0">
                <a:sym typeface="Wingdings" panose="05000000000000000000" pitchFamily="2" charset="2"/>
              </a:rPr>
              <a:t>Choix par Abaque</a:t>
            </a:r>
          </a:p>
        </p:txBody>
      </p:sp>
      <p:grpSp>
        <p:nvGrpSpPr>
          <p:cNvPr id="14" name="Groupe 13"/>
          <p:cNvGrpSpPr/>
          <p:nvPr>
            <p:custDataLst>
              <p:tags r:id="rId6"/>
            </p:custDataLst>
          </p:nvPr>
        </p:nvGrpSpPr>
        <p:grpSpPr>
          <a:xfrm>
            <a:off x="3944612" y="663848"/>
            <a:ext cx="5113340" cy="6113776"/>
            <a:chOff x="3944612" y="663848"/>
            <a:chExt cx="5113340" cy="6113776"/>
          </a:xfrm>
        </p:grpSpPr>
        <p:pic>
          <p:nvPicPr>
            <p:cNvPr id="2" name="Image 1"/>
            <p:cNvPicPr>
              <a:picLocks noChangeAspect="1"/>
            </p:cNvPicPr>
            <p:nvPr/>
          </p:nvPicPr>
          <p:blipFill>
            <a:blip r:embed="rId17"/>
            <a:stretch>
              <a:fillRect/>
            </a:stretch>
          </p:blipFill>
          <p:spPr>
            <a:xfrm>
              <a:off x="3944612" y="663848"/>
              <a:ext cx="5113340" cy="6113776"/>
            </a:xfrm>
            <a:prstGeom prst="rect">
              <a:avLst/>
            </a:prstGeom>
          </p:spPr>
        </p:pic>
        <p:sp>
          <p:nvSpPr>
            <p:cNvPr id="17" name="ZoneTexte 16"/>
            <p:cNvSpPr txBox="1"/>
            <p:nvPr/>
          </p:nvSpPr>
          <p:spPr>
            <a:xfrm rot="16200000">
              <a:off x="3800073" y="1772528"/>
              <a:ext cx="1215752" cy="400110"/>
            </a:xfrm>
            <a:prstGeom prst="rect">
              <a:avLst/>
            </a:prstGeom>
            <a:noFill/>
          </p:spPr>
          <p:txBody>
            <a:bodyPr wrap="square" rtlCol="0">
              <a:spAutoFit/>
            </a:bodyPr>
            <a:lstStyle/>
            <a:p>
              <a:pPr algn="ctr"/>
              <a:r>
                <a:rPr lang="fr-FR" sz="2000" b="1" dirty="0" smtClean="0"/>
                <a:t>Débit</a:t>
              </a:r>
              <a:endParaRPr lang="fr-FR" sz="2000" dirty="0"/>
            </a:p>
          </p:txBody>
        </p:sp>
        <p:sp>
          <p:nvSpPr>
            <p:cNvPr id="18" name="ZoneTexte 17"/>
            <p:cNvSpPr txBox="1"/>
            <p:nvPr/>
          </p:nvSpPr>
          <p:spPr>
            <a:xfrm>
              <a:off x="7709712" y="3933056"/>
              <a:ext cx="1215752" cy="400110"/>
            </a:xfrm>
            <a:prstGeom prst="rect">
              <a:avLst/>
            </a:prstGeom>
            <a:noFill/>
          </p:spPr>
          <p:txBody>
            <a:bodyPr wrap="square" rtlCol="0">
              <a:spAutoFit/>
            </a:bodyPr>
            <a:lstStyle/>
            <a:p>
              <a:pPr algn="r"/>
              <a:r>
                <a:rPr lang="fr-FR" sz="2000" b="1" dirty="0" smtClean="0"/>
                <a:t>CH</a:t>
              </a:r>
              <a:endParaRPr lang="fr-FR" sz="2000" dirty="0"/>
            </a:p>
          </p:txBody>
        </p:sp>
        <p:sp>
          <p:nvSpPr>
            <p:cNvPr id="19" name="ZoneTexte 18"/>
            <p:cNvSpPr txBox="1"/>
            <p:nvPr/>
          </p:nvSpPr>
          <p:spPr>
            <a:xfrm rot="16200000">
              <a:off x="3804387" y="5294475"/>
              <a:ext cx="1215752" cy="400110"/>
            </a:xfrm>
            <a:prstGeom prst="rect">
              <a:avLst/>
            </a:prstGeom>
            <a:noFill/>
          </p:spPr>
          <p:txBody>
            <a:bodyPr wrap="square" rtlCol="0">
              <a:spAutoFit/>
            </a:bodyPr>
            <a:lstStyle/>
            <a:p>
              <a:pPr algn="ctr"/>
              <a:r>
                <a:rPr lang="fr-FR" sz="2000" b="1" dirty="0" smtClean="0"/>
                <a:t>Usure</a:t>
              </a:r>
              <a:endParaRPr lang="fr-FR" sz="2000" dirty="0"/>
            </a:p>
          </p:txBody>
        </p:sp>
      </p:grpSp>
      <p:sp>
        <p:nvSpPr>
          <p:cNvPr id="15" name="Ellipse 14"/>
          <p:cNvSpPr/>
          <p:nvPr>
            <p:custDataLst>
              <p:tags r:id="rId7"/>
            </p:custDataLst>
          </p:nvPr>
        </p:nvSpPr>
        <p:spPr>
          <a:xfrm rot="1926881">
            <a:off x="7249787" y="299223"/>
            <a:ext cx="700733" cy="3503277"/>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p:cNvSpPr/>
          <p:nvPr>
            <p:custDataLst>
              <p:tags r:id="rId8"/>
            </p:custDataLst>
          </p:nvPr>
        </p:nvSpPr>
        <p:spPr>
          <a:xfrm rot="5400000">
            <a:off x="6726103" y="3267415"/>
            <a:ext cx="700733" cy="3503277"/>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p:cNvSpPr txBox="1"/>
          <p:nvPr>
            <p:custDataLst>
              <p:tags r:id="rId9"/>
            </p:custDataLst>
          </p:nvPr>
        </p:nvSpPr>
        <p:spPr>
          <a:xfrm>
            <a:off x="5784487" y="3641004"/>
            <a:ext cx="3219462" cy="400110"/>
          </a:xfrm>
          <a:prstGeom prst="rect">
            <a:avLst/>
          </a:prstGeom>
          <a:noFill/>
        </p:spPr>
        <p:txBody>
          <a:bodyPr wrap="square" rtlCol="0">
            <a:spAutoFit/>
          </a:bodyPr>
          <a:lstStyle/>
          <a:p>
            <a:pPr algn="just"/>
            <a:r>
              <a:rPr lang="fr-FR" sz="2000" b="1" dirty="0" smtClean="0">
                <a:solidFill>
                  <a:srgbClr val="00B050"/>
                </a:solidFill>
              </a:rPr>
              <a:t>Circuit d’intensité électrique</a:t>
            </a:r>
            <a:endParaRPr lang="fr-FR" sz="2000" dirty="0">
              <a:solidFill>
                <a:srgbClr val="00B050"/>
              </a:solidFill>
            </a:endParaRPr>
          </a:p>
        </p:txBody>
      </p:sp>
      <p:sp>
        <p:nvSpPr>
          <p:cNvPr id="20" name="Flèche droite 19"/>
          <p:cNvSpPr/>
          <p:nvPr>
            <p:custDataLst>
              <p:tags r:id="rId10"/>
            </p:custDataLst>
          </p:nvPr>
        </p:nvSpPr>
        <p:spPr>
          <a:xfrm rot="1194929">
            <a:off x="6305537" y="1205063"/>
            <a:ext cx="648072" cy="2420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p:cNvSpPr txBox="1"/>
          <p:nvPr>
            <p:custDataLst>
              <p:tags r:id="rId11"/>
            </p:custDataLst>
          </p:nvPr>
        </p:nvSpPr>
        <p:spPr>
          <a:xfrm>
            <a:off x="4960569" y="781305"/>
            <a:ext cx="1534962" cy="400110"/>
          </a:xfrm>
          <a:prstGeom prst="rect">
            <a:avLst/>
          </a:prstGeom>
          <a:noFill/>
          <a:ln>
            <a:noFill/>
          </a:ln>
        </p:spPr>
        <p:txBody>
          <a:bodyPr wrap="square" rtlCol="0">
            <a:spAutoFit/>
          </a:bodyPr>
          <a:lstStyle/>
          <a:p>
            <a:pPr algn="just"/>
            <a:r>
              <a:rPr lang="fr-FR" sz="2000" b="1" dirty="0" smtClean="0">
                <a:solidFill>
                  <a:schemeClr val="accent1">
                    <a:lumMod val="75000"/>
                  </a:schemeClr>
                </a:solidFill>
              </a:rPr>
              <a:t>Valeur de A</a:t>
            </a:r>
            <a:endParaRPr lang="fr-FR" sz="2000" dirty="0">
              <a:solidFill>
                <a:schemeClr val="accent1">
                  <a:lumMod val="75000"/>
                </a:schemeClr>
              </a:solidFill>
            </a:endParaRPr>
          </a:p>
        </p:txBody>
      </p:sp>
      <p:pic>
        <p:nvPicPr>
          <p:cNvPr id="3" name="Audio 2">
            <a:hlinkClick r:id="" action="ppaction://media"/>
          </p:cNvPr>
          <p:cNvPicPr>
            <a:picLocks noChangeAspect="1"/>
          </p:cNvPicPr>
          <p:nvPr>
            <a:audioFile r:link="rId13"/>
            <p:custDataLst>
              <p:tags r:id="rId14"/>
            </p:custDataLst>
            <p:extLst>
              <p:ext uri="{DAA4B4D4-6D71-4841-9C94-3DE7FCFB9230}">
                <p14:media xmlns:p14="http://schemas.microsoft.com/office/powerpoint/2010/main" r:embed="rId12"/>
              </p:ext>
            </p:extLst>
          </p:nvPr>
        </p:nvPicPr>
        <p:blipFill>
          <a:blip r:embed="rId1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183674423"/>
      </p:ext>
    </p:extLst>
  </p:cSld>
  <p:clrMapOvr>
    <a:masterClrMapping/>
  </p:clrMapOvr>
  <mc:AlternateContent xmlns:mc="http://schemas.openxmlformats.org/markup-compatibility/2006" xmlns:p14="http://schemas.microsoft.com/office/powerpoint/2010/main">
    <mc:Choice Requires="p14">
      <p:transition spd="slow" p14:dur="2000" advTm="141583"/>
    </mc:Choice>
    <mc:Fallback xmlns="">
      <p:transition spd="slow" advTm="1415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heel(1)">
                                      <p:cBhvr>
                                        <p:cTn id="17" dur="500"/>
                                        <p:tgtEl>
                                          <p:spTgt spid="15"/>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heel(1)">
                                      <p:cBhvr>
                                        <p:cTn id="20" dur="500"/>
                                        <p:tgtEl>
                                          <p:spTgt spid="22"/>
                                        </p:tgtEl>
                                      </p:cBhvr>
                                    </p:animEffec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3"/>
                </p:tgtEl>
              </p:cMediaNode>
            </p:audio>
          </p:childTnLst>
        </p:cTn>
      </p:par>
    </p:tnLst>
    <p:bldLst>
      <p:bldP spid="10" grpId="0"/>
      <p:bldP spid="15" grpId="0" animBg="1"/>
      <p:bldP spid="22" grpId="0" animBg="1"/>
      <p:bldP spid="23" grpId="0"/>
      <p:bldP spid="20" grpId="0" animBg="1"/>
      <p:bldP spid="25" grpId="0"/>
    </p:bldLst>
  </p:timing>
  <p:extLst mod="1">
    <p:ext uri="{3A86A75C-4F4B-4683-9AE1-C65F6400EC91}">
      <p14:laserTraceLst xmlns:p14="http://schemas.microsoft.com/office/powerpoint/2010/main">
        <p14:tracePtLst>
          <p14:tracePt t="1026" x="6635750" y="5467350"/>
          <p14:tracePt t="1031" x="6635750" y="5448300"/>
          <p14:tracePt t="1052" x="6629400" y="5441950"/>
          <p14:tracePt t="1069" x="6629400" y="5429250"/>
          <p14:tracePt t="1086" x="6629400" y="5422900"/>
          <p14:tracePt t="1103" x="6629400" y="5410200"/>
          <p14:tracePt t="1111" x="6623050" y="5403850"/>
          <p14:tracePt t="1118" x="6616700" y="5397500"/>
          <p14:tracePt t="1143" x="6616700" y="5391150"/>
          <p14:tracePt t="1175" x="6616700" y="5384800"/>
          <p14:tracePt t="1189" x="6616700" y="5378450"/>
          <p14:tracePt t="1197" x="6610350" y="5365750"/>
          <p14:tracePt t="1221" x="6597650" y="5359400"/>
          <p14:tracePt t="2015" x="6578600" y="5340350"/>
          <p14:tracePt t="2022" x="6565900" y="5302250"/>
          <p14:tracePt t="2031" x="6553200" y="5245100"/>
          <p14:tracePt t="2048" x="6527800" y="5143500"/>
          <p14:tracePt t="2065" x="6508750" y="5092700"/>
          <p14:tracePt t="46384" x="6470650" y="5041900"/>
          <p14:tracePt t="46394" x="6407150" y="4933950"/>
          <p14:tracePt t="46400" x="6330950" y="4768850"/>
          <p14:tracePt t="46411" x="6242050" y="4635500"/>
          <p14:tracePt t="46427" x="6159500" y="4489450"/>
          <p14:tracePt t="46444" x="6076950" y="4368800"/>
          <p14:tracePt t="46461" x="6000750" y="4292600"/>
          <p14:tracePt t="46478" x="5873750" y="4197350"/>
          <p14:tracePt t="46494" x="5734050" y="4083050"/>
          <p14:tracePt t="46511" x="5600700" y="3962400"/>
          <p14:tracePt t="46527" x="5518150" y="3892550"/>
          <p14:tracePt t="46544" x="5435600" y="3841750"/>
          <p14:tracePt t="46561" x="5359400" y="3810000"/>
          <p14:tracePt t="46579" x="5226050" y="3778250"/>
          <p14:tracePt t="46594" x="5060950" y="3740150"/>
          <p14:tracePt t="46611" x="4921250" y="3702050"/>
          <p14:tracePt t="46628" x="4851400" y="3651250"/>
          <p14:tracePt t="46646" x="4813300" y="3619500"/>
          <p14:tracePt t="46661" x="4737100" y="3543300"/>
          <p14:tracePt t="46678" x="4584700" y="3397250"/>
          <p14:tracePt t="46694" x="4451350" y="3225800"/>
          <p14:tracePt t="46711" x="4387850" y="3105150"/>
          <p14:tracePt t="46728" x="4330700" y="3009900"/>
          <p14:tracePt t="46745" x="4273550" y="2895600"/>
          <p14:tracePt t="46761" x="4241800" y="2774950"/>
          <p14:tracePt t="46778" x="4229100" y="2647950"/>
          <p14:tracePt t="46794" x="4210050" y="2508250"/>
          <p14:tracePt t="46811" x="4178300" y="2393950"/>
          <p14:tracePt t="46830" x="4070350" y="2165350"/>
          <p14:tracePt t="46836" x="4057650" y="2120900"/>
          <p14:tracePt t="46846" x="4057650" y="2114550"/>
          <p14:tracePt t="47298" x="4064000" y="2120900"/>
          <p14:tracePt t="47301" x="4070350" y="2146300"/>
          <p14:tracePt t="47310" x="4070350" y="2159000"/>
          <p14:tracePt t="47328" x="4070350" y="2184400"/>
          <p14:tracePt t="47345" x="4070350" y="2209800"/>
          <p14:tracePt t="47362" x="4051300" y="2241550"/>
          <p14:tracePt t="47377" x="4006850" y="2260600"/>
          <p14:tracePt t="47396" x="3968750" y="2266950"/>
          <p14:tracePt t="47411" x="3949700" y="2273300"/>
          <p14:tracePt t="47428" x="3898900" y="2273300"/>
          <p14:tracePt t="47445" x="3867150" y="2266950"/>
          <p14:tracePt t="47461" x="3835400" y="2241550"/>
          <p14:tracePt t="47478" x="3797300" y="2228850"/>
          <p14:tracePt t="47494" x="3746500" y="2209800"/>
          <p14:tracePt t="47511" x="3708400" y="2197100"/>
          <p14:tracePt t="47527" x="3644900" y="2171700"/>
          <p14:tracePt t="47544" x="3600450" y="2152650"/>
          <p14:tracePt t="47561" x="3568700" y="2133600"/>
          <p14:tracePt t="47579" x="3549650" y="2127250"/>
          <p14:tracePt t="47595" x="3524250" y="2120900"/>
          <p14:tracePt t="47611" x="3511550" y="2108200"/>
          <p14:tracePt t="47696" x="3505200" y="2108200"/>
          <p14:tracePt t="47702" x="3498850" y="2108200"/>
          <p14:tracePt t="47767" x="3492500" y="2108200"/>
          <p14:tracePt t="47774" x="3479800" y="2101850"/>
          <p14:tracePt t="47782" x="3473450" y="2101850"/>
          <p14:tracePt t="47815" x="3467100" y="2101850"/>
          <p14:tracePt t="47821" x="3454400" y="2101850"/>
          <p14:tracePt t="47831" x="3422650" y="2101850"/>
          <p14:tracePt t="47844" x="3397250" y="2089150"/>
          <p14:tracePt t="47864" x="3352800" y="2082800"/>
          <p14:tracePt t="47877" x="3340100" y="2082800"/>
          <p14:tracePt t="47897" x="3321050" y="2076450"/>
          <p14:tracePt t="47911" x="3295650" y="2057400"/>
          <p14:tracePt t="47927" x="3257550" y="2032000"/>
          <p14:tracePt t="47944" x="3168650" y="1987550"/>
          <p14:tracePt t="47961" x="3067050" y="1943100"/>
          <p14:tracePt t="47977" x="2965450" y="1930400"/>
          <p14:tracePt t="47995" x="2882900" y="1911350"/>
          <p14:tracePt t="48011" x="2813050" y="1905000"/>
          <p14:tracePt t="48027" x="2730500" y="1905000"/>
          <p14:tracePt t="48044" x="2590800" y="1905000"/>
          <p14:tracePt t="48061" x="2470150" y="1905000"/>
          <p14:tracePt t="48078" x="2368550" y="1905000"/>
          <p14:tracePt t="48094" x="2279650" y="1905000"/>
          <p14:tracePt t="48111" x="2197100" y="1905000"/>
          <p14:tracePt t="48128" x="2146300" y="1911350"/>
          <p14:tracePt t="48144" x="2108200" y="1917700"/>
          <p14:tracePt t="48161" x="2076450" y="1924050"/>
          <p14:tracePt t="48177" x="2038350" y="1936750"/>
          <p14:tracePt t="48194" x="1974850" y="1943100"/>
          <p14:tracePt t="48211" x="1898650" y="1943100"/>
          <p14:tracePt t="48227" x="1816100" y="1943100"/>
          <p14:tracePt t="48244" x="1739900" y="1924050"/>
          <p14:tracePt t="48261" x="1689100" y="1866900"/>
          <p14:tracePt t="48279" x="1644650" y="1739900"/>
          <p14:tracePt t="48294" x="1606550" y="1593850"/>
          <p14:tracePt t="48311" x="1587500" y="1485900"/>
          <p14:tracePt t="48329" x="1574800" y="1409700"/>
          <p14:tracePt t="48344" x="1562100" y="1377950"/>
          <p14:tracePt t="48426" x="1562100" y="1390650"/>
          <p14:tracePt t="48429" x="1562100" y="1422400"/>
          <p14:tracePt t="48444" x="1574800" y="1460500"/>
          <p14:tracePt t="48461" x="1625600" y="1600200"/>
          <p14:tracePt t="48477" x="1720850" y="1695450"/>
          <p14:tracePt t="48494" x="1816100" y="1739900"/>
          <p14:tracePt t="48511" x="1905000" y="1746250"/>
          <p14:tracePt t="48527" x="1981200" y="1746250"/>
          <p14:tracePt t="48544" x="2032000" y="1727200"/>
          <p14:tracePt t="48561" x="2063750" y="1701800"/>
          <p14:tracePt t="48578" x="2070100" y="1651000"/>
          <p14:tracePt t="48595" x="2082800" y="1606550"/>
          <p14:tracePt t="48612" x="2082800" y="1536700"/>
          <p14:tracePt t="48627" x="2082800" y="1511300"/>
          <p14:tracePt t="48644" x="2076450" y="1473200"/>
          <p14:tracePt t="48661" x="2063750" y="1460500"/>
          <p14:tracePt t="48678" x="2051050" y="1454150"/>
          <p14:tracePt t="48694" x="2038350" y="1435100"/>
          <p14:tracePt t="48710" x="1993900" y="1409700"/>
          <p14:tracePt t="48728" x="1936750" y="1384300"/>
          <p14:tracePt t="48744" x="1873250" y="1371600"/>
          <p14:tracePt t="48761" x="1784350" y="1346200"/>
          <p14:tracePt t="48778" x="1689100" y="1320800"/>
          <p14:tracePt t="48794" x="1587500" y="1289050"/>
          <p14:tracePt t="48811" x="1492250" y="1257300"/>
          <p14:tracePt t="48827" x="1397000" y="1244600"/>
          <p14:tracePt t="48830" x="1358900" y="1238250"/>
          <p14:tracePt t="48844" x="1320800" y="1225550"/>
          <p14:tracePt t="48861" x="1301750" y="1225550"/>
          <p14:tracePt t="48877" x="1282700" y="1225550"/>
          <p14:tracePt t="48894" x="1270000" y="1231900"/>
          <p14:tracePt t="48911" x="1250950" y="1250950"/>
          <p14:tracePt t="48928" x="1219200" y="1282700"/>
          <p14:tracePt t="48944" x="1206500" y="1327150"/>
          <p14:tracePt t="48961" x="1206500" y="1377950"/>
          <p14:tracePt t="48977" x="1206500" y="1428750"/>
          <p14:tracePt t="48994" x="1206500" y="1466850"/>
          <p14:tracePt t="49011" x="1225550" y="1492250"/>
          <p14:tracePt t="49028" x="1250950" y="1530350"/>
          <p14:tracePt t="49045" x="1289050" y="1574800"/>
          <p14:tracePt t="49061" x="1333500" y="1612900"/>
          <p14:tracePt t="49079" x="1403350" y="1651000"/>
          <p14:tracePt t="49095" x="1473200" y="1676400"/>
          <p14:tracePt t="49112" x="1543050" y="1695450"/>
          <p14:tracePt t="49127" x="1606550" y="1695450"/>
          <p14:tracePt t="49145" x="1663700" y="1695450"/>
          <p14:tracePt t="49161" x="1708150" y="1695450"/>
          <p14:tracePt t="49178" x="1733550" y="1695450"/>
          <p14:tracePt t="49194" x="1765300" y="1689100"/>
          <p14:tracePt t="49211" x="1771650" y="1689100"/>
          <p14:tracePt t="49228" x="1803400" y="1663700"/>
          <p14:tracePt t="49244" x="1822450" y="1644650"/>
          <p14:tracePt t="49261" x="1841500" y="1631950"/>
          <p14:tracePt t="49278" x="1847850" y="1625600"/>
          <p14:tracePt t="49294" x="1860550" y="1606550"/>
          <p14:tracePt t="49311" x="1873250" y="1587500"/>
          <p14:tracePt t="49328" x="1885950" y="1555750"/>
          <p14:tracePt t="49344" x="1892300" y="1536700"/>
          <p14:tracePt t="49362" x="1898650" y="1504950"/>
          <p14:tracePt t="49377" x="1898650" y="1479550"/>
          <p14:tracePt t="49397" x="1898650" y="1447800"/>
          <p14:tracePt t="49411" x="1898650" y="1435100"/>
          <p14:tracePt t="49428" x="1898650" y="1403350"/>
          <p14:tracePt t="49445" x="1885950" y="1384300"/>
          <p14:tracePt t="49461" x="1879600" y="1377950"/>
          <p14:tracePt t="49477" x="1873250" y="1371600"/>
          <p14:tracePt t="49494" x="1860550" y="1365250"/>
          <p14:tracePt t="49511" x="1835150" y="1365250"/>
          <p14:tracePt t="49528" x="1803400" y="1358900"/>
          <p14:tracePt t="49544" x="1758950" y="1358900"/>
          <p14:tracePt t="49561" x="1708150" y="1358900"/>
          <p14:tracePt t="49578" x="1663700" y="1358900"/>
          <p14:tracePt t="49594" x="1625600" y="1371600"/>
          <p14:tracePt t="49612" x="1606550" y="1377950"/>
          <p14:tracePt t="49628" x="1600200" y="1384300"/>
          <p14:tracePt t="49645" x="1587500" y="1390650"/>
          <p14:tracePt t="49661" x="1581150" y="1390650"/>
          <p14:tracePt t="49678" x="1568450" y="1403350"/>
          <p14:tracePt t="49694" x="1543050" y="1422400"/>
          <p14:tracePt t="49711" x="1517650" y="1466850"/>
          <p14:tracePt t="49727" x="1511300" y="1504950"/>
          <p14:tracePt t="49744" x="1492250" y="1555750"/>
          <p14:tracePt t="49761" x="1492250" y="1587500"/>
          <p14:tracePt t="49777" x="1485900" y="1606550"/>
          <p14:tracePt t="49794" x="1485900" y="1625600"/>
          <p14:tracePt t="49811" x="1485900" y="1644650"/>
          <p14:tracePt t="49828" x="1524000" y="1682750"/>
          <p14:tracePt t="49844" x="1555750" y="1708150"/>
          <p14:tracePt t="49861" x="1600200" y="1720850"/>
          <p14:tracePt t="49877" x="1657350" y="1727200"/>
          <p14:tracePt t="49896" x="1708150" y="1727200"/>
          <p14:tracePt t="49911" x="1778000" y="1727200"/>
          <p14:tracePt t="49927" x="1809750" y="1727200"/>
          <p14:tracePt t="49944" x="1828800" y="1720850"/>
          <p14:tracePt t="49961" x="1854200" y="1701800"/>
          <p14:tracePt t="49977" x="1873250" y="1663700"/>
          <p14:tracePt t="49994" x="1898650" y="1606550"/>
          <p14:tracePt t="50011" x="1917700" y="1555750"/>
          <p14:tracePt t="50029" x="1949450" y="1485900"/>
          <p14:tracePt t="50044" x="1949450" y="1447800"/>
          <p14:tracePt t="50061" x="1949450" y="1422400"/>
          <p14:tracePt t="50079" x="1949450" y="1384300"/>
          <p14:tracePt t="50095" x="1949450" y="1358900"/>
          <p14:tracePt t="50113" x="1949450" y="1333500"/>
          <p14:tracePt t="50128" x="1936750" y="1320800"/>
          <p14:tracePt t="50147" x="1930400" y="1314450"/>
          <p14:tracePt t="50161" x="1917700" y="1301750"/>
          <p14:tracePt t="50178" x="1905000" y="1289050"/>
          <p14:tracePt t="50194" x="1898650" y="1289050"/>
          <p14:tracePt t="50211" x="1879600" y="1282700"/>
          <p14:tracePt t="50228" x="1854200" y="1282700"/>
          <p14:tracePt t="50261" x="1835150" y="1282700"/>
          <p14:tracePt t="50277" x="1797050" y="1282700"/>
          <p14:tracePt t="50294" x="1771650" y="1282700"/>
          <p14:tracePt t="50312" x="1739900" y="1295400"/>
          <p14:tracePt t="50329" x="1714500" y="1301750"/>
          <p14:tracePt t="50331" x="1695450" y="1308100"/>
          <p14:tracePt t="50344" x="1689100" y="1314450"/>
          <p14:tracePt t="50362" x="1676400" y="1314450"/>
          <p14:tracePt t="50377" x="1663700" y="1327150"/>
          <p14:tracePt t="50395" x="1631950" y="1346200"/>
          <p14:tracePt t="50411" x="1606550" y="1358900"/>
          <p14:tracePt t="50427" x="1581150" y="1371600"/>
          <p14:tracePt t="50444" x="1568450" y="1377950"/>
          <p14:tracePt t="50558" x="1562100" y="1377950"/>
          <p14:tracePt t="50565" x="1562100" y="1384300"/>
          <p14:tracePt t="50579" x="1549400" y="1384300"/>
          <p14:tracePt t="50595" x="1543050" y="1403350"/>
          <p14:tracePt t="50610" x="1511300" y="1454150"/>
          <p14:tracePt t="50627" x="1454150" y="1536700"/>
          <p14:tracePt t="50646" x="1377950" y="1657350"/>
          <p14:tracePt t="50661" x="1333500" y="1752600"/>
          <p14:tracePt t="50678" x="1295400" y="1841500"/>
          <p14:tracePt t="50694" x="1282700" y="1911350"/>
          <p14:tracePt t="50711" x="1263650" y="1993900"/>
          <p14:tracePt t="50727" x="1257300" y="2095500"/>
          <p14:tracePt t="50744" x="1257300" y="2222500"/>
          <p14:tracePt t="50761" x="1257300" y="2362200"/>
          <p14:tracePt t="50779" x="1257300" y="2533650"/>
          <p14:tracePt t="50794" x="1257300" y="2660650"/>
          <p14:tracePt t="50810" x="1257300" y="2730500"/>
          <p14:tracePt t="50829" x="1257300" y="2755900"/>
          <p14:tracePt t="50899" x="1263650" y="2755900"/>
          <p14:tracePt t="50904" x="1270000" y="2749550"/>
          <p14:tracePt t="50911" x="1276350" y="2743200"/>
          <p14:tracePt t="50927" x="1289050" y="2724150"/>
          <p14:tracePt t="50944" x="1301750" y="2711450"/>
          <p14:tracePt t="50961" x="1308100" y="2705100"/>
          <p14:tracePt t="51007" x="1314450" y="2705100"/>
          <p14:tracePt t="51018" x="1320800" y="2705100"/>
          <p14:tracePt t="51027" x="1339850" y="2705100"/>
          <p14:tracePt t="51044" x="1352550" y="2717800"/>
          <p14:tracePt t="51062" x="1365250" y="2743200"/>
          <p14:tracePt t="51079" x="1371600" y="2755900"/>
          <p14:tracePt t="51111" x="1377950" y="2774950"/>
          <p14:tracePt t="51232" x="1371600" y="2781300"/>
          <p14:tracePt t="51243" x="1365250" y="2781300"/>
          <p14:tracePt t="51246" x="1346200" y="2781300"/>
          <p14:tracePt t="51260" x="1301750" y="2781300"/>
          <p14:tracePt t="51277" x="1257300" y="2781300"/>
          <p14:tracePt t="51294" x="1225550" y="2781300"/>
          <p14:tracePt t="51311" x="1200150" y="2781300"/>
          <p14:tracePt t="51328" x="1187450" y="2781300"/>
          <p14:tracePt t="51344" x="1181100" y="2774950"/>
          <p14:tracePt t="51360" x="1168400" y="2768600"/>
          <p14:tracePt t="51395" x="1162050" y="2762250"/>
          <p14:tracePt t="51530" x="1155700" y="2755900"/>
          <p14:tracePt t="51536" x="1155700" y="2749550"/>
          <p14:tracePt t="51544" x="1155700" y="2736850"/>
          <p14:tracePt t="51561" x="1162050" y="2717800"/>
          <p14:tracePt t="51579" x="1168400" y="2698750"/>
          <p14:tracePt t="51595" x="1181100" y="2673350"/>
          <p14:tracePt t="51614" x="1187450" y="2641600"/>
          <p14:tracePt t="51647" x="1187450" y="2597150"/>
          <p14:tracePt t="51661" x="1181100" y="2546350"/>
          <p14:tracePt t="51677" x="1143000" y="2501900"/>
          <p14:tracePt t="51694" x="1104900" y="2463800"/>
          <p14:tracePt t="51711" x="1028700" y="2406650"/>
          <p14:tracePt t="51727" x="952500" y="2393950"/>
          <p14:tracePt t="51744" x="882650" y="2381250"/>
          <p14:tracePt t="51761" x="800100" y="2381250"/>
          <p14:tracePt t="51777" x="704850" y="2387600"/>
          <p14:tracePt t="51794" x="615950" y="2413000"/>
          <p14:tracePt t="51811" x="527050" y="2432050"/>
          <p14:tracePt t="51828" x="450850" y="2438400"/>
          <p14:tracePt t="51845" x="419100" y="2438400"/>
          <p14:tracePt t="51861" x="387350" y="2438400"/>
          <p14:tracePt t="51878" x="349250" y="2438400"/>
          <p14:tracePt t="51897" x="311150" y="2444750"/>
          <p14:tracePt t="51911" x="247650" y="2470150"/>
          <p14:tracePt t="51927" x="177800" y="2508250"/>
          <p14:tracePt t="51944" x="127000" y="2540000"/>
          <p14:tracePt t="51961" x="82550" y="2590800"/>
          <p14:tracePt t="51977" x="63500" y="2616200"/>
          <p14:tracePt t="51994" x="57150" y="2647950"/>
          <p14:tracePt t="52010" x="57150" y="2660650"/>
          <p14:tracePt t="52029" x="69850" y="2724150"/>
          <p14:tracePt t="52044" x="82550" y="2755900"/>
          <p14:tracePt t="52060" x="209550" y="2901950"/>
          <p14:tracePt t="52078" x="273050" y="2971800"/>
          <p14:tracePt t="52094" x="323850" y="3009900"/>
          <p14:tracePt t="52111" x="361950" y="3022600"/>
          <p14:tracePt t="52127" x="393700" y="3028950"/>
          <p14:tracePt t="52147" x="425450" y="3028950"/>
          <p14:tracePt t="52161" x="450850" y="3028950"/>
          <p14:tracePt t="52177" x="501650" y="3009900"/>
          <p14:tracePt t="52194" x="565150" y="2965450"/>
          <p14:tracePt t="52211" x="615950" y="2895600"/>
          <p14:tracePt t="52227" x="704850" y="2787650"/>
          <p14:tracePt t="52244" x="762000" y="2686050"/>
          <p14:tracePt t="52260" x="825500" y="2540000"/>
          <p14:tracePt t="52279" x="838200" y="2470150"/>
          <p14:tracePt t="52294" x="844550" y="2438400"/>
          <p14:tracePt t="52311" x="844550" y="2400300"/>
          <p14:tracePt t="52328" x="844550" y="2368550"/>
          <p14:tracePt t="52344" x="831850" y="2349500"/>
          <p14:tracePt t="52360" x="831850" y="2330450"/>
          <p14:tracePt t="52377" x="812800" y="2305050"/>
          <p14:tracePt t="52394" x="806450" y="2305050"/>
          <p14:tracePt t="52411" x="806450" y="2298700"/>
          <p14:tracePt t="52427" x="781050" y="2286000"/>
          <p14:tracePt t="52444" x="768350" y="2286000"/>
          <p14:tracePt t="52460" x="723900" y="2279650"/>
          <p14:tracePt t="52477" x="698500" y="2279650"/>
          <p14:tracePt t="52493" x="660400" y="2279650"/>
          <p14:tracePt t="52510" x="628650" y="2279650"/>
          <p14:tracePt t="52527" x="596900" y="2279650"/>
          <p14:tracePt t="52544" x="552450" y="2286000"/>
          <p14:tracePt t="52560" x="495300" y="2317750"/>
          <p14:tracePt t="52578" x="406400" y="2355850"/>
          <p14:tracePt t="52593" x="336550" y="2400300"/>
          <p14:tracePt t="52611" x="273050" y="2444750"/>
          <p14:tracePt t="52627" x="215900" y="2501900"/>
          <p14:tracePt t="52644" x="171450" y="2571750"/>
          <p14:tracePt t="52660" x="146050" y="2609850"/>
          <p14:tracePt t="52677" x="133350" y="2635250"/>
          <p14:tracePt t="52693" x="133350" y="2667000"/>
          <p14:tracePt t="52710" x="133350" y="2711450"/>
          <p14:tracePt t="52727" x="152400" y="2768600"/>
          <p14:tracePt t="52743" x="177800" y="2806700"/>
          <p14:tracePt t="52760" x="209550" y="2863850"/>
          <p14:tracePt t="52777" x="247650" y="2901950"/>
          <p14:tracePt t="52794" x="285750" y="2933700"/>
          <p14:tracePt t="52810" x="342900" y="2971800"/>
          <p14:tracePt t="52827" x="393700" y="2990850"/>
          <p14:tracePt t="52830" x="419100" y="2990850"/>
          <p14:tracePt t="52844" x="469900" y="2990850"/>
          <p14:tracePt t="52860" x="558800" y="2990850"/>
          <p14:tracePt t="52877" x="628650" y="2965450"/>
          <p14:tracePt t="52893" x="717550" y="2933700"/>
          <p14:tracePt t="52910" x="806450" y="2889250"/>
          <p14:tracePt t="52927" x="857250" y="2844800"/>
          <p14:tracePt t="52943" x="908050" y="2806700"/>
          <p14:tracePt t="52960" x="933450" y="2781300"/>
          <p14:tracePt t="52977" x="939800" y="2755900"/>
          <p14:tracePt t="52994" x="952500" y="2749550"/>
          <p14:tracePt t="53010" x="965200" y="2711450"/>
          <p14:tracePt t="53027" x="971550" y="2698750"/>
          <p14:tracePt t="53044" x="977900" y="2673350"/>
          <p14:tracePt t="53060" x="977900" y="2660650"/>
          <p14:tracePt t="53078" x="977900" y="2647950"/>
          <p14:tracePt t="53151" x="977900" y="2641600"/>
          <p14:tracePt t="53392" x="977900" y="2635250"/>
          <p14:tracePt t="53397" x="990600" y="2628900"/>
          <p14:tracePt t="53411" x="1028700" y="2616200"/>
          <p14:tracePt t="53428" x="1225550" y="2565400"/>
          <p14:tracePt t="53444" x="1327150" y="2565400"/>
          <p14:tracePt t="53461" x="1841500" y="2540000"/>
          <p14:tracePt t="53477" x="2298700" y="2514600"/>
          <p14:tracePt t="53494" x="2711450" y="2514600"/>
          <p14:tracePt t="53511" x="3041650" y="2514600"/>
          <p14:tracePt t="53530" x="3289300" y="2527300"/>
          <p14:tracePt t="53543" x="3460750" y="2552700"/>
          <p14:tracePt t="53561" x="3549650" y="2571750"/>
          <p14:tracePt t="53579" x="3562350" y="2584450"/>
          <p14:tracePt t="53642" x="3568700" y="2584450"/>
          <p14:tracePt t="53753" x="3562350" y="2590800"/>
          <p14:tracePt t="53760" x="3556000" y="2597150"/>
          <p14:tracePt t="53769" x="3549650" y="2603500"/>
          <p14:tracePt t="53783" x="3543300" y="2603500"/>
          <p14:tracePt t="53794" x="3536950" y="2603500"/>
          <p14:tracePt t="53810" x="3536950" y="2609850"/>
          <p14:tracePt t="53885" x="3530600" y="2609850"/>
          <p14:tracePt t="53894" x="3524250" y="2609850"/>
          <p14:tracePt t="53902" x="3517900" y="2609850"/>
          <p14:tracePt t="53911" x="3498850" y="2609850"/>
          <p14:tracePt t="53927" x="3473450" y="2609850"/>
          <p14:tracePt t="53943" x="3448050" y="2609850"/>
          <p14:tracePt t="53960" x="3422650" y="2597150"/>
          <p14:tracePt t="53977" x="3403600" y="2590800"/>
          <p14:tracePt t="53994" x="3390900" y="2590800"/>
          <p14:tracePt t="54010" x="3384550" y="2584450"/>
          <p14:tracePt t="54208" x="3384550" y="2578100"/>
          <p14:tracePt t="54215" x="3371850" y="2565400"/>
          <p14:tracePt t="54227" x="3365500" y="2546350"/>
          <p14:tracePt t="54244" x="3359150" y="2540000"/>
          <p14:tracePt t="55182" x="3359150" y="2533650"/>
          <p14:tracePt t="55189" x="3346450" y="2527300"/>
          <p14:tracePt t="55198" x="3302000" y="2501900"/>
          <p14:tracePt t="55210" x="3257550" y="2489200"/>
          <p14:tracePt t="55227" x="3206750" y="2463800"/>
          <p14:tracePt t="55244" x="3187700" y="2444750"/>
          <p14:tracePt t="55260" x="3155950" y="2400300"/>
          <p14:tracePt t="55278" x="3124200" y="2362200"/>
          <p14:tracePt t="55294" x="3092450" y="2349500"/>
          <p14:tracePt t="55311" x="3060700" y="2343150"/>
          <p14:tracePt t="55329" x="3035300" y="2330450"/>
          <p14:tracePt t="55345" x="3028950" y="2330450"/>
          <p14:tracePt t="55360" x="3009900" y="2330450"/>
          <p14:tracePt t="55377" x="2984500" y="2330450"/>
          <p14:tracePt t="55395" x="2971800" y="2336800"/>
          <p14:tracePt t="55410" x="2933700" y="2336800"/>
          <p14:tracePt t="55427" x="2901950" y="2336800"/>
          <p14:tracePt t="55444" x="2882900" y="2336800"/>
          <p14:tracePt t="60543" x="2876550" y="2336800"/>
          <p14:tracePt t="60555" x="2863850" y="2374900"/>
          <p14:tracePt t="60559" x="2863850" y="2400300"/>
          <p14:tracePt t="60578" x="2863850" y="2425700"/>
          <p14:tracePt t="60594" x="2857500" y="2451100"/>
          <p14:tracePt t="60610" x="2857500" y="2489200"/>
          <p14:tracePt t="60627" x="2857500" y="2527300"/>
          <p14:tracePt t="60647" x="2857500" y="2571750"/>
          <p14:tracePt t="60660" x="2844800" y="2584450"/>
          <p14:tracePt t="60676" x="2838450" y="2616200"/>
          <p14:tracePt t="60693" x="2838450" y="2641600"/>
          <p14:tracePt t="60709" x="2838450" y="2673350"/>
          <p14:tracePt t="60727" x="2832100" y="2749550"/>
          <p14:tracePt t="60743" x="2819400" y="2870200"/>
          <p14:tracePt t="60760" x="2819400" y="2971800"/>
          <p14:tracePt t="60779" x="2819400" y="3060700"/>
          <p14:tracePt t="60793" x="2819400" y="3117850"/>
          <p14:tracePt t="60810" x="2819400" y="3168650"/>
          <p14:tracePt t="60829" x="2832100" y="3244850"/>
          <p14:tracePt t="60845" x="2844800" y="3276600"/>
          <p14:tracePt t="60860" x="2851150" y="3289300"/>
          <p14:tracePt t="60877" x="2870200" y="3327400"/>
          <p14:tracePt t="60893" x="2876550" y="3346450"/>
          <p14:tracePt t="60910" x="2889250" y="3359150"/>
          <p14:tracePt t="60927" x="2889250" y="3371850"/>
          <p14:tracePt t="60943" x="2889250" y="3390900"/>
          <p14:tracePt t="60960" x="2895600" y="3416300"/>
          <p14:tracePt t="60976" x="2895600" y="3448050"/>
          <p14:tracePt t="60993" x="2901950" y="3486150"/>
          <p14:tracePt t="61010" x="2901950" y="3524250"/>
          <p14:tracePt t="61028" x="2914650" y="3594100"/>
          <p14:tracePt t="61043" x="2914650" y="3606800"/>
          <p14:tracePt t="61060" x="2914650" y="3651250"/>
          <p14:tracePt t="61080" x="2914650" y="3714750"/>
          <p14:tracePt t="61095" x="2914650" y="3752850"/>
          <p14:tracePt t="61113" x="2914650" y="3771900"/>
          <p14:tracePt t="61126" x="2914650" y="3790950"/>
          <p14:tracePt t="61146" x="2908300" y="3803650"/>
          <p14:tracePt t="61160" x="2895600" y="3803650"/>
          <p14:tracePt t="61177" x="2889250" y="3810000"/>
          <p14:tracePt t="61193" x="2882900" y="3810000"/>
          <p14:tracePt t="61210" x="2876550" y="3810000"/>
          <p14:tracePt t="61231" x="2870200" y="3810000"/>
          <p14:tracePt t="61243" x="2857500" y="3810000"/>
          <p14:tracePt t="61260" x="2844800" y="3810000"/>
          <p14:tracePt t="61325" x="2838450" y="3810000"/>
          <p14:tracePt t="61342" x="2832100" y="3810000"/>
          <p14:tracePt t="61350" x="2832100" y="3803650"/>
          <p14:tracePt t="61407" x="2832100" y="3797300"/>
          <p14:tracePt t="61425" x="2832100" y="3790950"/>
          <p14:tracePt t="61447" x="2832100" y="3784600"/>
          <p14:tracePt t="61473" x="2832100" y="3771900"/>
          <p14:tracePt t="61721" x="2832100" y="3778250"/>
          <p14:tracePt t="61727" x="2832100" y="3803650"/>
          <p14:tracePt t="61737" x="2832100" y="3829050"/>
          <p14:tracePt t="61743" x="2838450" y="3892550"/>
          <p14:tracePt t="61760" x="2851150" y="3994150"/>
          <p14:tracePt t="61778" x="2914650" y="4146550"/>
          <p14:tracePt t="61793" x="2978150" y="4279900"/>
          <p14:tracePt t="61810" x="3060700" y="4394200"/>
          <p14:tracePt t="61829" x="3130550" y="4464050"/>
          <p14:tracePt t="61843" x="3143250" y="4476750"/>
          <p14:tracePt t="61859" x="3168650" y="4489450"/>
          <p14:tracePt t="61876" x="3251200" y="4495800"/>
          <p14:tracePt t="61893" x="3302000" y="4495800"/>
          <p14:tracePt t="61910" x="3378200" y="4495800"/>
          <p14:tracePt t="61926" x="3448050" y="4495800"/>
          <p14:tracePt t="61943" x="3562350" y="4514850"/>
          <p14:tracePt t="61959" x="3702050" y="4565650"/>
          <p14:tracePt t="61976" x="3867150" y="4622800"/>
          <p14:tracePt t="61993" x="4013200" y="4686300"/>
          <p14:tracePt t="62010" x="4140200" y="4743450"/>
          <p14:tracePt t="62026" x="4216400" y="4787900"/>
          <p14:tracePt t="62043" x="4267200" y="4819650"/>
          <p14:tracePt t="62060" x="4292600" y="4838700"/>
          <p14:tracePt t="62077" x="4318000" y="4864100"/>
          <p14:tracePt t="62093" x="4343400" y="4876800"/>
          <p14:tracePt t="62111" x="4419600" y="4927600"/>
          <p14:tracePt t="62126" x="4527550" y="4972050"/>
          <p14:tracePt t="62143" x="4622800" y="4997450"/>
          <p14:tracePt t="62160" x="4711700" y="5010150"/>
          <p14:tracePt t="62176" x="4800600" y="5010150"/>
          <p14:tracePt t="62193" x="4883150" y="5010150"/>
          <p14:tracePt t="62210" x="4946650" y="4991100"/>
          <p14:tracePt t="62227" x="5010150" y="4953000"/>
          <p14:tracePt t="62243" x="5048250" y="4914900"/>
          <p14:tracePt t="62261" x="5099050" y="4826000"/>
          <p14:tracePt t="62277" x="5130800" y="4768850"/>
          <p14:tracePt t="62293" x="5226050" y="4591050"/>
          <p14:tracePt t="62309" x="5264150" y="4483100"/>
          <p14:tracePt t="62328" x="5302250" y="4413250"/>
          <p14:tracePt t="62344" x="5340350" y="4356100"/>
          <p14:tracePt t="62362" x="5365750" y="4324350"/>
          <p14:tracePt t="62376" x="5384800" y="4305300"/>
          <p14:tracePt t="62396" x="5391150" y="4292600"/>
          <p14:tracePt t="62487" x="5397500" y="4292600"/>
          <p14:tracePt t="62493" x="5397500" y="4298950"/>
          <p14:tracePt t="62501" x="5384800" y="4318000"/>
          <p14:tracePt t="62509" x="5365750" y="4330700"/>
          <p14:tracePt t="62526" x="5346700" y="4356100"/>
          <p14:tracePt t="62632" x="5353050" y="4356100"/>
          <p14:tracePt t="62642" x="5410200" y="4305300"/>
          <p14:tracePt t="62645" x="5435600" y="4267200"/>
          <p14:tracePt t="62660" x="5454650" y="4235450"/>
          <p14:tracePt t="62676" x="5505450" y="4178300"/>
          <p14:tracePt t="62693" x="5543550" y="4102100"/>
          <p14:tracePt t="62710" x="5556250" y="4089400"/>
          <p14:tracePt t="62726" x="5562600" y="4083050"/>
          <p14:tracePt t="62743" x="5575300" y="4076700"/>
          <p14:tracePt t="62782" x="5581650" y="4076700"/>
          <p14:tracePt t="62822" x="5581650" y="4089400"/>
          <p14:tracePt t="62905" x="5594350" y="4089400"/>
          <p14:tracePt t="62909" x="5600700" y="4051300"/>
          <p14:tracePt t="62917" x="5607050" y="4000500"/>
          <p14:tracePt t="62926" x="5613400" y="3937000"/>
          <p14:tracePt t="62943" x="5632450" y="3835400"/>
          <p14:tracePt t="62960" x="5664200" y="3746500"/>
          <p14:tracePt t="62977" x="5702300" y="3670300"/>
          <p14:tracePt t="62993" x="5753100" y="3575050"/>
          <p14:tracePt t="63009" x="5810250" y="3517900"/>
          <p14:tracePt t="63026" x="5918200" y="3448050"/>
          <p14:tracePt t="63043" x="6026150" y="3384550"/>
          <p14:tracePt t="63060" x="6146800" y="3314700"/>
          <p14:tracePt t="63079" x="6197600" y="3289300"/>
          <p14:tracePt t="63095" x="6235700" y="3276600"/>
          <p14:tracePt t="63113" x="6261100" y="3257550"/>
          <p14:tracePt t="63126" x="6292850" y="3257550"/>
          <p14:tracePt t="63143" x="6362700" y="3238500"/>
          <p14:tracePt t="63160" x="6451600" y="3206750"/>
          <p14:tracePt t="63176" x="6553200" y="3194050"/>
          <p14:tracePt t="63193" x="6661150" y="3162300"/>
          <p14:tracePt t="63209" x="6762750" y="3124200"/>
          <p14:tracePt t="63226" x="6877050" y="3105150"/>
          <p14:tracePt t="63243" x="6991350" y="3098800"/>
          <p14:tracePt t="63259" x="7092950" y="3098800"/>
          <p14:tracePt t="63278" x="7175500" y="3098800"/>
          <p14:tracePt t="63293" x="7200900" y="3105150"/>
          <p14:tracePt t="63310" x="7239000" y="3143250"/>
          <p14:tracePt t="63329" x="7270750" y="3187700"/>
          <p14:tracePt t="63335" x="7283450" y="3213100"/>
          <p14:tracePt t="63343" x="7302500" y="3238500"/>
          <p14:tracePt t="63359" x="7327900" y="3302000"/>
          <p14:tracePt t="63376" x="7340600" y="3333750"/>
          <p14:tracePt t="63395" x="7353300" y="3352800"/>
          <p14:tracePt t="63410" x="7359650" y="3359150"/>
          <p14:tracePt t="63501" x="7346950" y="3333750"/>
          <p14:tracePt t="63510" x="7327900" y="3289300"/>
          <p14:tracePt t="63517" x="7296150" y="3251200"/>
          <p14:tracePt t="63526" x="7258050" y="3200400"/>
          <p14:tracePt t="63543" x="7169150" y="3130550"/>
          <p14:tracePt t="63560" x="7054850" y="3073400"/>
          <p14:tracePt t="63576" x="6915150" y="3016250"/>
          <p14:tracePt t="63593" x="6800850" y="2984500"/>
          <p14:tracePt t="63609" x="6705600" y="2959100"/>
          <p14:tracePt t="63626" x="6616700" y="2952750"/>
          <p14:tracePt t="63643" x="6527800" y="2946400"/>
          <p14:tracePt t="63661" x="6400800" y="2946400"/>
          <p14:tracePt t="63676" x="6273800" y="2946400"/>
          <p14:tracePt t="63693" x="6140450" y="2946400"/>
          <p14:tracePt t="63709" x="6013450" y="2971800"/>
          <p14:tracePt t="63726" x="5886450" y="3035300"/>
          <p14:tracePt t="63743" x="5784850" y="3124200"/>
          <p14:tracePt t="63760" x="5715000" y="3238500"/>
          <p14:tracePt t="63777" x="5645150" y="3371850"/>
          <p14:tracePt t="63793" x="5588000" y="3479800"/>
          <p14:tracePt t="63810" x="5556250" y="3587750"/>
          <p14:tracePt t="63829" x="5549900" y="3676650"/>
          <p14:tracePt t="63843" x="5549900" y="3689350"/>
          <p14:tracePt t="63861" x="5549900" y="3727450"/>
          <p14:tracePt t="63876" x="5549900" y="3733800"/>
          <p14:tracePt t="63895" x="5549900" y="3752850"/>
          <p14:tracePt t="63987" x="5549900" y="3740150"/>
          <p14:tracePt t="63989" x="5549900" y="3689350"/>
          <p14:tracePt t="63997" x="5556250" y="3619500"/>
          <p14:tracePt t="64009" x="5562600" y="3543300"/>
          <p14:tracePt t="64026" x="5607050" y="3397250"/>
          <p14:tracePt t="64043" x="5676900" y="3251200"/>
          <p14:tracePt t="64061" x="5778500" y="3016250"/>
          <p14:tracePt t="64078" x="5822950" y="2895600"/>
          <p14:tracePt t="64093" x="5873750" y="2806700"/>
          <p14:tracePt t="64110" x="5918200" y="2717800"/>
          <p14:tracePt t="64126" x="5981700" y="2647950"/>
          <p14:tracePt t="64145" x="6076950" y="2590800"/>
          <p14:tracePt t="64160" x="6197600" y="2540000"/>
          <p14:tracePt t="64176" x="6299200" y="2520950"/>
          <p14:tracePt t="64193" x="6388100" y="2520950"/>
          <p14:tracePt t="64210" x="6489700" y="2527300"/>
          <p14:tracePt t="64226" x="6610350" y="2571750"/>
          <p14:tracePt t="64243" x="6699250" y="2609850"/>
          <p14:tracePt t="64260" x="6794500" y="2641600"/>
          <p14:tracePt t="64279" x="6858000" y="2667000"/>
          <p14:tracePt t="64293" x="6902450" y="2698750"/>
          <p14:tracePt t="64309" x="6934200" y="2749550"/>
          <p14:tracePt t="64328" x="6959600" y="2800350"/>
          <p14:tracePt t="64344" x="6991350" y="2863850"/>
          <p14:tracePt t="64363" x="7023100" y="2914650"/>
          <p14:tracePt t="64376" x="7042150" y="2940050"/>
          <p14:tracePt t="64473" x="7048500" y="2914650"/>
          <p14:tracePt t="64480" x="7048500" y="2889250"/>
          <p14:tracePt t="64492" x="7048500" y="2819400"/>
          <p14:tracePt t="64509" x="7010400" y="2736850"/>
          <p14:tracePt t="64526" x="6965950" y="2667000"/>
          <p14:tracePt t="64543" x="6921500" y="2616200"/>
          <p14:tracePt t="64560" x="6883400" y="2578100"/>
          <p14:tracePt t="64580" x="6858000" y="2552700"/>
          <p14:tracePt t="64594" x="6826250" y="2546350"/>
          <p14:tracePt t="64610" x="6807200" y="2546350"/>
          <p14:tracePt t="64626" x="6781800" y="2546350"/>
          <p14:tracePt t="64646" x="6724650" y="2546350"/>
          <p14:tracePt t="64661" x="6667500" y="2546350"/>
          <p14:tracePt t="64676" x="6642100" y="2546350"/>
          <p14:tracePt t="64693" x="6483350" y="2590800"/>
          <p14:tracePt t="64709" x="6381750" y="2647950"/>
          <p14:tracePt t="64726" x="6299200" y="2705100"/>
          <p14:tracePt t="64742" x="6235700" y="2768600"/>
          <p14:tracePt t="64759" x="6197600" y="2813050"/>
          <p14:tracePt t="64778" x="6184900" y="2838450"/>
          <p14:tracePt t="64792" x="6178550" y="2857500"/>
          <p14:tracePt t="64809" x="6165850" y="2876550"/>
          <p14:tracePt t="64826" x="6165850" y="2882900"/>
          <p14:tracePt t="64844" x="6159500" y="2889250"/>
          <p14:tracePt t="64919" x="6159500" y="2882900"/>
          <p14:tracePt t="64930" x="6159500" y="2857500"/>
          <p14:tracePt t="64943" x="6172200" y="2787650"/>
          <p14:tracePt t="64959" x="6203950" y="2698750"/>
          <p14:tracePt t="64976" x="6242050" y="2603500"/>
          <p14:tracePt t="64993" x="6292850" y="2508250"/>
          <p14:tracePt t="65010" x="6356350" y="2432050"/>
          <p14:tracePt t="65029" x="6445250" y="2311400"/>
          <p14:tracePt t="65043" x="6477000" y="2279650"/>
          <p14:tracePt t="65060" x="6527800" y="2228850"/>
          <p14:tracePt t="65079" x="6629400" y="2152650"/>
          <p14:tracePt t="65093" x="6705600" y="2114550"/>
          <p14:tracePt t="65112" x="6788150" y="2076450"/>
          <p14:tracePt t="65126" x="6883400" y="2044700"/>
          <p14:tracePt t="65145" x="6959600" y="2019300"/>
          <p14:tracePt t="65159" x="7029450" y="2000250"/>
          <p14:tracePt t="65176" x="7118350" y="1993900"/>
          <p14:tracePt t="65193" x="7207250" y="1993900"/>
          <p14:tracePt t="65209" x="7302500" y="1993900"/>
          <p14:tracePt t="65226" x="7404100" y="2000250"/>
          <p14:tracePt t="65243" x="7480300" y="2025650"/>
          <p14:tracePt t="65259" x="7537450" y="2057400"/>
          <p14:tracePt t="65279" x="7600950" y="2108200"/>
          <p14:tracePt t="65293" x="7626350" y="2127250"/>
          <p14:tracePt t="65310" x="7658100" y="2159000"/>
          <p14:tracePt t="65328" x="7677150" y="2178050"/>
          <p14:tracePt t="65333" x="7683500" y="2184400"/>
          <p14:tracePt t="65343" x="7702550" y="2203450"/>
          <p14:tracePt t="65362" x="7708900" y="2216150"/>
          <p14:tracePt t="65376" x="7715250" y="2228850"/>
          <p14:tracePt t="65495" x="7715250" y="2216150"/>
          <p14:tracePt t="65503" x="7715250" y="2197100"/>
          <p14:tracePt t="65511" x="7708900" y="2171700"/>
          <p14:tracePt t="65526" x="7677150" y="2127250"/>
          <p14:tracePt t="65543" x="7658100" y="2101850"/>
          <p14:tracePt t="65559" x="7626350" y="2076450"/>
          <p14:tracePt t="65579" x="7588250" y="2057400"/>
          <p14:tracePt t="65594" x="7543800" y="2044700"/>
          <p14:tracePt t="65611" x="7493000" y="2044700"/>
          <p14:tracePt t="65626" x="7429500" y="2044700"/>
          <p14:tracePt t="65645" x="7308850" y="2076450"/>
          <p14:tracePt t="65659" x="7245350" y="2114550"/>
          <p14:tracePt t="65676" x="7137400" y="2209800"/>
          <p14:tracePt t="65692" x="6978650" y="2406650"/>
          <p14:tracePt t="65709" x="6877050" y="2546350"/>
          <p14:tracePt t="65726" x="6807200" y="2660650"/>
          <p14:tracePt t="65742" x="6743700" y="2781300"/>
          <p14:tracePt t="65759" x="6711950" y="2901950"/>
          <p14:tracePt t="65778" x="6699250" y="3035300"/>
          <p14:tracePt t="65793" x="6680200" y="3162300"/>
          <p14:tracePt t="65809" x="6667500" y="3263900"/>
          <p14:tracePt t="65826" x="6642100" y="3352800"/>
          <p14:tracePt t="65830" x="6635750" y="3390900"/>
          <p14:tracePt t="65843" x="6635750" y="3416300"/>
          <p14:tracePt t="65860" x="6616700" y="3486150"/>
          <p14:tracePt t="65876" x="6610350" y="3498850"/>
          <p14:tracePt t="65892" x="6584950" y="3556000"/>
          <p14:tracePt t="65909" x="6553200" y="3575050"/>
          <p14:tracePt t="65926" x="6527800" y="3594100"/>
          <p14:tracePt t="65943" x="6496050" y="3600450"/>
          <p14:tracePt t="65960" x="6470650" y="3600450"/>
          <p14:tracePt t="65976" x="6432550" y="3600450"/>
          <p14:tracePt t="65993" x="6413500" y="3600450"/>
          <p14:tracePt t="66009" x="6388100" y="3606800"/>
          <p14:tracePt t="66026" x="6343650" y="3613150"/>
          <p14:tracePt t="66043" x="6261100" y="3625850"/>
          <p14:tracePt t="66059" x="6153150" y="3644900"/>
          <p14:tracePt t="66076" x="6038850" y="3657600"/>
          <p14:tracePt t="66093" x="5886450" y="3676650"/>
          <p14:tracePt t="66111" x="5848350" y="3683000"/>
          <p14:tracePt t="66126" x="5842000" y="3683000"/>
          <p14:tracePt t="66200" x="5835650" y="3683000"/>
          <p14:tracePt t="66216" x="5829300" y="3683000"/>
          <p14:tracePt t="66224" x="5816600" y="3683000"/>
          <p14:tracePt t="66231" x="5810250" y="3663950"/>
          <p14:tracePt t="66243" x="5803900" y="3638550"/>
          <p14:tracePt t="66259" x="5791200" y="3581400"/>
          <p14:tracePt t="66278" x="5791200" y="3505200"/>
          <p14:tracePt t="66292" x="5791200" y="3467100"/>
          <p14:tracePt t="66309" x="5791200" y="3429000"/>
          <p14:tracePt t="66326" x="5791200" y="3390900"/>
          <p14:tracePt t="66342" x="5791200" y="3371850"/>
          <p14:tracePt t="66361" x="5791200" y="3352800"/>
          <p14:tracePt t="66376" x="5797550" y="3340100"/>
          <p14:tracePt t="66392" x="5803900" y="3327400"/>
          <p14:tracePt t="66409" x="5816600" y="3314700"/>
          <p14:tracePt t="66426" x="5835650" y="3282950"/>
          <p14:tracePt t="66442" x="5861050" y="3244850"/>
          <p14:tracePt t="66459" x="5892800" y="3194050"/>
          <p14:tracePt t="66476" x="5937250" y="3136900"/>
          <p14:tracePt t="66492" x="6007100" y="3041650"/>
          <p14:tracePt t="66509" x="6038850" y="2984500"/>
          <p14:tracePt t="66526" x="6070600" y="2933700"/>
          <p14:tracePt t="66542" x="6089650" y="2889250"/>
          <p14:tracePt t="66559" x="6115050" y="2863850"/>
          <p14:tracePt t="66576" x="6140450" y="2832100"/>
          <p14:tracePt t="66592" x="6172200" y="2794000"/>
          <p14:tracePt t="66614" x="6203950" y="2774950"/>
          <p14:tracePt t="66626" x="6210300" y="2768600"/>
          <p14:tracePt t="66646" x="6267450" y="2736850"/>
          <p14:tracePt t="66659" x="6292850" y="2717800"/>
          <p14:tracePt t="66677" x="6350000" y="2673350"/>
          <p14:tracePt t="66693" x="6400800" y="2628900"/>
          <p14:tracePt t="66709" x="6445250" y="2559050"/>
          <p14:tracePt t="66726" x="6483350" y="2495550"/>
          <p14:tracePt t="66743" x="6502400" y="2438400"/>
          <p14:tracePt t="66759" x="6515100" y="2393950"/>
          <p14:tracePt t="66776" x="6540500" y="2349500"/>
          <p14:tracePt t="66792" x="6565900" y="2324100"/>
          <p14:tracePt t="66809" x="6635750" y="2286000"/>
          <p14:tracePt t="66828" x="6737350" y="2235200"/>
          <p14:tracePt t="66830" x="6788150" y="2209800"/>
          <p14:tracePt t="66845" x="6889750" y="2171700"/>
          <p14:tracePt t="66863" x="6997700" y="2127250"/>
          <p14:tracePt t="66876" x="7048500" y="2101850"/>
          <p14:tracePt t="66893" x="7156450" y="2063750"/>
          <p14:tracePt t="66910" x="7181850" y="2063750"/>
          <p14:tracePt t="66926" x="7194550" y="2063750"/>
          <p14:tracePt t="67069" x="7219950" y="2063750"/>
          <p14:tracePt t="67079" x="7315200" y="2063750"/>
          <p14:tracePt t="67086" x="7404100" y="2063750"/>
          <p14:tracePt t="67096" x="7531100" y="2032000"/>
          <p14:tracePt t="67111" x="7734300" y="1949450"/>
          <p14:tracePt t="67126" x="7797800" y="1905000"/>
          <p14:tracePt t="67145" x="7835900" y="1854200"/>
          <p14:tracePt t="67159" x="7848600" y="1803400"/>
          <p14:tracePt t="67175" x="7848600" y="1784350"/>
          <p14:tracePt t="67192" x="7848600" y="1765300"/>
          <p14:tracePt t="67209" x="7835900" y="1733550"/>
          <p14:tracePt t="67226" x="7791450" y="1714500"/>
          <p14:tracePt t="67242" x="7772400" y="1701800"/>
          <p14:tracePt t="67259" x="7759700" y="1695450"/>
          <p14:tracePt t="67276" x="7753350" y="1689100"/>
          <p14:tracePt t="67292" x="7747000" y="1689100"/>
          <p14:tracePt t="67310" x="7740650" y="1682750"/>
          <p14:tracePt t="67325" x="7740650" y="1676400"/>
          <p14:tracePt t="67342" x="7753350" y="1657350"/>
          <p14:tracePt t="67362" x="7785100" y="1651000"/>
          <p14:tracePt t="67376" x="7816850" y="1644650"/>
          <p14:tracePt t="67392" x="7835900" y="1644650"/>
          <p14:tracePt t="67409" x="7848600" y="1644650"/>
          <p14:tracePt t="67426" x="7874000" y="1644650"/>
          <p14:tracePt t="67442" x="7886700" y="1644650"/>
          <p14:tracePt t="67459" x="7905750" y="1644650"/>
          <p14:tracePt t="67476" x="7912100" y="1644650"/>
          <p14:tracePt t="67492" x="7924800" y="1644650"/>
          <p14:tracePt t="67509" x="7937500" y="1638300"/>
          <p14:tracePt t="67526" x="7956550" y="1631950"/>
          <p14:tracePt t="67543" x="7975600" y="1619250"/>
          <p14:tracePt t="67559" x="7994650" y="1600200"/>
          <p14:tracePt t="67577" x="8013700" y="1587500"/>
          <p14:tracePt t="67593" x="8020050" y="1581150"/>
          <p14:tracePt t="67625" x="8026400" y="1574800"/>
          <p14:tracePt t="67822" x="8026400" y="1568450"/>
          <p14:tracePt t="67831" x="8026400" y="1562100"/>
          <p14:tracePt t="67847" x="8013700" y="1555750"/>
          <p14:tracePt t="67862" x="7988300" y="1555750"/>
          <p14:tracePt t="67878" x="7975600" y="1555750"/>
          <p14:tracePt t="67894" x="7956550" y="1555750"/>
          <p14:tracePt t="67909" x="7943850" y="1555750"/>
          <p14:tracePt t="67926" x="7918450" y="1555750"/>
          <p14:tracePt t="67943" x="7886700" y="1555750"/>
          <p14:tracePt t="67959" x="7861300" y="1555750"/>
          <p14:tracePt t="67976" x="7842250" y="1555750"/>
          <p14:tracePt t="67992" x="7810500" y="1555750"/>
          <p14:tracePt t="68009" x="7791450" y="1555750"/>
          <p14:tracePt t="68029" x="7740650" y="1555750"/>
          <p14:tracePt t="68042" x="7721600" y="1555750"/>
          <p14:tracePt t="68059" x="7683500" y="1555750"/>
          <p14:tracePt t="68077" x="7632700" y="1568450"/>
          <p14:tracePt t="68094" x="7600950" y="1568450"/>
          <p14:tracePt t="68111" x="7569200" y="1587500"/>
          <p14:tracePt t="68126" x="7537450" y="1587500"/>
          <p14:tracePt t="68144" x="7505700" y="1593850"/>
          <p14:tracePt t="68159" x="7461250" y="1600200"/>
          <p14:tracePt t="68176" x="7397750" y="1612900"/>
          <p14:tracePt t="68193" x="7334250" y="1625600"/>
          <p14:tracePt t="68209" x="7289800" y="1625600"/>
          <p14:tracePt t="68226" x="7245350" y="1644650"/>
          <p14:tracePt t="68243" x="7207250" y="1651000"/>
          <p14:tracePt t="68259" x="7181850" y="1651000"/>
          <p14:tracePt t="68279" x="7143750" y="1670050"/>
          <p14:tracePt t="68292" x="7112000" y="1689100"/>
          <p14:tracePt t="68309" x="7073900" y="1720850"/>
          <p14:tracePt t="68326" x="7042150" y="1739900"/>
          <p14:tracePt t="68345" x="6997700" y="1771650"/>
          <p14:tracePt t="68351" x="6985000" y="1771650"/>
          <p14:tracePt t="68364" x="6953250" y="1797050"/>
          <p14:tracePt t="68376" x="6946900" y="1797050"/>
          <p14:tracePt t="68395" x="6934200" y="1803400"/>
          <p14:tracePt t="68409" x="6908800" y="1809750"/>
          <p14:tracePt t="68426" x="6877050" y="1822450"/>
          <p14:tracePt t="68443" x="6845300" y="1841500"/>
          <p14:tracePt t="68459" x="6800850" y="1860550"/>
          <p14:tracePt t="68476" x="6718300" y="1892300"/>
          <p14:tracePt t="68492" x="6667500" y="1924050"/>
          <p14:tracePt t="68509" x="6629400" y="1949450"/>
          <p14:tracePt t="68526" x="6584950" y="1968500"/>
          <p14:tracePt t="68542" x="6559550" y="1987550"/>
          <p14:tracePt t="68559" x="6534150" y="2006600"/>
          <p14:tracePt t="68575" x="6508750" y="2032000"/>
          <p14:tracePt t="68592" x="6483350" y="2051050"/>
          <p14:tracePt t="68609" x="6470650" y="2076450"/>
          <p14:tracePt t="68626" x="6464300" y="2089150"/>
          <p14:tracePt t="68645" x="6451600" y="2108200"/>
          <p14:tracePt t="68659" x="6445250" y="2114550"/>
          <p14:tracePt t="68676" x="6419850" y="2152650"/>
          <p14:tracePt t="68692" x="6400800" y="2184400"/>
          <p14:tracePt t="68709" x="6381750" y="2222500"/>
          <p14:tracePt t="68726" x="6350000" y="2273300"/>
          <p14:tracePt t="68742" x="6330950" y="2317750"/>
          <p14:tracePt t="68759" x="6318250" y="2330450"/>
          <p14:tracePt t="68775" x="6305550" y="2349500"/>
          <p14:tracePt t="68854" x="6318250" y="2336800"/>
          <p14:tracePt t="68862" x="6362700" y="2298700"/>
          <p14:tracePt t="68869" x="6426200" y="2266950"/>
          <p14:tracePt t="68879" x="6496050" y="2228850"/>
          <p14:tracePt t="68894" x="6699250" y="2178050"/>
          <p14:tracePt t="68909" x="6877050" y="2139950"/>
          <p14:tracePt t="68926" x="7004050" y="2120900"/>
          <p14:tracePt t="68942" x="7143750" y="2120900"/>
          <p14:tracePt t="68959" x="7289800" y="2120900"/>
          <p14:tracePt t="68976" x="7423150" y="2120900"/>
          <p14:tracePt t="68992" x="7569200" y="2127250"/>
          <p14:tracePt t="69009" x="7664450" y="2139950"/>
          <p14:tracePt t="69026" x="7715250" y="2159000"/>
          <p14:tracePt t="69042" x="7740650" y="2165350"/>
          <p14:tracePt t="69059" x="7766050" y="2178050"/>
          <p14:tracePt t="69079" x="7778750" y="2184400"/>
          <p14:tracePt t="69094" x="7797800" y="2190750"/>
          <p14:tracePt t="69112" x="7804150" y="2197100"/>
          <p14:tracePt t="69125" x="7810500" y="2203450"/>
          <p14:tracePt t="69143" x="7816850" y="2203450"/>
          <p14:tracePt t="69159" x="7829550" y="2209800"/>
          <p14:tracePt t="69279" x="7829550" y="2203450"/>
          <p14:tracePt t="69286" x="7829550" y="2197100"/>
          <p14:tracePt t="69293" x="7829550" y="2178050"/>
          <p14:tracePt t="69309" x="7797800" y="2146300"/>
          <p14:tracePt t="69328" x="7721600" y="2114550"/>
          <p14:tracePt t="69343" x="7651750" y="2082800"/>
          <p14:tracePt t="69361" x="7575550" y="2070100"/>
          <p14:tracePt t="69376" x="7480300" y="2051050"/>
          <p14:tracePt t="69395" x="7404100" y="2051050"/>
          <p14:tracePt t="69409" x="7327900" y="2051050"/>
          <p14:tracePt t="69426" x="7258050" y="2051050"/>
          <p14:tracePt t="69443" x="7188200" y="2051050"/>
          <p14:tracePt t="69461" x="7080250" y="2051050"/>
          <p14:tracePt t="69476" x="7029450" y="2051050"/>
          <p14:tracePt t="69493" x="6985000" y="2051050"/>
          <p14:tracePt t="69509" x="6940550" y="2051050"/>
          <p14:tracePt t="69526" x="6896100" y="2057400"/>
          <p14:tracePt t="69542" x="6832600" y="2070100"/>
          <p14:tracePt t="69559" x="6750050" y="2082800"/>
          <p14:tracePt t="69575" x="6680200" y="2082800"/>
          <p14:tracePt t="69592" x="6616700" y="2095500"/>
          <p14:tracePt t="69611" x="6578600" y="2114550"/>
          <p14:tracePt t="69626" x="6534150" y="2120900"/>
          <p14:tracePt t="69642" x="6489700" y="2139950"/>
          <p14:tracePt t="69659" x="6432550" y="2152650"/>
          <p14:tracePt t="69676" x="6375400" y="2171700"/>
          <p14:tracePt t="69692" x="6324600" y="2197100"/>
          <p14:tracePt t="69709" x="6286500" y="2216150"/>
          <p14:tracePt t="69725" x="6254750" y="2254250"/>
          <p14:tracePt t="69742" x="6210300" y="2311400"/>
          <p14:tracePt t="69759" x="6178550" y="2362200"/>
          <p14:tracePt t="69775" x="6153150" y="2387600"/>
          <p14:tracePt t="69792" x="6121400" y="2438400"/>
          <p14:tracePt t="69809" x="6096000" y="2489200"/>
          <p14:tracePt t="69825" x="6070600" y="2540000"/>
          <p14:tracePt t="69842" x="6057900" y="2597150"/>
          <p14:tracePt t="69847" x="6051550" y="2628900"/>
          <p14:tracePt t="69861" x="6051550" y="2698750"/>
          <p14:tracePt t="69875" x="6045200" y="2730500"/>
          <p14:tracePt t="69894" x="6032500" y="2800350"/>
          <p14:tracePt t="69910" x="6032500" y="2806700"/>
          <p14:tracePt t="69926" x="6032500" y="2813050"/>
          <p14:tracePt t="69989" x="6032500" y="2800350"/>
          <p14:tracePt t="69999" x="6032500" y="2774950"/>
          <p14:tracePt t="70005" x="6064250" y="2730500"/>
          <p14:tracePt t="70013" x="6096000" y="2692400"/>
          <p14:tracePt t="70025" x="6153150" y="2647950"/>
          <p14:tracePt t="70042" x="6273800" y="2559050"/>
          <p14:tracePt t="70059" x="6451600" y="2489200"/>
          <p14:tracePt t="70076" x="6635750" y="2413000"/>
          <p14:tracePt t="70092" x="6737350" y="2393950"/>
          <p14:tracePt t="70112" x="6826250" y="2387600"/>
          <p14:tracePt t="70126" x="6902450" y="2387600"/>
          <p14:tracePt t="70145" x="6940550" y="2393950"/>
          <p14:tracePt t="70159" x="6991350" y="2419350"/>
          <p14:tracePt t="70175" x="7023100" y="2444750"/>
          <p14:tracePt t="70192" x="7054850" y="2501900"/>
          <p14:tracePt t="70209" x="7105650" y="2559050"/>
          <p14:tracePt t="70225" x="7162800" y="2647950"/>
          <p14:tracePt t="70242" x="7207250" y="2711450"/>
          <p14:tracePt t="70259" x="7251700" y="2774950"/>
          <p14:tracePt t="70277" x="7308850" y="2844800"/>
          <p14:tracePt t="70292" x="7321550" y="2863850"/>
          <p14:tracePt t="70309" x="7340600" y="2895600"/>
          <p14:tracePt t="70344" x="7340600" y="2901950"/>
          <p14:tracePt t="70360" x="7340600" y="2908300"/>
          <p14:tracePt t="70375" x="7334250" y="2927350"/>
          <p14:tracePt t="70392" x="7302500" y="2933700"/>
          <p14:tracePt t="70409" x="7194550" y="2952750"/>
          <p14:tracePt t="70425" x="7086600" y="2971800"/>
          <p14:tracePt t="70442" x="7016750" y="2971800"/>
          <p14:tracePt t="70459" x="6959600" y="2971800"/>
          <p14:tracePt t="70475" x="6934200" y="2971800"/>
          <p14:tracePt t="70492" x="6921500" y="2965450"/>
          <p14:tracePt t="70509" x="6915150" y="2965450"/>
          <p14:tracePt t="70528" x="6908800" y="2959100"/>
          <p14:tracePt t="70542" x="6902450" y="2952750"/>
          <p14:tracePt t="70559" x="6896100" y="2946400"/>
          <p14:tracePt t="70575" x="6896100" y="2940050"/>
          <p14:tracePt t="70594" x="6896100" y="2927350"/>
          <p14:tracePt t="70611" x="6896100" y="2901950"/>
          <p14:tracePt t="70625" x="6896100" y="2882900"/>
          <p14:tracePt t="70645" x="6896100" y="2857500"/>
          <p14:tracePt t="70659" x="6896100" y="2844800"/>
          <p14:tracePt t="70677" x="6896100" y="2819400"/>
          <p14:tracePt t="70693" x="6896100" y="2800350"/>
          <p14:tracePt t="70709" x="6896100" y="2794000"/>
          <p14:tracePt t="70726" x="6896100" y="2781300"/>
          <p14:tracePt t="70742" x="6896100" y="2762250"/>
          <p14:tracePt t="70759" x="6883400" y="2743200"/>
          <p14:tracePt t="70778" x="6883400" y="2724150"/>
          <p14:tracePt t="70793" x="6883400" y="2717800"/>
          <p14:tracePt t="70809" x="6877050" y="2698750"/>
          <p14:tracePt t="70829" x="6870700" y="2686050"/>
          <p14:tracePt t="70831" x="6870700" y="2679700"/>
          <p14:tracePt t="70845" x="6864350" y="2667000"/>
          <p14:tracePt t="70863" x="6858000" y="2654300"/>
          <p14:tracePt t="70877" x="6851650" y="2647950"/>
          <p14:tracePt t="70892" x="6845300" y="2628900"/>
          <p14:tracePt t="70909" x="6813550" y="2603500"/>
          <p14:tracePt t="70925" x="6800850" y="2590800"/>
          <p14:tracePt t="70942" x="6775450" y="2590800"/>
          <p14:tracePt t="70959" x="6743700" y="2584450"/>
          <p14:tracePt t="70976" x="6686550" y="2571750"/>
          <p14:tracePt t="70992" x="6616700" y="2565400"/>
          <p14:tracePt t="71009" x="6553200" y="2565400"/>
          <p14:tracePt t="71028" x="6496050" y="2565400"/>
          <p14:tracePt t="71042" x="6483350" y="2565400"/>
          <p14:tracePt t="71059" x="6457950" y="2571750"/>
          <p14:tracePt t="71078" x="6419850" y="2597150"/>
          <p14:tracePt t="71094" x="6413500" y="2603500"/>
          <p14:tracePt t="71112" x="6413500" y="2609850"/>
          <p14:tracePt t="71125" x="6413500" y="2616200"/>
          <p14:tracePt t="71144" x="6413500" y="2622550"/>
          <p14:tracePt t="71199" x="6413500" y="2628900"/>
          <p14:tracePt t="71216" x="6413500" y="2635250"/>
          <p14:tracePt t="71223" x="6413500" y="2641600"/>
          <p14:tracePt t="71230" x="6419850" y="2654300"/>
          <p14:tracePt t="71242" x="6438900" y="2667000"/>
          <p14:tracePt t="71259" x="6489700" y="2717800"/>
          <p14:tracePt t="71278" x="6597650" y="2838450"/>
          <p14:tracePt t="71292" x="6635750" y="2895600"/>
          <p14:tracePt t="71309" x="6737350" y="3054350"/>
          <p14:tracePt t="71325" x="6819900" y="3143250"/>
          <p14:tracePt t="71342" x="6864350" y="3187700"/>
          <p14:tracePt t="71359" x="6902450" y="3200400"/>
          <p14:tracePt t="71375" x="6902450" y="3206750"/>
          <p14:tracePt t="71394" x="6908800" y="3206750"/>
          <p14:tracePt t="71425" x="6915150" y="3206750"/>
          <p14:tracePt t="71446" x="6921500" y="3206750"/>
          <p14:tracePt t="71567" x="6927850" y="3206750"/>
          <p14:tracePt t="71576" x="6934200" y="3219450"/>
          <p14:tracePt t="71583" x="6934200" y="3225800"/>
          <p14:tracePt t="71592" x="6934200" y="3238500"/>
          <p14:tracePt t="71611" x="6934200" y="3244850"/>
          <p14:tracePt t="71704" x="6946900" y="3219450"/>
          <p14:tracePt t="71710" x="6959600" y="3187700"/>
          <p14:tracePt t="71717" x="6978650" y="3149600"/>
          <p14:tracePt t="71726" x="6978650" y="3136900"/>
          <p14:tracePt t="71742" x="6991350" y="3111500"/>
          <p14:tracePt t="71759" x="6991350" y="3086100"/>
          <p14:tracePt t="71777" x="6991350" y="3067050"/>
          <p14:tracePt t="71792" x="6991350" y="3041650"/>
          <p14:tracePt t="71809" x="6953250" y="3009900"/>
          <p14:tracePt t="71826" x="6896100" y="2971800"/>
          <p14:tracePt t="71833" x="6858000" y="2952750"/>
          <p14:tracePt t="71842" x="6813550" y="2946400"/>
          <p14:tracePt t="71862" x="6616700" y="2914650"/>
          <p14:tracePt t="71875" x="6565900" y="2908300"/>
          <p14:tracePt t="71894" x="6502400" y="2908300"/>
          <p14:tracePt t="71909" x="6483350" y="2908300"/>
          <p14:tracePt t="71925" x="6457950" y="2946400"/>
          <p14:tracePt t="71942" x="6457950" y="2997200"/>
          <p14:tracePt t="71959" x="6451600" y="3054350"/>
          <p14:tracePt t="71975" x="6451600" y="3130550"/>
          <p14:tracePt t="71992" x="6451600" y="3187700"/>
          <p14:tracePt t="72009" x="6451600" y="3232150"/>
          <p14:tracePt t="72026" x="6451600" y="3257550"/>
          <p14:tracePt t="72059" x="6451600" y="3263900"/>
          <p14:tracePt t="72111" x="6457950" y="3263900"/>
          <p14:tracePt t="72117" x="6464300" y="3257550"/>
          <p14:tracePt t="72126" x="6470650" y="3244850"/>
          <p14:tracePt t="72142" x="6508750" y="3213100"/>
          <p14:tracePt t="72159" x="6610350" y="3168650"/>
          <p14:tracePt t="72176" x="6711950" y="3143250"/>
          <p14:tracePt t="72192" x="6832600" y="3124200"/>
          <p14:tracePt t="72209" x="6946900" y="3117850"/>
          <p14:tracePt t="72225" x="7131050" y="3117850"/>
          <p14:tracePt t="72242" x="7346950" y="3124200"/>
          <p14:tracePt t="72259" x="7512050" y="3155950"/>
          <p14:tracePt t="72279" x="7848600" y="3200400"/>
          <p14:tracePt t="72293" x="7981950" y="3219450"/>
          <p14:tracePt t="72309" x="8223250" y="3251200"/>
          <p14:tracePt t="72326" x="8280400" y="3251200"/>
          <p14:tracePt t="72343" x="8299450" y="3251200"/>
          <p14:tracePt t="72414" x="8305800" y="3244850"/>
          <p14:tracePt t="72424" x="8305800" y="3232150"/>
          <p14:tracePt t="72429" x="8312150" y="3194050"/>
          <p14:tracePt t="72442" x="8312150" y="3168650"/>
          <p14:tracePt t="72459" x="8318500" y="3067050"/>
          <p14:tracePt t="72475" x="8318500" y="2901950"/>
          <p14:tracePt t="72492" x="8286750" y="2736850"/>
          <p14:tracePt t="72509" x="8210550" y="2470150"/>
          <p14:tracePt t="72526" x="8178800" y="2343150"/>
          <p14:tracePt t="72542" x="8159750" y="2273300"/>
          <p14:tracePt t="72558" x="8153400" y="2247900"/>
          <p14:tracePt t="72654" x="8153400" y="2260600"/>
          <p14:tracePt t="72663" x="8153400" y="2279650"/>
          <p14:tracePt t="72669" x="8147050" y="2286000"/>
          <p14:tracePt t="72679" x="8147050" y="2298700"/>
          <p14:tracePt t="72727" x="8134350" y="2305050"/>
          <p14:tracePt t="72737" x="8128000" y="2305050"/>
          <p14:tracePt t="72750" x="8108950" y="2305050"/>
          <p14:tracePt t="72758" x="8096250" y="2311400"/>
          <p14:tracePt t="72775" x="8045450" y="2330450"/>
          <p14:tracePt t="72792" x="7994650" y="2362200"/>
          <p14:tracePt t="72809" x="7981950" y="2368550"/>
          <p14:tracePt t="72826" x="7956550" y="2374900"/>
          <p14:tracePt t="72834" x="7924800" y="2381250"/>
          <p14:tracePt t="72845" x="7804150" y="2381250"/>
          <p14:tracePt t="72860" x="7569200" y="2381250"/>
          <p14:tracePt t="72875" x="7378700" y="2381250"/>
          <p14:tracePt t="72894" x="6623050" y="2381250"/>
          <p14:tracePt t="72909" x="6019800" y="2381250"/>
          <p14:tracePt t="72925" x="5435600" y="2381250"/>
          <p14:tracePt t="72942" x="4953000" y="2381250"/>
          <p14:tracePt t="72959" x="4635500" y="2432050"/>
          <p14:tracePt t="72976" x="4445000" y="2457450"/>
          <p14:tracePt t="72992" x="4362450" y="2482850"/>
          <p14:tracePt t="73009" x="4349750" y="2501900"/>
          <p14:tracePt t="73025" x="4349750" y="2514600"/>
          <p14:tracePt t="73042" x="4349750" y="2520950"/>
          <p14:tracePt t="73059" x="4349750" y="2533650"/>
          <p14:tracePt t="73093" x="4349750" y="2546350"/>
          <p14:tracePt t="73134" x="4349750" y="2552700"/>
          <p14:tracePt t="73142" x="4337050" y="2552700"/>
          <p14:tracePt t="73159" x="4311650" y="2552700"/>
          <p14:tracePt t="73175" x="4286250" y="2546350"/>
          <p14:tracePt t="73192" x="4286250" y="2508250"/>
          <p14:tracePt t="73209" x="4286250" y="2406650"/>
          <p14:tracePt t="73225" x="4305300" y="2273300"/>
          <p14:tracePt t="73242" x="4387850" y="2139950"/>
          <p14:tracePt t="73259" x="4502150" y="2012950"/>
          <p14:tracePt t="73275" x="4591050" y="1885950"/>
          <p14:tracePt t="73292" x="4635500" y="1828800"/>
          <p14:tracePt t="73309" x="4775200" y="1746250"/>
          <p14:tracePt t="73325" x="4889500" y="1720850"/>
          <p14:tracePt t="73342" x="5029200" y="1714500"/>
          <p14:tracePt t="73360" x="5219700" y="1714500"/>
          <p14:tracePt t="73375" x="5613400" y="1714500"/>
          <p14:tracePt t="73394" x="6102350" y="1790700"/>
          <p14:tracePt t="73408" x="6667500" y="1860550"/>
          <p14:tracePt t="73425" x="7200900" y="1930400"/>
          <p14:tracePt t="73442" x="7804150" y="2025650"/>
          <p14:tracePt t="73459" x="8324850" y="2095500"/>
          <p14:tracePt t="73476" x="8686800" y="2095500"/>
          <p14:tracePt t="73492" x="8978900" y="2063750"/>
          <p14:tracePt t="73597" x="9112250" y="1409700"/>
          <p14:tracePt t="73605" x="9036050" y="1320800"/>
          <p14:tracePt t="73613" x="8959850" y="1244600"/>
          <p14:tracePt t="73625" x="8851900" y="1181100"/>
          <p14:tracePt t="73644" x="8591550" y="1060450"/>
          <p14:tracePt t="73659" x="8305800" y="952500"/>
          <p14:tracePt t="73675" x="8096250" y="920750"/>
          <p14:tracePt t="73692" x="7848600" y="889000"/>
          <p14:tracePt t="73708" x="7512050" y="876300"/>
          <p14:tracePt t="73725" x="7296150" y="876300"/>
          <p14:tracePt t="73742" x="7035800" y="876300"/>
          <p14:tracePt t="73759" x="6705600" y="882650"/>
          <p14:tracePt t="73777" x="6419850" y="939800"/>
          <p14:tracePt t="73792" x="6153150" y="1022350"/>
          <p14:tracePt t="73809" x="5943600" y="1123950"/>
          <p14:tracePt t="73825" x="5778500" y="1244600"/>
          <p14:tracePt t="73842" x="5657850" y="1384300"/>
          <p14:tracePt t="73846" x="5607050" y="1454150"/>
          <p14:tracePt t="73863" x="5518150" y="1581150"/>
          <p14:tracePt t="73875" x="5480050" y="1644650"/>
          <p14:tracePt t="73895" x="5391150" y="1822450"/>
          <p14:tracePt t="73909" x="5327650" y="1955800"/>
          <p14:tracePt t="73926" x="5289550" y="2101850"/>
          <p14:tracePt t="73942" x="5245100" y="2279650"/>
          <p14:tracePt t="73959" x="5207000" y="2482850"/>
          <p14:tracePt t="73975" x="5175250" y="2692400"/>
          <p14:tracePt t="73992" x="5175250" y="2870200"/>
          <p14:tracePt t="74009" x="5175250" y="3022600"/>
          <p14:tracePt t="74028" x="5207000" y="3111500"/>
          <p14:tracePt t="74042" x="5245100" y="3219450"/>
          <p14:tracePt t="74059" x="5321300" y="3340100"/>
          <p14:tracePt t="74076" x="5441950" y="3479800"/>
          <p14:tracePt t="74092" x="5600700" y="3632200"/>
          <p14:tracePt t="74109" x="5727700" y="3721100"/>
          <p14:tracePt t="74125" x="5842000" y="3778250"/>
          <p14:tracePt t="74145" x="5956300" y="3822700"/>
          <p14:tracePt t="74158" x="6134100" y="3860800"/>
          <p14:tracePt t="74175" x="6343650" y="3867150"/>
          <p14:tracePt t="74192" x="6604000" y="3867150"/>
          <p14:tracePt t="74208" x="6908800" y="3816350"/>
          <p14:tracePt t="74225" x="7219950" y="3721100"/>
          <p14:tracePt t="74242" x="7442200" y="3587750"/>
          <p14:tracePt t="74259" x="7569200" y="3448050"/>
          <p14:tracePt t="74275" x="7658100" y="3295650"/>
          <p14:tracePt t="74292" x="7702550" y="3187700"/>
          <p14:tracePt t="74309" x="7734300" y="3035300"/>
          <p14:tracePt t="74325" x="7734300" y="2946400"/>
          <p14:tracePt t="74342" x="7734300" y="2908300"/>
          <p14:tracePt t="74359" x="7734300" y="2876550"/>
          <p14:tracePt t="74375" x="7734300" y="2851150"/>
          <p14:tracePt t="74394" x="7727950" y="2851150"/>
          <p14:tracePt t="74437" x="7715250" y="2876550"/>
          <p14:tracePt t="74446" x="7708900" y="2927350"/>
          <p14:tracePt t="74458" x="7696200" y="2990850"/>
          <p14:tracePt t="74475" x="7677150" y="3136900"/>
          <p14:tracePt t="74492" x="7677150" y="3270250"/>
          <p14:tracePt t="74508" x="7677150" y="3454400"/>
          <p14:tracePt t="74525" x="7670800" y="3556000"/>
          <p14:tracePt t="74542" x="7670800" y="3625850"/>
          <p14:tracePt t="74559" x="7689850" y="3708400"/>
          <p14:tracePt t="74575" x="7753350" y="3784600"/>
          <p14:tracePt t="74593" x="7816850" y="3829050"/>
          <p14:tracePt t="74609" x="7905750" y="3860800"/>
          <p14:tracePt t="74625" x="8001000" y="3886200"/>
          <p14:tracePt t="74643" x="8108950" y="3917950"/>
          <p14:tracePt t="74658" x="8191500" y="3949700"/>
          <p14:tracePt t="74675" x="8280400" y="4000500"/>
          <p14:tracePt t="74692" x="8369300" y="4070350"/>
          <p14:tracePt t="74708" x="8470900" y="4184650"/>
          <p14:tracePt t="74725" x="8547100" y="4222750"/>
          <p14:tracePt t="74741" x="8578850" y="4229100"/>
          <p14:tracePt t="74758" x="8616950" y="4229100"/>
          <p14:tracePt t="74777" x="8642350" y="4229100"/>
          <p14:tracePt t="74792" x="8661400" y="4229100"/>
          <p14:tracePt t="74808" x="8680450" y="4222750"/>
          <p14:tracePt t="74825" x="8705850" y="4203700"/>
          <p14:tracePt t="74842" x="8731250" y="4203700"/>
          <p14:tracePt t="74846" x="8737600" y="4203700"/>
          <p14:tracePt t="74859" x="8750300" y="4203700"/>
          <p14:tracePt t="74875" x="8788400" y="4197350"/>
          <p14:tracePt t="74894" x="8845550" y="4184650"/>
          <p14:tracePt t="74909" x="8877300" y="4184650"/>
          <p14:tracePt t="74928" x="8909050" y="4178300"/>
          <p14:tracePt t="74942" x="8921750" y="4171950"/>
          <p14:tracePt t="74959" x="8940800" y="4165600"/>
          <p14:tracePt t="74975" x="8947150" y="4159250"/>
          <p14:tracePt t="74992" x="8953500" y="4159250"/>
          <p14:tracePt t="75009" x="8959850" y="4146550"/>
          <p14:tracePt t="75029" x="8966200" y="4114800"/>
          <p14:tracePt t="75042" x="8966200" y="4095750"/>
          <p14:tracePt t="75058" x="8966200" y="4051300"/>
          <p14:tracePt t="75075" x="8966200" y="4019550"/>
          <p14:tracePt t="75092" x="8953500" y="3975100"/>
          <p14:tracePt t="75112" x="8909050" y="3924300"/>
          <p14:tracePt t="75125" x="8870950" y="3898900"/>
          <p14:tracePt t="75144" x="8826500" y="3886200"/>
          <p14:tracePt t="75158" x="8782050" y="3886200"/>
          <p14:tracePt t="75175" x="8724900" y="3886200"/>
          <p14:tracePt t="75192" x="8661400" y="3886200"/>
          <p14:tracePt t="75208" x="8610600" y="3886200"/>
          <p14:tracePt t="75225" x="8578850" y="3886200"/>
          <p14:tracePt t="75242" x="8572500" y="3886200"/>
          <p14:tracePt t="75258" x="8553450" y="3886200"/>
          <p14:tracePt t="75277" x="8528050" y="3886200"/>
          <p14:tracePt t="75292" x="8496300" y="3905250"/>
          <p14:tracePt t="75308" x="8445500" y="3937000"/>
          <p14:tracePt t="75325" x="8401050" y="3968750"/>
          <p14:tracePt t="75342" x="8369300" y="4000500"/>
          <p14:tracePt t="75361" x="8343900" y="4038600"/>
          <p14:tracePt t="75375" x="8331200" y="4070350"/>
          <p14:tracePt t="75394" x="8324850" y="4095750"/>
          <p14:tracePt t="75409" x="8324850" y="4127500"/>
          <p14:tracePt t="75425" x="8324850" y="4165600"/>
          <p14:tracePt t="75442" x="8324850" y="4203700"/>
          <p14:tracePt t="75459" x="8350250" y="4248150"/>
          <p14:tracePt t="75475" x="8375650" y="4292600"/>
          <p14:tracePt t="75492" x="8407400" y="4330700"/>
          <p14:tracePt t="75509" x="8445500" y="4375150"/>
          <p14:tracePt t="75527" x="8489950" y="4406900"/>
          <p14:tracePt t="75542" x="8528050" y="4432300"/>
          <p14:tracePt t="75558" x="8566150" y="4451350"/>
          <p14:tracePt t="75575" x="8610600" y="4483100"/>
          <p14:tracePt t="75593" x="8642350" y="4489450"/>
          <p14:tracePt t="75610" x="8686800" y="4489450"/>
          <p14:tracePt t="75625" x="8731250" y="4489450"/>
          <p14:tracePt t="75645" x="8826500" y="4470400"/>
          <p14:tracePt t="75658" x="8845550" y="4457700"/>
          <p14:tracePt t="75675" x="8902700" y="4438650"/>
          <p14:tracePt t="75691" x="8934450" y="4419600"/>
          <p14:tracePt t="75708" x="8991600" y="4368800"/>
          <p14:tracePt t="75725" x="9010650" y="4349750"/>
          <p14:tracePt t="75742" x="9029700" y="4324350"/>
          <p14:tracePt t="75758" x="9036050" y="4286250"/>
          <p14:tracePt t="75775" x="9048750" y="4254500"/>
          <p14:tracePt t="75792" x="9048750" y="4210050"/>
          <p14:tracePt t="75809" x="9048750" y="4152900"/>
          <p14:tracePt t="75825" x="9042400" y="4070350"/>
          <p14:tracePt t="75843" x="9010650" y="4006850"/>
          <p14:tracePt t="75850" x="8985250" y="3975100"/>
          <p14:tracePt t="75862" x="8953500" y="3930650"/>
          <p14:tracePt t="75875" x="8921750" y="3905250"/>
          <p14:tracePt t="75893" x="8858250" y="3879850"/>
          <p14:tracePt t="75908" x="8820150" y="3860800"/>
          <p14:tracePt t="75925" x="8782050" y="3860800"/>
          <p14:tracePt t="75942" x="8731250" y="3860800"/>
          <p14:tracePt t="75959" x="8680450" y="3860800"/>
          <p14:tracePt t="75975" x="8629650" y="3860800"/>
          <p14:tracePt t="75992" x="8597900" y="3860800"/>
          <p14:tracePt t="76009" x="8572500" y="3860800"/>
          <p14:tracePt t="76025" x="8553450" y="3860800"/>
          <p14:tracePt t="76042" x="8528050" y="3867150"/>
          <p14:tracePt t="76059" x="8489950" y="3879850"/>
          <p14:tracePt t="76075" x="8445500" y="3924300"/>
          <p14:tracePt t="76093" x="8394700" y="4006850"/>
          <p14:tracePt t="76111" x="8356600" y="4070350"/>
          <p14:tracePt t="76126" x="8331200" y="4127500"/>
          <p14:tracePt t="76142" x="8324850" y="4165600"/>
          <p14:tracePt t="76159" x="8324850" y="4184650"/>
          <p14:tracePt t="76175" x="8324850" y="4210050"/>
          <p14:tracePt t="76192" x="8350250" y="4260850"/>
          <p14:tracePt t="76208" x="8426450" y="4324350"/>
          <p14:tracePt t="76225" x="8509000" y="4375150"/>
          <p14:tracePt t="76242" x="8585200" y="4406900"/>
          <p14:tracePt t="76258" x="8616950" y="4425950"/>
          <p14:tracePt t="76277" x="8661400" y="4451350"/>
          <p14:tracePt t="76292" x="8667750" y="4451350"/>
          <p14:tracePt t="76308" x="8699500" y="4451350"/>
          <p14:tracePt t="76325" x="8724900" y="4451350"/>
          <p14:tracePt t="76342" x="8737600" y="4451350"/>
          <p14:tracePt t="76360" x="8743950" y="4451350"/>
          <p14:tracePt t="76375" x="8763000" y="4445000"/>
          <p14:tracePt t="76392" x="8775700" y="4432300"/>
          <p14:tracePt t="76409" x="8794750" y="4400550"/>
          <p14:tracePt t="76425" x="8807450" y="4375150"/>
          <p14:tracePt t="76442" x="8820150" y="4343400"/>
          <p14:tracePt t="76459" x="8826500" y="4330700"/>
          <p14:tracePt t="76522" x="8826500" y="4324350"/>
          <p14:tracePt t="76536" x="8832850" y="4324350"/>
          <p14:tracePt t="76688" x="8839200" y="4318000"/>
          <p14:tracePt t="76712" x="8845550" y="4311650"/>
          <p14:tracePt t="76721" x="8851900" y="4305300"/>
          <p14:tracePt t="76725" x="8858250" y="4292600"/>
          <p14:tracePt t="76742" x="8877300" y="4273550"/>
          <p14:tracePt t="76758" x="8896350" y="4260850"/>
          <p14:tracePt t="76775" x="8909050" y="4248150"/>
          <p14:tracePt t="76792" x="8915400" y="4241800"/>
          <p14:tracePt t="76808" x="8928100" y="4235450"/>
          <p14:tracePt t="76825" x="8928100" y="4229100"/>
          <p14:tracePt t="76842" x="8928100" y="4222750"/>
          <p14:tracePt t="76860" x="8940800" y="4210050"/>
          <p14:tracePt t="76875" x="8940800" y="4203700"/>
          <p14:tracePt t="76894" x="8940800" y="4171950"/>
          <p14:tracePt t="76908" x="8940800" y="4152900"/>
          <p14:tracePt t="76925" x="8940800" y="4121150"/>
          <p14:tracePt t="76942" x="8940800" y="4095750"/>
          <p14:tracePt t="76959" x="8940800" y="4076700"/>
          <p14:tracePt t="76975" x="8940800" y="4057650"/>
          <p14:tracePt t="76992" x="8934450" y="4044950"/>
          <p14:tracePt t="77009" x="8928100" y="4044950"/>
          <p14:tracePt t="77098" x="8921750" y="4044950"/>
          <p14:tracePt t="77130" x="8915400" y="4044950"/>
          <p14:tracePt t="77135" x="8909050" y="4044950"/>
          <p14:tracePt t="77150" x="8902700" y="4044950"/>
          <p14:tracePt t="77167" x="8890000" y="4038600"/>
          <p14:tracePt t="77175" x="8870950" y="4038600"/>
          <p14:tracePt t="77192" x="8813800" y="4038600"/>
          <p14:tracePt t="77208" x="8699500" y="4038600"/>
          <p14:tracePt t="77225" x="8585200" y="4025900"/>
          <p14:tracePt t="77242" x="8483600" y="3975100"/>
          <p14:tracePt t="77259" x="8324850" y="3943350"/>
          <p14:tracePt t="77278" x="7918450" y="3886200"/>
          <p14:tracePt t="77292" x="7391400" y="3771900"/>
          <p14:tracePt t="77308" x="7118350" y="3721100"/>
          <p14:tracePt t="77325" x="6280150" y="3581400"/>
          <p14:tracePt t="77332" x="5988050" y="3511550"/>
          <p14:tracePt t="77344" x="5727700" y="3416300"/>
          <p14:tracePt t="77361" x="5365750" y="3232150"/>
          <p14:tracePt t="77375" x="5162550" y="3111500"/>
          <p14:tracePt t="77395" x="5048250" y="3028950"/>
          <p14:tracePt t="77409" x="4984750" y="2946400"/>
          <p14:tracePt t="77425" x="4965700" y="2876550"/>
          <p14:tracePt t="77442" x="4965700" y="2838450"/>
          <p14:tracePt t="77458" x="4965700" y="2819400"/>
          <p14:tracePt t="77475" x="4965700" y="2794000"/>
          <p14:tracePt t="77492" x="4927600" y="2736850"/>
          <p14:tracePt t="77508" x="4908550" y="2705100"/>
          <p14:tracePt t="77526" x="4806950" y="2597150"/>
          <p14:tracePt t="77541" x="4667250" y="2501900"/>
          <p14:tracePt t="77558" x="4470400" y="2362200"/>
          <p14:tracePt t="77575" x="4387850" y="2292350"/>
          <p14:tracePt t="77591" x="4368800" y="2247900"/>
          <p14:tracePt t="77610" x="4362450" y="2235200"/>
          <p14:tracePt t="77703" x="4368800" y="2247900"/>
          <p14:tracePt t="77710" x="4375150" y="2260600"/>
          <p14:tracePt t="77719" x="4400550" y="2279650"/>
          <p14:tracePt t="77726" x="4425950" y="2311400"/>
          <p14:tracePt t="77742" x="4470400" y="2355850"/>
          <p14:tracePt t="77759" x="4514850" y="2387600"/>
          <p14:tracePt t="77778" x="4546600" y="2393950"/>
          <p14:tracePt t="77791" x="4591050" y="2406650"/>
          <p14:tracePt t="77808" x="4641850" y="2406650"/>
          <p14:tracePt t="77825" x="4699000" y="2406650"/>
          <p14:tracePt t="77842" x="4775200" y="2374900"/>
          <p14:tracePt t="77847" x="4806950" y="2362200"/>
          <p14:tracePt t="77860" x="4819650" y="2355850"/>
          <p14:tracePt t="77875" x="4870450" y="2305050"/>
          <p14:tracePt t="77894" x="4914900" y="2209800"/>
          <p14:tracePt t="77908" x="4933950" y="2165350"/>
          <p14:tracePt t="77925" x="4940300" y="2051050"/>
          <p14:tracePt t="77941" x="4940300" y="1962150"/>
          <p14:tracePt t="77958" x="4921250" y="1885950"/>
          <p14:tracePt t="77975" x="4914900" y="1822450"/>
          <p14:tracePt t="77991" x="4883150" y="1771650"/>
          <p14:tracePt t="78008" x="4864100" y="1733550"/>
          <p14:tracePt t="78027" x="4845050" y="1714500"/>
          <p14:tracePt t="78041" x="4813300" y="1676400"/>
          <p14:tracePt t="78058" x="4768850" y="1644650"/>
          <p14:tracePt t="78075" x="4705350" y="1581150"/>
          <p14:tracePt t="78094" x="4622800" y="1504950"/>
          <p14:tracePt t="78112" x="4552950" y="1460500"/>
          <p14:tracePt t="78125" x="4489450" y="1428750"/>
          <p14:tracePt t="78144" x="4432300" y="1403350"/>
          <p14:tracePt t="78158" x="4381500" y="1384300"/>
          <p14:tracePt t="78175" x="4362450" y="1384300"/>
          <p14:tracePt t="78191" x="4337050" y="1384300"/>
          <p14:tracePt t="78208" x="4311650" y="1384300"/>
          <p14:tracePt t="78225" x="4267200" y="1397000"/>
          <p14:tracePt t="78242" x="4235450" y="1422400"/>
          <p14:tracePt t="78259" x="4197350" y="1460500"/>
          <p14:tracePt t="78278" x="4140200" y="1536700"/>
          <p14:tracePt t="78292" x="4089400" y="1606550"/>
          <p14:tracePt t="78308" x="4070350" y="1651000"/>
          <p14:tracePt t="78325" x="4038600" y="1733550"/>
          <p14:tracePt t="78333" x="4032250" y="1746250"/>
          <p14:tracePt t="78342" x="4032250" y="1771650"/>
          <p14:tracePt t="78359" x="4025900" y="1822450"/>
          <p14:tracePt t="78375" x="4025900" y="1898650"/>
          <p14:tracePt t="78394" x="4025900" y="2006600"/>
          <p14:tracePt t="78409" x="4025900" y="2089150"/>
          <p14:tracePt t="78426" x="4038600" y="2171700"/>
          <p14:tracePt t="78442" x="4076700" y="2260600"/>
          <p14:tracePt t="78458" x="4114800" y="2324100"/>
          <p14:tracePt t="78475" x="4159250" y="2393950"/>
          <p14:tracePt t="78492" x="4210050" y="2476500"/>
          <p14:tracePt t="78508" x="4222750" y="2489200"/>
          <p14:tracePt t="78527" x="4286250" y="2546350"/>
          <p14:tracePt t="78541" x="4318000" y="2565400"/>
          <p14:tracePt t="78558" x="4375150" y="2584450"/>
          <p14:tracePt t="78575" x="4432300" y="2590800"/>
          <p14:tracePt t="78591" x="4514850" y="2597150"/>
          <p14:tracePt t="78611" x="4591050" y="2597150"/>
          <p14:tracePt t="78625" x="4622800" y="2597150"/>
          <p14:tracePt t="78645" x="4673600" y="2565400"/>
          <p14:tracePt t="78658" x="4679950" y="2559050"/>
          <p14:tracePt t="78674" x="4711700" y="2527300"/>
          <p14:tracePt t="78691" x="4743450" y="2470150"/>
          <p14:tracePt t="78709" x="4794250" y="2368550"/>
          <p14:tracePt t="78725" x="4838700" y="2235200"/>
          <p14:tracePt t="78742" x="4857750" y="2139950"/>
          <p14:tracePt t="78759" x="4864100" y="2025650"/>
          <p14:tracePt t="78778" x="4870450" y="1924050"/>
          <p14:tracePt t="78792" x="4876800" y="1828800"/>
          <p14:tracePt t="78808" x="4876800" y="1758950"/>
          <p14:tracePt t="78825" x="4857750" y="1714500"/>
          <p14:tracePt t="78841" x="4845050" y="1670050"/>
          <p14:tracePt t="78847" x="4826000" y="1651000"/>
          <p14:tracePt t="78860" x="4806950" y="1625600"/>
          <p14:tracePt t="78875" x="4794250" y="1612900"/>
          <p14:tracePt t="78893" x="4749800" y="1574800"/>
          <p14:tracePt t="78908" x="4737100" y="1562100"/>
          <p14:tracePt t="78924" x="4679950" y="1517650"/>
          <p14:tracePt t="78941" x="4629150" y="1485900"/>
          <p14:tracePt t="78959" x="4572000" y="1460500"/>
          <p14:tracePt t="78975" x="4508500" y="1435100"/>
          <p14:tracePt t="78992" x="4457700" y="1435100"/>
          <p14:tracePt t="79008" x="4406900" y="1435100"/>
          <p14:tracePt t="79028" x="4356100" y="1435100"/>
          <p14:tracePt t="79041" x="4311650" y="1435100"/>
          <p14:tracePt t="79058" x="4254500" y="1435100"/>
          <p14:tracePt t="79075" x="4216400" y="1447800"/>
          <p14:tracePt t="79091" x="4184650" y="1460500"/>
          <p14:tracePt t="79111" x="4133850" y="1498600"/>
          <p14:tracePt t="79125" x="4108450" y="1536700"/>
          <p14:tracePt t="79141" x="4070350" y="1593850"/>
          <p14:tracePt t="79158" x="4032250" y="1657350"/>
          <p14:tracePt t="79174" x="4013200" y="1689100"/>
          <p14:tracePt t="79192" x="3994150" y="1758950"/>
          <p14:tracePt t="79208" x="3994150" y="1797050"/>
          <p14:tracePt t="79225" x="3987800" y="1854200"/>
          <p14:tracePt t="79241" x="3987800" y="1905000"/>
          <p14:tracePt t="79258" x="4000500" y="1987550"/>
          <p14:tracePt t="79277" x="4044950" y="2114550"/>
          <p14:tracePt t="79292" x="4095750" y="2178050"/>
          <p14:tracePt t="79308" x="4121150" y="2209800"/>
          <p14:tracePt t="79325" x="4159250" y="2273300"/>
          <p14:tracePt t="79341" x="4184650" y="2305050"/>
          <p14:tracePt t="79360" x="4222750" y="2343150"/>
          <p14:tracePt t="79375" x="4254500" y="2374900"/>
          <p14:tracePt t="79394" x="4305300" y="2406650"/>
          <p14:tracePt t="79408" x="4356100" y="2438400"/>
          <p14:tracePt t="79425" x="4400550" y="2457450"/>
          <p14:tracePt t="79441" x="4451350" y="2482850"/>
          <p14:tracePt t="79458" x="4514850" y="2501900"/>
          <p14:tracePt t="79475" x="4559300" y="2508250"/>
          <p14:tracePt t="79492" x="4597400" y="2514600"/>
          <p14:tracePt t="79508" x="4610100" y="2514600"/>
          <p14:tracePt t="79528" x="4648200" y="2514600"/>
          <p14:tracePt t="79541" x="4686300" y="2508250"/>
          <p14:tracePt t="79558" x="4711700" y="2482850"/>
          <p14:tracePt t="79575" x="4756150" y="2438400"/>
          <p14:tracePt t="79591" x="4787900" y="2368550"/>
          <p14:tracePt t="79609" x="4813300" y="2311400"/>
          <p14:tracePt t="79625" x="4832350" y="2260600"/>
          <p14:tracePt t="79644" x="4838700" y="2235200"/>
          <p14:tracePt t="79927" x="4826000" y="2241550"/>
          <p14:tracePt t="79935" x="4806950" y="2254250"/>
          <p14:tracePt t="79943" x="4794250" y="2266950"/>
          <p14:tracePt t="79958" x="4749800" y="2305050"/>
          <p14:tracePt t="79975" x="4711700" y="2336800"/>
          <p14:tracePt t="79991" x="4673600" y="2368550"/>
          <p14:tracePt t="80008" x="4635500" y="2393950"/>
          <p14:tracePt t="80025" x="4603750" y="2451100"/>
          <p14:tracePt t="80041" x="4597400" y="2552700"/>
          <p14:tracePt t="80058" x="4597400" y="2724150"/>
          <p14:tracePt t="80075" x="4603750" y="3041650"/>
          <p14:tracePt t="80093" x="4699000" y="3511550"/>
          <p14:tracePt t="80111" x="4749800" y="3892550"/>
          <p14:tracePt t="80125" x="4806950" y="4222750"/>
          <p14:tracePt t="80143" x="4883150" y="4514850"/>
          <p14:tracePt t="80158" x="4972050" y="4724400"/>
          <p14:tracePt t="80174" x="5048250" y="4857750"/>
          <p14:tracePt t="80192" x="5137150" y="4991100"/>
          <p14:tracePt t="80208" x="5245100" y="5130800"/>
          <p14:tracePt t="80224" x="5314950" y="5232400"/>
          <p14:tracePt t="80241" x="5397500" y="5327650"/>
          <p14:tracePt t="80258" x="5435600" y="5384800"/>
          <p14:tracePt t="80275" x="5473700" y="5435600"/>
          <p14:tracePt t="80291" x="5505450" y="5492750"/>
          <p14:tracePt t="80308" x="5524500" y="5518150"/>
          <p14:tracePt t="80325" x="5575300" y="5575300"/>
          <p14:tracePt t="80341" x="5607050" y="5619750"/>
          <p14:tracePt t="80359" x="5645150" y="5664200"/>
          <p14:tracePt t="80374" x="5670550" y="5708650"/>
          <p14:tracePt t="80392" x="5708650" y="5772150"/>
          <p14:tracePt t="80408" x="5746750" y="5854700"/>
          <p14:tracePt t="80424" x="5753100" y="5886450"/>
          <p14:tracePt t="80441" x="5753100" y="5918200"/>
          <p14:tracePt t="80458" x="5753100" y="5924550"/>
          <p14:tracePt t="80510" x="5746750" y="5930900"/>
          <p14:tracePt t="80526" x="5740400" y="5930900"/>
          <p14:tracePt t="80565" x="5727700" y="5930900"/>
          <p14:tracePt t="80599" x="5721350" y="5930900"/>
          <p14:tracePt t="80625" x="5708650" y="5930900"/>
          <p14:tracePt t="80653" x="5702300" y="5930900"/>
          <p14:tracePt t="80792" x="5689600" y="5949950"/>
          <p14:tracePt t="80804" x="5683250" y="5949950"/>
          <p14:tracePt t="80817" x="5683250" y="5956300"/>
          <p14:tracePt t="80957" x="5670550" y="5962650"/>
          <p14:tracePt t="80974" x="5651500" y="5969000"/>
          <p14:tracePt t="81429" x="5638800" y="5981700"/>
          <p14:tracePt t="81446" x="5632450" y="5988050"/>
          <p14:tracePt t="81455" x="5626100" y="5988050"/>
          <p14:tracePt t="81462" x="5626100" y="5994400"/>
          <p14:tracePt t="81478" x="5626100" y="6000750"/>
          <p14:tracePt t="81491" x="5626100" y="6007100"/>
          <p14:tracePt t="81508" x="5613400" y="6026150"/>
          <p14:tracePt t="81541" x="5607050" y="6032500"/>
          <p14:tracePt t="81611" x="5600700" y="6038850"/>
          <p14:tracePt t="81677" x="5600700" y="6045200"/>
          <p14:tracePt t="81685" x="5594350" y="6057900"/>
          <p14:tracePt t="81694" x="5594350" y="6064250"/>
          <p14:tracePt t="81708" x="5594350" y="6076950"/>
          <p14:tracePt t="81724" x="5588000" y="6127750"/>
          <p14:tracePt t="81741" x="5588000" y="6146800"/>
          <p14:tracePt t="81758" x="5588000" y="6178550"/>
          <p14:tracePt t="81776" x="5600700" y="6203950"/>
          <p14:tracePt t="81791" x="5632450" y="6229350"/>
          <p14:tracePt t="81808" x="5651500" y="6235700"/>
          <p14:tracePt t="81824" x="5683250" y="6242050"/>
          <p14:tracePt t="81841" x="5734050" y="6242050"/>
          <p14:tracePt t="81846" x="5778500" y="6242050"/>
          <p14:tracePt t="81862" x="5854700" y="6242050"/>
          <p14:tracePt t="81875" x="5892800" y="6242050"/>
          <p14:tracePt t="81895" x="6000750" y="6210300"/>
          <p14:tracePt t="81908" x="6026150" y="6203950"/>
          <p14:tracePt t="81926" x="6083300" y="6191250"/>
          <p14:tracePt t="81941" x="6108700" y="6172200"/>
          <p14:tracePt t="81958" x="6140450" y="6159500"/>
          <p14:tracePt t="81975" x="6178550" y="6134100"/>
          <p14:tracePt t="81991" x="6216650" y="6096000"/>
          <p14:tracePt t="82008" x="6254750" y="6057900"/>
          <p14:tracePt t="82027" x="6286500" y="6007100"/>
          <p14:tracePt t="82041" x="6299200" y="5969000"/>
          <p14:tracePt t="82058" x="6318250" y="5930900"/>
          <p14:tracePt t="82075" x="6318250" y="5911850"/>
          <p14:tracePt t="82091" x="6318250" y="5899150"/>
          <p14:tracePt t="82216" x="6305550" y="5911850"/>
          <p14:tracePt t="82224" x="6292850" y="5918200"/>
          <p14:tracePt t="82232" x="6280150" y="5924550"/>
          <p14:tracePt t="82241" x="6261100" y="5937250"/>
          <p14:tracePt t="82258" x="6203950" y="5956300"/>
          <p14:tracePt t="82277" x="6134100" y="5975350"/>
          <p14:tracePt t="82291" x="6108700" y="5994400"/>
          <p14:tracePt t="82308" x="6032500" y="6013450"/>
          <p14:tracePt t="82324" x="5937250" y="6057900"/>
          <p14:tracePt t="82341" x="5880100" y="6089650"/>
          <p14:tracePt t="82360" x="5842000" y="6108700"/>
          <p14:tracePt t="82375" x="5822950" y="6121400"/>
          <p14:tracePt t="82456" x="5816600" y="6121400"/>
          <p14:tracePt t="82509" x="5810250" y="6127750"/>
          <p14:tracePt t="82519" x="5803900" y="6127750"/>
          <p14:tracePt t="82525" x="5803900" y="6134100"/>
          <p14:tracePt t="82566" x="5797550" y="6134100"/>
          <p14:tracePt t="82693" x="5791200" y="6134100"/>
          <p14:tracePt t="82703" x="5784850" y="6134100"/>
          <p14:tracePt t="82717" x="5778500" y="6134100"/>
          <p14:tracePt t="82725" x="5765800" y="6134100"/>
          <p14:tracePt t="82741" x="5727700" y="6134100"/>
          <p14:tracePt t="82758" x="5683250" y="6134100"/>
          <p14:tracePt t="82774" x="5632450" y="6134100"/>
          <p14:tracePt t="82791" x="5588000" y="6134100"/>
          <p14:tracePt t="82807" x="5543550" y="6121400"/>
          <p14:tracePt t="82824" x="5511800" y="6115050"/>
          <p14:tracePt t="82859" x="5505450" y="6115050"/>
          <p14:tracePt t="82896" x="5486400" y="6115050"/>
          <p14:tracePt t="82901" x="5473700" y="6115050"/>
          <p14:tracePt t="82910" x="5467350" y="6115050"/>
          <p14:tracePt t="82924" x="5461000" y="6115050"/>
          <p14:tracePt t="82966" x="5454650" y="6121400"/>
          <p14:tracePt t="83078" x="5461000" y="6127750"/>
          <p14:tracePt t="83085" x="5473700" y="6127750"/>
          <p14:tracePt t="83095" x="5492750" y="6127750"/>
          <p14:tracePt t="83109" x="5530850" y="6127750"/>
          <p14:tracePt t="83125" x="5568950" y="6127750"/>
          <p14:tracePt t="83141" x="5619750" y="6115050"/>
          <p14:tracePt t="83157" x="5664200" y="6108700"/>
          <p14:tracePt t="83174" x="5695950" y="6083300"/>
          <p14:tracePt t="83191" x="5746750" y="6064250"/>
          <p14:tracePt t="83207" x="5791200" y="6032500"/>
          <p14:tracePt t="83224" x="5810250" y="6007100"/>
          <p14:tracePt t="83241" x="5842000" y="5975350"/>
          <p14:tracePt t="83257" x="5873750" y="5943600"/>
          <p14:tracePt t="83274" x="5899150" y="5918200"/>
          <p14:tracePt t="83291" x="5924550" y="5880100"/>
          <p14:tracePt t="83307" x="5949950" y="5842000"/>
          <p14:tracePt t="83324" x="5981700" y="5759450"/>
          <p14:tracePt t="83341" x="6007100" y="5721350"/>
          <p14:tracePt t="83358" x="6026150" y="5670550"/>
          <p14:tracePt t="83374" x="6057900" y="5600700"/>
          <p14:tracePt t="83391" x="6096000" y="5480050"/>
          <p14:tracePt t="83407" x="6159500" y="5353050"/>
          <p14:tracePt t="83424" x="6210300" y="5232400"/>
          <p14:tracePt t="83441" x="6248400" y="5124450"/>
          <p14:tracePt t="83457" x="6311900" y="4972050"/>
          <p14:tracePt t="83474" x="6369050" y="4851400"/>
          <p14:tracePt t="83491" x="6400800" y="4743450"/>
          <p14:tracePt t="83508" x="6438900" y="4667250"/>
          <p14:tracePt t="83526" x="6477000" y="4597400"/>
          <p14:tracePt t="83541" x="6489700" y="4578350"/>
          <p14:tracePt t="83579" x="6496050" y="4578350"/>
          <p14:tracePt t="83591" x="6508750" y="4578350"/>
          <p14:tracePt t="83624" x="6527800" y="4578350"/>
          <p14:tracePt t="83644" x="6572250" y="4597400"/>
          <p14:tracePt t="83658" x="6661150" y="4641850"/>
          <p14:tracePt t="83674" x="6794500" y="4654550"/>
          <p14:tracePt t="83691" x="6902450" y="4654550"/>
          <p14:tracePt t="83708" x="6985000" y="4648200"/>
          <p14:tracePt t="83725" x="7004050" y="4635500"/>
          <p14:tracePt t="83741" x="7023100" y="4603750"/>
          <p14:tracePt t="83758" x="7023100" y="4597400"/>
          <p14:tracePt t="83777" x="7023100" y="4591050"/>
          <p14:tracePt t="83834" x="7023100" y="4597400"/>
          <p14:tracePt t="83840" x="7023100" y="4629150"/>
          <p14:tracePt t="83848" x="7023100" y="4660900"/>
          <p14:tracePt t="83860" x="7016750" y="4724400"/>
          <p14:tracePt t="83874" x="6972300" y="4851400"/>
          <p14:tracePt t="83893" x="6908800" y="5048250"/>
          <p14:tracePt t="83908" x="6870700" y="5168900"/>
          <p14:tracePt t="83924" x="6826250" y="5270500"/>
          <p14:tracePt t="83941" x="6769100" y="5384800"/>
          <p14:tracePt t="83958" x="6731000" y="5524500"/>
          <p14:tracePt t="83974" x="6673850" y="5657850"/>
          <p14:tracePt t="83991" x="6616700" y="5797550"/>
          <p14:tracePt t="84008" x="6553200" y="5867400"/>
          <p14:tracePt t="84027" x="6515100" y="5918200"/>
          <p14:tracePt t="84041" x="6502400" y="5924550"/>
          <p14:tracePt t="84184" x="6502400" y="5930900"/>
          <p14:tracePt t="84199" x="6502400" y="5937250"/>
          <p14:tracePt t="84208" x="6534150" y="5924550"/>
          <p14:tracePt t="84214" x="6597650" y="5886450"/>
          <p14:tracePt t="84224" x="6680200" y="5848350"/>
          <p14:tracePt t="84241" x="6819900" y="5759450"/>
          <p14:tracePt t="84257" x="6972300" y="5670550"/>
          <p14:tracePt t="84276" x="7092950" y="5575300"/>
          <p14:tracePt t="84291" x="7188200" y="5473700"/>
          <p14:tracePt t="84308" x="7251700" y="5346700"/>
          <p14:tracePt t="84324" x="7270750" y="5295900"/>
          <p14:tracePt t="84341" x="7334250" y="5194300"/>
          <p14:tracePt t="84360" x="7366000" y="5149850"/>
          <p14:tracePt t="84375" x="7416800" y="5092700"/>
          <p14:tracePt t="84393" x="7493000" y="5048250"/>
          <p14:tracePt t="84408" x="7594600" y="5003800"/>
          <p14:tracePt t="84424" x="7639050" y="4984750"/>
          <p14:tracePt t="84441" x="7670800" y="4984750"/>
          <p14:tracePt t="84457" x="7715250" y="4984750"/>
          <p14:tracePt t="84475" x="7778750" y="4953000"/>
          <p14:tracePt t="84491" x="7842250" y="4927600"/>
          <p14:tracePt t="84508" x="7880350" y="4902200"/>
          <p14:tracePt t="84524" x="7880350" y="4895850"/>
          <p14:tracePt t="84541" x="7905750" y="4870450"/>
          <p14:tracePt t="84558" x="7912100" y="4857750"/>
          <p14:tracePt t="84575" x="7924800" y="4832350"/>
          <p14:tracePt t="84591" x="7931150" y="4813300"/>
          <p14:tracePt t="84612" x="7931150" y="4787900"/>
          <p14:tracePt t="84625" x="7931150" y="4775200"/>
          <p14:tracePt t="84685" x="7931150" y="4800600"/>
          <p14:tracePt t="84694" x="7899400" y="4864100"/>
          <p14:tracePt t="84702" x="7874000" y="4921250"/>
          <p14:tracePt t="84712" x="7835900" y="5003800"/>
          <p14:tracePt t="84724" x="7734300" y="5181600"/>
          <p14:tracePt t="84741" x="7651750" y="5321300"/>
          <p14:tracePt t="84758" x="7575550" y="5410200"/>
          <p14:tracePt t="84777" x="7499350" y="5499100"/>
          <p14:tracePt t="84791" x="7423150" y="5575300"/>
          <p14:tracePt t="84808" x="7353300" y="5638800"/>
          <p14:tracePt t="84824" x="7308850" y="5683250"/>
          <p14:tracePt t="84841" x="7289800" y="5695950"/>
          <p14:tracePt t="84906" x="7277100" y="5689600"/>
          <p14:tracePt t="84912" x="7270750" y="5645150"/>
          <p14:tracePt t="84924" x="7251700" y="5562600"/>
          <p14:tracePt t="84941" x="7245350" y="5467350"/>
          <p14:tracePt t="84958" x="7245350" y="5384800"/>
          <p14:tracePt t="84975" x="7245350" y="5295900"/>
          <p14:tracePt t="84991" x="7245350" y="5232400"/>
          <p14:tracePt t="85008" x="7245350" y="5149850"/>
          <p14:tracePt t="85024" x="7245350" y="5092700"/>
          <p14:tracePt t="85041" x="7245350" y="5041900"/>
          <p14:tracePt t="85058" x="7245350" y="4984750"/>
          <p14:tracePt t="85074" x="7245350" y="4940300"/>
          <p14:tracePt t="85091" x="7245350" y="4908550"/>
          <p14:tracePt t="85109" x="7245350" y="4876800"/>
          <p14:tracePt t="85125" x="7245350" y="4870450"/>
          <p14:tracePt t="85216" x="7232650" y="4870450"/>
          <p14:tracePt t="85231" x="7226300" y="4889500"/>
          <p14:tracePt t="85239" x="7200900" y="4927600"/>
          <p14:tracePt t="85245" x="7175500" y="4972050"/>
          <p14:tracePt t="85257" x="7156450" y="5022850"/>
          <p14:tracePt t="85276" x="7073900" y="5187950"/>
          <p14:tracePt t="85291" x="7061200" y="5226050"/>
          <p14:tracePt t="85308" x="7010400" y="5327650"/>
          <p14:tracePt t="85325" x="7010400" y="5346700"/>
          <p14:tracePt t="85341" x="6997700" y="5365750"/>
          <p14:tracePt t="85446" x="6978650" y="5346700"/>
          <p14:tracePt t="85455" x="6946900" y="5314950"/>
          <p14:tracePt t="85461" x="6915150" y="5276850"/>
          <p14:tracePt t="85474" x="6883400" y="5232400"/>
          <p14:tracePt t="85491" x="6838950" y="5175250"/>
          <p14:tracePt t="85508" x="6788150" y="5118100"/>
          <p14:tracePt t="85526" x="6731000" y="5054600"/>
          <p14:tracePt t="85541" x="6718300" y="5016500"/>
          <p14:tracePt t="85558" x="6699250" y="4978400"/>
          <p14:tracePt t="85575" x="6686550" y="4953000"/>
          <p14:tracePt t="85591" x="6686550" y="4940300"/>
          <p14:tracePt t="85679" x="6680200" y="4940300"/>
          <p14:tracePt t="85688" x="6673850" y="4940300"/>
          <p14:tracePt t="85696" x="6661150" y="4972050"/>
          <p14:tracePt t="85707" x="6635750" y="5016500"/>
          <p14:tracePt t="85724" x="6584950" y="5099050"/>
          <p14:tracePt t="85741" x="6515100" y="5200650"/>
          <p14:tracePt t="85757" x="6470650" y="5226050"/>
          <p14:tracePt t="85777" x="6457950" y="5238750"/>
          <p14:tracePt t="85791" x="6445250" y="5238750"/>
          <p14:tracePt t="85807" x="6419850" y="5238750"/>
          <p14:tracePt t="85824" x="6388100" y="5226050"/>
          <p14:tracePt t="85841" x="6337300" y="5181600"/>
          <p14:tracePt t="85845" x="6292850" y="5168900"/>
          <p14:tracePt t="85861" x="6242050" y="5156200"/>
          <p14:tracePt t="85875" x="6121400" y="5149850"/>
          <p14:tracePt t="85892" x="5969000" y="5149850"/>
          <p14:tracePt t="85908" x="5924550" y="5149850"/>
          <p14:tracePt t="85924" x="5918200" y="5156200"/>
          <p14:tracePt t="86006" x="5911850" y="5156200"/>
          <p14:tracePt t="86224" x="5892800" y="5168900"/>
          <p14:tracePt t="86231" x="5854700" y="5187950"/>
          <p14:tracePt t="86241" x="5829300" y="5207000"/>
          <p14:tracePt t="86258" x="5740400" y="5245100"/>
          <p14:tracePt t="86278" x="5715000" y="5251450"/>
          <p14:tracePt t="86291" x="5695950" y="5257800"/>
          <p14:tracePt t="86308" x="5651500" y="5295900"/>
          <p14:tracePt t="86324" x="5632450" y="5302250"/>
          <p14:tracePt t="86341" x="5549900" y="5340350"/>
          <p14:tracePt t="86358" x="5422900" y="5378450"/>
          <p14:tracePt t="86375" x="5283200" y="5403850"/>
          <p14:tracePt t="86393" x="5143500" y="5416550"/>
          <p14:tracePt t="86407" x="5022850" y="5416550"/>
          <p14:tracePt t="86424" x="4914900" y="5416550"/>
          <p14:tracePt t="86441" x="4838700" y="5416550"/>
          <p14:tracePt t="86457" x="4832350" y="5416550"/>
          <p14:tracePt t="86474" x="4832350" y="5422900"/>
          <p14:tracePt t="86507" x="4826000" y="5429250"/>
          <p14:tracePt t="86526" x="4819650" y="5448300"/>
          <p14:tracePt t="86541" x="4813300" y="5467350"/>
          <p14:tracePt t="86557" x="4813300" y="5473700"/>
          <p14:tracePt t="86574" x="4813300" y="5499100"/>
          <p14:tracePt t="86591" x="4813300" y="5511800"/>
          <p14:tracePt t="86759" x="4813300" y="5499100"/>
          <p14:tracePt t="86797" x="4813300" y="5492750"/>
          <p14:tracePt t="86806" x="4813300" y="5473700"/>
          <p14:tracePt t="86814" x="4813300" y="5454650"/>
          <p14:tracePt t="86824" x="4806950" y="5448300"/>
          <p14:tracePt t="86841" x="4781550" y="5403850"/>
          <p14:tracePt t="86857" x="4781550" y="5397500"/>
          <p14:tracePt t="86875" x="4768850" y="5365750"/>
          <p14:tracePt t="86890" x="4762500" y="5327650"/>
          <p14:tracePt t="86908" x="4762500" y="5314950"/>
          <p14:tracePt t="86924" x="4762500" y="5289550"/>
          <p14:tracePt t="87031" x="4762500" y="5283200"/>
          <p14:tracePt t="87039" x="4768850" y="5270500"/>
          <p14:tracePt t="87050" x="4787900" y="5264150"/>
          <p14:tracePt t="87058" x="4832350" y="5251450"/>
          <p14:tracePt t="87074" x="4933950" y="5232400"/>
          <p14:tracePt t="87091" x="5054600" y="5219700"/>
          <p14:tracePt t="87108" x="5194300" y="5200650"/>
          <p14:tracePt t="87125" x="5429250" y="5130800"/>
          <p14:tracePt t="87144" x="5511800" y="5092700"/>
          <p14:tracePt t="87158" x="5556250" y="5067300"/>
          <p14:tracePt t="87176" x="5562600" y="5060950"/>
          <p14:tracePt t="87335" x="5556250" y="5060950"/>
          <p14:tracePt t="87346" x="5537200" y="5060950"/>
          <p14:tracePt t="87351" x="5511800" y="5060950"/>
          <p14:tracePt t="87359" x="5492750" y="5060950"/>
          <p14:tracePt t="87376" x="5486400" y="5060950"/>
          <p14:tracePt t="87390" x="5473700" y="5060950"/>
          <p14:tracePt t="87423" x="5467350" y="5060950"/>
          <p14:tracePt t="87429" x="5461000" y="5054600"/>
          <p14:tracePt t="87441" x="5448300" y="5054600"/>
          <p14:tracePt t="87457" x="5391150" y="5054600"/>
          <p14:tracePt t="87474" x="5302250" y="5054600"/>
          <p14:tracePt t="87490" x="5219700" y="5054600"/>
          <p14:tracePt t="87507" x="5149850" y="5054600"/>
          <p14:tracePt t="87524" x="5111750" y="5054600"/>
          <p14:tracePt t="87541" x="5080000" y="5067300"/>
          <p14:tracePt t="87558" x="5060950" y="5080000"/>
          <p14:tracePt t="87575" x="5054600" y="5086350"/>
          <p14:tracePt t="87591" x="5022850" y="5105400"/>
          <p14:tracePt t="87611" x="4997450" y="5124450"/>
          <p14:tracePt t="87624" x="4972050" y="5143500"/>
          <p14:tracePt t="87657" x="4965700" y="5143500"/>
          <p14:tracePt t="87686" x="4959350" y="5143500"/>
          <p14:tracePt t="87694" x="4946650" y="5143500"/>
          <p14:tracePt t="87707" x="4933950" y="5149850"/>
          <p14:tracePt t="87724" x="4889500" y="5162550"/>
          <p14:tracePt t="87741" x="4775200" y="5194300"/>
          <p14:tracePt t="87758" x="4718050" y="5200650"/>
          <p14:tracePt t="87777" x="4679950" y="5213350"/>
          <p14:tracePt t="87791" x="4667250" y="5219700"/>
          <p14:tracePt t="87807" x="4654550" y="5226050"/>
          <p14:tracePt t="87960" x="4667250" y="5213350"/>
          <p14:tracePt t="87971" x="4673600" y="5200650"/>
          <p14:tracePt t="87977" x="4679950" y="5181600"/>
          <p14:tracePt t="87990" x="4699000" y="5149850"/>
          <p14:tracePt t="88007" x="4711700" y="5124450"/>
          <p14:tracePt t="88026" x="4718050" y="5111750"/>
          <p14:tracePt t="88041" x="4718050" y="5105400"/>
          <p14:tracePt t="88058" x="4718050" y="5092700"/>
          <p14:tracePt t="88091" x="4718050" y="5086350"/>
          <p14:tracePt t="88109" x="4667250" y="5060950"/>
          <p14:tracePt t="88126" x="4565650" y="5029200"/>
          <p14:tracePt t="88141" x="4483100" y="4997450"/>
          <p14:tracePt t="88158" x="4356100" y="4965700"/>
          <p14:tracePt t="88177" x="4241800" y="4953000"/>
          <p14:tracePt t="88191" x="4152900" y="4953000"/>
          <p14:tracePt t="88208" x="4089400" y="4953000"/>
          <p14:tracePt t="88224" x="4051300" y="4953000"/>
          <p14:tracePt t="88241" x="4013200" y="4959350"/>
          <p14:tracePt t="88257" x="3987800" y="4972050"/>
          <p14:tracePt t="88277" x="3962400" y="4991100"/>
          <p14:tracePt t="88291" x="3956050" y="4991100"/>
          <p14:tracePt t="88307" x="3943350" y="5003800"/>
          <p14:tracePt t="88324" x="3924300" y="5029200"/>
          <p14:tracePt t="88340" x="3911600" y="5054600"/>
          <p14:tracePt t="88358" x="3905250" y="5054600"/>
          <p14:tracePt t="88437" x="3911600" y="5054600"/>
          <p14:tracePt t="88445" x="3937000" y="5054600"/>
          <p14:tracePt t="88455" x="4000500" y="5029200"/>
          <p14:tracePt t="88461" x="4044950" y="5003800"/>
          <p14:tracePt t="88474" x="4133850" y="4978400"/>
          <p14:tracePt t="88491" x="4343400" y="4921250"/>
          <p14:tracePt t="88508" x="4927600" y="4826000"/>
          <p14:tracePt t="88528" x="5486400" y="4787900"/>
          <p14:tracePt t="88540" x="6159500" y="4787900"/>
          <p14:tracePt t="88557" x="6997700" y="4787900"/>
          <p14:tracePt t="88574" x="7670800" y="4787900"/>
          <p14:tracePt t="88591" x="8204200" y="4787900"/>
          <p14:tracePt t="88611" x="8585200" y="4781550"/>
          <p14:tracePt t="88624" x="8769350" y="4775200"/>
          <p14:tracePt t="88643" x="8870950" y="4737100"/>
          <p14:tracePt t="88658" x="8928100" y="4705350"/>
          <p14:tracePt t="88674" x="8966200" y="4673600"/>
          <p14:tracePt t="88691" x="8978900" y="4654550"/>
          <p14:tracePt t="88707" x="8985250" y="4635500"/>
          <p14:tracePt t="88725" x="8997950" y="4610100"/>
          <p14:tracePt t="88741" x="9004300" y="4603750"/>
          <p14:tracePt t="88758" x="9010650" y="4597400"/>
          <p14:tracePt t="88774" x="9036050" y="4591050"/>
          <p14:tracePt t="88863" x="9042400" y="4591050"/>
          <p14:tracePt t="88869" x="9048750" y="4591050"/>
          <p14:tracePt t="88878" x="9055100" y="4597400"/>
          <p14:tracePt t="88890" x="9055100" y="4603750"/>
          <p14:tracePt t="88907" x="9067800" y="4629150"/>
          <p14:tracePt t="88924" x="9067800" y="4635500"/>
          <p14:tracePt t="88966" x="9074150" y="4641850"/>
          <p14:tracePt t="88989" x="9080500" y="4641850"/>
          <p14:tracePt t="88997" x="9080500" y="4622800"/>
          <p14:tracePt t="89007" x="9086850" y="4591050"/>
          <p14:tracePt t="89024" x="9093200" y="4521200"/>
          <p14:tracePt t="89041" x="9105900" y="4445000"/>
          <p14:tracePt t="89057" x="9105900" y="4362450"/>
          <p14:tracePt t="89074" x="9105900" y="4292600"/>
          <p14:tracePt t="89090" x="9105900" y="4254500"/>
          <p14:tracePt t="89108" x="9105900" y="4229100"/>
          <p14:tracePt t="89125" x="9105900" y="4222750"/>
          <p14:tracePt t="89142" x="9105900" y="4203700"/>
          <p14:tracePt t="89157" x="9099550" y="4165600"/>
          <p14:tracePt t="89174" x="9080500" y="4121150"/>
          <p14:tracePt t="89190" x="9048750" y="4070350"/>
          <p14:tracePt t="89207" x="9010650" y="4006850"/>
          <p14:tracePt t="89224" x="8947150" y="3943350"/>
          <p14:tracePt t="89240" x="8909050" y="3924300"/>
          <p14:tracePt t="89257" x="8864600" y="3917950"/>
          <p14:tracePt t="89274" x="8851900" y="3911600"/>
          <p14:tracePt t="89291" x="8832850" y="3911600"/>
          <p14:tracePt t="89309" x="8801100" y="3911600"/>
          <p14:tracePt t="89325" x="8756650" y="3911600"/>
          <p14:tracePt t="89341" x="8693150" y="3911600"/>
          <p14:tracePt t="89357" x="8623300" y="3911600"/>
          <p14:tracePt t="89375" x="8553450" y="3937000"/>
          <p14:tracePt t="89391" x="8496300" y="3956050"/>
          <p14:tracePt t="89407" x="8451850" y="3962400"/>
          <p14:tracePt t="89424" x="8407400" y="3987800"/>
          <p14:tracePt t="89441" x="8388350" y="3987800"/>
          <p14:tracePt t="89458" x="8362950" y="4006850"/>
          <p14:tracePt t="89474" x="8337550" y="4025900"/>
          <p14:tracePt t="89491" x="8312150" y="4064000"/>
          <p14:tracePt t="89507" x="8299450" y="4089400"/>
          <p14:tracePt t="89524" x="8286750" y="4127500"/>
          <p14:tracePt t="89541" x="8280400" y="4146550"/>
          <p14:tracePt t="89557" x="8280400" y="4171950"/>
          <p14:tracePt t="89574" x="8280400" y="4210050"/>
          <p14:tracePt t="89590" x="8280400" y="4235450"/>
          <p14:tracePt t="89609" x="8280400" y="4267200"/>
          <p14:tracePt t="89626" x="8299450" y="4305300"/>
          <p14:tracePt t="89644" x="8318500" y="4343400"/>
          <p14:tracePt t="89658" x="8356600" y="4387850"/>
          <p14:tracePt t="89677" x="8401050" y="4451350"/>
          <p14:tracePt t="89690" x="8420100" y="4476750"/>
          <p14:tracePt t="89707" x="8464550" y="4514850"/>
          <p14:tracePt t="89725" x="8521700" y="4552950"/>
          <p14:tracePt t="89741" x="8559800" y="4559300"/>
          <p14:tracePt t="89757" x="8616950" y="4565650"/>
          <p14:tracePt t="89777" x="8655050" y="4565650"/>
          <p14:tracePt t="89791" x="8686800" y="4565650"/>
          <p14:tracePt t="89807" x="8724900" y="4546600"/>
          <p14:tracePt t="89824" x="8769350" y="4514850"/>
          <p14:tracePt t="89840" x="8826500" y="4464050"/>
          <p14:tracePt t="89846" x="8832850" y="4457700"/>
          <p14:tracePt t="89857" x="8851900" y="4438650"/>
          <p14:tracePt t="89874" x="8870950" y="4413250"/>
          <p14:tracePt t="89894" x="8883650" y="4394200"/>
          <p14:tracePt t="89908" x="8890000" y="4381500"/>
          <p14:tracePt t="89924" x="8896350" y="4356100"/>
          <p14:tracePt t="89940" x="8915400" y="4305300"/>
          <p14:tracePt t="89958" x="8921750" y="4254500"/>
          <p14:tracePt t="89974" x="8921750" y="4203700"/>
          <p14:tracePt t="89991" x="8928100" y="4146550"/>
          <p14:tracePt t="90007" x="8928100" y="4095750"/>
          <p14:tracePt t="90024" x="8909050" y="4057650"/>
          <p14:tracePt t="90041" x="8890000" y="4019550"/>
          <p14:tracePt t="90058" x="8883650" y="4006850"/>
          <p14:tracePt t="90074" x="8864600" y="3987800"/>
          <p14:tracePt t="90091" x="8845550" y="3975100"/>
          <p14:tracePt t="90107" x="8820150" y="3962400"/>
          <p14:tracePt t="90126" x="8750300" y="3937000"/>
          <p14:tracePt t="90142" x="8699500" y="3905250"/>
          <p14:tracePt t="90157" x="8642350" y="3892550"/>
          <p14:tracePt t="90174" x="8585200" y="3879850"/>
          <p14:tracePt t="90191" x="8528050" y="3867150"/>
          <p14:tracePt t="90207" x="8496300" y="3867150"/>
          <p14:tracePt t="90224" x="8445500" y="3867150"/>
          <p14:tracePt t="90240" x="8369300" y="3898900"/>
          <p14:tracePt t="90257" x="8299450" y="3930650"/>
          <p14:tracePt t="90275" x="8242300" y="3968750"/>
          <p14:tracePt t="90291" x="8223250" y="4013200"/>
          <p14:tracePt t="90307" x="8210550" y="4044950"/>
          <p14:tracePt t="90324" x="8210550" y="4064000"/>
          <p14:tracePt t="90341" x="8210550" y="4083050"/>
          <p14:tracePt t="90480" x="8210550" y="4089400"/>
          <p14:tracePt t="90489" x="8178800" y="4108450"/>
          <p14:tracePt t="90493" x="8102600" y="4133850"/>
          <p14:tracePt t="90507" x="8007350" y="4171950"/>
          <p14:tracePt t="90524" x="7639050" y="4298950"/>
          <p14:tracePt t="90541" x="6616700" y="4578350"/>
          <p14:tracePt t="90557" x="5911850" y="4787900"/>
          <p14:tracePt t="90574" x="5213350" y="4940300"/>
          <p14:tracePt t="90590" x="4616450" y="5086350"/>
          <p14:tracePt t="90607" x="4184650" y="5219700"/>
          <p14:tracePt t="90625" x="4025900" y="5276850"/>
          <p14:tracePt t="90642" x="3987800" y="5302250"/>
          <p14:tracePt t="90657" x="3987800" y="5308600"/>
          <p14:tracePt t="90674" x="3987800" y="5321300"/>
          <p14:tracePt t="90690" x="3987800" y="5327650"/>
          <p14:tracePt t="90707" x="4000500" y="5346700"/>
          <p14:tracePt t="90724" x="4000500" y="5353050"/>
          <p14:tracePt t="90740" x="4013200" y="5378450"/>
          <p14:tracePt t="90757" x="4019550" y="5391150"/>
          <p14:tracePt t="90777" x="4019550" y="5403850"/>
          <p14:tracePt t="90807" x="4019550" y="5410200"/>
          <p14:tracePt t="90824" x="3994150" y="5416550"/>
          <p14:tracePt t="90841" x="3930650" y="5448300"/>
          <p14:tracePt t="90846" x="3879850" y="5473700"/>
          <p14:tracePt t="90857" x="3835400" y="5499100"/>
          <p14:tracePt t="90874" x="3803650" y="5518150"/>
          <p14:tracePt t="90892" x="3790950" y="5524500"/>
          <p14:tracePt t="90907" x="3790950" y="5530850"/>
          <p14:tracePt t="90924" x="3816350" y="5530850"/>
          <p14:tracePt t="90940" x="4019550" y="5454650"/>
          <p14:tracePt t="90957" x="4133850" y="5403850"/>
          <p14:tracePt t="90974" x="4235450" y="5359400"/>
          <p14:tracePt t="90990" x="4254500" y="5353050"/>
          <p14:tracePt t="91007" x="4273550" y="5346700"/>
          <p14:tracePt t="91024" x="4292600" y="5340350"/>
          <p14:tracePt t="91040" x="4305300" y="5340350"/>
          <p14:tracePt t="91057" x="4305300" y="5334000"/>
          <p14:tracePt t="91074" x="4330700" y="5334000"/>
          <p14:tracePt t="91091" x="4368800" y="5327650"/>
          <p14:tracePt t="91107" x="4406900" y="5327650"/>
          <p14:tracePt t="91124" x="4476750" y="5302250"/>
          <p14:tracePt t="91142" x="4527550" y="5276850"/>
          <p14:tracePt t="91157" x="4572000" y="5245100"/>
          <p14:tracePt t="91174" x="4616450" y="5219700"/>
          <p14:tracePt t="91190" x="4629150" y="5200650"/>
          <p14:tracePt t="91207" x="4641850" y="5168900"/>
          <p14:tracePt t="91224" x="4641850" y="5143500"/>
          <p14:tracePt t="91240" x="4641850" y="5118100"/>
          <p14:tracePt t="91257" x="4641850" y="5111750"/>
          <p14:tracePt t="91274" x="4635500" y="5080000"/>
          <p14:tracePt t="91290" x="4622800" y="5060950"/>
          <p14:tracePt t="91307" x="4597400" y="5035550"/>
          <p14:tracePt t="91324" x="4540250" y="4997450"/>
          <p14:tracePt t="91341" x="4521200" y="4997450"/>
          <p14:tracePt t="91349" x="4483100" y="4984750"/>
          <p14:tracePt t="91360" x="4470400" y="4978400"/>
          <p14:tracePt t="91374" x="4425950" y="4972050"/>
          <p14:tracePt t="91391" x="4356100" y="4972050"/>
          <p14:tracePt t="91407" x="4279900" y="4972050"/>
          <p14:tracePt t="91424" x="4191000" y="5003800"/>
          <p14:tracePt t="91440" x="4114800" y="5048250"/>
          <p14:tracePt t="91458" x="4032250" y="5105400"/>
          <p14:tracePt t="91474" x="3968750" y="5162550"/>
          <p14:tracePt t="91491" x="3924300" y="5200650"/>
          <p14:tracePt t="91508" x="3879850" y="5257800"/>
          <p14:tracePt t="91524" x="3860800" y="5327650"/>
          <p14:tracePt t="91541" x="3860800" y="5365750"/>
          <p14:tracePt t="91557" x="3841750" y="5480050"/>
          <p14:tracePt t="91574" x="3835400" y="5549900"/>
          <p14:tracePt t="91590" x="3835400" y="5626100"/>
          <p14:tracePt t="91607" x="3835400" y="5683250"/>
          <p14:tracePt t="91625" x="3835400" y="5765800"/>
          <p14:tracePt t="91642" x="3841750" y="5835650"/>
          <p14:tracePt t="91657" x="3879850" y="5918200"/>
          <p14:tracePt t="91674" x="3924300" y="5994400"/>
          <p14:tracePt t="91690" x="3975100" y="6045200"/>
          <p14:tracePt t="91707" x="4025900" y="6096000"/>
          <p14:tracePt t="91724" x="4089400" y="6121400"/>
          <p14:tracePt t="91740" x="4171950" y="6146800"/>
          <p14:tracePt t="91757" x="4254500" y="6153150"/>
          <p14:tracePt t="91776" x="4330700" y="6153150"/>
          <p14:tracePt t="91790" x="4406900" y="6153150"/>
          <p14:tracePt t="91807" x="4470400" y="6153150"/>
          <p14:tracePt t="91824" x="4533900" y="6153150"/>
          <p14:tracePt t="91841" x="4616450" y="6115050"/>
          <p14:tracePt t="91847" x="4654550" y="6089650"/>
          <p14:tracePt t="91857" x="4673600" y="6070600"/>
          <p14:tracePt t="91875" x="4737100" y="6038850"/>
          <p14:tracePt t="91892" x="4806950" y="5962650"/>
          <p14:tracePt t="91907" x="4832350" y="5930900"/>
          <p14:tracePt t="91923" x="4870450" y="5880100"/>
          <p14:tracePt t="91941" x="4908550" y="5810250"/>
          <p14:tracePt t="91957" x="4921250" y="5753100"/>
          <p14:tracePt t="91973" x="4933950" y="5657850"/>
          <p14:tracePt t="91990" x="4946650" y="5581650"/>
          <p14:tracePt t="92007" x="4953000" y="5518150"/>
          <p14:tracePt t="92026" x="4953000" y="5454650"/>
          <p14:tracePt t="92040" x="4946650" y="5384800"/>
          <p14:tracePt t="92057" x="4914900" y="5327650"/>
          <p14:tracePt t="92074" x="4889500" y="5264150"/>
          <p14:tracePt t="92091" x="4832350" y="5200650"/>
          <p14:tracePt t="92107" x="4756150" y="5130800"/>
          <p14:tracePt t="92126" x="4603750" y="5035550"/>
          <p14:tracePt t="92144" x="4489450" y="4991100"/>
          <p14:tracePt t="92157" x="4406900" y="4946650"/>
          <p14:tracePt t="92174" x="4318000" y="4921250"/>
          <p14:tracePt t="92190" x="4279900" y="4921250"/>
          <p14:tracePt t="92207" x="4229100" y="4908550"/>
          <p14:tracePt t="92223" x="4191000" y="4908550"/>
          <p14:tracePt t="92241" x="4146550" y="4908550"/>
          <p14:tracePt t="92257" x="4089400" y="4908550"/>
          <p14:tracePt t="92277" x="3943350" y="4965700"/>
          <p14:tracePt t="92290" x="3892550" y="4997450"/>
          <p14:tracePt t="92307" x="3784600" y="5067300"/>
          <p14:tracePt t="92324" x="3689350" y="5143500"/>
          <p14:tracePt t="92340" x="3613150" y="5257800"/>
          <p14:tracePt t="92357" x="3587750" y="5321300"/>
          <p14:tracePt t="92376" x="3587750" y="5372100"/>
          <p14:tracePt t="92394" x="3594100" y="5441950"/>
          <p14:tracePt t="92407" x="3619500" y="5499100"/>
          <p14:tracePt t="92423" x="3663950" y="5575300"/>
          <p14:tracePt t="92440" x="3721100" y="5670550"/>
          <p14:tracePt t="92457" x="3790950" y="5778500"/>
          <p14:tracePt t="92474" x="3867150" y="5873750"/>
          <p14:tracePt t="92490" x="3937000" y="5949950"/>
          <p14:tracePt t="92507" x="3994150" y="6019800"/>
          <p14:tracePt t="92526" x="4089400" y="6089650"/>
          <p14:tracePt t="92540" x="4133850" y="6115050"/>
          <p14:tracePt t="92557" x="4286250" y="6153150"/>
          <p14:tracePt t="92574" x="4413250" y="6153150"/>
          <p14:tracePt t="92590" x="4546600" y="6153150"/>
          <p14:tracePt t="92610" x="4648200" y="6134100"/>
          <p14:tracePt t="92624" x="4730750" y="6096000"/>
          <p14:tracePt t="92640" x="4775200" y="6045200"/>
          <p14:tracePt t="92657" x="4806950" y="5988050"/>
          <p14:tracePt t="92673" x="4838700" y="5905500"/>
          <p14:tracePt t="92690" x="4864100" y="5829300"/>
          <p14:tracePt t="92707" x="4889500" y="5740400"/>
          <p14:tracePt t="92724" x="4902200" y="5651500"/>
          <p14:tracePt t="92740" x="4921250" y="5588000"/>
          <p14:tracePt t="92757" x="4921250" y="5499100"/>
          <p14:tracePt t="92773" x="4921250" y="5454650"/>
          <p14:tracePt t="92790" x="4921250" y="5403850"/>
          <p14:tracePt t="92807" x="4921250" y="5353050"/>
          <p14:tracePt t="92823" x="4908550" y="5302250"/>
          <p14:tracePt t="92841" x="4883150" y="5270500"/>
          <p14:tracePt t="92848" x="4876800" y="5264150"/>
          <p14:tracePt t="92857" x="4864100" y="5251450"/>
          <p14:tracePt t="92874" x="4838700" y="5226050"/>
          <p14:tracePt t="92891" x="4800600" y="5200650"/>
          <p14:tracePt t="92907" x="4749800" y="5187950"/>
          <p14:tracePt t="92924" x="4686300" y="5168900"/>
          <p14:tracePt t="92941" x="4597400" y="5143500"/>
          <p14:tracePt t="92957" x="4527550" y="5118100"/>
          <p14:tracePt t="92973" x="4489450" y="5105400"/>
          <p14:tracePt t="92990" x="4470400" y="5092700"/>
          <p14:tracePt t="93007" x="4457700" y="5092700"/>
          <p14:tracePt t="93023" x="4445000" y="5092700"/>
          <p14:tracePt t="93040" x="4425950" y="5092700"/>
          <p14:tracePt t="93057" x="4406900" y="5092700"/>
          <p14:tracePt t="93074" x="4387850" y="5092700"/>
          <p14:tracePt t="93090" x="4381500" y="5092700"/>
          <p14:tracePt t="94240" x="4368800" y="5092700"/>
          <p14:tracePt t="94249" x="4343400" y="5092700"/>
          <p14:tracePt t="94257" x="4292600" y="5092700"/>
          <p14:tracePt t="94276" x="4203700" y="5092700"/>
          <p14:tracePt t="94290" x="4108450" y="5092700"/>
          <p14:tracePt t="94307" x="4019550" y="5092700"/>
          <p14:tracePt t="94325" x="3911600" y="5092700"/>
          <p14:tracePt t="94340" x="3886200" y="5092700"/>
          <p14:tracePt t="94348" x="3860800" y="5092700"/>
          <p14:tracePt t="94357" x="3854450" y="5092700"/>
          <p14:tracePt t="94392" x="3835400" y="5092700"/>
          <p14:tracePt t="94406" x="3797300" y="5092700"/>
          <p14:tracePt t="94423" x="3759200" y="5086350"/>
          <p14:tracePt t="94440" x="3714750" y="5080000"/>
          <p14:tracePt t="94457" x="3651250" y="5080000"/>
          <p14:tracePt t="94474" x="3581400" y="5067300"/>
          <p14:tracePt t="94490" x="3543300" y="5060950"/>
          <p14:tracePt t="94507" x="3505200" y="5054600"/>
          <p14:tracePt t="94524" x="3467100" y="5048250"/>
          <p14:tracePt t="94540" x="3460750" y="5048250"/>
          <p14:tracePt t="94557" x="3429000" y="5048250"/>
          <p14:tracePt t="94573" x="3422650" y="5048250"/>
          <p14:tracePt t="94590" x="3416300" y="5048250"/>
          <p14:tracePt t="103632" x="3435350" y="5048250"/>
          <p14:tracePt t="103641" x="3524250" y="5029200"/>
          <p14:tracePt t="103645" x="3695700" y="4972050"/>
          <p14:tracePt t="103656" x="3956050" y="4902200"/>
          <p14:tracePt t="103674" x="4794250" y="4660900"/>
          <p14:tracePt t="103690" x="5842000" y="4368800"/>
          <p14:tracePt t="103706" x="6654800" y="4229100"/>
          <p14:tracePt t="103723" x="7124700" y="3968750"/>
          <p14:tracePt t="103739" x="7296150" y="3708400"/>
          <p14:tracePt t="103757" x="7442200" y="3289300"/>
          <p14:tracePt t="103776" x="7486650" y="2959100"/>
          <p14:tracePt t="103790" x="7486650" y="2647950"/>
          <p14:tracePt t="103806" x="7486650" y="2432050"/>
          <p14:tracePt t="103823" x="7410450" y="2235200"/>
          <p14:tracePt t="103840" x="7302500" y="2127250"/>
          <p14:tracePt t="103848" x="7251700" y="2082800"/>
          <p14:tracePt t="103856" x="7194550" y="2057400"/>
          <p14:tracePt t="103874" x="7099300" y="2025650"/>
          <p14:tracePt t="103891" x="7010400" y="2025650"/>
          <p14:tracePt t="103906" x="6915150" y="2025650"/>
          <p14:tracePt t="103922" x="6883400" y="2025650"/>
          <p14:tracePt t="103940" x="6877050" y="2025650"/>
          <p14:tracePt t="103956" x="6870700" y="2025650"/>
          <p14:tracePt t="103973" x="6743700" y="2044700"/>
          <p14:tracePt t="103990" x="6597650" y="2044700"/>
          <p14:tracePt t="104006" x="6565900" y="2044700"/>
          <p14:tracePt t="104026" x="6553200" y="2044700"/>
          <p14:tracePt t="104039" x="6553200" y="2019300"/>
          <p14:tracePt t="104056" x="6540500" y="1968500"/>
          <p14:tracePt t="104073" x="6540500" y="1911350"/>
          <p14:tracePt t="104090" x="6540500" y="1854200"/>
          <p14:tracePt t="104128" x="6540500" y="1847850"/>
          <p14:tracePt t="104167" x="6540500" y="1885950"/>
          <p14:tracePt t="104178" x="6540500" y="1905000"/>
          <p14:tracePt t="104189" x="6540500" y="1955800"/>
          <p14:tracePt t="104206" x="6527800" y="2006600"/>
          <p14:tracePt t="104223" x="6508750" y="2082800"/>
          <p14:tracePt t="104239" x="6502400" y="2139950"/>
          <p14:tracePt t="104256" x="6527800" y="2209800"/>
          <p14:tracePt t="104274" x="6553200" y="2228850"/>
          <p14:tracePt t="104290" x="6559550" y="2228850"/>
          <p14:tracePt t="104306" x="6572250" y="2235200"/>
          <p14:tracePt t="104322" x="6578600" y="2235200"/>
          <p14:tracePt t="104375" x="6591300" y="2228850"/>
          <p14:tracePt t="104381" x="6591300" y="2209800"/>
          <p14:tracePt t="104391" x="6597650" y="2190750"/>
          <p14:tracePt t="104406" x="6610350" y="2152650"/>
          <p14:tracePt t="104422" x="6635750" y="2095500"/>
          <p14:tracePt t="104439" x="6648450" y="2070100"/>
          <p14:tracePt t="104456" x="6667500" y="2038350"/>
          <p14:tracePt t="104472" x="6680200" y="2012950"/>
          <p14:tracePt t="104489" x="6705600" y="1974850"/>
          <p14:tracePt t="104506" x="6731000" y="1936750"/>
          <p14:tracePt t="104525" x="6756400" y="1892300"/>
          <p14:tracePt t="104540" x="6775450" y="1866900"/>
          <p14:tracePt t="104556" x="6788150" y="1841500"/>
          <p14:tracePt t="104573" x="6800850" y="1828800"/>
          <p14:tracePt t="104589" x="6826250" y="1797050"/>
          <p14:tracePt t="104606" x="6838950" y="1790700"/>
          <p14:tracePt t="104625" x="6851650" y="1765300"/>
          <p14:tracePt t="104642" x="6870700" y="1739900"/>
          <p14:tracePt t="104656" x="6889750" y="1720850"/>
          <p14:tracePt t="104672" x="6921500" y="1695450"/>
          <p14:tracePt t="104689" x="6959600" y="1670050"/>
          <p14:tracePt t="104706" x="6978650" y="1651000"/>
          <p14:tracePt t="104723" x="7010400" y="1619250"/>
          <p14:tracePt t="104740" x="7029450" y="1606550"/>
          <p14:tracePt t="104757" x="7048500" y="1568450"/>
          <p14:tracePt t="104775" x="7080250" y="1530350"/>
          <p14:tracePt t="104789" x="7105650" y="1504950"/>
          <p14:tracePt t="104806" x="7137400" y="1479550"/>
          <p14:tracePt t="104823" x="7150100" y="1466850"/>
          <p14:tracePt t="104839" x="7162800" y="1447800"/>
          <p14:tracePt t="104845" x="7169150" y="1441450"/>
          <p14:tracePt t="104856" x="7175500" y="1441450"/>
          <p14:tracePt t="104872" x="7188200" y="1428750"/>
          <p14:tracePt t="104891" x="7207250" y="1422400"/>
          <p14:tracePt t="104906" x="7213600" y="1409700"/>
          <p14:tracePt t="104924" x="7232650" y="1403350"/>
          <p14:tracePt t="104939" x="7245350" y="1397000"/>
          <p14:tracePt t="104956" x="7264400" y="1390650"/>
          <p14:tracePt t="104972" x="7296150" y="1365250"/>
          <p14:tracePt t="104989" x="7321550" y="1358900"/>
          <p14:tracePt t="105006" x="7340600" y="1339850"/>
          <p14:tracePt t="105022" x="7359650" y="1333500"/>
          <p14:tracePt t="105039" x="7378700" y="1320800"/>
          <p14:tracePt t="105056" x="7385050" y="1320800"/>
          <p14:tracePt t="105073" x="7404100" y="1314450"/>
          <p14:tracePt t="105090" x="7416800" y="1301750"/>
          <p14:tracePt t="105106" x="7442200" y="1295400"/>
          <p14:tracePt t="105126" x="7473950" y="1289050"/>
          <p14:tracePt t="105142" x="7499350" y="1276350"/>
          <p14:tracePt t="105156" x="7512050" y="1270000"/>
          <p14:tracePt t="105174" x="7562850" y="1263650"/>
          <p14:tracePt t="105189" x="7588250" y="1250950"/>
          <p14:tracePt t="105206" x="7639050" y="1244600"/>
          <p14:tracePt t="105222" x="7683500" y="1244600"/>
          <p14:tracePt t="105239" x="7747000" y="1225550"/>
          <p14:tracePt t="105256" x="7810500" y="1200150"/>
          <p14:tracePt t="105275" x="7848600" y="1200150"/>
          <p14:tracePt t="105289" x="7899400" y="1193800"/>
          <p14:tracePt t="105306" x="7956550" y="1187450"/>
          <p14:tracePt t="105323" x="7988300" y="1174750"/>
          <p14:tracePt t="105339" x="8026400" y="1174750"/>
          <p14:tracePt t="105345" x="8051800" y="1174750"/>
          <p14:tracePt t="105356" x="8108950" y="1168400"/>
          <p14:tracePt t="105372" x="8147050" y="1168400"/>
          <p14:tracePt t="105390" x="8191500" y="1168400"/>
          <p14:tracePt t="105406" x="8229600" y="1168400"/>
          <p14:tracePt t="105424" x="8261350" y="1168400"/>
          <p14:tracePt t="105439" x="8299450" y="1168400"/>
          <p14:tracePt t="105456" x="8324850" y="1168400"/>
          <p14:tracePt t="105472" x="8343900" y="1168400"/>
          <p14:tracePt t="105489" x="8369300" y="1181100"/>
          <p14:tracePt t="105506" x="8388350" y="1193800"/>
          <p14:tracePt t="105525" x="8426450" y="1206500"/>
          <p14:tracePt t="105540" x="8439150" y="1219200"/>
          <p14:tracePt t="105556" x="8464550" y="1238250"/>
          <p14:tracePt t="105573" x="8489950" y="1263650"/>
          <p14:tracePt t="105589" x="8509000" y="1289050"/>
          <p14:tracePt t="105606" x="8521700" y="1301750"/>
          <p14:tracePt t="105622" x="8534400" y="1314450"/>
          <p14:tracePt t="105642" x="8540750" y="1327150"/>
          <p14:tracePt t="105656" x="8553450" y="1339850"/>
          <p14:tracePt t="105672" x="8559800" y="1346200"/>
          <p14:tracePt t="105689" x="8559800" y="1352550"/>
          <p14:tracePt t="105813" x="8559800" y="1346200"/>
          <p14:tracePt t="105822" x="8559800" y="1333500"/>
          <p14:tracePt t="105829" x="8559800" y="1327150"/>
          <p14:tracePt t="105839" x="8547100" y="1314450"/>
          <p14:tracePt t="105856" x="8528050" y="1295400"/>
          <p14:tracePt t="105872" x="8489950" y="1270000"/>
          <p14:tracePt t="105891" x="8451850" y="1250950"/>
          <p14:tracePt t="105906" x="8420100" y="1244600"/>
          <p14:tracePt t="105922" x="8382000" y="1231900"/>
          <p14:tracePt t="105939" x="8350250" y="1225550"/>
          <p14:tracePt t="105956" x="8318500" y="1225550"/>
          <p14:tracePt t="105972" x="8261350" y="1225550"/>
          <p14:tracePt t="105989" x="8210550" y="1225550"/>
          <p14:tracePt t="106005" x="8153400" y="1225550"/>
          <p14:tracePt t="106022" x="8051800" y="1225550"/>
          <p14:tracePt t="106039" x="7931150" y="1225550"/>
          <p14:tracePt t="106055" x="7804150" y="1225550"/>
          <p14:tracePt t="106072" x="7702550" y="1225550"/>
          <p14:tracePt t="106089" x="7639050" y="1225550"/>
          <p14:tracePt t="106106" x="7600950" y="1225550"/>
          <p14:tracePt t="106122" x="7569200" y="1225550"/>
          <p14:tracePt t="106139" x="7556500" y="1225550"/>
          <p14:tracePt t="106156" x="7537450" y="1225550"/>
          <p14:tracePt t="106173" x="7486650" y="1244600"/>
          <p14:tracePt t="106189" x="7442200" y="1263650"/>
          <p14:tracePt t="106206" x="7391400" y="1289050"/>
          <p14:tracePt t="106223" x="7321550" y="1320800"/>
          <p14:tracePt t="106239" x="7232650" y="1371600"/>
          <p14:tracePt t="106255" x="7162800" y="1409700"/>
          <p14:tracePt t="106272" x="7099300" y="1435100"/>
          <p14:tracePt t="106289" x="7061200" y="1466850"/>
          <p14:tracePt t="106305" x="7016750" y="1492250"/>
          <p14:tracePt t="106322" x="6991350" y="1498600"/>
          <p14:tracePt t="106339" x="6965950" y="1524000"/>
          <p14:tracePt t="106341" x="6953250" y="1530350"/>
          <p14:tracePt t="106355" x="6940550" y="1549400"/>
          <p14:tracePt t="106372" x="6896100" y="1587500"/>
          <p14:tracePt t="106389" x="6870700" y="1606550"/>
          <p14:tracePt t="106406" x="6838950" y="1638300"/>
          <p14:tracePt t="106424" x="6819900" y="1657350"/>
          <p14:tracePt t="106439" x="6781800" y="1701800"/>
          <p14:tracePt t="106456" x="6756400" y="1739900"/>
          <p14:tracePt t="106473" x="6737350" y="1771650"/>
          <p14:tracePt t="106489" x="6718300" y="1797050"/>
          <p14:tracePt t="106506" x="6699250" y="1822450"/>
          <p14:tracePt t="106525" x="6673850" y="1841500"/>
          <p14:tracePt t="106539" x="6667500" y="1854200"/>
          <p14:tracePt t="106556" x="6648450" y="1866900"/>
          <p14:tracePt t="106572" x="6629400" y="1885950"/>
          <p14:tracePt t="106589" x="6604000" y="1905000"/>
          <p14:tracePt t="106605" x="6578600" y="1924050"/>
          <p14:tracePt t="106622" x="6527800" y="1955800"/>
          <p14:tracePt t="106639" x="6477000" y="1981200"/>
          <p14:tracePt t="106655" x="6445250" y="1987550"/>
          <p14:tracePt t="106672" x="6407150" y="2012950"/>
          <p14:tracePt t="106689" x="6394450" y="2012950"/>
          <p14:tracePt t="106705" x="6381750" y="2025650"/>
          <p14:tracePt t="106722" x="6375400" y="2032000"/>
          <p14:tracePt t="106767" x="6369050" y="2032000"/>
          <p14:tracePt t="107654" x="6343650" y="2032000"/>
          <p14:tracePt t="107662" x="6203950" y="2032000"/>
          <p14:tracePt t="107672" x="6013450" y="2032000"/>
          <p14:tracePt t="107689" x="5734050" y="2032000"/>
          <p14:tracePt t="107706" x="5410200" y="2063750"/>
          <p14:tracePt t="107723" x="4857750" y="2146300"/>
          <p14:tracePt t="107739" x="4273550" y="2228850"/>
          <p14:tracePt t="107756" x="3702050" y="2317750"/>
          <p14:tracePt t="107774" x="3003550" y="2482850"/>
          <p14:tracePt t="107789" x="2501900" y="2635250"/>
          <p14:tracePt t="107806" x="2051050" y="2781300"/>
          <p14:tracePt t="107822" x="1670050" y="2908300"/>
          <p14:tracePt t="107839" x="1314450" y="2990850"/>
          <p14:tracePt t="107847" x="1143000" y="3022600"/>
          <p14:tracePt t="107856" x="1003300" y="3028950"/>
          <p14:tracePt t="107872" x="793750" y="3028950"/>
          <p14:tracePt t="107891" x="641350" y="3028950"/>
          <p14:tracePt t="107907" x="565150" y="3003550"/>
          <p14:tracePt t="107926" x="533400" y="2984500"/>
          <p14:tracePt t="107939" x="533400" y="2978150"/>
          <p14:tracePt t="107956" x="527050" y="2952750"/>
          <p14:tracePt t="107972" x="520700" y="2933700"/>
          <p14:tracePt t="107989" x="514350" y="2908300"/>
          <p14:tracePt t="108006" x="482600" y="2876550"/>
          <p14:tracePt t="108025" x="457200" y="2857500"/>
          <p14:tracePt t="108039" x="438150" y="2857500"/>
          <p14:tracePt t="108055" x="425450" y="2851150"/>
          <p14:tracePt t="108072" x="406400" y="2844800"/>
          <p14:tracePt t="108089" x="393700" y="2838450"/>
          <p14:tracePt t="108106" x="387350" y="2832100"/>
          <p14:tracePt t="108157" x="381000" y="2832100"/>
          <p14:tracePt t="108173" x="387350" y="2825750"/>
          <p14:tracePt t="108180" x="406400" y="2819400"/>
          <p14:tracePt t="108189" x="425450" y="2813050"/>
          <p14:tracePt t="108205" x="469900" y="2813050"/>
          <p14:tracePt t="108222" x="527050" y="2813050"/>
          <p14:tracePt t="108239" x="590550" y="2813050"/>
          <p14:tracePt t="108255" x="641350" y="2813050"/>
          <p14:tracePt t="108272" x="692150" y="2806700"/>
          <p14:tracePt t="108289" x="730250" y="2800350"/>
          <p14:tracePt t="108305" x="749300" y="2787650"/>
          <p14:tracePt t="108323" x="774700" y="2781300"/>
          <p14:tracePt t="108339" x="787400" y="2762250"/>
          <p14:tracePt t="108345" x="793750" y="2749550"/>
          <p14:tracePt t="108356" x="800100" y="2749550"/>
          <p14:tracePt t="108373" x="812800" y="2717800"/>
          <p14:tracePt t="108391" x="819150" y="2698750"/>
          <p14:tracePt t="108406" x="819150" y="2673350"/>
          <p14:tracePt t="108426" x="838200" y="2641600"/>
          <p14:tracePt t="108439" x="838200" y="2622550"/>
          <p14:tracePt t="108455" x="831850" y="2584450"/>
          <p14:tracePt t="108472" x="819150" y="2559050"/>
          <p14:tracePt t="108489" x="806450" y="2546350"/>
          <p14:tracePt t="108506" x="800100" y="2533650"/>
          <p14:tracePt t="108525" x="781050" y="2514600"/>
          <p14:tracePt t="108539" x="768350" y="2508250"/>
          <p14:tracePt t="108557" x="730250" y="2489200"/>
          <p14:tracePt t="108573" x="717550" y="2489200"/>
          <p14:tracePt t="108589" x="660400" y="2482850"/>
          <p14:tracePt t="108606" x="603250" y="2482850"/>
          <p14:tracePt t="108622" x="539750" y="2476500"/>
          <p14:tracePt t="108638" x="501650" y="2457450"/>
          <p14:tracePt t="108655" x="488950" y="2457450"/>
          <p14:tracePt t="108672" x="482600" y="2457450"/>
          <p14:tracePt t="108705" x="476250" y="2457450"/>
          <p14:tracePt t="108733" x="469900" y="2457450"/>
          <p14:tracePt t="108749" x="463550" y="2457450"/>
          <p14:tracePt t="108757" x="457200" y="2457450"/>
          <p14:tracePt t="108773" x="450850" y="2457450"/>
          <p14:tracePt t="108789" x="431800" y="2470150"/>
          <p14:tracePt t="108805" x="412750" y="2501900"/>
          <p14:tracePt t="108822" x="412750" y="2540000"/>
          <p14:tracePt t="108839" x="406400" y="2590800"/>
          <p14:tracePt t="108846" x="406400" y="2597150"/>
          <p14:tracePt t="108856" x="406400" y="2616200"/>
          <p14:tracePt t="108872" x="406400" y="2628900"/>
          <p14:tracePt t="108891" x="406400" y="2641600"/>
          <p14:tracePt t="108906" x="419100" y="2660650"/>
          <p14:tracePt t="108923" x="444500" y="2673350"/>
          <p14:tracePt t="108939" x="482600" y="2692400"/>
          <p14:tracePt t="108956" x="508000" y="2705100"/>
          <p14:tracePt t="108973" x="546100" y="2711450"/>
          <p14:tracePt t="108989" x="552450" y="2711450"/>
          <p14:tracePt t="109005" x="565150" y="2711450"/>
          <p14:tracePt t="109022" x="571500" y="2711450"/>
          <p14:tracePt t="109055" x="584200" y="2711450"/>
          <p14:tracePt t="109072" x="590550" y="2711450"/>
          <p14:tracePt t="109089" x="609600" y="2711450"/>
          <p14:tracePt t="109105" x="628650" y="2711450"/>
          <p14:tracePt t="109123" x="666750" y="2711450"/>
          <p14:tracePt t="109142" x="723900" y="2705100"/>
          <p14:tracePt t="109157" x="755650" y="2698750"/>
          <p14:tracePt t="109176" x="793750" y="2698750"/>
          <p14:tracePt t="109189" x="838200" y="2698750"/>
          <p14:tracePt t="109205" x="882650" y="2698750"/>
          <p14:tracePt t="109222" x="946150" y="2698750"/>
          <p14:tracePt t="109239" x="1054100" y="2705100"/>
          <p14:tracePt t="109255" x="1181100" y="2724150"/>
          <p14:tracePt t="109272" x="1358900" y="2736850"/>
          <p14:tracePt t="109289" x="1657350" y="2736850"/>
          <p14:tracePt t="109305" x="2139950" y="2736850"/>
          <p14:tracePt t="109322" x="2705100" y="2736850"/>
          <p14:tracePt t="109338" x="3206750" y="2736850"/>
          <p14:tracePt t="109340" x="3429000" y="2736850"/>
          <p14:tracePt t="109355" x="3619500" y="2736850"/>
          <p14:tracePt t="109372" x="4076700" y="2768600"/>
          <p14:tracePt t="109389" x="4622800" y="2851150"/>
          <p14:tracePt t="109405" x="4819650" y="2876550"/>
          <p14:tracePt t="109422" x="4972050" y="2908300"/>
          <p14:tracePt t="109438" x="5080000" y="2933700"/>
          <p14:tracePt t="109455" x="5168900" y="2965450"/>
          <p14:tracePt t="109472" x="5219700" y="2984500"/>
          <p14:tracePt t="109489" x="5238750" y="3003550"/>
          <p14:tracePt t="109506" x="5251450" y="3028950"/>
          <p14:tracePt t="109524" x="5257800" y="3098800"/>
          <p14:tracePt t="109539" x="5257800" y="3136900"/>
          <p14:tracePt t="109556" x="5276850" y="3257550"/>
          <p14:tracePt t="109572" x="5283200" y="3302000"/>
          <p14:tracePt t="109589" x="5314950" y="3460750"/>
          <p14:tracePt t="109605" x="5353050" y="3594100"/>
          <p14:tracePt t="109622" x="5422900" y="3740150"/>
          <p14:tracePt t="109641" x="5505450" y="3848100"/>
          <p14:tracePt t="109656" x="5575300" y="3911600"/>
          <p14:tracePt t="109676" x="5607050" y="3937000"/>
          <p14:tracePt t="109689" x="5632450" y="3949700"/>
          <p14:tracePt t="109752" x="5645150" y="3949700"/>
          <p14:tracePt t="109757" x="5651500" y="3949700"/>
          <p14:tracePt t="109770" x="5670550" y="3943350"/>
          <p14:tracePt t="109777" x="5676900" y="3943350"/>
          <p14:tracePt t="109789" x="5715000" y="3930650"/>
          <p14:tracePt t="109806" x="5721350" y="3924300"/>
          <p14:tracePt t="109822" x="5727700" y="3924300"/>
          <p14:tracePt t="109839" x="5734050" y="3917950"/>
          <p14:tracePt t="109855" x="5740400" y="3917950"/>
          <p14:tracePt t="109872" x="5753100" y="3917950"/>
          <p14:tracePt t="109889" x="5759450" y="3924300"/>
          <p14:tracePt t="109950" x="5759450" y="3930650"/>
          <p14:tracePt t="109966" x="5753100" y="3943350"/>
          <p14:tracePt t="109982" x="5734050" y="3943350"/>
          <p14:tracePt t="109989" x="5708650" y="3943350"/>
          <p14:tracePt t="109997" x="5689600" y="3943350"/>
          <p14:tracePt t="110005" x="5676900" y="3943350"/>
          <p14:tracePt t="110022" x="5657850" y="3943350"/>
          <p14:tracePt t="110038" x="5645150" y="3943350"/>
          <p14:tracePt t="110055" x="5632450" y="3943350"/>
          <p14:tracePt t="110072" x="5626100" y="3943350"/>
          <p14:tracePt t="110088" x="5619750" y="3943350"/>
          <p14:tracePt t="110224" x="5613400" y="3949700"/>
          <p14:tracePt t="110243" x="5600700" y="3956050"/>
          <p14:tracePt t="110263" x="5594350" y="3956050"/>
          <p14:tracePt t="110280" x="5594350" y="3962400"/>
          <p14:tracePt t="110320" x="5594350" y="3968750"/>
          <p14:tracePt t="110335" x="5594350" y="3975100"/>
          <p14:tracePt t="110344" x="5594350" y="3981450"/>
          <p14:tracePt t="110383" x="5600700" y="3987800"/>
          <p14:tracePt t="110408" x="5607050" y="3987800"/>
          <p14:tracePt t="110416" x="5613400" y="3987800"/>
          <p14:tracePt t="110430" x="5619750" y="3987800"/>
          <p14:tracePt t="110446" x="5626100" y="3987800"/>
          <p14:tracePt t="110455" x="5632450" y="3987800"/>
          <p14:tracePt t="110600" x="5626100" y="3987800"/>
          <p14:tracePt t="110612" x="5613400" y="3987800"/>
          <p14:tracePt t="110629" x="5600700" y="3987800"/>
          <p14:tracePt t="110703" x="5594350" y="3987800"/>
          <p14:tracePt t="110743" x="5594350" y="3981450"/>
          <p14:tracePt t="110775" x="5594350" y="3975100"/>
          <p14:tracePt t="110798" x="5594350" y="3968750"/>
          <p14:tracePt t="110815" x="5594350" y="3962400"/>
          <p14:tracePt t="110832" x="5594350" y="3956050"/>
          <p14:tracePt t="110837" x="5594350" y="3949700"/>
          <p14:tracePt t="110855" x="5594350" y="3930650"/>
          <p14:tracePt t="110865" x="5600700" y="3924300"/>
          <p14:tracePt t="110872" x="5600700" y="3917950"/>
          <p14:tracePt t="110890" x="5607050" y="3898900"/>
          <p14:tracePt t="110905" x="5607050" y="3879850"/>
          <p14:tracePt t="110923" x="5607050" y="3841750"/>
          <p14:tracePt t="110939" x="5619750" y="3816350"/>
          <p14:tracePt t="110956" x="5626100" y="3790950"/>
          <p14:tracePt t="110973" x="5626100" y="3778250"/>
          <p14:tracePt t="110989" x="5626100" y="3771900"/>
          <p14:tracePt t="111031" x="5626100" y="3759200"/>
          <p14:tracePt t="111056" x="5626100" y="3752850"/>
          <p14:tracePt t="111072" x="5626100" y="3740150"/>
          <p14:tracePt t="111088" x="5626100" y="3733800"/>
          <p14:tracePt t="111116" x="5626100" y="3721100"/>
          <p14:tracePt t="111233" x="5632450" y="3721100"/>
          <p14:tracePt t="111317" x="5632450" y="3714750"/>
          <p14:tracePt t="111326" x="5638800" y="3708400"/>
          <p14:tracePt t="111352" x="5645150" y="3702050"/>
          <p14:tracePt t="111367" x="5651500" y="3695700"/>
          <p14:tracePt t="111384" x="5651500" y="3689350"/>
          <p14:tracePt t="111394" x="5657850" y="3689350"/>
          <p14:tracePt t="111405" x="5664200" y="3670300"/>
          <p14:tracePt t="111423" x="5683250" y="3632200"/>
          <p14:tracePt t="111438" x="5695950" y="3613150"/>
          <p14:tracePt t="111455" x="5715000" y="3581400"/>
          <p14:tracePt t="111472" x="5721350" y="3562350"/>
          <p14:tracePt t="111489" x="5740400" y="3530600"/>
          <p14:tracePt t="111506" x="5753100" y="3505200"/>
          <p14:tracePt t="111526" x="5759450" y="3473450"/>
          <p14:tracePt t="111539" x="5759450" y="3467100"/>
          <p14:tracePt t="111557" x="5765800" y="3454400"/>
          <p14:tracePt t="111572" x="5772150" y="3448050"/>
          <p14:tracePt t="111605" x="5778500" y="3435350"/>
          <p14:tracePt t="111622" x="5791200" y="3409950"/>
          <p14:tracePt t="111638" x="5797550" y="3403600"/>
          <p14:tracePt t="111656" x="5797550" y="3390900"/>
          <p14:tracePt t="111676" x="5803900" y="3384550"/>
          <p14:tracePt t="111688" x="5810250" y="3365500"/>
          <p14:tracePt t="111790" x="5816600" y="3359150"/>
          <p14:tracePt t="111798" x="5816600" y="3352800"/>
          <p14:tracePt t="111806" x="5822950" y="3346450"/>
          <p14:tracePt t="111822" x="5842000" y="3327400"/>
          <p14:tracePt t="111838" x="5867400" y="3295650"/>
          <p14:tracePt t="111855" x="5905500" y="3263900"/>
          <p14:tracePt t="111872" x="5924550" y="3244850"/>
          <p14:tracePt t="111888" x="5937250" y="3232150"/>
          <p14:tracePt t="112120" x="5943600" y="3225800"/>
          <p14:tracePt t="112128" x="5956300" y="3219450"/>
          <p14:tracePt t="112141" x="5975350" y="3206750"/>
          <p14:tracePt t="112156" x="5981700" y="3200400"/>
          <p14:tracePt t="112175" x="5994400" y="3187700"/>
          <p14:tracePt t="112188" x="6000750" y="3181350"/>
          <p14:tracePt t="112205" x="6007100" y="3175000"/>
          <p14:tracePt t="112222" x="6007100" y="3168650"/>
          <p14:tracePt t="112238" x="6013450" y="3168650"/>
          <p14:tracePt t="112255" x="6019800" y="3155950"/>
          <p14:tracePt t="112274" x="6032500" y="3149600"/>
          <p14:tracePt t="112305" x="6051550" y="3136900"/>
          <p14:tracePt t="112322" x="6057900" y="3130550"/>
          <p14:tracePt t="112339" x="6076950" y="3117850"/>
          <p14:tracePt t="112343" x="6083300" y="3111500"/>
          <p14:tracePt t="112355" x="6089650" y="3111500"/>
          <p14:tracePt t="112372" x="6096000" y="3105150"/>
          <p14:tracePt t="112413" x="6102350" y="3098800"/>
          <p14:tracePt t="112446" x="6108700" y="3092450"/>
          <p14:tracePt t="112462" x="6115050" y="3092450"/>
          <p14:tracePt t="112470" x="6115050" y="3086100"/>
          <p14:tracePt t="112477" x="6121400" y="3086100"/>
          <p14:tracePt t="112488" x="6134100" y="3079750"/>
          <p14:tracePt t="112505" x="6140450" y="3067050"/>
          <p14:tracePt t="112521" x="6146800" y="3067050"/>
          <p14:tracePt t="112538" x="6153150" y="3067050"/>
          <p14:tracePt t="112555" x="6159500" y="3060700"/>
          <p14:tracePt t="112571" x="6172200" y="3054350"/>
          <p14:tracePt t="112588" x="6184900" y="3048000"/>
          <p14:tracePt t="112605" x="6191250" y="3048000"/>
          <p14:tracePt t="112621" x="6197600" y="3041650"/>
          <p14:tracePt t="112638" x="6210300" y="3035300"/>
          <p14:tracePt t="112655" x="6229350" y="3028950"/>
          <p14:tracePt t="112672" x="6254750" y="3028950"/>
          <p14:tracePt t="112688" x="6273800" y="3016250"/>
          <p14:tracePt t="112721" x="6286500" y="3016250"/>
          <p14:tracePt t="112738" x="6299200" y="3016250"/>
          <p14:tracePt t="112755" x="6305550" y="3016250"/>
          <p14:tracePt t="112772" x="6330950" y="3016250"/>
          <p14:tracePt t="112788" x="6350000" y="3009900"/>
          <p14:tracePt t="112821" x="6369050" y="3009900"/>
          <p14:tracePt t="112838" x="6381750" y="3003550"/>
          <p14:tracePt t="112855" x="6394450" y="3003550"/>
          <p14:tracePt t="112871" x="6407150" y="3003550"/>
          <p14:tracePt t="112889" x="6426200" y="3003550"/>
          <p14:tracePt t="112905" x="6438900" y="3003550"/>
          <p14:tracePt t="112922" x="6451600" y="3003550"/>
          <p14:tracePt t="112938" x="6464300" y="3003550"/>
          <p14:tracePt t="112955" x="6477000" y="3003550"/>
          <p14:tracePt t="112971" x="6489700" y="3003550"/>
          <p14:tracePt t="112988" x="6496050" y="3003550"/>
          <p14:tracePt t="113005" x="6502400" y="3003550"/>
          <p14:tracePt t="113022" x="6515100" y="3003550"/>
          <p14:tracePt t="113038" x="6521450" y="3003550"/>
          <p14:tracePt t="113055" x="6534150" y="3003550"/>
          <p14:tracePt t="113071" x="6540500" y="3016250"/>
          <p14:tracePt t="113088" x="6546850" y="3016250"/>
          <p14:tracePt t="113105" x="6546850" y="3022600"/>
          <p14:tracePt t="113122" x="6553200" y="3022600"/>
          <p14:tracePt t="113138" x="6559550" y="3028950"/>
          <p14:tracePt t="113155" x="6572250" y="3035300"/>
          <p14:tracePt t="113171" x="6578600" y="3041650"/>
          <p14:tracePt t="113188" x="6597650" y="3048000"/>
          <p14:tracePt t="113205" x="6604000" y="3054350"/>
          <p14:tracePt t="113221" x="6616700" y="3060700"/>
          <p14:tracePt t="113255" x="6629400" y="3060700"/>
          <p14:tracePt t="113272" x="6642100" y="3060700"/>
          <p14:tracePt t="113288" x="6648450" y="3073400"/>
          <p14:tracePt t="113321" x="6654800" y="3073400"/>
          <p14:tracePt t="113338" x="6661150" y="3079750"/>
          <p14:tracePt t="113355" x="6673850" y="3092450"/>
          <p14:tracePt t="113372" x="6686550" y="3098800"/>
          <p14:tracePt t="113388" x="6699250" y="3105150"/>
          <p14:tracePt t="113405" x="6705600" y="3111500"/>
          <p14:tracePt t="113423" x="6705600" y="3117850"/>
          <p14:tracePt t="113439" x="6718300" y="3130550"/>
          <p14:tracePt t="113455" x="6724650" y="3136900"/>
          <p14:tracePt t="113472" x="6731000" y="3136900"/>
          <p14:tracePt t="113489" x="6731000" y="3149600"/>
          <p14:tracePt t="113505" x="6737350" y="3155950"/>
          <p14:tracePt t="113525" x="6756400" y="3175000"/>
          <p14:tracePt t="113555" x="6769100" y="3187700"/>
          <p14:tracePt t="113572" x="6781800" y="3194050"/>
          <p14:tracePt t="113589" x="6794500" y="3206750"/>
          <p14:tracePt t="113606" x="6807200" y="3225800"/>
          <p14:tracePt t="113621" x="6813550" y="3232150"/>
          <p14:tracePt t="113640" x="6819900" y="3238500"/>
          <p14:tracePt t="113655" x="6819900" y="3251200"/>
          <p14:tracePt t="113676" x="6826250" y="3257550"/>
          <p14:tracePt t="113689" x="6832600" y="3263900"/>
          <p14:tracePt t="113712" x="6838950" y="3263900"/>
          <p14:tracePt t="114033" x="6838950" y="3257550"/>
          <p14:tracePt t="114051" x="6832600" y="3257550"/>
          <p14:tracePt t="114053" x="6826250" y="3244850"/>
          <p14:tracePt t="114061" x="6819900" y="3244850"/>
          <p14:tracePt t="114072" x="6813550" y="3238500"/>
          <p14:tracePt t="114088" x="6800850" y="3213100"/>
          <p14:tracePt t="114105" x="6794500" y="3181350"/>
          <p14:tracePt t="114122" x="6775450" y="3117850"/>
          <p14:tracePt t="114142" x="6769100" y="3009900"/>
          <p14:tracePt t="114155" x="6762750" y="2978150"/>
          <p14:tracePt t="114176" x="6762750" y="2901950"/>
          <p14:tracePt t="114188" x="6775450" y="2870200"/>
          <p14:tracePt t="114205" x="6813550" y="2819400"/>
          <p14:tracePt t="114221" x="6883400" y="2749550"/>
          <p14:tracePt t="114238" x="6959600" y="2679700"/>
          <p14:tracePt t="114255" x="7029450" y="2616200"/>
          <p14:tracePt t="114274" x="7092950" y="2565400"/>
          <p14:tracePt t="114289" x="7150100" y="2508250"/>
          <p14:tracePt t="114305" x="7181850" y="2470150"/>
          <p14:tracePt t="114322" x="7213600" y="2432050"/>
          <p14:tracePt t="114339" x="7239000" y="2400300"/>
          <p14:tracePt t="114346" x="7251700" y="2387600"/>
          <p14:tracePt t="114355" x="7258050" y="2374900"/>
          <p14:tracePt t="114371" x="7270750" y="2362200"/>
          <p14:tracePt t="114388" x="7283450" y="2349500"/>
          <p14:tracePt t="114406" x="7302500" y="2330450"/>
          <p14:tracePt t="114425" x="7321550" y="2311400"/>
          <p14:tracePt t="114438" x="7346950" y="2286000"/>
          <p14:tracePt t="114455" x="7372350" y="2247900"/>
          <p14:tracePt t="114472" x="7404100" y="2216150"/>
          <p14:tracePt t="114488" x="7410450" y="2197100"/>
          <p14:tracePt t="114505" x="7416800" y="2190750"/>
          <p14:tracePt t="114524" x="7429500" y="2171700"/>
          <p14:tracePt t="114568" x="7429500" y="2165350"/>
          <p14:tracePt t="114581" x="7435850" y="2152650"/>
          <p14:tracePt t="114605" x="7442200" y="2146300"/>
          <p14:tracePt t="114614" x="7442200" y="2139950"/>
          <p14:tracePt t="114629" x="7442200" y="2127250"/>
          <p14:tracePt t="114638" x="7448550" y="2127250"/>
          <p14:tracePt t="114655" x="7454900" y="2114550"/>
          <p14:tracePt t="114674" x="7454900" y="2101850"/>
          <p14:tracePt t="114688" x="7454900" y="2095500"/>
          <p14:tracePt t="114705" x="7461250" y="2076450"/>
          <p14:tracePt t="114722" x="7461250" y="2070100"/>
          <p14:tracePt t="114738" x="7461250" y="2063750"/>
          <p14:tracePt t="114755" x="7461250" y="2057400"/>
          <p14:tracePt t="115070" x="7461250" y="2051050"/>
          <p14:tracePt t="115079" x="7461250" y="2038350"/>
          <p14:tracePt t="115167" x="7467600" y="2038350"/>
          <p14:tracePt t="115178" x="7473950" y="2038350"/>
          <p14:tracePt t="115181" x="7486650" y="2038350"/>
          <p14:tracePt t="115200" x="7493000" y="2038350"/>
          <p14:tracePt t="115207" x="7493000" y="2044700"/>
          <p14:tracePt t="115222" x="7512050" y="2057400"/>
          <p14:tracePt t="115239" x="7518400" y="2076450"/>
          <p14:tracePt t="115255" x="7531100" y="2101850"/>
          <p14:tracePt t="115275" x="7531100" y="2108200"/>
          <p14:tracePt t="115688" x="7531100" y="2114550"/>
          <p14:tracePt t="115696" x="7537450" y="2120900"/>
          <p14:tracePt t="115706" x="7550150" y="2120900"/>
          <p14:tracePt t="115722" x="7575550" y="2120900"/>
          <p14:tracePt t="115738" x="7594600" y="2127250"/>
          <p14:tracePt t="115755" x="7620000" y="2133600"/>
          <p14:tracePt t="115773" x="7626350" y="2133600"/>
          <p14:tracePt t="115788" x="7632700" y="2133600"/>
          <p14:tracePt t="115805" x="7632700" y="2139950"/>
          <p14:tracePt t="115822" x="7639050" y="2139950"/>
          <p14:tracePt t="115855" x="7651750" y="2139950"/>
          <p14:tracePt t="115871" x="7664450" y="2139950"/>
          <p14:tracePt t="115888" x="7677150" y="2114550"/>
          <p14:tracePt t="115905" x="7696200" y="2070100"/>
          <p14:tracePt t="115923" x="7727950" y="2006600"/>
          <p14:tracePt t="115939" x="7740650" y="1962150"/>
          <p14:tracePt t="115955" x="7759700" y="1905000"/>
          <p14:tracePt t="115972" x="7772400" y="1854200"/>
          <p14:tracePt t="115988" x="7797800" y="1828800"/>
          <p14:tracePt t="116005" x="7823200" y="1778000"/>
          <p14:tracePt t="116024" x="7842250" y="1765300"/>
          <p14:tracePt t="116038" x="7854950" y="1758950"/>
          <p14:tracePt t="116055" x="7867650" y="1752600"/>
          <p14:tracePt t="116072" x="7874000" y="1746250"/>
          <p14:tracePt t="116089" x="7893050" y="1733550"/>
          <p14:tracePt t="116105" x="7912100" y="1720850"/>
          <p14:tracePt t="116122" x="7931150" y="1708150"/>
          <p14:tracePt t="116138" x="7937500" y="1701800"/>
          <p14:tracePt t="116155" x="7950200" y="1695450"/>
          <p14:tracePt t="116175" x="7950200" y="1689100"/>
          <p14:tracePt t="116224" x="7962900" y="1689100"/>
          <p14:tracePt t="116242" x="7969250" y="1689100"/>
          <p14:tracePt t="116246" x="7975600" y="1682750"/>
          <p14:tracePt t="116254" x="7981950" y="1682750"/>
          <p14:tracePt t="116272" x="7994650" y="1670050"/>
          <p14:tracePt t="116305" x="8001000" y="1663700"/>
          <p14:tracePt t="116322" x="8001000" y="1657350"/>
          <p14:tracePt t="116338" x="8007350" y="1657350"/>
          <p14:tracePt t="116355" x="8007350" y="1651000"/>
          <p14:tracePt t="117253" x="7994650" y="1651000"/>
          <p14:tracePt t="117262" x="7981950" y="1651000"/>
          <p14:tracePt t="117271" x="7975600" y="1651000"/>
          <p14:tracePt t="117288" x="7962900" y="1651000"/>
          <p14:tracePt t="117305" x="7956550" y="1651000"/>
          <p14:tracePt t="117322" x="7950200" y="1651000"/>
          <p14:tracePt t="117344" x="7943850" y="1651000"/>
          <p14:tracePt t="117488" x="7937500" y="1651000"/>
          <p14:tracePt t="117521" x="7924800" y="1651000"/>
          <p14:tracePt t="117549" x="7918450" y="1651000"/>
          <p14:tracePt t="117566" x="7918450" y="1657350"/>
          <p14:tracePt t="117643" x="7905750" y="1657350"/>
          <p14:tracePt t="117648" x="7893050" y="1657350"/>
          <p14:tracePt t="117655" x="7880350" y="1657350"/>
          <p14:tracePt t="117675" x="7854950" y="1657350"/>
          <p14:tracePt t="117688" x="7823200" y="1657350"/>
          <p14:tracePt t="117705" x="7816850" y="1657350"/>
          <p14:tracePt t="117722" x="7804150" y="1657350"/>
          <p14:tracePt t="117738" x="7785100" y="1651000"/>
          <p14:tracePt t="117755" x="7721600" y="1638300"/>
          <p14:tracePt t="117773" x="7613650" y="1619250"/>
          <p14:tracePt t="117788" x="7562850" y="1612900"/>
          <p14:tracePt t="117805" x="7467600" y="1600200"/>
          <p14:tracePt t="117821" x="7423150" y="1600200"/>
          <p14:tracePt t="117838" x="7397750" y="1600200"/>
          <p14:tracePt t="117855" x="7346950" y="1625600"/>
          <p14:tracePt t="117872" x="7302500" y="1651000"/>
          <p14:tracePt t="117888" x="7251700" y="1695450"/>
          <p14:tracePt t="117904" x="7162800" y="1746250"/>
          <p14:tracePt t="117922" x="7118350" y="1790700"/>
          <p14:tracePt t="117939" x="7048500" y="1828800"/>
          <p14:tracePt t="117956" x="6953250" y="1873250"/>
          <p14:tracePt t="117973" x="6921500" y="1892300"/>
          <p14:tracePt t="117989" x="6870700" y="1911350"/>
          <p14:tracePt t="118005" x="6858000" y="1917700"/>
          <p14:tracePt t="118024" x="6832600" y="1924050"/>
          <p14:tracePt t="118038" x="6781800" y="1936750"/>
          <p14:tracePt t="118055" x="6756400" y="1943100"/>
          <p14:tracePt t="118072" x="6737350" y="1949450"/>
          <p14:tracePt t="118088" x="6711950" y="1962150"/>
          <p14:tracePt t="118105" x="6686550" y="1974850"/>
          <p14:tracePt t="118121" x="6661150" y="1993900"/>
          <p14:tracePt t="118138" x="6642100" y="2000250"/>
          <p14:tracePt t="118154" x="6642100" y="2006600"/>
          <p14:tracePt t="118230" x="6629400" y="2000250"/>
          <p14:tracePt t="118262" x="6629400" y="1993900"/>
          <p14:tracePt t="118269" x="6623050" y="1981200"/>
          <p14:tracePt t="118278" x="6623050" y="1974850"/>
          <p14:tracePt t="118288" x="6623050" y="1962150"/>
          <p14:tracePt t="118304" x="6623050" y="1955800"/>
          <p14:tracePt t="118321" x="6623050" y="1943100"/>
          <p14:tracePt t="118338" x="6635750" y="1917700"/>
          <p14:tracePt t="118341" x="6648450" y="1892300"/>
          <p14:tracePt t="118355" x="6673850" y="1879600"/>
          <p14:tracePt t="118371" x="6718300" y="1841500"/>
          <p14:tracePt t="118388" x="6781800" y="1809750"/>
          <p14:tracePt t="118404" x="6927850" y="1739900"/>
          <p14:tracePt t="118422" x="7023100" y="1701800"/>
          <p14:tracePt t="118438" x="7092950" y="1670050"/>
          <p14:tracePt t="118455" x="7124700" y="1657350"/>
          <p14:tracePt t="118472" x="7131050" y="1657350"/>
          <p14:tracePt t="118522" x="7137400" y="1651000"/>
          <p14:tracePt t="118536" x="7150100" y="1651000"/>
          <p14:tracePt t="118544" x="7169150" y="1651000"/>
          <p14:tracePt t="118555" x="7194550" y="1638300"/>
          <p14:tracePt t="118572" x="7226300" y="1631950"/>
          <p14:tracePt t="118588" x="7277100" y="1612900"/>
          <p14:tracePt t="118604" x="7353300" y="1606550"/>
          <p14:tracePt t="118621" x="7385050" y="1606550"/>
          <p14:tracePt t="118638" x="7391400" y="1606550"/>
          <p14:tracePt t="118679" x="7404100" y="1606550"/>
          <p14:tracePt t="118688" x="7410450" y="1606550"/>
          <p14:tracePt t="118705" x="7429500" y="1606550"/>
          <p14:tracePt t="118722" x="7442200" y="1606550"/>
          <p14:tracePt t="118738" x="7461250" y="1606550"/>
          <p14:tracePt t="118755" x="7499350" y="1606550"/>
          <p14:tracePt t="118775" x="7556500" y="1600200"/>
          <p14:tracePt t="118789" x="7569200" y="1600200"/>
          <p14:tracePt t="118805" x="7607300" y="1600200"/>
          <p14:tracePt t="118821" x="7632700" y="1600200"/>
          <p14:tracePt t="118838" x="7645400" y="1600200"/>
          <p14:tracePt t="118855" x="7664450" y="1600200"/>
          <p14:tracePt t="118871" x="7683500" y="1600200"/>
          <p14:tracePt t="118888" x="7702550" y="1600200"/>
          <p14:tracePt t="118905" x="7727950" y="1600200"/>
          <p14:tracePt t="118925" x="7753350" y="1606550"/>
          <p14:tracePt t="118938" x="7759700" y="1606550"/>
          <p14:tracePt t="118955" x="7778750" y="1606550"/>
          <p14:tracePt t="118971" x="7804150" y="1612900"/>
          <p14:tracePt t="118988" x="7823200" y="1619250"/>
          <p14:tracePt t="119005" x="7854950" y="1619250"/>
          <p14:tracePt t="119023" x="7880350" y="1619250"/>
          <p14:tracePt t="119038" x="7905750" y="1619250"/>
          <p14:tracePt t="119055" x="7918450" y="1619250"/>
          <p14:tracePt t="119072" x="7924800" y="1619250"/>
          <p14:tracePt t="119088" x="7937500" y="1619250"/>
          <p14:tracePt t="119105" x="7943850" y="1619250"/>
          <p14:tracePt t="119121" x="7956550" y="1619250"/>
          <p14:tracePt t="119138" x="7975600" y="1619250"/>
          <p14:tracePt t="119154" x="7994650" y="1619250"/>
          <p14:tracePt t="119175" x="8013700" y="1619250"/>
          <p14:tracePt t="119204" x="8032750" y="1619250"/>
          <p14:tracePt t="119221" x="8039100" y="1619250"/>
          <p14:tracePt t="119238" x="8051800" y="1619250"/>
          <p14:tracePt t="119255" x="8058150" y="1619250"/>
          <p14:tracePt t="119346" x="8064500" y="1619250"/>
          <p14:tracePt t="119363" x="8064500" y="1606550"/>
          <p14:tracePt t="119366" x="8045450" y="1606550"/>
          <p14:tracePt t="119375" x="8020050" y="1600200"/>
          <p14:tracePt t="119388" x="7969250" y="1581150"/>
          <p14:tracePt t="119404" x="7867650" y="1549400"/>
          <p14:tracePt t="119423" x="7797800" y="1536700"/>
          <p14:tracePt t="119438" x="7759700" y="1536700"/>
          <p14:tracePt t="119454" x="7734300" y="1536700"/>
          <p14:tracePt t="119471" x="7702550" y="1536700"/>
          <p14:tracePt t="119488" x="7677150" y="1536700"/>
          <p14:tracePt t="119505" x="7639050" y="1549400"/>
          <p14:tracePt t="119521" x="7588250" y="1562100"/>
          <p14:tracePt t="119538" x="7512050" y="1574800"/>
          <p14:tracePt t="119555" x="7442200" y="1587500"/>
          <p14:tracePt t="119571" x="7391400" y="1600200"/>
          <p14:tracePt t="119588" x="7334250" y="1606550"/>
          <p14:tracePt t="119605" x="7258050" y="1631950"/>
          <p14:tracePt t="119621" x="7219950" y="1651000"/>
          <p14:tracePt t="119638" x="7200900" y="1657350"/>
          <p14:tracePt t="119655" x="7175500" y="1663700"/>
          <p14:tracePt t="119675" x="7156450" y="1670050"/>
          <p14:tracePt t="119688" x="7124700" y="1682750"/>
          <p14:tracePt t="119705" x="7099300" y="1689100"/>
          <p14:tracePt t="119722" x="7067550" y="1701800"/>
          <p14:tracePt t="119738" x="7042150" y="1708150"/>
          <p14:tracePt t="119755" x="7016750" y="1714500"/>
          <p14:tracePt t="119774" x="6972300" y="1727200"/>
          <p14:tracePt t="119788" x="6959600" y="1727200"/>
          <p14:tracePt t="119804" x="6927850" y="1739900"/>
          <p14:tracePt t="119821" x="6915150" y="1752600"/>
          <p14:tracePt t="119838" x="6902450" y="1758950"/>
          <p14:tracePt t="119855" x="6883400" y="1778000"/>
          <p14:tracePt t="119872" x="6864350" y="1790700"/>
          <p14:tracePt t="119888" x="6851650" y="1797050"/>
          <p14:tracePt t="119904" x="6826250" y="1816100"/>
          <p14:tracePt t="119923" x="6819900" y="1828800"/>
          <p14:tracePt t="119938" x="6794500" y="1854200"/>
          <p14:tracePt t="119954" x="6769100" y="1879600"/>
          <p14:tracePt t="119971" x="6743700" y="1905000"/>
          <p14:tracePt t="119988" x="6711950" y="1936750"/>
          <p14:tracePt t="120005" x="6680200" y="1968500"/>
          <p14:tracePt t="120023" x="6673850" y="1981200"/>
          <p14:tracePt t="120038" x="6661150" y="2000250"/>
          <p14:tracePt t="120055" x="6654800" y="2025650"/>
          <p14:tracePt t="120072" x="6635750" y="2057400"/>
          <p14:tracePt t="120088" x="6629400" y="2089150"/>
          <p14:tracePt t="120105" x="6604000" y="2120900"/>
          <p14:tracePt t="120121" x="6584950" y="2165350"/>
          <p14:tracePt t="120138" x="6565900" y="2197100"/>
          <p14:tracePt t="120155" x="6553200" y="2222500"/>
          <p14:tracePt t="120175" x="6534150" y="2260600"/>
          <p14:tracePt t="120188" x="6527800" y="2279650"/>
          <p14:tracePt t="120204" x="6515100" y="2305050"/>
          <p14:tracePt t="120221" x="6508750" y="2317750"/>
          <p14:tracePt t="120238" x="6496050" y="2336800"/>
          <p14:tracePt t="120254" x="6489700" y="2349500"/>
          <p14:tracePt t="120271" x="6483350" y="2368550"/>
          <p14:tracePt t="120288" x="6464300" y="2393950"/>
          <p14:tracePt t="120305" x="6445250" y="2419350"/>
          <p14:tracePt t="120322" x="6407150" y="2463800"/>
          <p14:tracePt t="120338" x="6388100" y="2495550"/>
          <p14:tracePt t="120345" x="6362700" y="2514600"/>
          <p14:tracePt t="120355" x="6356350" y="2533650"/>
          <p14:tracePt t="120371" x="6311900" y="2565400"/>
          <p14:tracePt t="120388" x="6280150" y="2578100"/>
          <p14:tracePt t="120405" x="6273800" y="2590800"/>
          <p14:tracePt t="120425" x="6267450" y="2597150"/>
          <p14:tracePt t="120438" x="6248400" y="2597150"/>
          <p14:tracePt t="120455" x="6235700" y="2609850"/>
          <p14:tracePt t="120472" x="6210300" y="2609850"/>
          <p14:tracePt t="120488" x="6197600" y="2609850"/>
          <p14:tracePt t="120505" x="6191250" y="2609850"/>
          <p14:tracePt t="120525" x="6146800" y="2571750"/>
          <p14:tracePt t="120538" x="6140450" y="2559050"/>
          <p14:tracePt t="120555" x="6134100" y="2520950"/>
          <p14:tracePt t="120571" x="6121400" y="2508250"/>
          <p14:tracePt t="120588" x="6121400" y="2489200"/>
          <p14:tracePt t="120605" x="6121400" y="2476500"/>
          <p14:tracePt t="120621" x="6121400" y="2451100"/>
          <p14:tracePt t="120638" x="6134100" y="2419350"/>
          <p14:tracePt t="120655" x="6191250" y="2355850"/>
          <p14:tracePt t="120674" x="6248400" y="2298700"/>
          <p14:tracePt t="120688" x="6318250" y="2222500"/>
          <p14:tracePt t="120705" x="6362700" y="2171700"/>
          <p14:tracePt t="120721" x="6419850" y="2108200"/>
          <p14:tracePt t="120738" x="6470650" y="2063750"/>
          <p14:tracePt t="120755" x="6508750" y="2032000"/>
          <p14:tracePt t="120772" x="6540500" y="2006600"/>
          <p14:tracePt t="120789" x="6591300" y="1968500"/>
          <p14:tracePt t="120805" x="6616700" y="1943100"/>
          <p14:tracePt t="120821" x="6667500" y="1911350"/>
          <p14:tracePt t="120838" x="6705600" y="1879600"/>
          <p14:tracePt t="120854" x="6743700" y="1854200"/>
          <p14:tracePt t="120871" x="6762750" y="1835150"/>
          <p14:tracePt t="120888" x="6807200" y="1803400"/>
          <p14:tracePt t="120904" x="6858000" y="1784350"/>
          <p14:tracePt t="120923" x="6908800" y="1771650"/>
          <p14:tracePt t="120938" x="6953250" y="1752600"/>
          <p14:tracePt t="120954" x="6985000" y="1746250"/>
          <p14:tracePt t="120972" x="7016750" y="1727200"/>
          <p14:tracePt t="120990" x="7048500" y="1720850"/>
          <p14:tracePt t="121004" x="7073900" y="1701800"/>
          <p14:tracePt t="121023" x="7124700" y="1695450"/>
          <p14:tracePt t="121038" x="7181850" y="1676400"/>
          <p14:tracePt t="121054" x="7245350" y="1651000"/>
          <p14:tracePt t="121071" x="7289800" y="1644650"/>
          <p14:tracePt t="121088" x="7340600" y="1625600"/>
          <p14:tracePt t="121104" x="7397750" y="1612900"/>
          <p14:tracePt t="121122" x="7435850" y="1600200"/>
          <p14:tracePt t="121138" x="7480300" y="1587500"/>
          <p14:tracePt t="121155" x="7537450" y="1587500"/>
          <p14:tracePt t="121175" x="7651750" y="1568450"/>
          <p14:tracePt t="121188" x="7683500" y="1568450"/>
          <p14:tracePt t="121205" x="7810500" y="1555750"/>
          <p14:tracePt t="121221" x="7893050" y="1555750"/>
          <p14:tracePt t="121238" x="7969250" y="1555750"/>
          <p14:tracePt t="121255" x="8032750" y="1555750"/>
          <p14:tracePt t="121271" x="8096250" y="1581150"/>
          <p14:tracePt t="121288" x="8166100" y="1606550"/>
          <p14:tracePt t="121304" x="8248650" y="1663700"/>
          <p14:tracePt t="121321" x="8305800" y="1695450"/>
          <p14:tracePt t="121338" x="8343900" y="1708150"/>
          <p14:tracePt t="121341" x="8375650" y="1727200"/>
          <p14:tracePt t="121354" x="8388350" y="1727200"/>
          <p14:tracePt t="121371" x="8413750" y="1739900"/>
          <p14:tracePt t="121503" x="8413750" y="1727200"/>
          <p14:tracePt t="121511" x="8407400" y="1708150"/>
          <p14:tracePt t="121521" x="8407400" y="1701800"/>
          <p14:tracePt t="121538" x="8356600" y="1651000"/>
          <p14:tracePt t="121554" x="8324850" y="1600200"/>
          <p14:tracePt t="121571" x="8261350" y="1536700"/>
          <p14:tracePt t="121588" x="8172450" y="1454150"/>
          <p14:tracePt t="121604" x="8083550" y="1409700"/>
          <p14:tracePt t="121621" x="7956550" y="1352550"/>
          <p14:tracePt t="121638" x="7899400" y="1327150"/>
          <p14:tracePt t="121655" x="7848600" y="1301750"/>
          <p14:tracePt t="121675" x="7785100" y="1282700"/>
          <p14:tracePt t="121688" x="7715250" y="1263650"/>
          <p14:tracePt t="121704" x="7664450" y="1244600"/>
          <p14:tracePt t="121721" x="7639050" y="1238250"/>
          <p14:tracePt t="121738" x="7626350" y="1238250"/>
          <p14:tracePt t="121754" x="7613650" y="1238250"/>
          <p14:tracePt t="121788" x="7588250" y="1250950"/>
          <p14:tracePt t="121805" x="7512050" y="1289050"/>
          <p14:tracePt t="121821" x="7410450" y="1346200"/>
          <p14:tracePt t="121838" x="7302500" y="1416050"/>
          <p14:tracePt t="121854" x="7207250" y="1473200"/>
          <p14:tracePt t="121871" x="7137400" y="1517650"/>
          <p14:tracePt t="121888" x="7118350" y="1536700"/>
          <p14:tracePt t="121904" x="7099300" y="1543050"/>
          <p14:tracePt t="121922" x="7086600" y="1549400"/>
          <p14:tracePt t="121937" x="7073900" y="1555750"/>
          <p14:tracePt t="121954" x="7048500" y="1568450"/>
          <p14:tracePt t="121972" x="6997700" y="1606550"/>
          <p14:tracePt t="121989" x="6959600" y="1631950"/>
          <p14:tracePt t="122005" x="6946900" y="1644650"/>
          <p14:tracePt t="122021" x="6934200" y="1657350"/>
          <p14:tracePt t="122038" x="6921500" y="1657350"/>
          <p14:tracePt t="122113" x="6915150" y="1657350"/>
          <p14:tracePt t="122134" x="6915150" y="1644650"/>
          <p14:tracePt t="122142" x="6915150" y="1625600"/>
          <p14:tracePt t="122149" x="6915150" y="1612900"/>
          <p14:tracePt t="122158" x="6915150" y="1600200"/>
          <p14:tracePt t="122173" x="6921500" y="1555750"/>
          <p14:tracePt t="122189" x="6940550" y="1530350"/>
          <p14:tracePt t="122204" x="6972300" y="1498600"/>
          <p14:tracePt t="122221" x="7029450" y="1460500"/>
          <p14:tracePt t="122239" x="7073900" y="1435100"/>
          <p14:tracePt t="122255" x="7137400" y="1409700"/>
          <p14:tracePt t="122274" x="7200900" y="1384300"/>
          <p14:tracePt t="122288" x="7245350" y="1358900"/>
          <p14:tracePt t="122304" x="7277100" y="1352550"/>
          <p14:tracePt t="122321" x="7327900" y="1333500"/>
          <p14:tracePt t="122338" x="7397750" y="1314450"/>
          <p14:tracePt t="122341" x="7435850" y="1301750"/>
          <p14:tracePt t="122354" x="7461250" y="1301750"/>
          <p14:tracePt t="122371" x="7531100" y="1282700"/>
          <p14:tracePt t="122388" x="7575550" y="1270000"/>
          <p14:tracePt t="122404" x="7588250" y="1257300"/>
          <p14:tracePt t="122425" x="7620000" y="1250950"/>
          <p14:tracePt t="122438" x="7651750" y="1244600"/>
          <p14:tracePt t="122454" x="7670800" y="1238250"/>
          <p14:tracePt t="122471" x="7696200" y="1231900"/>
          <p14:tracePt t="122488" x="7734300" y="1225550"/>
          <p14:tracePt t="122505" x="7772400" y="1225550"/>
          <p14:tracePt t="122521" x="7835900" y="1206500"/>
          <p14:tracePt t="122538" x="7893050" y="1206500"/>
          <p14:tracePt t="122554" x="7950200" y="1200150"/>
          <p14:tracePt t="122571" x="7981950" y="1200150"/>
          <p14:tracePt t="122588" x="8026400" y="1200150"/>
          <p14:tracePt t="122604" x="8032750" y="1200150"/>
          <p14:tracePt t="122621" x="8070850" y="1212850"/>
          <p14:tracePt t="122637" x="8089900" y="1225550"/>
          <p14:tracePt t="122654" x="8134350" y="1238250"/>
          <p14:tracePt t="122673" x="8166100" y="1250950"/>
          <p14:tracePt t="122688" x="8197850" y="1276350"/>
          <p14:tracePt t="122704" x="8223250" y="1289050"/>
          <p14:tracePt t="122721" x="8248650" y="1301750"/>
          <p14:tracePt t="122737" x="8267700" y="1308100"/>
          <p14:tracePt t="122755" x="8274050" y="1308100"/>
          <p14:tracePt t="122956" x="8191500" y="1289050"/>
          <p14:tracePt t="122971" x="8140700" y="1282700"/>
          <p14:tracePt t="122988" x="8039100" y="1263650"/>
          <p14:tracePt t="123004" x="7918450" y="1244600"/>
          <p14:tracePt t="123024" x="7778750" y="1231900"/>
          <p14:tracePt t="123038" x="7689850" y="1231900"/>
          <p14:tracePt t="123055" x="7639050" y="1231900"/>
          <p14:tracePt t="123071" x="7588250" y="1231900"/>
          <p14:tracePt t="123088" x="7531100" y="1257300"/>
          <p14:tracePt t="123104" x="7493000" y="1282700"/>
          <p14:tracePt t="123121" x="7442200" y="1308100"/>
          <p14:tracePt t="123138" x="7385050" y="1346200"/>
          <p14:tracePt t="123154" x="7334250" y="1371600"/>
          <p14:tracePt t="123172" x="7245350" y="1422400"/>
          <p14:tracePt t="123187" x="7226300" y="1428750"/>
          <p14:tracePt t="123204" x="7200900" y="1454150"/>
          <p14:tracePt t="123221" x="7194550" y="1460500"/>
          <p14:tracePt t="123237" x="7188200" y="1466850"/>
          <p14:tracePt t="123254" x="7175500" y="1479550"/>
          <p14:tracePt t="123272" x="7169150" y="1485900"/>
          <p14:tracePt t="123287" x="7156450" y="1504950"/>
          <p14:tracePt t="123304" x="7143750" y="1517650"/>
          <p14:tracePt t="123321" x="7137400" y="1517650"/>
          <p14:tracePt t="123480" x="7124700" y="1517650"/>
          <p14:tracePt t="123492" x="7086600" y="1517650"/>
          <p14:tracePt t="123504" x="7061200" y="1530350"/>
          <p14:tracePt t="123523" x="7004050" y="1536700"/>
          <p14:tracePt t="123538" x="6965950" y="1536700"/>
          <p14:tracePt t="123554" x="6934200" y="1536700"/>
          <p14:tracePt t="123588" x="6921500" y="1536700"/>
          <p14:tracePt t="123687" x="6921500" y="1524000"/>
          <p14:tracePt t="123696" x="6921500" y="1517650"/>
          <p14:tracePt t="123707" x="6934200" y="1504950"/>
          <p14:tracePt t="123721" x="6946900" y="1492250"/>
          <p14:tracePt t="123737" x="6959600" y="1473200"/>
          <p14:tracePt t="123754" x="6959600" y="1466850"/>
          <p14:tracePt t="123799" x="6965950" y="1466850"/>
          <p14:tracePt t="123806" x="6972300" y="1460500"/>
          <p14:tracePt t="123814" x="6985000" y="1447800"/>
          <p14:tracePt t="123830" x="6997700" y="1435100"/>
          <p14:tracePt t="123839" x="7010400" y="1422400"/>
          <p14:tracePt t="123854" x="7054850" y="1390650"/>
          <p14:tracePt t="123871" x="7131050" y="1346200"/>
          <p14:tracePt t="123888" x="7200900" y="1314450"/>
          <p14:tracePt t="123904" x="7226300" y="1308100"/>
          <p14:tracePt t="123923" x="7232650" y="1308100"/>
          <p14:tracePt t="123958" x="7251700" y="1308100"/>
          <p14:tracePt t="123974" x="7258050" y="1308100"/>
          <p14:tracePt t="123987" x="7270750" y="1308100"/>
          <p14:tracePt t="124004" x="7283450" y="1308100"/>
          <p14:tracePt t="124071" x="7289800" y="1308100"/>
          <p14:tracePt t="124081" x="7296150" y="1308100"/>
          <p14:tracePt t="124087" x="7315200" y="1308100"/>
          <p14:tracePt t="124104" x="7346950" y="1295400"/>
          <p14:tracePt t="124121" x="7404100" y="1270000"/>
          <p14:tracePt t="124138" x="7454900" y="1257300"/>
          <p14:tracePt t="124154" x="7486650" y="1250950"/>
          <p14:tracePt t="124173" x="7499350" y="1250950"/>
          <p14:tracePt t="124188" x="7512050" y="1250950"/>
          <p14:tracePt t="124204" x="7518400" y="1250950"/>
          <p14:tracePt t="124221" x="7537450" y="1250950"/>
          <p14:tracePt t="124237" x="7556500" y="1250950"/>
          <p14:tracePt t="124254" x="7575550" y="1250950"/>
          <p14:tracePt t="124272" x="7594600" y="1250950"/>
          <p14:tracePt t="124287" x="7607300" y="1250950"/>
          <p14:tracePt t="124304" x="7620000" y="1238250"/>
          <p14:tracePt t="124321" x="7632700" y="1231900"/>
          <p14:tracePt t="124337" x="7639050" y="1225550"/>
          <p14:tracePt t="124341" x="7645400" y="1219200"/>
          <p14:tracePt t="124354" x="7651750" y="1219200"/>
          <p14:tracePt t="124371" x="7670800" y="1212850"/>
          <p14:tracePt t="124387" x="7683500" y="1206500"/>
          <p14:tracePt t="124405" x="7696200" y="1206500"/>
          <p14:tracePt t="124424" x="7715250" y="1206500"/>
          <p14:tracePt t="124438" x="7747000" y="1206500"/>
          <p14:tracePt t="124454" x="7778750" y="1200150"/>
          <p14:tracePt t="124471" x="7810500" y="1200150"/>
          <p14:tracePt t="124488" x="7842250" y="1193800"/>
          <p14:tracePt t="124504" x="7867650" y="1187450"/>
          <p14:tracePt t="124523" x="7880350" y="1187450"/>
          <p14:tracePt t="124568" x="7886700" y="1187450"/>
          <p14:tracePt t="124600" x="7899400" y="1187450"/>
          <p14:tracePt t="124615" x="7899400" y="1200150"/>
          <p14:tracePt t="124625" x="7899400" y="1206500"/>
          <p14:tracePt t="124638" x="7899400" y="1212850"/>
          <p14:tracePt t="124654" x="7899400" y="1225550"/>
          <p14:tracePt t="124674" x="7899400" y="1231900"/>
          <p14:tracePt t="124688" x="7893050" y="1231900"/>
          <p14:tracePt t="124705" x="7874000" y="1231900"/>
          <p14:tracePt t="124721" x="7842250" y="1231900"/>
          <p14:tracePt t="124738" x="7791450" y="1231900"/>
          <p14:tracePt t="124754" x="7715250" y="1225550"/>
          <p14:tracePt t="124772" x="7645400" y="1219200"/>
          <p14:tracePt t="124788" x="7537450" y="1212850"/>
          <p14:tracePt t="124804" x="7499350" y="1212850"/>
          <p14:tracePt t="124821" x="7410450" y="1238250"/>
          <p14:tracePt t="124837" x="7353300" y="1263650"/>
          <p14:tracePt t="124854" x="7277100" y="1301750"/>
          <p14:tracePt t="124871" x="7219950" y="1333500"/>
          <p14:tracePt t="124887" x="7143750" y="1377950"/>
          <p14:tracePt t="124904" x="7092950" y="1422400"/>
          <p14:tracePt t="124923" x="7048500" y="1447800"/>
          <p14:tracePt t="124938" x="7016750" y="1460500"/>
          <p14:tracePt t="125018" x="7010400" y="1460500"/>
          <p14:tracePt t="125029" x="7004050" y="1466850"/>
          <p14:tracePt t="125177" x="7004050" y="1454150"/>
          <p14:tracePt t="125181" x="7016750" y="1435100"/>
          <p14:tracePt t="125190" x="7042150" y="1403350"/>
          <p14:tracePt t="125204" x="7061200" y="1384300"/>
          <p14:tracePt t="125221" x="7194550" y="1320800"/>
          <p14:tracePt t="125237" x="7277100" y="1289050"/>
          <p14:tracePt t="125254" x="7353300" y="1276350"/>
          <p14:tracePt t="125271" x="7404100" y="1276350"/>
          <p14:tracePt t="125287" x="7448550" y="1276350"/>
          <p14:tracePt t="125304" x="7473950" y="1276350"/>
          <p14:tracePt t="125321" x="7486650" y="1270000"/>
          <p14:tracePt t="125337" x="7493000" y="1263650"/>
          <p14:tracePt t="125340" x="7499350" y="1263650"/>
          <p14:tracePt t="125371" x="7512050" y="1257300"/>
          <p14:tracePt t="125388" x="7537450" y="1244600"/>
          <p14:tracePt t="125404" x="7581900" y="1219200"/>
          <p14:tracePt t="125423" x="7645400" y="1219200"/>
          <p14:tracePt t="125438" x="7715250" y="1212850"/>
          <p14:tracePt t="125454" x="7804150" y="1193800"/>
          <p14:tracePt t="125471" x="7848600" y="1187450"/>
          <p14:tracePt t="125487" x="7861300" y="1181100"/>
          <p14:tracePt t="125504" x="7867650" y="1181100"/>
          <p14:tracePt t="125523" x="7874000" y="1181100"/>
          <p14:tracePt t="125537" x="7886700" y="1181100"/>
          <p14:tracePt t="125554" x="7899400" y="1181100"/>
          <p14:tracePt t="125571" x="7924800" y="1181100"/>
          <p14:tracePt t="125588" x="8007350" y="1181100"/>
          <p14:tracePt t="125605" x="8064500" y="1181100"/>
          <p14:tracePt t="125621" x="8153400" y="1181100"/>
          <p14:tracePt t="125638" x="8242300" y="1193800"/>
          <p14:tracePt t="125654" x="8312150" y="1200150"/>
          <p14:tracePt t="125675" x="8356600" y="1206500"/>
          <p14:tracePt t="125687" x="8362950" y="1206500"/>
          <p14:tracePt t="125704" x="8369300" y="1212850"/>
          <p14:tracePt t="126325" x="8369300" y="1219200"/>
          <p14:tracePt t="126334" x="8350250" y="1238250"/>
          <p14:tracePt t="126342" x="8331200" y="1263650"/>
          <p14:tracePt t="126354" x="8312150" y="1282700"/>
          <p14:tracePt t="126371" x="8274050" y="1339850"/>
          <p14:tracePt t="126387" x="8242300" y="1377950"/>
          <p14:tracePt t="126404" x="8204200" y="1441450"/>
          <p14:tracePt t="126423" x="8159750" y="1549400"/>
          <p14:tracePt t="126437" x="8147050" y="1593850"/>
          <p14:tracePt t="126454" x="8128000" y="1619250"/>
          <p14:tracePt t="126470" x="8128000" y="1631950"/>
          <p14:tracePt t="126487" x="8128000" y="1638300"/>
          <p14:tracePt t="126521" x="8128000" y="1644650"/>
          <p14:tracePt t="126542" x="8121650" y="1651000"/>
          <p14:tracePt t="126554" x="8121650" y="1657350"/>
          <p14:tracePt t="126571" x="8102600" y="1670050"/>
          <p14:tracePt t="126587" x="8051800" y="1701800"/>
          <p14:tracePt t="126604" x="8039100" y="1708150"/>
          <p14:tracePt t="126656" x="8032750" y="1708150"/>
          <p14:tracePt t="126822" x="8032750" y="1714500"/>
          <p14:tracePt t="126830" x="8020050" y="1720850"/>
          <p14:tracePt t="126838" x="8013700" y="1727200"/>
          <p14:tracePt t="126854" x="7988300" y="1758950"/>
          <p14:tracePt t="126870" x="7975600" y="1790700"/>
          <p14:tracePt t="126887" x="7962900" y="1828800"/>
          <p14:tracePt t="126904" x="7956550" y="1860550"/>
          <p14:tracePt t="126924" x="7950200" y="1879600"/>
          <p14:tracePt t="126937" x="7937500" y="1898650"/>
          <p14:tracePt t="126954" x="7931150" y="1917700"/>
          <p14:tracePt t="126970" x="7931150" y="1930400"/>
          <p14:tracePt t="126990" x="7931150" y="1968500"/>
          <p14:tracePt t="127004" x="7931150" y="1981200"/>
          <p14:tracePt t="127022" x="7931150" y="1987550"/>
          <p14:tracePt t="127038" x="7918450" y="2006600"/>
          <p14:tracePt t="127054" x="7918450" y="2012950"/>
          <p14:tracePt t="127199" x="7918450" y="1993900"/>
          <p14:tracePt t="127208" x="7918450" y="1974850"/>
          <p14:tracePt t="127221" x="7931150" y="1930400"/>
          <p14:tracePt t="127238" x="7943850" y="1905000"/>
          <p14:tracePt t="127254" x="7950200" y="1885950"/>
          <p14:tracePt t="127271" x="7975600" y="1854200"/>
          <p14:tracePt t="127287" x="7988300" y="1841500"/>
          <p14:tracePt t="127304" x="7994650" y="1828800"/>
          <p14:tracePt t="127321" x="8007350" y="1816100"/>
          <p14:tracePt t="127338" x="8026400" y="1790700"/>
          <p14:tracePt t="127344" x="8039100" y="1778000"/>
          <p14:tracePt t="127354" x="8051800" y="1771650"/>
          <p14:tracePt t="127371" x="8064500" y="1752600"/>
          <p14:tracePt t="127387" x="8077200" y="1739900"/>
          <p14:tracePt t="127404" x="8083550" y="1733550"/>
          <p14:tracePt t="127923" x="8083550" y="1739900"/>
          <p14:tracePt t="127934" x="8083550" y="1752600"/>
          <p14:tracePt t="127942" x="8083550" y="1758950"/>
          <p14:tracePt t="127954" x="8083550" y="1771650"/>
          <p14:tracePt t="127971" x="8083550" y="1790700"/>
          <p14:tracePt t="127989" x="8077200" y="1828800"/>
          <p14:tracePt t="128004" x="8077200" y="1860550"/>
          <p14:tracePt t="128023" x="8077200" y="1892300"/>
          <p14:tracePt t="128037" x="8077200" y="1917700"/>
          <p14:tracePt t="128054" x="8077200" y="1936750"/>
          <p14:tracePt t="128070" x="8077200" y="1949450"/>
          <p14:tracePt t="128104" x="8077200" y="1955800"/>
          <p14:tracePt t="128183" x="8077200" y="1968500"/>
          <p14:tracePt t="128974" x="8077200" y="1974850"/>
          <p14:tracePt t="129178" x="8077200" y="1981200"/>
          <p14:tracePt t="129281" x="8083550" y="1987550"/>
          <p14:tracePt t="129285" x="8083550" y="1993900"/>
          <p14:tracePt t="129293" x="8089900" y="1993900"/>
          <p14:tracePt t="129327" x="8089900" y="2000250"/>
          <p14:tracePt t="130614" x="8089900" y="1993900"/>
          <p14:tracePt t="130622" x="8089900" y="1981200"/>
          <p14:tracePt t="130629" x="8096250" y="1962150"/>
          <p14:tracePt t="130638" x="8096250" y="1943100"/>
          <p14:tracePt t="130656" x="8102600" y="1924050"/>
          <p14:tracePt t="130674" x="8102600" y="1905000"/>
          <p14:tracePt t="130687" x="8108950" y="1885950"/>
          <p14:tracePt t="130703" x="8108950" y="1879600"/>
          <p14:tracePt t="130750" x="8108950" y="1873250"/>
          <p14:tracePt t="130770" x="8096250" y="1866900"/>
          <p14:tracePt t="130776" x="8051800" y="1854200"/>
          <p14:tracePt t="130787" x="8001000" y="1854200"/>
          <p14:tracePt t="130804" x="7810500" y="1822450"/>
          <p14:tracePt t="130821" x="7740650" y="1816100"/>
          <p14:tracePt t="130837" x="7550150" y="1790700"/>
          <p14:tracePt t="130845" x="7493000" y="1784350"/>
          <p14:tracePt t="130854" x="7442200" y="1778000"/>
          <p14:tracePt t="130870" x="7346950" y="1771650"/>
          <p14:tracePt t="130887" x="7245350" y="1771650"/>
          <p14:tracePt t="130903" x="7131050" y="1771650"/>
          <p14:tracePt t="130922" x="7054850" y="1784350"/>
          <p14:tracePt t="130937" x="6953250" y="1816100"/>
          <p14:tracePt t="130953" x="6864350" y="1854200"/>
          <p14:tracePt t="130970" x="6762750" y="1892300"/>
          <p14:tracePt t="130987" x="6667500" y="1924050"/>
          <p14:tracePt t="131005" x="6553200" y="1987550"/>
          <p14:tracePt t="131021" x="6470650" y="2038350"/>
          <p14:tracePt t="131037" x="6369050" y="2095500"/>
          <p14:tracePt t="131054" x="6280150" y="2152650"/>
          <p14:tracePt t="131071" x="6229350" y="2197100"/>
          <p14:tracePt t="131087" x="6210300" y="2228850"/>
          <p14:tracePt t="131104" x="6210300" y="2247900"/>
          <p14:tracePt t="131121" x="6203950" y="2247900"/>
          <p14:tracePt t="131137" x="6203950" y="2254250"/>
          <p14:tracePt t="131231" x="6203950" y="2241550"/>
          <p14:tracePt t="131240" x="6216650" y="2216150"/>
          <p14:tracePt t="131245" x="6254750" y="2159000"/>
          <p14:tracePt t="131256" x="6280150" y="2120900"/>
          <p14:tracePt t="131270" x="6356350" y="2012950"/>
          <p14:tracePt t="131287" x="6457950" y="1917700"/>
          <p14:tracePt t="131304" x="6591300" y="1835150"/>
          <p14:tracePt t="131320" x="6750050" y="1765300"/>
          <p14:tracePt t="131337" x="6915150" y="1720850"/>
          <p14:tracePt t="131341" x="7016750" y="1689100"/>
          <p14:tracePt t="131354" x="7105650" y="1682750"/>
          <p14:tracePt t="131370" x="7258050" y="1663700"/>
          <p14:tracePt t="131387" x="7372350" y="1663700"/>
          <p14:tracePt t="131405" x="7537450" y="1676400"/>
          <p14:tracePt t="131424" x="7683500" y="1720850"/>
          <p14:tracePt t="131437" x="7816850" y="1752600"/>
          <p14:tracePt t="131454" x="7931150" y="1784350"/>
          <p14:tracePt t="131470" x="7988300" y="1797050"/>
          <p14:tracePt t="131487" x="8007350" y="1803400"/>
          <p14:tracePt t="131559" x="8013700" y="1797050"/>
          <p14:tracePt t="131567" x="8001000" y="1771650"/>
          <p14:tracePt t="131579" x="7969250" y="1739900"/>
          <p14:tracePt t="131587" x="7937500" y="1714500"/>
          <p14:tracePt t="131603" x="7829550" y="1651000"/>
          <p14:tracePt t="131620" x="7734300" y="1619250"/>
          <p14:tracePt t="131637" x="7569200" y="1600200"/>
          <p14:tracePt t="131653" x="7454900" y="1600200"/>
          <p14:tracePt t="131672" x="7346950" y="1600200"/>
          <p14:tracePt t="131687" x="7213600" y="1638300"/>
          <p14:tracePt t="131703" x="7035800" y="1714500"/>
          <p14:tracePt t="131720" x="6896100" y="1778000"/>
          <p14:tracePt t="131736" x="6769100" y="1854200"/>
          <p14:tracePt t="131754" x="6673850" y="1936750"/>
          <p14:tracePt t="131773" x="6616700" y="2032000"/>
          <p14:tracePt t="131787" x="6610350" y="2057400"/>
          <p14:tracePt t="131803" x="6584950" y="2114550"/>
          <p14:tracePt t="131820" x="6572250" y="2171700"/>
          <p14:tracePt t="131837" x="6534150" y="2247900"/>
          <p14:tracePt t="131854" x="6534150" y="2254250"/>
          <p14:tracePt t="131870" x="6534150" y="2273300"/>
          <p14:tracePt t="131950" x="6534150" y="2260600"/>
          <p14:tracePt t="131957" x="6534150" y="2228850"/>
          <p14:tracePt t="131970" x="6534150" y="2203450"/>
          <p14:tracePt t="131987" x="6534150" y="2114550"/>
          <p14:tracePt t="132004" x="6540500" y="2000250"/>
          <p14:tracePt t="132023" x="6578600" y="1917700"/>
          <p14:tracePt t="132037" x="6610350" y="1866900"/>
          <p14:tracePt t="132053" x="6629400" y="1835150"/>
          <p14:tracePt t="132282" x="6629400" y="1854200"/>
          <p14:tracePt t="132288" x="6616700" y="1892300"/>
          <p14:tracePt t="132300" x="6584950" y="1955800"/>
          <p14:tracePt t="132320" x="6553200" y="2019300"/>
          <p14:tracePt t="132337" x="6534150" y="2063750"/>
          <p14:tracePt t="132341" x="6527800" y="2076450"/>
          <p14:tracePt t="132353" x="6527800" y="2082800"/>
          <p14:tracePt t="132370" x="6515100" y="2108200"/>
          <p14:tracePt t="132387" x="6508750" y="2120900"/>
          <p14:tracePt t="132403" x="6508750" y="2133600"/>
          <p14:tracePt t="132424" x="6496050" y="2165350"/>
          <p14:tracePt t="132437" x="6489700" y="2178050"/>
          <p14:tracePt t="132454" x="6483350" y="2178050"/>
          <p14:tracePt t="132470" x="6483350" y="2190750"/>
          <p14:tracePt t="132535" x="6477000" y="2190750"/>
          <p14:tracePt t="132551" x="6470650" y="2190750"/>
          <p14:tracePt t="132557" x="6457950" y="2190750"/>
          <p14:tracePt t="132574" x="6445250" y="2190750"/>
          <p14:tracePt t="132587" x="6432550" y="2190750"/>
          <p14:tracePt t="132604" x="6419850" y="2190750"/>
          <p14:tracePt t="132620" x="6407150" y="2190750"/>
          <p14:tracePt t="132637" x="6394450" y="2190750"/>
          <p14:tracePt t="132654" x="6388100" y="2190750"/>
          <p14:tracePt t="132672" x="6375400" y="2190750"/>
          <p14:tracePt t="132686" x="6362700" y="2190750"/>
          <p14:tracePt t="132704" x="6350000" y="2197100"/>
          <p14:tracePt t="132721" x="6318250" y="2222500"/>
          <p14:tracePt t="132738" x="6299200" y="2241550"/>
          <p14:tracePt t="132754" x="6273800" y="2273300"/>
          <p14:tracePt t="132773" x="6248400" y="2317750"/>
          <p14:tracePt t="132787" x="6242050" y="2330450"/>
          <p14:tracePt t="132804" x="6229350" y="2355850"/>
          <p14:tracePt t="132838" x="6229350" y="2362200"/>
          <p14:tracePt t="133177" x="6216650" y="2362200"/>
          <p14:tracePt t="133180" x="6197600" y="2362200"/>
          <p14:tracePt t="133190" x="6184900" y="2362200"/>
          <p14:tracePt t="133203" x="6159500" y="2368550"/>
          <p14:tracePt t="133220" x="6102350" y="2387600"/>
          <p14:tracePt t="133237" x="6032500" y="2406650"/>
          <p14:tracePt t="133253" x="5937250" y="2425700"/>
          <p14:tracePt t="133270" x="5822950" y="2463800"/>
          <p14:tracePt t="133287" x="5689600" y="2489200"/>
          <p14:tracePt t="133304" x="5556250" y="2508250"/>
          <p14:tracePt t="133320" x="5473700" y="2514600"/>
          <p14:tracePt t="133337" x="5416550" y="2514600"/>
          <p14:tracePt t="133345" x="5410200" y="2514600"/>
          <p14:tracePt t="133353" x="5397500" y="2514600"/>
          <p14:tracePt t="133370" x="5391150" y="2514600"/>
          <p14:tracePt t="138304" x="5384800" y="2514600"/>
          <p14:tracePt t="138313" x="5391150" y="2508250"/>
          <p14:tracePt t="138319" x="5530850" y="2457450"/>
          <p14:tracePt t="138336" x="6026150" y="2413000"/>
          <p14:tracePt t="138340" x="6191250" y="2381250"/>
          <p14:tracePt t="138353" x="6286500" y="2343150"/>
          <p14:tracePt t="138369" x="6337300" y="2324100"/>
          <p14:tracePt t="138387" x="6375400" y="2298700"/>
          <p14:tracePt t="138403" x="6419850" y="2266950"/>
          <p14:tracePt t="138422" x="6451600" y="2235200"/>
          <p14:tracePt t="138436" x="6457950" y="2222500"/>
          <p14:tracePt t="138453" x="6457950" y="2203450"/>
          <p14:tracePt t="138469" x="6470650" y="2197100"/>
          <p14:tracePt t="138486" x="6496050" y="2197100"/>
          <p14:tracePt t="138503" x="6540500" y="2171700"/>
          <p14:tracePt t="138522" x="6597650" y="2139950"/>
          <p14:tracePt t="138536" x="6642100" y="2082800"/>
          <p14:tracePt t="138553" x="6711950" y="1993900"/>
          <p14:tracePt t="138570" x="6762750" y="1885950"/>
          <p14:tracePt t="138586" x="6807200" y="1778000"/>
          <p14:tracePt t="138603" x="6864350" y="1651000"/>
          <p14:tracePt t="138620" x="6927850" y="1536700"/>
          <p14:tracePt t="138637" x="6940550" y="1504950"/>
          <p14:tracePt t="138653" x="6953250" y="1492250"/>
          <p14:tracePt t="138759" x="6946900" y="1498600"/>
          <p14:tracePt t="138770" x="6927850" y="1543050"/>
          <p14:tracePt t="138776" x="6921500" y="1562100"/>
          <p14:tracePt t="138786" x="6896100" y="1619250"/>
          <p14:tracePt t="138803" x="6858000" y="1682750"/>
          <p14:tracePt t="138819" x="6819900" y="1733550"/>
          <p14:tracePt t="138836" x="6794500" y="1771650"/>
          <p14:tracePt t="138840" x="6781800" y="1784350"/>
          <p14:tracePt t="138853" x="6775450" y="1797050"/>
          <p14:tracePt t="138869" x="6762750" y="1809750"/>
          <p14:tracePt t="138886" x="6756400" y="1822450"/>
          <p14:tracePt t="138903" x="6756400" y="1828800"/>
          <p14:tracePt t="138942" x="6743700" y="1835150"/>
          <p14:tracePt t="138989" x="6743700" y="1847850"/>
          <p14:tracePt t="139015" x="6743700" y="1854200"/>
          <p14:tracePt t="139030" x="6743700" y="1873250"/>
          <p14:tracePt t="139038" x="6737350" y="1892300"/>
          <p14:tracePt t="139048" x="6737350" y="1905000"/>
          <p14:tracePt t="139053" x="6731000" y="1924050"/>
          <p14:tracePt t="139070" x="6718300" y="1974850"/>
          <p14:tracePt t="139086" x="6718300" y="1993900"/>
          <p14:tracePt t="139103" x="6718300" y="2000250"/>
          <p14:tracePt t="139151" x="6724650" y="1993900"/>
          <p14:tracePt t="139160" x="6724650" y="1974850"/>
          <p14:tracePt t="139173" x="6750050" y="1943100"/>
          <p14:tracePt t="139186" x="6788150" y="1885950"/>
          <p14:tracePt t="139203" x="6832600" y="1828800"/>
          <p14:tracePt t="139219" x="6870700" y="1790700"/>
          <p14:tracePt t="139239" x="6927850" y="1746250"/>
          <p14:tracePt t="139253" x="6959600" y="1739900"/>
          <p14:tracePt t="139271" x="6978650" y="1733550"/>
          <p14:tracePt t="139286" x="6991350" y="1727200"/>
          <p14:tracePt t="139303" x="7004050" y="1720850"/>
          <p14:tracePt t="139319" x="7023100" y="1714500"/>
          <p14:tracePt t="139336" x="7048500" y="1714500"/>
          <p14:tracePt t="139353" x="7092950" y="1701800"/>
          <p14:tracePt t="139370" x="7131050" y="1695450"/>
          <p14:tracePt t="139387" x="7181850" y="1670050"/>
          <p14:tracePt t="139403" x="7219950" y="1651000"/>
          <p14:tracePt t="139424" x="7270750" y="1638300"/>
          <p14:tracePt t="139436" x="7283450" y="1631950"/>
          <p14:tracePt t="139455" x="7334250" y="1619250"/>
          <p14:tracePt t="139469" x="7378700" y="1600200"/>
          <p14:tracePt t="139488" x="7404100" y="1593850"/>
          <p14:tracePt t="139503" x="7442200" y="1587500"/>
          <p14:tracePt t="139522" x="7493000" y="1568450"/>
          <p14:tracePt t="139536" x="7524750" y="1562100"/>
          <p14:tracePt t="139553" x="7569200" y="1549400"/>
          <p14:tracePt t="139570" x="7600950" y="1543050"/>
          <p14:tracePt t="139586" x="7626350" y="1536700"/>
          <p14:tracePt t="139603" x="7664450" y="1524000"/>
          <p14:tracePt t="139619" x="7677150" y="1524000"/>
          <p14:tracePt t="139636" x="7702550" y="1524000"/>
          <p14:tracePt t="139653" x="7708900" y="1524000"/>
          <p14:tracePt t="139669" x="7734300" y="1524000"/>
          <p14:tracePt t="139686" x="7766050" y="1524000"/>
          <p14:tracePt t="139702" x="7810500" y="1530350"/>
          <p14:tracePt t="139719" x="7861300" y="1536700"/>
          <p14:tracePt t="139737" x="7899400" y="1549400"/>
          <p14:tracePt t="139753" x="7937500" y="1555750"/>
          <p14:tracePt t="139771" x="7969250" y="1574800"/>
          <p14:tracePt t="139786" x="7994650" y="1574800"/>
          <p14:tracePt t="139803" x="8001000" y="1574800"/>
          <p14:tracePt t="140040" x="8007350" y="1581150"/>
          <p14:tracePt t="140071" x="7994650" y="1581150"/>
          <p14:tracePt t="140082" x="7981950" y="1593850"/>
          <p14:tracePt t="140087" x="7975600" y="1593850"/>
          <p14:tracePt t="140103" x="7931150" y="1593850"/>
          <p14:tracePt t="140120" x="7861300" y="1593850"/>
          <p14:tracePt t="140136" x="7740650" y="1593850"/>
          <p14:tracePt t="140152" x="7600950" y="1593850"/>
          <p14:tracePt t="140169" x="7454900" y="1593850"/>
          <p14:tracePt t="140186" x="7296150" y="1593850"/>
          <p14:tracePt t="140206" x="7035800" y="1593850"/>
          <p14:tracePt t="140220" x="6927850" y="1593850"/>
          <p14:tracePt t="140236" x="6705600" y="1593850"/>
          <p14:tracePt t="140253" x="6451600" y="1600200"/>
          <p14:tracePt t="140272" x="6273800" y="1644650"/>
          <p14:tracePt t="140286" x="5994400" y="1727200"/>
          <p14:tracePt t="140303" x="5702300" y="1816100"/>
          <p14:tracePt t="140320" x="5422900" y="1885950"/>
          <p14:tracePt t="140336" x="5175250" y="1974850"/>
          <p14:tracePt t="140353" x="4864100" y="2120900"/>
          <p14:tracePt t="140369" x="4584700" y="2209800"/>
          <p14:tracePt t="140386" x="4419600" y="2286000"/>
          <p14:tracePt t="140403" x="4298950" y="2324100"/>
          <p14:tracePt t="140419" x="4229100" y="2355850"/>
          <p14:tracePt t="140436" x="4159250" y="2400300"/>
          <p14:tracePt t="140454" x="4146550" y="2400300"/>
          <p14:tracePt t="140469" x="4133850" y="2400300"/>
          <p14:tracePt t="140502" x="4127500" y="2400300"/>
          <p14:tracePt t="140519" x="4121150" y="2400300"/>
          <p14:tracePt t="140566" x="4114800" y="2400300"/>
          <p14:tracePt t="140574" x="4108450" y="2406650"/>
          <p14:tracePt t="140582" x="4070350" y="2413000"/>
          <p14:tracePt t="140590" x="4032250" y="2432050"/>
          <p14:tracePt t="140602" x="3987800" y="2438400"/>
          <p14:tracePt t="140619" x="3848100" y="2463800"/>
          <p14:tracePt t="140636" x="3740150" y="2476500"/>
          <p14:tracePt t="140654" x="3670300" y="2501900"/>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8" name="ZoneTexte 7"/>
          <p:cNvSpPr txBox="1"/>
          <p:nvPr>
            <p:custDataLst>
              <p:tags r:id="rId3"/>
            </p:custDataLst>
          </p:nvPr>
        </p:nvSpPr>
        <p:spPr>
          <a:xfrm>
            <a:off x="179512" y="914664"/>
            <a:ext cx="3888432" cy="400110"/>
          </a:xfrm>
          <a:prstGeom prst="rect">
            <a:avLst/>
          </a:prstGeom>
          <a:noFill/>
        </p:spPr>
        <p:txBody>
          <a:bodyPr wrap="square" rtlCol="0">
            <a:spAutoFit/>
          </a:bodyPr>
          <a:lstStyle/>
          <a:p>
            <a:pPr algn="just"/>
            <a:r>
              <a:rPr lang="fr-FR" sz="2000" b="1" dirty="0" smtClean="0"/>
              <a:t>Réglage du temps d’impulsion : Ta</a:t>
            </a:r>
            <a:endParaRPr lang="fr-FR" sz="2000" dirty="0"/>
          </a:p>
        </p:txBody>
      </p:sp>
      <p:sp>
        <p:nvSpPr>
          <p:cNvPr id="9" name="Rectangle 8"/>
          <p:cNvSpPr/>
          <p:nvPr>
            <p:custDataLst>
              <p:tags r:id="rId4"/>
            </p:custDataLst>
          </p:nvPr>
        </p:nvSpPr>
        <p:spPr>
          <a:xfrm>
            <a:off x="179512" y="1314774"/>
            <a:ext cx="3765100" cy="646331"/>
          </a:xfrm>
          <a:prstGeom prst="rect">
            <a:avLst/>
          </a:prstGeom>
        </p:spPr>
        <p:txBody>
          <a:bodyPr wrap="square">
            <a:spAutoFit/>
          </a:bodyPr>
          <a:lstStyle/>
          <a:p>
            <a:pPr algn="just"/>
            <a:r>
              <a:rPr lang="fr-FR" i="1" dirty="0" smtClean="0">
                <a:sym typeface="Wingdings" panose="05000000000000000000" pitchFamily="2" charset="2"/>
              </a:rPr>
              <a:t>Circuits </a:t>
            </a:r>
            <a:r>
              <a:rPr lang="fr-FR" i="1" dirty="0" smtClean="0">
                <a:sym typeface="Wingdings" panose="05000000000000000000" pitchFamily="2" charset="2"/>
              </a:rPr>
              <a:t>sélectionnés : </a:t>
            </a:r>
            <a:r>
              <a:rPr lang="fr-FR" i="1" dirty="0" smtClean="0">
                <a:sym typeface="Wingdings" panose="05000000000000000000" pitchFamily="2" charset="2"/>
              </a:rPr>
              <a:t>1 + ½</a:t>
            </a:r>
          </a:p>
          <a:p>
            <a:pPr algn="just"/>
            <a:r>
              <a:rPr lang="fr-FR" i="1" dirty="0" smtClean="0">
                <a:sym typeface="Wingdings" panose="05000000000000000000" pitchFamily="2" charset="2"/>
              </a:rPr>
              <a:t>=&gt; Interpolation</a:t>
            </a:r>
            <a:endParaRPr lang="fr-FR" i="1" dirty="0">
              <a:sym typeface="Wingdings" panose="05000000000000000000" pitchFamily="2" charset="2"/>
            </a:endParaRPr>
          </a:p>
        </p:txBody>
      </p:sp>
      <p:grpSp>
        <p:nvGrpSpPr>
          <p:cNvPr id="14" name="Groupe 13"/>
          <p:cNvGrpSpPr/>
          <p:nvPr>
            <p:custDataLst>
              <p:tags r:id="rId5"/>
            </p:custDataLst>
          </p:nvPr>
        </p:nvGrpSpPr>
        <p:grpSpPr>
          <a:xfrm>
            <a:off x="3944612" y="663848"/>
            <a:ext cx="5113340" cy="6113776"/>
            <a:chOff x="3944612" y="663848"/>
            <a:chExt cx="5113340" cy="6113776"/>
          </a:xfrm>
        </p:grpSpPr>
        <p:pic>
          <p:nvPicPr>
            <p:cNvPr id="2" name="Image 1"/>
            <p:cNvPicPr>
              <a:picLocks noChangeAspect="1"/>
            </p:cNvPicPr>
            <p:nvPr/>
          </p:nvPicPr>
          <p:blipFill>
            <a:blip r:embed="rId30"/>
            <a:stretch>
              <a:fillRect/>
            </a:stretch>
          </p:blipFill>
          <p:spPr>
            <a:xfrm>
              <a:off x="3944612" y="663848"/>
              <a:ext cx="5113340" cy="6113776"/>
            </a:xfrm>
            <a:prstGeom prst="rect">
              <a:avLst/>
            </a:prstGeom>
          </p:spPr>
        </p:pic>
        <p:sp>
          <p:nvSpPr>
            <p:cNvPr id="17" name="ZoneTexte 16"/>
            <p:cNvSpPr txBox="1"/>
            <p:nvPr/>
          </p:nvSpPr>
          <p:spPr>
            <a:xfrm rot="16200000">
              <a:off x="3800073" y="1772528"/>
              <a:ext cx="1215752" cy="400110"/>
            </a:xfrm>
            <a:prstGeom prst="rect">
              <a:avLst/>
            </a:prstGeom>
            <a:noFill/>
          </p:spPr>
          <p:txBody>
            <a:bodyPr wrap="square" rtlCol="0">
              <a:spAutoFit/>
            </a:bodyPr>
            <a:lstStyle/>
            <a:p>
              <a:pPr algn="ctr"/>
              <a:r>
                <a:rPr lang="fr-FR" sz="2000" b="1" dirty="0" smtClean="0"/>
                <a:t>Débit</a:t>
              </a:r>
              <a:endParaRPr lang="fr-FR" sz="2000" dirty="0"/>
            </a:p>
          </p:txBody>
        </p:sp>
        <p:sp>
          <p:nvSpPr>
            <p:cNvPr id="18" name="ZoneTexte 17"/>
            <p:cNvSpPr txBox="1"/>
            <p:nvPr/>
          </p:nvSpPr>
          <p:spPr>
            <a:xfrm>
              <a:off x="7709712" y="3933056"/>
              <a:ext cx="1215752" cy="400110"/>
            </a:xfrm>
            <a:prstGeom prst="rect">
              <a:avLst/>
            </a:prstGeom>
            <a:noFill/>
          </p:spPr>
          <p:txBody>
            <a:bodyPr wrap="square" rtlCol="0">
              <a:spAutoFit/>
            </a:bodyPr>
            <a:lstStyle/>
            <a:p>
              <a:pPr algn="r"/>
              <a:r>
                <a:rPr lang="fr-FR" sz="2000" b="1" dirty="0" smtClean="0"/>
                <a:t>CH</a:t>
              </a:r>
              <a:endParaRPr lang="fr-FR" sz="2000" dirty="0"/>
            </a:p>
          </p:txBody>
        </p:sp>
        <p:sp>
          <p:nvSpPr>
            <p:cNvPr id="19" name="ZoneTexte 18"/>
            <p:cNvSpPr txBox="1"/>
            <p:nvPr/>
          </p:nvSpPr>
          <p:spPr>
            <a:xfrm rot="16200000">
              <a:off x="3804387" y="5294475"/>
              <a:ext cx="1215752" cy="400110"/>
            </a:xfrm>
            <a:prstGeom prst="rect">
              <a:avLst/>
            </a:prstGeom>
            <a:noFill/>
          </p:spPr>
          <p:txBody>
            <a:bodyPr wrap="square" rtlCol="0">
              <a:spAutoFit/>
            </a:bodyPr>
            <a:lstStyle/>
            <a:p>
              <a:pPr algn="ctr"/>
              <a:r>
                <a:rPr lang="fr-FR" sz="2000" b="1" dirty="0" smtClean="0"/>
                <a:t>Usure</a:t>
              </a:r>
              <a:endParaRPr lang="fr-FR" sz="2000" dirty="0"/>
            </a:p>
          </p:txBody>
        </p:sp>
      </p:grpSp>
      <p:cxnSp>
        <p:nvCxnSpPr>
          <p:cNvPr id="41" name="Connecteur droit 40"/>
          <p:cNvCxnSpPr/>
          <p:nvPr>
            <p:custDataLst>
              <p:tags r:id="rId6"/>
            </p:custDataLst>
          </p:nvPr>
        </p:nvCxnSpPr>
        <p:spPr>
          <a:xfrm flipH="1">
            <a:off x="6950870" y="1362075"/>
            <a:ext cx="238124" cy="321469"/>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custDataLst>
              <p:tags r:id="rId7"/>
            </p:custDataLst>
          </p:nvPr>
        </p:nvCxnSpPr>
        <p:spPr>
          <a:xfrm flipH="1">
            <a:off x="7164288" y="1247230"/>
            <a:ext cx="235322" cy="348655"/>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Connecteur droit 45"/>
          <p:cNvCxnSpPr/>
          <p:nvPr>
            <p:custDataLst>
              <p:tags r:id="rId8"/>
            </p:custDataLst>
          </p:nvPr>
        </p:nvCxnSpPr>
        <p:spPr>
          <a:xfrm flipH="1">
            <a:off x="7380312" y="1177525"/>
            <a:ext cx="223836" cy="41836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Connecteur droit 47"/>
          <p:cNvCxnSpPr/>
          <p:nvPr>
            <p:custDataLst>
              <p:tags r:id="rId9"/>
            </p:custDataLst>
          </p:nvPr>
        </p:nvCxnSpPr>
        <p:spPr>
          <a:xfrm flipH="1">
            <a:off x="7524328" y="1159624"/>
            <a:ext cx="240928" cy="428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Connecteur droit 49"/>
          <p:cNvCxnSpPr/>
          <p:nvPr>
            <p:custDataLst>
              <p:tags r:id="rId10"/>
            </p:custDataLst>
          </p:nvPr>
        </p:nvCxnSpPr>
        <p:spPr>
          <a:xfrm flipH="1">
            <a:off x="7704348" y="1154039"/>
            <a:ext cx="218070" cy="4340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Connecteur droit 51"/>
          <p:cNvCxnSpPr/>
          <p:nvPr>
            <p:custDataLst>
              <p:tags r:id="rId11"/>
            </p:custDataLst>
          </p:nvPr>
        </p:nvCxnSpPr>
        <p:spPr>
          <a:xfrm flipH="1">
            <a:off x="7827680" y="1173755"/>
            <a:ext cx="242887" cy="414307"/>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Connecteur droit 53"/>
          <p:cNvCxnSpPr/>
          <p:nvPr>
            <p:custDataLst>
              <p:tags r:id="rId12"/>
            </p:custDataLst>
          </p:nvPr>
        </p:nvCxnSpPr>
        <p:spPr>
          <a:xfrm flipH="1">
            <a:off x="7945276" y="1210315"/>
            <a:ext cx="226639" cy="385570"/>
          </a:xfrm>
          <a:prstGeom prst="line">
            <a:avLst/>
          </a:prstGeom>
        </p:spPr>
        <p:style>
          <a:lnRef idx="1">
            <a:schemeClr val="accent1"/>
          </a:lnRef>
          <a:fillRef idx="0">
            <a:schemeClr val="accent1"/>
          </a:fillRef>
          <a:effectRef idx="0">
            <a:schemeClr val="accent1"/>
          </a:effectRef>
          <a:fontRef idx="minor">
            <a:schemeClr val="tx1"/>
          </a:fontRef>
        </p:style>
      </p:cxnSp>
      <p:sp>
        <p:nvSpPr>
          <p:cNvPr id="55" name="Forme libre 54"/>
          <p:cNvSpPr/>
          <p:nvPr>
            <p:custDataLst>
              <p:tags r:id="rId13"/>
            </p:custDataLst>
          </p:nvPr>
        </p:nvSpPr>
        <p:spPr>
          <a:xfrm>
            <a:off x="7062788" y="1375830"/>
            <a:ext cx="992981" cy="157695"/>
          </a:xfrm>
          <a:custGeom>
            <a:avLst/>
            <a:gdLst>
              <a:gd name="connsiteX0" fmla="*/ 0 w 992981"/>
              <a:gd name="connsiteY0" fmla="*/ 157695 h 157695"/>
              <a:gd name="connsiteX1" fmla="*/ 216693 w 992981"/>
              <a:gd name="connsiteY1" fmla="*/ 55301 h 157695"/>
              <a:gd name="connsiteX2" fmla="*/ 438150 w 992981"/>
              <a:gd name="connsiteY2" fmla="*/ 7676 h 157695"/>
              <a:gd name="connsiteX3" fmla="*/ 588168 w 992981"/>
              <a:gd name="connsiteY3" fmla="*/ 533 h 157695"/>
              <a:gd name="connsiteX4" fmla="*/ 745331 w 992981"/>
              <a:gd name="connsiteY4" fmla="*/ 12439 h 157695"/>
              <a:gd name="connsiteX5" fmla="*/ 873918 w 992981"/>
              <a:gd name="connsiteY5" fmla="*/ 24345 h 157695"/>
              <a:gd name="connsiteX6" fmla="*/ 992981 w 992981"/>
              <a:gd name="connsiteY6" fmla="*/ 43395 h 157695"/>
              <a:gd name="connsiteX7" fmla="*/ 992981 w 992981"/>
              <a:gd name="connsiteY7" fmla="*/ 43395 h 15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2981" h="157695">
                <a:moveTo>
                  <a:pt x="0" y="157695"/>
                </a:moveTo>
                <a:cubicBezTo>
                  <a:pt x="71834" y="118999"/>
                  <a:pt x="143668" y="80304"/>
                  <a:pt x="216693" y="55301"/>
                </a:cubicBezTo>
                <a:cubicBezTo>
                  <a:pt x="289718" y="30298"/>
                  <a:pt x="376238" y="16804"/>
                  <a:pt x="438150" y="7676"/>
                </a:cubicBezTo>
                <a:cubicBezTo>
                  <a:pt x="500062" y="-1452"/>
                  <a:pt x="536971" y="-261"/>
                  <a:pt x="588168" y="533"/>
                </a:cubicBezTo>
                <a:cubicBezTo>
                  <a:pt x="639365" y="1327"/>
                  <a:pt x="745331" y="12439"/>
                  <a:pt x="745331" y="12439"/>
                </a:cubicBezTo>
                <a:cubicBezTo>
                  <a:pt x="792956" y="16408"/>
                  <a:pt x="832643" y="19186"/>
                  <a:pt x="873918" y="24345"/>
                </a:cubicBezTo>
                <a:cubicBezTo>
                  <a:pt x="915193" y="29504"/>
                  <a:pt x="992981" y="43395"/>
                  <a:pt x="992981" y="43395"/>
                </a:cubicBezTo>
                <a:lnTo>
                  <a:pt x="992981" y="43395"/>
                </a:ln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Rectangle 57"/>
          <p:cNvSpPr/>
          <p:nvPr>
            <p:custDataLst>
              <p:tags r:id="rId14"/>
            </p:custDataLst>
          </p:nvPr>
        </p:nvSpPr>
        <p:spPr>
          <a:xfrm>
            <a:off x="205567" y="2038049"/>
            <a:ext cx="3765100" cy="646331"/>
          </a:xfrm>
          <a:prstGeom prst="rect">
            <a:avLst/>
          </a:prstGeom>
        </p:spPr>
        <p:txBody>
          <a:bodyPr wrap="square">
            <a:spAutoFit/>
          </a:bodyPr>
          <a:lstStyle/>
          <a:p>
            <a:pPr algn="just"/>
            <a:r>
              <a:rPr lang="fr-FR" i="1" dirty="0" smtClean="0">
                <a:sym typeface="Wingdings" panose="05000000000000000000" pitchFamily="2" charset="2"/>
              </a:rPr>
              <a:t>Ébauche</a:t>
            </a:r>
            <a:endParaRPr lang="fr-FR" i="1" dirty="0" smtClean="0">
              <a:sym typeface="Wingdings" panose="05000000000000000000" pitchFamily="2" charset="2"/>
            </a:endParaRPr>
          </a:p>
          <a:p>
            <a:pPr algn="just"/>
            <a:r>
              <a:rPr lang="fr-FR" i="1" dirty="0" smtClean="0">
                <a:sym typeface="Wingdings" panose="05000000000000000000" pitchFamily="2" charset="2"/>
              </a:rPr>
              <a:t>=&gt; Usure maxi = 2%</a:t>
            </a:r>
            <a:endParaRPr lang="fr-FR" i="1" dirty="0">
              <a:sym typeface="Wingdings" panose="05000000000000000000" pitchFamily="2" charset="2"/>
            </a:endParaRPr>
          </a:p>
        </p:txBody>
      </p:sp>
      <p:cxnSp>
        <p:nvCxnSpPr>
          <p:cNvPr id="59" name="Connecteur droit avec flèche 58"/>
          <p:cNvCxnSpPr/>
          <p:nvPr>
            <p:custDataLst>
              <p:tags r:id="rId15"/>
            </p:custDataLst>
          </p:nvPr>
        </p:nvCxnSpPr>
        <p:spPr>
          <a:xfrm flipV="1">
            <a:off x="4275341" y="4860131"/>
            <a:ext cx="3706609" cy="64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8432" name="Groupe 18431"/>
          <p:cNvGrpSpPr/>
          <p:nvPr>
            <p:custDataLst>
              <p:tags r:id="rId16"/>
            </p:custDataLst>
          </p:nvPr>
        </p:nvGrpSpPr>
        <p:grpSpPr>
          <a:xfrm>
            <a:off x="6743700" y="4546388"/>
            <a:ext cx="1314452" cy="1756781"/>
            <a:chOff x="6743700" y="4546388"/>
            <a:chExt cx="1314452" cy="1756781"/>
          </a:xfrm>
        </p:grpSpPr>
        <p:grpSp>
          <p:nvGrpSpPr>
            <p:cNvPr id="56" name="Groupe 55"/>
            <p:cNvGrpSpPr/>
            <p:nvPr/>
          </p:nvGrpSpPr>
          <p:grpSpPr>
            <a:xfrm>
              <a:off x="6743700" y="4546388"/>
              <a:ext cx="1314452" cy="1756781"/>
              <a:chOff x="6743700" y="4546388"/>
              <a:chExt cx="1314452" cy="1756781"/>
            </a:xfrm>
          </p:grpSpPr>
          <p:cxnSp>
            <p:nvCxnSpPr>
              <p:cNvPr id="4" name="Connecteur droit 3"/>
              <p:cNvCxnSpPr/>
              <p:nvPr/>
            </p:nvCxnSpPr>
            <p:spPr>
              <a:xfrm>
                <a:off x="6743700" y="6260306"/>
                <a:ext cx="300038" cy="4286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6938963" y="6153149"/>
                <a:ext cx="261937" cy="976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7153275" y="5976938"/>
                <a:ext cx="242888"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necteur droit 30"/>
              <p:cNvCxnSpPr/>
              <p:nvPr/>
            </p:nvCxnSpPr>
            <p:spPr>
              <a:xfrm>
                <a:off x="7380312" y="5703095"/>
                <a:ext cx="216024" cy="318193"/>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Connecteur droit 31"/>
              <p:cNvCxnSpPr/>
              <p:nvPr/>
            </p:nvCxnSpPr>
            <p:spPr>
              <a:xfrm>
                <a:off x="7531894" y="5372100"/>
                <a:ext cx="228600" cy="497681"/>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necteur droit 33"/>
              <p:cNvCxnSpPr/>
              <p:nvPr/>
            </p:nvCxnSpPr>
            <p:spPr>
              <a:xfrm>
                <a:off x="7684294" y="4910138"/>
                <a:ext cx="230981" cy="709612"/>
              </a:xfrm>
              <a:prstGeom prst="line">
                <a:avLst/>
              </a:prstGeom>
            </p:spPr>
            <p:style>
              <a:lnRef idx="1">
                <a:schemeClr val="accent1"/>
              </a:lnRef>
              <a:fillRef idx="0">
                <a:schemeClr val="accent1"/>
              </a:fillRef>
              <a:effectRef idx="0">
                <a:schemeClr val="accent1"/>
              </a:effectRef>
              <a:fontRef idx="minor">
                <a:schemeClr val="tx1"/>
              </a:fontRef>
            </p:style>
          </p:cxnSp>
          <p:sp>
            <p:nvSpPr>
              <p:cNvPr id="39" name="Forme libre 38"/>
              <p:cNvSpPr/>
              <p:nvPr/>
            </p:nvSpPr>
            <p:spPr>
              <a:xfrm>
                <a:off x="6877049" y="4546388"/>
                <a:ext cx="1181103" cy="1735352"/>
              </a:xfrm>
              <a:custGeom>
                <a:avLst/>
                <a:gdLst>
                  <a:gd name="connsiteX0" fmla="*/ 0 w 1015382"/>
                  <a:gd name="connsiteY0" fmla="*/ 1035055 h 1035055"/>
                  <a:gd name="connsiteX1" fmla="*/ 945356 w 1015382"/>
                  <a:gd name="connsiteY1" fmla="*/ 70648 h 1035055"/>
                  <a:gd name="connsiteX2" fmla="*/ 945356 w 1015382"/>
                  <a:gd name="connsiteY2" fmla="*/ 73030 h 1035055"/>
                  <a:gd name="connsiteX3" fmla="*/ 945356 w 1015382"/>
                  <a:gd name="connsiteY3" fmla="*/ 73030 h 1035055"/>
                  <a:gd name="connsiteX4" fmla="*/ 945356 w 1015382"/>
                  <a:gd name="connsiteY4" fmla="*/ 73030 h 1035055"/>
                  <a:gd name="connsiteX0" fmla="*/ 0 w 1000448"/>
                  <a:gd name="connsiteY0" fmla="*/ 1027982 h 1027982"/>
                  <a:gd name="connsiteX1" fmla="*/ 201616 w 1000448"/>
                  <a:gd name="connsiteY1" fmla="*/ 932469 h 1027982"/>
                  <a:gd name="connsiteX2" fmla="*/ 945356 w 1000448"/>
                  <a:gd name="connsiteY2" fmla="*/ 63575 h 1027982"/>
                  <a:gd name="connsiteX3" fmla="*/ 945356 w 1000448"/>
                  <a:gd name="connsiteY3" fmla="*/ 65957 h 1027982"/>
                  <a:gd name="connsiteX4" fmla="*/ 945356 w 1000448"/>
                  <a:gd name="connsiteY4" fmla="*/ 65957 h 1027982"/>
                  <a:gd name="connsiteX5" fmla="*/ 945356 w 1000448"/>
                  <a:gd name="connsiteY5" fmla="*/ 65957 h 1027982"/>
                  <a:gd name="connsiteX0" fmla="*/ 0 w 1000448"/>
                  <a:gd name="connsiteY0" fmla="*/ 1027982 h 1027982"/>
                  <a:gd name="connsiteX1" fmla="*/ 201616 w 1000448"/>
                  <a:gd name="connsiteY1" fmla="*/ 932469 h 1027982"/>
                  <a:gd name="connsiteX2" fmla="*/ 945356 w 1000448"/>
                  <a:gd name="connsiteY2" fmla="*/ 63575 h 1027982"/>
                  <a:gd name="connsiteX3" fmla="*/ 945356 w 1000448"/>
                  <a:gd name="connsiteY3" fmla="*/ 65957 h 1027982"/>
                  <a:gd name="connsiteX4" fmla="*/ 945356 w 1000448"/>
                  <a:gd name="connsiteY4" fmla="*/ 65957 h 1027982"/>
                  <a:gd name="connsiteX5" fmla="*/ 945356 w 1000448"/>
                  <a:gd name="connsiteY5" fmla="*/ 65957 h 1027982"/>
                  <a:gd name="connsiteX0" fmla="*/ 0 w 973233"/>
                  <a:gd name="connsiteY0" fmla="*/ 1010024 h 1010024"/>
                  <a:gd name="connsiteX1" fmla="*/ 201616 w 973233"/>
                  <a:gd name="connsiteY1" fmla="*/ 914511 h 1010024"/>
                  <a:gd name="connsiteX2" fmla="*/ 569004 w 973233"/>
                  <a:gd name="connsiteY2" fmla="*/ 672056 h 1010024"/>
                  <a:gd name="connsiteX3" fmla="*/ 945356 w 973233"/>
                  <a:gd name="connsiteY3" fmla="*/ 45617 h 1010024"/>
                  <a:gd name="connsiteX4" fmla="*/ 945356 w 973233"/>
                  <a:gd name="connsiteY4" fmla="*/ 47999 h 1010024"/>
                  <a:gd name="connsiteX5" fmla="*/ 945356 w 973233"/>
                  <a:gd name="connsiteY5" fmla="*/ 47999 h 1010024"/>
                  <a:gd name="connsiteX6" fmla="*/ 945356 w 973233"/>
                  <a:gd name="connsiteY6" fmla="*/ 47999 h 1010024"/>
                  <a:gd name="connsiteX0" fmla="*/ 0 w 961618"/>
                  <a:gd name="connsiteY0" fmla="*/ 997510 h 997510"/>
                  <a:gd name="connsiteX1" fmla="*/ 201616 w 961618"/>
                  <a:gd name="connsiteY1" fmla="*/ 901997 h 997510"/>
                  <a:gd name="connsiteX2" fmla="*/ 569004 w 961618"/>
                  <a:gd name="connsiteY2" fmla="*/ 659542 h 997510"/>
                  <a:gd name="connsiteX3" fmla="*/ 725817 w 961618"/>
                  <a:gd name="connsiteY3" fmla="*/ 490558 h 997510"/>
                  <a:gd name="connsiteX4" fmla="*/ 945356 w 961618"/>
                  <a:gd name="connsiteY4" fmla="*/ 33103 h 997510"/>
                  <a:gd name="connsiteX5" fmla="*/ 945356 w 961618"/>
                  <a:gd name="connsiteY5" fmla="*/ 35485 h 997510"/>
                  <a:gd name="connsiteX6" fmla="*/ 945356 w 961618"/>
                  <a:gd name="connsiteY6" fmla="*/ 35485 h 997510"/>
                  <a:gd name="connsiteX7" fmla="*/ 945356 w 961618"/>
                  <a:gd name="connsiteY7" fmla="*/ 35485 h 997510"/>
                  <a:gd name="connsiteX0" fmla="*/ 0 w 950002"/>
                  <a:gd name="connsiteY0" fmla="*/ 980106 h 980106"/>
                  <a:gd name="connsiteX1" fmla="*/ 201616 w 950002"/>
                  <a:gd name="connsiteY1" fmla="*/ 884593 h 980106"/>
                  <a:gd name="connsiteX2" fmla="*/ 569004 w 950002"/>
                  <a:gd name="connsiteY2" fmla="*/ 642138 h 980106"/>
                  <a:gd name="connsiteX3" fmla="*/ 725817 w 950002"/>
                  <a:gd name="connsiteY3" fmla="*/ 473154 h 980106"/>
                  <a:gd name="connsiteX4" fmla="*/ 882629 w 950002"/>
                  <a:gd name="connsiteY4" fmla="*/ 238046 h 980106"/>
                  <a:gd name="connsiteX5" fmla="*/ 945356 w 950002"/>
                  <a:gd name="connsiteY5" fmla="*/ 15699 h 980106"/>
                  <a:gd name="connsiteX6" fmla="*/ 945356 w 950002"/>
                  <a:gd name="connsiteY6" fmla="*/ 18081 h 980106"/>
                  <a:gd name="connsiteX7" fmla="*/ 945356 w 950002"/>
                  <a:gd name="connsiteY7" fmla="*/ 18081 h 980106"/>
                  <a:gd name="connsiteX8" fmla="*/ 945356 w 950002"/>
                  <a:gd name="connsiteY8" fmla="*/ 18081 h 980106"/>
                  <a:gd name="connsiteX0" fmla="*/ 0 w 1030482"/>
                  <a:gd name="connsiteY0" fmla="*/ 1228357 h 1228357"/>
                  <a:gd name="connsiteX1" fmla="*/ 201616 w 1030482"/>
                  <a:gd name="connsiteY1" fmla="*/ 1132844 h 1228357"/>
                  <a:gd name="connsiteX2" fmla="*/ 569004 w 1030482"/>
                  <a:gd name="connsiteY2" fmla="*/ 890389 h 1228357"/>
                  <a:gd name="connsiteX3" fmla="*/ 725817 w 1030482"/>
                  <a:gd name="connsiteY3" fmla="*/ 721405 h 1228357"/>
                  <a:gd name="connsiteX4" fmla="*/ 882629 w 1030482"/>
                  <a:gd name="connsiteY4" fmla="*/ 486297 h 1228357"/>
                  <a:gd name="connsiteX5" fmla="*/ 945356 w 1030482"/>
                  <a:gd name="connsiteY5" fmla="*/ 263950 h 1228357"/>
                  <a:gd name="connsiteX6" fmla="*/ 945356 w 1030482"/>
                  <a:gd name="connsiteY6" fmla="*/ 266332 h 1228357"/>
                  <a:gd name="connsiteX7" fmla="*/ 945356 w 1030482"/>
                  <a:gd name="connsiteY7" fmla="*/ 266332 h 1228357"/>
                  <a:gd name="connsiteX8" fmla="*/ 1030482 w 1030482"/>
                  <a:gd name="connsiteY8" fmla="*/ 0 h 1228357"/>
                  <a:gd name="connsiteX0" fmla="*/ 0 w 1039444"/>
                  <a:gd name="connsiteY0" fmla="*/ 1250399 h 1250399"/>
                  <a:gd name="connsiteX1" fmla="*/ 201616 w 1039444"/>
                  <a:gd name="connsiteY1" fmla="*/ 1154886 h 1250399"/>
                  <a:gd name="connsiteX2" fmla="*/ 569004 w 1039444"/>
                  <a:gd name="connsiteY2" fmla="*/ 912431 h 1250399"/>
                  <a:gd name="connsiteX3" fmla="*/ 725817 w 1039444"/>
                  <a:gd name="connsiteY3" fmla="*/ 743447 h 1250399"/>
                  <a:gd name="connsiteX4" fmla="*/ 882629 w 1039444"/>
                  <a:gd name="connsiteY4" fmla="*/ 508339 h 1250399"/>
                  <a:gd name="connsiteX5" fmla="*/ 945356 w 1039444"/>
                  <a:gd name="connsiteY5" fmla="*/ 285992 h 1250399"/>
                  <a:gd name="connsiteX6" fmla="*/ 945356 w 1039444"/>
                  <a:gd name="connsiteY6" fmla="*/ 288374 h 1250399"/>
                  <a:gd name="connsiteX7" fmla="*/ 1039444 w 1039444"/>
                  <a:gd name="connsiteY7" fmla="*/ 0 h 1250399"/>
                  <a:gd name="connsiteX8" fmla="*/ 1030482 w 1039444"/>
                  <a:gd name="connsiteY8" fmla="*/ 22042 h 1250399"/>
                  <a:gd name="connsiteX0" fmla="*/ 0 w 1039444"/>
                  <a:gd name="connsiteY0" fmla="*/ 1250399 h 1250399"/>
                  <a:gd name="connsiteX1" fmla="*/ 201616 w 1039444"/>
                  <a:gd name="connsiteY1" fmla="*/ 1154886 h 1250399"/>
                  <a:gd name="connsiteX2" fmla="*/ 569004 w 1039444"/>
                  <a:gd name="connsiteY2" fmla="*/ 912431 h 1250399"/>
                  <a:gd name="connsiteX3" fmla="*/ 725817 w 1039444"/>
                  <a:gd name="connsiteY3" fmla="*/ 743447 h 1250399"/>
                  <a:gd name="connsiteX4" fmla="*/ 882629 w 1039444"/>
                  <a:gd name="connsiteY4" fmla="*/ 508339 h 1250399"/>
                  <a:gd name="connsiteX5" fmla="*/ 945356 w 1039444"/>
                  <a:gd name="connsiteY5" fmla="*/ 285992 h 1250399"/>
                  <a:gd name="connsiteX6" fmla="*/ 1039444 w 1039444"/>
                  <a:gd name="connsiteY6" fmla="*/ 0 h 1250399"/>
                  <a:gd name="connsiteX7" fmla="*/ 1030482 w 1039444"/>
                  <a:gd name="connsiteY7" fmla="*/ 22042 h 1250399"/>
                  <a:gd name="connsiteX0" fmla="*/ 0 w 1043193"/>
                  <a:gd name="connsiteY0" fmla="*/ 1267136 h 1267136"/>
                  <a:gd name="connsiteX1" fmla="*/ 201616 w 1043193"/>
                  <a:gd name="connsiteY1" fmla="*/ 1171623 h 1267136"/>
                  <a:gd name="connsiteX2" fmla="*/ 569004 w 1043193"/>
                  <a:gd name="connsiteY2" fmla="*/ 929168 h 1267136"/>
                  <a:gd name="connsiteX3" fmla="*/ 725817 w 1043193"/>
                  <a:gd name="connsiteY3" fmla="*/ 760184 h 1267136"/>
                  <a:gd name="connsiteX4" fmla="*/ 882629 w 1043193"/>
                  <a:gd name="connsiteY4" fmla="*/ 525076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201616 w 1043193"/>
                  <a:gd name="connsiteY1" fmla="*/ 1171623 h 1267136"/>
                  <a:gd name="connsiteX2" fmla="*/ 569004 w 1043193"/>
                  <a:gd name="connsiteY2" fmla="*/ 929168 h 1267136"/>
                  <a:gd name="connsiteX3" fmla="*/ 725817 w 1043193"/>
                  <a:gd name="connsiteY3" fmla="*/ 76018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201616 w 1043193"/>
                  <a:gd name="connsiteY1" fmla="*/ 1171623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170253 w 1043193"/>
                  <a:gd name="connsiteY1" fmla="*/ 1202848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170253 w 1043193"/>
                  <a:gd name="connsiteY1" fmla="*/ 1202848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170253 w 1043193"/>
                  <a:gd name="connsiteY1" fmla="*/ 1202848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170253 w 1043193"/>
                  <a:gd name="connsiteY1" fmla="*/ 1202848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170253 w 1043193"/>
                  <a:gd name="connsiteY1" fmla="*/ 1202848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170253 w 1043193"/>
                  <a:gd name="connsiteY1" fmla="*/ 1202848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170253 w 1043193"/>
                  <a:gd name="connsiteY1" fmla="*/ 1202848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170253 w 1043193"/>
                  <a:gd name="connsiteY1" fmla="*/ 1202848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170253 w 1043193"/>
                  <a:gd name="connsiteY1" fmla="*/ 1202848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170253 w 1043193"/>
                  <a:gd name="connsiteY1" fmla="*/ 1202848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3193"/>
                  <a:gd name="connsiteY0" fmla="*/ 1267136 h 1267136"/>
                  <a:gd name="connsiteX1" fmla="*/ 170253 w 1043193"/>
                  <a:gd name="connsiteY1" fmla="*/ 1202848 h 1267136"/>
                  <a:gd name="connsiteX2" fmla="*/ 569004 w 1043193"/>
                  <a:gd name="connsiteY2" fmla="*/ 929168 h 1267136"/>
                  <a:gd name="connsiteX3" fmla="*/ 728057 w 1043193"/>
                  <a:gd name="connsiteY3" fmla="*/ 765694 h 1267136"/>
                  <a:gd name="connsiteX4" fmla="*/ 889350 w 1043193"/>
                  <a:gd name="connsiteY4" fmla="*/ 528749 h 1267136"/>
                  <a:gd name="connsiteX5" fmla="*/ 963278 w 1043193"/>
                  <a:gd name="connsiteY5" fmla="*/ 310076 h 1267136"/>
                  <a:gd name="connsiteX6" fmla="*/ 1039444 w 1043193"/>
                  <a:gd name="connsiteY6" fmla="*/ 16737 h 1267136"/>
                  <a:gd name="connsiteX7" fmla="*/ 1030482 w 1043193"/>
                  <a:gd name="connsiteY7" fmla="*/ 38779 h 1267136"/>
                  <a:gd name="connsiteX0" fmla="*/ 0 w 1040952"/>
                  <a:gd name="connsiteY0" fmla="*/ 1266082 h 1266082"/>
                  <a:gd name="connsiteX1" fmla="*/ 170253 w 1040952"/>
                  <a:gd name="connsiteY1" fmla="*/ 1201794 h 1266082"/>
                  <a:gd name="connsiteX2" fmla="*/ 569004 w 1040952"/>
                  <a:gd name="connsiteY2" fmla="*/ 928114 h 1266082"/>
                  <a:gd name="connsiteX3" fmla="*/ 728057 w 1040952"/>
                  <a:gd name="connsiteY3" fmla="*/ 764640 h 1266082"/>
                  <a:gd name="connsiteX4" fmla="*/ 889350 w 1040952"/>
                  <a:gd name="connsiteY4" fmla="*/ 527695 h 1266082"/>
                  <a:gd name="connsiteX5" fmla="*/ 996881 w 1040952"/>
                  <a:gd name="connsiteY5" fmla="*/ 294328 h 1266082"/>
                  <a:gd name="connsiteX6" fmla="*/ 1039444 w 1040952"/>
                  <a:gd name="connsiteY6" fmla="*/ 15683 h 1266082"/>
                  <a:gd name="connsiteX7" fmla="*/ 1030482 w 1040952"/>
                  <a:gd name="connsiteY7" fmla="*/ 37725 h 1266082"/>
                  <a:gd name="connsiteX0" fmla="*/ 0 w 1040952"/>
                  <a:gd name="connsiteY0" fmla="*/ 1266082 h 1266082"/>
                  <a:gd name="connsiteX1" fmla="*/ 170253 w 1040952"/>
                  <a:gd name="connsiteY1" fmla="*/ 1201794 h 1266082"/>
                  <a:gd name="connsiteX2" fmla="*/ 569004 w 1040952"/>
                  <a:gd name="connsiteY2" fmla="*/ 928114 h 1266082"/>
                  <a:gd name="connsiteX3" fmla="*/ 728057 w 1040952"/>
                  <a:gd name="connsiteY3" fmla="*/ 764640 h 1266082"/>
                  <a:gd name="connsiteX4" fmla="*/ 889350 w 1040952"/>
                  <a:gd name="connsiteY4" fmla="*/ 527695 h 1266082"/>
                  <a:gd name="connsiteX5" fmla="*/ 996881 w 1040952"/>
                  <a:gd name="connsiteY5" fmla="*/ 294328 h 1266082"/>
                  <a:gd name="connsiteX6" fmla="*/ 1039444 w 1040952"/>
                  <a:gd name="connsiteY6" fmla="*/ 15683 h 1266082"/>
                  <a:gd name="connsiteX7" fmla="*/ 1030482 w 1040952"/>
                  <a:gd name="connsiteY7" fmla="*/ 37725 h 1266082"/>
                  <a:gd name="connsiteX0" fmla="*/ 0 w 1040413"/>
                  <a:gd name="connsiteY0" fmla="*/ 1266082 h 1266082"/>
                  <a:gd name="connsiteX1" fmla="*/ 170253 w 1040413"/>
                  <a:gd name="connsiteY1" fmla="*/ 1201794 h 1266082"/>
                  <a:gd name="connsiteX2" fmla="*/ 569004 w 1040413"/>
                  <a:gd name="connsiteY2" fmla="*/ 928114 h 1266082"/>
                  <a:gd name="connsiteX3" fmla="*/ 728057 w 1040413"/>
                  <a:gd name="connsiteY3" fmla="*/ 764640 h 1266082"/>
                  <a:gd name="connsiteX4" fmla="*/ 889350 w 1040413"/>
                  <a:gd name="connsiteY4" fmla="*/ 527695 h 1266082"/>
                  <a:gd name="connsiteX5" fmla="*/ 1005842 w 1040413"/>
                  <a:gd name="connsiteY5" fmla="*/ 294328 h 1266082"/>
                  <a:gd name="connsiteX6" fmla="*/ 1039444 w 1040413"/>
                  <a:gd name="connsiteY6" fmla="*/ 15683 h 1266082"/>
                  <a:gd name="connsiteX7" fmla="*/ 1030482 w 1040413"/>
                  <a:gd name="connsiteY7" fmla="*/ 37725 h 1266082"/>
                  <a:gd name="connsiteX0" fmla="*/ 0 w 1073288"/>
                  <a:gd name="connsiteY0" fmla="*/ 1275692 h 1275692"/>
                  <a:gd name="connsiteX1" fmla="*/ 170253 w 1073288"/>
                  <a:gd name="connsiteY1" fmla="*/ 1211404 h 1275692"/>
                  <a:gd name="connsiteX2" fmla="*/ 569004 w 1073288"/>
                  <a:gd name="connsiteY2" fmla="*/ 937724 h 1275692"/>
                  <a:gd name="connsiteX3" fmla="*/ 728057 w 1073288"/>
                  <a:gd name="connsiteY3" fmla="*/ 774250 h 1275692"/>
                  <a:gd name="connsiteX4" fmla="*/ 889350 w 1073288"/>
                  <a:gd name="connsiteY4" fmla="*/ 537305 h 1275692"/>
                  <a:gd name="connsiteX5" fmla="*/ 1005842 w 1073288"/>
                  <a:gd name="connsiteY5" fmla="*/ 303938 h 1275692"/>
                  <a:gd name="connsiteX6" fmla="*/ 1039444 w 1073288"/>
                  <a:gd name="connsiteY6" fmla="*/ 25293 h 1275692"/>
                  <a:gd name="connsiteX7" fmla="*/ 1073046 w 1073288"/>
                  <a:gd name="connsiteY7" fmla="*/ 17947 h 1275692"/>
                  <a:gd name="connsiteX0" fmla="*/ 0 w 1039444"/>
                  <a:gd name="connsiteY0" fmla="*/ 1250399 h 1250399"/>
                  <a:gd name="connsiteX1" fmla="*/ 170253 w 1039444"/>
                  <a:gd name="connsiteY1" fmla="*/ 1186111 h 1250399"/>
                  <a:gd name="connsiteX2" fmla="*/ 569004 w 1039444"/>
                  <a:gd name="connsiteY2" fmla="*/ 912431 h 1250399"/>
                  <a:gd name="connsiteX3" fmla="*/ 728057 w 1039444"/>
                  <a:gd name="connsiteY3" fmla="*/ 748957 h 1250399"/>
                  <a:gd name="connsiteX4" fmla="*/ 889350 w 1039444"/>
                  <a:gd name="connsiteY4" fmla="*/ 512012 h 1250399"/>
                  <a:gd name="connsiteX5" fmla="*/ 1005842 w 1039444"/>
                  <a:gd name="connsiteY5" fmla="*/ 278645 h 1250399"/>
                  <a:gd name="connsiteX6" fmla="*/ 1039444 w 1039444"/>
                  <a:gd name="connsiteY6" fmla="*/ 0 h 1250399"/>
                  <a:gd name="connsiteX0" fmla="*/ 0 w 1129051"/>
                  <a:gd name="connsiteY0" fmla="*/ 1334890 h 1334890"/>
                  <a:gd name="connsiteX1" fmla="*/ 170253 w 1129051"/>
                  <a:gd name="connsiteY1" fmla="*/ 1270602 h 1334890"/>
                  <a:gd name="connsiteX2" fmla="*/ 569004 w 1129051"/>
                  <a:gd name="connsiteY2" fmla="*/ 996922 h 1334890"/>
                  <a:gd name="connsiteX3" fmla="*/ 728057 w 1129051"/>
                  <a:gd name="connsiteY3" fmla="*/ 833448 h 1334890"/>
                  <a:gd name="connsiteX4" fmla="*/ 889350 w 1129051"/>
                  <a:gd name="connsiteY4" fmla="*/ 596503 h 1334890"/>
                  <a:gd name="connsiteX5" fmla="*/ 1005842 w 1129051"/>
                  <a:gd name="connsiteY5" fmla="*/ 363136 h 1334890"/>
                  <a:gd name="connsiteX6" fmla="*/ 1129051 w 1129051"/>
                  <a:gd name="connsiteY6" fmla="*/ 0 h 1334890"/>
                  <a:gd name="connsiteX0" fmla="*/ 0 w 1129051"/>
                  <a:gd name="connsiteY0" fmla="*/ 1334890 h 1334890"/>
                  <a:gd name="connsiteX1" fmla="*/ 170253 w 1129051"/>
                  <a:gd name="connsiteY1" fmla="*/ 1270602 h 1334890"/>
                  <a:gd name="connsiteX2" fmla="*/ 569004 w 1129051"/>
                  <a:gd name="connsiteY2" fmla="*/ 996922 h 1334890"/>
                  <a:gd name="connsiteX3" fmla="*/ 728057 w 1129051"/>
                  <a:gd name="connsiteY3" fmla="*/ 833448 h 1334890"/>
                  <a:gd name="connsiteX4" fmla="*/ 889350 w 1129051"/>
                  <a:gd name="connsiteY4" fmla="*/ 596503 h 1334890"/>
                  <a:gd name="connsiteX5" fmla="*/ 1005842 w 1129051"/>
                  <a:gd name="connsiteY5" fmla="*/ 363136 h 1334890"/>
                  <a:gd name="connsiteX6" fmla="*/ 1129051 w 1129051"/>
                  <a:gd name="connsiteY6" fmla="*/ 0 h 1334890"/>
                  <a:gd name="connsiteX0" fmla="*/ 0 w 1129051"/>
                  <a:gd name="connsiteY0" fmla="*/ 1334890 h 1334890"/>
                  <a:gd name="connsiteX1" fmla="*/ 170253 w 1129051"/>
                  <a:gd name="connsiteY1" fmla="*/ 1270602 h 1334890"/>
                  <a:gd name="connsiteX2" fmla="*/ 569004 w 1129051"/>
                  <a:gd name="connsiteY2" fmla="*/ 996922 h 1334890"/>
                  <a:gd name="connsiteX3" fmla="*/ 728057 w 1129051"/>
                  <a:gd name="connsiteY3" fmla="*/ 833448 h 1334890"/>
                  <a:gd name="connsiteX4" fmla="*/ 889350 w 1129051"/>
                  <a:gd name="connsiteY4" fmla="*/ 596503 h 1334890"/>
                  <a:gd name="connsiteX5" fmla="*/ 1019284 w 1129051"/>
                  <a:gd name="connsiteY5" fmla="*/ 315379 h 1334890"/>
                  <a:gd name="connsiteX6" fmla="*/ 1129051 w 1129051"/>
                  <a:gd name="connsiteY6" fmla="*/ 0 h 1334890"/>
                  <a:gd name="connsiteX0" fmla="*/ 0 w 1129051"/>
                  <a:gd name="connsiteY0" fmla="*/ 1334890 h 1334890"/>
                  <a:gd name="connsiteX1" fmla="*/ 170253 w 1129051"/>
                  <a:gd name="connsiteY1" fmla="*/ 1270602 h 1334890"/>
                  <a:gd name="connsiteX2" fmla="*/ 569004 w 1129051"/>
                  <a:gd name="connsiteY2" fmla="*/ 996922 h 1334890"/>
                  <a:gd name="connsiteX3" fmla="*/ 728057 w 1129051"/>
                  <a:gd name="connsiteY3" fmla="*/ 833448 h 1334890"/>
                  <a:gd name="connsiteX4" fmla="*/ 889350 w 1129051"/>
                  <a:gd name="connsiteY4" fmla="*/ 596503 h 1334890"/>
                  <a:gd name="connsiteX5" fmla="*/ 1019284 w 1129051"/>
                  <a:gd name="connsiteY5" fmla="*/ 315379 h 1334890"/>
                  <a:gd name="connsiteX6" fmla="*/ 1129051 w 1129051"/>
                  <a:gd name="connsiteY6" fmla="*/ 0 h 1334890"/>
                  <a:gd name="connsiteX0" fmla="*/ 0 w 1111130"/>
                  <a:gd name="connsiteY0" fmla="*/ 1338563 h 1338563"/>
                  <a:gd name="connsiteX1" fmla="*/ 170253 w 1111130"/>
                  <a:gd name="connsiteY1" fmla="*/ 1274275 h 1338563"/>
                  <a:gd name="connsiteX2" fmla="*/ 569004 w 1111130"/>
                  <a:gd name="connsiteY2" fmla="*/ 1000595 h 1338563"/>
                  <a:gd name="connsiteX3" fmla="*/ 728057 w 1111130"/>
                  <a:gd name="connsiteY3" fmla="*/ 837121 h 1338563"/>
                  <a:gd name="connsiteX4" fmla="*/ 889350 w 1111130"/>
                  <a:gd name="connsiteY4" fmla="*/ 600176 h 1338563"/>
                  <a:gd name="connsiteX5" fmla="*/ 1019284 w 1111130"/>
                  <a:gd name="connsiteY5" fmla="*/ 319052 h 1338563"/>
                  <a:gd name="connsiteX6" fmla="*/ 1111130 w 1111130"/>
                  <a:gd name="connsiteY6" fmla="*/ 0 h 1338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130" h="1338563">
                    <a:moveTo>
                      <a:pt x="0" y="1338563"/>
                    </a:moveTo>
                    <a:cubicBezTo>
                      <a:pt x="171000" y="1274889"/>
                      <a:pt x="120222" y="1297541"/>
                      <a:pt x="170253" y="1274275"/>
                    </a:cubicBezTo>
                    <a:cubicBezTo>
                      <a:pt x="281142" y="1215499"/>
                      <a:pt x="422646" y="1141737"/>
                      <a:pt x="569004" y="1000595"/>
                    </a:cubicBezTo>
                    <a:cubicBezTo>
                      <a:pt x="653757" y="916103"/>
                      <a:pt x="573485" y="1002141"/>
                      <a:pt x="728057" y="837121"/>
                    </a:cubicBezTo>
                    <a:cubicBezTo>
                      <a:pt x="885989" y="603851"/>
                      <a:pt x="731791" y="843566"/>
                      <a:pt x="889350" y="600176"/>
                    </a:cubicBezTo>
                    <a:cubicBezTo>
                      <a:pt x="1015549" y="338419"/>
                      <a:pt x="982321" y="419081"/>
                      <a:pt x="1019284" y="319052"/>
                    </a:cubicBezTo>
                    <a:cubicBezTo>
                      <a:pt x="1056247" y="219023"/>
                      <a:pt x="1099929" y="47665"/>
                      <a:pt x="111113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61" name="Connecteur droit 60"/>
            <p:cNvCxnSpPr/>
            <p:nvPr/>
          </p:nvCxnSpPr>
          <p:spPr>
            <a:xfrm>
              <a:off x="7813383" y="4576629"/>
              <a:ext cx="242003" cy="683909"/>
            </a:xfrm>
            <a:prstGeom prst="line">
              <a:avLst/>
            </a:prstGeom>
          </p:spPr>
          <p:style>
            <a:lnRef idx="1">
              <a:schemeClr val="accent1"/>
            </a:lnRef>
            <a:fillRef idx="0">
              <a:schemeClr val="accent1"/>
            </a:fillRef>
            <a:effectRef idx="0">
              <a:schemeClr val="accent1"/>
            </a:effectRef>
            <a:fontRef idx="minor">
              <a:schemeClr val="tx1"/>
            </a:fontRef>
          </p:style>
        </p:cxnSp>
      </p:grpSp>
      <p:sp>
        <p:nvSpPr>
          <p:cNvPr id="67" name="Rectangle 66"/>
          <p:cNvSpPr/>
          <p:nvPr>
            <p:custDataLst>
              <p:tags r:id="rId17"/>
            </p:custDataLst>
          </p:nvPr>
        </p:nvSpPr>
        <p:spPr>
          <a:xfrm>
            <a:off x="192540" y="2646907"/>
            <a:ext cx="3765100" cy="369332"/>
          </a:xfrm>
          <a:prstGeom prst="rect">
            <a:avLst/>
          </a:prstGeom>
        </p:spPr>
        <p:txBody>
          <a:bodyPr wrap="square">
            <a:spAutoFit/>
          </a:bodyPr>
          <a:lstStyle/>
          <a:p>
            <a:pPr algn="just"/>
            <a:r>
              <a:rPr lang="fr-FR" b="1" i="1" dirty="0" smtClean="0">
                <a:sym typeface="Wingdings" panose="05000000000000000000" pitchFamily="2" charset="2"/>
              </a:rPr>
              <a:t>=&gt; A = 11</a:t>
            </a:r>
            <a:endParaRPr lang="fr-FR" b="1" i="1" dirty="0">
              <a:sym typeface="Wingdings" panose="05000000000000000000" pitchFamily="2" charset="2"/>
            </a:endParaRPr>
          </a:p>
        </p:txBody>
      </p:sp>
      <p:sp>
        <p:nvSpPr>
          <p:cNvPr id="18435" name="Ellipse 18434"/>
          <p:cNvSpPr/>
          <p:nvPr>
            <p:custDataLst>
              <p:tags r:id="rId18"/>
            </p:custDataLst>
          </p:nvPr>
        </p:nvSpPr>
        <p:spPr>
          <a:xfrm>
            <a:off x="8029160" y="1395768"/>
            <a:ext cx="51911" cy="561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1" name="Connecteur droit avec flèche 70"/>
          <p:cNvCxnSpPr/>
          <p:nvPr>
            <p:custDataLst>
              <p:tags r:id="rId19"/>
            </p:custDataLst>
          </p:nvPr>
        </p:nvCxnSpPr>
        <p:spPr>
          <a:xfrm flipH="1">
            <a:off x="4259588" y="1422514"/>
            <a:ext cx="3794874"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Connecteur droit avec flèche 76"/>
          <p:cNvCxnSpPr/>
          <p:nvPr>
            <p:custDataLst>
              <p:tags r:id="rId20"/>
            </p:custDataLst>
          </p:nvPr>
        </p:nvCxnSpPr>
        <p:spPr>
          <a:xfrm flipH="1">
            <a:off x="8051244" y="1433579"/>
            <a:ext cx="10181" cy="285951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9" name="Rectangle 78"/>
          <p:cNvSpPr/>
          <p:nvPr>
            <p:custDataLst>
              <p:tags r:id="rId21"/>
            </p:custDataLst>
          </p:nvPr>
        </p:nvSpPr>
        <p:spPr>
          <a:xfrm>
            <a:off x="192540" y="3071338"/>
            <a:ext cx="3765100" cy="646331"/>
          </a:xfrm>
          <a:prstGeom prst="rect">
            <a:avLst/>
          </a:prstGeom>
        </p:spPr>
        <p:txBody>
          <a:bodyPr wrap="square">
            <a:spAutoFit/>
          </a:bodyPr>
          <a:lstStyle/>
          <a:p>
            <a:pPr algn="just"/>
            <a:r>
              <a:rPr lang="fr-FR" i="1" dirty="0" smtClean="0">
                <a:sym typeface="Wingdings" panose="05000000000000000000" pitchFamily="2" charset="2"/>
              </a:rPr>
              <a:t>Débit de 230 mm</a:t>
            </a:r>
            <a:r>
              <a:rPr lang="fr-FR" i="1" baseline="30000" dirty="0" smtClean="0">
                <a:sym typeface="Wingdings" panose="05000000000000000000" pitchFamily="2" charset="2"/>
              </a:rPr>
              <a:t>3</a:t>
            </a:r>
            <a:r>
              <a:rPr lang="fr-FR" i="1" dirty="0" smtClean="0">
                <a:sym typeface="Wingdings" panose="05000000000000000000" pitchFamily="2" charset="2"/>
              </a:rPr>
              <a:t>/min</a:t>
            </a:r>
          </a:p>
          <a:p>
            <a:pPr algn="just"/>
            <a:r>
              <a:rPr lang="fr-FR" i="1" dirty="0" smtClean="0">
                <a:sym typeface="Wingdings" panose="05000000000000000000" pitchFamily="2" charset="2"/>
              </a:rPr>
              <a:t>CH = 42</a:t>
            </a:r>
            <a:endParaRPr lang="fr-FR" i="1" dirty="0">
              <a:sym typeface="Wingdings" panose="05000000000000000000" pitchFamily="2" charset="2"/>
            </a:endParaRPr>
          </a:p>
        </p:txBody>
      </p:sp>
      <p:sp>
        <p:nvSpPr>
          <p:cNvPr id="80" name="ZoneTexte 79"/>
          <p:cNvSpPr txBox="1"/>
          <p:nvPr>
            <p:custDataLst>
              <p:tags r:id="rId22"/>
            </p:custDataLst>
          </p:nvPr>
        </p:nvSpPr>
        <p:spPr>
          <a:xfrm>
            <a:off x="192540" y="3889455"/>
            <a:ext cx="3888432" cy="707886"/>
          </a:xfrm>
          <a:prstGeom prst="rect">
            <a:avLst/>
          </a:prstGeom>
          <a:noFill/>
        </p:spPr>
        <p:txBody>
          <a:bodyPr wrap="square" rtlCol="0">
            <a:spAutoFit/>
          </a:bodyPr>
          <a:lstStyle/>
          <a:p>
            <a:pPr algn="just"/>
            <a:r>
              <a:rPr lang="fr-FR" sz="2000" b="1" dirty="0" smtClean="0"/>
              <a:t>Réglage du temps entre deux cycles : Tb</a:t>
            </a:r>
            <a:endParaRPr lang="fr-FR" sz="2000" dirty="0"/>
          </a:p>
        </p:txBody>
      </p:sp>
      <p:sp>
        <p:nvSpPr>
          <p:cNvPr id="18442" name="Rectangle 18441"/>
          <p:cNvSpPr/>
          <p:nvPr>
            <p:custDataLst>
              <p:tags r:id="rId23"/>
            </p:custDataLst>
          </p:nvPr>
        </p:nvSpPr>
        <p:spPr>
          <a:xfrm>
            <a:off x="192540" y="4623220"/>
            <a:ext cx="3875404" cy="923330"/>
          </a:xfrm>
          <a:prstGeom prst="rect">
            <a:avLst/>
          </a:prstGeom>
        </p:spPr>
        <p:txBody>
          <a:bodyPr wrap="square">
            <a:spAutoFit/>
          </a:bodyPr>
          <a:lstStyle/>
          <a:p>
            <a:pPr algn="just"/>
            <a:r>
              <a:rPr lang="fr-FR" i="1" dirty="0"/>
              <a:t>Le réglage de </a:t>
            </a:r>
            <a:r>
              <a:rPr lang="fr-FR" i="1" dirty="0" smtClean="0"/>
              <a:t>Tb </a:t>
            </a:r>
            <a:r>
              <a:rPr lang="fr-FR" i="1" dirty="0"/>
              <a:t>se fait en sectionnant une valeur pour le paramètre </a:t>
            </a:r>
            <a:r>
              <a:rPr lang="fr-FR" i="1" dirty="0" smtClean="0"/>
              <a:t>B </a:t>
            </a:r>
            <a:r>
              <a:rPr lang="fr-FR" i="1" dirty="0"/>
              <a:t>(potentiomètre</a:t>
            </a:r>
            <a:r>
              <a:rPr lang="fr-FR" i="1" dirty="0" smtClean="0"/>
              <a:t>) avec </a:t>
            </a:r>
            <a:r>
              <a:rPr lang="fr-FR" b="1" i="1" dirty="0" smtClean="0"/>
              <a:t>B = A – 3 ou 4</a:t>
            </a:r>
            <a:endParaRPr lang="fr-FR" b="1" i="1" dirty="0"/>
          </a:p>
        </p:txBody>
      </p:sp>
      <p:sp>
        <p:nvSpPr>
          <p:cNvPr id="82" name="Rectangle 81"/>
          <p:cNvSpPr/>
          <p:nvPr>
            <p:custDataLst>
              <p:tags r:id="rId24"/>
            </p:custDataLst>
          </p:nvPr>
        </p:nvSpPr>
        <p:spPr>
          <a:xfrm>
            <a:off x="254206" y="5590548"/>
            <a:ext cx="3765100" cy="369332"/>
          </a:xfrm>
          <a:prstGeom prst="rect">
            <a:avLst/>
          </a:prstGeom>
        </p:spPr>
        <p:txBody>
          <a:bodyPr wrap="square">
            <a:spAutoFit/>
          </a:bodyPr>
          <a:lstStyle/>
          <a:p>
            <a:pPr algn="just"/>
            <a:r>
              <a:rPr lang="fr-FR" b="1" i="1" dirty="0" smtClean="0">
                <a:sym typeface="Wingdings" panose="05000000000000000000" pitchFamily="2" charset="2"/>
              </a:rPr>
              <a:t>=&gt;  B = 7</a:t>
            </a:r>
            <a:endParaRPr lang="fr-FR" b="1" i="1" dirty="0">
              <a:sym typeface="Wingdings" panose="05000000000000000000" pitchFamily="2" charset="2"/>
            </a:endParaRPr>
          </a:p>
        </p:txBody>
      </p:sp>
      <p:pic>
        <p:nvPicPr>
          <p:cNvPr id="3" name="Audio 2">
            <a:hlinkClick r:id="" action="ppaction://media"/>
          </p:cNvPr>
          <p:cNvPicPr>
            <a:picLocks noChangeAspect="1"/>
          </p:cNvPicPr>
          <p:nvPr>
            <a:audioFile r:link="rId26"/>
            <p:custDataLst>
              <p:tags r:id="rId27"/>
            </p:custDataLst>
            <p:extLst>
              <p:ext uri="{DAA4B4D4-6D71-4841-9C94-3DE7FCFB9230}">
                <p14:media xmlns:p14="http://schemas.microsoft.com/office/powerpoint/2010/main" r:embed="rId25"/>
              </p:ext>
            </p:extLst>
          </p:nvPr>
        </p:nvPicPr>
        <p:blipFill>
          <a:blip r:embed="rId31"/>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824317365"/>
      </p:ext>
    </p:extLst>
  </p:cSld>
  <p:clrMapOvr>
    <a:masterClrMapping/>
  </p:clrMapOvr>
  <mc:AlternateContent xmlns:mc="http://schemas.openxmlformats.org/markup-compatibility/2006" xmlns:p14="http://schemas.microsoft.com/office/powerpoint/2010/main">
    <mc:Choice Requires="p14">
      <p:transition spd="slow" p14:dur="2000" advTm="212687"/>
    </mc:Choice>
    <mc:Fallback xmlns="">
      <p:transition spd="slow" advTm="2126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8432"/>
                                        </p:tgtEl>
                                        <p:attrNameLst>
                                          <p:attrName>style.visibility</p:attrName>
                                        </p:attrNameLst>
                                      </p:cBhvr>
                                      <p:to>
                                        <p:strVal val="visible"/>
                                      </p:to>
                                    </p:set>
                                    <p:animEffect transition="in" filter="wipe(down)">
                                      <p:cBhvr>
                                        <p:cTn id="15" dur="500"/>
                                        <p:tgtEl>
                                          <p:spTgt spid="18432"/>
                                        </p:tgtEl>
                                      </p:cBhvr>
                                    </p:animEffec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par>
                                <p:cTn id="20" presetID="22" presetClass="entr" presetSubtype="8"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left)">
                                      <p:cBhvr>
                                        <p:cTn id="22" dur="500"/>
                                        <p:tgtEl>
                                          <p:spTgt spid="44"/>
                                        </p:tgtEl>
                                      </p:cBhvr>
                                    </p:animEffect>
                                  </p:childTnLst>
                                </p:cTn>
                              </p:par>
                              <p:par>
                                <p:cTn id="23" presetID="22" presetClass="entr" presetSubtype="8"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left)">
                                      <p:cBhvr>
                                        <p:cTn id="25" dur="500"/>
                                        <p:tgtEl>
                                          <p:spTgt spid="46"/>
                                        </p:tgtEl>
                                      </p:cBhvr>
                                    </p:animEffect>
                                  </p:childTnLst>
                                </p:cTn>
                              </p:par>
                              <p:par>
                                <p:cTn id="26" presetID="22" presetClass="entr" presetSubtype="8" fill="hold"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left)">
                                      <p:cBhvr>
                                        <p:cTn id="28" dur="500"/>
                                        <p:tgtEl>
                                          <p:spTgt spid="48"/>
                                        </p:tgtEl>
                                      </p:cBhvr>
                                    </p:animEffect>
                                  </p:childTnLst>
                                </p:cTn>
                              </p:par>
                              <p:par>
                                <p:cTn id="29" presetID="22" presetClass="entr" presetSubtype="8" fill="hold"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500"/>
                                        <p:tgtEl>
                                          <p:spTgt spid="50"/>
                                        </p:tgtEl>
                                      </p:cBhvr>
                                    </p:animEffect>
                                  </p:childTnLst>
                                </p:cTn>
                              </p:par>
                              <p:par>
                                <p:cTn id="32" presetID="22" presetClass="entr" presetSubtype="8" fill="hold"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wipe(left)">
                                      <p:cBhvr>
                                        <p:cTn id="34" dur="500"/>
                                        <p:tgtEl>
                                          <p:spTgt spid="52"/>
                                        </p:tgtEl>
                                      </p:cBhvr>
                                    </p:animEffect>
                                  </p:childTnLst>
                                </p:cTn>
                              </p:par>
                              <p:par>
                                <p:cTn id="35" presetID="22" presetClass="entr" presetSubtype="8" fill="hold" nodeType="with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left)">
                                      <p:cBhvr>
                                        <p:cTn id="37" dur="500"/>
                                        <p:tgtEl>
                                          <p:spTgt spid="54"/>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wipe(left)">
                                      <p:cBhvr>
                                        <p:cTn id="40" dur="500"/>
                                        <p:tgtEl>
                                          <p:spTgt spid="55"/>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wipe(left)">
                                      <p:cBhvr>
                                        <p:cTn id="49" dur="500"/>
                                        <p:tgtEl>
                                          <p:spTgt spid="59"/>
                                        </p:tgtEl>
                                      </p:cBhvr>
                                    </p:animEffect>
                                  </p:childTnLst>
                                </p:cTn>
                              </p:par>
                            </p:childTnLst>
                          </p:cTn>
                        </p:par>
                        <p:par>
                          <p:cTn id="50" fill="hold">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6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8435"/>
                                        </p:tgtEl>
                                        <p:attrNameLst>
                                          <p:attrName>style.visibility</p:attrName>
                                        </p:attrNameLst>
                                      </p:cBhvr>
                                      <p:to>
                                        <p:strVal val="visible"/>
                                      </p:to>
                                    </p:set>
                                  </p:childTnLst>
                                </p:cTn>
                              </p:par>
                              <p:par>
                                <p:cTn id="57" presetID="22" presetClass="entr" presetSubtype="2"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wipe(right)">
                                      <p:cBhvr>
                                        <p:cTn id="59" dur="500"/>
                                        <p:tgtEl>
                                          <p:spTgt spid="71"/>
                                        </p:tgtEl>
                                      </p:cBhvr>
                                    </p:animEffect>
                                  </p:childTnLst>
                                </p:cTn>
                              </p:par>
                              <p:par>
                                <p:cTn id="60" presetID="22" presetClass="entr" presetSubtype="1" fill="hold"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wipe(up)">
                                      <p:cBhvr>
                                        <p:cTn id="62" dur="500"/>
                                        <p:tgtEl>
                                          <p:spTgt spid="77"/>
                                        </p:tgtEl>
                                      </p:cBhvr>
                                    </p:animEffect>
                                  </p:childTnLst>
                                </p:cTn>
                              </p:par>
                            </p:childTnLst>
                          </p:cTn>
                        </p:par>
                        <p:par>
                          <p:cTn id="63" fill="hold">
                            <p:stCondLst>
                              <p:cond delay="500"/>
                            </p:stCondLst>
                            <p:childTnLst>
                              <p:par>
                                <p:cTn id="64" presetID="1" presetClass="entr" presetSubtype="0" fill="hold" grpId="0" nodeType="afterEffect">
                                  <p:stCondLst>
                                    <p:cond delay="0"/>
                                  </p:stCondLst>
                                  <p:childTnLst>
                                    <p:set>
                                      <p:cBhvr>
                                        <p:cTn id="65" dur="1" fill="hold">
                                          <p:stCondLst>
                                            <p:cond delay="0"/>
                                          </p:stCondLst>
                                        </p:cTn>
                                        <p:tgtEl>
                                          <p:spTgt spid="79"/>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80"/>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8442"/>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6" fill="hold" display="0">
                  <p:stCondLst>
                    <p:cond delay="indefinite"/>
                  </p:stCondLst>
                  <p:endCondLst>
                    <p:cond evt="onStopAudio" delay="0">
                      <p:tgtEl>
                        <p:sldTgt/>
                      </p:tgtEl>
                    </p:cond>
                  </p:endCondLst>
                </p:cTn>
                <p:tgtEl>
                  <p:spTgt spid="3"/>
                </p:tgtEl>
              </p:cMediaNode>
            </p:audio>
          </p:childTnLst>
        </p:cTn>
      </p:par>
    </p:tnLst>
    <p:bldLst>
      <p:bldP spid="9" grpId="0"/>
      <p:bldP spid="55" grpId="0" animBg="1"/>
      <p:bldP spid="58" grpId="0"/>
      <p:bldP spid="67" grpId="0"/>
      <p:bldP spid="18435" grpId="0" animBg="1"/>
      <p:bldP spid="79" grpId="0"/>
      <p:bldP spid="80" grpId="0"/>
      <p:bldP spid="18442" grpId="0"/>
      <p:bldP spid="82" grpId="0"/>
    </p:bldLst>
  </p:timing>
  <p:extLst mod="1">
    <p:ext uri="{3A86A75C-4F4B-4683-9AE1-C65F6400EC91}">
      <p14:laserTraceLst xmlns:p14="http://schemas.microsoft.com/office/powerpoint/2010/main">
        <p14:tracePtLst>
          <p14:tracePt t="1045" x="3663950" y="2501900"/>
          <p14:tracePt t="1054" x="3651250" y="2501900"/>
          <p14:tracePt t="1061" x="3632200" y="2501900"/>
          <p14:tracePt t="1069" x="3625850" y="2501900"/>
          <p14:tracePt t="1085" x="3613150" y="2501900"/>
          <p14:tracePt t="1102" x="3606800" y="2501900"/>
          <p14:tracePt t="1118" x="3600450" y="2501900"/>
          <p14:tracePt t="1135" x="3594100" y="2501900"/>
          <p14:tracePt t="10783" x="3587750" y="2501900"/>
          <p14:tracePt t="10790" x="3619500" y="2432050"/>
          <p14:tracePt t="10801" x="3683000" y="2355850"/>
          <p14:tracePt t="10818" x="3981450" y="2133600"/>
          <p14:tracePt t="10834" x="4629150" y="1866900"/>
          <p14:tracePt t="10851" x="5327650" y="1714500"/>
          <p14:tracePt t="10869" x="5638800" y="1841500"/>
          <p14:tracePt t="10885" x="5708650" y="1987550"/>
          <p14:tracePt t="10903" x="5721350" y="2114550"/>
          <p14:tracePt t="10918" x="5721350" y="2216150"/>
          <p14:tracePt t="10937" x="5721350" y="2343150"/>
          <p14:tracePt t="10951" x="5721350" y="2489200"/>
          <p14:tracePt t="10967" x="5734050" y="2686050"/>
          <p14:tracePt t="10984" x="5765800" y="2870200"/>
          <p14:tracePt t="11001" x="5803900" y="3035300"/>
          <p14:tracePt t="11018" x="5892800" y="3213100"/>
          <p14:tracePt t="11035" x="6057900" y="3429000"/>
          <p14:tracePt t="11051" x="6254750" y="3581400"/>
          <p14:tracePt t="11069" x="6604000" y="3727450"/>
          <p14:tracePt t="11085" x="6699250" y="3759200"/>
          <p14:tracePt t="11101" x="6889750" y="3797300"/>
          <p14:tracePt t="11119" x="6921500" y="3810000"/>
          <p14:tracePt t="11135" x="6940550" y="3816350"/>
          <p14:tracePt t="11171" x="6946900" y="3816350"/>
          <p14:tracePt t="11186" x="6985000" y="3835400"/>
          <p14:tracePt t="11201" x="7035800" y="3924300"/>
          <p14:tracePt t="11218" x="7118350" y="4140200"/>
          <p14:tracePt t="11234" x="7213600" y="4438650"/>
          <p14:tracePt t="11251" x="7289800" y="4610100"/>
          <p14:tracePt t="11254" x="7308850" y="4660900"/>
          <p14:tracePt t="11268" x="7346950" y="4743450"/>
          <p14:tracePt t="11284" x="7366000" y="4794250"/>
          <p14:tracePt t="11301" x="7435850" y="4953000"/>
          <p14:tracePt t="11319" x="7473950" y="5029200"/>
          <p14:tracePt t="11334" x="7505700" y="5080000"/>
          <p14:tracePt t="11351" x="7537450" y="5118100"/>
          <p14:tracePt t="11370" x="7569200" y="5130800"/>
          <p14:tracePt t="11385" x="7626350" y="5105400"/>
          <p14:tracePt t="11403" x="7715250" y="4997450"/>
          <p14:tracePt t="11418" x="7785100" y="4876800"/>
          <p14:tracePt t="11437" x="7867650" y="4737100"/>
          <p14:tracePt t="11451" x="7886700" y="4699000"/>
          <p14:tracePt t="11468" x="7931150" y="4616450"/>
          <p14:tracePt t="11484" x="7937500" y="4603750"/>
          <p14:tracePt t="11517" x="7937500" y="4610100"/>
          <p14:tracePt t="11534" x="7937500" y="4705350"/>
          <p14:tracePt t="11551" x="7918450" y="4864100"/>
          <p14:tracePt t="11568" x="7854950" y="5060950"/>
          <p14:tracePt t="11584" x="7810500" y="5219700"/>
          <p14:tracePt t="11601" x="7772400" y="5353050"/>
          <p14:tracePt t="11619" x="7715250" y="5461000"/>
          <p14:tracePt t="11634" x="7677150" y="5562600"/>
          <p14:tracePt t="11654" x="7594600" y="5689600"/>
          <p14:tracePt t="11667" x="7562850" y="5734050"/>
          <p14:tracePt t="11686" x="7448550" y="5886450"/>
          <p14:tracePt t="11701" x="7353300" y="5988050"/>
          <p14:tracePt t="11717" x="7283450" y="6076950"/>
          <p14:tracePt t="11734" x="7232650" y="6127750"/>
          <p14:tracePt t="11751" x="7207250" y="6159500"/>
          <p14:tracePt t="11767" x="7207250" y="6165850"/>
          <p14:tracePt t="11785" x="7200900" y="6172200"/>
          <p14:tracePt t="11872" x="7226300" y="6165850"/>
          <p14:tracePt t="11877" x="7264400" y="6115050"/>
          <p14:tracePt t="11888" x="7296150" y="6057900"/>
          <p14:tracePt t="11901" x="7404100" y="5911850"/>
          <p14:tracePt t="11918" x="7524750" y="5753100"/>
          <p14:tracePt t="11936" x="7626350" y="5600700"/>
          <p14:tracePt t="11951" x="7702550" y="5467350"/>
          <p14:tracePt t="11968" x="7766050" y="5340350"/>
          <p14:tracePt t="11984" x="7804150" y="5283200"/>
          <p14:tracePt t="12001" x="7816850" y="5257800"/>
          <p14:tracePt t="12018" x="7816850" y="5251450"/>
          <p14:tracePt t="12051" x="7816850" y="5257800"/>
          <p14:tracePt t="12068" x="7766050" y="5346700"/>
          <p14:tracePt t="12084" x="7645400" y="5461000"/>
          <p14:tracePt t="12101" x="7423150" y="5556250"/>
          <p14:tracePt t="12120" x="7264400" y="5575300"/>
          <p14:tracePt t="12135" x="7086600" y="5568950"/>
          <p14:tracePt t="12152" x="6769100" y="5454650"/>
          <p14:tracePt t="12167" x="6432550" y="5264150"/>
          <p14:tracePt t="12187" x="6070600" y="5022850"/>
          <p14:tracePt t="12201" x="5695950" y="4781550"/>
          <p14:tracePt t="12218" x="5251450" y="4502150"/>
          <p14:tracePt t="12235" x="4826000" y="4260850"/>
          <p14:tracePt t="12251" x="4438650" y="4038600"/>
          <p14:tracePt t="12257" x="4279900" y="3981450"/>
          <p14:tracePt t="12268" x="4095750" y="3892550"/>
          <p14:tracePt t="12284" x="3797300" y="3797300"/>
          <p14:tracePt t="12301" x="3549650" y="3721100"/>
          <p14:tracePt t="12320" x="3448050" y="3695700"/>
          <p14:tracePt t="12334" x="3409950" y="3689350"/>
          <p14:tracePt t="12351" x="3390900" y="3689350"/>
          <p14:tracePt t="12385" x="3384550" y="3689350"/>
          <p14:tracePt t="12401" x="3371850" y="3689350"/>
          <p14:tracePt t="12417" x="3352800" y="3689350"/>
          <p14:tracePt t="12434" x="3302000" y="3689350"/>
          <p14:tracePt t="12451" x="3225800" y="3689350"/>
          <p14:tracePt t="12469" x="3130550" y="3657600"/>
          <p14:tracePt t="12485" x="3041650" y="3632200"/>
          <p14:tracePt t="12501" x="3035300" y="3625850"/>
          <p14:tracePt t="21208" x="3041650" y="3606800"/>
          <p14:tracePt t="21219" x="3073400" y="3568700"/>
          <p14:tracePt t="21221" x="3105150" y="3511550"/>
          <p14:tracePt t="21233" x="3143250" y="3454400"/>
          <p14:tracePt t="21250" x="3149600" y="3384550"/>
          <p14:tracePt t="21254" x="3149600" y="3346450"/>
          <p14:tracePt t="21266" x="3149600" y="3302000"/>
          <p14:tracePt t="21284" x="3149600" y="3206750"/>
          <p14:tracePt t="21301" x="3136900" y="3124200"/>
          <p14:tracePt t="21320" x="3105150" y="3009900"/>
          <p14:tracePt t="21334" x="3092450" y="2908300"/>
          <p14:tracePt t="21350" x="3054350" y="2794000"/>
          <p14:tracePt t="21367" x="2990850" y="2673350"/>
          <p14:tracePt t="21385" x="2927350" y="2540000"/>
          <p14:tracePt t="21404" x="2838450" y="2393950"/>
          <p14:tracePt t="21417" x="2762250" y="2292350"/>
          <p14:tracePt t="21437" x="2667000" y="2197100"/>
          <p14:tracePt t="21450" x="2628900" y="2171700"/>
          <p14:tracePt t="21467" x="2552700" y="2139950"/>
          <p14:tracePt t="21485" x="2406650" y="2127250"/>
          <p14:tracePt t="21501" x="2292350" y="2114550"/>
          <p14:tracePt t="21517" x="2190750" y="2114550"/>
          <p14:tracePt t="21534" x="2095500" y="2114550"/>
          <p14:tracePt t="21551" x="2044700" y="2114550"/>
          <p14:tracePt t="21570" x="2019300" y="2114550"/>
          <p14:tracePt t="21584" x="2012950" y="2114550"/>
          <p14:tracePt t="21600" x="1987550" y="2127250"/>
          <p14:tracePt t="21617" x="1974850" y="2139950"/>
          <p14:tracePt t="21635" x="1949450" y="2178050"/>
          <p14:tracePt t="21654" x="1885950" y="2298700"/>
          <p14:tracePt t="21667" x="1854200" y="2349500"/>
          <p14:tracePt t="21687" x="1809750" y="2501900"/>
          <p14:tracePt t="21701" x="1784350" y="2559050"/>
          <p14:tracePt t="21717" x="1778000" y="2584450"/>
          <p14:tracePt t="21734" x="1765300" y="2603500"/>
          <p14:tracePt t="21750" x="1765300" y="2609850"/>
          <p14:tracePt t="21767" x="1758950" y="2616200"/>
          <p14:tracePt t="21810" x="1739900" y="2603500"/>
          <p14:tracePt t="21814" x="1701800" y="2565400"/>
          <p14:tracePt t="21821" x="1631950" y="2489200"/>
          <p14:tracePt t="21833" x="1543050" y="2413000"/>
          <p14:tracePt t="21850" x="1308100" y="2279650"/>
          <p14:tracePt t="21867" x="927100" y="2089150"/>
          <p14:tracePt t="21886" x="374650" y="1879600"/>
          <p14:tracePt t="21904" x="196850" y="1860550"/>
          <p14:tracePt t="21917" x="69850" y="1860550"/>
          <p14:tracePt t="21933" x="0" y="1860550"/>
          <p14:tracePt t="22037" x="31750" y="1987550"/>
          <p14:tracePt t="22045" x="82550" y="2012950"/>
          <p14:tracePt t="22054" x="133350" y="2038350"/>
          <p14:tracePt t="22067" x="190500" y="2057400"/>
          <p14:tracePt t="22084" x="298450" y="2089150"/>
          <p14:tracePt t="22101" x="444500" y="2133600"/>
          <p14:tracePt t="22117" x="692150" y="2171700"/>
          <p14:tracePt t="22134" x="971550" y="2222500"/>
          <p14:tracePt t="22153" x="1308100" y="2254250"/>
          <p14:tracePt t="22167" x="1689100" y="2254250"/>
          <p14:tracePt t="22183" x="2032000" y="2254250"/>
          <p14:tracePt t="22200" x="2298700" y="2247900"/>
          <p14:tracePt t="22217" x="2451100" y="2222500"/>
          <p14:tracePt t="22233" x="2508250" y="2216150"/>
          <p14:tracePt t="22250" x="2520950" y="2216150"/>
          <p14:tracePt t="22405" x="2508250" y="2222500"/>
          <p14:tracePt t="22413" x="2495550" y="2228850"/>
          <p14:tracePt t="22421" x="2482850" y="2235200"/>
          <p14:tracePt t="22438" x="2476500" y="2241550"/>
          <p14:tracePt t="23484" x="2451100" y="2241550"/>
          <p14:tracePt t="23501" x="2432050" y="2241550"/>
          <p14:tracePt t="23517" x="2413000" y="2241550"/>
          <p14:tracePt t="23534" x="2406650" y="2241550"/>
          <p14:tracePt t="23550" x="2400300" y="2241550"/>
          <p14:tracePt t="23781" x="2413000" y="2241550"/>
          <p14:tracePt t="23791" x="2457450" y="2241550"/>
          <p14:tracePt t="23799" x="2514600" y="2241550"/>
          <p14:tracePt t="23816" x="2654300" y="2235200"/>
          <p14:tracePt t="23833" x="2819400" y="2235200"/>
          <p14:tracePt t="23850" x="2997200" y="2228850"/>
          <p14:tracePt t="23867" x="3181350" y="2228850"/>
          <p14:tracePt t="23883" x="3390900" y="2228850"/>
          <p14:tracePt t="23900" x="3613150" y="2228850"/>
          <p14:tracePt t="23916" x="3937000" y="2228850"/>
          <p14:tracePt t="23935" x="4114800" y="2228850"/>
          <p14:tracePt t="23950" x="4279900" y="2228850"/>
          <p14:tracePt t="23966" x="4400550" y="2222500"/>
          <p14:tracePt t="23983" x="4508500" y="2222500"/>
          <p14:tracePt t="24000" x="4622800" y="2222500"/>
          <p14:tracePt t="24017" x="4749800" y="2222500"/>
          <p14:tracePt t="24034" x="4876800" y="2222500"/>
          <p14:tracePt t="24050" x="5029200" y="2254250"/>
          <p14:tracePt t="24070" x="5232400" y="2324100"/>
          <p14:tracePt t="24084" x="5340350" y="2393950"/>
          <p14:tracePt t="24100" x="5372100" y="2419350"/>
          <p14:tracePt t="24116" x="5416550" y="2470150"/>
          <p14:tracePt t="24133" x="5422900" y="2508250"/>
          <p14:tracePt t="24153" x="5422900" y="2578100"/>
          <p14:tracePt t="24167" x="5416550" y="2679700"/>
          <p14:tracePt t="24186" x="5391150" y="2806700"/>
          <p14:tracePt t="24200" x="5372100" y="2946400"/>
          <p14:tracePt t="24216" x="5372100" y="3143250"/>
          <p14:tracePt t="24233" x="5359400" y="3409950"/>
          <p14:tracePt t="24250" x="5334000" y="3695700"/>
          <p14:tracePt t="24255" x="5321300" y="3873500"/>
          <p14:tracePt t="24267" x="5321300" y="4032250"/>
          <p14:tracePt t="24283" x="5314950" y="4349750"/>
          <p14:tracePt t="24300" x="5314950" y="4610100"/>
          <p14:tracePt t="24318" x="5365750" y="4902200"/>
          <p14:tracePt t="24333" x="5461000" y="5099050"/>
          <p14:tracePt t="24350" x="5594350" y="5264150"/>
          <p14:tracePt t="24366" x="5727700" y="5359400"/>
          <p14:tracePt t="24383" x="5842000" y="5403850"/>
          <p14:tracePt t="24401" x="5962650" y="5435600"/>
          <p14:tracePt t="24417" x="6102350" y="5448300"/>
          <p14:tracePt t="24433" x="6235700" y="5448300"/>
          <p14:tracePt t="24449" x="6356350" y="5448300"/>
          <p14:tracePt t="24466" x="6464300" y="5448300"/>
          <p14:tracePt t="24483" x="6597650" y="5448300"/>
          <p14:tracePt t="24500" x="6731000" y="5467350"/>
          <p14:tracePt t="24516" x="6896100" y="5499100"/>
          <p14:tracePt t="24533" x="6978650" y="5537200"/>
          <p14:tracePt t="24550" x="7029450" y="5581650"/>
          <p14:tracePt t="24566" x="7054850" y="5632450"/>
          <p14:tracePt t="24583" x="7086600" y="5683250"/>
          <p14:tracePt t="24600" x="7105650" y="5765800"/>
          <p14:tracePt t="24616" x="7137400" y="5861050"/>
          <p14:tracePt t="24633" x="7137400" y="5943600"/>
          <p14:tracePt t="24651" x="7137400" y="6019800"/>
          <p14:tracePt t="24666" x="7137400" y="6076950"/>
          <p14:tracePt t="24683" x="7137400" y="6115050"/>
          <p14:tracePt t="24700" x="7137400" y="6172200"/>
          <p14:tracePt t="24717" x="7143750" y="6210300"/>
          <p14:tracePt t="24733" x="7181850" y="6254750"/>
          <p14:tracePt t="24750" x="7283450" y="6273800"/>
          <p14:tracePt t="24766" x="7366000" y="6273800"/>
          <p14:tracePt t="24783" x="7429500" y="6273800"/>
          <p14:tracePt t="24800" x="7467600" y="6261100"/>
          <p14:tracePt t="24819" x="7486650" y="6235700"/>
          <p14:tracePt t="24833" x="7499350" y="6197600"/>
          <p14:tracePt t="24850" x="7499350" y="6165850"/>
          <p14:tracePt t="24866" x="7499350" y="6159500"/>
          <p14:tracePt t="24883" x="7505700" y="6146800"/>
          <p14:tracePt t="24901" x="7524750" y="6121400"/>
          <p14:tracePt t="24917" x="7543800" y="6108700"/>
          <p14:tracePt t="24936" x="7581900" y="6089650"/>
          <p14:tracePt t="24950" x="7626350" y="6076950"/>
          <p14:tracePt t="24967" x="7658100" y="6070600"/>
          <p14:tracePt t="24984" x="7702550" y="6070600"/>
          <p14:tracePt t="25000" x="7772400" y="6070600"/>
          <p14:tracePt t="25017" x="7823200" y="6070600"/>
          <p14:tracePt t="25034" x="7854950" y="6070600"/>
          <p14:tracePt t="25050" x="7880350" y="6064250"/>
          <p14:tracePt t="25067" x="7912100" y="6045200"/>
          <p14:tracePt t="25083" x="7962900" y="6013450"/>
          <p14:tracePt t="25100" x="8032750" y="5949950"/>
          <p14:tracePt t="25116" x="8083550" y="5848350"/>
          <p14:tracePt t="25134" x="8089900" y="5803900"/>
          <p14:tracePt t="25151" x="8089900" y="5778500"/>
          <p14:tracePt t="25166" x="8089900" y="5765800"/>
          <p14:tracePt t="25185" x="8083550" y="5759450"/>
          <p14:tracePt t="25200" x="8070850" y="5740400"/>
          <p14:tracePt t="25216" x="8058150" y="5727700"/>
          <p14:tracePt t="25261" x="8051800" y="5721350"/>
          <p14:tracePt t="25270" x="8045450" y="5721350"/>
          <p14:tracePt t="25283" x="8039100" y="5721350"/>
          <p14:tracePt t="25300" x="8026400" y="5695950"/>
          <p14:tracePt t="25319" x="7994650" y="5670550"/>
          <p14:tracePt t="25334" x="7975600" y="5651500"/>
          <p14:tracePt t="25350" x="7950200" y="5645150"/>
          <p14:tracePt t="25368" x="7937500" y="5645150"/>
          <p14:tracePt t="25403" x="7931150" y="5645150"/>
          <p14:tracePt t="25416" x="7918450" y="5645150"/>
          <p14:tracePt t="25436" x="7912100" y="5651500"/>
          <p14:tracePt t="25450" x="7912100" y="5657850"/>
          <p14:tracePt t="25469" x="7912100" y="5670550"/>
          <p14:tracePt t="25483" x="7912100" y="5676900"/>
          <p14:tracePt t="25640" x="7918450" y="5676900"/>
          <p14:tracePt t="25666" x="7924800" y="5670550"/>
          <p14:tracePt t="25672" x="7924800" y="5664200"/>
          <p14:tracePt t="25688" x="7924800" y="5657850"/>
          <p14:tracePt t="25700" x="7924800" y="5651500"/>
          <p14:tracePt t="25717" x="7924800" y="5645150"/>
          <p14:tracePt t="25733" x="7924800" y="5638800"/>
          <p14:tracePt t="25766" x="7918450" y="5638800"/>
          <p14:tracePt t="25798" x="7912100" y="5638800"/>
          <p14:tracePt t="25831" x="7905750" y="5638800"/>
          <p14:tracePt t="25842" x="7905750" y="5645150"/>
          <p14:tracePt t="25850" x="7905750" y="5651500"/>
          <p14:tracePt t="25867" x="7905750" y="5657850"/>
          <p14:tracePt t="25884" x="7905750" y="5664200"/>
          <p14:tracePt t="25903" x="7912100" y="5670550"/>
          <p14:tracePt t="25925" x="7924800" y="5670550"/>
          <p14:tracePt t="25935" x="7931150" y="5670550"/>
          <p14:tracePt t="25949" x="7943850" y="5670550"/>
          <p14:tracePt t="25974" x="7950200" y="5670550"/>
          <p14:tracePt t="25990" x="7950200" y="5657850"/>
          <p14:tracePt t="26595" x="7943850" y="5651500"/>
          <p14:tracePt t="26597" x="7924800" y="5632450"/>
          <p14:tracePt t="26608" x="7918450" y="5613400"/>
          <p14:tracePt t="26617" x="7905750" y="5581650"/>
          <p14:tracePt t="26634" x="7867650" y="5499100"/>
          <p14:tracePt t="26654" x="7791450" y="5314950"/>
          <p14:tracePt t="26667" x="7766050" y="5251450"/>
          <p14:tracePt t="26683" x="7727950" y="5143500"/>
          <p14:tracePt t="26700" x="7651750" y="5010150"/>
          <p14:tracePt t="26717" x="7626350" y="4972050"/>
          <p14:tracePt t="26733" x="7594600" y="4864100"/>
          <p14:tracePt t="26750" x="7569200" y="4794250"/>
          <p14:tracePt t="26766" x="7562850" y="4749800"/>
          <p14:tracePt t="26783" x="7562850" y="4724400"/>
          <p14:tracePt t="26800" x="7562850" y="4718050"/>
          <p14:tracePt t="26818" x="7562850" y="4705350"/>
          <p14:tracePt t="26984" x="7569200" y="4711700"/>
          <p14:tracePt t="26995" x="7581900" y="4724400"/>
          <p14:tracePt t="26999" x="7588250" y="4737100"/>
          <p14:tracePt t="27016" x="7600950" y="4756150"/>
          <p14:tracePt t="27033" x="7613650" y="4781550"/>
          <p14:tracePt t="27050" x="7620000" y="4787900"/>
          <p14:tracePt t="27068" x="7626350" y="4794250"/>
          <p14:tracePt t="27083" x="7626350" y="4800600"/>
          <p14:tracePt t="27100" x="7639050" y="4813300"/>
          <p14:tracePt t="27118" x="7639050" y="4819650"/>
          <p14:tracePt t="27135" x="7651750" y="4845050"/>
          <p14:tracePt t="27153" x="7664450" y="4864100"/>
          <p14:tracePt t="27167" x="7664450" y="4889500"/>
          <p14:tracePt t="27184" x="7677150" y="4914900"/>
          <p14:tracePt t="27200" x="7683500" y="4921250"/>
          <p14:tracePt t="27216" x="7689850" y="4927600"/>
          <p14:tracePt t="27435" x="7689850" y="4921250"/>
          <p14:tracePt t="27465" x="7689850" y="4914900"/>
          <p14:tracePt t="27478" x="7689850" y="4908550"/>
          <p14:tracePt t="27493" x="7689850" y="4902200"/>
          <p14:tracePt t="27511" x="7683500" y="4902200"/>
          <p14:tracePt t="27519" x="7677150" y="4902200"/>
          <p14:tracePt t="27558" x="7664450" y="4902200"/>
          <p14:tracePt t="27584" x="7658100" y="4902200"/>
          <p14:tracePt t="27599" x="7658100" y="4908550"/>
          <p14:tracePt t="27608" x="7658100" y="4921250"/>
          <p14:tracePt t="27623" x="7658100" y="4927600"/>
          <p14:tracePt t="27638" x="7658100" y="4933950"/>
          <p14:tracePt t="27702" x="7658100" y="4940300"/>
          <p14:tracePt t="27726" x="7664450" y="4933950"/>
          <p14:tracePt t="27734" x="7670800" y="4927600"/>
          <p14:tracePt t="27749" x="7670800" y="4921250"/>
          <p14:tracePt t="27757" x="7670800" y="4914900"/>
          <p14:tracePt t="27766" x="7670800" y="4908550"/>
          <p14:tracePt t="28661" x="7670800" y="4921250"/>
          <p14:tracePt t="28670" x="7670800" y="4933950"/>
          <p14:tracePt t="28684" x="7683500" y="4965700"/>
          <p14:tracePt t="28700" x="7689850" y="4997450"/>
          <p14:tracePt t="28716" x="7702550" y="5035550"/>
          <p14:tracePt t="28733" x="7721600" y="5137150"/>
          <p14:tracePt t="28750" x="7753350" y="5232400"/>
          <p14:tracePt t="28766" x="7772400" y="5295900"/>
          <p14:tracePt t="28783" x="7797800" y="5384800"/>
          <p14:tracePt t="28800" x="7804150" y="5429250"/>
          <p14:tracePt t="28819" x="7823200" y="5454650"/>
          <p14:tracePt t="28833" x="7829550" y="5461000"/>
          <p14:tracePt t="28934" x="7835900" y="5461000"/>
          <p14:tracePt t="28949" x="7842250" y="5461000"/>
          <p14:tracePt t="28965" x="7848600" y="5461000"/>
          <p14:tracePt t="28982" x="7854950" y="5461000"/>
          <p14:tracePt t="28989" x="7861300" y="5461000"/>
          <p14:tracePt t="29006" x="7867650" y="5461000"/>
          <p14:tracePt t="29016" x="7874000" y="5461000"/>
          <p14:tracePt t="29033" x="7880350" y="5461000"/>
          <p14:tracePt t="29088" x="7886700" y="5461000"/>
          <p14:tracePt t="29127" x="7886700" y="5454650"/>
          <p14:tracePt t="29138" x="7886700" y="5448300"/>
          <p14:tracePt t="29144" x="7886700" y="5441950"/>
          <p14:tracePt t="29158" x="7886700" y="5435600"/>
          <p14:tracePt t="29175" x="7880350" y="5422900"/>
          <p14:tracePt t="29186" x="7874000" y="5422900"/>
          <p14:tracePt t="29200" x="7861300" y="5422900"/>
          <p14:tracePt t="29216" x="7854950" y="5422900"/>
          <p14:tracePt t="29233" x="7848600" y="5422900"/>
          <p14:tracePt t="29249" x="7848600" y="5416550"/>
          <p14:tracePt t="29253" x="7842250" y="5416550"/>
          <p14:tracePt t="29266" x="7842250" y="5410200"/>
          <p14:tracePt t="29283" x="7842250" y="5397500"/>
          <p14:tracePt t="29299" x="7842250" y="5384800"/>
          <p14:tracePt t="29318" x="7842250" y="5372100"/>
          <p14:tracePt t="29332" x="7835900" y="5365750"/>
          <p14:tracePt t="30125" x="7829550" y="5365750"/>
          <p14:tracePt t="30142" x="7823200" y="5365750"/>
          <p14:tracePt t="30158" x="7816850" y="5365750"/>
          <p14:tracePt t="30278" x="7829550" y="5340350"/>
          <p14:tracePt t="30286" x="7835900" y="5321300"/>
          <p14:tracePt t="30292" x="7842250" y="5302250"/>
          <p14:tracePt t="30301" x="7854950" y="5283200"/>
          <p14:tracePt t="30316" x="7861300" y="5264150"/>
          <p14:tracePt t="30332" x="7874000" y="5226050"/>
          <p14:tracePt t="30349" x="7874000" y="5219700"/>
          <p14:tracePt t="30412" x="7874000" y="5232400"/>
          <p14:tracePt t="30421" x="7874000" y="5245100"/>
          <p14:tracePt t="30428" x="7861300" y="5270500"/>
          <p14:tracePt t="30438" x="7854950" y="5270500"/>
          <p14:tracePt t="30449" x="7829550" y="5295900"/>
          <p14:tracePt t="30466" x="7810500" y="5314950"/>
          <p14:tracePt t="30483" x="7804150" y="5321300"/>
          <p14:tracePt t="30499" x="7797800" y="5321300"/>
          <p14:tracePt t="30590" x="7797800" y="5314950"/>
          <p14:tracePt t="30740" x="7797800" y="5327650"/>
          <p14:tracePt t="30757" x="7804150" y="5327650"/>
          <p14:tracePt t="30781" x="7810500" y="5327650"/>
          <p14:tracePt t="30797" x="7816850" y="5327650"/>
          <p14:tracePt t="30821" x="7823200" y="5327650"/>
          <p14:tracePt t="30829" x="7829550" y="5327650"/>
          <p14:tracePt t="30853" x="7829550" y="5321300"/>
          <p14:tracePt t="30861" x="7829550" y="5314950"/>
          <p14:tracePt t="30893" x="7829550" y="5308600"/>
          <p14:tracePt t="30917" x="7829550" y="5302250"/>
          <p14:tracePt t="30974" x="7823200" y="5302250"/>
          <p14:tracePt t="30997" x="7816850" y="5302250"/>
          <p14:tracePt t="31005" x="7810500" y="5308600"/>
          <p14:tracePt t="31022" x="7810500" y="5314950"/>
          <p14:tracePt t="31054" x="7810500" y="5321300"/>
          <p14:tracePt t="31093" x="7816850" y="5321300"/>
          <p14:tracePt t="31117" x="7823200" y="5321300"/>
          <p14:tracePt t="31133" x="7829550" y="5321300"/>
          <p14:tracePt t="31141" x="7829550" y="5314950"/>
          <p14:tracePt t="31150" x="7829550" y="5302250"/>
          <p14:tracePt t="31166" x="7829550" y="5289550"/>
          <p14:tracePt t="31183" x="7823200" y="5283200"/>
          <p14:tracePt t="31215" x="7816850" y="5283200"/>
          <p14:tracePt t="31232" x="7810500" y="5283200"/>
          <p14:tracePt t="31249" x="7804150" y="5289550"/>
          <p14:tracePt t="31253" x="7804150" y="5295900"/>
          <p14:tracePt t="31270" x="7804150" y="5302250"/>
          <p14:tracePt t="31830" x="7804150" y="5295900"/>
          <p14:tracePt t="31838" x="7804150" y="5276850"/>
          <p14:tracePt t="31849" x="7804150" y="5264150"/>
          <p14:tracePt t="31865" x="7810500" y="5207000"/>
          <p14:tracePt t="31883" x="7829550" y="5130800"/>
          <p14:tracePt t="31901" x="7842250" y="5022850"/>
          <p14:tracePt t="31918" x="7848600" y="4959350"/>
          <p14:tracePt t="31933" x="7848600" y="4933950"/>
          <p14:tracePt t="31950" x="7854950" y="4927600"/>
          <p14:tracePt t="32080" x="7861300" y="4927600"/>
          <p14:tracePt t="32095" x="7867650" y="4927600"/>
          <p14:tracePt t="32103" x="7880350" y="4933950"/>
          <p14:tracePt t="32120" x="7886700" y="4933950"/>
          <p14:tracePt t="32132" x="7905750" y="4940300"/>
          <p14:tracePt t="32173" x="7918450" y="4940300"/>
          <p14:tracePt t="32205" x="7924800" y="4940300"/>
          <p14:tracePt t="32212" x="7931150" y="4940300"/>
          <p14:tracePt t="32220" x="7931150" y="4933950"/>
          <p14:tracePt t="32232" x="7931150" y="4927600"/>
          <p14:tracePt t="32249" x="7937500" y="4921250"/>
          <p14:tracePt t="32342" x="7943850" y="4921250"/>
          <p14:tracePt t="32350" x="7943850" y="4927600"/>
          <p14:tracePt t="32358" x="7950200" y="4946650"/>
          <p14:tracePt t="32365" x="7950200" y="4959350"/>
          <p14:tracePt t="32383" x="7950200" y="4984750"/>
          <p14:tracePt t="32401" x="7962900" y="5003800"/>
          <p14:tracePt t="32417" x="7962900" y="5016500"/>
          <p14:tracePt t="32456" x="7969250" y="5016500"/>
          <p14:tracePt t="32496" x="7969250" y="5010150"/>
          <p14:tracePt t="32501" x="7969250" y="5003800"/>
          <p14:tracePt t="32516" x="7969250" y="4984750"/>
          <p14:tracePt t="32532" x="7969250" y="4978400"/>
          <p14:tracePt t="32574" x="7969250" y="4972050"/>
          <p14:tracePt t="32606" x="7962900" y="4972050"/>
          <p14:tracePt t="32613" x="7956550" y="4972050"/>
          <p14:tracePt t="32621" x="7956550" y="4978400"/>
          <p14:tracePt t="32632" x="7950200" y="4991100"/>
          <p14:tracePt t="32653" x="7950200" y="5003800"/>
          <p14:tracePt t="32764" x="7950200" y="4997450"/>
          <p14:tracePt t="32774" x="7950200" y="4991100"/>
          <p14:tracePt t="32782" x="7950200" y="4984750"/>
          <p14:tracePt t="32828" x="7943850" y="4984750"/>
          <p14:tracePt t="32845" x="7937500" y="4984750"/>
          <p14:tracePt t="32861" x="7931150" y="4984750"/>
          <p14:tracePt t="33319" x="7937500" y="5003800"/>
          <p14:tracePt t="33327" x="7956550" y="5029200"/>
          <p14:tracePt t="33338" x="7969250" y="5060950"/>
          <p14:tracePt t="33349" x="7994650" y="5124450"/>
          <p14:tracePt t="33366" x="8013700" y="5168900"/>
          <p14:tracePt t="33382" x="8013700" y="5200650"/>
          <p14:tracePt t="33401" x="8020050" y="5226050"/>
          <p14:tracePt t="33415" x="8032750" y="5257800"/>
          <p14:tracePt t="33432" x="8039100" y="5276850"/>
          <p14:tracePt t="33449" x="8045450" y="5283200"/>
          <p14:tracePt t="33466" x="8051800" y="5295900"/>
          <p14:tracePt t="33482" x="8058150" y="5308600"/>
          <p14:tracePt t="33517" x="8070850" y="5308600"/>
          <p14:tracePt t="33567" x="8070850" y="5289550"/>
          <p14:tracePt t="33574" x="8070850" y="5270500"/>
          <p14:tracePt t="33583" x="8070850" y="5238750"/>
          <p14:tracePt t="33599" x="8039100" y="5143500"/>
          <p14:tracePt t="33616" x="7975600" y="4991100"/>
          <p14:tracePt t="33633" x="7886700" y="4851400"/>
          <p14:tracePt t="33650" x="7823200" y="4749800"/>
          <p14:tracePt t="33665" x="7791450" y="4686300"/>
          <p14:tracePt t="33684" x="7766050" y="4629150"/>
          <p14:tracePt t="33699" x="7759700" y="4622800"/>
          <p14:tracePt t="33716" x="7759700" y="4616450"/>
          <p14:tracePt t="33783" x="7753350" y="4616450"/>
          <p14:tracePt t="33793" x="7753350" y="4635500"/>
          <p14:tracePt t="33799" x="7753350" y="4660900"/>
          <p14:tracePt t="33815" x="7759700" y="4718050"/>
          <p14:tracePt t="33832" x="7778750" y="4781550"/>
          <p14:tracePt t="33849" x="7791450" y="4883150"/>
          <p14:tracePt t="33865" x="7797800" y="5035550"/>
          <p14:tracePt t="33882" x="7797800" y="5187950"/>
          <p14:tracePt t="33900" x="7772400" y="5435600"/>
          <p14:tracePt t="33915" x="7753350" y="5518150"/>
          <p14:tracePt t="33934" x="7708900" y="5797550"/>
          <p14:tracePt t="33949" x="7708900" y="5943600"/>
          <p14:tracePt t="33966" x="7708900" y="6019800"/>
          <p14:tracePt t="33982" x="7708900" y="6026150"/>
          <p14:tracePt t="33999" x="7708900" y="6032500"/>
          <p14:tracePt t="34016" x="7708900" y="6038850"/>
          <p14:tracePt t="34032" x="7727950" y="6038850"/>
          <p14:tracePt t="34049" x="7747000" y="6013450"/>
          <p14:tracePt t="34067" x="7759700" y="6000750"/>
          <p14:tracePt t="34083" x="7772400" y="5988050"/>
          <p14:tracePt t="34141" x="7778750" y="5994400"/>
          <p14:tracePt t="34150" x="7785100" y="5994400"/>
          <p14:tracePt t="34157" x="7785100" y="6007100"/>
          <p14:tracePt t="34165" x="7785100" y="6013450"/>
          <p14:tracePt t="34182" x="7785100" y="6019800"/>
          <p14:tracePt t="34220" x="7791450" y="6026150"/>
          <p14:tracePt t="34261" x="7791450" y="6019800"/>
          <p14:tracePt t="34277" x="7791450" y="6013450"/>
          <p14:tracePt t="34286" x="7791450" y="6007100"/>
          <p14:tracePt t="34295" x="7791450" y="5994400"/>
          <p14:tracePt t="34302" x="7785100" y="5988050"/>
          <p14:tracePt t="34315" x="7778750" y="5975350"/>
          <p14:tracePt t="34333" x="7766050" y="5956300"/>
          <p14:tracePt t="34349" x="7740650" y="5899150"/>
          <p14:tracePt t="34365" x="7740650" y="5880100"/>
          <p14:tracePt t="34382" x="7740650" y="5861050"/>
          <p14:tracePt t="34399" x="7740650" y="5854700"/>
          <p14:tracePt t="34559" x="7747000" y="5854700"/>
          <p14:tracePt t="34582" x="7753350" y="5854700"/>
          <p14:tracePt t="34625" x="7759700" y="5854700"/>
          <p14:tracePt t="34759" x="7753350" y="5848350"/>
          <p14:tracePt t="34768" x="7747000" y="5835650"/>
          <p14:tracePt t="34778" x="7740650" y="5803900"/>
          <p14:tracePt t="34782" x="7734300" y="5772150"/>
          <p14:tracePt t="34799" x="7708900" y="5683250"/>
          <p14:tracePt t="34816" x="7689850" y="5632450"/>
          <p14:tracePt t="34832" x="7670800" y="5568950"/>
          <p14:tracePt t="34849" x="7645400" y="5530850"/>
          <p14:tracePt t="34865" x="7626350" y="5492750"/>
          <p14:tracePt t="34883" x="7613650" y="5480050"/>
          <p14:tracePt t="34902" x="7594600" y="5454650"/>
          <p14:tracePt t="34917" x="7588250" y="5448300"/>
          <p14:tracePt t="34932" x="7581900" y="5448300"/>
          <p14:tracePt t="34949" x="7569200" y="5435600"/>
          <p14:tracePt t="34965" x="7562850" y="5429250"/>
          <p14:tracePt t="34982" x="7556500" y="5422900"/>
          <p14:tracePt t="34999" x="7543800" y="5410200"/>
          <p14:tracePt t="35016" x="7524750" y="5384800"/>
          <p14:tracePt t="35032" x="7512050" y="5365750"/>
          <p14:tracePt t="35143" x="7512050" y="5384800"/>
          <p14:tracePt t="35155" x="7512050" y="5410200"/>
          <p14:tracePt t="35158" x="7531100" y="5448300"/>
          <p14:tracePt t="35166" x="7537450" y="5486400"/>
          <p14:tracePt t="35183" x="7556500" y="5613400"/>
          <p14:tracePt t="35199" x="7562850" y="5734050"/>
          <p14:tracePt t="35215" x="7562850" y="5842000"/>
          <p14:tracePt t="35233" x="7562850" y="5930900"/>
          <p14:tracePt t="35249" x="7569200" y="5981700"/>
          <p14:tracePt t="35253" x="7569200" y="6000750"/>
          <p14:tracePt t="35265" x="7569200" y="6013450"/>
          <p14:tracePt t="35283" x="7575550" y="6032500"/>
          <p14:tracePt t="35299" x="7575550" y="6045200"/>
          <p14:tracePt t="35318" x="7581900" y="6051550"/>
          <p14:tracePt t="35392" x="7581900" y="6057900"/>
          <p14:tracePt t="35409" x="7594600" y="6076950"/>
          <p14:tracePt t="35417" x="7594600" y="6083300"/>
          <p14:tracePt t="35453" x="7600950" y="6083300"/>
          <p14:tracePt t="35533" x="7607300" y="6083300"/>
          <p14:tracePt t="35544" x="7607300" y="6070600"/>
          <p14:tracePt t="35552" x="7594600" y="6051550"/>
          <p14:tracePt t="35566" x="7562850" y="6000750"/>
          <p14:tracePt t="35582" x="7531100" y="5937250"/>
          <p14:tracePt t="35599" x="7480300" y="5848350"/>
          <p14:tracePt t="35616" x="7442200" y="5778500"/>
          <p14:tracePt t="35632" x="7410450" y="5734050"/>
          <p14:tracePt t="35650" x="7385050" y="5702300"/>
          <p14:tracePt t="35665" x="7366000" y="5689600"/>
          <p14:tracePt t="35686" x="7353300" y="5676900"/>
          <p14:tracePt t="35725" x="7346950" y="5670550"/>
          <p14:tracePt t="35749" x="7340600" y="5670550"/>
          <p14:tracePt t="36059" x="7340600" y="5676900"/>
          <p14:tracePt t="36062" x="7340600" y="5683250"/>
          <p14:tracePt t="36078" x="7340600" y="5689600"/>
          <p14:tracePt t="36109" x="7340600" y="5695950"/>
          <p14:tracePt t="36136" x="7340600" y="5702300"/>
          <p14:tracePt t="36151" x="7340600" y="5708650"/>
          <p14:tracePt t="36157" x="7340600" y="5721350"/>
          <p14:tracePt t="36174" x="7340600" y="5734050"/>
          <p14:tracePt t="36187" x="7340600" y="5740400"/>
          <p14:tracePt t="36199" x="7327900" y="5765800"/>
          <p14:tracePt t="36216" x="7327900" y="5778500"/>
          <p14:tracePt t="36232" x="7321550" y="5797550"/>
          <p14:tracePt t="36249" x="7321550" y="5810250"/>
          <p14:tracePt t="36255" x="7315200" y="5816600"/>
          <p14:tracePt t="36270" x="7308850" y="5822950"/>
          <p14:tracePt t="36318" x="7308850" y="5835650"/>
          <p14:tracePt t="36404" x="7308850" y="5854700"/>
          <p14:tracePt t="36415" x="7308850" y="5861050"/>
          <p14:tracePt t="36434" x="7308850" y="5886450"/>
          <p14:tracePt t="36449" x="7308850" y="5937250"/>
          <p14:tracePt t="36465" x="7308850" y="5981700"/>
          <p14:tracePt t="36482" x="7308850" y="6019800"/>
          <p14:tracePt t="36499" x="7308850" y="6032500"/>
          <p14:tracePt t="36515" x="7302500" y="6038850"/>
          <p14:tracePt t="36589" x="7296150" y="6038850"/>
          <p14:tracePt t="36605" x="7283450" y="6038850"/>
          <p14:tracePt t="36613" x="7277100" y="6038850"/>
          <p14:tracePt t="36630" x="7270750" y="6038850"/>
          <p14:tracePt t="36637" x="7264400" y="6038850"/>
          <p14:tracePt t="36650" x="7258050" y="6038850"/>
          <p14:tracePt t="36667" x="7251700" y="6038850"/>
          <p14:tracePt t="36690" x="7245350" y="6038850"/>
          <p14:tracePt t="36699" x="7239000" y="6038850"/>
          <p14:tracePt t="36718" x="7219950" y="6051550"/>
          <p14:tracePt t="36749" x="7213600" y="6051550"/>
          <p14:tracePt t="36765" x="7207250" y="6057900"/>
          <p14:tracePt t="36782" x="7200900" y="6064250"/>
          <p14:tracePt t="36862" x="7200900" y="6070600"/>
          <p14:tracePt t="36907" x="7207250" y="6070600"/>
          <p14:tracePt t="36910" x="7219950" y="6051550"/>
          <p14:tracePt t="36919" x="7219950" y="6038850"/>
          <p14:tracePt t="36932" x="7239000" y="6000750"/>
          <p14:tracePt t="36949" x="7296150" y="5918200"/>
          <p14:tracePt t="36967" x="7334250" y="5861050"/>
          <p14:tracePt t="36982" x="7353300" y="5835650"/>
          <p14:tracePt t="36999" x="7372350" y="5816600"/>
          <p14:tracePt t="37015" x="7397750" y="5803900"/>
          <p14:tracePt t="37032" x="7410450" y="5791200"/>
          <p14:tracePt t="37049" x="7429500" y="5759450"/>
          <p14:tracePt t="37065" x="7435850" y="5740400"/>
          <p14:tracePt t="37082" x="7454900" y="5715000"/>
          <p14:tracePt t="37099" x="7480300" y="5670550"/>
          <p14:tracePt t="37115" x="7518400" y="5588000"/>
          <p14:tracePt t="37132" x="7543800" y="5518150"/>
          <p14:tracePt t="37151" x="7569200" y="5441950"/>
          <p14:tracePt t="37166" x="7575550" y="5416550"/>
          <p14:tracePt t="37184" x="7575550" y="5397500"/>
          <p14:tracePt t="37199" x="7575550" y="5378450"/>
          <p14:tracePt t="37215" x="7581900" y="5378450"/>
          <p14:tracePt t="37232" x="7588250" y="5372100"/>
          <p14:tracePt t="37249" x="7594600" y="5359400"/>
          <p14:tracePt t="37265" x="7620000" y="5340350"/>
          <p14:tracePt t="37282" x="7639050" y="5308600"/>
          <p14:tracePt t="37299" x="7664450" y="5257800"/>
          <p14:tracePt t="37315" x="7670800" y="5213350"/>
          <p14:tracePt t="37332" x="7689850" y="5175250"/>
          <p14:tracePt t="37349" x="7696200" y="5099050"/>
          <p14:tracePt t="37365" x="7696200" y="5054600"/>
          <p14:tracePt t="37382" x="7696200" y="5029200"/>
          <p14:tracePt t="37401" x="7696200" y="5003800"/>
          <p14:tracePt t="37416" x="7683500" y="4978400"/>
          <p14:tracePt t="37434" x="7677150" y="4965700"/>
          <p14:tracePt t="37449" x="7651750" y="4921250"/>
          <p14:tracePt t="37465" x="7613650" y="4870450"/>
          <p14:tracePt t="37482" x="7575550" y="4800600"/>
          <p14:tracePt t="37499" x="7531100" y="4718050"/>
          <p14:tracePt t="37515" x="7467600" y="4597400"/>
          <p14:tracePt t="37532" x="7410450" y="4451350"/>
          <p14:tracePt t="37548" x="7296150" y="4241800"/>
          <p14:tracePt t="37567" x="7232650" y="4121150"/>
          <p14:tracePt t="37582" x="7156450" y="4000500"/>
          <p14:tracePt t="37598" x="7112000" y="3892550"/>
          <p14:tracePt t="37615" x="7086600" y="3810000"/>
          <p14:tracePt t="37632" x="7061200" y="3752850"/>
          <p14:tracePt t="37651" x="7029450" y="3689350"/>
          <p14:tracePt t="37667" x="7023100" y="3638550"/>
          <p14:tracePt t="37682" x="7004050" y="3568700"/>
          <p14:tracePt t="37699" x="7010400" y="3473450"/>
          <p14:tracePt t="37715" x="7105650" y="3257550"/>
          <p14:tracePt t="37732" x="7245350" y="2927350"/>
          <p14:tracePt t="37749" x="7378700" y="2495550"/>
          <p14:tracePt t="37765" x="7467600" y="2165350"/>
          <p14:tracePt t="37782" x="7518400" y="1917700"/>
          <p14:tracePt t="37799" x="7600950" y="1593850"/>
          <p14:tracePt t="37817" x="7639050" y="1295400"/>
          <p14:tracePt t="37833" x="7670800" y="1054100"/>
          <p14:tracePt t="37849" x="7670800" y="876300"/>
          <p14:tracePt t="37866" x="7670800" y="755650"/>
          <p14:tracePt t="37882" x="7670800" y="730250"/>
          <p14:tracePt t="37918" x="7670800" y="723900"/>
          <p14:tracePt t="37934" x="7639050" y="749300"/>
          <p14:tracePt t="37949" x="7581900" y="812800"/>
          <p14:tracePt t="37965" x="7524750" y="869950"/>
          <p14:tracePt t="37982" x="7480300" y="920750"/>
          <p14:tracePt t="37999" x="7467600" y="933450"/>
          <p14:tracePt t="38046" x="7467600" y="946150"/>
          <p14:tracePt t="38056" x="7442200" y="965200"/>
          <p14:tracePt t="38065" x="7423150" y="990600"/>
          <p14:tracePt t="38082" x="7372350" y="1079500"/>
          <p14:tracePt t="38099" x="7346950" y="1149350"/>
          <p14:tracePt t="38115" x="7327900" y="1187450"/>
          <p14:tracePt t="38132" x="7315200" y="1219200"/>
          <p14:tracePt t="38150" x="7302500" y="1276350"/>
          <p14:tracePt t="38165" x="7296150" y="1295400"/>
          <p14:tracePt t="38184" x="7296150" y="1314450"/>
          <p14:tracePt t="38199" x="7296150" y="1327150"/>
          <p14:tracePt t="38215" x="7296150" y="1339850"/>
          <p14:tracePt t="38232" x="7296150" y="1365250"/>
          <p14:tracePt t="38249" x="7296150" y="1403350"/>
          <p14:tracePt t="38252" x="7296150" y="1428750"/>
          <p14:tracePt t="38265" x="7289800" y="1473200"/>
          <p14:tracePt t="38282" x="7270750" y="1555750"/>
          <p14:tracePt t="38299" x="7251700" y="1619250"/>
          <p14:tracePt t="38317" x="7226300" y="1651000"/>
          <p14:tracePt t="38332" x="7219950" y="1651000"/>
          <p14:tracePt t="38349" x="7200900" y="1657350"/>
          <p14:tracePt t="38365" x="7181850" y="1657350"/>
          <p14:tracePt t="38382" x="7162800" y="1657350"/>
          <p14:tracePt t="38401" x="7137400" y="1657350"/>
          <p14:tracePt t="38415" x="7092950" y="1651000"/>
          <p14:tracePt t="38434" x="7054850" y="1631950"/>
          <p14:tracePt t="38449" x="7029450" y="1625600"/>
          <p14:tracePt t="38466" x="7023100" y="1625600"/>
          <p14:tracePt t="38519" x="7016750" y="1625600"/>
          <p14:tracePt t="38569" x="7004050" y="1625600"/>
          <p14:tracePt t="38584" x="6991350" y="1625600"/>
          <p14:tracePt t="38593" x="6985000" y="1631950"/>
          <p14:tracePt t="38598" x="6978650" y="1638300"/>
          <p14:tracePt t="38615" x="6946900" y="1651000"/>
          <p14:tracePt t="38632" x="6927850" y="1657350"/>
          <p14:tracePt t="38649" x="6908800" y="1663700"/>
          <p14:tracePt t="38666" x="6896100" y="1663700"/>
          <p14:tracePt t="38847" x="6902450" y="1651000"/>
          <p14:tracePt t="38863" x="6908800" y="1651000"/>
          <p14:tracePt t="38876" x="6934200" y="1644650"/>
          <p14:tracePt t="38901" x="6959600" y="1631950"/>
          <p14:tracePt t="38918" x="6978650" y="1619250"/>
          <p14:tracePt t="38933" x="6997700" y="1619250"/>
          <p14:tracePt t="38949" x="7035800" y="1600200"/>
          <p14:tracePt t="38965" x="7048500" y="1593850"/>
          <p14:tracePt t="38982" x="7061200" y="1581150"/>
          <p14:tracePt t="38999" x="7086600" y="1562100"/>
          <p14:tracePt t="39015" x="7105650" y="1555750"/>
          <p14:tracePt t="39032" x="7131050" y="1543050"/>
          <p14:tracePt t="39048" x="7162800" y="1530350"/>
          <p14:tracePt t="39067" x="7200900" y="1511300"/>
          <p14:tracePt t="39082" x="7232650" y="1498600"/>
          <p14:tracePt t="39099" x="7258050" y="1485900"/>
          <p14:tracePt t="39115" x="7308850" y="1466850"/>
          <p14:tracePt t="39132" x="7397750" y="1441450"/>
          <p14:tracePt t="39150" x="7480300" y="1409700"/>
          <p14:tracePt t="39165" x="7556500" y="1397000"/>
          <p14:tracePt t="39184" x="7626350" y="1365250"/>
          <p14:tracePt t="39198" x="7683500" y="1333500"/>
          <p14:tracePt t="39215" x="7727950" y="1320800"/>
          <p14:tracePt t="39232" x="7778750" y="1301750"/>
          <p14:tracePt t="39249" x="7816850" y="1289050"/>
          <p14:tracePt t="39253" x="7835900" y="1282700"/>
          <p14:tracePt t="39265" x="7842250" y="1282700"/>
          <p14:tracePt t="39282" x="7867650" y="1276350"/>
          <p14:tracePt t="39298" x="7886700" y="1276350"/>
          <p14:tracePt t="39315" x="7912100" y="1276350"/>
          <p14:tracePt t="39332" x="7988300" y="1276350"/>
          <p14:tracePt t="39348" x="8039100" y="1276350"/>
          <p14:tracePt t="39365" x="8089900" y="1276350"/>
          <p14:tracePt t="39382" x="8121650" y="1276350"/>
          <p14:tracePt t="39401" x="8147050" y="1282700"/>
          <p14:tracePt t="39416" x="8159750" y="1301750"/>
          <p14:tracePt t="39432" x="8178800" y="1314450"/>
          <p14:tracePt t="39448" x="8210550" y="1333500"/>
          <p14:tracePt t="39465" x="8223250" y="1346200"/>
          <p14:tracePt t="39482" x="8229600" y="1365250"/>
          <p14:tracePt t="39498" x="8242300" y="1377950"/>
          <p14:tracePt t="39515" x="8248650" y="1384300"/>
          <p14:tracePt t="39533" x="8255000" y="1422400"/>
          <p14:tracePt t="39549" x="8261350" y="1441450"/>
          <p14:tracePt t="39567" x="8267700" y="1454150"/>
          <p14:tracePt t="40041" x="8261350" y="1441450"/>
          <p14:tracePt t="40058" x="8248650" y="1428750"/>
          <p14:tracePt t="40069" x="8235950" y="1422400"/>
          <p14:tracePt t="40078" x="8216900" y="1416050"/>
          <p14:tracePt t="40088" x="8210550" y="1416050"/>
          <p14:tracePt t="40098" x="8178800" y="1409700"/>
          <p14:tracePt t="40115" x="8140700" y="1403350"/>
          <p14:tracePt t="40132" x="8108950" y="1403350"/>
          <p14:tracePt t="40150" x="8020050" y="1403350"/>
          <p14:tracePt t="40166" x="7937500" y="1403350"/>
          <p14:tracePt t="40182" x="7842250" y="1416050"/>
          <p14:tracePt t="40199" x="7734300" y="1447800"/>
          <p14:tracePt t="40218" x="7626350" y="1498600"/>
          <p14:tracePt t="40232" x="7543800" y="1562100"/>
          <p14:tracePt t="40249" x="7499350" y="1606550"/>
          <p14:tracePt t="40255" x="7480300" y="1619250"/>
          <p14:tracePt t="40265" x="7461250" y="1657350"/>
          <p14:tracePt t="40282" x="7454900" y="1682750"/>
          <p14:tracePt t="40298" x="7448550" y="1695450"/>
          <p14:tracePt t="40351" x="7448550" y="1701800"/>
          <p14:tracePt t="40513" x="7448550" y="1708150"/>
          <p14:tracePt t="40520" x="7442200" y="1708150"/>
          <p14:tracePt t="40531" x="7435850" y="1708150"/>
          <p14:tracePt t="40548" x="7397750" y="1708150"/>
          <p14:tracePt t="40567" x="7378700" y="1708150"/>
          <p14:tracePt t="40582" x="7346950" y="1695450"/>
          <p14:tracePt t="40599" x="7321550" y="1676400"/>
          <p14:tracePt t="40615" x="7302500" y="1663700"/>
          <p14:tracePt t="40632" x="7296150" y="1657350"/>
          <p14:tracePt t="40670" x="7296150" y="1651000"/>
          <p14:tracePt t="40776" x="7308850" y="1638300"/>
          <p14:tracePt t="40781" x="7315200" y="1638300"/>
          <p14:tracePt t="40790" x="7334250" y="1638300"/>
          <p14:tracePt t="40798" x="7346950" y="1631950"/>
          <p14:tracePt t="40815" x="7359650" y="1619250"/>
          <p14:tracePt t="40832" x="7372350" y="1612900"/>
          <p14:tracePt t="40865" x="7385050" y="1612900"/>
          <p14:tracePt t="41216" x="7391400" y="1606550"/>
          <p14:tracePt t="41221" x="7391400" y="1600200"/>
          <p14:tracePt t="41231" x="7391400" y="1581150"/>
          <p14:tracePt t="41248" x="7429500" y="1543050"/>
          <p14:tracePt t="41252" x="7448550" y="1524000"/>
          <p14:tracePt t="41265" x="7454900" y="1504950"/>
          <p14:tracePt t="41282" x="7480300" y="1479550"/>
          <p14:tracePt t="41298" x="7493000" y="1447800"/>
          <p14:tracePt t="41318" x="7505700" y="1409700"/>
          <p14:tracePt t="41332" x="7512050" y="1403350"/>
          <p14:tracePt t="41348" x="7524750" y="1377950"/>
          <p14:tracePt t="41365" x="7543800" y="1352550"/>
          <p14:tracePt t="41382" x="7556500" y="1339850"/>
          <p14:tracePt t="41398" x="7562850" y="1333500"/>
          <p14:tracePt t="41415" x="7575550" y="1320800"/>
          <p14:tracePt t="41529" x="7575550" y="1333500"/>
          <p14:tracePt t="41532" x="7562850" y="1371600"/>
          <p14:tracePt t="41548" x="7524750" y="1416050"/>
          <p14:tracePt t="41567" x="7435850" y="1562100"/>
          <p14:tracePt t="41582" x="7385050" y="1631950"/>
          <p14:tracePt t="41598" x="7353300" y="1689100"/>
          <p14:tracePt t="41615" x="7346950" y="1720850"/>
          <p14:tracePt t="41632" x="7340600" y="1733550"/>
          <p14:tracePt t="41650" x="7334250" y="1746250"/>
          <p14:tracePt t="41665" x="7334250" y="1752600"/>
          <p14:tracePt t="41703" x="7327900" y="1758950"/>
          <p14:tracePt t="41856" x="7327900" y="1752600"/>
          <p14:tracePt t="41880" x="7334250" y="1746250"/>
          <p14:tracePt t="41890" x="7334250" y="1739900"/>
          <p14:tracePt t="41901" x="7346950" y="1720850"/>
          <p14:tracePt t="41915" x="7353300" y="1714500"/>
          <p14:tracePt t="41933" x="7378700" y="1676400"/>
          <p14:tracePt t="41949" x="7391400" y="1657350"/>
          <p14:tracePt t="41965" x="7391400" y="1651000"/>
          <p14:tracePt t="42406" x="7391400" y="1644650"/>
          <p14:tracePt t="42415" x="7391400" y="1631950"/>
          <p14:tracePt t="42421" x="7391400" y="1625600"/>
          <p14:tracePt t="42433" x="7391400" y="1612900"/>
          <p14:tracePt t="42448" x="7404100" y="1587500"/>
          <p14:tracePt t="42465" x="7423150" y="1562100"/>
          <p14:tracePt t="42482" x="7435850" y="1530350"/>
          <p14:tracePt t="42498" x="7448550" y="1511300"/>
          <p14:tracePt t="42515" x="7467600" y="1479550"/>
          <p14:tracePt t="42532" x="7486650" y="1441450"/>
          <p14:tracePt t="42548" x="7493000" y="1435100"/>
          <p14:tracePt t="42566" x="7518400" y="1390650"/>
          <p14:tracePt t="42582" x="7543800" y="1352550"/>
          <p14:tracePt t="42598" x="7556500" y="1333500"/>
          <p14:tracePt t="42615" x="7569200" y="1314450"/>
          <p14:tracePt t="42632" x="7575550" y="1295400"/>
          <p14:tracePt t="42648" x="7588250" y="1282700"/>
          <p14:tracePt t="42666" x="7594600" y="1270000"/>
          <p14:tracePt t="42686" x="7607300" y="1257300"/>
          <p14:tracePt t="42699" x="7613650" y="1250950"/>
          <p14:tracePt t="42719" x="7613650" y="1238250"/>
          <p14:tracePt t="42732" x="7620000" y="1231900"/>
          <p14:tracePt t="42765" x="7626350" y="1219200"/>
          <p14:tracePt t="42782" x="7632700" y="1206500"/>
          <p14:tracePt t="42798" x="7639050" y="1200150"/>
          <p14:tracePt t="42816" x="7639050" y="1193800"/>
          <p14:tracePt t="42831" x="7645400" y="1187450"/>
          <p14:tracePt t="42849" x="7651750" y="1181100"/>
          <p14:tracePt t="42882" x="7651750" y="1174750"/>
          <p14:tracePt t="43269" x="7645400" y="1174750"/>
          <p14:tracePt t="43317" x="7639050" y="1174750"/>
          <p14:tracePt t="43414" x="7639050" y="1181100"/>
          <p14:tracePt t="44101" x="7639050" y="1193800"/>
          <p14:tracePt t="44119" x="7626350" y="1206500"/>
          <p14:tracePt t="44135" x="7626350" y="1212850"/>
          <p14:tracePt t="44152" x="7620000" y="1219200"/>
          <p14:tracePt t="44157" x="7620000" y="1238250"/>
          <p14:tracePt t="44167" x="7607300" y="1244600"/>
          <p14:tracePt t="44184" x="7600950" y="1270000"/>
          <p14:tracePt t="44198" x="7581900" y="1301750"/>
          <p14:tracePt t="44214" x="7569200" y="1333500"/>
          <p14:tracePt t="44232" x="7556500" y="1358900"/>
          <p14:tracePt t="44248" x="7543800" y="1384300"/>
          <p14:tracePt t="44252" x="7543800" y="1397000"/>
          <p14:tracePt t="44265" x="7537450" y="1409700"/>
          <p14:tracePt t="44282" x="7524750" y="1435100"/>
          <p14:tracePt t="44298" x="7512050" y="1447800"/>
          <p14:tracePt t="44316" x="7505700" y="1447800"/>
          <p14:tracePt t="44335" x="7505700" y="1454150"/>
          <p14:tracePt t="44360" x="7505700" y="1460500"/>
          <p14:tracePt t="44414" x="7499350" y="1460500"/>
          <p14:tracePt t="44439" x="7493000" y="1460500"/>
          <p14:tracePt t="44445" x="7493000" y="1454150"/>
          <p14:tracePt t="44454" x="7486650" y="1454150"/>
          <p14:tracePt t="44464" x="7480300" y="1447800"/>
          <p14:tracePt t="44482" x="7473950" y="1435100"/>
          <p14:tracePt t="44498" x="7473950" y="1428750"/>
          <p14:tracePt t="44515" x="7473950" y="1422400"/>
          <p14:tracePt t="44533" x="7473950" y="1416050"/>
          <p14:tracePt t="44656" x="7473950" y="1409700"/>
          <p14:tracePt t="44694" x="7473950" y="1403350"/>
          <p14:tracePt t="44710" x="7486650" y="1403350"/>
          <p14:tracePt t="44725" x="7493000" y="1403350"/>
          <p14:tracePt t="44734" x="7512050" y="1403350"/>
          <p14:tracePt t="44984" x="7512050" y="1409700"/>
          <p14:tracePt t="44995" x="7518400" y="1416050"/>
          <p14:tracePt t="45001" x="7524750" y="1428750"/>
          <p14:tracePt t="45015" x="7543800" y="1479550"/>
          <p14:tracePt t="45031" x="7562850" y="1543050"/>
          <p14:tracePt t="45048" x="7569200" y="1581150"/>
          <p14:tracePt t="45067" x="7569200" y="1606550"/>
          <p14:tracePt t="45082" x="7569200" y="1631950"/>
          <p14:tracePt t="45098" x="7569200" y="1638300"/>
          <p14:tracePt t="45115" x="7569200" y="1644650"/>
          <p14:tracePt t="45182" x="7569200" y="1631950"/>
          <p14:tracePt t="45190" x="7569200" y="1612900"/>
          <p14:tracePt t="45198" x="7581900" y="1581150"/>
          <p14:tracePt t="45215" x="7620000" y="1517650"/>
          <p14:tracePt t="45231" x="7664450" y="1447800"/>
          <p14:tracePt t="45248" x="7715250" y="1371600"/>
          <p14:tracePt t="45265" x="7734300" y="1320800"/>
          <p14:tracePt t="45281" x="7759700" y="1257300"/>
          <p14:tracePt t="45298" x="7785100" y="1219200"/>
          <p14:tracePt t="45317" x="7797800" y="1181100"/>
          <p14:tracePt t="45331" x="7804150" y="1181100"/>
          <p14:tracePt t="45398" x="7804150" y="1174750"/>
          <p14:tracePt t="45481" x="7804150" y="1181100"/>
          <p14:tracePt t="45488" x="7804150" y="1212850"/>
          <p14:tracePt t="45498" x="7804150" y="1238250"/>
          <p14:tracePt t="45515" x="7785100" y="1327150"/>
          <p14:tracePt t="45533" x="7727950" y="1447800"/>
          <p14:tracePt t="45548" x="7721600" y="1479550"/>
          <p14:tracePt t="45567" x="7708900" y="1504950"/>
          <p14:tracePt t="45621" x="7708900" y="1498600"/>
          <p14:tracePt t="45629" x="7740650" y="1473200"/>
          <p14:tracePt t="45637" x="7772400" y="1435100"/>
          <p14:tracePt t="45648" x="7804150" y="1397000"/>
          <p14:tracePt t="45666" x="7854950" y="1333500"/>
          <p14:tracePt t="45685" x="7893050" y="1289050"/>
          <p14:tracePt t="45698" x="7899400" y="1289050"/>
          <p14:tracePt t="45732" x="7899400" y="1308100"/>
          <p14:tracePt t="45749" x="7899400" y="1390650"/>
          <p14:tracePt t="45764" x="7899400" y="1454150"/>
          <p14:tracePt t="45781" x="7899400" y="1504950"/>
          <p14:tracePt t="45798" x="7905750" y="1530350"/>
          <p14:tracePt t="45817" x="7912100" y="1549400"/>
          <p14:tracePt t="45848" x="7924800" y="1555750"/>
          <p14:tracePt t="45881" x="7937500" y="1555750"/>
          <p14:tracePt t="45916" x="7969250" y="1549400"/>
          <p14:tracePt t="45934" x="7988300" y="1536700"/>
          <p14:tracePt t="45949" x="8007350" y="1530350"/>
          <p14:tracePt t="45967" x="8058150" y="1517650"/>
          <p14:tracePt t="45981" x="8096250" y="1511300"/>
          <p14:tracePt t="45998" x="8121650" y="1504950"/>
          <p14:tracePt t="46014" x="8128000" y="1498600"/>
          <p14:tracePt t="46031" x="8134350" y="1498600"/>
          <p14:tracePt t="46091" x="8134350" y="1492250"/>
          <p14:tracePt t="46110" x="8134350" y="1479550"/>
          <p14:tracePt t="46126" x="8128000" y="1473200"/>
          <p14:tracePt t="46134" x="8121650" y="1466850"/>
          <p14:tracePt t="46141" x="8108950" y="1466850"/>
          <p14:tracePt t="46152" x="8102600" y="1460500"/>
          <p14:tracePt t="46166" x="8064500" y="1447800"/>
          <p14:tracePt t="46183" x="8039100" y="1435100"/>
          <p14:tracePt t="46198" x="8007350" y="1428750"/>
          <p14:tracePt t="46214" x="7969250" y="1416050"/>
          <p14:tracePt t="46231" x="7931150" y="1416050"/>
          <p14:tracePt t="46248" x="7886700" y="1416050"/>
          <p14:tracePt t="46264" x="7816850" y="1416050"/>
          <p14:tracePt t="46281" x="7740650" y="1416050"/>
          <p14:tracePt t="46298" x="7677150" y="1416050"/>
          <p14:tracePt t="46316" x="7575550" y="1416050"/>
          <p14:tracePt t="46331" x="7550150" y="1416050"/>
          <p14:tracePt t="46348" x="7505700" y="1416050"/>
          <p14:tracePt t="46364" x="7448550" y="1416050"/>
          <p14:tracePt t="46381" x="7423150" y="1416050"/>
          <p14:tracePt t="46398" x="7385050" y="1422400"/>
          <p14:tracePt t="46417" x="7353300" y="1422400"/>
          <p14:tracePt t="46433" x="7315200" y="1435100"/>
          <p14:tracePt t="46448" x="7277100" y="1441450"/>
          <p14:tracePt t="46464" x="7245350" y="1441450"/>
          <p14:tracePt t="46481" x="7239000" y="1441450"/>
          <p14:tracePt t="46498" x="7219950" y="1441450"/>
          <p14:tracePt t="46514" x="7213600" y="1447800"/>
          <p14:tracePt t="46531" x="7188200" y="1460500"/>
          <p14:tracePt t="46548" x="7150100" y="1466850"/>
          <p14:tracePt t="46566" x="7137400" y="1473200"/>
          <p14:tracePt t="46581" x="7124700" y="1479550"/>
          <p14:tracePt t="46598" x="7105650" y="1485900"/>
          <p14:tracePt t="46615" x="7092950" y="1492250"/>
          <p14:tracePt t="46631" x="7080250" y="1498600"/>
          <p14:tracePt t="46653" x="7061200" y="1517650"/>
          <p14:tracePt t="46685" x="7048500" y="1524000"/>
          <p14:tracePt t="46698" x="7048500" y="1530350"/>
          <p14:tracePt t="46717" x="7035800" y="1543050"/>
          <p14:tracePt t="46732" x="7023100" y="1549400"/>
          <p14:tracePt t="46751" x="7016750" y="1555750"/>
          <p14:tracePt t="46764" x="7010400" y="1562100"/>
          <p14:tracePt t="46896" x="7016750" y="1562100"/>
          <p14:tracePt t="46906" x="7061200" y="1543050"/>
          <p14:tracePt t="46917" x="7137400" y="1517650"/>
          <p14:tracePt t="46935" x="7226300" y="1485900"/>
          <p14:tracePt t="46948" x="7270750" y="1460500"/>
          <p14:tracePt t="46964" x="7359650" y="1435100"/>
          <p14:tracePt t="46981" x="7404100" y="1422400"/>
          <p14:tracePt t="46998" x="7442200" y="1416050"/>
          <p14:tracePt t="47014" x="7493000" y="1403350"/>
          <p14:tracePt t="47031" x="7524750" y="1397000"/>
          <p14:tracePt t="47048" x="7562850" y="1397000"/>
          <p14:tracePt t="47065" x="7594600" y="1390650"/>
          <p14:tracePt t="47081" x="7651750" y="1384300"/>
          <p14:tracePt t="47098" x="7702550" y="1384300"/>
          <p14:tracePt t="47115" x="7747000" y="1377950"/>
          <p14:tracePt t="47132" x="7791450" y="1377950"/>
          <p14:tracePt t="47152" x="7810500" y="1377950"/>
          <p14:tracePt t="47168" x="7835900" y="1377950"/>
          <p14:tracePt t="47183" x="7874000" y="1390650"/>
          <p14:tracePt t="47198" x="7912100" y="1403350"/>
          <p14:tracePt t="47214" x="7950200" y="1403350"/>
          <p14:tracePt t="47232" x="7988300" y="1403350"/>
          <p14:tracePt t="47248" x="8007350" y="1403350"/>
          <p14:tracePt t="47265" x="8013700" y="1403350"/>
          <p14:tracePt t="47288" x="8026400" y="1409700"/>
          <p14:tracePt t="47298" x="8032750" y="1416050"/>
          <p14:tracePt t="47317" x="8064500" y="1428750"/>
          <p14:tracePt t="47331" x="8070850" y="1435100"/>
          <p14:tracePt t="47348" x="8077200" y="1441450"/>
          <p14:tracePt t="47502" x="8058150" y="1441450"/>
          <p14:tracePt t="47511" x="8051800" y="1454150"/>
          <p14:tracePt t="47518" x="8020050" y="1485900"/>
          <p14:tracePt t="47531" x="7994650" y="1543050"/>
          <p14:tracePt t="47548" x="7931150" y="1657350"/>
          <p14:tracePt t="47565" x="7804150" y="1936750"/>
          <p14:tracePt t="47581" x="7747000" y="2286000"/>
          <p14:tracePt t="47598" x="7747000" y="2736850"/>
          <p14:tracePt t="47615" x="7747000" y="3187700"/>
          <p14:tracePt t="47631" x="7823200" y="3752850"/>
          <p14:tracePt t="47650" x="7893050" y="4305300"/>
          <p14:tracePt t="47666" x="7950200" y="4768850"/>
          <p14:tracePt t="47685" x="7994650" y="5175250"/>
          <p14:tracePt t="47698" x="7994650" y="5251450"/>
          <p14:tracePt t="47714" x="7994650" y="5340350"/>
          <p14:tracePt t="47731" x="7994650" y="5384800"/>
          <p14:tracePt t="47748" x="7988300" y="5384800"/>
          <p14:tracePt t="47781" x="7988300" y="5391150"/>
          <p14:tracePt t="47847" x="8001000" y="5391150"/>
          <p14:tracePt t="47856" x="8045450" y="5372100"/>
          <p14:tracePt t="47865" x="8089900" y="5346700"/>
          <p14:tracePt t="47881" x="8159750" y="5314950"/>
          <p14:tracePt t="47898" x="8210550" y="5283200"/>
          <p14:tracePt t="47916" x="8242300" y="5232400"/>
          <p14:tracePt t="47934" x="8248650" y="5207000"/>
          <p14:tracePt t="47948" x="8248650" y="5187950"/>
          <p14:tracePt t="47964" x="8248650" y="5149850"/>
          <p14:tracePt t="47981" x="8248650" y="5099050"/>
          <p14:tracePt t="47998" x="8223250" y="5035550"/>
          <p14:tracePt t="48014" x="8210550" y="4991100"/>
          <p14:tracePt t="48031" x="8191500" y="4933950"/>
          <p14:tracePt t="48048" x="8191500" y="4876800"/>
          <p14:tracePt t="48064" x="8191500" y="4813300"/>
          <p14:tracePt t="48081" x="8191500" y="4756150"/>
          <p14:tracePt t="48098" x="8185150" y="4699000"/>
          <p14:tracePt t="48114" x="8185150" y="4660900"/>
          <p14:tracePt t="48131" x="8185150" y="4629150"/>
          <p14:tracePt t="48148" x="8172450" y="4578350"/>
          <p14:tracePt t="48165" x="8166100" y="4540250"/>
          <p14:tracePt t="48183" x="8159750" y="4527550"/>
          <p14:tracePt t="48198" x="8147050" y="4508500"/>
          <p14:tracePt t="48214" x="8140700" y="4495800"/>
          <p14:tracePt t="48231" x="8134350" y="4489450"/>
          <p14:tracePt t="48248" x="8121650" y="4483100"/>
          <p14:tracePt t="48389" x="8121650" y="4489450"/>
          <p14:tracePt t="48397" x="8121650" y="4502150"/>
          <p14:tracePt t="48405" x="8108950" y="4540250"/>
          <p14:tracePt t="48415" x="8102600" y="4572000"/>
          <p14:tracePt t="48434" x="8089900" y="4673600"/>
          <p14:tracePt t="48448" x="8039100" y="4800600"/>
          <p14:tracePt t="48464" x="8007350" y="4889500"/>
          <p14:tracePt t="48481" x="7969250" y="4972050"/>
          <p14:tracePt t="48497" x="7956550" y="5060950"/>
          <p14:tracePt t="48515" x="7918450" y="5168900"/>
          <p14:tracePt t="48531" x="7874000" y="5283200"/>
          <p14:tracePt t="48548" x="7835900" y="5397500"/>
          <p14:tracePt t="48564" x="7791450" y="5511800"/>
          <p14:tracePt t="48581" x="7721600" y="5632450"/>
          <p14:tracePt t="48598" x="7689850" y="5695950"/>
          <p14:tracePt t="48615" x="7658100" y="5746750"/>
          <p14:tracePt t="48632" x="7639050" y="5784850"/>
          <p14:tracePt t="48648" x="7607300" y="5861050"/>
          <p14:tracePt t="48667" x="7581900" y="5930900"/>
          <p14:tracePt t="48685" x="7518400" y="6032500"/>
          <p14:tracePt t="48698" x="7499350" y="6057900"/>
          <p14:tracePt t="48717" x="7397750" y="6146800"/>
          <p14:tracePt t="48731" x="7372350" y="6159500"/>
          <p14:tracePt t="48748" x="7277100" y="6210300"/>
          <p14:tracePt t="48764" x="7226300" y="6235700"/>
          <p14:tracePt t="48781" x="7175500" y="6280150"/>
          <p14:tracePt t="48798" x="7143750" y="6305550"/>
          <p14:tracePt t="48816" x="7118350" y="6324600"/>
          <p14:tracePt t="48831" x="7099300" y="6337300"/>
          <p14:tracePt t="49042" x="7086600" y="6337300"/>
          <p14:tracePt t="49048" x="7073900" y="6337300"/>
          <p14:tracePt t="49064" x="7054850" y="6343650"/>
          <p14:tracePt t="49081" x="7029450" y="6343650"/>
          <p14:tracePt t="49098" x="7010400" y="6350000"/>
          <p14:tracePt t="49115" x="6997700" y="6356350"/>
          <p14:tracePt t="49131" x="6991350" y="6356350"/>
          <p14:tracePt t="49175" x="6978650" y="6356350"/>
          <p14:tracePt t="49192" x="6972300" y="6362700"/>
          <p14:tracePt t="49209" x="6959600" y="6362700"/>
          <p14:tracePt t="49442" x="6953250" y="6362700"/>
          <p14:tracePt t="49446" x="6940550" y="6362700"/>
          <p14:tracePt t="49454" x="6934200" y="6356350"/>
          <p14:tracePt t="49464" x="6927850" y="6356350"/>
          <p14:tracePt t="49481" x="6902450" y="6324600"/>
          <p14:tracePt t="49498" x="6851650" y="6299200"/>
          <p14:tracePt t="49515" x="6750050" y="6248400"/>
          <p14:tracePt t="49531" x="6667500" y="6191250"/>
          <p14:tracePt t="49548" x="6597650" y="6127750"/>
          <p14:tracePt t="49567" x="6483350" y="5975350"/>
          <p14:tracePt t="49581" x="6375400" y="5772150"/>
          <p14:tracePt t="49598" x="6184900" y="5435600"/>
          <p14:tracePt t="49615" x="5956300" y="4984750"/>
          <p14:tracePt t="49631" x="5695950" y="4432300"/>
          <p14:tracePt t="49648" x="5448300" y="3835400"/>
          <p14:tracePt t="49666" x="5168900" y="3327400"/>
          <p14:tracePt t="49682" x="4953000" y="2952750"/>
          <p14:tracePt t="49698" x="4679950" y="2571750"/>
          <p14:tracePt t="49714" x="4521200" y="2355850"/>
          <p14:tracePt t="49731" x="4432300" y="2216150"/>
          <p14:tracePt t="49748" x="4387850" y="2108200"/>
          <p14:tracePt t="49764" x="4343400" y="2051050"/>
          <p14:tracePt t="49781" x="4298950" y="2051050"/>
          <p14:tracePt t="49798" x="4210050" y="2038350"/>
          <p14:tracePt t="49816" x="4133850" y="2006600"/>
          <p14:tracePt t="49831" x="4095750" y="1987550"/>
          <p14:tracePt t="49847" x="4089400" y="1987550"/>
          <p14:tracePt t="49864" x="4032250" y="1968500"/>
          <p14:tracePt t="49881" x="3987800" y="1962150"/>
          <p14:tracePt t="49898" x="3975100" y="1962150"/>
          <p14:tracePt t="49915" x="3968750" y="1962150"/>
          <p14:tracePt t="49933" x="3962400" y="1898650"/>
          <p14:tracePt t="49948" x="3943350" y="1854200"/>
          <p14:tracePt t="49964" x="3835400" y="1714500"/>
          <p14:tracePt t="49981" x="3714750" y="1606550"/>
          <p14:tracePt t="49997" x="3479800" y="1460500"/>
          <p14:tracePt t="50014" x="3200400" y="1327150"/>
          <p14:tracePt t="50031" x="2921000" y="1231900"/>
          <p14:tracePt t="50047" x="2679700" y="1168400"/>
          <p14:tracePt t="50064" x="2501900" y="1149350"/>
          <p14:tracePt t="50081" x="2387600" y="1149350"/>
          <p14:tracePt t="50097" x="2311400" y="1149350"/>
          <p14:tracePt t="50114" x="2273300" y="1181100"/>
          <p14:tracePt t="50131" x="2222500" y="1257300"/>
          <p14:tracePt t="50147" x="2165350" y="1358900"/>
          <p14:tracePt t="50166" x="2076450" y="1562100"/>
          <p14:tracePt t="50183" x="2012950" y="1727200"/>
          <p14:tracePt t="50198" x="1974850" y="1866900"/>
          <p14:tracePt t="50217" x="1968500" y="1993900"/>
          <p14:tracePt t="50231" x="1974850" y="2070100"/>
          <p14:tracePt t="50248" x="2000250" y="2108200"/>
          <p14:tracePt t="50252" x="2006600" y="2114550"/>
          <p14:tracePt t="50264" x="2025650" y="2114550"/>
          <p14:tracePt t="50281" x="2108200" y="2127250"/>
          <p14:tracePt t="50298" x="2247900" y="2127250"/>
          <p14:tracePt t="50317" x="2482850" y="2076450"/>
          <p14:tracePt t="50331" x="2540000" y="2044700"/>
          <p14:tracePt t="50348" x="2654300" y="1987550"/>
          <p14:tracePt t="50364" x="2762250" y="1860550"/>
          <p14:tracePt t="50381" x="2774950" y="1771650"/>
          <p14:tracePt t="50398" x="2774950" y="1651000"/>
          <p14:tracePt t="50416" x="2774950" y="1536700"/>
          <p14:tracePt t="50432" x="2755900" y="1435100"/>
          <p14:tracePt t="50448" x="2711450" y="1339850"/>
          <p14:tracePt t="50466" x="2654300" y="1263650"/>
          <p14:tracePt t="50481" x="2628900" y="1225550"/>
          <p14:tracePt t="50498" x="2609850" y="1206500"/>
          <p14:tracePt t="50514" x="2590800" y="1193800"/>
          <p14:tracePt t="50531" x="2571750" y="1187450"/>
          <p14:tracePt t="50548" x="2527300" y="1187450"/>
          <p14:tracePt t="50566" x="2425700" y="1200150"/>
          <p14:tracePt t="50581" x="2286000" y="1263650"/>
          <p14:tracePt t="50598" x="2114550" y="1339850"/>
          <p14:tracePt t="50614" x="1943100" y="1428750"/>
          <p14:tracePt t="50631" x="1797050" y="1524000"/>
          <p14:tracePt t="50648" x="1701800" y="1593850"/>
          <p14:tracePt t="50665" x="1651000" y="1651000"/>
          <p14:tracePt t="50681" x="1631950" y="1682750"/>
          <p14:tracePt t="50697" x="1631950" y="1708150"/>
          <p14:tracePt t="50714" x="1631950" y="1752600"/>
          <p14:tracePt t="50731" x="1631950" y="1797050"/>
          <p14:tracePt t="50748" x="1708150" y="1847850"/>
          <p14:tracePt t="50751" x="1758950" y="1885950"/>
          <p14:tracePt t="50764" x="1816100" y="1917700"/>
          <p14:tracePt t="50781" x="1955800" y="1993900"/>
          <p14:tracePt t="50798" x="2019300" y="2012950"/>
          <p14:tracePt t="50817" x="2146300" y="2012950"/>
          <p14:tracePt t="50831" x="2317750" y="2012950"/>
          <p14:tracePt t="50847" x="2470150" y="1987550"/>
          <p14:tracePt t="50864" x="2635250" y="1924050"/>
          <p14:tracePt t="50881" x="2743200" y="1854200"/>
          <p14:tracePt t="50898" x="2806700" y="1784350"/>
          <p14:tracePt t="50918" x="2844800" y="1670050"/>
          <p14:tracePt t="50932" x="2857500" y="1606550"/>
          <p14:tracePt t="50948" x="2863850" y="1568450"/>
          <p14:tracePt t="50968" x="2863850" y="1555750"/>
          <p14:tracePt t="50981" x="2863850" y="1543050"/>
          <p14:tracePt t="50998" x="2844800" y="1530350"/>
          <p14:tracePt t="51014" x="2806700" y="1511300"/>
          <p14:tracePt t="51031" x="2781300" y="1498600"/>
          <p14:tracePt t="51048" x="2755900" y="1492250"/>
          <p14:tracePt t="51081" x="2749550" y="1492250"/>
          <p14:tracePt t="51097" x="2717800" y="1492250"/>
          <p14:tracePt t="51114" x="2673350" y="1504950"/>
          <p14:tracePt t="51131" x="2616200" y="1524000"/>
          <p14:tracePt t="51148" x="2584450" y="1549400"/>
          <p14:tracePt t="51166" x="2552700" y="1600200"/>
          <p14:tracePt t="51183" x="2540000" y="1663700"/>
          <p14:tracePt t="51198" x="2533650" y="1727200"/>
          <p14:tracePt t="51215" x="2533650" y="1765300"/>
          <p14:tracePt t="51231" x="2527300" y="1784350"/>
          <p14:tracePt t="51247" x="2527300" y="1809750"/>
          <p14:tracePt t="51264" x="2546350" y="1835150"/>
          <p14:tracePt t="51281" x="2571750" y="1860550"/>
          <p14:tracePt t="51297" x="2616200" y="1879600"/>
          <p14:tracePt t="51315" x="2628900" y="1885950"/>
          <p14:tracePt t="51331" x="2635250" y="1885950"/>
          <p14:tracePt t="51348" x="2654300" y="1885950"/>
          <p14:tracePt t="51365" x="2660650" y="1892300"/>
          <p14:tracePt t="51417" x="2667000" y="1892300"/>
          <p14:tracePt t="51434" x="2667000" y="1905000"/>
          <p14:tracePt t="51440" x="2679700" y="1911350"/>
          <p14:tracePt t="51447" x="2679700" y="1924050"/>
          <p14:tracePt t="51464" x="2692400" y="1974850"/>
          <p14:tracePt t="51481" x="2692400" y="2025650"/>
          <p14:tracePt t="51497" x="2717800" y="2076450"/>
          <p14:tracePt t="51514" x="2749550" y="2127250"/>
          <p14:tracePt t="51531" x="2800350" y="2203450"/>
          <p14:tracePt t="51547" x="2838450" y="2311400"/>
          <p14:tracePt t="51566" x="2895600" y="2527300"/>
          <p14:tracePt t="51581" x="2933700" y="2647950"/>
          <p14:tracePt t="51598" x="2952750" y="2717800"/>
          <p14:tracePt t="51614" x="2959100" y="2755900"/>
          <p14:tracePt t="51647" x="2965450" y="2755900"/>
          <p14:tracePt t="51665" x="3003550" y="2679700"/>
          <p14:tracePt t="51683" x="3054350" y="2590800"/>
          <p14:tracePt t="51697" x="3105150" y="2514600"/>
          <p14:tracePt t="51714" x="3117850" y="2495550"/>
          <p14:tracePt t="51757" x="3117850" y="2489200"/>
          <p14:tracePt t="51766" x="3111500" y="2495550"/>
          <p14:tracePt t="51781" x="3092450" y="2508250"/>
          <p14:tracePt t="51797" x="3086100" y="2508250"/>
          <p14:tracePt t="51816" x="3086100" y="2514600"/>
          <p14:tracePt t="51879" x="3073400" y="2520950"/>
          <p14:tracePt t="51896" x="3060700" y="2520950"/>
          <p14:tracePt t="51906" x="3035300" y="2520950"/>
          <p14:tracePt t="51914" x="3016250" y="2520950"/>
          <p14:tracePt t="51934" x="2927350" y="2540000"/>
          <p14:tracePt t="51948" x="2889250" y="2540000"/>
          <p14:tracePt t="51964" x="2844800" y="2546350"/>
          <p14:tracePt t="51981" x="2819400" y="2552700"/>
          <p14:tracePt t="52542" x="2806700" y="2552700"/>
          <p14:tracePt t="52558" x="2806700" y="2546350"/>
          <p14:tracePt t="52565" x="2794000" y="2540000"/>
          <p14:tracePt t="52582" x="2794000" y="2533650"/>
          <p14:tracePt t="52600" x="2781300" y="2520950"/>
          <p14:tracePt t="52654" x="2781300" y="2508250"/>
          <p14:tracePt t="52718" x="2774950" y="2508250"/>
          <p14:tracePt t="52728" x="2774950" y="2501900"/>
          <p14:tracePt t="52761" x="2774950" y="2489200"/>
          <p14:tracePt t="52799" x="2774950" y="2482850"/>
          <p14:tracePt t="52921" x="2768600" y="2476500"/>
          <p14:tracePt t="63938" x="2774950" y="2476500"/>
          <p14:tracePt t="63945" x="2806700" y="2476500"/>
          <p14:tracePt t="63952" x="2870200" y="2495550"/>
          <p14:tracePt t="63965" x="3003550" y="2559050"/>
          <p14:tracePt t="63980" x="3048000" y="2578100"/>
          <p14:tracePt t="63996" x="3092450" y="2686050"/>
          <p14:tracePt t="64013" x="3098800" y="2965450"/>
          <p14:tracePt t="64030" x="3098800" y="3175000"/>
          <p14:tracePt t="64046" x="3117850" y="3409950"/>
          <p14:tracePt t="64065" x="3117850" y="3619500"/>
          <p14:tracePt t="64080" x="3117850" y="3784600"/>
          <p14:tracePt t="64097" x="3117850" y="3943350"/>
          <p14:tracePt t="64113" x="3117850" y="4102100"/>
          <p14:tracePt t="64130" x="3117850" y="4254500"/>
          <p14:tracePt t="64146" x="3124200" y="4413250"/>
          <p14:tracePt t="64163" x="3155950" y="4546600"/>
          <p14:tracePt t="64181" x="3219450" y="4686300"/>
          <p14:tracePt t="64197" x="3232150" y="4711700"/>
          <p14:tracePt t="64216" x="3251200" y="4737100"/>
          <p14:tracePt t="64229" x="3257550" y="4762500"/>
          <p14:tracePt t="64246" x="3276600" y="4781550"/>
          <p14:tracePt t="64263" x="3327400" y="4819650"/>
          <p14:tracePt t="64279" x="3403600" y="4857750"/>
          <p14:tracePt t="64296" x="3479800" y="4883150"/>
          <p14:tracePt t="64313" x="3530600" y="4914900"/>
          <p14:tracePt t="64330" x="3568700" y="4940300"/>
          <p14:tracePt t="64346" x="3625850" y="4997450"/>
          <p14:tracePt t="64363" x="3663950" y="5054600"/>
          <p14:tracePt t="64380" x="3721100" y="5143500"/>
          <p14:tracePt t="64397" x="3771900" y="5213350"/>
          <p14:tracePt t="64413" x="3841750" y="5327650"/>
          <p14:tracePt t="64433" x="3873500" y="5365750"/>
          <p14:tracePt t="64447" x="3917950" y="5391150"/>
          <p14:tracePt t="64465" x="3949700" y="5410200"/>
          <p14:tracePt t="64480" x="3987800" y="5422900"/>
          <p14:tracePt t="64496" x="4013200" y="5429250"/>
          <p14:tracePt t="64529" x="4019550" y="5429250"/>
          <p14:tracePt t="64546" x="4032250" y="5435600"/>
          <p14:tracePt t="64563" x="4038600" y="5435600"/>
          <p14:tracePt t="64580" x="4083050" y="5429250"/>
          <p14:tracePt t="64596" x="4121150" y="5416550"/>
          <p14:tracePt t="64613" x="4165600" y="5403850"/>
          <p14:tracePt t="64630" x="4197350" y="5397500"/>
          <p14:tracePt t="64646" x="4216400" y="5397500"/>
          <p14:tracePt t="64663" x="4222750" y="5397500"/>
          <p14:tracePt t="64682" x="4241800" y="5391150"/>
          <p14:tracePt t="64696" x="4248150" y="5384800"/>
          <p14:tracePt t="64729" x="4260850" y="5384800"/>
          <p14:tracePt t="64746" x="4267200" y="5378450"/>
          <p14:tracePt t="64763" x="4273550" y="5346700"/>
          <p14:tracePt t="64780" x="4286250" y="5340350"/>
          <p14:tracePt t="64796" x="4305300" y="5295900"/>
          <p14:tracePt t="64815" x="4318000" y="5238750"/>
          <p14:tracePt t="64830" x="4330700" y="5181600"/>
          <p14:tracePt t="64846" x="4337050" y="5118100"/>
          <p14:tracePt t="64863" x="4337050" y="5080000"/>
          <p14:tracePt t="64880" x="4337050" y="5060950"/>
          <p14:tracePt t="64897" x="4337050" y="5022850"/>
          <p14:tracePt t="64913" x="4337050" y="5003800"/>
          <p14:tracePt t="64932" x="4337050" y="4978400"/>
          <p14:tracePt t="64946" x="4337050" y="4972050"/>
          <p14:tracePt t="64965" x="4337050" y="4946650"/>
          <p14:tracePt t="64980" x="4337050" y="4940300"/>
          <p14:tracePt t="64996" x="4330700" y="4933950"/>
          <p14:tracePt t="65013" x="4311650" y="4921250"/>
          <p14:tracePt t="65030" x="4305300" y="4914900"/>
          <p14:tracePt t="65046" x="4279900" y="4895850"/>
          <p14:tracePt t="65064" x="4254500" y="4876800"/>
          <p14:tracePt t="65080" x="4241800" y="4870450"/>
          <p14:tracePt t="65096" x="4216400" y="4864100"/>
          <p14:tracePt t="65113" x="4191000" y="4864100"/>
          <p14:tracePt t="65130" x="4171950" y="4864100"/>
          <p14:tracePt t="65146" x="4140200" y="4864100"/>
          <p14:tracePt t="65163" x="4102100" y="4864100"/>
          <p14:tracePt t="65181" x="4019550" y="4908550"/>
          <p14:tracePt t="65196" x="3987800" y="4933950"/>
          <p14:tracePt t="65214" x="3911600" y="5010150"/>
          <p14:tracePt t="65230" x="3867150" y="5080000"/>
          <p14:tracePt t="65246" x="3835400" y="5162550"/>
          <p14:tracePt t="65263" x="3816350" y="5238750"/>
          <p14:tracePt t="65279" x="3810000" y="5321300"/>
          <p14:tracePt t="65296" x="3803650" y="5391150"/>
          <p14:tracePt t="65313" x="3803650" y="5448300"/>
          <p14:tracePt t="65330" x="3803650" y="5537200"/>
          <p14:tracePt t="65347" x="3835400" y="5613400"/>
          <p14:tracePt t="65363" x="3879850" y="5670550"/>
          <p14:tracePt t="65379" x="3917950" y="5734050"/>
          <p14:tracePt t="65396" x="3968750" y="5803900"/>
          <p14:tracePt t="65413" x="3994150" y="5842000"/>
          <p14:tracePt t="65430" x="4032250" y="5886450"/>
          <p14:tracePt t="65446" x="4057650" y="5918200"/>
          <p14:tracePt t="65465" x="4089400" y="5943600"/>
          <p14:tracePt t="65480" x="4133850" y="5975350"/>
          <p14:tracePt t="65496" x="4197350" y="6013450"/>
          <p14:tracePt t="65513" x="4241800" y="6026150"/>
          <p14:tracePt t="65529" x="4273550" y="6045200"/>
          <p14:tracePt t="65546" x="4305300" y="6045200"/>
          <p14:tracePt t="65565" x="4356100" y="6045200"/>
          <p14:tracePt t="65580" x="4387850" y="6038850"/>
          <p14:tracePt t="65596" x="4419600" y="6007100"/>
          <p14:tracePt t="65613" x="4464050" y="5969000"/>
          <p14:tracePt t="65630" x="4495800" y="5924550"/>
          <p14:tracePt t="65647" x="4521200" y="5848350"/>
          <p14:tracePt t="65663" x="4546600" y="5759450"/>
          <p14:tracePt t="65682" x="4578350" y="5651500"/>
          <p14:tracePt t="65697" x="4610100" y="5556250"/>
          <p14:tracePt t="65717" x="4629150" y="5467350"/>
          <p14:tracePt t="65730" x="4629150" y="5448300"/>
          <p14:tracePt t="65746" x="4629150" y="5397500"/>
          <p14:tracePt t="65751" x="4629150" y="5378450"/>
          <p14:tracePt t="65763" x="4629150" y="5359400"/>
          <p14:tracePt t="65779" x="4629150" y="5321300"/>
          <p14:tracePt t="65796" x="4616450" y="5270500"/>
          <p14:tracePt t="65815" x="4610100" y="5238750"/>
          <p14:tracePt t="65829" x="4597400" y="5219700"/>
          <p14:tracePt t="65847" x="4591050" y="5213350"/>
          <p14:tracePt t="65863" x="4584700" y="5207000"/>
          <p14:tracePt t="65880" x="4584700" y="5200650"/>
          <p14:tracePt t="65938" x="4572000" y="5200650"/>
          <p14:tracePt t="65944" x="4565650" y="5187950"/>
          <p14:tracePt t="65952" x="4533900" y="5162550"/>
          <p14:tracePt t="65963" x="4514850" y="5143500"/>
          <p14:tracePt t="65980" x="4413250" y="5067300"/>
          <p14:tracePt t="65996" x="4381500" y="5035550"/>
          <p14:tracePt t="66013" x="4279900" y="4914900"/>
          <p14:tracePt t="66029" x="4222750" y="4851400"/>
          <p14:tracePt t="66046" x="4197350" y="4832350"/>
          <p14:tracePt t="66063" x="4191000" y="4826000"/>
          <p14:tracePt t="66110" x="4184650" y="4826000"/>
          <p14:tracePt t="66126" x="4171950" y="4826000"/>
          <p14:tracePt t="66134" x="4165600" y="4826000"/>
          <p14:tracePt t="66146" x="4159250" y="4826000"/>
          <p14:tracePt t="66246" x="4152900" y="4826000"/>
          <p14:tracePt t="66261" x="4146550" y="4832350"/>
          <p14:tracePt t="66270" x="4146550" y="4838700"/>
          <p14:tracePt t="66293" x="4146550" y="4845050"/>
          <p14:tracePt t="66302" x="4146550" y="4857750"/>
          <p14:tracePt t="66317" x="4146550" y="4864100"/>
          <p14:tracePt t="66329" x="4146550" y="4876800"/>
          <p14:tracePt t="66346" x="4146550" y="4883150"/>
          <p14:tracePt t="66934" x="4140200" y="4889500"/>
          <p14:tracePt t="66951" x="4133850" y="4889500"/>
          <p14:tracePt t="66958" x="4127500" y="4889500"/>
          <p14:tracePt t="67030" x="4121150" y="4889500"/>
          <p14:tracePt t="67038" x="4114800" y="4889500"/>
          <p14:tracePt t="67065" x="4108450" y="4889500"/>
          <p14:tracePt t="67093" x="4102100" y="4889500"/>
          <p14:tracePt t="67134" x="4095750" y="4889500"/>
          <p14:tracePt t="67142" x="4089400" y="4889500"/>
          <p14:tracePt t="67158" x="4076700" y="4889500"/>
          <p14:tracePt t="67208" x="4076700" y="4883150"/>
          <p14:tracePt t="67327" x="4083050" y="4883150"/>
          <p14:tracePt t="67375" x="4089400" y="4883150"/>
          <p14:tracePt t="67448" x="4102100" y="4883150"/>
          <p14:tracePt t="67498" x="4108450" y="4883150"/>
          <p14:tracePt t="67695" x="4102100" y="4883150"/>
          <p14:tracePt t="67701" x="4089400" y="4883150"/>
          <p14:tracePt t="67712" x="4076700" y="4883150"/>
          <p14:tracePt t="67730" x="4070350" y="4876800"/>
          <p14:tracePt t="67746" x="4064000" y="4876800"/>
          <p14:tracePt t="67969" x="4070350" y="4876800"/>
          <p14:tracePt t="70513" x="4057650" y="4876800"/>
          <p14:tracePt t="70520" x="4032250" y="4876800"/>
          <p14:tracePt t="70530" x="4006850" y="4870450"/>
          <p14:tracePt t="70546" x="3937000" y="4864100"/>
          <p14:tracePt t="70563" x="3854450" y="4813300"/>
          <p14:tracePt t="70579" x="3695700" y="4711700"/>
          <p14:tracePt t="70596" x="3403600" y="4527550"/>
          <p14:tracePt t="70612" x="3092450" y="4387850"/>
          <p14:tracePt t="70629" x="2711450" y="4210050"/>
          <p14:tracePt t="70646" x="2235200" y="4083050"/>
          <p14:tracePt t="70662" x="1866900" y="3949700"/>
          <p14:tracePt t="70680" x="1612900" y="3810000"/>
          <p14:tracePt t="70696" x="1435100" y="3683000"/>
          <p14:tracePt t="70716" x="1301750" y="3587750"/>
          <p14:tracePt t="70729" x="1206500" y="3524250"/>
          <p14:tracePt t="70746" x="1130300" y="3473450"/>
          <p14:tracePt t="70748" x="1117600" y="3454400"/>
          <p14:tracePt t="70762" x="1104900" y="3441700"/>
          <p14:tracePt t="70779" x="1079500" y="3397250"/>
          <p14:tracePt t="70797" x="1028700" y="3321050"/>
          <p14:tracePt t="70812" x="971550" y="3257550"/>
          <p14:tracePt t="70829" x="908050" y="3194050"/>
          <p14:tracePt t="70846" x="857250" y="3149600"/>
          <p14:tracePt t="70863" x="844550" y="3143250"/>
          <p14:tracePt t="70879" x="838200" y="3143250"/>
          <p14:tracePt t="70896" x="927100" y="3251200"/>
          <p14:tracePt t="70913" x="1282700" y="3524250"/>
          <p14:tracePt t="70929" x="1911350" y="3873500"/>
          <p14:tracePt t="70946" x="2565400" y="4210050"/>
          <p14:tracePt t="70963" x="3276600" y="4476750"/>
          <p14:tracePt t="70979" x="3930650" y="4654550"/>
          <p14:tracePt t="70996" x="4495800" y="4724400"/>
          <p14:tracePt t="71012" x="5295900" y="4845050"/>
          <p14:tracePt t="71029" x="5632450" y="4851400"/>
          <p14:tracePt t="71046" x="5924550" y="4851400"/>
          <p14:tracePt t="71062" x="6121400" y="4851400"/>
          <p14:tracePt t="71079" x="6254750" y="4870450"/>
          <p14:tracePt t="71096" x="6362700" y="4876800"/>
          <p14:tracePt t="71113" x="6457950" y="4895850"/>
          <p14:tracePt t="71129" x="6553200" y="4908550"/>
          <p14:tracePt t="71146" x="6680200" y="4933950"/>
          <p14:tracePt t="71163" x="6813550" y="4940300"/>
          <p14:tracePt t="71180" x="6965950" y="4946650"/>
          <p14:tracePt t="71196" x="7105650" y="4946650"/>
          <p14:tracePt t="71214" x="7308850" y="4978400"/>
          <p14:tracePt t="71229" x="7429500" y="4997450"/>
          <p14:tracePt t="71246" x="7569200" y="5016500"/>
          <p14:tracePt t="71263" x="7696200" y="5022850"/>
          <p14:tracePt t="71279" x="7804150" y="5022850"/>
          <p14:tracePt t="71296" x="7854950" y="5022850"/>
          <p14:tracePt t="71313" x="7899400" y="5022850"/>
          <p14:tracePt t="71329" x="7905750" y="5022850"/>
          <p14:tracePt t="71389" x="7912100" y="5022850"/>
          <p14:tracePt t="71413" x="7918450" y="5022850"/>
          <p14:tracePt t="71429" x="7924800" y="5022850"/>
          <p14:tracePt t="71445" x="7931150" y="5022850"/>
          <p14:tracePt t="71453" x="7937500" y="5022850"/>
          <p14:tracePt t="71471" x="7943850" y="5022850"/>
          <p14:tracePt t="71479" x="7956550" y="5022850"/>
          <p14:tracePt t="71496" x="7962900" y="5022850"/>
          <p14:tracePt t="71513" x="7981950" y="5022850"/>
          <p14:tracePt t="71546" x="7994650" y="5022850"/>
          <p14:tracePt t="71566" x="8001000" y="5016500"/>
          <p14:tracePt t="71579" x="8001000" y="5010150"/>
          <p14:tracePt t="71597" x="8007350" y="4997450"/>
          <p14:tracePt t="71613" x="8013700" y="4984750"/>
          <p14:tracePt t="71629" x="8013700" y="4972050"/>
          <p14:tracePt t="71646" x="8020050" y="4959350"/>
          <p14:tracePt t="71662" x="8020050" y="4953000"/>
          <p14:tracePt t="71679" x="8020050" y="4940300"/>
          <p14:tracePt t="71696" x="8020050" y="4933950"/>
          <p14:tracePt t="71713" x="8020050" y="4921250"/>
          <p14:tracePt t="71783" x="8020050" y="4914900"/>
          <p14:tracePt t="71809" x="8013700" y="4902200"/>
          <p14:tracePt t="71822" x="8001000" y="4895850"/>
          <p14:tracePt t="71829" x="7994650" y="4895850"/>
          <p14:tracePt t="71839" x="7975600" y="4889500"/>
          <p14:tracePt t="71845" x="7969250" y="4889500"/>
          <p14:tracePt t="71862" x="7950200" y="4889500"/>
          <p14:tracePt t="71879" x="7931150" y="4889500"/>
          <p14:tracePt t="71912" x="7924800" y="4889500"/>
          <p14:tracePt t="71929" x="7918450" y="4889500"/>
          <p14:tracePt t="71946" x="7912100" y="4889500"/>
          <p14:tracePt t="71966" x="7899400" y="4889500"/>
          <p14:tracePt t="72022" x="7893050" y="4889500"/>
          <p14:tracePt t="72058" x="7893050" y="4902200"/>
          <p14:tracePt t="72071" x="7899400" y="4908550"/>
          <p14:tracePt t="72081" x="7905750" y="4908550"/>
          <p14:tracePt t="72096" x="7912100" y="4908550"/>
          <p14:tracePt t="72112" x="7918450" y="4908550"/>
          <p14:tracePt t="72129" x="7924800" y="4908550"/>
          <p14:tracePt t="72146" x="7931150" y="4908550"/>
          <p14:tracePt t="72162" x="7943850" y="4908550"/>
          <p14:tracePt t="72179" x="7950200" y="4908550"/>
          <p14:tracePt t="72196" x="7969250" y="4908550"/>
          <p14:tracePt t="72215" x="7988300" y="4889500"/>
          <p14:tracePt t="72229" x="7994650" y="4883150"/>
          <p14:tracePt t="72246" x="8001000" y="4876800"/>
          <p14:tracePt t="72262" x="8007350" y="4864100"/>
          <p14:tracePt t="72296" x="8013700" y="4864100"/>
          <p14:tracePt t="72312" x="8013700" y="4857750"/>
          <p14:tracePt t="72329" x="8020050" y="4857750"/>
          <p14:tracePt t="72346" x="8026400" y="4845050"/>
          <p14:tracePt t="72363" x="8032750" y="4838700"/>
          <p14:tracePt t="72379" x="8039100" y="4832350"/>
          <p14:tracePt t="72402" x="8045450" y="4832350"/>
          <p14:tracePt t="72412" x="8045450" y="4826000"/>
          <p14:tracePt t="72432" x="8045450" y="4813300"/>
          <p14:tracePt t="72446" x="8045450" y="4806950"/>
          <p14:tracePt t="72464" x="8039100" y="4787900"/>
          <p14:tracePt t="72479" x="8001000" y="4768850"/>
          <p14:tracePt t="72495" x="7994650" y="4768850"/>
          <p14:tracePt t="72513" x="7988300" y="4768850"/>
          <p14:tracePt t="72529" x="7975600" y="4768850"/>
          <p14:tracePt t="72546" x="7962900" y="4768850"/>
          <p14:tracePt t="72562" x="7956550" y="4775200"/>
          <p14:tracePt t="72579" x="7950200" y="4781550"/>
          <p14:tracePt t="72596" x="7950200" y="4794250"/>
          <p14:tracePt t="72613" x="7950200" y="4800600"/>
          <p14:tracePt t="72629" x="7950200" y="4806950"/>
          <p14:tracePt t="72646" x="7950200" y="4819650"/>
          <p14:tracePt t="72663" x="7950200" y="4832350"/>
          <p14:tracePt t="72679" x="7956550" y="4851400"/>
          <p14:tracePt t="72696" x="7962900" y="4851400"/>
          <p14:tracePt t="72716" x="7969250" y="4870450"/>
          <p14:tracePt t="72729" x="7981950" y="4883150"/>
          <p14:tracePt t="72745" x="7988300" y="4889500"/>
          <p14:tracePt t="72749" x="7994650" y="4889500"/>
          <p14:tracePt t="72762" x="7994650" y="4895850"/>
          <p14:tracePt t="72779" x="8001000" y="4895850"/>
          <p14:tracePt t="72807" x="8013700" y="4895850"/>
          <p14:tracePt t="72854" x="8020050" y="4895850"/>
          <p14:tracePt t="72880" x="8026400" y="4883150"/>
          <p14:tracePt t="72895" x="8026400" y="4876800"/>
          <p14:tracePt t="72905" x="8026400" y="4870450"/>
          <p14:tracePt t="72912" x="8026400" y="4864100"/>
          <p14:tracePt t="72929" x="8026400" y="4851400"/>
          <p14:tracePt t="72946" x="8026400" y="4845050"/>
          <p14:tracePt t="72966" x="8026400" y="4838700"/>
          <p14:tracePt t="73023" x="8020050" y="4838700"/>
          <p14:tracePt t="73053" x="8013700" y="4838700"/>
          <p14:tracePt t="73089" x="8001000" y="4838700"/>
          <p14:tracePt t="73126" x="8001000" y="4845050"/>
          <p14:tracePt t="73134" x="8001000" y="4851400"/>
          <p14:tracePt t="73783" x="8001000" y="4857750"/>
          <p14:tracePt t="73810" x="7994650" y="4857750"/>
          <p14:tracePt t="73894" x="7988300" y="4857750"/>
          <p14:tracePt t="74288" x="7988300" y="4870450"/>
          <p14:tracePt t="74314" x="8001000" y="4876800"/>
          <p14:tracePt t="74341" x="8001000" y="4883150"/>
          <p14:tracePt t="74349" x="8001000" y="4889500"/>
          <p14:tracePt t="74368" x="8001000" y="4895850"/>
          <p14:tracePt t="74390" x="8001000" y="4902200"/>
          <p14:tracePt t="74397" x="8001000" y="4908550"/>
          <p14:tracePt t="74407" x="8001000" y="4914900"/>
          <p14:tracePt t="74423" x="8001000" y="4921250"/>
          <p14:tracePt t="74439" x="8001000" y="4933950"/>
          <p14:tracePt t="74467" x="8001000" y="4940300"/>
          <p14:tracePt t="74470" x="8001000" y="4946650"/>
          <p14:tracePt t="74479" x="8001000" y="4953000"/>
          <p14:tracePt t="74496" x="8001000" y="4972050"/>
          <p14:tracePt t="74512" x="8001000" y="4984750"/>
          <p14:tracePt t="74529" x="8001000" y="4991100"/>
          <p14:tracePt t="74546" x="8001000" y="5003800"/>
          <p14:tracePt t="74564" x="8001000" y="5016500"/>
          <p14:tracePt t="74579" x="8001000" y="5022850"/>
          <p14:tracePt t="74596" x="8001000" y="5029200"/>
          <p14:tracePt t="74612" x="8001000" y="5041900"/>
          <p14:tracePt t="74629" x="7994650" y="5060950"/>
          <p14:tracePt t="74646" x="7988300" y="5073650"/>
          <p14:tracePt t="74662" x="7981950" y="5080000"/>
          <p14:tracePt t="74679" x="7975600" y="5086350"/>
          <p14:tracePt t="74696" x="7975600" y="5092700"/>
          <p14:tracePt t="74717" x="7969250" y="5111750"/>
          <p14:tracePt t="74729" x="7962900" y="5118100"/>
          <p14:tracePt t="74745" x="7962900" y="5130800"/>
          <p14:tracePt t="74749" x="7956550" y="5143500"/>
          <p14:tracePt t="74763" x="7950200" y="5149850"/>
          <p14:tracePt t="74782" x="7943850" y="5168900"/>
          <p14:tracePt t="74796" x="7931150" y="5175250"/>
          <p14:tracePt t="74815" x="7918450" y="5187950"/>
          <p14:tracePt t="74829" x="7899400" y="5219700"/>
          <p14:tracePt t="74846" x="7893050" y="5226050"/>
          <p14:tracePt t="74862" x="7880350" y="5245100"/>
          <p14:tracePt t="74879" x="7874000" y="5257800"/>
          <p14:tracePt t="74895" x="7854950" y="5283200"/>
          <p14:tracePt t="74912" x="7848600" y="5295900"/>
          <p14:tracePt t="74929" x="7835900" y="5308600"/>
          <p14:tracePt t="74945" x="7829550" y="5314950"/>
          <p14:tracePt t="74964" x="7829550" y="5321300"/>
          <p14:tracePt t="74979" x="7816850" y="5334000"/>
          <p14:tracePt t="74995" x="7810500" y="5340350"/>
          <p14:tracePt t="75012" x="7797800" y="5359400"/>
          <p14:tracePt t="75029" x="7791450" y="5378450"/>
          <p14:tracePt t="75046" x="7778750" y="5391150"/>
          <p14:tracePt t="75062" x="7772400" y="5397500"/>
          <p14:tracePt t="75079" x="7759700" y="5416550"/>
          <p14:tracePt t="75096" x="7747000" y="5429250"/>
          <p14:tracePt t="75112" x="7740650" y="5441950"/>
          <p14:tracePt t="75129" x="7727950" y="5461000"/>
          <p14:tracePt t="75146" x="7715250" y="5480050"/>
          <p14:tracePt t="75162" x="7708900" y="5492750"/>
          <p14:tracePt t="75179" x="7696200" y="5505450"/>
          <p14:tracePt t="75195" x="7683500" y="5518150"/>
          <p14:tracePt t="75215" x="7664450" y="5556250"/>
          <p14:tracePt t="75229" x="7651750" y="5575300"/>
          <p14:tracePt t="75245" x="7645400" y="5594350"/>
          <p14:tracePt t="75262" x="7626350" y="5626100"/>
          <p14:tracePt t="75279" x="7613650" y="5645150"/>
          <p14:tracePt t="75295" x="7600950" y="5676900"/>
          <p14:tracePt t="75312" x="7581900" y="5715000"/>
          <p14:tracePt t="75329" x="7569200" y="5746750"/>
          <p14:tracePt t="75345" x="7550150" y="5765800"/>
          <p14:tracePt t="75362" x="7537450" y="5778500"/>
          <p14:tracePt t="75379" x="7531100" y="5791200"/>
          <p14:tracePt t="75396" x="7524750" y="5797550"/>
          <p14:tracePt t="75412" x="7524750" y="5803900"/>
          <p14:tracePt t="75429" x="7505700" y="5822950"/>
          <p14:tracePt t="75445" x="7493000" y="5835650"/>
          <p14:tracePt t="75464" x="7480300" y="5842000"/>
          <p14:tracePt t="75479" x="7467600" y="5854700"/>
          <p14:tracePt t="75496" x="7454900" y="5873750"/>
          <p14:tracePt t="75512" x="7435850" y="5886450"/>
          <p14:tracePt t="75529" x="7423150" y="5905500"/>
          <p14:tracePt t="75546" x="7404100" y="5911850"/>
          <p14:tracePt t="75562" x="7391400" y="5924550"/>
          <p14:tracePt t="75579" x="7366000" y="5943600"/>
          <p14:tracePt t="75596" x="7353300" y="5956300"/>
          <p14:tracePt t="75612" x="7327900" y="5975350"/>
          <p14:tracePt t="75629" x="7321550" y="5981700"/>
          <p14:tracePt t="75645" x="7308850" y="5981700"/>
          <p14:tracePt t="75662" x="7296150" y="5994400"/>
          <p14:tracePt t="75679" x="7289800" y="6000750"/>
          <p14:tracePt t="75695" x="7277100" y="6007100"/>
          <p14:tracePt t="75714" x="7264400" y="6013450"/>
          <p14:tracePt t="75729" x="7251700" y="6019800"/>
          <p14:tracePt t="75745" x="7245350" y="6026150"/>
          <p14:tracePt t="75749" x="7232650" y="6032500"/>
          <p14:tracePt t="75762" x="7226300" y="6038850"/>
          <p14:tracePt t="75779" x="7200900" y="6045200"/>
          <p14:tracePt t="75796" x="7162800" y="6070600"/>
          <p14:tracePt t="75813" x="7150100" y="6076950"/>
          <p14:tracePt t="75829" x="7143750" y="6083300"/>
          <p14:tracePt t="75846" x="7137400" y="6089650"/>
          <p14:tracePt t="75862" x="7131050" y="6089650"/>
          <p14:tracePt t="75879" x="7118350" y="6096000"/>
          <p14:tracePt t="75896" x="7112000" y="6102350"/>
          <p14:tracePt t="75912" x="7105650" y="6108700"/>
          <p14:tracePt t="75929" x="7086600" y="6121400"/>
          <p14:tracePt t="75945" x="7061200" y="6134100"/>
          <p14:tracePt t="75963" x="7048500" y="6134100"/>
          <p14:tracePt t="75979" x="7042150" y="6146800"/>
          <p14:tracePt t="75998" x="7035800" y="6146800"/>
          <p14:tracePt t="76048" x="7023100" y="6153150"/>
          <p14:tracePt t="76066" x="7016750" y="6153150"/>
          <p14:tracePt t="76073" x="7004050" y="6159500"/>
          <p14:tracePt t="76079" x="6997700" y="6165850"/>
          <p14:tracePt t="76095" x="6978650" y="6165850"/>
          <p14:tracePt t="76112" x="6965950" y="6172200"/>
          <p14:tracePt t="76129" x="6953250" y="6184900"/>
          <p14:tracePt t="76145" x="6934200" y="6197600"/>
          <p14:tracePt t="76162" x="6921500" y="6203950"/>
          <p14:tracePt t="76179" x="6915150" y="6210300"/>
          <p14:tracePt t="76195" x="6908800" y="6210300"/>
          <p14:tracePt t="76214" x="6889750" y="6229350"/>
          <p14:tracePt t="76228" x="6883400" y="6235700"/>
          <p14:tracePt t="76245" x="6870700" y="6242050"/>
          <p14:tracePt t="76262" x="6870700" y="6248400"/>
          <p14:tracePt t="76288" x="6864350" y="6254750"/>
          <p14:tracePt t="76322" x="6858000" y="6261100"/>
          <p14:tracePt t="76349" x="6858000" y="6267450"/>
          <p14:tracePt t="76357" x="6858000" y="6273800"/>
          <p14:tracePt t="76374" x="6858000" y="6280150"/>
          <p14:tracePt t="76405" x="6851650" y="6286500"/>
          <p14:tracePt t="76513" x="6858000" y="6286500"/>
          <p14:tracePt t="76520" x="6896100" y="6229350"/>
          <p14:tracePt t="76529" x="6946900" y="6172200"/>
          <p14:tracePt t="76545" x="7092950" y="6019800"/>
          <p14:tracePt t="76564" x="7245350" y="5867400"/>
          <p14:tracePt t="76579" x="7435850" y="5689600"/>
          <p14:tracePt t="76595" x="7569200" y="5549900"/>
          <p14:tracePt t="76612" x="7747000" y="5340350"/>
          <p14:tracePt t="76628" x="7810500" y="5232400"/>
          <p14:tracePt t="76645" x="7861300" y="5143500"/>
          <p14:tracePt t="76662" x="7905750" y="5073650"/>
          <p14:tracePt t="76679" x="7956550" y="5010150"/>
          <p14:tracePt t="76696" x="7969250" y="4991100"/>
          <p14:tracePt t="76717" x="7981950" y="4972050"/>
          <p14:tracePt t="76809" x="7981950" y="4959350"/>
          <p14:tracePt t="76813" x="7988300" y="4953000"/>
          <p14:tracePt t="76828" x="7994650" y="4946650"/>
          <p14:tracePt t="76846" x="8020050" y="4921250"/>
          <p14:tracePt t="76862" x="8026400" y="4914900"/>
          <p14:tracePt t="76879" x="8039100" y="4902200"/>
          <p14:tracePt t="76975" x="8026400" y="4902200"/>
          <p14:tracePt t="76983" x="8020050" y="4902200"/>
          <p14:tracePt t="76996" x="8007350" y="4908550"/>
          <p14:tracePt t="77013" x="7994650" y="4908550"/>
          <p14:tracePt t="77029" x="7988300" y="4908550"/>
          <p14:tracePt t="77093" x="7981950" y="4908550"/>
          <p14:tracePt t="77142" x="7975600" y="4908550"/>
          <p14:tracePt t="77185" x="7975600" y="4902200"/>
          <p14:tracePt t="78169" x="7975600" y="4895850"/>
          <p14:tracePt t="78187" x="7975600" y="4889500"/>
          <p14:tracePt t="78207" x="7975600" y="4883150"/>
          <p14:tracePt t="78218" x="7975600" y="4876800"/>
          <p14:tracePt t="78229" x="7975600" y="4870450"/>
          <p14:tracePt t="78245" x="7975600" y="4851400"/>
          <p14:tracePt t="78262" x="7981950" y="4838700"/>
          <p14:tracePt t="78279" x="7981950" y="4819650"/>
          <p14:tracePt t="78295" x="7988300" y="4813300"/>
          <p14:tracePt t="78313" x="7988300" y="4800600"/>
          <p14:tracePt t="78345" x="7988300" y="4787900"/>
          <p14:tracePt t="78362" x="7988300" y="4781550"/>
          <p14:tracePt t="78379" x="7988300" y="4768850"/>
          <p14:tracePt t="78396" x="7988300" y="4749800"/>
          <p14:tracePt t="78412" x="7994650" y="4737100"/>
          <p14:tracePt t="78428" x="8001000" y="4711700"/>
          <p14:tracePt t="78445" x="8001000" y="4692650"/>
          <p14:tracePt t="78464" x="8007350" y="4673600"/>
          <p14:tracePt t="78478" x="8013700" y="4660900"/>
          <p14:tracePt t="78495" x="8026400" y="4622800"/>
          <p14:tracePt t="78512" x="8032750" y="4610100"/>
          <p14:tracePt t="78528" x="8032750" y="4597400"/>
          <p14:tracePt t="78546" x="8051800" y="4572000"/>
          <p14:tracePt t="78565" x="8070850" y="4546600"/>
          <p14:tracePt t="78579" x="8070850" y="4533900"/>
          <p14:tracePt t="78596" x="8089900" y="4502150"/>
          <p14:tracePt t="78613" x="8102600" y="4470400"/>
          <p14:tracePt t="78628" x="8102600" y="4445000"/>
          <p14:tracePt t="78645" x="8121650" y="4413250"/>
          <p14:tracePt t="78662" x="8121650" y="4375150"/>
          <p14:tracePt t="78678" x="8128000" y="4349750"/>
          <p14:tracePt t="78695" x="8128000" y="4324350"/>
          <p14:tracePt t="78713" x="8140700" y="4292600"/>
          <p14:tracePt t="78729" x="8140700" y="4273550"/>
          <p14:tracePt t="78745" x="8140700" y="4254500"/>
          <p14:tracePt t="78762" x="8140700" y="4222750"/>
          <p14:tracePt t="78778" x="8140700" y="4197350"/>
          <p14:tracePt t="78795" x="8140700" y="4171950"/>
          <p14:tracePt t="78814" x="8140700" y="4121150"/>
          <p14:tracePt t="78828" x="8140700" y="4102100"/>
          <p14:tracePt t="78846" x="8140700" y="4057650"/>
          <p14:tracePt t="78862" x="8140700" y="4032250"/>
          <p14:tracePt t="78879" x="8140700" y="4025900"/>
          <p14:tracePt t="79073" x="8140700" y="4032250"/>
          <p14:tracePt t="79080" x="8140700" y="4038600"/>
          <p14:tracePt t="79095" x="8140700" y="4057650"/>
          <p14:tracePt t="79112" x="8140700" y="4083050"/>
          <p14:tracePt t="79128" x="8140700" y="4108450"/>
          <p14:tracePt t="79145" x="8140700" y="4140200"/>
          <p14:tracePt t="79162" x="8134350" y="4184650"/>
          <p14:tracePt t="79178" x="8128000" y="4241800"/>
          <p14:tracePt t="79195" x="8115300" y="4311650"/>
          <p14:tracePt t="79214" x="8108950" y="4400550"/>
          <p14:tracePt t="79228" x="8102600" y="4438650"/>
          <p14:tracePt t="79245" x="8089900" y="4502150"/>
          <p14:tracePt t="79261" x="8083550" y="4546600"/>
          <p14:tracePt t="79278" x="8077200" y="4572000"/>
          <p14:tracePt t="79295" x="8077200" y="4591050"/>
          <p14:tracePt t="79314" x="8064500" y="4616450"/>
          <p14:tracePt t="79328" x="8064500" y="4635500"/>
          <p14:tracePt t="79345" x="8058150" y="4654550"/>
          <p14:tracePt t="79362" x="8045450" y="4679950"/>
          <p14:tracePt t="79379" x="8039100" y="4705350"/>
          <p14:tracePt t="79395" x="8032750" y="4724400"/>
          <p14:tracePt t="79412" x="8020050" y="4762500"/>
          <p14:tracePt t="79428" x="8013700" y="4781550"/>
          <p14:tracePt t="79446" x="8013700" y="4794250"/>
          <p14:tracePt t="79479" x="8013700" y="4806950"/>
          <p14:tracePt t="79533" x="8013700" y="4813300"/>
          <p14:tracePt t="79550" x="8007350" y="4826000"/>
          <p14:tracePt t="79575" x="8007350" y="4832350"/>
          <p14:tracePt t="79597" x="8001000" y="4838700"/>
          <p14:tracePt t="79606" x="7994650" y="4845050"/>
          <p14:tracePt t="79622" x="7994650" y="4857750"/>
          <p14:tracePt t="79631" x="7994650" y="4864100"/>
          <p14:tracePt t="79645" x="7988300" y="4864100"/>
          <p14:tracePt t="79662" x="7988300" y="4870450"/>
          <p14:tracePt t="79678" x="7988300" y="4876800"/>
          <p14:tracePt t="79967" x="7981950" y="4870450"/>
          <p14:tracePt t="79973" x="7981950" y="4864100"/>
          <p14:tracePt t="79982" x="7981950" y="4857750"/>
          <p14:tracePt t="79995" x="7981950" y="4845050"/>
          <p14:tracePt t="80012" x="8001000" y="4806950"/>
          <p14:tracePt t="80028" x="8026400" y="4724400"/>
          <p14:tracePt t="80045" x="8045450" y="4660900"/>
          <p14:tracePt t="80063" x="8064500" y="4597400"/>
          <p14:tracePt t="80078" x="8089900" y="4508500"/>
          <p14:tracePt t="80095" x="8108950" y="4425950"/>
          <p14:tracePt t="80112" x="8121650" y="4349750"/>
          <p14:tracePt t="80129" x="8134350" y="4267200"/>
          <p14:tracePt t="80145" x="8153400" y="4203700"/>
          <p14:tracePt t="80162" x="8153400" y="4171950"/>
          <p14:tracePt t="80178" x="8153400" y="4127500"/>
          <p14:tracePt t="80195" x="8159750" y="4089400"/>
          <p14:tracePt t="80215" x="8159750" y="4064000"/>
          <p14:tracePt t="80228" x="8159750" y="4057650"/>
          <p14:tracePt t="80358" x="8159750" y="4064000"/>
          <p14:tracePt t="80366" x="8159750" y="4095750"/>
          <p14:tracePt t="80373" x="8159750" y="4133850"/>
          <p14:tracePt t="80384" x="8159750" y="4203700"/>
          <p14:tracePt t="80395" x="8159750" y="4254500"/>
          <p14:tracePt t="80412" x="8128000" y="4502150"/>
          <p14:tracePt t="80429" x="8096250" y="4572000"/>
          <p14:tracePt t="80445" x="8045450" y="4711700"/>
          <p14:tracePt t="80465" x="8039100" y="4749800"/>
          <p14:tracePt t="80479" x="8032750" y="4768850"/>
          <p14:tracePt t="80495" x="8032750" y="4787900"/>
          <p14:tracePt t="80512" x="8026400" y="4806950"/>
          <p14:tracePt t="80529" x="8020050" y="4813300"/>
          <p14:tracePt t="80637" x="8013700" y="4826000"/>
          <p14:tracePt t="80671" x="8013700" y="4832350"/>
          <p14:tracePt t="80690" x="8013700" y="4838700"/>
          <p14:tracePt t="80767" x="8013700" y="4845050"/>
          <p14:tracePt t="80784" x="8013700" y="4851400"/>
          <p14:tracePt t="80794" x="8001000" y="4857750"/>
          <p14:tracePt t="80815" x="8001000" y="4864100"/>
          <p14:tracePt t="80944" x="8001000" y="4857750"/>
          <p14:tracePt t="80951" x="7994650" y="4851400"/>
          <p14:tracePt t="80965" x="7981950" y="4845050"/>
          <p14:tracePt t="81006" x="7975600" y="4845050"/>
          <p14:tracePt t="81014" x="7969250" y="4845050"/>
          <p14:tracePt t="81028" x="7962900" y="4845050"/>
          <p14:tracePt t="81045" x="7956550" y="4851400"/>
          <p14:tracePt t="81065" x="7956550" y="4870450"/>
          <p14:tracePt t="81079" x="7956550" y="4889500"/>
          <p14:tracePt t="81095" x="7956550" y="4902200"/>
          <p14:tracePt t="81112" x="7956550" y="4908550"/>
          <p14:tracePt t="81153" x="7962900" y="4908550"/>
          <p14:tracePt t="81174" x="7969250" y="4908550"/>
          <p14:tracePt t="81183" x="7969250" y="4902200"/>
          <p14:tracePt t="81195" x="7969250" y="4895850"/>
          <p14:tracePt t="81215" x="7969250" y="4870450"/>
          <p14:tracePt t="81229" x="7969250" y="4864100"/>
          <p14:tracePt t="81247" x="7950200" y="4832350"/>
          <p14:tracePt t="81253" x="7943850" y="4832350"/>
          <p14:tracePt t="81294" x="7937500" y="4832350"/>
          <p14:tracePt t="81302" x="7931150" y="4832350"/>
          <p14:tracePt t="81317" x="7924800" y="4838700"/>
          <p14:tracePt t="81328" x="7924800" y="4851400"/>
          <p14:tracePt t="81345" x="7924800" y="4864100"/>
          <p14:tracePt t="81362" x="7943850" y="4876800"/>
          <p14:tracePt t="81379" x="7956550" y="4876800"/>
          <p14:tracePt t="81395" x="7962900" y="4876800"/>
          <p14:tracePt t="81411" x="7975600" y="4876800"/>
          <p14:tracePt t="81428" x="7981950" y="4870450"/>
          <p14:tracePt t="81445" x="7981950" y="4845050"/>
          <p14:tracePt t="81464" x="7981950" y="4832350"/>
          <p14:tracePt t="81495" x="7981950" y="4826000"/>
          <p14:tracePt t="81529" x="7975600" y="4826000"/>
          <p14:tracePt t="81533" x="7969250" y="4826000"/>
          <p14:tracePt t="81545" x="7962900" y="4838700"/>
          <p14:tracePt t="81565" x="7962900" y="4851400"/>
          <p14:tracePt t="81578" x="7962900" y="4857750"/>
          <p14:tracePt t="81612" x="7962900" y="4864100"/>
          <p14:tracePt t="81649" x="7969250" y="4864100"/>
          <p14:tracePt t="81656" x="7975600" y="4857750"/>
          <p14:tracePt t="81689" x="7975600" y="4851400"/>
          <p14:tracePt t="81693" x="7975600" y="4845050"/>
          <p14:tracePt t="82263" x="7975600" y="4832350"/>
          <p14:tracePt t="82269" x="7981950" y="4819650"/>
          <p14:tracePt t="82278" x="7994650" y="4800600"/>
          <p14:tracePt t="82295" x="8007350" y="4781550"/>
          <p14:tracePt t="82311" x="8007350" y="4756150"/>
          <p14:tracePt t="82328" x="8026400" y="4730750"/>
          <p14:tracePt t="82345" x="8032750" y="4705350"/>
          <p14:tracePt t="82361" x="8051800" y="4673600"/>
          <p14:tracePt t="82378" x="8064500" y="4635500"/>
          <p14:tracePt t="82395" x="8077200" y="4591050"/>
          <p14:tracePt t="82413" x="8102600" y="4514850"/>
          <p14:tracePt t="82428" x="8108950" y="4483100"/>
          <p14:tracePt t="82445" x="8134350" y="4406900"/>
          <p14:tracePt t="82463" x="8134350" y="4375150"/>
          <p14:tracePt t="82479" x="8140700" y="4343400"/>
          <p14:tracePt t="82495" x="8153400" y="4311650"/>
          <p14:tracePt t="82512" x="8153400" y="4292600"/>
          <p14:tracePt t="82530" x="8153400" y="4279900"/>
          <p14:tracePt t="82545" x="8153400" y="4267200"/>
          <p14:tracePt t="82563" x="8153400" y="4248150"/>
          <p14:tracePt t="82578" x="8159750" y="4241800"/>
          <p14:tracePt t="82665" x="8159750" y="4229100"/>
          <p14:tracePt t="83360" x="8159750" y="4235450"/>
          <p14:tracePt t="83376" x="8159750" y="4241800"/>
          <p14:tracePt t="83449" x="8159750" y="4248150"/>
          <p14:tracePt t="83456" x="8159750" y="4254500"/>
          <p14:tracePt t="83468" x="8153400" y="4279900"/>
          <p14:tracePt t="83478" x="8153400" y="4292600"/>
          <p14:tracePt t="83495" x="8140700" y="4356100"/>
          <p14:tracePt t="83512" x="8121650" y="4425950"/>
          <p14:tracePt t="83528" x="8089900" y="4527550"/>
          <p14:tracePt t="83545" x="8077200" y="4622800"/>
          <p14:tracePt t="83563" x="8058150" y="4718050"/>
          <p14:tracePt t="83578" x="8045450" y="4806950"/>
          <p14:tracePt t="83595" x="8032750" y="4908550"/>
          <p14:tracePt t="83611" x="8020050" y="5003800"/>
          <p14:tracePt t="83628" x="8001000" y="5099050"/>
          <p14:tracePt t="83645" x="7988300" y="5213350"/>
          <p14:tracePt t="83661" x="7981950" y="5251450"/>
          <p14:tracePt t="83678" x="7981950" y="5276850"/>
          <p14:tracePt t="83695" x="7981950" y="5283200"/>
          <p14:tracePt t="83750" x="7981950" y="5289550"/>
          <p14:tracePt t="83776" x="7981950" y="5302250"/>
          <p14:tracePt t="83780" x="7981950" y="5308600"/>
          <p14:tracePt t="83794" x="7981950" y="5314950"/>
          <p14:tracePt t="83811" x="7981950" y="5334000"/>
          <p14:tracePt t="83828" x="7981950" y="5359400"/>
          <p14:tracePt t="83844" x="7994650" y="5422900"/>
          <p14:tracePt t="83861" x="8001000" y="5473700"/>
          <p14:tracePt t="83878" x="8013700" y="5492750"/>
          <p14:tracePt t="83895" x="8020050" y="5499100"/>
          <p14:tracePt t="83911" x="8032750" y="5505450"/>
          <p14:tracePt t="83944" x="8039100" y="5505450"/>
          <p14:tracePt t="83965" x="8051800" y="5499100"/>
          <p14:tracePt t="83978" x="8058150" y="5492750"/>
          <p14:tracePt t="83995" x="8064500" y="5461000"/>
          <p14:tracePt t="84011" x="8064500" y="5441950"/>
          <p14:tracePt t="84028" x="8064500" y="5429250"/>
          <p14:tracePt t="84045" x="8064500" y="5416550"/>
          <p14:tracePt t="84160" x="8064500" y="5410200"/>
          <p14:tracePt t="84187" x="8064500" y="5403850"/>
          <p14:tracePt t="84200" x="8064500" y="5397500"/>
          <p14:tracePt t="84218" x="8064500" y="5391150"/>
          <p14:tracePt t="84221" x="8058150" y="5391150"/>
          <p14:tracePt t="84231" x="8058150" y="5384800"/>
          <p14:tracePt t="84264" x="8058150" y="5378450"/>
          <p14:tracePt t="84272" x="8051800" y="5378450"/>
          <p14:tracePt t="84280" x="8051800" y="5365750"/>
          <p14:tracePt t="84294" x="8051800" y="5359400"/>
          <p14:tracePt t="84311" x="8039100" y="5346700"/>
          <p14:tracePt t="84328" x="8039100" y="5334000"/>
          <p14:tracePt t="84345" x="8039100" y="5327650"/>
          <p14:tracePt t="84361" x="8039100" y="5321300"/>
          <p14:tracePt t="84395" x="8039100" y="5314950"/>
          <p14:tracePt t="84593" x="8039100" y="5308600"/>
          <p14:tracePt t="85155" x="8039100" y="5302250"/>
          <p14:tracePt t="85312" x="8039100" y="5289550"/>
          <p14:tracePt t="85334" x="8039100" y="5283200"/>
          <p14:tracePt t="85383" x="8045450" y="5276850"/>
          <p14:tracePt t="85403" x="8045450" y="5270500"/>
          <p14:tracePt t="85559" x="8039100" y="5264150"/>
          <p14:tracePt t="85574" x="8026400" y="5245100"/>
          <p14:tracePt t="85582" x="8013700" y="5232400"/>
          <p14:tracePt t="85594" x="8007350" y="5219700"/>
          <p14:tracePt t="85611" x="7975600" y="5194300"/>
          <p14:tracePt t="85628" x="7962900" y="5175250"/>
          <p14:tracePt t="85644" x="7943850" y="5137150"/>
          <p14:tracePt t="85661" x="7924800" y="5099050"/>
          <p14:tracePt t="85678" x="7912100" y="5060950"/>
          <p14:tracePt t="85695" x="7912100" y="5041900"/>
          <p14:tracePt t="85713" x="7912100" y="5029200"/>
          <p14:tracePt t="85728" x="7912100" y="5016500"/>
          <p14:tracePt t="85762" x="7912100" y="5010150"/>
          <p14:tracePt t="85938" x="7912100" y="5003800"/>
          <p14:tracePt t="86014" x="7912100" y="4997450"/>
          <p14:tracePt t="86058" x="7918450" y="4997450"/>
          <p14:tracePt t="86121" x="7931150" y="4997450"/>
          <p14:tracePt t="86219" x="7937500" y="4997450"/>
          <p14:tracePt t="86271" x="7950200" y="4997450"/>
          <p14:tracePt t="86562" x="7950200" y="4991100"/>
          <p14:tracePt t="86594" x="7950200" y="4984750"/>
          <p14:tracePt t="86616" x="7943850" y="4984750"/>
          <p14:tracePt t="86626" x="7943850" y="4978400"/>
          <p14:tracePt t="86632" x="7943850" y="4972050"/>
          <p14:tracePt t="86647" x="7943850" y="4965700"/>
          <p14:tracePt t="86662" x="7943850" y="4959350"/>
          <p14:tracePt t="87104" x="7950200" y="4965700"/>
          <p14:tracePt t="87112" x="7950200" y="4972050"/>
          <p14:tracePt t="87123" x="7956550" y="4972050"/>
          <p14:tracePt t="87159" x="7956550" y="4978400"/>
          <p14:tracePt t="87207" x="7962900" y="4978400"/>
          <p14:tracePt t="87366" x="7969250" y="4978400"/>
          <p14:tracePt t="87418" x="7975600" y="4978400"/>
          <p14:tracePt t="87456" x="7975600" y="4972050"/>
          <p14:tracePt t="87466" x="7969250" y="4965700"/>
          <p14:tracePt t="87486" x="7956550" y="4959350"/>
          <p14:tracePt t="87502" x="7950200" y="4959350"/>
          <p14:tracePt t="87517" x="7943850" y="4953000"/>
          <p14:tracePt t="87527" x="7937500" y="4953000"/>
          <p14:tracePt t="87541" x="7931150" y="4953000"/>
          <p14:tracePt t="87583" x="7924800" y="4953000"/>
          <p14:tracePt t="87607" x="7918450" y="4953000"/>
          <p14:tracePt t="87623" x="7912100" y="4953000"/>
          <p14:tracePt t="87672" x="7912100" y="4959350"/>
          <p14:tracePt t="87698" x="7912100" y="4972050"/>
          <p14:tracePt t="87714" x="7912100" y="4978400"/>
          <p14:tracePt t="87726" x="7918450" y="4991100"/>
          <p14:tracePt t="87745" x="7924800" y="4997450"/>
          <p14:tracePt t="87750" x="7931150" y="5003800"/>
          <p14:tracePt t="87765" x="7937500" y="5010150"/>
          <p14:tracePt t="87824" x="7950200" y="5016500"/>
          <p14:tracePt t="87889" x="7956550" y="5016500"/>
          <p14:tracePt t="87920" x="7962900" y="5016500"/>
          <p14:tracePt t="87928" x="7969250" y="5016500"/>
          <p14:tracePt t="87973" x="7975600" y="5016500"/>
          <p14:tracePt t="88006" x="7975600" y="5010150"/>
          <p14:tracePt t="88029" x="7975600" y="5003800"/>
          <p14:tracePt t="88095" x="7975600" y="4997450"/>
          <p14:tracePt t="88104" x="7975600" y="4991100"/>
          <p14:tracePt t="88128" x="7975600" y="4984750"/>
          <p14:tracePt t="88237" x="7975600" y="4978400"/>
          <p14:tracePt t="88254" x="7975600" y="4972050"/>
          <p14:tracePt t="88277" x="7969250" y="4972050"/>
          <p14:tracePt t="88375" x="7962900" y="4972050"/>
          <p14:tracePt t="88407" x="7956550" y="4972050"/>
          <p14:tracePt t="88442" x="7943850" y="4978400"/>
          <p14:tracePt t="88471" x="7937500" y="4984750"/>
          <p14:tracePt t="88504" x="7937500" y="4991100"/>
          <p14:tracePt t="88533" x="7937500" y="5003800"/>
          <p14:tracePt t="88593" x="7937500" y="5016500"/>
          <p14:tracePt t="88631" x="7943850" y="5016500"/>
          <p14:tracePt t="88658" x="7950200" y="5016500"/>
          <p14:tracePt t="88690" x="7956550" y="5016500"/>
          <p14:tracePt t="88703" x="7962900" y="5016500"/>
          <p14:tracePt t="88735" x="7969250" y="5016500"/>
          <p14:tracePt t="88780" x="7975600" y="5003800"/>
          <p14:tracePt t="88807" x="7975600" y="4991100"/>
          <p14:tracePt t="88823" x="7988300" y="4972050"/>
          <p14:tracePt t="88880" x="7988300" y="4965700"/>
          <p14:tracePt t="88927" x="7981950" y="4959350"/>
          <p14:tracePt t="88967" x="7975600" y="4959350"/>
          <p14:tracePt t="89006" x="7969250" y="4959350"/>
          <p14:tracePt t="89080" x="7962900" y="4959350"/>
          <p14:tracePt t="89095" x="7956550" y="4959350"/>
          <p14:tracePt t="89143" x="7950200" y="4965700"/>
          <p14:tracePt t="89169" x="7943850" y="4965700"/>
          <p14:tracePt t="89187" x="7943850" y="4972050"/>
          <p14:tracePt t="89192" x="7943850" y="4978400"/>
          <p14:tracePt t="89215" x="7943850" y="4984750"/>
          <p14:tracePt t="89230" x="7943850" y="4991100"/>
          <p14:tracePt t="89248" x="7943850" y="4997450"/>
          <p14:tracePt t="89286" x="7943850" y="5003800"/>
          <p14:tracePt t="89301" x="7943850" y="5010150"/>
          <p14:tracePt t="89311" x="7950200" y="5010150"/>
          <p14:tracePt t="89326" x="7950200" y="5016500"/>
          <p14:tracePt t="89343" x="7956550" y="5016500"/>
          <p14:tracePt t="89375" x="7962900" y="5022850"/>
          <p14:tracePt t="89402" x="7969250" y="5022850"/>
          <p14:tracePt t="89423" x="7975600" y="5022850"/>
          <p14:tracePt t="89442" x="7988300" y="5022850"/>
          <p14:tracePt t="89495" x="7994650" y="5022850"/>
          <p14:tracePt t="89502" x="7994650" y="5016500"/>
          <p14:tracePt t="89526" x="7994650" y="5010150"/>
          <p14:tracePt t="89543" x="8001000" y="5010150"/>
          <p14:tracePt t="89549" x="8001000" y="5003800"/>
          <p14:tracePt t="89568" x="8001000" y="4997450"/>
          <p14:tracePt t="89599" x="8001000" y="4984750"/>
          <p14:tracePt t="89616" x="8001000" y="4978400"/>
          <p14:tracePt t="89640" x="7994650" y="4972050"/>
          <p14:tracePt t="89651" x="7988300" y="4965700"/>
          <p14:tracePt t="89662" x="7981950" y="4965700"/>
          <p14:tracePt t="89677" x="7981950" y="4959350"/>
          <p14:tracePt t="89694" x="7975600" y="4959350"/>
          <p14:tracePt t="89712" x="7969250" y="4959350"/>
          <p14:tracePt t="89733" x="7962900" y="4959350"/>
          <p14:tracePt t="89775" x="7956550" y="4959350"/>
          <p14:tracePt t="89790" x="7950200" y="4959350"/>
          <p14:tracePt t="89798" x="7943850" y="4959350"/>
          <p14:tracePt t="89814" x="7937500" y="4959350"/>
          <p14:tracePt t="89829" x="7937500" y="4965700"/>
          <p14:tracePt t="89870" x="7931150" y="4972050"/>
          <p14:tracePt t="89894" x="7931150" y="4978400"/>
          <p14:tracePt t="89951" x="7931150" y="4984750"/>
          <p14:tracePt t="89973" x="7931150" y="4991100"/>
          <p14:tracePt t="89982" x="7931150" y="4997450"/>
          <p14:tracePt t="89998" x="7931150" y="5003800"/>
          <p14:tracePt t="90014" x="7931150" y="5010150"/>
          <p14:tracePt t="90021" x="7937500" y="5010150"/>
          <p14:tracePt t="90037" x="7943850" y="5016500"/>
          <p14:tracePt t="90054" x="7950200" y="5016500"/>
          <p14:tracePt t="90090" x="7956550" y="5016500"/>
          <p14:tracePt t="90126" x="7969250" y="5016500"/>
          <p14:tracePt t="90176" x="7975600" y="5016500"/>
          <p14:tracePt t="90218" x="7981950" y="5016500"/>
          <p14:tracePt t="90221" x="7988300" y="5010150"/>
          <p14:tracePt t="90231" x="7988300" y="5003800"/>
          <p14:tracePt t="90250" x="7994650" y="4997450"/>
          <p14:tracePt t="90272" x="7994650" y="4984750"/>
          <p14:tracePt t="90287" x="7994650" y="4978400"/>
          <p14:tracePt t="90304" x="7994650" y="4965700"/>
          <p14:tracePt t="90312" x="7988300" y="4959350"/>
          <p14:tracePt t="90366" x="7981950" y="4959350"/>
          <p14:tracePt t="90374" x="7975600" y="4959350"/>
          <p14:tracePt t="90391" x="7969250" y="4959350"/>
          <p14:tracePt t="90403" x="7962900" y="4959350"/>
          <p14:tracePt t="90417" x="7956550" y="4959350"/>
          <p14:tracePt t="90455" x="7943850" y="4959350"/>
          <p14:tracePt t="90487" x="7937500" y="4965700"/>
          <p14:tracePt t="90503" x="7931150" y="4972050"/>
          <p14:tracePt t="90519" x="7924800" y="4978400"/>
          <p14:tracePt t="90542" x="7918450" y="4984750"/>
          <p14:tracePt t="90560" x="7918450" y="4991100"/>
          <p14:tracePt t="90565" x="7918450" y="4997450"/>
          <p14:tracePt t="90582" x="7918450" y="5003800"/>
          <p14:tracePt t="90597" x="7918450" y="5010150"/>
          <p14:tracePt t="90613" x="7918450" y="5016500"/>
          <p14:tracePt t="90637" x="7918450" y="5022850"/>
          <p14:tracePt t="90661" x="7924800" y="5029200"/>
          <p14:tracePt t="90677" x="7931150" y="5029200"/>
          <p14:tracePt t="90743" x="7937500" y="5029200"/>
          <p14:tracePt t="90821" x="7950200" y="5029200"/>
          <p14:tracePt t="90838" x="7956550" y="5022850"/>
          <p14:tracePt t="90854" x="7956550" y="5016500"/>
          <p14:tracePt t="90887" x="7956550" y="5010150"/>
          <p14:tracePt t="90893" x="7956550" y="5003800"/>
          <p14:tracePt t="90902" x="7962900" y="4997450"/>
          <p14:tracePt t="90966" x="7962900" y="4991100"/>
          <p14:tracePt t="90989" x="7962900" y="4984750"/>
          <p14:tracePt t="91014" x="7962900" y="4978400"/>
          <p14:tracePt t="91054" x="7962900" y="4972050"/>
          <p14:tracePt t="91078" x="7962900" y="4965700"/>
          <p14:tracePt t="91101" x="7956550" y="4965700"/>
          <p14:tracePt t="91191" x="7950200" y="4965700"/>
          <p14:tracePt t="91205" x="7943850" y="4965700"/>
          <p14:tracePt t="91230" x="7937500" y="4965700"/>
          <p14:tracePt t="91253" x="7931150" y="4965700"/>
          <p14:tracePt t="91280" x="7924800" y="4965700"/>
          <p14:tracePt t="91334" x="7918450" y="4972050"/>
          <p14:tracePt t="91358" x="7918450" y="4978400"/>
          <p14:tracePt t="91390" x="7918450" y="4984750"/>
          <p14:tracePt t="91406" x="7918450" y="4997450"/>
          <p14:tracePt t="91447" x="7918450" y="5003800"/>
          <p14:tracePt t="91518" x="7931150" y="5003800"/>
          <p14:tracePt t="91542" x="7937500" y="5003800"/>
          <p14:tracePt t="91566" x="7943850" y="5003800"/>
          <p14:tracePt t="91582" x="7950200" y="5003800"/>
          <p14:tracePt t="91606" x="7956550" y="5003800"/>
          <p14:tracePt t="91646" x="7962900" y="5003800"/>
          <p14:tracePt t="91670" x="7969250" y="5003800"/>
          <p14:tracePt t="91702" x="7969250" y="4997450"/>
          <p14:tracePt t="91725" x="7969250" y="4991100"/>
          <p14:tracePt t="91749" x="7969250" y="4978400"/>
          <p14:tracePt t="91818" x="7962900" y="4972050"/>
          <p14:tracePt t="91841" x="7956550" y="4972050"/>
          <p14:tracePt t="91844" x="7950200" y="4972050"/>
          <p14:tracePt t="91861" x="7950200" y="4965700"/>
          <p14:tracePt t="91881" x="7943850" y="4965700"/>
          <p14:tracePt t="91895" x="7937500" y="4965700"/>
          <p14:tracePt t="91946" x="7931150" y="4965700"/>
          <p14:tracePt t="91992" x="7918450" y="4965700"/>
          <p14:tracePt t="92007" x="7912100" y="4965700"/>
          <p14:tracePt t="92058" x="7912100" y="4978400"/>
          <p14:tracePt t="92102" x="7912100" y="4984750"/>
          <p14:tracePt t="92118" x="7912100" y="4997450"/>
          <p14:tracePt t="92125" x="7912100" y="5003800"/>
          <p14:tracePt t="92141" x="7912100" y="5016500"/>
          <p14:tracePt t="92174" x="7912100" y="5022850"/>
          <p14:tracePt t="92190" x="7912100" y="5029200"/>
          <p14:tracePt t="92224" x="7918450" y="5029200"/>
          <p14:tracePt t="92233" x="7924800" y="5035550"/>
          <p14:tracePt t="92251" x="7931150" y="5035550"/>
          <p14:tracePt t="92262" x="7937500" y="5035550"/>
          <p14:tracePt t="92280" x="7956550" y="5041900"/>
          <p14:tracePt t="92358" x="7962900" y="5041900"/>
          <p14:tracePt t="92373" x="7969250" y="5041900"/>
          <p14:tracePt t="92382" x="7975600" y="5041900"/>
          <p14:tracePt t="92421" x="7981950" y="5041900"/>
          <p14:tracePt t="92454" x="7988300" y="5035550"/>
          <p14:tracePt t="92478" x="7988300" y="5029200"/>
          <p14:tracePt t="92495" x="7988300" y="5022850"/>
          <p14:tracePt t="92510" x="7988300" y="5016500"/>
          <p14:tracePt t="92527" x="7988300" y="5003800"/>
          <p14:tracePt t="92541" x="7988300" y="4997450"/>
          <p14:tracePt t="92558" x="7981950" y="4997450"/>
          <p14:tracePt t="92591" x="7975600" y="4991100"/>
          <p14:tracePt t="92606" x="7975600" y="4984750"/>
          <p14:tracePt t="92671" x="7969250" y="4978400"/>
          <p14:tracePt t="92686" x="7962900" y="4978400"/>
          <p14:tracePt t="92694" x="7956550" y="4978400"/>
          <p14:tracePt t="92750" x="7950200" y="4978400"/>
          <p14:tracePt t="92797" x="7943850" y="4978400"/>
          <p14:tracePt t="92821" x="7937500" y="4978400"/>
          <p14:tracePt t="92871" x="7931150" y="4984750"/>
          <p14:tracePt t="92935" x="7931150" y="4997450"/>
          <p14:tracePt t="92951" x="7931150" y="5003800"/>
          <p14:tracePt t="92960" x="7937500" y="5003800"/>
          <p14:tracePt t="92970" x="7937500" y="5010150"/>
          <p14:tracePt t="92990" x="7943850" y="5016500"/>
          <p14:tracePt t="93046" x="7943850" y="5022850"/>
          <p14:tracePt t="93085" x="7950200" y="5022850"/>
          <p14:tracePt t="93120" x="7956550" y="5022850"/>
          <p14:tracePt t="93144" x="7962900" y="5016500"/>
          <p14:tracePt t="93169" x="7962900" y="5010150"/>
          <p14:tracePt t="93186" x="7969250" y="4997450"/>
          <p14:tracePt t="93304" x="7969250" y="4984750"/>
          <p14:tracePt t="93339" x="7969250" y="4978400"/>
          <p14:tracePt t="93421" x="7962900" y="4978400"/>
          <p14:tracePt t="93467" x="7956550" y="4978400"/>
          <p14:tracePt t="93511" x="7950200" y="4978400"/>
          <p14:tracePt t="94856" x="7950200" y="4965700"/>
          <p14:tracePt t="94968" x="7943850" y="4959350"/>
          <p14:tracePt t="95006" x="7937500" y="4959350"/>
          <p14:tracePt t="95029" x="7931150" y="4959350"/>
          <p14:tracePt t="95054" x="7924800" y="4965700"/>
          <p14:tracePt t="95070" x="7924800" y="4972050"/>
          <p14:tracePt t="95103" x="7924800" y="4978400"/>
          <p14:tracePt t="95122" x="7924800" y="4984750"/>
          <p14:tracePt t="95137" x="7924800" y="4991100"/>
          <p14:tracePt t="95144" x="7924800" y="4997450"/>
          <p14:tracePt t="95161" x="7924800" y="5003800"/>
          <p14:tracePt t="95183" x="7931150" y="5003800"/>
          <p14:tracePt t="95194" x="7937500" y="5003800"/>
          <p14:tracePt t="95210" x="7943850" y="5016500"/>
          <p14:tracePt t="95227" x="7950200" y="5016500"/>
          <p14:tracePt t="95243" x="7956550" y="5016500"/>
          <p14:tracePt t="95277" x="7962900" y="5016500"/>
          <p14:tracePt t="95293" x="7975600" y="5016500"/>
          <p14:tracePt t="95325" x="7981950" y="5010150"/>
          <p14:tracePt t="95333" x="7981950" y="5003800"/>
          <p14:tracePt t="95366" x="7988300" y="4997450"/>
          <p14:tracePt t="95382" x="7988300" y="4984750"/>
          <p14:tracePt t="95406" x="7988300" y="4978400"/>
          <p14:tracePt t="95445" x="7988300" y="4965700"/>
          <p14:tracePt t="95476" x="7981950" y="4965700"/>
          <p14:tracePt t="95493" x="7975600" y="4965700"/>
          <p14:tracePt t="95517" x="7969250" y="4959350"/>
          <p14:tracePt t="95532" x="7962900" y="4959350"/>
          <p14:tracePt t="95541" x="7956550" y="4959350"/>
          <p14:tracePt t="95573" x="7950200" y="4959350"/>
          <p14:tracePt t="95606" x="7943850" y="4959350"/>
          <p14:tracePt t="95614" x="7937500" y="4959350"/>
          <p14:tracePt t="95662" x="7931150" y="4959350"/>
          <p14:tracePt t="95678" x="7924800" y="4965700"/>
          <p14:tracePt t="95717" x="7924800" y="4972050"/>
          <p14:tracePt t="95734" x="7924800" y="4978400"/>
          <p14:tracePt t="95750" x="7924800" y="4984750"/>
          <p14:tracePt t="95765" x="7924800" y="4991100"/>
          <p14:tracePt t="95774" x="7924800" y="5003800"/>
          <p14:tracePt t="95804" x="7937500" y="5003800"/>
          <p14:tracePt t="95813" x="7937500" y="5010150"/>
          <p14:tracePt t="95853" x="7943850" y="5010150"/>
          <p14:tracePt t="95885" x="7950200" y="5010150"/>
          <p14:tracePt t="95893" x="7956550" y="5003800"/>
          <p14:tracePt t="95902" x="7962900" y="5003800"/>
          <p14:tracePt t="95910" x="7969250" y="4997450"/>
          <p14:tracePt t="95975" x="7969250" y="4991100"/>
          <p14:tracePt t="95990" x="7969250" y="4984750"/>
          <p14:tracePt t="96008" x="7969250" y="4978400"/>
          <p14:tracePt t="96032" x="7969250" y="4972050"/>
          <p14:tracePt t="96048" x="7969250" y="4959350"/>
          <p14:tracePt t="96074" x="7962900" y="4953000"/>
          <p14:tracePt t="96090" x="7956550" y="4946650"/>
          <p14:tracePt t="96119" x="7950200" y="4946650"/>
          <p14:tracePt t="96175" x="7943850" y="4946650"/>
          <p14:tracePt t="96198" x="7943850" y="4953000"/>
          <p14:tracePt t="96214" x="7937500" y="4953000"/>
          <p14:tracePt t="96229" x="7937500" y="4959350"/>
          <p14:tracePt t="96245" x="7937500" y="4965700"/>
          <p14:tracePt t="96252" x="7937500" y="4972050"/>
          <p14:tracePt t="96268" x="7937500" y="4978400"/>
          <p14:tracePt t="96292" x="7937500" y="4984750"/>
          <p14:tracePt t="96301" x="7937500" y="4991100"/>
          <p14:tracePt t="96310" x="7943850" y="4997450"/>
          <p14:tracePt t="96327" x="7943850" y="5003800"/>
          <p14:tracePt t="96349" x="7950200" y="5010150"/>
          <p14:tracePt t="96382" x="7956550" y="5010150"/>
          <p14:tracePt t="96431" x="7962900" y="5010150"/>
          <p14:tracePt t="96454" x="7969250" y="5010150"/>
          <p14:tracePt t="96481" x="7975600" y="5003800"/>
          <p14:tracePt t="96502" x="7975600" y="4997450"/>
          <p14:tracePt t="96527" x="7975600" y="4984750"/>
          <p14:tracePt t="96613" x="7975600" y="4978400"/>
          <p14:tracePt t="96644" x="7975600" y="4972050"/>
          <p14:tracePt t="96652" x="7975600" y="4965700"/>
          <p14:tracePt t="96725" x="7969250" y="4965700"/>
          <p14:tracePt t="96765" x="7962900" y="4965700"/>
          <p14:tracePt t="96782" x="7956550" y="4965700"/>
          <p14:tracePt t="96806" x="7956550" y="4972050"/>
          <p14:tracePt t="96824" x="7956550" y="4978400"/>
          <p14:tracePt t="96874" x="7956550" y="4984750"/>
          <p14:tracePt t="96888" x="7962900" y="4991100"/>
          <p14:tracePt t="96903" x="7962900" y="4997450"/>
          <p14:tracePt t="96935" x="7969250" y="4997450"/>
          <p14:tracePt t="96958" x="7975600" y="4997450"/>
          <p14:tracePt t="96965" x="7981950" y="4997450"/>
          <p14:tracePt t="96997" x="7988300" y="4997450"/>
          <p14:tracePt t="97014" x="7994650" y="4997450"/>
          <p14:tracePt t="97037" x="8001000" y="4997450"/>
          <p14:tracePt t="97064" x="8007350" y="4997450"/>
          <p14:tracePt t="97117" x="8007350" y="4984750"/>
          <p14:tracePt t="97165" x="8007350" y="4978400"/>
          <p14:tracePt t="97254" x="8001000" y="4978400"/>
          <p14:tracePt t="97302" x="7988300" y="4978400"/>
          <p14:tracePt t="97310" x="7981950" y="4978400"/>
          <p14:tracePt t="97326" x="7975600" y="4978400"/>
          <p14:tracePt t="97341" x="7975600" y="4984750"/>
          <p14:tracePt t="97359" x="7969250" y="4991100"/>
          <p14:tracePt t="97408" x="7962900" y="4997450"/>
          <p14:tracePt t="97454" x="7962900" y="5003800"/>
          <p14:tracePt t="97486" x="7962900" y="5010150"/>
          <p14:tracePt t="97517" x="7962900" y="5016500"/>
          <p14:tracePt t="97616" x="7969250" y="5016500"/>
          <p14:tracePt t="97640" x="7981950" y="5016500"/>
          <p14:tracePt t="97665" x="7994650" y="5016500"/>
          <p14:tracePt t="97678" x="7994650" y="5010150"/>
          <p14:tracePt t="97693" x="8001000" y="5010150"/>
          <p14:tracePt t="97717" x="8001000" y="5003800"/>
          <p14:tracePt t="97749" x="8001000" y="4997450"/>
          <p14:tracePt t="97773" x="8001000" y="4984750"/>
          <p14:tracePt t="97805" x="8001000" y="4978400"/>
          <p14:tracePt t="97831" x="7994650" y="4972050"/>
          <p14:tracePt t="97855" x="7988300" y="4972050"/>
          <p14:tracePt t="97878" x="7981950" y="4972050"/>
          <p14:tracePt t="97887" x="7975600" y="4972050"/>
          <p14:tracePt t="97894" x="7969250" y="4972050"/>
          <p14:tracePt t="97910" x="7956550" y="4972050"/>
          <p14:tracePt t="97926" x="7950200" y="4972050"/>
          <p14:tracePt t="97973" x="7943850" y="4972050"/>
          <p14:tracePt t="97998" x="7937500" y="4972050"/>
          <p14:tracePt t="98032" x="7937500" y="4978400"/>
          <p14:tracePt t="98047" x="7937500" y="4984750"/>
          <p14:tracePt t="98054" x="7937500" y="4991100"/>
          <p14:tracePt t="98093" x="7937500" y="4997450"/>
          <p14:tracePt t="98126" x="7937500" y="5010150"/>
          <p14:tracePt t="98151" x="7937500" y="5016500"/>
          <p14:tracePt t="98174" x="7943850" y="5016500"/>
          <p14:tracePt t="98198" x="7950200" y="5016500"/>
          <p14:tracePt t="98222" x="7956550" y="5016500"/>
          <p14:tracePt t="98269" x="7962900" y="5016500"/>
          <p14:tracePt t="98317" x="7969250" y="5016500"/>
          <p14:tracePt t="98536" x="7962900" y="5016500"/>
          <p14:tracePt t="98909" x="7956550" y="5016500"/>
          <p14:tracePt t="98924" x="7950200" y="5016500"/>
          <p14:tracePt t="99533" x="7956550" y="5010150"/>
          <p14:tracePt t="99558" x="7962900" y="5003800"/>
          <p14:tracePt t="99590" x="7969250" y="4997450"/>
          <p14:tracePt t="99597" x="7975600" y="4997450"/>
          <p14:tracePt t="99622" x="7981950" y="4991100"/>
          <p14:tracePt t="99630" x="7981950" y="4984750"/>
          <p14:tracePt t="99637" x="7988300" y="4978400"/>
          <p14:tracePt t="99646" x="7994650" y="4972050"/>
          <p14:tracePt t="99660" x="8001000" y="4953000"/>
          <p14:tracePt t="99676" x="8026400" y="4902200"/>
          <p14:tracePt t="99693" x="8051800" y="4838700"/>
          <p14:tracePt t="99710" x="8058150" y="4800600"/>
          <p14:tracePt t="99726" x="8070850" y="4762500"/>
          <p14:tracePt t="99743" x="8083550" y="4711700"/>
          <p14:tracePt t="99760" x="8096250" y="4660900"/>
          <p14:tracePt t="99776" x="8108950" y="4616450"/>
          <p14:tracePt t="99793" x="8115300" y="4552950"/>
          <p14:tracePt t="99812" x="8134350" y="4464050"/>
          <p14:tracePt t="99827" x="8140700" y="4406900"/>
          <p14:tracePt t="99843" x="8153400" y="4318000"/>
          <p14:tracePt t="99860" x="8197850" y="4165600"/>
          <p14:tracePt t="99876" x="8210550" y="4076700"/>
          <p14:tracePt t="99893" x="8235950" y="3981450"/>
          <p14:tracePt t="99910" x="8267700" y="3898900"/>
          <p14:tracePt t="99926" x="8280400" y="3848100"/>
          <p14:tracePt t="99943" x="8293100" y="3810000"/>
          <p14:tracePt t="99960" x="8293100" y="3797300"/>
          <p14:tracePt t="100590" x="8293100" y="3803650"/>
          <p14:tracePt t="100597" x="8286750" y="3810000"/>
          <p14:tracePt t="100605" x="8280400" y="3822700"/>
          <p14:tracePt t="100614" x="8274050" y="3822700"/>
          <p14:tracePt t="100626" x="8267700" y="3835400"/>
          <p14:tracePt t="100643" x="8248650" y="3860800"/>
          <p14:tracePt t="100660" x="8223250" y="3892550"/>
          <p14:tracePt t="100676" x="8197850" y="3937000"/>
          <p14:tracePt t="100693" x="8185150" y="3968750"/>
          <p14:tracePt t="101022" x="8185150" y="3981450"/>
          <p14:tracePt t="101030" x="8185150" y="4000500"/>
          <p14:tracePt t="101037" x="8185150" y="4032250"/>
          <p14:tracePt t="101045" x="8178800" y="4057650"/>
          <p14:tracePt t="101060" x="8172450" y="4114800"/>
          <p14:tracePt t="101076" x="8172450" y="4165600"/>
          <p14:tracePt t="101093" x="8172450" y="4216400"/>
          <p14:tracePt t="101110" x="8172450" y="4267200"/>
          <p14:tracePt t="101126" x="8191500" y="4356100"/>
          <p14:tracePt t="101143" x="8216900" y="4438650"/>
          <p14:tracePt t="101160" x="8223250" y="4508500"/>
          <p14:tracePt t="101176" x="8229600" y="4565650"/>
          <p14:tracePt t="101194" x="8229600" y="4603750"/>
          <p14:tracePt t="101209" x="8229600" y="4641850"/>
          <p14:tracePt t="101227" x="8216900" y="4667250"/>
          <p14:tracePt t="101245" x="8216900" y="4686300"/>
          <p14:tracePt t="101263" x="8216900" y="4699000"/>
          <p14:tracePt t="101276" x="8216900" y="4705350"/>
          <p14:tracePt t="101293" x="8216900" y="4718050"/>
          <p14:tracePt t="101343" x="8216900" y="4724400"/>
          <p14:tracePt t="101358" x="8216900" y="4730750"/>
          <p14:tracePt t="101365" x="8216900" y="4737100"/>
          <p14:tracePt t="101382" x="8216900" y="4743450"/>
          <p14:tracePt t="101824" x="8216900" y="4737100"/>
          <p14:tracePt t="101831" x="8216900" y="4730750"/>
          <p14:tracePt t="101843" x="8216900" y="4718050"/>
          <p14:tracePt t="101860" x="8216900" y="4699000"/>
          <p14:tracePt t="101877" x="8216900" y="4692650"/>
          <p14:tracePt t="102074" x="8210550" y="4692650"/>
          <p14:tracePt t="102144" x="8210550" y="4699000"/>
          <p14:tracePt t="102255" x="8210550" y="4705350"/>
          <p14:tracePt t="102265" x="8210550" y="4711700"/>
          <p14:tracePt t="102283" x="8210550" y="4718050"/>
          <p14:tracePt t="102402" x="8197850" y="4718050"/>
          <p14:tracePt t="102406" x="8191500" y="4711700"/>
          <p14:tracePt t="102415" x="8185150" y="4699000"/>
          <p14:tracePt t="102426" x="8178800" y="4673600"/>
          <p14:tracePt t="102445" x="8134350" y="4540250"/>
          <p14:tracePt t="102461" x="8089900" y="4406900"/>
          <p14:tracePt t="102476" x="8039100" y="4292600"/>
          <p14:tracePt t="102494" x="8020050" y="4197350"/>
          <p14:tracePt t="102510" x="7994650" y="4121150"/>
          <p14:tracePt t="102526" x="7975600" y="4057650"/>
          <p14:tracePt t="102543" x="7969250" y="4025900"/>
          <p14:tracePt t="102560" x="7962900" y="4000500"/>
          <p14:tracePt t="102576" x="7962900" y="3994150"/>
          <p14:tracePt t="102683" x="7962900" y="4000500"/>
          <p14:tracePt t="102688" x="7962900" y="4013200"/>
          <p14:tracePt t="102696" x="7962900" y="4032250"/>
          <p14:tracePt t="102710" x="7962900" y="4108450"/>
          <p14:tracePt t="102726" x="7962900" y="4210050"/>
          <p14:tracePt t="102745" x="7962900" y="4356100"/>
          <p14:tracePt t="102760" x="7962900" y="4521200"/>
          <p14:tracePt t="102777" x="7962900" y="4679950"/>
          <p14:tracePt t="102793" x="7962900" y="4826000"/>
          <p14:tracePt t="102811" x="7962900" y="4921250"/>
          <p14:tracePt t="102826" x="7962900" y="4959350"/>
          <p14:tracePt t="102843" x="7962900" y="4984750"/>
          <p14:tracePt t="102860" x="7962900" y="4991100"/>
          <p14:tracePt t="102944" x="7962900" y="4984750"/>
          <p14:tracePt t="102957" x="7962900" y="4978400"/>
          <p14:tracePt t="103029" x="7962900" y="4972050"/>
          <p14:tracePt t="103255" x="7962900" y="4953000"/>
          <p14:tracePt t="103265" x="7981950" y="4914900"/>
          <p14:tracePt t="103276" x="7994650" y="4883150"/>
          <p14:tracePt t="103293" x="8039100" y="4768850"/>
          <p14:tracePt t="103312" x="8058150" y="4679950"/>
          <p14:tracePt t="103326" x="8083550" y="4610100"/>
          <p14:tracePt t="103343" x="8102600" y="4533900"/>
          <p14:tracePt t="103360" x="8108950" y="4476750"/>
          <p14:tracePt t="103376" x="8108950" y="4445000"/>
          <p14:tracePt t="103393" x="8115300" y="4425950"/>
          <p14:tracePt t="103486" x="8121650" y="4445000"/>
          <p14:tracePt t="103495" x="8128000" y="4457700"/>
          <p14:tracePt t="103501" x="8134350" y="4483100"/>
          <p14:tracePt t="103510" x="8140700" y="4508500"/>
          <p14:tracePt t="103527" x="8159750" y="4559300"/>
          <p14:tracePt t="103543" x="8178800" y="4584700"/>
          <p14:tracePt t="103563" x="8191500" y="4603750"/>
          <p14:tracePt t="103576" x="8197850" y="4610100"/>
          <p14:tracePt t="103593" x="8197850" y="4616450"/>
          <p14:tracePt t="103609" x="8204200" y="4616450"/>
          <p14:tracePt t="103626" x="8210550" y="4622800"/>
          <p14:tracePt t="103670" x="8210550" y="4629150"/>
          <p14:tracePt t="103679" x="8210550" y="4641850"/>
          <p14:tracePt t="103694" x="8210550" y="4648200"/>
          <p14:tracePt t="103710" x="8210550" y="4654550"/>
          <p14:tracePt t="103726" x="8210550" y="4660900"/>
          <p14:tracePt t="103757" x="8216900" y="4667250"/>
          <p14:tracePt t="103782" x="8216900" y="4673600"/>
          <p14:tracePt t="103797" x="8216900" y="4679950"/>
          <p14:tracePt t="103814" x="8216900" y="4686300"/>
          <p14:tracePt t="103862" x="8210550" y="4686300"/>
          <p14:tracePt t="103870" x="8204200" y="4686300"/>
          <p14:tracePt t="103878" x="8191500" y="4679950"/>
          <p14:tracePt t="103893" x="8166100" y="4616450"/>
          <p14:tracePt t="103910" x="8134350" y="4533900"/>
          <p14:tracePt t="103926" x="8102600" y="4451350"/>
          <p14:tracePt t="103945" x="8070850" y="4368800"/>
          <p14:tracePt t="103959" x="8064500" y="4356100"/>
          <p14:tracePt t="104112" x="8064500" y="4349750"/>
          <p14:tracePt t="104128" x="8064500" y="4343400"/>
          <p14:tracePt t="104287" x="8058150" y="4343400"/>
          <p14:tracePt t="104295" x="8051800" y="4343400"/>
          <p14:tracePt t="104312" x="7962900" y="4337050"/>
          <p14:tracePt t="104326" x="7804150" y="4324350"/>
          <p14:tracePt t="104343" x="7543800" y="4311650"/>
          <p14:tracePt t="104360" x="7112000" y="4254500"/>
          <p14:tracePt t="104377" x="6477000" y="4171950"/>
          <p14:tracePt t="104393" x="5727700" y="3975100"/>
          <p14:tracePt t="104410" x="4933950" y="3740150"/>
          <p14:tracePt t="104426" x="4178300" y="3530600"/>
          <p14:tracePt t="104445" x="3048000" y="3206750"/>
          <p14:tracePt t="104460" x="2724150" y="3105150"/>
          <p14:tracePt t="104476" x="2152650" y="2946400"/>
          <p14:tracePt t="104495" x="1327150" y="2781300"/>
          <p14:tracePt t="104510" x="914400" y="2724150"/>
          <p14:tracePt t="104527" x="590550" y="2698750"/>
          <p14:tracePt t="104543" x="279400" y="2698750"/>
          <p14:tracePt t="104561" x="38100" y="2698750"/>
          <p14:tracePt t="104798" x="50800" y="2863850"/>
          <p14:tracePt t="104807" x="127000" y="2889250"/>
          <p14:tracePt t="104813" x="215900" y="2921000"/>
          <p14:tracePt t="104827" x="292100" y="2940050"/>
          <p14:tracePt t="104843" x="444500" y="2965450"/>
          <p14:tracePt t="104861" x="603250" y="2990850"/>
          <p14:tracePt t="104877" x="628650" y="2990850"/>
          <p14:tracePt t="104893" x="654050" y="2984500"/>
          <p14:tracePt t="104910" x="666750" y="2971800"/>
          <p14:tracePt t="104926" x="692150" y="2959100"/>
          <p14:tracePt t="104946" x="717550" y="2940050"/>
          <p14:tracePt t="104960" x="768350" y="2921000"/>
          <p14:tracePt t="104976" x="825500" y="2914650"/>
          <p14:tracePt t="104995" x="876300" y="2914650"/>
          <p14:tracePt t="105011" x="920750" y="2914650"/>
          <p14:tracePt t="105028" x="952500" y="2914650"/>
          <p14:tracePt t="105043" x="990600" y="2914650"/>
          <p14:tracePt t="105063" x="1041400" y="2914650"/>
          <p14:tracePt t="105077" x="1079500" y="2914650"/>
          <p14:tracePt t="105093" x="1111250" y="2914650"/>
          <p14:tracePt t="105110" x="1155700" y="2914650"/>
          <p14:tracePt t="105126" x="1187450" y="2914650"/>
          <p14:tracePt t="105143" x="1212850" y="2908300"/>
          <p14:tracePt t="105159" x="1231900" y="2889250"/>
          <p14:tracePt t="105176" x="1231900" y="2876550"/>
          <p14:tracePt t="105194" x="1231900" y="2863850"/>
          <p14:tracePt t="105210" x="1231900" y="2857500"/>
          <p14:tracePt t="105226" x="1231900" y="2838450"/>
          <p14:tracePt t="105245" x="1231900" y="2800350"/>
          <p14:tracePt t="105261" x="1212850" y="2781300"/>
          <p14:tracePt t="105278" x="1193800" y="2749550"/>
          <p14:tracePt t="105293" x="1168400" y="2724150"/>
          <p14:tracePt t="105312" x="1136650" y="2705100"/>
          <p14:tracePt t="105326" x="1104900" y="2692400"/>
          <p14:tracePt t="105343" x="1066800" y="2686050"/>
          <p14:tracePt t="105360" x="1016000" y="2667000"/>
          <p14:tracePt t="105377" x="977900" y="2660650"/>
          <p14:tracePt t="105393" x="927100" y="2654300"/>
          <p14:tracePt t="105409" x="882650" y="2647950"/>
          <p14:tracePt t="105426" x="819150" y="2635250"/>
          <p14:tracePt t="105446" x="749300" y="2609850"/>
          <p14:tracePt t="105461" x="704850" y="2597150"/>
          <p14:tracePt t="105476" x="698500" y="2590800"/>
          <p14:tracePt t="105496" x="673100" y="2584450"/>
          <p14:tracePt t="105510" x="660400" y="2584450"/>
          <p14:tracePt t="105526" x="647700" y="2584450"/>
          <p14:tracePt t="105543" x="622300" y="2584450"/>
          <p14:tracePt t="105561" x="584200" y="2584450"/>
          <p14:tracePt t="105576" x="546100" y="2609850"/>
          <p14:tracePt t="105593" x="514350" y="2635250"/>
          <p14:tracePt t="105610" x="476250" y="2667000"/>
          <p14:tracePt t="105626" x="457200" y="2698750"/>
          <p14:tracePt t="105643" x="444500" y="2717800"/>
          <p14:tracePt t="105660" x="406400" y="2787650"/>
          <p14:tracePt t="105676" x="400050" y="2806700"/>
          <p14:tracePt t="105693" x="393700" y="2882900"/>
          <p14:tracePt t="105709" x="393700" y="2927350"/>
          <p14:tracePt t="105726" x="393700" y="2952750"/>
          <p14:tracePt t="105743" x="400050" y="2984500"/>
          <p14:tracePt t="105760" x="425450" y="3022600"/>
          <p14:tracePt t="105779" x="463550" y="3054350"/>
          <p14:tracePt t="105793" x="514350" y="3073400"/>
          <p14:tracePt t="105811" x="603250" y="3105150"/>
          <p14:tracePt t="105826" x="704850" y="3136900"/>
          <p14:tracePt t="105843" x="831850" y="3149600"/>
          <p14:tracePt t="105860" x="984250" y="3149600"/>
          <p14:tracePt t="105877" x="1130300" y="3149600"/>
          <p14:tracePt t="105893" x="1339850" y="3149600"/>
          <p14:tracePt t="105910" x="1441450" y="3149600"/>
          <p14:tracePt t="105926" x="1511300" y="3136900"/>
          <p14:tracePt t="105945" x="1562100" y="3105150"/>
          <p14:tracePt t="105960" x="1587500" y="3092450"/>
          <p14:tracePt t="105976" x="1593850" y="3054350"/>
          <p14:tracePt t="105994" x="1612900" y="3016250"/>
          <p14:tracePt t="106010" x="1612900" y="2978150"/>
          <p14:tracePt t="106028" x="1612900" y="2901950"/>
          <p14:tracePt t="106043" x="1612900" y="2876550"/>
          <p14:tracePt t="106063" x="1612900" y="2832100"/>
          <p14:tracePt t="106077" x="1612900" y="2813050"/>
          <p14:tracePt t="106093" x="1587500" y="2781300"/>
          <p14:tracePt t="106109" x="1568450" y="2762250"/>
          <p14:tracePt t="106126" x="1543050" y="2743200"/>
          <p14:tracePt t="106143" x="1498600" y="2736850"/>
          <p14:tracePt t="106159" x="1428750" y="2717800"/>
          <p14:tracePt t="106176" x="1339850" y="2698750"/>
          <p14:tracePt t="106193" x="1225550" y="2679700"/>
          <p14:tracePt t="106209" x="1136650" y="2673350"/>
          <p14:tracePt t="106226" x="1041400" y="2667000"/>
          <p14:tracePt t="106247" x="895350" y="2667000"/>
          <p14:tracePt t="106260" x="825500" y="2667000"/>
          <p14:tracePt t="106276" x="800100" y="2667000"/>
          <p14:tracePt t="106292" x="685800" y="2667000"/>
          <p14:tracePt t="106310" x="628650" y="2667000"/>
          <p14:tracePt t="106326" x="577850" y="2667000"/>
          <p14:tracePt t="106343" x="527050" y="2679700"/>
          <p14:tracePt t="106360" x="495300" y="2692400"/>
          <p14:tracePt t="106376" x="469900" y="2717800"/>
          <p14:tracePt t="106393" x="444500" y="2749550"/>
          <p14:tracePt t="106410" x="431800" y="2787650"/>
          <p14:tracePt t="106426" x="425450" y="2825750"/>
          <p14:tracePt t="106443" x="419100" y="2851150"/>
          <p14:tracePt t="106459" x="419100" y="2876550"/>
          <p14:tracePt t="106476" x="425450" y="2908300"/>
          <p14:tracePt t="106493" x="438150" y="2927350"/>
          <p14:tracePt t="106509" x="457200" y="2952750"/>
          <p14:tracePt t="106528" x="508000" y="2978150"/>
          <p14:tracePt t="106543" x="571500" y="3022600"/>
          <p14:tracePt t="106559" x="654050" y="3060700"/>
          <p14:tracePt t="106577" x="730250" y="3098800"/>
          <p14:tracePt t="106593" x="812800" y="3130550"/>
          <p14:tracePt t="106610" x="869950" y="3162300"/>
          <p14:tracePt t="106627" x="895350" y="3162300"/>
          <p14:tracePt t="106643" x="914400" y="3175000"/>
          <p14:tracePt t="106660" x="920750" y="3181350"/>
          <p14:tracePt t="106677" x="939800" y="3187700"/>
          <p14:tracePt t="106693" x="965200" y="3200400"/>
          <p14:tracePt t="106709" x="1035050" y="3238500"/>
          <p14:tracePt t="106726" x="1117600" y="3289300"/>
          <p14:tracePt t="106746" x="1244600" y="3359150"/>
          <p14:tracePt t="106749" x="1289050" y="3384550"/>
          <p14:tracePt t="106760" x="1320800" y="3441700"/>
          <p14:tracePt t="106776" x="1600200" y="3562350"/>
          <p14:tracePt t="106793" x="2063750" y="3683000"/>
          <p14:tracePt t="106811" x="2647950" y="3854450"/>
          <p14:tracePt t="106826" x="3251200" y="4038600"/>
          <p14:tracePt t="106842" x="3886200" y="4216400"/>
          <p14:tracePt t="106860" x="4502150" y="4375150"/>
          <p14:tracePt t="106877" x="5162550" y="4641850"/>
          <p14:tracePt t="106893" x="5486400" y="4787900"/>
          <p14:tracePt t="106910" x="5784850" y="4946650"/>
          <p14:tracePt t="106926" x="5975350" y="5035550"/>
          <p14:tracePt t="106944" x="6178550" y="5105400"/>
          <p14:tracePt t="106960" x="6419850" y="5175250"/>
          <p14:tracePt t="106976" x="6629400" y="5194300"/>
          <p14:tracePt t="106995" x="6858000" y="5194300"/>
          <p14:tracePt t="107011" x="7023100" y="5194300"/>
          <p14:tracePt t="107030" x="7226300" y="5194300"/>
          <p14:tracePt t="107042" x="7277100" y="5194300"/>
          <p14:tracePt t="107060" x="7321550" y="5194300"/>
          <p14:tracePt t="107176" x="7334250" y="5194300"/>
          <p14:tracePt t="107191" x="7346950" y="5187950"/>
          <p14:tracePt t="107201" x="7366000" y="5175250"/>
          <p14:tracePt t="107210" x="7385050" y="5143500"/>
          <p14:tracePt t="107226" x="7467600" y="5060950"/>
          <p14:tracePt t="107246" x="7600950" y="4921250"/>
          <p14:tracePt t="107261" x="7702550" y="4870450"/>
          <p14:tracePt t="107278" x="7747000" y="4845050"/>
          <p14:tracePt t="107317" x="7753350" y="4845050"/>
          <p14:tracePt t="107326" x="7759700" y="4845050"/>
          <p14:tracePt t="107343" x="7778750" y="4876800"/>
          <p14:tracePt t="107360" x="7810500" y="4940300"/>
          <p14:tracePt t="107376" x="7835900" y="4984750"/>
          <p14:tracePt t="107393" x="7854950" y="5016500"/>
          <p14:tracePt t="107410" x="7874000" y="5035550"/>
          <p14:tracePt t="107443" x="7886700" y="5041900"/>
          <p14:tracePt t="107460" x="7893050" y="5041900"/>
          <p14:tracePt t="107476" x="7899400" y="5041900"/>
          <p14:tracePt t="107494" x="7918450" y="5041900"/>
          <p14:tracePt t="107510" x="7937500" y="5041900"/>
          <p14:tracePt t="107527" x="7962900" y="5035550"/>
          <p14:tracePt t="107542" x="7988300" y="5016500"/>
          <p14:tracePt t="107559" x="8013700" y="4991100"/>
          <p14:tracePt t="107576" x="8045450" y="4946650"/>
          <p14:tracePt t="107592" x="8070850" y="4908550"/>
          <p14:tracePt t="107609" x="8089900" y="4870450"/>
          <p14:tracePt t="107626" x="8096250" y="4845050"/>
          <p14:tracePt t="107643" x="8108950" y="4826000"/>
          <p14:tracePt t="107660" x="8108950" y="4819650"/>
          <p14:tracePt t="107677" x="8108950" y="4806950"/>
          <p14:tracePt t="107704" x="8108950" y="4800600"/>
          <p14:tracePt t="107719" x="8108950" y="4794250"/>
          <p14:tracePt t="107727" x="8108950" y="4781550"/>
          <p14:tracePt t="107744" x="8108950" y="4768850"/>
          <p14:tracePt t="107761" x="8108950" y="4762500"/>
          <p14:tracePt t="107778" x="8108950" y="4737100"/>
          <p14:tracePt t="107792" x="8108950" y="4705350"/>
          <p14:tracePt t="107811" x="8108950" y="4686300"/>
          <p14:tracePt t="107826" x="8108950" y="4660900"/>
          <p14:tracePt t="107843" x="8108950" y="4654550"/>
          <p14:tracePt t="107860" x="8108950" y="4641850"/>
          <p14:tracePt t="107876" x="8108950" y="4635500"/>
          <p14:tracePt t="107905" x="8102600" y="4629150"/>
          <p14:tracePt t="107918" x="8096250" y="4616450"/>
          <p14:tracePt t="107935" x="8089900" y="4603750"/>
          <p14:tracePt t="107951" x="8083550" y="4597400"/>
          <p14:tracePt t="107967" x="8077200" y="4597400"/>
          <p14:tracePt t="107982" x="8070850" y="4591050"/>
          <p14:tracePt t="108155" x="8058150" y="4597400"/>
          <p14:tracePt t="108162" x="8045450" y="4603750"/>
          <p14:tracePt t="108176" x="7981950" y="4622800"/>
          <p14:tracePt t="108193" x="7893050" y="4641850"/>
          <p14:tracePt t="108209" x="7778750" y="4660900"/>
          <p14:tracePt t="108226" x="7620000" y="4660900"/>
          <p14:tracePt t="108245" x="7334250" y="4660900"/>
          <p14:tracePt t="108259" x="7194550" y="4660900"/>
          <p14:tracePt t="108279" x="6565900" y="4514850"/>
          <p14:tracePt t="108292" x="6070600" y="4400550"/>
          <p14:tracePt t="108309" x="5486400" y="4229100"/>
          <p14:tracePt t="108326" x="4851400" y="4057650"/>
          <p14:tracePt t="108343" x="4254500" y="3886200"/>
          <p14:tracePt t="108359" x="3683000" y="3727450"/>
          <p14:tracePt t="108376" x="3149600" y="3575050"/>
          <p14:tracePt t="108393" x="2667000" y="3435350"/>
          <p14:tracePt t="108409" x="2266950" y="3308350"/>
          <p14:tracePt t="108426" x="2012950" y="3244850"/>
          <p14:tracePt t="108445" x="1797050" y="3149600"/>
          <p14:tracePt t="108459" x="1758950" y="3130550"/>
          <p14:tracePt t="108476" x="1720850" y="3111500"/>
          <p14:tracePt t="108493" x="1708150" y="3105150"/>
          <p14:tracePt t="108527" x="1689100" y="3105150"/>
          <p14:tracePt t="108543" x="1638300" y="3092450"/>
          <p14:tracePt t="108562" x="1549400" y="3086100"/>
          <p14:tracePt t="108576" x="1454150" y="3079750"/>
          <p14:tracePt t="108592" x="1409700" y="3067050"/>
          <p14:tracePt t="108609" x="1403350" y="3060700"/>
          <p14:tracePt t="108927" x="1397000" y="3060700"/>
          <p14:tracePt t="108969" x="1390650" y="3067050"/>
          <p14:tracePt t="109000" x="1390650" y="3073400"/>
          <p14:tracePt t="109007" x="1377950" y="3086100"/>
          <p14:tracePt t="109032" x="1371600" y="3098800"/>
          <p14:tracePt t="109041" x="1358900" y="3105150"/>
          <p14:tracePt t="109056" x="1352550" y="3111500"/>
          <p14:tracePt t="109061" x="1346200" y="3117850"/>
          <p14:tracePt t="109078" x="1339850" y="3124200"/>
          <p14:tracePt t="109095" x="1333500" y="3130550"/>
          <p14:tracePt t="109110" x="1327150" y="3130550"/>
          <p14:tracePt t="109154" x="1320800" y="3130550"/>
          <p14:tracePt t="109191" x="1314450" y="3130550"/>
          <p14:tracePt t="109197" x="1308100" y="3130550"/>
          <p14:tracePt t="109209" x="1301750" y="3130550"/>
          <p14:tracePt t="109230" x="1295400" y="3130550"/>
          <p14:tracePt t="109243" x="1289050" y="3130550"/>
          <p14:tracePt t="109259" x="1282700" y="3130550"/>
          <p14:tracePt t="109280" x="1276350" y="3130550"/>
          <p14:tracePt t="109292" x="1263650" y="3130550"/>
          <p14:tracePt t="109341" x="1257300" y="3130550"/>
          <p14:tracePt t="109464" x="1250950" y="3130550"/>
          <p14:tracePt t="109469" x="1244600" y="3130550"/>
          <p14:tracePt t="109495" x="1238250" y="3130550"/>
          <p14:tracePt t="109501" x="1231900" y="3136900"/>
          <p14:tracePt t="109512" x="1225550" y="3136900"/>
          <p14:tracePt t="109527" x="1225550" y="3143250"/>
          <p14:tracePt t="109607" x="1212850" y="3143250"/>
          <p14:tracePt t="109621" x="1206500" y="3143250"/>
          <p14:tracePt t="109751" x="1200150" y="3149600"/>
          <p14:tracePt t="109762" x="1187450" y="3168650"/>
          <p14:tracePt t="109768" x="1174750" y="3194050"/>
          <p14:tracePt t="109779" x="1149350" y="3225800"/>
          <p14:tracePt t="109792" x="1123950" y="3263900"/>
          <p14:tracePt t="109812" x="1098550" y="3289300"/>
          <p14:tracePt t="109843" x="1092200" y="3295650"/>
          <p14:tracePt t="109860" x="1092200" y="3308350"/>
          <p14:tracePt t="109876" x="1092200" y="3314700"/>
          <p14:tracePt t="109892" x="1092200" y="3321050"/>
          <p14:tracePt t="109910" x="1092200" y="3327400"/>
          <p14:tracePt t="110303" x="1092200" y="3333750"/>
          <p14:tracePt t="110334" x="1098550" y="3333750"/>
          <p14:tracePt t="111328" x="1117600" y="3333750"/>
          <p14:tracePt t="111340" x="1250950" y="3333750"/>
          <p14:tracePt t="111359" x="1568450" y="3314700"/>
          <p14:tracePt t="111376" x="1987550" y="3251200"/>
          <p14:tracePt t="111392" x="2578100" y="3143250"/>
          <p14:tracePt t="111409" x="3225800" y="2959100"/>
          <p14:tracePt t="111425" x="3937000" y="2819400"/>
          <p14:tracePt t="111444" x="4730750" y="2590800"/>
          <p14:tracePt t="111459" x="5467350" y="2374900"/>
          <p14:tracePt t="111476" x="6134100" y="2184400"/>
          <p14:tracePt t="111494" x="6940550" y="1898650"/>
          <p14:tracePt t="111511" x="7213600" y="1784350"/>
          <p14:tracePt t="111529" x="7346950" y="1727200"/>
          <p14:tracePt t="111543" x="7391400" y="1708150"/>
          <p14:tracePt t="111561" x="7404100" y="1701800"/>
          <p14:tracePt t="111666" x="7416800" y="1701800"/>
          <p14:tracePt t="111672" x="7423150" y="1701800"/>
          <p14:tracePt t="111682" x="7435850" y="1701800"/>
          <p14:tracePt t="111692" x="7454900" y="1701800"/>
          <p14:tracePt t="111709" x="7518400" y="1714500"/>
          <p14:tracePt t="111726" x="7588250" y="1720850"/>
          <p14:tracePt t="111745" x="7651750" y="1733550"/>
          <p14:tracePt t="111760" x="7740650" y="1758950"/>
          <p14:tracePt t="111775" x="7823200" y="1790700"/>
          <p14:tracePt t="111792" x="7912100" y="1847850"/>
          <p14:tracePt t="111811" x="7962900" y="1974850"/>
          <p14:tracePt t="111825" x="8007350" y="2209800"/>
          <p14:tracePt t="111842" x="8032750" y="2603500"/>
          <p14:tracePt t="111859" x="8032750" y="3067050"/>
          <p14:tracePt t="111876" x="8032750" y="3448050"/>
          <p14:tracePt t="111892" x="8032750" y="3752850"/>
          <p14:tracePt t="111909" x="8032750" y="3905250"/>
          <p14:tracePt t="111926" x="8032750" y="4032250"/>
          <p14:tracePt t="111943" x="8051800" y="4171950"/>
          <p14:tracePt t="111959" x="8077200" y="4305300"/>
          <p14:tracePt t="111976" x="8096250" y="4413250"/>
          <p14:tracePt t="111995" x="8102600" y="4502150"/>
          <p14:tracePt t="112010" x="8102600" y="4572000"/>
          <p14:tracePt t="112030" x="8108950" y="4629150"/>
          <p14:tracePt t="112043" x="8108950" y="4641850"/>
          <p14:tracePt t="112059" x="8108950" y="4673600"/>
          <p14:tracePt t="112076" x="8121650" y="4743450"/>
          <p14:tracePt t="112092" x="8128000" y="4781550"/>
          <p14:tracePt t="112109" x="8128000" y="4908550"/>
          <p14:tracePt t="112126" x="8128000" y="4959350"/>
          <p14:tracePt t="112143" x="8128000" y="5003800"/>
          <p14:tracePt t="112159" x="8128000" y="5048250"/>
          <p14:tracePt t="112176" x="8128000" y="5073650"/>
          <p14:tracePt t="112195" x="8128000" y="5080000"/>
          <p14:tracePt t="112335" x="8128000" y="5086350"/>
          <p14:tracePt t="112343" x="8121650" y="5080000"/>
          <p14:tracePt t="112359" x="8089900" y="5073650"/>
          <p14:tracePt t="112376" x="8026400" y="5041900"/>
          <p14:tracePt t="112392" x="8013700" y="5003800"/>
          <p14:tracePt t="112409" x="8013700" y="4953000"/>
          <p14:tracePt t="112426" x="8013700" y="4895850"/>
          <p14:tracePt t="112442" x="8032750" y="4832350"/>
          <p14:tracePt t="112459" x="8058150" y="4768850"/>
          <p14:tracePt t="112476" x="8077200" y="4730750"/>
          <p14:tracePt t="112494" x="8089900" y="4711700"/>
          <p14:tracePt t="112550" x="8089900" y="4705350"/>
          <p14:tracePt t="112573" x="8096250" y="4705350"/>
          <p14:tracePt t="112584" x="8102600" y="4705350"/>
          <p14:tracePt t="112594" x="8102600" y="4711700"/>
          <p14:tracePt t="112609" x="8102600" y="4724400"/>
          <p14:tracePt t="112626" x="8108950" y="4724400"/>
          <p14:tracePt t="112642" x="8108950" y="4737100"/>
          <p14:tracePt t="112809" x="8108950" y="4724400"/>
          <p14:tracePt t="112822" x="8108950" y="4705350"/>
          <p14:tracePt t="112830" x="8108950" y="4692650"/>
          <p14:tracePt t="112842" x="8108950" y="4679950"/>
          <p14:tracePt t="112859" x="8102600" y="4660900"/>
          <p14:tracePt t="112876" x="8089900" y="4629150"/>
          <p14:tracePt t="112893" x="8058150" y="4610100"/>
          <p14:tracePt t="112909" x="8001000" y="4597400"/>
          <p14:tracePt t="112926" x="7956550" y="4597400"/>
          <p14:tracePt t="112945" x="7924800" y="4597400"/>
          <p14:tracePt t="112959" x="7867650" y="4616450"/>
          <p14:tracePt t="112976" x="7810500" y="4667250"/>
          <p14:tracePt t="112995" x="7766050" y="4724400"/>
          <p14:tracePt t="113010" x="7734300" y="4768850"/>
          <p14:tracePt t="113029" x="7683500" y="4845050"/>
          <p14:tracePt t="113042" x="7670800" y="4876800"/>
          <p14:tracePt t="113059" x="7664450" y="4908550"/>
          <p14:tracePt t="113075" x="7645400" y="4959350"/>
          <p14:tracePt t="113092" x="7645400" y="5003800"/>
          <p14:tracePt t="113109" x="7632700" y="5105400"/>
          <p14:tracePt t="113125" x="7632700" y="5156200"/>
          <p14:tracePt t="113142" x="7651750" y="5200650"/>
          <p14:tracePt t="113159" x="7677150" y="5238750"/>
          <p14:tracePt t="113176" x="7708900" y="5283200"/>
          <p14:tracePt t="113194" x="7747000" y="5308600"/>
          <p14:tracePt t="113209" x="7785100" y="5334000"/>
          <p14:tracePt t="113226" x="7842250" y="5353050"/>
          <p14:tracePt t="113245" x="7950200" y="5359400"/>
          <p14:tracePt t="113261" x="8026400" y="5359400"/>
          <p14:tracePt t="113275" x="8070850" y="5359400"/>
          <p14:tracePt t="113292" x="8178800" y="5340350"/>
          <p14:tracePt t="113311" x="8318500" y="5283200"/>
          <p14:tracePt t="113326" x="8375650" y="5238750"/>
          <p14:tracePt t="113342" x="8432800" y="5181600"/>
          <p14:tracePt t="113359" x="8464550" y="5105400"/>
          <p14:tracePt t="113375" x="8509000" y="5003800"/>
          <p14:tracePt t="113392" x="8515350" y="4946650"/>
          <p14:tracePt t="113409" x="8515350" y="4883150"/>
          <p14:tracePt t="113425" x="8515350" y="4800600"/>
          <p14:tracePt t="113445" x="8483600" y="4686300"/>
          <p14:tracePt t="113459" x="8470900" y="4654550"/>
          <p14:tracePt t="113476" x="8375650" y="4591050"/>
          <p14:tracePt t="113496" x="8331200" y="4578350"/>
          <p14:tracePt t="113510" x="8242300" y="4578350"/>
          <p14:tracePt t="113529" x="8147050" y="4584700"/>
          <p14:tracePt t="113542" x="8058150" y="4622800"/>
          <p14:tracePt t="113559" x="7988300" y="4673600"/>
          <p14:tracePt t="113575" x="7950200" y="4724400"/>
          <p14:tracePt t="113592" x="7924800" y="4800600"/>
          <p14:tracePt t="113609" x="7918450" y="4851400"/>
          <p14:tracePt t="113626" x="7918450" y="4883150"/>
          <p14:tracePt t="113643" x="7918450" y="4895850"/>
          <p14:tracePt t="113659" x="7918450" y="4908550"/>
          <p14:tracePt t="113675" x="7931150" y="4914900"/>
          <p14:tracePt t="113692" x="7950200" y="4921250"/>
          <p14:tracePt t="113709" x="7969250" y="4921250"/>
          <p14:tracePt t="113725" x="7975600" y="4921250"/>
          <p14:tracePt t="113744" x="7981950" y="4921250"/>
          <p14:tracePt t="113759" x="7988300" y="4921250"/>
          <p14:tracePt t="113776" x="7994650" y="4921250"/>
          <p14:tracePt t="113792" x="8007350" y="4914900"/>
          <p14:tracePt t="113811" x="8007350" y="4902200"/>
          <p14:tracePt t="113825" x="8013700" y="4876800"/>
          <p14:tracePt t="113842" x="8020050" y="4851400"/>
          <p14:tracePt t="113859" x="8026400" y="4838700"/>
          <p14:tracePt t="113875" x="8026400" y="4832350"/>
          <p14:tracePt t="113892" x="8026400" y="4826000"/>
          <p14:tracePt t="113909" x="8026400" y="4819650"/>
          <p14:tracePt t="113925" x="8026400" y="4800600"/>
          <p14:tracePt t="113944" x="7950200" y="4781550"/>
          <p14:tracePt t="113959" x="7791450" y="4724400"/>
          <p14:tracePt t="113975" x="7378700" y="4629150"/>
          <p14:tracePt t="113994" x="6845300" y="4559300"/>
          <p14:tracePt t="114012" x="6267450" y="4483100"/>
          <p14:tracePt t="114029" x="5384800" y="4476750"/>
          <p14:tracePt t="114042" x="5124450" y="4476750"/>
          <p14:tracePt t="114059" x="4584700" y="4514850"/>
          <p14:tracePt t="114075" x="4102100" y="4641850"/>
          <p14:tracePt t="114092" x="3721100" y="4756150"/>
          <p14:tracePt t="114109" x="3333750" y="4927600"/>
          <p14:tracePt t="114125" x="3225800" y="5003800"/>
          <p14:tracePt t="114142" x="3181350" y="5073650"/>
          <p14:tracePt t="114159" x="3168650" y="5143500"/>
          <p14:tracePt t="114175" x="3168650" y="5213350"/>
          <p14:tracePt t="114194" x="3168650" y="5283200"/>
          <p14:tracePt t="114209" x="3168650" y="5334000"/>
          <p14:tracePt t="114225" x="3175000" y="5397500"/>
          <p14:tracePt t="114244" x="3200400" y="5461000"/>
          <p14:tracePt t="114246" x="3206750" y="5505450"/>
          <p14:tracePt t="114259" x="3225800" y="5543550"/>
          <p14:tracePt t="114277" x="3257550" y="5607050"/>
          <p14:tracePt t="114292" x="3289300" y="5657850"/>
          <p14:tracePt t="114309" x="3346450" y="5721350"/>
          <p14:tracePt t="114325" x="3486150" y="5759450"/>
          <p14:tracePt t="114342" x="3619500" y="5784850"/>
          <p14:tracePt t="114359" x="3740150" y="5791200"/>
          <p14:tracePt t="114375" x="3835400" y="5791200"/>
          <p14:tracePt t="114392" x="3930650" y="5791200"/>
          <p14:tracePt t="114409" x="4013200" y="5784850"/>
          <p14:tracePt t="114425" x="4121150" y="5746750"/>
          <p14:tracePt t="114445" x="4337050" y="5683250"/>
          <p14:tracePt t="114459" x="4438650" y="5664200"/>
          <p14:tracePt t="114475" x="4718050" y="5626100"/>
          <p14:tracePt t="114495" x="5232400" y="5549900"/>
          <p14:tracePt t="114509" x="5702300" y="5524500"/>
          <p14:tracePt t="114525" x="6153150" y="5518150"/>
          <p14:tracePt t="114542" x="6635750" y="5518150"/>
          <p14:tracePt t="114560" x="7156450" y="5518150"/>
          <p14:tracePt t="114575" x="7639050" y="5518150"/>
          <p14:tracePt t="114592" x="8064500" y="5486400"/>
          <p14:tracePt t="114609" x="8337550" y="5448300"/>
          <p14:tracePt t="114625" x="8534400" y="5391150"/>
          <p14:tracePt t="114642" x="8597900" y="5353050"/>
          <p14:tracePt t="114659" x="8610600" y="5340350"/>
          <p14:tracePt t="114676" x="8616950" y="5276850"/>
          <p14:tracePt t="114692" x="8610600" y="5238750"/>
          <p14:tracePt t="114709" x="8547100" y="5118100"/>
          <p14:tracePt t="114725" x="8528050" y="5054600"/>
          <p14:tracePt t="114742" x="8509000" y="4991100"/>
          <p14:tracePt t="114759" x="8483600" y="4908550"/>
          <p14:tracePt t="114778" x="8451850" y="4832350"/>
          <p14:tracePt t="114792" x="8426450" y="4781550"/>
          <p14:tracePt t="114812" x="8420100" y="4762500"/>
          <p14:tracePt t="114826" x="8413750" y="4749800"/>
          <p14:tracePt t="114896" x="8394700" y="4756150"/>
          <p14:tracePt t="114907" x="8382000" y="4775200"/>
          <p14:tracePt t="114912" x="8350250" y="4813300"/>
          <p14:tracePt t="114925" x="8280400" y="4889500"/>
          <p14:tracePt t="114944" x="8210550" y="4927600"/>
          <p14:tracePt t="114959" x="8159750" y="4953000"/>
          <p14:tracePt t="114976" x="8140700" y="4953000"/>
          <p14:tracePt t="114995" x="8134350" y="4953000"/>
          <p14:tracePt t="115010" x="8121650" y="4953000"/>
          <p14:tracePt t="115027" x="8102600" y="4933950"/>
          <p14:tracePt t="115042" x="8096250" y="4895850"/>
          <p14:tracePt t="115058" x="8089900" y="4845050"/>
          <p14:tracePt t="115076" x="8089900" y="4768850"/>
          <p14:tracePt t="115093" x="8089900" y="4737100"/>
          <p14:tracePt t="115109" x="8089900" y="4724400"/>
          <p14:tracePt t="115200" x="8089900" y="4730750"/>
          <p14:tracePt t="115208" x="8089900" y="4737100"/>
          <p14:tracePt t="115328" x="8089900" y="4730750"/>
          <p14:tracePt t="115339" x="8083550" y="4724400"/>
          <p14:tracePt t="115352" x="8077200" y="4718050"/>
          <p14:tracePt t="115498" x="8077200" y="4705350"/>
          <p14:tracePt t="115505" x="8070850" y="4699000"/>
          <p14:tracePt t="115514" x="8070850" y="4686300"/>
          <p14:tracePt t="115527" x="8064500" y="4673600"/>
          <p14:tracePt t="115542" x="8058150" y="4667250"/>
          <p14:tracePt t="115703" x="8058150" y="4660900"/>
          <p14:tracePt t="115715" x="8058150" y="4654550"/>
          <p14:tracePt t="115717" x="8058150" y="4641850"/>
          <p14:tracePt t="115725" x="8058150" y="4622800"/>
          <p14:tracePt t="115743" x="8058150" y="4616450"/>
          <p14:tracePt t="115870" x="8064500" y="4629150"/>
          <p14:tracePt t="115878" x="8064500" y="4635500"/>
          <p14:tracePt t="115901" x="8070850" y="4641850"/>
          <p14:tracePt t="116104" x="8077200" y="4641850"/>
          <p14:tracePt t="116114" x="8077200" y="4654550"/>
          <p14:tracePt t="116125" x="8077200" y="4679950"/>
          <p14:tracePt t="116312" x="8077200" y="4673600"/>
          <p14:tracePt t="116317" x="8077200" y="4667250"/>
          <p14:tracePt t="116325" x="8070850" y="4667250"/>
          <p14:tracePt t="116518" x="8070850" y="4660900"/>
          <p14:tracePt t="116631" x="8064500" y="4660900"/>
          <p14:tracePt t="116714" x="8051800" y="4660900"/>
          <p14:tracePt t="116723" x="8045450" y="4660900"/>
          <p14:tracePt t="116730" x="8032750" y="4635500"/>
          <p14:tracePt t="116744" x="8026400" y="4546600"/>
          <p14:tracePt t="116759" x="8020050" y="4438650"/>
          <p14:tracePt t="116777" x="8020050" y="4286250"/>
          <p14:tracePt t="116792" x="8020050" y="4089400"/>
          <p14:tracePt t="116812" x="8020050" y="3905250"/>
          <p14:tracePt t="116826" x="8051800" y="3683000"/>
          <p14:tracePt t="116842" x="8064500" y="3486150"/>
          <p14:tracePt t="116859" x="8064500" y="3314700"/>
          <p14:tracePt t="116876" x="8064500" y="3060700"/>
          <p14:tracePt t="116893" x="8064500" y="2901950"/>
          <p14:tracePt t="116909" x="8064500" y="2749550"/>
          <p14:tracePt t="116925" x="8051800" y="2628900"/>
          <p14:tracePt t="116945" x="8039100" y="2540000"/>
          <p14:tracePt t="116959" x="8013700" y="2476500"/>
          <p14:tracePt t="116975" x="7988300" y="2425700"/>
          <p14:tracePt t="116995" x="7956550" y="2387600"/>
          <p14:tracePt t="117011" x="7918450" y="2362200"/>
          <p14:tracePt t="117027" x="7905750" y="2343150"/>
          <p14:tracePt t="117041" x="7886700" y="2317750"/>
          <p14:tracePt t="117060" x="7848600" y="2241550"/>
          <p14:tracePt t="117075" x="7829550" y="2209800"/>
          <p14:tracePt t="117092" x="7785100" y="2114550"/>
          <p14:tracePt t="117108" x="7785100" y="1911350"/>
          <p14:tracePt t="117125" x="7810500" y="1771650"/>
          <p14:tracePt t="117142" x="7823200" y="1676400"/>
          <p14:tracePt t="117158" x="7835900" y="1606550"/>
          <p14:tracePt t="117175" x="7842250" y="1549400"/>
          <p14:tracePt t="117193" x="7842250" y="1524000"/>
          <p14:tracePt t="117321" x="7842250" y="1511300"/>
          <p14:tracePt t="117325" x="7842250" y="1492250"/>
          <p14:tracePt t="117334" x="7842250" y="1479550"/>
          <p14:tracePt t="117341" x="7842250" y="1460500"/>
          <p14:tracePt t="117359" x="7842250" y="1416050"/>
          <p14:tracePt t="117375" x="7842250" y="1371600"/>
          <p14:tracePt t="117392" x="7842250" y="1314450"/>
          <p14:tracePt t="117409" x="7886700" y="1257300"/>
          <p14:tracePt t="117425" x="7905750" y="1225550"/>
          <p14:tracePt t="117442" x="7918450" y="1206500"/>
          <p14:tracePt t="117458" x="7931150" y="1206500"/>
          <p14:tracePt t="117475" x="7962900" y="1206500"/>
          <p14:tracePt t="117493" x="8020050" y="1231900"/>
          <p14:tracePt t="117511" x="8039100" y="1270000"/>
          <p14:tracePt t="117529" x="8064500" y="1346200"/>
          <p14:tracePt t="117542" x="8083550" y="1416050"/>
          <p14:tracePt t="117558" x="8096250" y="1441450"/>
          <p14:tracePt t="117575" x="8096250" y="1454150"/>
          <p14:tracePt t="117767" x="8089900" y="1454150"/>
          <p14:tracePt t="117783" x="8083550" y="1454150"/>
          <p14:tracePt t="117917" x="8077200" y="1454150"/>
          <p14:tracePt t="117934" x="8070850" y="1454150"/>
          <p14:tracePt t="117949" x="8064500" y="1454150"/>
          <p14:tracePt t="117966" x="8058150" y="1454150"/>
          <p14:tracePt t="117981" x="8045450" y="1454150"/>
          <p14:tracePt t="118005" x="8039100" y="1447800"/>
          <p14:tracePt t="118255" x="8020050" y="1447800"/>
          <p14:tracePt t="118265" x="8001000" y="1447800"/>
          <p14:tracePt t="118278" x="7950200" y="1441450"/>
          <p14:tracePt t="118291" x="7918450" y="1435100"/>
          <p14:tracePt t="118310" x="7861300" y="1428750"/>
          <p14:tracePt t="118325" x="7816850" y="1428750"/>
          <p14:tracePt t="118342" x="7778750" y="1428750"/>
          <p14:tracePt t="118358" x="7753350" y="1428750"/>
          <p14:tracePt t="118375" x="7734300" y="1428750"/>
          <p14:tracePt t="118391" x="7721600" y="1435100"/>
          <p14:tracePt t="118408" x="7677150" y="1454150"/>
          <p14:tracePt t="118425" x="7588250" y="1460500"/>
          <p14:tracePt t="118442" x="7486650" y="1485900"/>
          <p14:tracePt t="118458" x="7366000" y="1498600"/>
          <p14:tracePt t="118475" x="7251700" y="1524000"/>
          <p14:tracePt t="118493" x="7169150" y="1543050"/>
          <p14:tracePt t="118511" x="7131050" y="1555750"/>
          <p14:tracePt t="118529" x="7092950" y="1568450"/>
          <p14:tracePt t="118541" x="7067550" y="1574800"/>
          <p14:tracePt t="118561" x="7023100" y="1600200"/>
          <p14:tracePt t="118575" x="6985000" y="1625600"/>
          <p14:tracePt t="118592" x="6940550" y="1651000"/>
          <p14:tracePt t="118609" x="6870700" y="1689100"/>
          <p14:tracePt t="118625" x="6813550" y="1727200"/>
          <p14:tracePt t="118642" x="6775450" y="1758950"/>
          <p14:tracePt t="118658" x="6737350" y="1784350"/>
          <p14:tracePt t="118675" x="6718300" y="1797050"/>
          <p14:tracePt t="118781" x="6737350" y="1758950"/>
          <p14:tracePt t="118793" x="6769100" y="1752600"/>
          <p14:tracePt t="118810" x="6845300" y="1695450"/>
          <p14:tracePt t="118825" x="6959600" y="1631950"/>
          <p14:tracePt t="118841" x="7086600" y="1581150"/>
          <p14:tracePt t="118859" x="7239000" y="1524000"/>
          <p14:tracePt t="118875" x="7372350" y="1492250"/>
          <p14:tracePt t="118892" x="7486650" y="1485900"/>
          <p14:tracePt t="118909" x="7626350" y="1466850"/>
          <p14:tracePt t="118925" x="7702550" y="1466850"/>
          <p14:tracePt t="118943" x="7766050" y="1466850"/>
          <p14:tracePt t="118959" x="7816850" y="1466850"/>
          <p14:tracePt t="118975" x="7880350" y="1473200"/>
          <p14:tracePt t="118992" x="7962900" y="1479550"/>
          <p14:tracePt t="119008" x="8051800" y="1492250"/>
          <p14:tracePt t="119028" x="8140700" y="1498600"/>
          <p14:tracePt t="119041" x="8210550" y="1498600"/>
          <p14:tracePt t="119061" x="8255000" y="1498600"/>
          <p14:tracePt t="119075" x="8274050" y="1498600"/>
          <p14:tracePt t="119091" x="8280400" y="1498600"/>
          <p14:tracePt t="119108" x="8299450" y="1498600"/>
          <p14:tracePt t="119170" x="8305800" y="1498600"/>
          <p14:tracePt t="119186" x="8312150" y="1498600"/>
          <p14:tracePt t="119218" x="8312150" y="1492250"/>
          <p14:tracePt t="119230" x="8312150" y="1485900"/>
          <p14:tracePt t="119247" x="8312150" y="1479550"/>
          <p14:tracePt t="119263" x="8312150" y="1473200"/>
          <p14:tracePt t="119270" x="8312150" y="1466850"/>
          <p14:tracePt t="119281" x="8293100" y="1460500"/>
          <p14:tracePt t="119293" x="8267700" y="1447800"/>
          <p14:tracePt t="119312" x="8242300" y="1441450"/>
          <p14:tracePt t="119325" x="8229600" y="1435100"/>
          <p14:tracePt t="119341" x="8204200" y="1435100"/>
          <p14:tracePt t="119358" x="8191500" y="1435100"/>
          <p14:tracePt t="119375" x="8185150" y="1435100"/>
          <p14:tracePt t="119392" x="8172450" y="1435100"/>
          <p14:tracePt t="119409" x="8166100" y="1435100"/>
          <p14:tracePt t="119444" x="8159750" y="1435100"/>
          <p14:tracePt t="119459" x="8153400" y="1435100"/>
          <p14:tracePt t="119479" x="8147050" y="1435100"/>
          <p14:tracePt t="119492" x="8140700" y="1435100"/>
          <p14:tracePt t="119509" x="8128000" y="1435100"/>
          <p14:tracePt t="119542" x="8121650" y="1435100"/>
          <p14:tracePt t="119562" x="8115300" y="1435100"/>
          <p14:tracePt t="119575" x="8108950" y="1435100"/>
          <p14:tracePt t="119591" x="8096250" y="1435100"/>
          <p14:tracePt t="119624" x="8089900" y="1435100"/>
          <p14:tracePt t="119646" x="8070850" y="1435100"/>
          <p14:tracePt t="119664" x="8064500" y="1435100"/>
          <p14:tracePt t="119679" x="8058150" y="1435100"/>
          <p14:tracePt t="119688" x="8051800" y="1435100"/>
          <p14:tracePt t="119734" x="8045450" y="1435100"/>
          <p14:tracePt t="119749" x="8032750" y="1428750"/>
          <p14:tracePt t="119766" x="8026400" y="1428750"/>
          <p14:tracePt t="119831" x="8020050" y="1428750"/>
          <p14:tracePt t="119912" x="8026400" y="1428750"/>
          <p14:tracePt t="119920" x="8032750" y="1435100"/>
          <p14:tracePt t="119928" x="8039100" y="1441450"/>
          <p14:tracePt t="119951" x="8045450" y="1447800"/>
          <p14:tracePt t="119967" x="8058150" y="1447800"/>
          <p14:tracePt t="119975" x="8058150" y="1454150"/>
          <p14:tracePt t="119991" x="8064500" y="1454150"/>
          <p14:tracePt t="120008" x="8070850" y="1454150"/>
          <p14:tracePt t="120030" x="8083550" y="1454150"/>
          <p14:tracePt t="120047" x="8089900" y="1454150"/>
          <p14:tracePt t="120072" x="8096250" y="1454150"/>
          <p14:tracePt t="120080" x="8102600" y="1454150"/>
          <p14:tracePt t="120111" x="8108950" y="1454150"/>
          <p14:tracePt t="120151" x="8108950" y="1447800"/>
          <p14:tracePt t="120183" x="8108950" y="1435100"/>
          <p14:tracePt t="120190" x="8102600" y="1435100"/>
          <p14:tracePt t="120206" x="8102600" y="1428750"/>
          <p14:tracePt t="120221" x="8096250" y="1422400"/>
          <p14:tracePt t="120229" x="8089900" y="1416050"/>
          <p14:tracePt t="120242" x="8083550" y="1416050"/>
          <p14:tracePt t="120258" x="8070850" y="1416050"/>
          <p14:tracePt t="120276" x="8064500" y="1416050"/>
          <p14:tracePt t="120313" x="8058150" y="1416050"/>
          <p14:tracePt t="120350" x="8051800" y="1416050"/>
          <p14:tracePt t="120357" x="8045450" y="1416050"/>
          <p14:tracePt t="120405" x="8032750" y="1416050"/>
          <p14:tracePt t="120445" x="8032750" y="1422400"/>
          <p14:tracePt t="120464" x="8032750" y="1428750"/>
          <p14:tracePt t="120498" x="8039100" y="1428750"/>
          <p14:tracePt t="120513" x="8045450" y="1428750"/>
          <p14:tracePt t="120600" x="8051800" y="1428750"/>
          <p14:tracePt t="120608" x="8058150" y="1428750"/>
          <p14:tracePt t="120623" x="8058150" y="1422400"/>
          <p14:tracePt t="120671" x="8058150" y="1416050"/>
          <p14:tracePt t="120712" x="8058150" y="1403350"/>
          <p14:tracePt t="120821" x="8051800" y="1409700"/>
          <p14:tracePt t="120845" x="8051800" y="1416050"/>
          <p14:tracePt t="120853" x="8051800" y="1422400"/>
          <p14:tracePt t="120871" x="8051800" y="1435100"/>
          <p14:tracePt t="120878" x="8058150" y="1441450"/>
          <p14:tracePt t="120902" x="8070850" y="1447800"/>
          <p14:tracePt t="120910" x="8070850" y="1454150"/>
          <p14:tracePt t="120925" x="8077200" y="1454150"/>
          <p14:tracePt t="121006" x="8083550" y="1454150"/>
          <p14:tracePt t="121046" x="8083550" y="1447800"/>
          <p14:tracePt t="121183" x="8083550" y="1441450"/>
          <p14:tracePt t="121230" x="8077200" y="1447800"/>
          <p14:tracePt t="121237" x="8064500" y="1460500"/>
          <p14:tracePt t="121246" x="8051800" y="1479550"/>
          <p14:tracePt t="121258" x="8032750" y="1498600"/>
          <p14:tracePt t="121275" x="8007350" y="1530350"/>
          <p14:tracePt t="121291" x="7975600" y="1555750"/>
          <p14:tracePt t="121309" x="7943850" y="1581150"/>
          <p14:tracePt t="121325" x="7931150" y="1581150"/>
          <p14:tracePt t="121341" x="7924800" y="1587500"/>
          <p14:tracePt t="121502" x="7931150" y="1587500"/>
          <p14:tracePt t="121518" x="7937500" y="1581150"/>
          <p14:tracePt t="121528" x="7943850" y="1574800"/>
          <p14:tracePt t="121533" x="7950200" y="1562100"/>
          <p14:tracePt t="121542" x="7956550" y="1555750"/>
          <p14:tracePt t="121558" x="7975600" y="1530350"/>
          <p14:tracePt t="121575" x="7994650" y="1504950"/>
          <p14:tracePt t="121591" x="8007350" y="1479550"/>
          <p14:tracePt t="121608" x="8020050" y="1466850"/>
          <p14:tracePt t="121624" x="8032750" y="1447800"/>
          <p14:tracePt t="121641" x="8045450" y="1441450"/>
          <p14:tracePt t="121658" x="8058150" y="1435100"/>
          <p14:tracePt t="121675" x="8064500" y="1422400"/>
          <p14:tracePt t="121691" x="8077200" y="1409700"/>
          <p14:tracePt t="121708" x="8089900" y="1397000"/>
          <p14:tracePt t="121724" x="8115300" y="1352550"/>
          <p14:tracePt t="121741" x="8134350" y="1320800"/>
          <p14:tracePt t="121758" x="8147050" y="1308100"/>
          <p14:tracePt t="121775" x="8159750" y="1289050"/>
          <p14:tracePt t="121810" x="8166100" y="1276350"/>
          <p14:tracePt t="121854" x="8172450" y="1276350"/>
          <p14:tracePt t="121887" x="8172450" y="1270000"/>
          <p14:tracePt t="121894" x="8178800" y="1270000"/>
          <p14:tracePt t="122093" x="8178800" y="1276350"/>
          <p14:tracePt t="122102" x="8172450" y="1282700"/>
          <p14:tracePt t="122113" x="8159750" y="1301750"/>
          <p14:tracePt t="122124" x="8153400" y="1320800"/>
          <p14:tracePt t="122141" x="8134350" y="1339850"/>
          <p14:tracePt t="122158" x="8134350" y="1352550"/>
          <p14:tracePt t="122175" x="8128000" y="1358900"/>
          <p14:tracePt t="122193" x="8102600" y="1397000"/>
          <p14:tracePt t="122208" x="8083550" y="1416050"/>
          <p14:tracePt t="122225" x="8058150" y="1460500"/>
          <p14:tracePt t="122241" x="8026400" y="1498600"/>
          <p14:tracePt t="122258" x="7981950" y="1549400"/>
          <p14:tracePt t="122264" x="7962900" y="1574800"/>
          <p14:tracePt t="122276" x="7950200" y="1593850"/>
          <p14:tracePt t="122291" x="7918450" y="1625600"/>
          <p14:tracePt t="122310" x="7893050" y="1670050"/>
          <p14:tracePt t="122454" x="7899400" y="1657350"/>
          <p14:tracePt t="122463" x="7912100" y="1631950"/>
          <p14:tracePt t="122469" x="7943850" y="1593850"/>
          <p14:tracePt t="122478" x="7956550" y="1574800"/>
          <p14:tracePt t="122491" x="7975600" y="1536700"/>
          <p14:tracePt t="122508" x="8058150" y="1428750"/>
          <p14:tracePt t="122527" x="8108950" y="1365250"/>
          <p14:tracePt t="122541" x="8128000" y="1333500"/>
          <p14:tracePt t="122558" x="8140700" y="1320800"/>
          <p14:tracePt t="122575" x="8140700" y="1314450"/>
          <p14:tracePt t="122608" x="8140700" y="1308100"/>
          <p14:tracePt t="122694" x="8140700" y="1333500"/>
          <p14:tracePt t="122703" x="8140700" y="1352550"/>
          <p14:tracePt t="122713" x="8140700" y="1371600"/>
          <p14:tracePt t="122725" x="8140700" y="1416050"/>
          <p14:tracePt t="122741" x="8140700" y="1454150"/>
          <p14:tracePt t="122758" x="8128000" y="1479550"/>
          <p14:tracePt t="122766" x="8121650" y="1498600"/>
          <p14:tracePt t="122777" x="8108950" y="1511300"/>
          <p14:tracePt t="122792" x="8108950" y="1524000"/>
          <p14:tracePt t="122811" x="8102600" y="1536700"/>
          <p14:tracePt t="122824" x="8102600" y="1543050"/>
          <p14:tracePt t="122846" x="8096250" y="1543050"/>
          <p14:tracePt t="122991" x="8089900" y="1530350"/>
          <p14:tracePt t="122998" x="8083550" y="1517650"/>
          <p14:tracePt t="123014" x="8083550" y="1504950"/>
          <p14:tracePt t="123029" x="8083550" y="1492250"/>
          <p14:tracePt t="123041" x="8083550" y="1485900"/>
          <p14:tracePt t="123058" x="8070850" y="1479550"/>
          <p14:tracePt t="123075" x="8070850" y="1466850"/>
          <p14:tracePt t="123109" x="8064500" y="1460500"/>
          <p14:tracePt t="123186" x="8064500" y="1454150"/>
          <p14:tracePt t="123200" x="8064500" y="1447800"/>
          <p14:tracePt t="123222" x="8064500" y="1441450"/>
          <p14:tracePt t="123253" x="8064500" y="1435100"/>
          <p14:tracePt t="123286" x="8064500" y="1428750"/>
          <p14:tracePt t="123503" x="8058150" y="1422400"/>
          <p14:tracePt t="124383" x="8051800" y="1422400"/>
          <p14:tracePt t="124417" x="8051800" y="1428750"/>
          <p14:tracePt t="124425" x="8051800" y="1441450"/>
          <p14:tracePt t="124964" x="8051800" y="1447800"/>
          <p14:tracePt t="124982" x="8045450" y="1447800"/>
          <p14:tracePt t="124990" x="8039100" y="1447800"/>
          <p14:tracePt t="124998" x="8032750" y="1447800"/>
          <p14:tracePt t="125008" x="8020050" y="1447800"/>
          <p14:tracePt t="125026" x="8007350" y="1447800"/>
          <p14:tracePt t="125042" x="7956550" y="1447800"/>
          <p14:tracePt t="125058" x="7905750" y="1460500"/>
          <p14:tracePt t="125074" x="7823200" y="1466850"/>
          <p14:tracePt t="125091" x="7727950" y="1479550"/>
          <p14:tracePt t="125108" x="7518400" y="1504950"/>
          <p14:tracePt t="125125" x="7442200" y="1517650"/>
          <p14:tracePt t="125142" x="7239000" y="1517650"/>
          <p14:tracePt t="125158" x="7112000" y="1517650"/>
          <p14:tracePt t="125175" x="6985000" y="1517650"/>
          <p14:tracePt t="125194" x="6870700" y="1517650"/>
          <p14:tracePt t="125208" x="6769100" y="1517650"/>
          <p14:tracePt t="125225" x="6661150" y="1517650"/>
          <p14:tracePt t="125241" x="6527800" y="1517650"/>
          <p14:tracePt t="125258" x="6381750" y="1543050"/>
          <p14:tracePt t="125262" x="6292850" y="1549400"/>
          <p14:tracePt t="125276" x="6096000" y="1562100"/>
          <p14:tracePt t="125292" x="5899150" y="1562100"/>
          <p14:tracePt t="125307" x="5778500" y="1562100"/>
          <p14:tracePt t="125324" x="5505450" y="1562100"/>
          <p14:tracePt t="125341" x="5353050" y="1562100"/>
          <p14:tracePt t="125357" x="5238750" y="1562100"/>
          <p14:tracePt t="125374" x="5124450" y="1562100"/>
          <p14:tracePt t="125391" x="5010150" y="1562100"/>
          <p14:tracePt t="125408" x="4921250" y="1562100"/>
          <p14:tracePt t="125425" x="4826000" y="1555750"/>
          <p14:tracePt t="125445" x="4686300" y="1536700"/>
          <p14:tracePt t="125458" x="4616450" y="1524000"/>
          <p14:tracePt t="125474" x="4527550" y="1517650"/>
          <p14:tracePt t="125491" x="4445000" y="1498600"/>
          <p14:tracePt t="125509" x="4406900" y="1498600"/>
          <p14:tracePt t="125527" x="4394200" y="1498600"/>
          <p14:tracePt t="125631" x="4387850" y="1492250"/>
          <p14:tracePt t="125666" x="4387850" y="1485900"/>
          <p14:tracePt t="125672" x="4381500" y="1479550"/>
          <p14:tracePt t="125704" x="4381500" y="1473200"/>
          <p14:tracePt t="125719" x="4368800" y="1460500"/>
          <p14:tracePt t="125727" x="4362450" y="1454150"/>
          <p14:tracePt t="125741" x="4330700" y="1441450"/>
          <p14:tracePt t="125758" x="4298950" y="1428750"/>
          <p14:tracePt t="125778" x="4273550" y="1416050"/>
          <p14:tracePt t="125791" x="4260850" y="1409700"/>
          <p14:tracePt t="125984" x="4254500" y="1409700"/>
          <p14:tracePt t="125999" x="4248150" y="1409700"/>
          <p14:tracePt t="126176" x="4248150" y="1416050"/>
          <p14:tracePt t="126200" x="4254500" y="1416050"/>
          <p14:tracePt t="126231" x="4260850" y="1416050"/>
          <p14:tracePt t="126253" x="4273550" y="1416050"/>
          <p14:tracePt t="126262" x="4279900" y="1422400"/>
          <p14:tracePt t="126270" x="4286250" y="1428750"/>
          <p14:tracePt t="126279" x="4305300" y="1428750"/>
          <p14:tracePt t="126292" x="4343400" y="1428750"/>
          <p14:tracePt t="126307" x="4362450" y="1428750"/>
          <p14:tracePt t="126324" x="4381500" y="1428750"/>
          <p14:tracePt t="126341" x="4387850" y="1428750"/>
          <p14:tracePt t="126414" x="4387850" y="1416050"/>
          <p14:tracePt t="126438" x="4387850" y="1409700"/>
          <p14:tracePt t="126453" x="4387850" y="1397000"/>
          <p14:tracePt t="126485" x="4387850" y="1390650"/>
          <p14:tracePt t="126496" x="4381500" y="1390650"/>
          <p14:tracePt t="126501" x="4375150" y="1390650"/>
          <p14:tracePt t="126511" x="4362450" y="1390650"/>
          <p14:tracePt t="126526" x="4343400" y="1390650"/>
          <p14:tracePt t="126541" x="4318000" y="1390650"/>
          <p14:tracePt t="126561" x="4286250" y="1390650"/>
          <p14:tracePt t="126575" x="4260850" y="1390650"/>
          <p14:tracePt t="126591" x="4241800" y="1397000"/>
          <p14:tracePt t="126608" x="4210050" y="1403350"/>
          <p14:tracePt t="126624" x="4178300" y="1416050"/>
          <p14:tracePt t="126641" x="4146550" y="1422400"/>
          <p14:tracePt t="126658" x="4133850" y="1428750"/>
          <p14:tracePt t="126675" x="4108450" y="1441450"/>
          <p14:tracePt t="126735" x="4108450" y="1454150"/>
          <p14:tracePt t="126751" x="4108450" y="1460500"/>
          <p14:tracePt t="126781" x="4108450" y="1473200"/>
          <p14:tracePt t="126793" x="4108450" y="1479550"/>
          <p14:tracePt t="126811" x="4108450" y="1485900"/>
          <p14:tracePt t="126816" x="4108450" y="1492250"/>
          <p14:tracePt t="126824" x="4108450" y="1504950"/>
          <p14:tracePt t="126841" x="4114800" y="1517650"/>
          <p14:tracePt t="126857" x="4133850" y="1536700"/>
          <p14:tracePt t="126874" x="4140200" y="1543050"/>
          <p14:tracePt t="126908" x="4146550" y="1555750"/>
          <p14:tracePt t="126924" x="4159250" y="1555750"/>
          <p14:tracePt t="126943" x="4197350" y="1555750"/>
          <p14:tracePt t="126958" x="4216400" y="1555750"/>
          <p14:tracePt t="126974" x="4254500" y="1555750"/>
          <p14:tracePt t="126991" x="4286250" y="1543050"/>
          <p14:tracePt t="127007" x="4311650" y="1530350"/>
          <p14:tracePt t="127026" x="4337050" y="1517650"/>
          <p14:tracePt t="127041" x="4356100" y="1504950"/>
          <p14:tracePt t="127061" x="4368800" y="1498600"/>
          <p14:tracePt t="127075" x="4375150" y="1498600"/>
          <p14:tracePt t="127091" x="4381500" y="1485900"/>
          <p14:tracePt t="127108" x="4394200" y="1479550"/>
          <p14:tracePt t="127124" x="4413250" y="1466850"/>
          <p14:tracePt t="127142" x="4425950" y="1454150"/>
          <p14:tracePt t="127158" x="4432300" y="1441450"/>
          <p14:tracePt t="127174" x="4438650" y="1428750"/>
          <p14:tracePt t="127207" x="4438650" y="1409700"/>
          <p14:tracePt t="127241" x="4438650" y="1390650"/>
          <p14:tracePt t="127258" x="4438650" y="1377950"/>
          <p14:tracePt t="127278" x="4438650" y="1365250"/>
          <p14:tracePt t="127291" x="4425950" y="1358900"/>
          <p14:tracePt t="127310" x="4387850" y="1352550"/>
          <p14:tracePt t="127325" x="4368800" y="1352550"/>
          <p14:tracePt t="127342" x="4337050" y="1352550"/>
          <p14:tracePt t="127358" x="4330700" y="1352550"/>
          <p14:tracePt t="127375" x="4318000" y="1352550"/>
          <p14:tracePt t="127392" x="4311650" y="1352550"/>
          <p14:tracePt t="127408" x="4305300" y="1352550"/>
          <p14:tracePt t="127424" x="4273550" y="1352550"/>
          <p14:tracePt t="127444" x="4241800" y="1365250"/>
          <p14:tracePt t="127458" x="4197350" y="1390650"/>
          <p14:tracePt t="127474" x="4178300" y="1409700"/>
          <p14:tracePt t="127491" x="4159250" y="1422400"/>
          <p14:tracePt t="127508" x="4159250" y="1441450"/>
          <p14:tracePt t="127528" x="4146550" y="1466850"/>
          <p14:tracePt t="127541" x="4146550" y="1492250"/>
          <p14:tracePt t="127561" x="4146550" y="1517650"/>
          <p14:tracePt t="127575" x="4146550" y="1536700"/>
          <p14:tracePt t="127593" x="4146550" y="1549400"/>
          <p14:tracePt t="127607" x="4146550" y="1562100"/>
          <p14:tracePt t="127624" x="4165600" y="1581150"/>
          <p14:tracePt t="127641" x="4178300" y="1593850"/>
          <p14:tracePt t="127657" x="4203700" y="1606550"/>
          <p14:tracePt t="127674" x="4216400" y="1619250"/>
          <p14:tracePt t="127693" x="4267200" y="1638300"/>
          <p14:tracePt t="127707" x="4279900" y="1638300"/>
          <p14:tracePt t="127725" x="4337050" y="1644650"/>
          <p14:tracePt t="127741" x="4387850" y="1644650"/>
          <p14:tracePt t="127749" x="4406900" y="1644650"/>
          <p14:tracePt t="127762" x="4425950" y="1644650"/>
          <p14:tracePt t="127776" x="4457700" y="1631950"/>
          <p14:tracePt t="127791" x="4483100" y="1612900"/>
          <p14:tracePt t="127809" x="4508500" y="1593850"/>
          <p14:tracePt t="127824" x="4527550" y="1568450"/>
          <p14:tracePt t="127841" x="4527550" y="1549400"/>
          <p14:tracePt t="127858" x="4527550" y="1524000"/>
          <p14:tracePt t="127874" x="4527550" y="1498600"/>
          <p14:tracePt t="127891" x="4527550" y="1466850"/>
          <p14:tracePt t="127908" x="4527550" y="1428750"/>
          <p14:tracePt t="127925" x="4483100" y="1384300"/>
          <p14:tracePt t="127941" x="4432300" y="1358900"/>
          <p14:tracePt t="127958" x="4381500" y="1352550"/>
          <p14:tracePt t="127974" x="4311650" y="1352550"/>
          <p14:tracePt t="127991" x="4248150" y="1352550"/>
          <p14:tracePt t="128007" x="4178300" y="1352550"/>
          <p14:tracePt t="128028" x="4108450" y="1358900"/>
          <p14:tracePt t="128041" x="4057650" y="1365250"/>
          <p14:tracePt t="128060" x="3968750" y="1390650"/>
          <p14:tracePt t="128075" x="3956050" y="1397000"/>
          <p14:tracePt t="128091" x="3930650" y="1416050"/>
          <p14:tracePt t="128108" x="3917950" y="1435100"/>
          <p14:tracePt t="128125" x="3905250" y="1460500"/>
          <p14:tracePt t="128141" x="3905250" y="1473200"/>
          <p14:tracePt t="128157" x="3905250" y="1498600"/>
          <p14:tracePt t="128174" x="3905250" y="1517650"/>
          <p14:tracePt t="128192" x="3911600" y="1549400"/>
          <p14:tracePt t="128207" x="3949700" y="1587500"/>
          <p14:tracePt t="128224" x="3975100" y="1606550"/>
          <p14:tracePt t="128241" x="4013200" y="1638300"/>
          <p14:tracePt t="128257" x="4044950" y="1651000"/>
          <p14:tracePt t="128262" x="4064000" y="1651000"/>
          <p14:tracePt t="128279" x="4108450" y="1657350"/>
          <p14:tracePt t="128291" x="4146550" y="1657350"/>
          <p14:tracePt t="128311" x="4235450" y="1638300"/>
          <p14:tracePt t="128325" x="4292600" y="1606550"/>
          <p14:tracePt t="128341" x="4337050" y="1574800"/>
          <p14:tracePt t="128358" x="4375150" y="1536700"/>
          <p14:tracePt t="128374" x="4387850" y="1517650"/>
          <p14:tracePt t="128391" x="4387850" y="1485900"/>
          <p14:tracePt t="128408" x="4387850" y="1460500"/>
          <p14:tracePt t="128424" x="4387850" y="1441450"/>
          <p14:tracePt t="128442" x="4381500" y="1416050"/>
          <p14:tracePt t="128458" x="4356100" y="1384300"/>
          <p14:tracePt t="128474" x="4337050" y="1371600"/>
          <p14:tracePt t="128491" x="4311650" y="1358900"/>
          <p14:tracePt t="128508" x="4267200" y="1346200"/>
          <p14:tracePt t="128527" x="4171950" y="1339850"/>
          <p14:tracePt t="128541" x="4095750" y="1339850"/>
          <p14:tracePt t="128557" x="4057650" y="1339850"/>
          <p14:tracePt t="128574" x="4025900" y="1346200"/>
          <p14:tracePt t="128591" x="3994150" y="1358900"/>
          <p14:tracePt t="128607" x="3981450" y="1371600"/>
          <p14:tracePt t="128624" x="3968750" y="1384300"/>
          <p14:tracePt t="128641" x="3968750" y="1403350"/>
          <p14:tracePt t="128658" x="3962400" y="1441450"/>
          <p14:tracePt t="128674" x="3962400" y="1473200"/>
          <p14:tracePt t="128694" x="3968750" y="1543050"/>
          <p14:tracePt t="128708" x="3987800" y="1562100"/>
          <p14:tracePt t="128725" x="4038600" y="1606550"/>
          <p14:tracePt t="128741" x="4133850" y="1625600"/>
          <p14:tracePt t="128758" x="4210050" y="1625600"/>
          <p14:tracePt t="128765" x="4241800" y="1625600"/>
          <p14:tracePt t="128778" x="4267200" y="1625600"/>
          <p14:tracePt t="128791" x="4324350" y="1625600"/>
          <p14:tracePt t="128810" x="4375150" y="1619250"/>
          <p14:tracePt t="128824" x="4413250" y="1600200"/>
          <p14:tracePt t="128842" x="4438650" y="1574800"/>
          <p14:tracePt t="128858" x="4451350" y="1543050"/>
          <p14:tracePt t="128875" x="4464050" y="1504950"/>
          <p14:tracePt t="128891" x="4464050" y="1473200"/>
          <p14:tracePt t="128908" x="4464050" y="1428750"/>
          <p14:tracePt t="128925" x="4464050" y="1416050"/>
          <p14:tracePt t="128944" x="4438650" y="1390650"/>
          <p14:tracePt t="128957" x="4406900" y="1377950"/>
          <p14:tracePt t="128975" x="4368800" y="1371600"/>
          <p14:tracePt t="128991" x="4318000" y="1371600"/>
          <p14:tracePt t="129008" x="4273550" y="1371600"/>
          <p14:tracePt t="129026" x="4216400" y="1377950"/>
          <p14:tracePt t="129041" x="4133850" y="1416050"/>
          <p14:tracePt t="129058" x="4064000" y="1447800"/>
          <p14:tracePt t="129075" x="4038600" y="1479550"/>
          <p14:tracePt t="129094" x="4019550" y="1511300"/>
          <p14:tracePt t="129108" x="4019550" y="1517650"/>
          <p14:tracePt t="129124" x="4013200" y="1549400"/>
          <p14:tracePt t="129141" x="4013200" y="1593850"/>
          <p14:tracePt t="129158" x="4019550" y="1638300"/>
          <p14:tracePt t="129175" x="4057650" y="1682750"/>
          <p14:tracePt t="129194" x="4102100" y="1727200"/>
          <p14:tracePt t="129208" x="4159250" y="1746250"/>
          <p14:tracePt t="129224" x="4241800" y="1746250"/>
          <p14:tracePt t="129241" x="4356100" y="1746250"/>
          <p14:tracePt t="129257" x="4457700" y="1720850"/>
          <p14:tracePt t="129264" x="4495800" y="1701800"/>
          <p14:tracePt t="129277" x="4546600" y="1663700"/>
          <p14:tracePt t="129291" x="4565650" y="1644650"/>
          <p14:tracePt t="129309" x="4584700" y="1593850"/>
          <p14:tracePt t="129324" x="4591050" y="1581150"/>
          <p14:tracePt t="129341" x="4591050" y="1511300"/>
          <p14:tracePt t="129357" x="4572000" y="1460500"/>
          <p14:tracePt t="129374" x="4533900" y="1416050"/>
          <p14:tracePt t="129391" x="4489450" y="1377950"/>
          <p14:tracePt t="129407" x="4432300" y="1352550"/>
          <p14:tracePt t="129424" x="4387850" y="1339850"/>
          <p14:tracePt t="129441" x="4349750" y="1320800"/>
          <p14:tracePt t="129457" x="4318000" y="1320800"/>
          <p14:tracePt t="129474" x="4292600" y="1320800"/>
          <p14:tracePt t="129490" x="4254500" y="1320800"/>
          <p14:tracePt t="129507" x="4229100" y="1320800"/>
          <p14:tracePt t="129527" x="4197350" y="1320800"/>
          <p14:tracePt t="129541" x="4178300" y="1320800"/>
          <p14:tracePt t="129559" x="4165600" y="1320800"/>
          <p14:tracePt t="129591" x="4159250" y="1327150"/>
          <p14:tracePt t="129613" x="4159250" y="1333500"/>
          <p14:tracePt t="129624" x="4146550" y="1339850"/>
          <p14:tracePt t="129640" x="4146550" y="1346200"/>
          <p14:tracePt t="129657" x="4146550" y="1358900"/>
          <p14:tracePt t="129674" x="4140200" y="1365250"/>
          <p14:tracePt t="129693" x="4140200" y="1377950"/>
          <p14:tracePt t="129707" x="4140200" y="1390650"/>
          <p14:tracePt t="129724" x="4133850" y="1397000"/>
          <p14:tracePt t="129741" x="4133850" y="1435100"/>
          <p14:tracePt t="129757" x="4133850" y="1454150"/>
          <p14:tracePt t="129775" x="4133850" y="1485900"/>
          <p14:tracePt t="129791" x="4133850" y="1517650"/>
          <p14:tracePt t="129808" x="4133850" y="1543050"/>
          <p14:tracePt t="129824" x="4133850" y="1555750"/>
          <p14:tracePt t="129841" x="4133850" y="1562100"/>
          <p14:tracePt t="129857" x="4133850" y="1568450"/>
          <p14:tracePt t="129874" x="4140200" y="1574800"/>
          <p14:tracePt t="129891" x="4146550" y="1587500"/>
          <p14:tracePt t="129908" x="4152900" y="1593850"/>
          <p14:tracePt t="129924" x="4178300" y="1600200"/>
          <p14:tracePt t="129941" x="4216400" y="1612900"/>
          <p14:tracePt t="129958" x="4260850" y="1625600"/>
          <p14:tracePt t="129974" x="4298950" y="1631950"/>
          <p14:tracePt t="129991" x="4356100" y="1631950"/>
          <p14:tracePt t="130007" x="4413250" y="1631950"/>
          <p14:tracePt t="130027" x="4451350" y="1625600"/>
          <p14:tracePt t="130041" x="4483100" y="1612900"/>
          <p14:tracePt t="130059" x="4495800" y="1600200"/>
          <p14:tracePt t="130074" x="4502150" y="1593850"/>
          <p14:tracePt t="130091" x="4514850" y="1581150"/>
          <p14:tracePt t="130107" x="4521200" y="1555750"/>
          <p14:tracePt t="130124" x="4533900" y="1504950"/>
          <p14:tracePt t="130141" x="4533900" y="1473200"/>
          <p14:tracePt t="130157" x="4533900" y="1447800"/>
          <p14:tracePt t="130174" x="4533900" y="1428750"/>
          <p14:tracePt t="130193" x="4514850" y="1403350"/>
          <p14:tracePt t="130207" x="4502150" y="1390650"/>
          <p14:tracePt t="130224" x="4489450" y="1371600"/>
          <p14:tracePt t="130241" x="4470400" y="1358900"/>
          <p14:tracePt t="130257" x="4457700" y="1346200"/>
          <p14:tracePt t="130262" x="4451350" y="1339850"/>
          <p14:tracePt t="130277" x="4419600" y="1320800"/>
          <p14:tracePt t="130291" x="4413250" y="1314450"/>
          <p14:tracePt t="130308" x="4381500" y="1308100"/>
          <p14:tracePt t="130325" x="4356100" y="1301750"/>
          <p14:tracePt t="130343" x="4318000" y="1295400"/>
          <p14:tracePt t="130357" x="4311650" y="1295400"/>
          <p14:tracePt t="130374" x="4273550" y="1295400"/>
          <p14:tracePt t="130391" x="4235450" y="1295400"/>
          <p14:tracePt t="130407" x="4184650" y="1295400"/>
          <p14:tracePt t="130424" x="4152900" y="1295400"/>
          <p14:tracePt t="130443" x="4140200" y="1301750"/>
          <p14:tracePt t="130457" x="4127500" y="1301750"/>
          <p14:tracePt t="130474" x="4127500" y="1308100"/>
          <p14:tracePt t="130491" x="4121150" y="1308100"/>
          <p14:tracePt t="130507" x="4121150" y="1314450"/>
          <p14:tracePt t="130528" x="4108450" y="1339850"/>
          <p14:tracePt t="130557" x="4108450" y="1352550"/>
          <p14:tracePt t="130908" x="4171950" y="1346200"/>
          <p14:tracePt t="130925" x="4260850" y="1320800"/>
          <p14:tracePt t="130943" x="4375150" y="1301750"/>
          <p14:tracePt t="130957" x="4540250" y="1289050"/>
          <p14:tracePt t="130974" x="4851400" y="1282700"/>
          <p14:tracePt t="130991" x="5302250" y="1282700"/>
          <p14:tracePt t="131007" x="5803900" y="1282700"/>
          <p14:tracePt t="131026" x="6350000" y="1282700"/>
          <p14:tracePt t="131041" x="6819900" y="1282700"/>
          <p14:tracePt t="131059" x="7264400" y="1282700"/>
          <p14:tracePt t="131074" x="7696200" y="1282700"/>
          <p14:tracePt t="131091" x="8007350" y="1282700"/>
          <p14:tracePt t="131108" x="8216900" y="1282700"/>
          <p14:tracePt t="131125" x="8394700" y="1282700"/>
          <p14:tracePt t="131141" x="8407400" y="1282700"/>
          <p14:tracePt t="131261" x="8401050" y="1289050"/>
          <p14:tracePt t="131270" x="8401050" y="1308100"/>
          <p14:tracePt t="131280" x="8394700" y="1333500"/>
          <p14:tracePt t="131291" x="8388350" y="1365250"/>
          <p14:tracePt t="131310" x="8382000" y="1416050"/>
          <p14:tracePt t="131325" x="8394700" y="1428750"/>
          <p14:tracePt t="131343" x="8394700" y="1441450"/>
          <p14:tracePt t="131358" x="8401050" y="1441450"/>
          <p14:tracePt t="131434" x="8369300" y="1428750"/>
          <p14:tracePt t="131437" x="8350250" y="1422400"/>
          <p14:tracePt t="131446" x="8324850" y="1409700"/>
          <p14:tracePt t="131457" x="8312150" y="1409700"/>
          <p14:tracePt t="131474" x="8274050" y="1409700"/>
          <p14:tracePt t="131491" x="8267700" y="1409700"/>
          <p14:tracePt t="131508" x="8255000" y="1409700"/>
          <p14:tracePt t="131528" x="8229600" y="1409700"/>
          <p14:tracePt t="131542" x="8223250" y="1409700"/>
          <p14:tracePt t="131574" x="8216900" y="1409700"/>
          <p14:tracePt t="131590" x="8210550" y="1409700"/>
          <p14:tracePt t="131607" x="8191500" y="1409700"/>
          <p14:tracePt t="131624" x="8178800" y="1409700"/>
          <p14:tracePt t="131641" x="8172450" y="1416050"/>
          <p14:tracePt t="131658" x="8166100" y="1416050"/>
          <p14:tracePt t="131674" x="8159750" y="1422400"/>
          <p14:tracePt t="131694" x="8147050" y="1435100"/>
          <p14:tracePt t="131708" x="8140700" y="1435100"/>
          <p14:tracePt t="131758" x="8128000" y="1435100"/>
          <p14:tracePt t="131766" x="8121650" y="1435100"/>
          <p14:tracePt t="131778" x="8115300" y="1435100"/>
          <p14:tracePt t="131791" x="8108950" y="1435100"/>
          <p14:tracePt t="131807" x="8096250" y="1435100"/>
          <p14:tracePt t="131995" x="8089900" y="1435100"/>
          <p14:tracePt t="132058" x="8083550" y="1435100"/>
          <p14:tracePt t="132071" x="8077200" y="1435100"/>
          <p14:tracePt t="132322" x="8077200" y="1428750"/>
          <p14:tracePt t="132336" x="8077200" y="1422400"/>
          <p14:tracePt t="132359" x="8077200" y="1416050"/>
          <p14:tracePt t="132472" x="8077200" y="1422400"/>
          <p14:tracePt t="132480" x="8077200" y="1435100"/>
          <p14:tracePt t="132491" x="8077200" y="1454150"/>
          <p14:tracePt t="132507" x="8077200" y="1485900"/>
          <p14:tracePt t="132526" x="8064500" y="1549400"/>
          <p14:tracePt t="132541" x="8058150" y="1606550"/>
          <p14:tracePt t="132559" x="8051800" y="1676400"/>
          <p14:tracePt t="132574" x="8039100" y="1771650"/>
          <p14:tracePt t="132591" x="8020050" y="1873250"/>
          <p14:tracePt t="132608" x="8013700" y="1974850"/>
          <p14:tracePt t="132624" x="8013700" y="2076450"/>
          <p14:tracePt t="132641" x="8013700" y="2171700"/>
          <p14:tracePt t="132657" x="8013700" y="2254250"/>
          <p14:tracePt t="132674" x="8013700" y="2336800"/>
          <p14:tracePt t="132690" x="8013700" y="2413000"/>
          <p14:tracePt t="132707" x="8020050" y="2482850"/>
          <p14:tracePt t="132724" x="8032750" y="2552700"/>
          <p14:tracePt t="132740" x="8045450" y="2622550"/>
          <p14:tracePt t="132757" x="8077200" y="2768600"/>
          <p14:tracePt t="132765" x="8083550" y="2806700"/>
          <p14:tracePt t="132777" x="8089900" y="2844800"/>
          <p14:tracePt t="132791" x="8096250" y="2921000"/>
          <p14:tracePt t="132809" x="8115300" y="3003550"/>
          <p14:tracePt t="132824" x="8128000" y="3098800"/>
          <p14:tracePt t="132840" x="8140700" y="3194050"/>
          <p14:tracePt t="132858" x="8153400" y="3289300"/>
          <p14:tracePt t="132874" x="8172450" y="3384550"/>
          <p14:tracePt t="132891" x="8178800" y="3441700"/>
          <p14:tracePt t="132907" x="8185150" y="3524250"/>
          <p14:tracePt t="132924" x="8191500" y="3587750"/>
          <p14:tracePt t="132943" x="8204200" y="3695700"/>
          <p14:tracePt t="132957" x="8204200" y="3765550"/>
          <p14:tracePt t="132974" x="8204200" y="3848100"/>
          <p14:tracePt t="132991" x="8204200" y="3911600"/>
          <p14:tracePt t="133007" x="8204200" y="3981450"/>
          <p14:tracePt t="133026" x="8204200" y="4032250"/>
          <p14:tracePt t="133040" x="8204200" y="4057650"/>
          <p14:tracePt t="133058" x="8204200" y="4089400"/>
          <p14:tracePt t="133074" x="8204200" y="4121150"/>
          <p14:tracePt t="133090" x="8204200" y="4152900"/>
          <p14:tracePt t="133107" x="8204200" y="4178300"/>
          <p14:tracePt t="133123" x="8204200" y="4203700"/>
          <p14:tracePt t="133140" x="8204200" y="4216400"/>
          <p14:tracePt t="133157" x="8197850" y="4241800"/>
          <p14:tracePt t="133174" x="8178800" y="4260850"/>
          <p14:tracePt t="133191" x="8172450" y="4279900"/>
          <p14:tracePt t="133208" x="8166100" y="4292600"/>
          <p14:tracePt t="133254" x="8159750" y="4292600"/>
          <p14:tracePt t="133286" x="8147050" y="4292600"/>
          <p14:tracePt t="133318" x="8140700" y="4292600"/>
          <p14:tracePt t="133333" x="8134350" y="4298950"/>
          <p14:tracePt t="133350" x="8128000" y="4298950"/>
          <p14:tracePt t="133373" x="8128000" y="4305300"/>
          <p14:tracePt t="133598" x="8121650" y="4305300"/>
          <p14:tracePt t="133606" x="8121650" y="4298950"/>
          <p14:tracePt t="133614" x="8121650" y="4286250"/>
          <p14:tracePt t="133623" x="8108950" y="4273550"/>
          <p14:tracePt t="133641" x="8096250" y="4254500"/>
          <p14:tracePt t="133657" x="8083550" y="4235450"/>
          <p14:tracePt t="133674" x="8077200" y="4229100"/>
          <p14:tracePt t="133745" x="8064500" y="4229100"/>
          <p14:tracePt t="133750" x="8051800" y="4229100"/>
          <p14:tracePt t="133762" x="8039100" y="4229100"/>
          <p14:tracePt t="133777" x="8013700" y="4229100"/>
          <p14:tracePt t="133791" x="7969250" y="4229100"/>
          <p14:tracePt t="133809" x="7937500" y="4248150"/>
          <p14:tracePt t="133824" x="7912100" y="4260850"/>
          <p14:tracePt t="133840" x="7886700" y="4292600"/>
          <p14:tracePt t="133857" x="7867650" y="4324350"/>
          <p14:tracePt t="133874" x="7854950" y="4343400"/>
          <p14:tracePt t="133891" x="7854950" y="4356100"/>
          <p14:tracePt t="133908" x="7854950" y="4362450"/>
          <p14:tracePt t="133925" x="7854950" y="4394200"/>
          <p14:tracePt t="133943" x="7854950" y="4419600"/>
          <p14:tracePt t="133957" x="7854950" y="4451350"/>
          <p14:tracePt t="133974" x="7874000" y="4470400"/>
          <p14:tracePt t="133991" x="7893050" y="4502150"/>
          <p14:tracePt t="134007" x="7912100" y="4533900"/>
          <p14:tracePt t="134027" x="7943850" y="4572000"/>
          <p14:tracePt t="134042" x="7969250" y="4610100"/>
          <p14:tracePt t="134057" x="7988300" y="4622800"/>
          <p14:tracePt t="134073" x="8013700" y="4641850"/>
          <p14:tracePt t="134090" x="8051800" y="4641850"/>
          <p14:tracePt t="134107" x="8083550" y="4641850"/>
          <p14:tracePt t="134123" x="8108950" y="4641850"/>
          <p14:tracePt t="134140" x="8128000" y="4641850"/>
          <p14:tracePt t="134158" x="8159750" y="4629150"/>
          <p14:tracePt t="134174" x="8172450" y="4597400"/>
          <p14:tracePt t="134191" x="8204200" y="4552950"/>
          <p14:tracePt t="134207" x="8216900" y="4508500"/>
          <p14:tracePt t="134223" x="8229600" y="4489450"/>
          <p14:tracePt t="134240" x="8235950" y="4464050"/>
          <p14:tracePt t="134258" x="8242300" y="4425950"/>
          <p14:tracePt t="134267" x="8242300" y="4419600"/>
          <p14:tracePt t="134276" x="8242300" y="4400550"/>
          <p14:tracePt t="134290" x="8242300" y="4362450"/>
          <p14:tracePt t="134309" x="8242300" y="4324350"/>
          <p14:tracePt t="134324" x="8242300" y="4311650"/>
          <p14:tracePt t="134340" x="8242300" y="4305300"/>
          <p14:tracePt t="134358" x="8242300" y="4286250"/>
          <p14:tracePt t="134374" x="8229600" y="4267200"/>
          <p14:tracePt t="134391" x="8223250" y="4254500"/>
          <p14:tracePt t="134408" x="8223250" y="4248150"/>
          <p14:tracePt t="134424" x="8223250" y="4235450"/>
          <p14:tracePt t="134442" x="8216900" y="4235450"/>
          <p14:tracePt t="134576" x="8210550" y="4229100"/>
          <p14:tracePt t="134599" x="8204200" y="4222750"/>
          <p14:tracePt t="134608" x="8197850" y="4216400"/>
          <p14:tracePt t="134624" x="8191500" y="4210050"/>
          <p14:tracePt t="134679" x="8185150" y="4203700"/>
          <p14:tracePt t="134695" x="8178800" y="4203700"/>
          <p14:tracePt t="134714" x="8172450" y="4197350"/>
          <p14:tracePt t="134734" x="8166100" y="4191000"/>
          <p14:tracePt t="134758" x="8159750" y="4191000"/>
          <p14:tracePt t="134776" x="8153400" y="4191000"/>
          <p14:tracePt t="134791" x="8147050" y="4191000"/>
          <p14:tracePt t="134798" x="8140700" y="4191000"/>
          <p14:tracePt t="134813" x="8134350" y="4191000"/>
          <p14:tracePt t="134823" x="8128000" y="4191000"/>
          <p14:tracePt t="134840" x="8115300" y="4191000"/>
          <p14:tracePt t="134873" x="8108950" y="4191000"/>
          <p14:tracePt t="136640" x="8115300" y="4184650"/>
          <p14:tracePt t="136663" x="8115300" y="4178300"/>
          <p14:tracePt t="136680" x="8115300" y="4171950"/>
          <p14:tracePt t="136879" x="8115300" y="4165600"/>
          <p14:tracePt t="136894" x="8121650" y="4159250"/>
          <p14:tracePt t="137392" x="8128000" y="4152900"/>
          <p14:tracePt t="137408" x="8134350" y="4146550"/>
          <p14:tracePt t="137478" x="8134350" y="4140200"/>
          <p14:tracePt t="139104" x="8140700" y="4140200"/>
          <p14:tracePt t="139123" x="8140700" y="4133850"/>
          <p14:tracePt t="139142" x="8147050" y="4127500"/>
          <p14:tracePt t="139486" x="8147050" y="4121150"/>
          <p14:tracePt t="139495" x="8147050" y="4114800"/>
          <p14:tracePt t="139545" x="8147050" y="4108450"/>
          <p14:tracePt t="139768" x="8147050" y="4102100"/>
          <p14:tracePt t="139778" x="8147050" y="4095750"/>
          <p14:tracePt t="139807" x="8147050" y="4089400"/>
          <p14:tracePt t="142575" x="8147050" y="4083050"/>
          <p14:tracePt t="142584" x="8134350" y="4070350"/>
          <p14:tracePt t="142596" x="8064500" y="4044950"/>
          <p14:tracePt t="142606" x="8001000" y="4032250"/>
          <p14:tracePt t="142623" x="7842250" y="3956050"/>
          <p14:tracePt t="142640" x="7626350" y="3879850"/>
          <p14:tracePt t="142656" x="7378700" y="3810000"/>
          <p14:tracePt t="142673" x="7143750" y="3746500"/>
          <p14:tracePt t="142692" x="6934200" y="3721100"/>
          <p14:tracePt t="142707" x="6642100" y="3721100"/>
          <p14:tracePt t="142723" x="6242050" y="3721100"/>
          <p14:tracePt t="142741" x="5410200" y="3822700"/>
          <p14:tracePt t="142756" x="4787900" y="3917950"/>
          <p14:tracePt t="142773" x="4273550" y="4064000"/>
          <p14:tracePt t="142791" x="3886200" y="4191000"/>
          <p14:tracePt t="142809" x="3695700" y="4248150"/>
          <p14:tracePt t="142823" x="3613150" y="4273550"/>
          <p14:tracePt t="142841" x="3600450" y="4279900"/>
          <p14:tracePt t="143042" x="3581400" y="4279900"/>
          <p14:tracePt t="143048" x="3549650" y="4279900"/>
          <p14:tracePt t="143057" x="3498850" y="4279900"/>
          <p14:tracePt t="143073" x="3352800" y="4254500"/>
          <p14:tracePt t="143090" x="3206750" y="4229100"/>
          <p14:tracePt t="143106" x="3073400" y="4216400"/>
          <p14:tracePt t="143123" x="2984500" y="4210050"/>
          <p14:tracePt t="143139" x="2927350" y="4210050"/>
          <p14:tracePt t="143156" x="2914650" y="4210050"/>
          <p14:tracePt t="158032" x="2914650" y="4203700"/>
          <p14:tracePt t="158041" x="2908300" y="4191000"/>
          <p14:tracePt t="158048" x="2889250" y="4178300"/>
          <p14:tracePt t="158058" x="2844800" y="4152900"/>
          <p14:tracePt t="158072" x="2736850" y="4108450"/>
          <p14:tracePt t="158088" x="2622550" y="4070350"/>
          <p14:tracePt t="158105" x="2514600" y="4032250"/>
          <p14:tracePt t="158121" x="2406650" y="3981450"/>
          <p14:tracePt t="158138" x="2254250" y="3924300"/>
          <p14:tracePt t="158155" x="2012950" y="3816350"/>
          <p14:tracePt t="158173" x="1803400" y="3721100"/>
          <p14:tracePt t="158189" x="1714500" y="3689350"/>
          <p14:tracePt t="158205" x="1701800" y="3683000"/>
          <p14:tracePt t="158488" x="1701800" y="3752850"/>
          <p14:tracePt t="158498" x="1714500" y="3848100"/>
          <p14:tracePt t="158505" x="1746250" y="3956050"/>
          <p14:tracePt t="158521" x="1841500" y="4178300"/>
          <p14:tracePt t="158538" x="1930400" y="4330700"/>
          <p14:tracePt t="158557" x="2012950" y="4470400"/>
          <p14:tracePt t="158571" x="2025650" y="4489450"/>
          <p14:tracePt t="158588" x="2038350" y="4495800"/>
          <p14:tracePt t="158672" x="2057400" y="4489450"/>
          <p14:tracePt t="158682" x="2057400" y="4483100"/>
          <p14:tracePt t="158688" x="2057400" y="4470400"/>
          <p14:tracePt t="158710" x="2057400" y="4464050"/>
          <p14:tracePt t="158721" x="2057400" y="4457700"/>
          <p14:tracePt t="158738" x="2063750" y="4451350"/>
          <p14:tracePt t="158782" x="2063750" y="4445000"/>
          <p14:tracePt t="158793" x="2063750" y="4432300"/>
          <p14:tracePt t="158808" x="2063750" y="4406900"/>
          <p14:tracePt t="158813" x="2063750" y="4387850"/>
          <p14:tracePt t="158822" x="2063750" y="4356100"/>
          <p14:tracePt t="158839" x="2032000" y="4229100"/>
          <p14:tracePt t="158855" x="1943100" y="4051300"/>
          <p14:tracePt t="158871" x="1746250" y="3759200"/>
          <p14:tracePt t="158888" x="1549400" y="3422650"/>
          <p14:tracePt t="158905" x="1346200" y="3143250"/>
          <p14:tracePt t="158921" x="1282700" y="3035300"/>
          <p14:tracePt t="158940" x="1263650" y="2971800"/>
          <p14:tracePt t="158955" x="1263650" y="2959100"/>
          <p14:tracePt t="158988" x="1257300" y="2959100"/>
          <p14:tracePt t="159058" x="1250950" y="2959100"/>
          <p14:tracePt t="159062" x="1225550" y="2946400"/>
          <p14:tracePt t="159072" x="1200150" y="2940050"/>
          <p14:tracePt t="159091" x="1149350" y="2914650"/>
          <p14:tracePt t="159105" x="1073150" y="2882900"/>
          <p14:tracePt t="159121" x="965200" y="2819400"/>
          <p14:tracePt t="159138" x="908050" y="2806700"/>
          <p14:tracePt t="159155" x="850900" y="2794000"/>
          <p14:tracePt t="159171" x="831850" y="2794000"/>
          <p14:tracePt t="159190" x="806450" y="2952750"/>
          <p14:tracePt t="159205" x="806450" y="3194050"/>
          <p14:tracePt t="159222" x="863600" y="3498850"/>
          <p14:tracePt t="159239" x="977900" y="3829050"/>
          <p14:tracePt t="159255" x="1066800" y="4095750"/>
          <p14:tracePt t="159272" x="1143000" y="4267200"/>
          <p14:tracePt t="159288" x="1244600" y="4464050"/>
          <p14:tracePt t="159307" x="1447800" y="4705350"/>
          <p14:tracePt t="159321" x="1644650" y="4940300"/>
          <p14:tracePt t="159338" x="1797050" y="5092700"/>
          <p14:tracePt t="159355" x="1898650" y="5175250"/>
          <p14:tracePt t="159372" x="1968500" y="5226050"/>
          <p14:tracePt t="159389" x="2006600" y="5245100"/>
          <p14:tracePt t="159405" x="2006600" y="5251450"/>
          <p14:tracePt t="159593" x="2012950" y="5245100"/>
          <p14:tracePt t="159597" x="2012950" y="5232400"/>
          <p14:tracePt t="159606" x="2012950" y="5213350"/>
          <p14:tracePt t="159621" x="2012950" y="5200650"/>
          <p14:tracePt t="159638" x="2012950" y="5181600"/>
          <p14:tracePt t="159655" x="2012950" y="5162550"/>
          <p14:tracePt t="159671" x="2012950" y="5124450"/>
          <p14:tracePt t="159690" x="2012950" y="5099050"/>
          <p14:tracePt t="159704" x="2012950" y="5067300"/>
          <p14:tracePt t="159722" x="2012950" y="5035550"/>
          <p14:tracePt t="159738" x="2006600" y="4997450"/>
          <p14:tracePt t="159755" x="2000250" y="4953000"/>
          <p14:tracePt t="159758" x="1981200" y="4921250"/>
          <p14:tracePt t="159772" x="1968500" y="4902200"/>
          <p14:tracePt t="159788" x="1936750" y="4806950"/>
          <p14:tracePt t="159807" x="1905000" y="4749800"/>
          <p14:tracePt t="159821" x="1885950" y="4692650"/>
          <p14:tracePt t="159839" x="1860550" y="4648200"/>
          <p14:tracePt t="159855" x="1841500" y="4622800"/>
          <p14:tracePt t="159871" x="1835150" y="4616450"/>
          <p14:tracePt t="159888" x="1835150" y="4610100"/>
          <p14:tracePt t="159905" x="1828800" y="4610100"/>
          <p14:tracePt t="159921" x="1816100" y="4610100"/>
          <p14:tracePt t="159940" x="1809750" y="4610100"/>
          <p14:tracePt t="160029" x="1803400" y="4610100"/>
          <p14:tracePt t="160077" x="1797050" y="4610100"/>
          <p14:tracePt t="160111" x="1790700" y="4610100"/>
          <p14:tracePt t="169927" x="1778000" y="4597400"/>
          <p14:tracePt t="169938" x="1708150" y="4559300"/>
          <p14:tracePt t="169944" x="1619250" y="4521200"/>
          <p14:tracePt t="169954" x="1555750" y="4495800"/>
          <p14:tracePt t="169971" x="1511300" y="4476750"/>
          <p14:tracePt t="170200" x="1549400" y="4476750"/>
          <p14:tracePt t="170208" x="1612900" y="4495800"/>
          <p14:tracePt t="170220" x="1708150" y="4527550"/>
          <p14:tracePt t="170238" x="1733550" y="4527550"/>
          <p14:tracePt t="170271" x="1752600" y="4527550"/>
          <p14:tracePt t="170287" x="1803400" y="4533900"/>
          <p14:tracePt t="170304" x="1866900" y="4540250"/>
          <p14:tracePt t="170321" x="1905000" y="4559300"/>
          <p14:tracePt t="170338" x="1949450" y="4578350"/>
          <p14:tracePt t="170354" x="1993900" y="4610100"/>
          <p14:tracePt t="170371" x="2019300" y="4667250"/>
          <p14:tracePt t="170387" x="2032000" y="4724400"/>
          <p14:tracePt t="170404" x="2063750" y="4806950"/>
          <p14:tracePt t="170421" x="2127250" y="4959350"/>
          <p14:tracePt t="170439" x="2152650" y="5041900"/>
          <p14:tracePt t="170454" x="2178050" y="5149850"/>
          <p14:tracePt t="170471" x="2190750" y="5283200"/>
          <p14:tracePt t="170487" x="2216150" y="5416550"/>
          <p14:tracePt t="170503" x="2228850" y="5505450"/>
          <p14:tracePt t="170521" x="2247900" y="5543550"/>
          <p14:tracePt t="170537" x="2254250" y="5549900"/>
          <p14:tracePt t="170630" x="2254250" y="5556250"/>
          <p14:tracePt t="170637" x="2266950" y="5562600"/>
          <p14:tracePt t="170655" x="2279650" y="5562600"/>
          <p14:tracePt t="170663" x="2286000" y="5562600"/>
          <p14:tracePt t="170672" x="2292350" y="5568950"/>
          <p14:tracePt t="170690" x="2311400" y="5568950"/>
          <p14:tracePt t="170704" x="2317750" y="5568950"/>
          <p14:tracePt t="170720" x="2336800" y="5568950"/>
          <p14:tracePt t="170737" x="2343150" y="5568950"/>
          <p14:tracePt t="170754" x="2355850" y="5562600"/>
          <p14:tracePt t="170756" x="2362200" y="5549900"/>
          <p14:tracePt t="170770" x="2368550" y="5543550"/>
          <p14:tracePt t="170787" x="2387600" y="5518150"/>
          <p14:tracePt t="170804" x="2406650" y="5486400"/>
          <p14:tracePt t="170821" x="2444750" y="5435600"/>
          <p14:tracePt t="170841" x="2470150" y="5384800"/>
          <p14:tracePt t="170854" x="2470150" y="5359400"/>
          <p14:tracePt t="170871" x="2489200" y="5334000"/>
          <p14:tracePt t="170887" x="2489200" y="5314950"/>
          <p14:tracePt t="170904" x="2495550" y="5295900"/>
          <p14:tracePt t="170921" x="2508250" y="5270500"/>
          <p14:tracePt t="170938" x="2527300" y="5245100"/>
          <p14:tracePt t="170954" x="2533650" y="5238750"/>
          <p14:tracePt t="170997" x="2533650" y="5232400"/>
          <p14:tracePt t="171006" x="2533650" y="5219700"/>
          <p14:tracePt t="171020" x="2533650" y="5200650"/>
          <p14:tracePt t="171037" x="2533650" y="5175250"/>
          <p14:tracePt t="171054" x="2527300" y="5175250"/>
          <p14:tracePt t="171071" x="2495550" y="5162550"/>
          <p14:tracePt t="171090" x="2457450" y="5149850"/>
          <p14:tracePt t="171104" x="2413000" y="5143500"/>
          <p14:tracePt t="171121" x="2368550" y="5137150"/>
          <p14:tracePt t="171138" x="2349500" y="5137150"/>
          <p14:tracePt t="171154" x="2330450" y="5137150"/>
          <p14:tracePt t="171171" x="2292350" y="5162550"/>
          <p14:tracePt t="171187" x="2247900" y="5213350"/>
          <p14:tracePt t="171205" x="2159000" y="5353050"/>
          <p14:tracePt t="171220" x="2127250" y="5410200"/>
          <p14:tracePt t="171237" x="2063750" y="5575300"/>
          <p14:tracePt t="171254" x="2051050" y="5664200"/>
          <p14:tracePt t="171263" x="2051050" y="5702300"/>
          <p14:tracePt t="171270" x="2051050" y="5727700"/>
          <p14:tracePt t="171287" x="2051050" y="5759450"/>
          <p14:tracePt t="171304" x="2082800" y="5791200"/>
          <p14:tracePt t="171320" x="2120900" y="5803900"/>
          <p14:tracePt t="171339" x="2165350" y="5803900"/>
          <p14:tracePt t="171354" x="2203450" y="5803900"/>
          <p14:tracePt t="171371" x="2254250" y="5803900"/>
          <p14:tracePt t="171387" x="2317750" y="5765800"/>
          <p14:tracePt t="171404" x="2387600" y="5715000"/>
          <p14:tracePt t="171420" x="2451100" y="5664200"/>
          <p14:tracePt t="171437" x="2520950" y="5575300"/>
          <p14:tracePt t="171454" x="2552700" y="5492750"/>
          <p14:tracePt t="171470" x="2590800" y="5378450"/>
          <p14:tracePt t="171487" x="2603500" y="5264150"/>
          <p14:tracePt t="171504" x="2616200" y="5162550"/>
          <p14:tracePt t="171520" x="2616200" y="5086350"/>
          <p14:tracePt t="171538" x="2616200" y="5054600"/>
          <p14:tracePt t="171555" x="2609850" y="5029200"/>
          <p14:tracePt t="171571" x="2597150" y="5022850"/>
          <p14:tracePt t="171593" x="2565400" y="5010150"/>
          <p14:tracePt t="171605" x="2527300" y="5010150"/>
          <p14:tracePt t="171621" x="2501900" y="5010150"/>
          <p14:tracePt t="171637" x="2451100" y="5016500"/>
          <p14:tracePt t="171653" x="2413000" y="5035550"/>
          <p14:tracePt t="171670" x="2374900" y="5060950"/>
          <p14:tracePt t="171690" x="2362200" y="5067300"/>
          <p14:tracePt t="171704" x="2349500" y="5080000"/>
          <p14:tracePt t="171721" x="2349500" y="5086350"/>
          <p14:tracePt t="171761" x="2349500" y="5092700"/>
          <p14:tracePt t="171771" x="2343150" y="5099050"/>
          <p14:tracePt t="171945" x="2336800" y="5099050"/>
          <p14:tracePt t="171949" x="2324100" y="5086350"/>
          <p14:tracePt t="171959" x="2317750" y="5060950"/>
          <p14:tracePt t="171970" x="2298700" y="5016500"/>
          <p14:tracePt t="171987" x="2216150" y="4870450"/>
          <p14:tracePt t="172004" x="2063750" y="4686300"/>
          <p14:tracePt t="172021" x="1905000" y="4483100"/>
          <p14:tracePt t="172037" x="1625600" y="4127500"/>
          <p14:tracePt t="172054" x="1524000" y="3987800"/>
          <p14:tracePt t="172071" x="1409700" y="3879850"/>
          <p14:tracePt t="172091" x="1282700" y="3765550"/>
          <p14:tracePt t="172104" x="1174750" y="3676650"/>
          <p14:tracePt t="172121" x="1041400" y="3581400"/>
          <p14:tracePt t="172138" x="946150" y="3524250"/>
          <p14:tracePt t="172154" x="869950" y="3473450"/>
          <p14:tracePt t="172171" x="825500" y="3441700"/>
          <p14:tracePt t="172189" x="800100" y="3422650"/>
          <p14:tracePt t="172204" x="787400" y="3409950"/>
          <p14:tracePt t="172237" x="781050" y="3409950"/>
          <p14:tracePt t="172254" x="768350" y="3409950"/>
          <p14:tracePt t="172287" x="755650" y="3409950"/>
          <p14:tracePt t="172303" x="755650" y="3416300"/>
          <p14:tracePt t="172320" x="742950" y="3429000"/>
          <p14:tracePt t="172339" x="736600" y="3448050"/>
          <p14:tracePt t="172449" x="736600" y="3435350"/>
          <p14:tracePt t="172457" x="736600" y="3422650"/>
          <p14:tracePt t="172470" x="742950" y="3397250"/>
          <p14:tracePt t="172487" x="749300" y="3365500"/>
          <p14:tracePt t="172503" x="755650" y="3340100"/>
          <p14:tracePt t="172520" x="762000" y="3308350"/>
          <p14:tracePt t="172537" x="762000" y="3302000"/>
          <p14:tracePt t="172591" x="768350" y="3295650"/>
          <p14:tracePt t="172614" x="781050" y="3295650"/>
          <p14:tracePt t="172631" x="787400" y="3295650"/>
          <p14:tracePt t="172655" x="793750" y="3295650"/>
          <p14:tracePt t="172663" x="800100" y="3295650"/>
          <p14:tracePt t="172908" x="812800" y="3314700"/>
          <p14:tracePt t="172920" x="838200" y="3340100"/>
          <p14:tracePt t="172940" x="882650" y="3397250"/>
          <p14:tracePt t="172954" x="920750" y="3448050"/>
          <p14:tracePt t="172970" x="958850" y="3511550"/>
          <p14:tracePt t="172987" x="1003300" y="3556000"/>
          <p14:tracePt t="173004" x="1022350" y="3575050"/>
          <p14:tracePt t="173020" x="1028700" y="3581400"/>
          <p14:tracePt t="173058" x="1035050" y="3581400"/>
          <p14:tracePt t="173065" x="1035050" y="3568700"/>
          <p14:tracePt t="173073" x="1035050" y="3543300"/>
          <p14:tracePt t="173089" x="1035050" y="3505200"/>
          <p14:tracePt t="173104" x="1022350" y="3473450"/>
          <p14:tracePt t="173120" x="1003300" y="3441700"/>
          <p14:tracePt t="173137" x="977900" y="3416300"/>
          <p14:tracePt t="173153" x="971550" y="3390900"/>
          <p14:tracePt t="173170" x="965200" y="3384550"/>
          <p14:tracePt t="173256" x="971550" y="3403600"/>
          <p14:tracePt t="173265" x="971550" y="3429000"/>
          <p14:tracePt t="173272" x="977900" y="3448050"/>
          <p14:tracePt t="173287" x="977900" y="3486150"/>
          <p14:tracePt t="173303" x="977900" y="3505200"/>
          <p14:tracePt t="173357" x="984250" y="3524250"/>
          <p14:tracePt t="173366" x="984250" y="3530600"/>
          <p14:tracePt t="173374" x="996950" y="3549650"/>
          <p14:tracePt t="173387" x="1009650" y="3562350"/>
          <p14:tracePt t="173403" x="1060450" y="3594100"/>
          <p14:tracePt t="173420" x="1136650" y="3638550"/>
          <p14:tracePt t="173439" x="1282700" y="3708400"/>
          <p14:tracePt t="173454" x="1403350" y="3759200"/>
          <p14:tracePt t="173470" x="1524000" y="3797300"/>
          <p14:tracePt t="173487" x="1657350" y="3835400"/>
          <p14:tracePt t="173504" x="1758950" y="3886200"/>
          <p14:tracePt t="173520" x="1822450" y="3924300"/>
          <p14:tracePt t="173537" x="1885950" y="3975100"/>
          <p14:tracePt t="173554" x="1924050" y="4025900"/>
          <p14:tracePt t="173570" x="1962150" y="4083050"/>
          <p14:tracePt t="173589" x="2044700" y="4210050"/>
          <p14:tracePt t="173604" x="2101850" y="4324350"/>
          <p14:tracePt t="173620" x="2133600" y="4400550"/>
          <p14:tracePt t="173637" x="2209800" y="4584700"/>
          <p14:tracePt t="173653" x="2247900" y="4679950"/>
          <p14:tracePt t="173670" x="2279650" y="4749800"/>
          <p14:tracePt t="173688" x="2292350" y="4813300"/>
          <p14:tracePt t="173704" x="2305050" y="4889500"/>
          <p14:tracePt t="173720" x="2311400" y="4953000"/>
          <p14:tracePt t="173737" x="2311400" y="4978400"/>
          <p14:tracePt t="173753" x="2311400" y="5003800"/>
          <p14:tracePt t="173757" x="2317750" y="5029200"/>
          <p14:tracePt t="173770" x="2324100" y="5048250"/>
          <p14:tracePt t="173787" x="2362200" y="5130800"/>
          <p14:tracePt t="173805" x="2425700" y="5238750"/>
          <p14:tracePt t="173820" x="2444750" y="5276850"/>
          <p14:tracePt t="173839" x="2476500" y="5327650"/>
          <p14:tracePt t="173854" x="2489200" y="5372100"/>
          <p14:tracePt t="173870" x="2501900" y="5397500"/>
          <p14:tracePt t="173887" x="2520950" y="5441950"/>
          <p14:tracePt t="173903" x="2552700" y="5467350"/>
          <p14:tracePt t="173920" x="2565400" y="5473700"/>
          <p14:tracePt t="173937" x="2571750" y="5473700"/>
          <p14:tracePt t="173954" x="2584450" y="5473700"/>
          <p14:tracePt t="173970" x="2590800" y="5473700"/>
          <p14:tracePt t="173987" x="2603500" y="5473700"/>
          <p14:tracePt t="174003" x="2616200" y="5467350"/>
          <p14:tracePt t="174020" x="2616200" y="5422900"/>
          <p14:tracePt t="174037" x="2616200" y="5257800"/>
          <p14:tracePt t="174054" x="2559050" y="5092700"/>
          <p14:tracePt t="174070" x="2463800" y="4838700"/>
          <p14:tracePt t="174089" x="2311400" y="4584700"/>
          <p14:tracePt t="174103" x="2038350" y="4235450"/>
          <p14:tracePt t="174120" x="1765300" y="3956050"/>
          <p14:tracePt t="174137" x="1447800" y="3683000"/>
          <p14:tracePt t="174153" x="1212850" y="3517900"/>
          <p14:tracePt t="174170" x="1104900" y="3435350"/>
          <p14:tracePt t="174187" x="1003300" y="3371850"/>
          <p14:tracePt t="174203" x="933450" y="3308350"/>
          <p14:tracePt t="174220" x="857250" y="3251200"/>
          <p14:tracePt t="174237" x="819150" y="3213100"/>
          <p14:tracePt t="174253" x="787400" y="3175000"/>
          <p14:tracePt t="174270" x="723900" y="3124200"/>
          <p14:tracePt t="174287" x="666750" y="3073400"/>
          <p14:tracePt t="174303" x="596900" y="3009900"/>
          <p14:tracePt t="174320" x="539750" y="2965450"/>
          <p14:tracePt t="174340" x="501650" y="2940050"/>
          <p14:tracePt t="174353" x="476250" y="2927350"/>
          <p14:tracePt t="174467" x="482600" y="2927350"/>
          <p14:tracePt t="174469" x="495300" y="2927350"/>
          <p14:tracePt t="174477" x="514350" y="2927350"/>
          <p14:tracePt t="174487" x="520700" y="2914650"/>
          <p14:tracePt t="174504" x="546100" y="2901950"/>
          <p14:tracePt t="174520" x="596900" y="2870200"/>
          <p14:tracePt t="174537" x="641350" y="2832100"/>
          <p14:tracePt t="174553" x="692150" y="2774950"/>
          <p14:tracePt t="174570" x="711200" y="2724150"/>
          <p14:tracePt t="174589" x="717550" y="2673350"/>
          <p14:tracePt t="174603" x="717550" y="2667000"/>
          <p14:tracePt t="174620" x="711200" y="2641600"/>
          <p14:tracePt t="174637" x="666750" y="2641600"/>
          <p14:tracePt t="174654" x="622300" y="2679700"/>
          <p14:tracePt t="174670" x="596900" y="2774950"/>
          <p14:tracePt t="174687" x="577850" y="2921000"/>
          <p14:tracePt t="174704" x="577850" y="3079750"/>
          <p14:tracePt t="174720" x="628650" y="3257550"/>
          <p14:tracePt t="174737" x="749300" y="3473450"/>
          <p14:tracePt t="174754" x="908050" y="3670300"/>
          <p14:tracePt t="174759" x="996950" y="3784600"/>
          <p14:tracePt t="174770" x="1092200" y="3892550"/>
          <p14:tracePt t="174787" x="1301750" y="4133850"/>
          <p14:tracePt t="174803" x="1441450" y="4381500"/>
          <p14:tracePt t="174821" x="1625600" y="4819650"/>
          <p14:tracePt t="174841" x="1689100" y="5016500"/>
          <p14:tracePt t="174853" x="1765300" y="5226050"/>
          <p14:tracePt t="174871" x="1828800" y="5384800"/>
          <p14:tracePt t="174887" x="1885950" y="5461000"/>
          <p14:tracePt t="174903" x="1917700" y="5480050"/>
          <p14:tracePt t="174920" x="1962150" y="5492750"/>
          <p14:tracePt t="174940" x="2019300" y="5492750"/>
          <p14:tracePt t="174954" x="2070100" y="5492750"/>
          <p14:tracePt t="174970" x="2101850" y="5505450"/>
          <p14:tracePt t="174987" x="2114550" y="5505450"/>
          <p14:tracePt t="175003" x="2139950" y="5505450"/>
          <p14:tracePt t="175020" x="2146300" y="5505450"/>
          <p14:tracePt t="175053" x="2184400" y="5537200"/>
          <p14:tracePt t="175070" x="2222500" y="5607050"/>
          <p14:tracePt t="175089" x="2247900" y="5715000"/>
          <p14:tracePt t="175103" x="2273300" y="5848350"/>
          <p14:tracePt t="175120" x="2286000" y="5924550"/>
          <p14:tracePt t="175137" x="2292350" y="5943600"/>
          <p14:tracePt t="175182" x="2298700" y="5943600"/>
          <p14:tracePt t="175198" x="2305050" y="5918200"/>
          <p14:tracePt t="175206" x="2317750" y="5899150"/>
          <p14:tracePt t="175220" x="2324100" y="5854700"/>
          <p14:tracePt t="175237" x="2374900" y="5695950"/>
          <p14:tracePt t="175253" x="2419350" y="5600700"/>
          <p14:tracePt t="175270" x="2444750" y="5537200"/>
          <p14:tracePt t="175286" x="2463800" y="5505450"/>
          <p14:tracePt t="175357" x="2470150" y="5505450"/>
          <p14:tracePt t="175374" x="2482850" y="5505450"/>
          <p14:tracePt t="175381" x="2489200" y="5505450"/>
          <p14:tracePt t="175390" x="2495550" y="5505450"/>
          <p14:tracePt t="175404" x="2508250" y="5511800"/>
          <p14:tracePt t="175420" x="2527300" y="5511800"/>
          <p14:tracePt t="175437" x="2571750" y="5486400"/>
          <p14:tracePt t="175453" x="2590800" y="5461000"/>
          <p14:tracePt t="175470" x="2616200" y="5435600"/>
          <p14:tracePt t="175487" x="2622550" y="5397500"/>
          <p14:tracePt t="175503" x="2635250" y="5340350"/>
          <p14:tracePt t="175520" x="2635250" y="5289550"/>
          <p14:tracePt t="175537" x="2635250" y="5257800"/>
          <p14:tracePt t="175554" x="2635250" y="5226050"/>
          <p14:tracePt t="175570" x="2622550" y="5200650"/>
          <p14:tracePt t="175589" x="2571750" y="5162550"/>
          <p14:tracePt t="175603" x="2552700" y="5156200"/>
          <p14:tracePt t="175620" x="2501900" y="5143500"/>
          <p14:tracePt t="175637" x="2425700" y="5130800"/>
          <p14:tracePt t="175654" x="2387600" y="5130800"/>
          <p14:tracePt t="175670" x="2349500" y="5130800"/>
          <p14:tracePt t="175689" x="2324100" y="5143500"/>
          <p14:tracePt t="175704" x="2298700" y="5168900"/>
          <p14:tracePt t="175720" x="2292350" y="5219700"/>
          <p14:tracePt t="175737" x="2292350" y="5308600"/>
          <p14:tracePt t="175754" x="2292350" y="5410200"/>
          <p14:tracePt t="175760" x="2292350" y="5448300"/>
          <p14:tracePt t="175770" x="2292350" y="5486400"/>
          <p14:tracePt t="175787" x="2305050" y="5537200"/>
          <p14:tracePt t="175803" x="2317750" y="5568950"/>
          <p14:tracePt t="175820" x="2349500" y="5588000"/>
          <p14:tracePt t="175841" x="2419350" y="5600700"/>
          <p14:tracePt t="175854" x="2457450" y="5600700"/>
          <p14:tracePt t="175871" x="2495550" y="5600700"/>
          <p14:tracePt t="175887" x="2527300" y="5588000"/>
          <p14:tracePt t="175903" x="2546350" y="5568950"/>
          <p14:tracePt t="175920" x="2552700" y="5556250"/>
          <p14:tracePt t="175939" x="2559050" y="5549900"/>
          <p14:tracePt t="176043" x="2559050" y="5537200"/>
          <p14:tracePt t="176048" x="2559050" y="5524500"/>
          <p14:tracePt t="176065" x="2559050" y="5511800"/>
          <p14:tracePt t="176070" x="2565400" y="5505450"/>
          <p14:tracePt t="176095" x="2571750" y="5499100"/>
          <p14:tracePt t="176167" x="2571750" y="5492750"/>
          <p14:tracePt t="176191" x="2578100" y="5492750"/>
          <p14:tracePt t="176198" x="2590800" y="5492750"/>
          <p14:tracePt t="176206" x="2603500" y="5492750"/>
          <p14:tracePt t="176220" x="2616200" y="5492750"/>
          <p14:tracePt t="176237" x="2628900" y="5492750"/>
          <p14:tracePt t="176254" x="2654300" y="5492750"/>
          <p14:tracePt t="176262" x="2673350" y="5492750"/>
          <p14:tracePt t="176270" x="2692400" y="5492750"/>
          <p14:tracePt t="176287" x="2736850" y="5486400"/>
          <p14:tracePt t="176303" x="2794000" y="5429250"/>
          <p14:tracePt t="176320" x="2819400" y="5384800"/>
          <p14:tracePt t="176339" x="2832100" y="5346700"/>
          <p14:tracePt t="176353" x="2838450" y="5327650"/>
          <p14:tracePt t="176422" x="2832100" y="5346700"/>
          <p14:tracePt t="176431" x="2813050" y="5391150"/>
          <p14:tracePt t="176438" x="2800350" y="5435600"/>
          <p14:tracePt t="176453" x="2768600" y="5505450"/>
          <p14:tracePt t="176470" x="2768600" y="5524500"/>
          <p14:tracePt t="176487" x="2768600" y="5530850"/>
          <p14:tracePt t="176520" x="2774950" y="5530850"/>
          <p14:tracePt t="176537" x="2825750" y="5480050"/>
          <p14:tracePt t="176553" x="2870200" y="5422900"/>
          <p14:tracePt t="176570" x="2895600" y="5372100"/>
          <p14:tracePt t="176590" x="2914650" y="5353050"/>
          <p14:tracePt t="176623" x="2927350" y="5353050"/>
          <p14:tracePt t="176636" x="2933700" y="5391150"/>
          <p14:tracePt t="176653" x="2946400" y="5435600"/>
          <p14:tracePt t="176670" x="2965450" y="5448300"/>
          <p14:tracePt t="176686" x="2984500" y="5454650"/>
          <p14:tracePt t="176703" x="3003550" y="5454650"/>
          <p14:tracePt t="176720" x="3016250" y="5454650"/>
          <p14:tracePt t="176737" x="3022600" y="5454650"/>
          <p14:tracePt t="176753" x="3035300" y="5448300"/>
          <p14:tracePt t="176757" x="3035300" y="5441950"/>
          <p14:tracePt t="176776" x="3041650" y="5441950"/>
          <p14:tracePt t="176787" x="3048000" y="5435600"/>
          <p14:tracePt t="176803" x="3054350" y="5435600"/>
          <p14:tracePt t="176841" x="3060700" y="5435600"/>
          <p14:tracePt t="176896" x="3067050" y="5435600"/>
          <p14:tracePt t="176927" x="3067050" y="5448300"/>
          <p14:tracePt t="176959" x="3067050" y="5454650"/>
          <p14:tracePt t="176997" x="3079750" y="5454650"/>
          <p14:tracePt t="177007" x="3124200" y="5454650"/>
          <p14:tracePt t="177013" x="3200400" y="5454650"/>
          <p14:tracePt t="177026" x="3276600" y="5461000"/>
          <p14:tracePt t="177037" x="3359150" y="5461000"/>
          <p14:tracePt t="177053" x="3549650" y="5473700"/>
          <p14:tracePt t="177070" x="3594100" y="5473700"/>
          <p14:tracePt t="177089" x="3600450" y="5473700"/>
          <p14:tracePt t="177186" x="3613150" y="5473700"/>
          <p14:tracePt t="177192" x="3619500" y="5473700"/>
          <p14:tracePt t="177203" x="3632200" y="5473700"/>
          <p14:tracePt t="177220" x="3644900" y="5473700"/>
          <p14:tracePt t="177237" x="3651250" y="5473700"/>
          <p14:tracePt t="177734" x="3651250" y="5461000"/>
          <p14:tracePt t="177743" x="3657600" y="5461000"/>
          <p14:tracePt t="177753" x="3663950" y="5461000"/>
          <p14:tracePt t="177781" x="3663950" y="5454650"/>
          <p14:tracePt t="177790" x="3663950" y="5448300"/>
          <p14:tracePt t="177807" x="3663950" y="5441950"/>
          <p14:tracePt t="177822" x="3657600" y="5435600"/>
          <p14:tracePt t="177841" x="3657600" y="5429250"/>
          <p14:tracePt t="177854" x="3657600" y="5422900"/>
          <p14:tracePt t="177870" x="3657600" y="5410200"/>
          <p14:tracePt t="177886" x="3651250" y="5397500"/>
          <p14:tracePt t="177903" x="3644900" y="5378450"/>
          <p14:tracePt t="177920" x="3632200" y="5365750"/>
          <p14:tracePt t="177937" x="3619500" y="5334000"/>
          <p14:tracePt t="177954" x="3613150" y="5321300"/>
          <p14:tracePt t="177970" x="3613150" y="5314950"/>
          <p14:tracePt t="179889" x="3581400" y="5314950"/>
          <p14:tracePt t="179896" x="3467100" y="5270500"/>
          <p14:tracePt t="179906" x="3263900" y="5207000"/>
          <p14:tracePt t="179920" x="2724150" y="5029200"/>
          <p14:tracePt t="179936" x="2279650" y="4914900"/>
          <p14:tracePt t="179953" x="2095500" y="4883150"/>
          <p14:tracePt t="179970" x="2082800" y="4876800"/>
          <p14:tracePt t="179986" x="2082800" y="4870450"/>
          <p14:tracePt t="180003" x="2095500" y="4743450"/>
          <p14:tracePt t="180021" x="2095500" y="4489450"/>
          <p14:tracePt t="180036" x="2095500" y="4375150"/>
          <p14:tracePt t="180053" x="1873250" y="3917950"/>
          <p14:tracePt t="180069" x="1631950" y="3600450"/>
          <p14:tracePt t="180089" x="1358900" y="3352800"/>
          <p14:tracePt t="180103" x="1143000" y="3206750"/>
          <p14:tracePt t="180119" x="1022350" y="3130550"/>
          <p14:tracePt t="180136" x="927100" y="3079750"/>
          <p14:tracePt t="180153" x="882650" y="3073400"/>
          <p14:tracePt t="180169" x="831850" y="3060700"/>
          <p14:tracePt t="180187" x="825500" y="3060700"/>
          <p14:tracePt t="180203" x="812800" y="3060700"/>
          <p14:tracePt t="180221" x="793750" y="3048000"/>
          <p14:tracePt t="180236" x="762000" y="3028950"/>
          <p14:tracePt t="180254" x="679450" y="2997200"/>
          <p14:tracePt t="180270" x="590550" y="2952750"/>
          <p14:tracePt t="180286" x="552450" y="2908300"/>
          <p14:tracePt t="180303" x="533400" y="2851150"/>
          <p14:tracePt t="180319" x="527050" y="2806700"/>
          <p14:tracePt t="180339" x="527050" y="2787650"/>
          <p14:tracePt t="180353" x="527050" y="2781300"/>
          <p14:tracePt t="180415" x="527050" y="2806700"/>
          <p14:tracePt t="180423" x="527050" y="2838450"/>
          <p14:tracePt t="180431" x="527050" y="2908300"/>
          <p14:tracePt t="180439" x="527050" y="2965450"/>
          <p14:tracePt t="180453" x="527050" y="3073400"/>
          <p14:tracePt t="180469" x="558800" y="3175000"/>
          <p14:tracePt t="180486" x="609600" y="3251200"/>
          <p14:tracePt t="180503" x="654050" y="3289300"/>
          <p14:tracePt t="180519" x="704850" y="3289300"/>
          <p14:tracePt t="180537" x="762000" y="3289300"/>
          <p14:tracePt t="180553" x="838200" y="3270250"/>
          <p14:tracePt t="180570" x="939800" y="3200400"/>
          <p14:tracePt t="180590" x="1073150" y="3086100"/>
          <p14:tracePt t="180603" x="1117600" y="3048000"/>
          <p14:tracePt t="180621" x="1193800" y="2933700"/>
          <p14:tracePt t="180637" x="1200150" y="2876550"/>
          <p14:tracePt t="180653" x="1206500" y="2838450"/>
          <p14:tracePt t="180670" x="1206500" y="2800350"/>
          <p14:tracePt t="180688" x="1206500" y="2774950"/>
          <p14:tracePt t="180703" x="1187450" y="2743200"/>
          <p14:tracePt t="180720" x="1155700" y="2717800"/>
          <p14:tracePt t="180737" x="1111250" y="2692400"/>
          <p14:tracePt t="180753" x="1022350" y="2667000"/>
          <p14:tracePt t="180757" x="1003300" y="2660650"/>
          <p14:tracePt t="180769" x="971550" y="2654300"/>
          <p14:tracePt t="180786" x="908050" y="2635250"/>
          <p14:tracePt t="180803" x="863600" y="2628900"/>
          <p14:tracePt t="180819" x="806450" y="2628900"/>
          <p14:tracePt t="180839" x="717550" y="2628900"/>
          <p14:tracePt t="180853" x="654050" y="2628900"/>
          <p14:tracePt t="180870" x="584200" y="2667000"/>
          <p14:tracePt t="180886" x="501650" y="2711450"/>
          <p14:tracePt t="180903" x="419100" y="2774950"/>
          <p14:tracePt t="180919" x="361950" y="2806700"/>
          <p14:tracePt t="180936" x="317500" y="2838450"/>
          <p14:tracePt t="180953" x="279400" y="2863850"/>
          <p14:tracePt t="180969" x="260350" y="2882900"/>
          <p14:tracePt t="180986" x="241300" y="2901950"/>
          <p14:tracePt t="181003" x="241300" y="2921000"/>
          <p14:tracePt t="181019" x="234950" y="2946400"/>
          <p14:tracePt t="181036" x="234950" y="2965450"/>
          <p14:tracePt t="181053" x="234950" y="2971800"/>
          <p14:tracePt t="181110" x="241300" y="2971800"/>
          <p14:tracePt t="181189" x="260350" y="3009900"/>
          <p14:tracePt t="181197" x="285750" y="3054350"/>
          <p14:tracePt t="181206" x="323850" y="3124200"/>
          <p14:tracePt t="181220" x="368300" y="3194050"/>
          <p14:tracePt t="181236" x="501650" y="3365500"/>
          <p14:tracePt t="181253" x="876300" y="3797300"/>
          <p14:tracePt t="181269" x="1219200" y="4178300"/>
          <p14:tracePt t="181286" x="1593850" y="4572000"/>
          <p14:tracePt t="181303" x="1949450" y="4940300"/>
          <p14:tracePt t="181319" x="2266950" y="5245100"/>
          <p14:tracePt t="181336" x="2451100" y="5454650"/>
          <p14:tracePt t="181352" x="2622550" y="5632450"/>
          <p14:tracePt t="181369" x="2768600" y="5746750"/>
          <p14:tracePt t="181386" x="2876550" y="5810250"/>
          <p14:tracePt t="181402" x="2952750" y="5842000"/>
          <p14:tracePt t="181419" x="2984500" y="5842000"/>
          <p14:tracePt t="181436" x="3003550" y="5842000"/>
          <p14:tracePt t="181453" x="3041650" y="5835650"/>
          <p14:tracePt t="181469" x="3054350" y="5822950"/>
          <p14:tracePt t="181486" x="3073400" y="5822950"/>
          <p14:tracePt t="181503" x="3086100" y="5816600"/>
          <p14:tracePt t="181597" x="3098800" y="5810250"/>
          <p14:tracePt t="181606" x="3098800" y="5791200"/>
          <p14:tracePt t="181613" x="3098800" y="5765800"/>
          <p14:tracePt t="181621" x="3098800" y="5740400"/>
          <p14:tracePt t="181636" x="3098800" y="5702300"/>
          <p14:tracePt t="181653" x="3067050" y="5588000"/>
          <p14:tracePt t="181669" x="3003550" y="5505450"/>
          <p14:tracePt t="181686" x="2914650" y="5391150"/>
          <p14:tracePt t="181703" x="2800350" y="5295900"/>
          <p14:tracePt t="181719" x="2692400" y="5232400"/>
          <p14:tracePt t="181736" x="2622550" y="5194300"/>
          <p14:tracePt t="181752" x="2578100" y="5168900"/>
          <p14:tracePt t="181769" x="2565400" y="5168900"/>
          <p14:tracePt t="181873" x="2552700" y="5168900"/>
          <p14:tracePt t="181881" x="2533650" y="5162550"/>
          <p14:tracePt t="181889" x="2508250" y="5149850"/>
          <p14:tracePt t="181903" x="2457450" y="5130800"/>
          <p14:tracePt t="181919" x="2400300" y="5111750"/>
          <p14:tracePt t="181937" x="2374900" y="5105400"/>
          <p14:tracePt t="181953" x="2362200" y="5105400"/>
          <p14:tracePt t="181969" x="2355850" y="5105400"/>
          <p14:tracePt t="181986" x="2336800" y="5105400"/>
          <p14:tracePt t="182003" x="2292350" y="5137150"/>
          <p14:tracePt t="182019" x="2209800" y="5207000"/>
          <p14:tracePt t="182036" x="2114550" y="5321300"/>
          <p14:tracePt t="182053" x="2063750" y="5384800"/>
          <p14:tracePt t="182069" x="2044700" y="5441950"/>
          <p14:tracePt t="182088" x="2044700" y="5505450"/>
          <p14:tracePt t="182103" x="2044700" y="5562600"/>
          <p14:tracePt t="182120" x="2082800" y="5651500"/>
          <p14:tracePt t="182136" x="2114550" y="5708650"/>
          <p14:tracePt t="182153" x="2152650" y="5753100"/>
          <p14:tracePt t="182169" x="2203450" y="5784850"/>
          <p14:tracePt t="182186" x="2260600" y="5803900"/>
          <p14:tracePt t="182203" x="2330450" y="5803900"/>
          <p14:tracePt t="182220" x="2432050" y="5797550"/>
          <p14:tracePt t="182236" x="2546350" y="5727700"/>
          <p14:tracePt t="182253" x="2603500" y="5676900"/>
          <p14:tracePt t="182269" x="2635250" y="5607050"/>
          <p14:tracePt t="182286" x="2660650" y="5530850"/>
          <p14:tracePt t="182303" x="2660650" y="5473700"/>
          <p14:tracePt t="182320" x="2660650" y="5410200"/>
          <p14:tracePt t="182341" x="2660650" y="5378450"/>
          <p14:tracePt t="182353" x="2660650" y="5365750"/>
          <p14:tracePt t="186142" x="2647950" y="5359400"/>
          <p14:tracePt t="186153" x="2616200" y="5346700"/>
          <p14:tracePt t="186158" x="2571750" y="5327650"/>
          <p14:tracePt t="186169" x="2527300" y="5308600"/>
          <p14:tracePt t="186187" x="2457450" y="5276850"/>
          <p14:tracePt t="186202" x="2432050" y="5251450"/>
          <p14:tracePt t="186219" x="2400300" y="5219700"/>
          <p14:tracePt t="186237" x="2336800" y="5156200"/>
          <p14:tracePt t="186253" x="2330450" y="5149850"/>
          <p14:tracePt t="186260" x="2317750" y="5143500"/>
          <p14:tracePt t="186481" x="2317750" y="5130800"/>
          <p14:tracePt t="186488" x="2330450" y="5086350"/>
          <p14:tracePt t="186502" x="2400300" y="4997450"/>
          <p14:tracePt t="186519" x="2451100" y="4908550"/>
          <p14:tracePt t="186536" x="2457450" y="4838700"/>
          <p14:tracePt t="186552" x="2457450" y="4756150"/>
          <p14:tracePt t="186569" x="2457450" y="4660900"/>
          <p14:tracePt t="186588" x="2451100" y="4597400"/>
          <p14:tracePt t="186602" x="2444750" y="4546600"/>
          <p14:tracePt t="186619" x="2444750" y="4489450"/>
          <p14:tracePt t="186636" x="2444750" y="4425950"/>
          <p14:tracePt t="186655" x="2438400" y="4362450"/>
          <p14:tracePt t="186669" x="2419350" y="4279900"/>
          <p14:tracePt t="186686" x="2393950" y="4171950"/>
          <p14:tracePt t="186703" x="2355850" y="4064000"/>
          <p14:tracePt t="186719" x="2343150" y="4000500"/>
          <p14:tracePt t="186736" x="2311400" y="3917950"/>
          <p14:tracePt t="186753" x="2279650" y="3848100"/>
          <p14:tracePt t="186756" x="2266950" y="3822700"/>
          <p14:tracePt t="186769" x="2260600" y="3810000"/>
          <p14:tracePt t="186786" x="2260600" y="3803650"/>
          <p14:tracePt t="186802" x="2254250" y="3797300"/>
          <p14:tracePt t="188823" x="2247900" y="3790950"/>
          <p14:tracePt t="188845" x="2247900" y="3771900"/>
          <p14:tracePt t="188857" x="2247900" y="3759200"/>
          <p14:tracePt t="188871" x="2254250" y="3746500"/>
          <p14:tracePt t="205032" x="2254250" y="3790950"/>
          <p14:tracePt t="205037" x="2197100" y="3905250"/>
          <p14:tracePt t="205051" x="2152650" y="3987800"/>
          <p14:tracePt t="205069" x="2006600" y="4235450"/>
          <p14:tracePt t="205084" x="1930400" y="4349750"/>
          <p14:tracePt t="205101" x="1854200" y="4457700"/>
          <p14:tracePt t="205119" x="1758950" y="4552950"/>
          <p14:tracePt t="205134" x="1676400" y="4597400"/>
          <p14:tracePt t="205152" x="1644650" y="4610100"/>
          <p14:tracePt t="205167" x="1638300" y="4610100"/>
          <p14:tracePt t="205186" x="1606550" y="4610100"/>
          <p14:tracePt t="205201" x="1485900" y="4546600"/>
          <p14:tracePt t="205217" x="1155700" y="4286250"/>
          <p14:tracePt t="205235" x="800100" y="3924300"/>
          <p14:tracePt t="205251" x="495300" y="3657600"/>
          <p14:tracePt t="205258" x="361950" y="3594100"/>
          <p14:tracePt t="205267" x="254000" y="3549650"/>
          <p14:tracePt t="205284" x="50800" y="3486150"/>
          <p14:tracePt t="205423" x="0" y="3276600"/>
          <p14:tracePt t="205434" x="19050" y="3263900"/>
          <p14:tracePt t="205438" x="31750" y="3251200"/>
          <p14:tracePt t="205451" x="44450" y="3232150"/>
          <p14:tracePt t="205468" x="76200" y="3187700"/>
          <p14:tracePt t="205484" x="114300" y="3149600"/>
          <p14:tracePt t="205500" x="146050" y="3136900"/>
          <p14:tracePt t="205517" x="158750" y="3136900"/>
          <p14:tracePt t="205534" x="190500" y="3136900"/>
          <p14:tracePt t="205551" x="241300" y="3168650"/>
          <p14:tracePt t="205567" x="304800" y="3206750"/>
          <p14:tracePt t="205584" x="387350" y="3257550"/>
          <p14:tracePt t="205601" x="501650" y="3295650"/>
          <p14:tracePt t="205621" x="698500" y="3302000"/>
          <p14:tracePt t="205635" x="762000" y="3302000"/>
          <p14:tracePt t="205654" x="927100" y="3276600"/>
          <p14:tracePt t="205667" x="996950" y="3251200"/>
          <p14:tracePt t="205686" x="1098550" y="3206750"/>
          <p14:tracePt t="205701" x="1111250" y="3187700"/>
          <p14:tracePt t="205717" x="1117600" y="3187700"/>
          <p14:tracePt t="205758" x="1085850" y="3187700"/>
          <p14:tracePt t="205767" x="1054100" y="3206750"/>
          <p14:tracePt t="205784" x="952500" y="3327400"/>
          <p14:tracePt t="205801" x="825500" y="3543300"/>
          <p14:tracePt t="205817" x="704850" y="3924300"/>
          <p14:tracePt t="205834" x="654050" y="4387850"/>
          <p14:tracePt t="205851" x="654050" y="4851400"/>
          <p14:tracePt t="205868" x="673100" y="5334000"/>
          <p14:tracePt t="205885" x="762000" y="5568950"/>
          <p14:tracePt t="205903" x="819150" y="5689600"/>
          <p14:tracePt t="205917" x="876300" y="5784850"/>
          <p14:tracePt t="205934" x="895350" y="5835650"/>
          <p14:tracePt t="205951" x="908050" y="5854700"/>
          <p14:tracePt t="206074" x="933450" y="5867400"/>
          <p14:tracePt t="206080" x="971550" y="5880100"/>
          <p14:tracePt t="206091" x="1016000" y="5911850"/>
          <p14:tracePt t="206100" x="1104900" y="5981700"/>
          <p14:tracePt t="206120" x="1168400" y="6019800"/>
          <p14:tracePt t="206136" x="1219200" y="6038850"/>
          <p14:tracePt t="206152" x="1244600" y="6045200"/>
          <p14:tracePt t="206167" x="1289050" y="6038850"/>
          <p14:tracePt t="206186" x="1346200" y="5988050"/>
          <p14:tracePt t="206201" x="1397000" y="5924550"/>
          <p14:tracePt t="206218" x="1447800" y="5835650"/>
          <p14:tracePt t="206234" x="1473200" y="5746750"/>
          <p14:tracePt t="206250" x="1485900" y="5676900"/>
          <p14:tracePt t="206254" x="1485900" y="5638800"/>
          <p14:tracePt t="206267" x="1485900" y="5594350"/>
          <p14:tracePt t="206284" x="1460500" y="5499100"/>
          <p14:tracePt t="206301" x="1403350" y="5435600"/>
          <p14:tracePt t="206317" x="1320800" y="5365750"/>
          <p14:tracePt t="206334" x="1181100" y="5295900"/>
          <p14:tracePt t="206351" x="1022350" y="5257800"/>
          <p14:tracePt t="206367" x="838200" y="5226050"/>
          <p14:tracePt t="206385" x="635000" y="5194300"/>
          <p14:tracePt t="206404" x="488950" y="5194300"/>
          <p14:tracePt t="206417" x="361950" y="5194300"/>
          <p14:tracePt t="206436" x="254000" y="5219700"/>
          <p14:tracePt t="206451" x="184150" y="5270500"/>
          <p14:tracePt t="206468" x="152400" y="5321300"/>
          <p14:tracePt t="206485" x="127000" y="5403850"/>
          <p14:tracePt t="206501" x="120650" y="5568950"/>
          <p14:tracePt t="206518" x="120650" y="5670550"/>
          <p14:tracePt t="206534" x="152400" y="5778500"/>
          <p14:tracePt t="206551" x="209550" y="5861050"/>
          <p14:tracePt t="206567" x="298450" y="5943600"/>
          <p14:tracePt t="206584" x="393700" y="6007100"/>
          <p14:tracePt t="206601" x="533400" y="6032500"/>
          <p14:tracePt t="206620" x="800100" y="6038850"/>
          <p14:tracePt t="206634" x="889000" y="6038850"/>
          <p14:tracePt t="206653" x="1104900" y="5994400"/>
          <p14:tracePt t="206668" x="1143000" y="5981700"/>
          <p14:tracePt t="206687" x="1174750" y="5956300"/>
          <p14:tracePt t="206701" x="1181100" y="5956300"/>
          <p14:tracePt t="206864" x="1187450" y="5949950"/>
          <p14:tracePt t="206911" x="1187450" y="5943600"/>
          <p14:tracePt t="206921" x="1187450" y="5937250"/>
          <p14:tracePt t="206937" x="1225550" y="5924550"/>
          <p14:tracePt t="206951" x="1301750" y="5899150"/>
          <p14:tracePt t="206967" x="1339850" y="5886450"/>
          <p14:tracePt t="206984" x="1390650" y="5873750"/>
          <p14:tracePt t="207001" x="1416050" y="5867400"/>
          <p14:tracePt t="207017" x="1441450" y="5861050"/>
          <p14:tracePt t="207034" x="1466850" y="5854700"/>
          <p14:tracePt t="207051" x="1473200" y="5848350"/>
          <p14:tracePt t="207272" x="1466850" y="5842000"/>
          <p14:tracePt t="208312" x="1466850" y="5835650"/>
          <p14:tracePt t="208317" x="1517650" y="5810250"/>
          <p14:tracePt t="208326" x="1593850" y="5784850"/>
          <p14:tracePt t="208334" x="1644650" y="5784850"/>
          <p14:tracePt t="208351" x="1739900" y="5784850"/>
          <p14:tracePt t="208370" x="1816100" y="5784850"/>
          <p14:tracePt t="208385" x="1885950" y="5784850"/>
          <p14:tracePt t="208402" x="1974850" y="5784850"/>
          <p14:tracePt t="208417" x="2025650" y="5791200"/>
          <p14:tracePt t="208436" x="2032000" y="5791200"/>
          <p14:tracePt t="211622" x="2038350" y="5791200"/>
        </p14:tracePtLst>
      </p14:laserTrace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8" name="ZoneTexte 7"/>
          <p:cNvSpPr txBox="1"/>
          <p:nvPr>
            <p:custDataLst>
              <p:tags r:id="rId3"/>
            </p:custDataLst>
          </p:nvPr>
        </p:nvSpPr>
        <p:spPr>
          <a:xfrm>
            <a:off x="179512" y="914664"/>
            <a:ext cx="3888432" cy="400110"/>
          </a:xfrm>
          <a:prstGeom prst="rect">
            <a:avLst/>
          </a:prstGeom>
          <a:noFill/>
        </p:spPr>
        <p:txBody>
          <a:bodyPr wrap="square" rtlCol="0">
            <a:spAutoFit/>
          </a:bodyPr>
          <a:lstStyle/>
          <a:p>
            <a:pPr algn="just"/>
            <a:r>
              <a:rPr lang="fr-FR" sz="2000" b="1" dirty="0" smtClean="0"/>
              <a:t>Dimension de l’électrode</a:t>
            </a:r>
            <a:endParaRPr lang="fr-FR" sz="2000" dirty="0"/>
          </a:p>
        </p:txBody>
      </p:sp>
      <p:grpSp>
        <p:nvGrpSpPr>
          <p:cNvPr id="18449" name="Groupe 18448"/>
          <p:cNvGrpSpPr/>
          <p:nvPr>
            <p:custDataLst>
              <p:tags r:id="rId4"/>
            </p:custDataLst>
          </p:nvPr>
        </p:nvGrpSpPr>
        <p:grpSpPr>
          <a:xfrm>
            <a:off x="2130932" y="1831827"/>
            <a:ext cx="2289017" cy="2232248"/>
            <a:chOff x="338767" y="1412776"/>
            <a:chExt cx="2289017" cy="2232248"/>
          </a:xfrm>
        </p:grpSpPr>
        <p:sp>
          <p:nvSpPr>
            <p:cNvPr id="18443" name="Forme libre 18442"/>
            <p:cNvSpPr/>
            <p:nvPr/>
          </p:nvSpPr>
          <p:spPr>
            <a:xfrm>
              <a:off x="338767" y="1760219"/>
              <a:ext cx="2289017" cy="1884805"/>
            </a:xfrm>
            <a:custGeom>
              <a:avLst/>
              <a:gdLst>
                <a:gd name="connsiteX0" fmla="*/ 205740 w 1554480"/>
                <a:gd name="connsiteY0" fmla="*/ 22860 h 967740"/>
                <a:gd name="connsiteX1" fmla="*/ 381000 w 1554480"/>
                <a:gd name="connsiteY1" fmla="*/ 60960 h 967740"/>
                <a:gd name="connsiteX2" fmla="*/ 259080 w 1554480"/>
                <a:gd name="connsiteY2" fmla="*/ 83820 h 967740"/>
                <a:gd name="connsiteX3" fmla="*/ 327660 w 1554480"/>
                <a:gd name="connsiteY3" fmla="*/ 129540 h 967740"/>
                <a:gd name="connsiteX4" fmla="*/ 205740 w 1554480"/>
                <a:gd name="connsiteY4" fmla="*/ 129540 h 967740"/>
                <a:gd name="connsiteX5" fmla="*/ 365760 w 1554480"/>
                <a:gd name="connsiteY5" fmla="*/ 175260 h 967740"/>
                <a:gd name="connsiteX6" fmla="*/ 213360 w 1554480"/>
                <a:gd name="connsiteY6" fmla="*/ 182880 h 967740"/>
                <a:gd name="connsiteX7" fmla="*/ 381000 w 1554480"/>
                <a:gd name="connsiteY7" fmla="*/ 205740 h 967740"/>
                <a:gd name="connsiteX8" fmla="*/ 190500 w 1554480"/>
                <a:gd name="connsiteY8" fmla="*/ 243840 h 967740"/>
                <a:gd name="connsiteX9" fmla="*/ 342900 w 1554480"/>
                <a:gd name="connsiteY9" fmla="*/ 312420 h 967740"/>
                <a:gd name="connsiteX10" fmla="*/ 213360 w 1554480"/>
                <a:gd name="connsiteY10" fmla="*/ 304800 h 967740"/>
                <a:gd name="connsiteX11" fmla="*/ 365760 w 1554480"/>
                <a:gd name="connsiteY11" fmla="*/ 350520 h 967740"/>
                <a:gd name="connsiteX12" fmla="*/ 213360 w 1554480"/>
                <a:gd name="connsiteY12" fmla="*/ 365760 h 967740"/>
                <a:gd name="connsiteX13" fmla="*/ 373380 w 1554480"/>
                <a:gd name="connsiteY13" fmla="*/ 426720 h 967740"/>
                <a:gd name="connsiteX14" fmla="*/ 198120 w 1554480"/>
                <a:gd name="connsiteY14" fmla="*/ 426720 h 967740"/>
                <a:gd name="connsiteX15" fmla="*/ 358140 w 1554480"/>
                <a:gd name="connsiteY15" fmla="*/ 480060 h 967740"/>
                <a:gd name="connsiteX16" fmla="*/ 228600 w 1554480"/>
                <a:gd name="connsiteY16" fmla="*/ 487680 h 967740"/>
                <a:gd name="connsiteX17" fmla="*/ 350520 w 1554480"/>
                <a:gd name="connsiteY17" fmla="*/ 502920 h 967740"/>
                <a:gd name="connsiteX18" fmla="*/ 228600 w 1554480"/>
                <a:gd name="connsiteY18" fmla="*/ 541020 h 967740"/>
                <a:gd name="connsiteX19" fmla="*/ 342900 w 1554480"/>
                <a:gd name="connsiteY19" fmla="*/ 556260 h 967740"/>
                <a:gd name="connsiteX20" fmla="*/ 228600 w 1554480"/>
                <a:gd name="connsiteY20" fmla="*/ 586740 h 967740"/>
                <a:gd name="connsiteX21" fmla="*/ 358140 w 1554480"/>
                <a:gd name="connsiteY21" fmla="*/ 632460 h 967740"/>
                <a:gd name="connsiteX22" fmla="*/ 220980 w 1554480"/>
                <a:gd name="connsiteY22" fmla="*/ 655320 h 967740"/>
                <a:gd name="connsiteX23" fmla="*/ 365760 w 1554480"/>
                <a:gd name="connsiteY23" fmla="*/ 662940 h 967740"/>
                <a:gd name="connsiteX24" fmla="*/ 243840 w 1554480"/>
                <a:gd name="connsiteY24" fmla="*/ 716280 h 967740"/>
                <a:gd name="connsiteX25" fmla="*/ 388620 w 1554480"/>
                <a:gd name="connsiteY25" fmla="*/ 716280 h 967740"/>
                <a:gd name="connsiteX26" fmla="*/ 403860 w 1554480"/>
                <a:gd name="connsiteY26" fmla="*/ 769620 h 967740"/>
                <a:gd name="connsiteX27" fmla="*/ 464820 w 1554480"/>
                <a:gd name="connsiteY27" fmla="*/ 708660 h 967740"/>
                <a:gd name="connsiteX28" fmla="*/ 464820 w 1554480"/>
                <a:gd name="connsiteY28" fmla="*/ 784860 h 967740"/>
                <a:gd name="connsiteX29" fmla="*/ 510540 w 1554480"/>
                <a:gd name="connsiteY29" fmla="*/ 716280 h 967740"/>
                <a:gd name="connsiteX30" fmla="*/ 525780 w 1554480"/>
                <a:gd name="connsiteY30" fmla="*/ 800100 h 967740"/>
                <a:gd name="connsiteX31" fmla="*/ 556260 w 1554480"/>
                <a:gd name="connsiteY31" fmla="*/ 746760 h 967740"/>
                <a:gd name="connsiteX32" fmla="*/ 594360 w 1554480"/>
                <a:gd name="connsiteY32" fmla="*/ 784860 h 967740"/>
                <a:gd name="connsiteX33" fmla="*/ 601980 w 1554480"/>
                <a:gd name="connsiteY33" fmla="*/ 731520 h 967740"/>
                <a:gd name="connsiteX34" fmla="*/ 640080 w 1554480"/>
                <a:gd name="connsiteY34" fmla="*/ 815340 h 967740"/>
                <a:gd name="connsiteX35" fmla="*/ 685800 w 1554480"/>
                <a:gd name="connsiteY35" fmla="*/ 746760 h 967740"/>
                <a:gd name="connsiteX36" fmla="*/ 723900 w 1554480"/>
                <a:gd name="connsiteY36" fmla="*/ 822960 h 967740"/>
                <a:gd name="connsiteX37" fmla="*/ 754380 w 1554480"/>
                <a:gd name="connsiteY37" fmla="*/ 746760 h 967740"/>
                <a:gd name="connsiteX38" fmla="*/ 784860 w 1554480"/>
                <a:gd name="connsiteY38" fmla="*/ 830580 h 967740"/>
                <a:gd name="connsiteX39" fmla="*/ 815340 w 1554480"/>
                <a:gd name="connsiteY39" fmla="*/ 762000 h 967740"/>
                <a:gd name="connsiteX40" fmla="*/ 838200 w 1554480"/>
                <a:gd name="connsiteY40" fmla="*/ 830580 h 967740"/>
                <a:gd name="connsiteX41" fmla="*/ 906780 w 1554480"/>
                <a:gd name="connsiteY41" fmla="*/ 777240 h 967740"/>
                <a:gd name="connsiteX42" fmla="*/ 906780 w 1554480"/>
                <a:gd name="connsiteY42" fmla="*/ 777240 h 967740"/>
                <a:gd name="connsiteX43" fmla="*/ 952500 w 1554480"/>
                <a:gd name="connsiteY43" fmla="*/ 769620 h 967740"/>
                <a:gd name="connsiteX44" fmla="*/ 967740 w 1554480"/>
                <a:gd name="connsiteY44" fmla="*/ 830580 h 967740"/>
                <a:gd name="connsiteX45" fmla="*/ 1005840 w 1554480"/>
                <a:gd name="connsiteY45" fmla="*/ 777240 h 967740"/>
                <a:gd name="connsiteX46" fmla="*/ 1066800 w 1554480"/>
                <a:gd name="connsiteY46" fmla="*/ 838200 h 967740"/>
                <a:gd name="connsiteX47" fmla="*/ 1059180 w 1554480"/>
                <a:gd name="connsiteY47" fmla="*/ 769620 h 967740"/>
                <a:gd name="connsiteX48" fmla="*/ 1059180 w 1554480"/>
                <a:gd name="connsiteY48" fmla="*/ 769620 h 967740"/>
                <a:gd name="connsiteX49" fmla="*/ 1143000 w 1554480"/>
                <a:gd name="connsiteY49" fmla="*/ 739140 h 967740"/>
                <a:gd name="connsiteX50" fmla="*/ 1028700 w 1554480"/>
                <a:gd name="connsiteY50" fmla="*/ 716280 h 967740"/>
                <a:gd name="connsiteX51" fmla="*/ 1165860 w 1554480"/>
                <a:gd name="connsiteY51" fmla="*/ 693420 h 967740"/>
                <a:gd name="connsiteX52" fmla="*/ 1043940 w 1554480"/>
                <a:gd name="connsiteY52" fmla="*/ 678180 h 967740"/>
                <a:gd name="connsiteX53" fmla="*/ 1150620 w 1554480"/>
                <a:gd name="connsiteY53" fmla="*/ 640080 h 967740"/>
                <a:gd name="connsiteX54" fmla="*/ 1051560 w 1554480"/>
                <a:gd name="connsiteY54" fmla="*/ 624840 h 967740"/>
                <a:gd name="connsiteX55" fmla="*/ 1181100 w 1554480"/>
                <a:gd name="connsiteY55" fmla="*/ 601980 h 967740"/>
                <a:gd name="connsiteX56" fmla="*/ 1036320 w 1554480"/>
                <a:gd name="connsiteY56" fmla="*/ 579120 h 967740"/>
                <a:gd name="connsiteX57" fmla="*/ 1211580 w 1554480"/>
                <a:gd name="connsiteY57" fmla="*/ 533400 h 967740"/>
                <a:gd name="connsiteX58" fmla="*/ 1082040 w 1554480"/>
                <a:gd name="connsiteY58" fmla="*/ 533400 h 967740"/>
                <a:gd name="connsiteX59" fmla="*/ 1165860 w 1554480"/>
                <a:gd name="connsiteY59" fmla="*/ 510540 h 967740"/>
                <a:gd name="connsiteX60" fmla="*/ 1051560 w 1554480"/>
                <a:gd name="connsiteY60" fmla="*/ 480060 h 967740"/>
                <a:gd name="connsiteX61" fmla="*/ 1150620 w 1554480"/>
                <a:gd name="connsiteY61" fmla="*/ 449580 h 967740"/>
                <a:gd name="connsiteX62" fmla="*/ 1059180 w 1554480"/>
                <a:gd name="connsiteY62" fmla="*/ 426720 h 967740"/>
                <a:gd name="connsiteX63" fmla="*/ 1158240 w 1554480"/>
                <a:gd name="connsiteY63" fmla="*/ 388620 h 967740"/>
                <a:gd name="connsiteX64" fmla="*/ 1059180 w 1554480"/>
                <a:gd name="connsiteY64" fmla="*/ 381000 h 967740"/>
                <a:gd name="connsiteX65" fmla="*/ 1173480 w 1554480"/>
                <a:gd name="connsiteY65" fmla="*/ 335280 h 967740"/>
                <a:gd name="connsiteX66" fmla="*/ 1066800 w 1554480"/>
                <a:gd name="connsiteY66" fmla="*/ 312420 h 967740"/>
                <a:gd name="connsiteX67" fmla="*/ 1188720 w 1554480"/>
                <a:gd name="connsiteY67" fmla="*/ 297180 h 967740"/>
                <a:gd name="connsiteX68" fmla="*/ 1059180 w 1554480"/>
                <a:gd name="connsiteY68" fmla="*/ 251460 h 967740"/>
                <a:gd name="connsiteX69" fmla="*/ 1188720 w 1554480"/>
                <a:gd name="connsiteY69" fmla="*/ 198120 h 967740"/>
                <a:gd name="connsiteX70" fmla="*/ 1089660 w 1554480"/>
                <a:gd name="connsiteY70" fmla="*/ 182880 h 967740"/>
                <a:gd name="connsiteX71" fmla="*/ 1203960 w 1554480"/>
                <a:gd name="connsiteY71" fmla="*/ 152400 h 967740"/>
                <a:gd name="connsiteX72" fmla="*/ 1074420 w 1554480"/>
                <a:gd name="connsiteY72" fmla="*/ 129540 h 967740"/>
                <a:gd name="connsiteX73" fmla="*/ 1188720 w 1554480"/>
                <a:gd name="connsiteY73" fmla="*/ 68580 h 967740"/>
                <a:gd name="connsiteX74" fmla="*/ 1554480 w 1554480"/>
                <a:gd name="connsiteY74" fmla="*/ 76200 h 967740"/>
                <a:gd name="connsiteX75" fmla="*/ 1554480 w 1554480"/>
                <a:gd name="connsiteY75" fmla="*/ 967740 h 967740"/>
                <a:gd name="connsiteX76" fmla="*/ 0 w 1554480"/>
                <a:gd name="connsiteY76" fmla="*/ 929640 h 967740"/>
                <a:gd name="connsiteX77" fmla="*/ 7620 w 1554480"/>
                <a:gd name="connsiteY77" fmla="*/ 0 h 967740"/>
                <a:gd name="connsiteX78" fmla="*/ 205740 w 1554480"/>
                <a:gd name="connsiteY78" fmla="*/ 22860 h 967740"/>
                <a:gd name="connsiteX0" fmla="*/ 198120 w 1546860"/>
                <a:gd name="connsiteY0" fmla="*/ 22860 h 967740"/>
                <a:gd name="connsiteX1" fmla="*/ 373380 w 1546860"/>
                <a:gd name="connsiteY1" fmla="*/ 60960 h 967740"/>
                <a:gd name="connsiteX2" fmla="*/ 251460 w 1546860"/>
                <a:gd name="connsiteY2" fmla="*/ 83820 h 967740"/>
                <a:gd name="connsiteX3" fmla="*/ 320040 w 1546860"/>
                <a:gd name="connsiteY3" fmla="*/ 129540 h 967740"/>
                <a:gd name="connsiteX4" fmla="*/ 198120 w 1546860"/>
                <a:gd name="connsiteY4" fmla="*/ 129540 h 967740"/>
                <a:gd name="connsiteX5" fmla="*/ 358140 w 1546860"/>
                <a:gd name="connsiteY5" fmla="*/ 175260 h 967740"/>
                <a:gd name="connsiteX6" fmla="*/ 205740 w 1546860"/>
                <a:gd name="connsiteY6" fmla="*/ 182880 h 967740"/>
                <a:gd name="connsiteX7" fmla="*/ 373380 w 1546860"/>
                <a:gd name="connsiteY7" fmla="*/ 205740 h 967740"/>
                <a:gd name="connsiteX8" fmla="*/ 182880 w 1546860"/>
                <a:gd name="connsiteY8" fmla="*/ 243840 h 967740"/>
                <a:gd name="connsiteX9" fmla="*/ 335280 w 1546860"/>
                <a:gd name="connsiteY9" fmla="*/ 312420 h 967740"/>
                <a:gd name="connsiteX10" fmla="*/ 205740 w 1546860"/>
                <a:gd name="connsiteY10" fmla="*/ 304800 h 967740"/>
                <a:gd name="connsiteX11" fmla="*/ 358140 w 1546860"/>
                <a:gd name="connsiteY11" fmla="*/ 350520 h 967740"/>
                <a:gd name="connsiteX12" fmla="*/ 205740 w 1546860"/>
                <a:gd name="connsiteY12" fmla="*/ 365760 h 967740"/>
                <a:gd name="connsiteX13" fmla="*/ 365760 w 1546860"/>
                <a:gd name="connsiteY13" fmla="*/ 426720 h 967740"/>
                <a:gd name="connsiteX14" fmla="*/ 190500 w 1546860"/>
                <a:gd name="connsiteY14" fmla="*/ 426720 h 967740"/>
                <a:gd name="connsiteX15" fmla="*/ 350520 w 1546860"/>
                <a:gd name="connsiteY15" fmla="*/ 480060 h 967740"/>
                <a:gd name="connsiteX16" fmla="*/ 220980 w 1546860"/>
                <a:gd name="connsiteY16" fmla="*/ 487680 h 967740"/>
                <a:gd name="connsiteX17" fmla="*/ 342900 w 1546860"/>
                <a:gd name="connsiteY17" fmla="*/ 502920 h 967740"/>
                <a:gd name="connsiteX18" fmla="*/ 220980 w 1546860"/>
                <a:gd name="connsiteY18" fmla="*/ 541020 h 967740"/>
                <a:gd name="connsiteX19" fmla="*/ 335280 w 1546860"/>
                <a:gd name="connsiteY19" fmla="*/ 556260 h 967740"/>
                <a:gd name="connsiteX20" fmla="*/ 220980 w 1546860"/>
                <a:gd name="connsiteY20" fmla="*/ 586740 h 967740"/>
                <a:gd name="connsiteX21" fmla="*/ 350520 w 1546860"/>
                <a:gd name="connsiteY21" fmla="*/ 632460 h 967740"/>
                <a:gd name="connsiteX22" fmla="*/ 213360 w 1546860"/>
                <a:gd name="connsiteY22" fmla="*/ 655320 h 967740"/>
                <a:gd name="connsiteX23" fmla="*/ 358140 w 1546860"/>
                <a:gd name="connsiteY23" fmla="*/ 662940 h 967740"/>
                <a:gd name="connsiteX24" fmla="*/ 236220 w 1546860"/>
                <a:gd name="connsiteY24" fmla="*/ 716280 h 967740"/>
                <a:gd name="connsiteX25" fmla="*/ 381000 w 1546860"/>
                <a:gd name="connsiteY25" fmla="*/ 716280 h 967740"/>
                <a:gd name="connsiteX26" fmla="*/ 396240 w 1546860"/>
                <a:gd name="connsiteY26" fmla="*/ 769620 h 967740"/>
                <a:gd name="connsiteX27" fmla="*/ 457200 w 1546860"/>
                <a:gd name="connsiteY27" fmla="*/ 708660 h 967740"/>
                <a:gd name="connsiteX28" fmla="*/ 457200 w 1546860"/>
                <a:gd name="connsiteY28" fmla="*/ 784860 h 967740"/>
                <a:gd name="connsiteX29" fmla="*/ 502920 w 1546860"/>
                <a:gd name="connsiteY29" fmla="*/ 716280 h 967740"/>
                <a:gd name="connsiteX30" fmla="*/ 518160 w 1546860"/>
                <a:gd name="connsiteY30" fmla="*/ 800100 h 967740"/>
                <a:gd name="connsiteX31" fmla="*/ 548640 w 1546860"/>
                <a:gd name="connsiteY31" fmla="*/ 746760 h 967740"/>
                <a:gd name="connsiteX32" fmla="*/ 586740 w 1546860"/>
                <a:gd name="connsiteY32" fmla="*/ 784860 h 967740"/>
                <a:gd name="connsiteX33" fmla="*/ 594360 w 1546860"/>
                <a:gd name="connsiteY33" fmla="*/ 731520 h 967740"/>
                <a:gd name="connsiteX34" fmla="*/ 632460 w 1546860"/>
                <a:gd name="connsiteY34" fmla="*/ 815340 h 967740"/>
                <a:gd name="connsiteX35" fmla="*/ 678180 w 1546860"/>
                <a:gd name="connsiteY35" fmla="*/ 746760 h 967740"/>
                <a:gd name="connsiteX36" fmla="*/ 716280 w 1546860"/>
                <a:gd name="connsiteY36" fmla="*/ 822960 h 967740"/>
                <a:gd name="connsiteX37" fmla="*/ 746760 w 1546860"/>
                <a:gd name="connsiteY37" fmla="*/ 746760 h 967740"/>
                <a:gd name="connsiteX38" fmla="*/ 777240 w 1546860"/>
                <a:gd name="connsiteY38" fmla="*/ 830580 h 967740"/>
                <a:gd name="connsiteX39" fmla="*/ 807720 w 1546860"/>
                <a:gd name="connsiteY39" fmla="*/ 762000 h 967740"/>
                <a:gd name="connsiteX40" fmla="*/ 830580 w 1546860"/>
                <a:gd name="connsiteY40" fmla="*/ 830580 h 967740"/>
                <a:gd name="connsiteX41" fmla="*/ 899160 w 1546860"/>
                <a:gd name="connsiteY41" fmla="*/ 777240 h 967740"/>
                <a:gd name="connsiteX42" fmla="*/ 899160 w 1546860"/>
                <a:gd name="connsiteY42" fmla="*/ 777240 h 967740"/>
                <a:gd name="connsiteX43" fmla="*/ 944880 w 1546860"/>
                <a:gd name="connsiteY43" fmla="*/ 769620 h 967740"/>
                <a:gd name="connsiteX44" fmla="*/ 960120 w 1546860"/>
                <a:gd name="connsiteY44" fmla="*/ 830580 h 967740"/>
                <a:gd name="connsiteX45" fmla="*/ 998220 w 1546860"/>
                <a:gd name="connsiteY45" fmla="*/ 777240 h 967740"/>
                <a:gd name="connsiteX46" fmla="*/ 1059180 w 1546860"/>
                <a:gd name="connsiteY46" fmla="*/ 838200 h 967740"/>
                <a:gd name="connsiteX47" fmla="*/ 1051560 w 1546860"/>
                <a:gd name="connsiteY47" fmla="*/ 769620 h 967740"/>
                <a:gd name="connsiteX48" fmla="*/ 1051560 w 1546860"/>
                <a:gd name="connsiteY48" fmla="*/ 769620 h 967740"/>
                <a:gd name="connsiteX49" fmla="*/ 1135380 w 1546860"/>
                <a:gd name="connsiteY49" fmla="*/ 739140 h 967740"/>
                <a:gd name="connsiteX50" fmla="*/ 1021080 w 1546860"/>
                <a:gd name="connsiteY50" fmla="*/ 716280 h 967740"/>
                <a:gd name="connsiteX51" fmla="*/ 1158240 w 1546860"/>
                <a:gd name="connsiteY51" fmla="*/ 693420 h 967740"/>
                <a:gd name="connsiteX52" fmla="*/ 1036320 w 1546860"/>
                <a:gd name="connsiteY52" fmla="*/ 678180 h 967740"/>
                <a:gd name="connsiteX53" fmla="*/ 1143000 w 1546860"/>
                <a:gd name="connsiteY53" fmla="*/ 640080 h 967740"/>
                <a:gd name="connsiteX54" fmla="*/ 1043940 w 1546860"/>
                <a:gd name="connsiteY54" fmla="*/ 624840 h 967740"/>
                <a:gd name="connsiteX55" fmla="*/ 1173480 w 1546860"/>
                <a:gd name="connsiteY55" fmla="*/ 601980 h 967740"/>
                <a:gd name="connsiteX56" fmla="*/ 1028700 w 1546860"/>
                <a:gd name="connsiteY56" fmla="*/ 579120 h 967740"/>
                <a:gd name="connsiteX57" fmla="*/ 1203960 w 1546860"/>
                <a:gd name="connsiteY57" fmla="*/ 533400 h 967740"/>
                <a:gd name="connsiteX58" fmla="*/ 1074420 w 1546860"/>
                <a:gd name="connsiteY58" fmla="*/ 533400 h 967740"/>
                <a:gd name="connsiteX59" fmla="*/ 1158240 w 1546860"/>
                <a:gd name="connsiteY59" fmla="*/ 510540 h 967740"/>
                <a:gd name="connsiteX60" fmla="*/ 1043940 w 1546860"/>
                <a:gd name="connsiteY60" fmla="*/ 480060 h 967740"/>
                <a:gd name="connsiteX61" fmla="*/ 1143000 w 1546860"/>
                <a:gd name="connsiteY61" fmla="*/ 449580 h 967740"/>
                <a:gd name="connsiteX62" fmla="*/ 1051560 w 1546860"/>
                <a:gd name="connsiteY62" fmla="*/ 426720 h 967740"/>
                <a:gd name="connsiteX63" fmla="*/ 1150620 w 1546860"/>
                <a:gd name="connsiteY63" fmla="*/ 388620 h 967740"/>
                <a:gd name="connsiteX64" fmla="*/ 1051560 w 1546860"/>
                <a:gd name="connsiteY64" fmla="*/ 381000 h 967740"/>
                <a:gd name="connsiteX65" fmla="*/ 1165860 w 1546860"/>
                <a:gd name="connsiteY65" fmla="*/ 335280 h 967740"/>
                <a:gd name="connsiteX66" fmla="*/ 1059180 w 1546860"/>
                <a:gd name="connsiteY66" fmla="*/ 312420 h 967740"/>
                <a:gd name="connsiteX67" fmla="*/ 1181100 w 1546860"/>
                <a:gd name="connsiteY67" fmla="*/ 297180 h 967740"/>
                <a:gd name="connsiteX68" fmla="*/ 1051560 w 1546860"/>
                <a:gd name="connsiteY68" fmla="*/ 251460 h 967740"/>
                <a:gd name="connsiteX69" fmla="*/ 1181100 w 1546860"/>
                <a:gd name="connsiteY69" fmla="*/ 198120 h 967740"/>
                <a:gd name="connsiteX70" fmla="*/ 1082040 w 1546860"/>
                <a:gd name="connsiteY70" fmla="*/ 182880 h 967740"/>
                <a:gd name="connsiteX71" fmla="*/ 1196340 w 1546860"/>
                <a:gd name="connsiteY71" fmla="*/ 152400 h 967740"/>
                <a:gd name="connsiteX72" fmla="*/ 1066800 w 1546860"/>
                <a:gd name="connsiteY72" fmla="*/ 129540 h 967740"/>
                <a:gd name="connsiteX73" fmla="*/ 1181100 w 1546860"/>
                <a:gd name="connsiteY73" fmla="*/ 68580 h 967740"/>
                <a:gd name="connsiteX74" fmla="*/ 1546860 w 1546860"/>
                <a:gd name="connsiteY74" fmla="*/ 76200 h 967740"/>
                <a:gd name="connsiteX75" fmla="*/ 1546860 w 1546860"/>
                <a:gd name="connsiteY75" fmla="*/ 967740 h 967740"/>
                <a:gd name="connsiteX76" fmla="*/ 2661 w 1546860"/>
                <a:gd name="connsiteY76" fmla="*/ 967098 h 967740"/>
                <a:gd name="connsiteX77" fmla="*/ 0 w 1546860"/>
                <a:gd name="connsiteY77" fmla="*/ 0 h 967740"/>
                <a:gd name="connsiteX78" fmla="*/ 198120 w 1546860"/>
                <a:gd name="connsiteY78" fmla="*/ 22860 h 967740"/>
                <a:gd name="connsiteX0" fmla="*/ 195459 w 1544199"/>
                <a:gd name="connsiteY0" fmla="*/ 0 h 944880"/>
                <a:gd name="connsiteX1" fmla="*/ 370719 w 1544199"/>
                <a:gd name="connsiteY1" fmla="*/ 38100 h 944880"/>
                <a:gd name="connsiteX2" fmla="*/ 248799 w 1544199"/>
                <a:gd name="connsiteY2" fmla="*/ 60960 h 944880"/>
                <a:gd name="connsiteX3" fmla="*/ 317379 w 1544199"/>
                <a:gd name="connsiteY3" fmla="*/ 106680 h 944880"/>
                <a:gd name="connsiteX4" fmla="*/ 195459 w 1544199"/>
                <a:gd name="connsiteY4" fmla="*/ 106680 h 944880"/>
                <a:gd name="connsiteX5" fmla="*/ 355479 w 1544199"/>
                <a:gd name="connsiteY5" fmla="*/ 152400 h 944880"/>
                <a:gd name="connsiteX6" fmla="*/ 203079 w 1544199"/>
                <a:gd name="connsiteY6" fmla="*/ 160020 h 944880"/>
                <a:gd name="connsiteX7" fmla="*/ 370719 w 1544199"/>
                <a:gd name="connsiteY7" fmla="*/ 182880 h 944880"/>
                <a:gd name="connsiteX8" fmla="*/ 180219 w 1544199"/>
                <a:gd name="connsiteY8" fmla="*/ 220980 h 944880"/>
                <a:gd name="connsiteX9" fmla="*/ 332619 w 1544199"/>
                <a:gd name="connsiteY9" fmla="*/ 289560 h 944880"/>
                <a:gd name="connsiteX10" fmla="*/ 203079 w 1544199"/>
                <a:gd name="connsiteY10" fmla="*/ 281940 h 944880"/>
                <a:gd name="connsiteX11" fmla="*/ 355479 w 1544199"/>
                <a:gd name="connsiteY11" fmla="*/ 327660 h 944880"/>
                <a:gd name="connsiteX12" fmla="*/ 203079 w 1544199"/>
                <a:gd name="connsiteY12" fmla="*/ 342900 h 944880"/>
                <a:gd name="connsiteX13" fmla="*/ 363099 w 1544199"/>
                <a:gd name="connsiteY13" fmla="*/ 403860 h 944880"/>
                <a:gd name="connsiteX14" fmla="*/ 187839 w 1544199"/>
                <a:gd name="connsiteY14" fmla="*/ 403860 h 944880"/>
                <a:gd name="connsiteX15" fmla="*/ 347859 w 1544199"/>
                <a:gd name="connsiteY15" fmla="*/ 457200 h 944880"/>
                <a:gd name="connsiteX16" fmla="*/ 218319 w 1544199"/>
                <a:gd name="connsiteY16" fmla="*/ 464820 h 944880"/>
                <a:gd name="connsiteX17" fmla="*/ 340239 w 1544199"/>
                <a:gd name="connsiteY17" fmla="*/ 480060 h 944880"/>
                <a:gd name="connsiteX18" fmla="*/ 218319 w 1544199"/>
                <a:gd name="connsiteY18" fmla="*/ 518160 h 944880"/>
                <a:gd name="connsiteX19" fmla="*/ 332619 w 1544199"/>
                <a:gd name="connsiteY19" fmla="*/ 533400 h 944880"/>
                <a:gd name="connsiteX20" fmla="*/ 218319 w 1544199"/>
                <a:gd name="connsiteY20" fmla="*/ 563880 h 944880"/>
                <a:gd name="connsiteX21" fmla="*/ 347859 w 1544199"/>
                <a:gd name="connsiteY21" fmla="*/ 609600 h 944880"/>
                <a:gd name="connsiteX22" fmla="*/ 210699 w 1544199"/>
                <a:gd name="connsiteY22" fmla="*/ 632460 h 944880"/>
                <a:gd name="connsiteX23" fmla="*/ 355479 w 1544199"/>
                <a:gd name="connsiteY23" fmla="*/ 640080 h 944880"/>
                <a:gd name="connsiteX24" fmla="*/ 233559 w 1544199"/>
                <a:gd name="connsiteY24" fmla="*/ 693420 h 944880"/>
                <a:gd name="connsiteX25" fmla="*/ 378339 w 1544199"/>
                <a:gd name="connsiteY25" fmla="*/ 693420 h 944880"/>
                <a:gd name="connsiteX26" fmla="*/ 393579 w 1544199"/>
                <a:gd name="connsiteY26" fmla="*/ 746760 h 944880"/>
                <a:gd name="connsiteX27" fmla="*/ 454539 w 1544199"/>
                <a:gd name="connsiteY27" fmla="*/ 685800 h 944880"/>
                <a:gd name="connsiteX28" fmla="*/ 454539 w 1544199"/>
                <a:gd name="connsiteY28" fmla="*/ 762000 h 944880"/>
                <a:gd name="connsiteX29" fmla="*/ 500259 w 1544199"/>
                <a:gd name="connsiteY29" fmla="*/ 693420 h 944880"/>
                <a:gd name="connsiteX30" fmla="*/ 515499 w 1544199"/>
                <a:gd name="connsiteY30" fmla="*/ 777240 h 944880"/>
                <a:gd name="connsiteX31" fmla="*/ 545979 w 1544199"/>
                <a:gd name="connsiteY31" fmla="*/ 723900 h 944880"/>
                <a:gd name="connsiteX32" fmla="*/ 584079 w 1544199"/>
                <a:gd name="connsiteY32" fmla="*/ 762000 h 944880"/>
                <a:gd name="connsiteX33" fmla="*/ 591699 w 1544199"/>
                <a:gd name="connsiteY33" fmla="*/ 708660 h 944880"/>
                <a:gd name="connsiteX34" fmla="*/ 629799 w 1544199"/>
                <a:gd name="connsiteY34" fmla="*/ 792480 h 944880"/>
                <a:gd name="connsiteX35" fmla="*/ 675519 w 1544199"/>
                <a:gd name="connsiteY35" fmla="*/ 723900 h 944880"/>
                <a:gd name="connsiteX36" fmla="*/ 713619 w 1544199"/>
                <a:gd name="connsiteY36" fmla="*/ 800100 h 944880"/>
                <a:gd name="connsiteX37" fmla="*/ 744099 w 1544199"/>
                <a:gd name="connsiteY37" fmla="*/ 723900 h 944880"/>
                <a:gd name="connsiteX38" fmla="*/ 774579 w 1544199"/>
                <a:gd name="connsiteY38" fmla="*/ 807720 h 944880"/>
                <a:gd name="connsiteX39" fmla="*/ 805059 w 1544199"/>
                <a:gd name="connsiteY39" fmla="*/ 739140 h 944880"/>
                <a:gd name="connsiteX40" fmla="*/ 827919 w 1544199"/>
                <a:gd name="connsiteY40" fmla="*/ 807720 h 944880"/>
                <a:gd name="connsiteX41" fmla="*/ 896499 w 1544199"/>
                <a:gd name="connsiteY41" fmla="*/ 754380 h 944880"/>
                <a:gd name="connsiteX42" fmla="*/ 896499 w 1544199"/>
                <a:gd name="connsiteY42" fmla="*/ 754380 h 944880"/>
                <a:gd name="connsiteX43" fmla="*/ 942219 w 1544199"/>
                <a:gd name="connsiteY43" fmla="*/ 746760 h 944880"/>
                <a:gd name="connsiteX44" fmla="*/ 957459 w 1544199"/>
                <a:gd name="connsiteY44" fmla="*/ 807720 h 944880"/>
                <a:gd name="connsiteX45" fmla="*/ 995559 w 1544199"/>
                <a:gd name="connsiteY45" fmla="*/ 754380 h 944880"/>
                <a:gd name="connsiteX46" fmla="*/ 1056519 w 1544199"/>
                <a:gd name="connsiteY46" fmla="*/ 815340 h 944880"/>
                <a:gd name="connsiteX47" fmla="*/ 1048899 w 1544199"/>
                <a:gd name="connsiteY47" fmla="*/ 746760 h 944880"/>
                <a:gd name="connsiteX48" fmla="*/ 1048899 w 1544199"/>
                <a:gd name="connsiteY48" fmla="*/ 746760 h 944880"/>
                <a:gd name="connsiteX49" fmla="*/ 1132719 w 1544199"/>
                <a:gd name="connsiteY49" fmla="*/ 716280 h 944880"/>
                <a:gd name="connsiteX50" fmla="*/ 1018419 w 1544199"/>
                <a:gd name="connsiteY50" fmla="*/ 693420 h 944880"/>
                <a:gd name="connsiteX51" fmla="*/ 1155579 w 1544199"/>
                <a:gd name="connsiteY51" fmla="*/ 670560 h 944880"/>
                <a:gd name="connsiteX52" fmla="*/ 1033659 w 1544199"/>
                <a:gd name="connsiteY52" fmla="*/ 655320 h 944880"/>
                <a:gd name="connsiteX53" fmla="*/ 1140339 w 1544199"/>
                <a:gd name="connsiteY53" fmla="*/ 617220 h 944880"/>
                <a:gd name="connsiteX54" fmla="*/ 1041279 w 1544199"/>
                <a:gd name="connsiteY54" fmla="*/ 601980 h 944880"/>
                <a:gd name="connsiteX55" fmla="*/ 1170819 w 1544199"/>
                <a:gd name="connsiteY55" fmla="*/ 579120 h 944880"/>
                <a:gd name="connsiteX56" fmla="*/ 1026039 w 1544199"/>
                <a:gd name="connsiteY56" fmla="*/ 556260 h 944880"/>
                <a:gd name="connsiteX57" fmla="*/ 1201299 w 1544199"/>
                <a:gd name="connsiteY57" fmla="*/ 510540 h 944880"/>
                <a:gd name="connsiteX58" fmla="*/ 1071759 w 1544199"/>
                <a:gd name="connsiteY58" fmla="*/ 510540 h 944880"/>
                <a:gd name="connsiteX59" fmla="*/ 1155579 w 1544199"/>
                <a:gd name="connsiteY59" fmla="*/ 487680 h 944880"/>
                <a:gd name="connsiteX60" fmla="*/ 1041279 w 1544199"/>
                <a:gd name="connsiteY60" fmla="*/ 457200 h 944880"/>
                <a:gd name="connsiteX61" fmla="*/ 1140339 w 1544199"/>
                <a:gd name="connsiteY61" fmla="*/ 426720 h 944880"/>
                <a:gd name="connsiteX62" fmla="*/ 1048899 w 1544199"/>
                <a:gd name="connsiteY62" fmla="*/ 403860 h 944880"/>
                <a:gd name="connsiteX63" fmla="*/ 1147959 w 1544199"/>
                <a:gd name="connsiteY63" fmla="*/ 365760 h 944880"/>
                <a:gd name="connsiteX64" fmla="*/ 1048899 w 1544199"/>
                <a:gd name="connsiteY64" fmla="*/ 358140 h 944880"/>
                <a:gd name="connsiteX65" fmla="*/ 1163199 w 1544199"/>
                <a:gd name="connsiteY65" fmla="*/ 312420 h 944880"/>
                <a:gd name="connsiteX66" fmla="*/ 1056519 w 1544199"/>
                <a:gd name="connsiteY66" fmla="*/ 289560 h 944880"/>
                <a:gd name="connsiteX67" fmla="*/ 1178439 w 1544199"/>
                <a:gd name="connsiteY67" fmla="*/ 274320 h 944880"/>
                <a:gd name="connsiteX68" fmla="*/ 1048899 w 1544199"/>
                <a:gd name="connsiteY68" fmla="*/ 228600 h 944880"/>
                <a:gd name="connsiteX69" fmla="*/ 1178439 w 1544199"/>
                <a:gd name="connsiteY69" fmla="*/ 175260 h 944880"/>
                <a:gd name="connsiteX70" fmla="*/ 1079379 w 1544199"/>
                <a:gd name="connsiteY70" fmla="*/ 160020 h 944880"/>
                <a:gd name="connsiteX71" fmla="*/ 1193679 w 1544199"/>
                <a:gd name="connsiteY71" fmla="*/ 129540 h 944880"/>
                <a:gd name="connsiteX72" fmla="*/ 1064139 w 1544199"/>
                <a:gd name="connsiteY72" fmla="*/ 106680 h 944880"/>
                <a:gd name="connsiteX73" fmla="*/ 1178439 w 1544199"/>
                <a:gd name="connsiteY73" fmla="*/ 45720 h 944880"/>
                <a:gd name="connsiteX74" fmla="*/ 1544199 w 1544199"/>
                <a:gd name="connsiteY74" fmla="*/ 53340 h 944880"/>
                <a:gd name="connsiteX75" fmla="*/ 1544199 w 1544199"/>
                <a:gd name="connsiteY75" fmla="*/ 944880 h 944880"/>
                <a:gd name="connsiteX76" fmla="*/ 0 w 1544199"/>
                <a:gd name="connsiteY76" fmla="*/ 944238 h 944880"/>
                <a:gd name="connsiteX77" fmla="*/ 2480 w 1544199"/>
                <a:gd name="connsiteY77" fmla="*/ 18344 h 944880"/>
                <a:gd name="connsiteX78" fmla="*/ 195459 w 1544199"/>
                <a:gd name="connsiteY78" fmla="*/ 0 h 944880"/>
                <a:gd name="connsiteX0" fmla="*/ 190318 w 1544199"/>
                <a:gd name="connsiteY0" fmla="*/ 4131 h 926536"/>
                <a:gd name="connsiteX1" fmla="*/ 370719 w 1544199"/>
                <a:gd name="connsiteY1" fmla="*/ 19756 h 926536"/>
                <a:gd name="connsiteX2" fmla="*/ 248799 w 1544199"/>
                <a:gd name="connsiteY2" fmla="*/ 42616 h 926536"/>
                <a:gd name="connsiteX3" fmla="*/ 317379 w 1544199"/>
                <a:gd name="connsiteY3" fmla="*/ 88336 h 926536"/>
                <a:gd name="connsiteX4" fmla="*/ 195459 w 1544199"/>
                <a:gd name="connsiteY4" fmla="*/ 88336 h 926536"/>
                <a:gd name="connsiteX5" fmla="*/ 355479 w 1544199"/>
                <a:gd name="connsiteY5" fmla="*/ 134056 h 926536"/>
                <a:gd name="connsiteX6" fmla="*/ 203079 w 1544199"/>
                <a:gd name="connsiteY6" fmla="*/ 141676 h 926536"/>
                <a:gd name="connsiteX7" fmla="*/ 370719 w 1544199"/>
                <a:gd name="connsiteY7" fmla="*/ 164536 h 926536"/>
                <a:gd name="connsiteX8" fmla="*/ 180219 w 1544199"/>
                <a:gd name="connsiteY8" fmla="*/ 202636 h 926536"/>
                <a:gd name="connsiteX9" fmla="*/ 332619 w 1544199"/>
                <a:gd name="connsiteY9" fmla="*/ 271216 h 926536"/>
                <a:gd name="connsiteX10" fmla="*/ 203079 w 1544199"/>
                <a:gd name="connsiteY10" fmla="*/ 263596 h 926536"/>
                <a:gd name="connsiteX11" fmla="*/ 355479 w 1544199"/>
                <a:gd name="connsiteY11" fmla="*/ 309316 h 926536"/>
                <a:gd name="connsiteX12" fmla="*/ 203079 w 1544199"/>
                <a:gd name="connsiteY12" fmla="*/ 324556 h 926536"/>
                <a:gd name="connsiteX13" fmla="*/ 363099 w 1544199"/>
                <a:gd name="connsiteY13" fmla="*/ 385516 h 926536"/>
                <a:gd name="connsiteX14" fmla="*/ 187839 w 1544199"/>
                <a:gd name="connsiteY14" fmla="*/ 385516 h 926536"/>
                <a:gd name="connsiteX15" fmla="*/ 347859 w 1544199"/>
                <a:gd name="connsiteY15" fmla="*/ 438856 h 926536"/>
                <a:gd name="connsiteX16" fmla="*/ 218319 w 1544199"/>
                <a:gd name="connsiteY16" fmla="*/ 446476 h 926536"/>
                <a:gd name="connsiteX17" fmla="*/ 340239 w 1544199"/>
                <a:gd name="connsiteY17" fmla="*/ 461716 h 926536"/>
                <a:gd name="connsiteX18" fmla="*/ 218319 w 1544199"/>
                <a:gd name="connsiteY18" fmla="*/ 499816 h 926536"/>
                <a:gd name="connsiteX19" fmla="*/ 332619 w 1544199"/>
                <a:gd name="connsiteY19" fmla="*/ 515056 h 926536"/>
                <a:gd name="connsiteX20" fmla="*/ 218319 w 1544199"/>
                <a:gd name="connsiteY20" fmla="*/ 545536 h 926536"/>
                <a:gd name="connsiteX21" fmla="*/ 347859 w 1544199"/>
                <a:gd name="connsiteY21" fmla="*/ 591256 h 926536"/>
                <a:gd name="connsiteX22" fmla="*/ 210699 w 1544199"/>
                <a:gd name="connsiteY22" fmla="*/ 614116 h 926536"/>
                <a:gd name="connsiteX23" fmla="*/ 355479 w 1544199"/>
                <a:gd name="connsiteY23" fmla="*/ 621736 h 926536"/>
                <a:gd name="connsiteX24" fmla="*/ 233559 w 1544199"/>
                <a:gd name="connsiteY24" fmla="*/ 675076 h 926536"/>
                <a:gd name="connsiteX25" fmla="*/ 378339 w 1544199"/>
                <a:gd name="connsiteY25" fmla="*/ 675076 h 926536"/>
                <a:gd name="connsiteX26" fmla="*/ 393579 w 1544199"/>
                <a:gd name="connsiteY26" fmla="*/ 728416 h 926536"/>
                <a:gd name="connsiteX27" fmla="*/ 454539 w 1544199"/>
                <a:gd name="connsiteY27" fmla="*/ 667456 h 926536"/>
                <a:gd name="connsiteX28" fmla="*/ 454539 w 1544199"/>
                <a:gd name="connsiteY28" fmla="*/ 743656 h 926536"/>
                <a:gd name="connsiteX29" fmla="*/ 500259 w 1544199"/>
                <a:gd name="connsiteY29" fmla="*/ 675076 h 926536"/>
                <a:gd name="connsiteX30" fmla="*/ 515499 w 1544199"/>
                <a:gd name="connsiteY30" fmla="*/ 758896 h 926536"/>
                <a:gd name="connsiteX31" fmla="*/ 545979 w 1544199"/>
                <a:gd name="connsiteY31" fmla="*/ 705556 h 926536"/>
                <a:gd name="connsiteX32" fmla="*/ 584079 w 1544199"/>
                <a:gd name="connsiteY32" fmla="*/ 743656 h 926536"/>
                <a:gd name="connsiteX33" fmla="*/ 591699 w 1544199"/>
                <a:gd name="connsiteY33" fmla="*/ 690316 h 926536"/>
                <a:gd name="connsiteX34" fmla="*/ 629799 w 1544199"/>
                <a:gd name="connsiteY34" fmla="*/ 774136 h 926536"/>
                <a:gd name="connsiteX35" fmla="*/ 675519 w 1544199"/>
                <a:gd name="connsiteY35" fmla="*/ 705556 h 926536"/>
                <a:gd name="connsiteX36" fmla="*/ 713619 w 1544199"/>
                <a:gd name="connsiteY36" fmla="*/ 781756 h 926536"/>
                <a:gd name="connsiteX37" fmla="*/ 744099 w 1544199"/>
                <a:gd name="connsiteY37" fmla="*/ 705556 h 926536"/>
                <a:gd name="connsiteX38" fmla="*/ 774579 w 1544199"/>
                <a:gd name="connsiteY38" fmla="*/ 789376 h 926536"/>
                <a:gd name="connsiteX39" fmla="*/ 805059 w 1544199"/>
                <a:gd name="connsiteY39" fmla="*/ 720796 h 926536"/>
                <a:gd name="connsiteX40" fmla="*/ 827919 w 1544199"/>
                <a:gd name="connsiteY40" fmla="*/ 789376 h 926536"/>
                <a:gd name="connsiteX41" fmla="*/ 896499 w 1544199"/>
                <a:gd name="connsiteY41" fmla="*/ 736036 h 926536"/>
                <a:gd name="connsiteX42" fmla="*/ 896499 w 1544199"/>
                <a:gd name="connsiteY42" fmla="*/ 736036 h 926536"/>
                <a:gd name="connsiteX43" fmla="*/ 942219 w 1544199"/>
                <a:gd name="connsiteY43" fmla="*/ 728416 h 926536"/>
                <a:gd name="connsiteX44" fmla="*/ 957459 w 1544199"/>
                <a:gd name="connsiteY44" fmla="*/ 789376 h 926536"/>
                <a:gd name="connsiteX45" fmla="*/ 995559 w 1544199"/>
                <a:gd name="connsiteY45" fmla="*/ 736036 h 926536"/>
                <a:gd name="connsiteX46" fmla="*/ 1056519 w 1544199"/>
                <a:gd name="connsiteY46" fmla="*/ 796996 h 926536"/>
                <a:gd name="connsiteX47" fmla="*/ 1048899 w 1544199"/>
                <a:gd name="connsiteY47" fmla="*/ 728416 h 926536"/>
                <a:gd name="connsiteX48" fmla="*/ 1048899 w 1544199"/>
                <a:gd name="connsiteY48" fmla="*/ 728416 h 926536"/>
                <a:gd name="connsiteX49" fmla="*/ 1132719 w 1544199"/>
                <a:gd name="connsiteY49" fmla="*/ 697936 h 926536"/>
                <a:gd name="connsiteX50" fmla="*/ 1018419 w 1544199"/>
                <a:gd name="connsiteY50" fmla="*/ 675076 h 926536"/>
                <a:gd name="connsiteX51" fmla="*/ 1155579 w 1544199"/>
                <a:gd name="connsiteY51" fmla="*/ 652216 h 926536"/>
                <a:gd name="connsiteX52" fmla="*/ 1033659 w 1544199"/>
                <a:gd name="connsiteY52" fmla="*/ 636976 h 926536"/>
                <a:gd name="connsiteX53" fmla="*/ 1140339 w 1544199"/>
                <a:gd name="connsiteY53" fmla="*/ 598876 h 926536"/>
                <a:gd name="connsiteX54" fmla="*/ 1041279 w 1544199"/>
                <a:gd name="connsiteY54" fmla="*/ 583636 h 926536"/>
                <a:gd name="connsiteX55" fmla="*/ 1170819 w 1544199"/>
                <a:gd name="connsiteY55" fmla="*/ 560776 h 926536"/>
                <a:gd name="connsiteX56" fmla="*/ 1026039 w 1544199"/>
                <a:gd name="connsiteY56" fmla="*/ 537916 h 926536"/>
                <a:gd name="connsiteX57" fmla="*/ 1201299 w 1544199"/>
                <a:gd name="connsiteY57" fmla="*/ 492196 h 926536"/>
                <a:gd name="connsiteX58" fmla="*/ 1071759 w 1544199"/>
                <a:gd name="connsiteY58" fmla="*/ 492196 h 926536"/>
                <a:gd name="connsiteX59" fmla="*/ 1155579 w 1544199"/>
                <a:gd name="connsiteY59" fmla="*/ 469336 h 926536"/>
                <a:gd name="connsiteX60" fmla="*/ 1041279 w 1544199"/>
                <a:gd name="connsiteY60" fmla="*/ 438856 h 926536"/>
                <a:gd name="connsiteX61" fmla="*/ 1140339 w 1544199"/>
                <a:gd name="connsiteY61" fmla="*/ 408376 h 926536"/>
                <a:gd name="connsiteX62" fmla="*/ 1048899 w 1544199"/>
                <a:gd name="connsiteY62" fmla="*/ 385516 h 926536"/>
                <a:gd name="connsiteX63" fmla="*/ 1147959 w 1544199"/>
                <a:gd name="connsiteY63" fmla="*/ 347416 h 926536"/>
                <a:gd name="connsiteX64" fmla="*/ 1048899 w 1544199"/>
                <a:gd name="connsiteY64" fmla="*/ 339796 h 926536"/>
                <a:gd name="connsiteX65" fmla="*/ 1163199 w 1544199"/>
                <a:gd name="connsiteY65" fmla="*/ 294076 h 926536"/>
                <a:gd name="connsiteX66" fmla="*/ 1056519 w 1544199"/>
                <a:gd name="connsiteY66" fmla="*/ 271216 h 926536"/>
                <a:gd name="connsiteX67" fmla="*/ 1178439 w 1544199"/>
                <a:gd name="connsiteY67" fmla="*/ 255976 h 926536"/>
                <a:gd name="connsiteX68" fmla="*/ 1048899 w 1544199"/>
                <a:gd name="connsiteY68" fmla="*/ 210256 h 926536"/>
                <a:gd name="connsiteX69" fmla="*/ 1178439 w 1544199"/>
                <a:gd name="connsiteY69" fmla="*/ 156916 h 926536"/>
                <a:gd name="connsiteX70" fmla="*/ 1079379 w 1544199"/>
                <a:gd name="connsiteY70" fmla="*/ 141676 h 926536"/>
                <a:gd name="connsiteX71" fmla="*/ 1193679 w 1544199"/>
                <a:gd name="connsiteY71" fmla="*/ 111196 h 926536"/>
                <a:gd name="connsiteX72" fmla="*/ 1064139 w 1544199"/>
                <a:gd name="connsiteY72" fmla="*/ 88336 h 926536"/>
                <a:gd name="connsiteX73" fmla="*/ 1178439 w 1544199"/>
                <a:gd name="connsiteY73" fmla="*/ 27376 h 926536"/>
                <a:gd name="connsiteX74" fmla="*/ 1544199 w 1544199"/>
                <a:gd name="connsiteY74" fmla="*/ 34996 h 926536"/>
                <a:gd name="connsiteX75" fmla="*/ 1544199 w 1544199"/>
                <a:gd name="connsiteY75" fmla="*/ 926536 h 926536"/>
                <a:gd name="connsiteX76" fmla="*/ 0 w 1544199"/>
                <a:gd name="connsiteY76" fmla="*/ 925894 h 926536"/>
                <a:gd name="connsiteX77" fmla="*/ 2480 w 1544199"/>
                <a:gd name="connsiteY77" fmla="*/ 0 h 926536"/>
                <a:gd name="connsiteX78" fmla="*/ 190318 w 1544199"/>
                <a:gd name="connsiteY78" fmla="*/ 4131 h 92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544199" h="926536">
                  <a:moveTo>
                    <a:pt x="190318" y="4131"/>
                  </a:moveTo>
                  <a:lnTo>
                    <a:pt x="370719" y="19756"/>
                  </a:lnTo>
                  <a:lnTo>
                    <a:pt x="248799" y="42616"/>
                  </a:lnTo>
                  <a:lnTo>
                    <a:pt x="317379" y="88336"/>
                  </a:lnTo>
                  <a:lnTo>
                    <a:pt x="195459" y="88336"/>
                  </a:lnTo>
                  <a:lnTo>
                    <a:pt x="355479" y="134056"/>
                  </a:lnTo>
                  <a:lnTo>
                    <a:pt x="203079" y="141676"/>
                  </a:lnTo>
                  <a:lnTo>
                    <a:pt x="370719" y="164536"/>
                  </a:lnTo>
                  <a:lnTo>
                    <a:pt x="180219" y="202636"/>
                  </a:lnTo>
                  <a:lnTo>
                    <a:pt x="332619" y="271216"/>
                  </a:lnTo>
                  <a:lnTo>
                    <a:pt x="203079" y="263596"/>
                  </a:lnTo>
                  <a:lnTo>
                    <a:pt x="355479" y="309316"/>
                  </a:lnTo>
                  <a:lnTo>
                    <a:pt x="203079" y="324556"/>
                  </a:lnTo>
                  <a:lnTo>
                    <a:pt x="363099" y="385516"/>
                  </a:lnTo>
                  <a:lnTo>
                    <a:pt x="187839" y="385516"/>
                  </a:lnTo>
                  <a:lnTo>
                    <a:pt x="347859" y="438856"/>
                  </a:lnTo>
                  <a:lnTo>
                    <a:pt x="218319" y="446476"/>
                  </a:lnTo>
                  <a:lnTo>
                    <a:pt x="340239" y="461716"/>
                  </a:lnTo>
                  <a:lnTo>
                    <a:pt x="218319" y="499816"/>
                  </a:lnTo>
                  <a:lnTo>
                    <a:pt x="332619" y="515056"/>
                  </a:lnTo>
                  <a:lnTo>
                    <a:pt x="218319" y="545536"/>
                  </a:lnTo>
                  <a:lnTo>
                    <a:pt x="347859" y="591256"/>
                  </a:lnTo>
                  <a:lnTo>
                    <a:pt x="210699" y="614116"/>
                  </a:lnTo>
                  <a:lnTo>
                    <a:pt x="355479" y="621736"/>
                  </a:lnTo>
                  <a:lnTo>
                    <a:pt x="233559" y="675076"/>
                  </a:lnTo>
                  <a:lnTo>
                    <a:pt x="378339" y="675076"/>
                  </a:lnTo>
                  <a:lnTo>
                    <a:pt x="393579" y="728416"/>
                  </a:lnTo>
                  <a:lnTo>
                    <a:pt x="454539" y="667456"/>
                  </a:lnTo>
                  <a:lnTo>
                    <a:pt x="454539" y="743656"/>
                  </a:lnTo>
                  <a:lnTo>
                    <a:pt x="500259" y="675076"/>
                  </a:lnTo>
                  <a:lnTo>
                    <a:pt x="515499" y="758896"/>
                  </a:lnTo>
                  <a:lnTo>
                    <a:pt x="545979" y="705556"/>
                  </a:lnTo>
                  <a:lnTo>
                    <a:pt x="584079" y="743656"/>
                  </a:lnTo>
                  <a:lnTo>
                    <a:pt x="591699" y="690316"/>
                  </a:lnTo>
                  <a:lnTo>
                    <a:pt x="629799" y="774136"/>
                  </a:lnTo>
                  <a:lnTo>
                    <a:pt x="675519" y="705556"/>
                  </a:lnTo>
                  <a:lnTo>
                    <a:pt x="713619" y="781756"/>
                  </a:lnTo>
                  <a:lnTo>
                    <a:pt x="744099" y="705556"/>
                  </a:lnTo>
                  <a:lnTo>
                    <a:pt x="774579" y="789376"/>
                  </a:lnTo>
                  <a:lnTo>
                    <a:pt x="805059" y="720796"/>
                  </a:lnTo>
                  <a:lnTo>
                    <a:pt x="827919" y="789376"/>
                  </a:lnTo>
                  <a:lnTo>
                    <a:pt x="896499" y="736036"/>
                  </a:lnTo>
                  <a:lnTo>
                    <a:pt x="896499" y="736036"/>
                  </a:lnTo>
                  <a:lnTo>
                    <a:pt x="942219" y="728416"/>
                  </a:lnTo>
                  <a:lnTo>
                    <a:pt x="957459" y="789376"/>
                  </a:lnTo>
                  <a:lnTo>
                    <a:pt x="995559" y="736036"/>
                  </a:lnTo>
                  <a:lnTo>
                    <a:pt x="1056519" y="796996"/>
                  </a:lnTo>
                  <a:lnTo>
                    <a:pt x="1048899" y="728416"/>
                  </a:lnTo>
                  <a:lnTo>
                    <a:pt x="1048899" y="728416"/>
                  </a:lnTo>
                  <a:lnTo>
                    <a:pt x="1132719" y="697936"/>
                  </a:lnTo>
                  <a:lnTo>
                    <a:pt x="1018419" y="675076"/>
                  </a:lnTo>
                  <a:lnTo>
                    <a:pt x="1155579" y="652216"/>
                  </a:lnTo>
                  <a:lnTo>
                    <a:pt x="1033659" y="636976"/>
                  </a:lnTo>
                  <a:lnTo>
                    <a:pt x="1140339" y="598876"/>
                  </a:lnTo>
                  <a:lnTo>
                    <a:pt x="1041279" y="583636"/>
                  </a:lnTo>
                  <a:lnTo>
                    <a:pt x="1170819" y="560776"/>
                  </a:lnTo>
                  <a:lnTo>
                    <a:pt x="1026039" y="537916"/>
                  </a:lnTo>
                  <a:lnTo>
                    <a:pt x="1201299" y="492196"/>
                  </a:lnTo>
                  <a:lnTo>
                    <a:pt x="1071759" y="492196"/>
                  </a:lnTo>
                  <a:lnTo>
                    <a:pt x="1155579" y="469336"/>
                  </a:lnTo>
                  <a:lnTo>
                    <a:pt x="1041279" y="438856"/>
                  </a:lnTo>
                  <a:lnTo>
                    <a:pt x="1140339" y="408376"/>
                  </a:lnTo>
                  <a:lnTo>
                    <a:pt x="1048899" y="385516"/>
                  </a:lnTo>
                  <a:lnTo>
                    <a:pt x="1147959" y="347416"/>
                  </a:lnTo>
                  <a:lnTo>
                    <a:pt x="1048899" y="339796"/>
                  </a:lnTo>
                  <a:lnTo>
                    <a:pt x="1163199" y="294076"/>
                  </a:lnTo>
                  <a:lnTo>
                    <a:pt x="1056519" y="271216"/>
                  </a:lnTo>
                  <a:lnTo>
                    <a:pt x="1178439" y="255976"/>
                  </a:lnTo>
                  <a:lnTo>
                    <a:pt x="1048899" y="210256"/>
                  </a:lnTo>
                  <a:lnTo>
                    <a:pt x="1178439" y="156916"/>
                  </a:lnTo>
                  <a:lnTo>
                    <a:pt x="1079379" y="141676"/>
                  </a:lnTo>
                  <a:lnTo>
                    <a:pt x="1193679" y="111196"/>
                  </a:lnTo>
                  <a:lnTo>
                    <a:pt x="1064139" y="88336"/>
                  </a:lnTo>
                  <a:lnTo>
                    <a:pt x="1178439" y="27376"/>
                  </a:lnTo>
                  <a:lnTo>
                    <a:pt x="1544199" y="34996"/>
                  </a:lnTo>
                  <a:lnTo>
                    <a:pt x="1544199" y="926536"/>
                  </a:lnTo>
                  <a:lnTo>
                    <a:pt x="0" y="925894"/>
                  </a:lnTo>
                  <a:cubicBezTo>
                    <a:pt x="827" y="617263"/>
                    <a:pt x="1653" y="308631"/>
                    <a:pt x="2480" y="0"/>
                  </a:cubicBezTo>
                  <a:lnTo>
                    <a:pt x="190318" y="4131"/>
                  </a:lnTo>
                  <a:close/>
                </a:path>
              </a:pathLst>
            </a:cu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44" name="Rectangle 18443"/>
            <p:cNvSpPr/>
            <p:nvPr/>
          </p:nvSpPr>
          <p:spPr>
            <a:xfrm>
              <a:off x="1066468" y="1412776"/>
              <a:ext cx="648072" cy="1584176"/>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45" name="Éclair 18444"/>
            <p:cNvSpPr/>
            <p:nvPr/>
          </p:nvSpPr>
          <p:spPr>
            <a:xfrm rot="9690504">
              <a:off x="1760097" y="1729375"/>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Éclair 85"/>
            <p:cNvSpPr/>
            <p:nvPr/>
          </p:nvSpPr>
          <p:spPr>
            <a:xfrm rot="9902851">
              <a:off x="1728614" y="2190106"/>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Éclair 86"/>
            <p:cNvSpPr/>
            <p:nvPr/>
          </p:nvSpPr>
          <p:spPr>
            <a:xfrm rot="16395040">
              <a:off x="823493" y="2095654"/>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Éclair 87"/>
            <p:cNvSpPr/>
            <p:nvPr/>
          </p:nvSpPr>
          <p:spPr>
            <a:xfrm rot="16623924">
              <a:off x="807724" y="1742253"/>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Éclair 88"/>
            <p:cNvSpPr/>
            <p:nvPr/>
          </p:nvSpPr>
          <p:spPr>
            <a:xfrm rot="9902851">
              <a:off x="1728613" y="2635066"/>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Éclair 89"/>
            <p:cNvSpPr/>
            <p:nvPr/>
          </p:nvSpPr>
          <p:spPr>
            <a:xfrm rot="16395040">
              <a:off x="833993" y="2767289"/>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Éclair 90"/>
            <p:cNvSpPr/>
            <p:nvPr/>
          </p:nvSpPr>
          <p:spPr>
            <a:xfrm rot="9902851">
              <a:off x="1437231" y="3008417"/>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8456" name="Groupe 18455"/>
          <p:cNvGrpSpPr/>
          <p:nvPr>
            <p:custDataLst>
              <p:tags r:id="rId5"/>
            </p:custDataLst>
          </p:nvPr>
        </p:nvGrpSpPr>
        <p:grpSpPr>
          <a:xfrm>
            <a:off x="3275440" y="2964090"/>
            <a:ext cx="697627" cy="1617201"/>
            <a:chOff x="1460416" y="3815529"/>
            <a:chExt cx="697627" cy="1617201"/>
          </a:xfrm>
        </p:grpSpPr>
        <p:cxnSp>
          <p:nvCxnSpPr>
            <p:cNvPr id="18447" name="Connecteur droit 18446"/>
            <p:cNvCxnSpPr/>
            <p:nvPr/>
          </p:nvCxnSpPr>
          <p:spPr>
            <a:xfrm flipH="1">
              <a:off x="1689162" y="3861048"/>
              <a:ext cx="10139" cy="1296144"/>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Connecteur droit 93"/>
            <p:cNvCxnSpPr/>
            <p:nvPr/>
          </p:nvCxnSpPr>
          <p:spPr>
            <a:xfrm>
              <a:off x="1857940" y="3815529"/>
              <a:ext cx="1340" cy="1350831"/>
            </a:xfrm>
            <a:prstGeom prst="line">
              <a:avLst/>
            </a:prstGeom>
          </p:spPr>
          <p:style>
            <a:lnRef idx="1">
              <a:schemeClr val="accent1"/>
            </a:lnRef>
            <a:fillRef idx="0">
              <a:schemeClr val="accent1"/>
            </a:fillRef>
            <a:effectRef idx="0">
              <a:schemeClr val="accent1"/>
            </a:effectRef>
            <a:fontRef idx="minor">
              <a:schemeClr val="tx1"/>
            </a:fontRef>
          </p:style>
        </p:cxnSp>
        <p:sp>
          <p:nvSpPr>
            <p:cNvPr id="18451" name="ZoneTexte 18450"/>
            <p:cNvSpPr txBox="1"/>
            <p:nvPr/>
          </p:nvSpPr>
          <p:spPr>
            <a:xfrm>
              <a:off x="1460416" y="5124953"/>
              <a:ext cx="697627" cy="307777"/>
            </a:xfrm>
            <a:prstGeom prst="rect">
              <a:avLst/>
            </a:prstGeom>
            <a:noFill/>
          </p:spPr>
          <p:txBody>
            <a:bodyPr wrap="none" rtlCol="0">
              <a:spAutoFit/>
            </a:bodyPr>
            <a:lstStyle/>
            <a:p>
              <a:r>
                <a:rPr lang="fr-FR" sz="1400" dirty="0" smtClean="0"/>
                <a:t>DME/2</a:t>
              </a:r>
              <a:endParaRPr lang="fr-FR" sz="1400" dirty="0"/>
            </a:p>
          </p:txBody>
        </p:sp>
        <p:cxnSp>
          <p:nvCxnSpPr>
            <p:cNvPr id="18453" name="Connecteur droit avec flèche 18452"/>
            <p:cNvCxnSpPr/>
            <p:nvPr/>
          </p:nvCxnSpPr>
          <p:spPr>
            <a:xfrm>
              <a:off x="1699301" y="5013176"/>
              <a:ext cx="159979" cy="0"/>
            </a:xfrm>
            <a:prstGeom prst="straightConnector1">
              <a:avLst/>
            </a:prstGeom>
            <a:ln>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grpSp>
        <p:nvGrpSpPr>
          <p:cNvPr id="18457" name="Groupe 18456"/>
          <p:cNvGrpSpPr/>
          <p:nvPr>
            <p:custDataLst>
              <p:tags r:id="rId6"/>
            </p:custDataLst>
          </p:nvPr>
        </p:nvGrpSpPr>
        <p:grpSpPr>
          <a:xfrm>
            <a:off x="3451474" y="1215967"/>
            <a:ext cx="619080" cy="2097478"/>
            <a:chOff x="1644070" y="1412776"/>
            <a:chExt cx="619080" cy="2097478"/>
          </a:xfrm>
        </p:grpSpPr>
        <p:cxnSp>
          <p:nvCxnSpPr>
            <p:cNvPr id="101" name="Connecteur droit 100"/>
            <p:cNvCxnSpPr/>
            <p:nvPr/>
          </p:nvCxnSpPr>
          <p:spPr>
            <a:xfrm flipH="1">
              <a:off x="1689162" y="1668327"/>
              <a:ext cx="10139" cy="12961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Connecteur droit 101"/>
            <p:cNvCxnSpPr/>
            <p:nvPr/>
          </p:nvCxnSpPr>
          <p:spPr>
            <a:xfrm flipH="1">
              <a:off x="2121784" y="1662217"/>
              <a:ext cx="1944" cy="1848037"/>
            </a:xfrm>
            <a:prstGeom prst="line">
              <a:avLst/>
            </a:prstGeom>
          </p:spPr>
          <p:style>
            <a:lnRef idx="1">
              <a:schemeClr val="accent1"/>
            </a:lnRef>
            <a:fillRef idx="0">
              <a:schemeClr val="accent1"/>
            </a:fillRef>
            <a:effectRef idx="0">
              <a:schemeClr val="accent1"/>
            </a:effectRef>
            <a:fontRef idx="minor">
              <a:schemeClr val="tx1"/>
            </a:fontRef>
          </p:style>
        </p:cxnSp>
        <p:sp>
          <p:nvSpPr>
            <p:cNvPr id="103" name="ZoneTexte 102"/>
            <p:cNvSpPr txBox="1"/>
            <p:nvPr/>
          </p:nvSpPr>
          <p:spPr>
            <a:xfrm>
              <a:off x="1644070" y="1412776"/>
              <a:ext cx="619080" cy="307777"/>
            </a:xfrm>
            <a:prstGeom prst="rect">
              <a:avLst/>
            </a:prstGeom>
            <a:noFill/>
          </p:spPr>
          <p:txBody>
            <a:bodyPr wrap="none" rtlCol="0">
              <a:spAutoFit/>
            </a:bodyPr>
            <a:lstStyle/>
            <a:p>
              <a:r>
                <a:rPr lang="fr-FR" sz="1400" dirty="0" smtClean="0"/>
                <a:t>DLE/2</a:t>
              </a:r>
              <a:endParaRPr lang="fr-FR" sz="1400" dirty="0"/>
            </a:p>
          </p:txBody>
        </p:sp>
        <p:cxnSp>
          <p:nvCxnSpPr>
            <p:cNvPr id="104" name="Connecteur droit avec flèche 103"/>
            <p:cNvCxnSpPr/>
            <p:nvPr/>
          </p:nvCxnSpPr>
          <p:spPr>
            <a:xfrm>
              <a:off x="1699300" y="1916832"/>
              <a:ext cx="422484" cy="0"/>
            </a:xfrm>
            <a:prstGeom prst="straightConnector1">
              <a:avLst/>
            </a:prstGeom>
            <a:ln>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sp>
        <p:nvSpPr>
          <p:cNvPr id="109" name="Rectangle 108"/>
          <p:cNvSpPr/>
          <p:nvPr>
            <p:custDataLst>
              <p:tags r:id="rId7"/>
            </p:custDataLst>
          </p:nvPr>
        </p:nvSpPr>
        <p:spPr>
          <a:xfrm>
            <a:off x="132806" y="4263233"/>
            <a:ext cx="3011978" cy="307777"/>
          </a:xfrm>
          <a:prstGeom prst="rect">
            <a:avLst/>
          </a:prstGeom>
        </p:spPr>
        <p:txBody>
          <a:bodyPr wrap="none">
            <a:spAutoFit/>
          </a:bodyPr>
          <a:lstStyle/>
          <a:p>
            <a:pPr algn="just"/>
            <a:r>
              <a:rPr lang="fr-FR" sz="1400" i="1" dirty="0" smtClean="0">
                <a:sym typeface="Wingdings" panose="05000000000000000000" pitchFamily="2" charset="2"/>
              </a:rPr>
              <a:t>DME : Distance mesurable d’étincelage</a:t>
            </a:r>
            <a:endParaRPr lang="fr-FR" sz="1400" i="1" dirty="0">
              <a:sym typeface="Wingdings" panose="05000000000000000000" pitchFamily="2" charset="2"/>
            </a:endParaRPr>
          </a:p>
        </p:txBody>
      </p:sp>
      <p:sp>
        <p:nvSpPr>
          <p:cNvPr id="110" name="Rectangle 109"/>
          <p:cNvSpPr/>
          <p:nvPr>
            <p:custDataLst>
              <p:tags r:id="rId8"/>
            </p:custDataLst>
          </p:nvPr>
        </p:nvSpPr>
        <p:spPr>
          <a:xfrm>
            <a:off x="132806" y="1473081"/>
            <a:ext cx="2580450" cy="307777"/>
          </a:xfrm>
          <a:prstGeom prst="rect">
            <a:avLst/>
          </a:prstGeom>
        </p:spPr>
        <p:txBody>
          <a:bodyPr wrap="none">
            <a:spAutoFit/>
          </a:bodyPr>
          <a:lstStyle/>
          <a:p>
            <a:pPr algn="just"/>
            <a:r>
              <a:rPr lang="fr-FR" sz="1400" i="1" dirty="0" smtClean="0">
                <a:sym typeface="Wingdings" panose="05000000000000000000" pitchFamily="2" charset="2"/>
              </a:rPr>
              <a:t>DLE : Distance limite d’étincelage</a:t>
            </a:r>
            <a:endParaRPr lang="fr-FR" sz="1400" i="1" dirty="0">
              <a:sym typeface="Wingdings" panose="05000000000000000000" pitchFamily="2" charset="2"/>
            </a:endParaRPr>
          </a:p>
        </p:txBody>
      </p:sp>
      <p:pic>
        <p:nvPicPr>
          <p:cNvPr id="18458" name="Image 18457"/>
          <p:cNvPicPr>
            <a:picLocks noChangeAspect="1"/>
          </p:cNvPicPr>
          <p:nvPr>
            <p:custDataLst>
              <p:tags r:id="rId9"/>
            </p:custDataLst>
          </p:nvPr>
        </p:nvPicPr>
        <p:blipFill rotWithShape="1">
          <a:blip r:embed="rId23" cstate="print">
            <a:extLst>
              <a:ext uri="{BEBA8EAE-BF5A-486C-A8C5-ECC9F3942E4B}">
                <a14:imgProps xmlns:a14="http://schemas.microsoft.com/office/drawing/2010/main">
                  <a14:imgLayer r:embed="rId24">
                    <a14:imgEffect>
                      <a14:sharpenSoften amount="40000"/>
                    </a14:imgEffect>
                    <a14:imgEffect>
                      <a14:brightnessContrast bright="38000" contrast="22000"/>
                    </a14:imgEffect>
                  </a14:imgLayer>
                </a14:imgProps>
              </a:ext>
              <a:ext uri="{28A0092B-C50C-407E-A947-70E740481C1C}">
                <a14:useLocalDpi xmlns:a14="http://schemas.microsoft.com/office/drawing/2010/main" val="0"/>
              </a:ext>
            </a:extLst>
          </a:blip>
          <a:srcRect l="11550" t="-399" r="7601" b="399"/>
          <a:stretch/>
        </p:blipFill>
        <p:spPr>
          <a:xfrm rot="5400000">
            <a:off x="3658365" y="1585737"/>
            <a:ext cx="6166633" cy="4290389"/>
          </a:xfrm>
          <a:prstGeom prst="rect">
            <a:avLst/>
          </a:prstGeom>
        </p:spPr>
      </p:pic>
      <p:sp>
        <p:nvSpPr>
          <p:cNvPr id="18459" name="Ellipse 18458"/>
          <p:cNvSpPr/>
          <p:nvPr>
            <p:custDataLst>
              <p:tags r:id="rId10"/>
            </p:custDataLst>
          </p:nvPr>
        </p:nvSpPr>
        <p:spPr>
          <a:xfrm>
            <a:off x="4693974" y="1814900"/>
            <a:ext cx="1368152" cy="1538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3" name="Ellipse 112"/>
          <p:cNvSpPr/>
          <p:nvPr>
            <p:custDataLst>
              <p:tags r:id="rId11"/>
            </p:custDataLst>
          </p:nvPr>
        </p:nvSpPr>
        <p:spPr>
          <a:xfrm>
            <a:off x="4658056" y="3186640"/>
            <a:ext cx="1368152" cy="1538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4" name="Ellipse 113"/>
          <p:cNvSpPr/>
          <p:nvPr>
            <p:custDataLst>
              <p:tags r:id="rId12"/>
            </p:custDataLst>
          </p:nvPr>
        </p:nvSpPr>
        <p:spPr>
          <a:xfrm>
            <a:off x="7740352" y="691691"/>
            <a:ext cx="720080" cy="1833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5" name="Groupe 64"/>
          <p:cNvGrpSpPr/>
          <p:nvPr>
            <p:custDataLst>
              <p:tags r:id="rId13"/>
            </p:custDataLst>
          </p:nvPr>
        </p:nvGrpSpPr>
        <p:grpSpPr>
          <a:xfrm>
            <a:off x="5875118" y="1891844"/>
            <a:ext cx="1783184" cy="1320863"/>
            <a:chOff x="5875118" y="1891844"/>
            <a:chExt cx="1783184" cy="1320863"/>
          </a:xfrm>
        </p:grpSpPr>
        <p:cxnSp>
          <p:nvCxnSpPr>
            <p:cNvPr id="18461" name="Connecteur droit avec flèche 18460"/>
            <p:cNvCxnSpPr/>
            <p:nvPr/>
          </p:nvCxnSpPr>
          <p:spPr>
            <a:xfrm flipH="1">
              <a:off x="7206576" y="1891844"/>
              <a:ext cx="447945" cy="6010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Connecteur droit avec flèche 116"/>
            <p:cNvCxnSpPr/>
            <p:nvPr/>
          </p:nvCxnSpPr>
          <p:spPr>
            <a:xfrm flipH="1" flipV="1">
              <a:off x="7206576" y="2714361"/>
              <a:ext cx="451726" cy="49834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4" name="ZoneTexte 63"/>
            <p:cNvSpPr txBox="1"/>
            <p:nvPr/>
          </p:nvSpPr>
          <p:spPr>
            <a:xfrm>
              <a:off x="5875118" y="2439649"/>
              <a:ext cx="1296145" cy="369332"/>
            </a:xfrm>
            <a:prstGeom prst="rect">
              <a:avLst/>
            </a:prstGeom>
            <a:solidFill>
              <a:schemeClr val="bg1"/>
            </a:solidFill>
          </p:spPr>
          <p:txBody>
            <a:bodyPr wrap="square" rtlCol="0">
              <a:spAutoFit/>
            </a:bodyPr>
            <a:lstStyle/>
            <a:p>
              <a:r>
                <a:rPr lang="fr-FR" dirty="0" smtClean="0">
                  <a:solidFill>
                    <a:srgbClr val="FF0000"/>
                  </a:solidFill>
                </a:rPr>
                <a:t>DME = 0,47</a:t>
              </a:r>
              <a:endParaRPr lang="fr-FR" dirty="0">
                <a:solidFill>
                  <a:srgbClr val="FF0000"/>
                </a:solidFill>
              </a:endParaRPr>
            </a:p>
          </p:txBody>
        </p:sp>
      </p:grpSp>
      <p:grpSp>
        <p:nvGrpSpPr>
          <p:cNvPr id="122" name="Groupe 121"/>
          <p:cNvGrpSpPr/>
          <p:nvPr>
            <p:custDataLst>
              <p:tags r:id="rId14"/>
            </p:custDataLst>
          </p:nvPr>
        </p:nvGrpSpPr>
        <p:grpSpPr>
          <a:xfrm>
            <a:off x="7430548" y="1814900"/>
            <a:ext cx="1296145" cy="1320863"/>
            <a:chOff x="6722757" y="1891844"/>
            <a:chExt cx="1296145" cy="1320863"/>
          </a:xfrm>
        </p:grpSpPr>
        <p:cxnSp>
          <p:nvCxnSpPr>
            <p:cNvPr id="123" name="Connecteur droit avec flèche 122"/>
            <p:cNvCxnSpPr/>
            <p:nvPr/>
          </p:nvCxnSpPr>
          <p:spPr>
            <a:xfrm flipH="1">
              <a:off x="7654521" y="1891844"/>
              <a:ext cx="2" cy="53410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Connecteur droit avec flèche 123"/>
            <p:cNvCxnSpPr/>
            <p:nvPr/>
          </p:nvCxnSpPr>
          <p:spPr>
            <a:xfrm flipH="1" flipV="1">
              <a:off x="7654521" y="2885925"/>
              <a:ext cx="3782" cy="32678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5" name="ZoneTexte 124"/>
            <p:cNvSpPr txBox="1"/>
            <p:nvPr/>
          </p:nvSpPr>
          <p:spPr>
            <a:xfrm>
              <a:off x="6722757" y="2486161"/>
              <a:ext cx="1296145" cy="369332"/>
            </a:xfrm>
            <a:prstGeom prst="rect">
              <a:avLst/>
            </a:prstGeom>
            <a:solidFill>
              <a:schemeClr val="bg1"/>
            </a:solidFill>
          </p:spPr>
          <p:txBody>
            <a:bodyPr wrap="square" rtlCol="0">
              <a:spAutoFit/>
            </a:bodyPr>
            <a:lstStyle/>
            <a:p>
              <a:r>
                <a:rPr lang="fr-FR" dirty="0" smtClean="0">
                  <a:solidFill>
                    <a:srgbClr val="FF0000"/>
                  </a:solidFill>
                </a:rPr>
                <a:t>DLE = 0,595</a:t>
              </a:r>
              <a:endParaRPr lang="fr-FR" dirty="0">
                <a:solidFill>
                  <a:srgbClr val="FF0000"/>
                </a:solidFill>
              </a:endParaRPr>
            </a:p>
          </p:txBody>
        </p:sp>
      </p:grpSp>
      <p:sp>
        <p:nvSpPr>
          <p:cNvPr id="130" name="Rectangle 129"/>
          <p:cNvSpPr/>
          <p:nvPr>
            <p:custDataLst>
              <p:tags r:id="rId15"/>
            </p:custDataLst>
          </p:nvPr>
        </p:nvSpPr>
        <p:spPr>
          <a:xfrm>
            <a:off x="133784" y="4848089"/>
            <a:ext cx="2941446" cy="523220"/>
          </a:xfrm>
          <a:prstGeom prst="rect">
            <a:avLst/>
          </a:prstGeom>
        </p:spPr>
        <p:txBody>
          <a:bodyPr wrap="none">
            <a:spAutoFit/>
          </a:bodyPr>
          <a:lstStyle/>
          <a:p>
            <a:pPr algn="just"/>
            <a:r>
              <a:rPr lang="fr-FR" sz="1400" b="1" i="1" dirty="0" smtClean="0">
                <a:sym typeface="Wingdings" panose="05000000000000000000" pitchFamily="2" charset="2"/>
              </a:rPr>
              <a:t>Sécurité pour la finition fixée à DLE/4</a:t>
            </a:r>
          </a:p>
          <a:p>
            <a:pPr algn="just"/>
            <a:r>
              <a:rPr lang="fr-FR" sz="1400" b="1" i="1" dirty="0" smtClean="0">
                <a:sym typeface="Wingdings" panose="05000000000000000000" pitchFamily="2" charset="2"/>
              </a:rPr>
              <a:t>(surépaisseur pour finition)</a:t>
            </a:r>
            <a:endParaRPr lang="fr-FR" sz="1400" b="1" i="1" dirty="0">
              <a:sym typeface="Wingdings" panose="05000000000000000000" pitchFamily="2" charset="2"/>
            </a:endParaRPr>
          </a:p>
        </p:txBody>
      </p:sp>
      <p:sp>
        <p:nvSpPr>
          <p:cNvPr id="131" name="Rectangle 130"/>
          <p:cNvSpPr/>
          <p:nvPr>
            <p:custDataLst>
              <p:tags r:id="rId16"/>
            </p:custDataLst>
          </p:nvPr>
        </p:nvSpPr>
        <p:spPr>
          <a:xfrm>
            <a:off x="132806" y="5515747"/>
            <a:ext cx="4204101" cy="738664"/>
          </a:xfrm>
          <a:prstGeom prst="rect">
            <a:avLst/>
          </a:prstGeom>
        </p:spPr>
        <p:txBody>
          <a:bodyPr wrap="square">
            <a:spAutoFit/>
          </a:bodyPr>
          <a:lstStyle/>
          <a:p>
            <a:pPr>
              <a:tabLst>
                <a:tab pos="1882775" algn="l"/>
              </a:tabLst>
            </a:pPr>
            <a:r>
              <a:rPr lang="fr-FR" sz="1400" b="1" dirty="0" smtClean="0">
                <a:sym typeface="Wingdings" panose="05000000000000000000" pitchFamily="2" charset="2"/>
              </a:rPr>
              <a:t>Dimension de l’électrode 	= </a:t>
            </a:r>
            <a:r>
              <a:rPr lang="fr-FR" sz="1400" b="1" dirty="0" err="1" smtClean="0">
                <a:sym typeface="Wingdings" panose="05000000000000000000" pitchFamily="2" charset="2"/>
              </a:rPr>
              <a:t>dim</a:t>
            </a:r>
            <a:r>
              <a:rPr lang="fr-FR" sz="1400" b="1" dirty="0" smtClean="0">
                <a:sym typeface="Wingdings" panose="05000000000000000000" pitchFamily="2" charset="2"/>
              </a:rPr>
              <a:t> trou - DLE - Sécurité</a:t>
            </a:r>
          </a:p>
          <a:p>
            <a:pPr>
              <a:tabLst>
                <a:tab pos="1882775" algn="l"/>
              </a:tabLst>
            </a:pPr>
            <a:r>
              <a:rPr lang="fr-FR" sz="1400" b="1" dirty="0">
                <a:sym typeface="Wingdings" panose="05000000000000000000" pitchFamily="2" charset="2"/>
              </a:rPr>
              <a:t>	</a:t>
            </a:r>
            <a:r>
              <a:rPr lang="fr-FR" sz="1400" dirty="0" smtClean="0">
                <a:sym typeface="Wingdings" panose="05000000000000000000" pitchFamily="2" charset="2"/>
              </a:rPr>
              <a:t>=  16 - 0,595 - 0,595/2</a:t>
            </a:r>
          </a:p>
          <a:p>
            <a:pPr>
              <a:tabLst>
                <a:tab pos="1882775" algn="l"/>
              </a:tabLst>
            </a:pPr>
            <a:r>
              <a:rPr lang="fr-FR" sz="1400" b="1" dirty="0">
                <a:sym typeface="Wingdings" panose="05000000000000000000" pitchFamily="2" charset="2"/>
              </a:rPr>
              <a:t>	</a:t>
            </a:r>
            <a:r>
              <a:rPr lang="fr-FR" sz="1400" b="1" dirty="0" smtClean="0">
                <a:sym typeface="Wingdings" panose="05000000000000000000" pitchFamily="2" charset="2"/>
              </a:rPr>
              <a:t>= 15, 11 mm</a:t>
            </a:r>
            <a:endParaRPr lang="fr-FR" sz="1400" b="1" dirty="0">
              <a:sym typeface="Wingdings" panose="05000000000000000000" pitchFamily="2" charset="2"/>
            </a:endParaRPr>
          </a:p>
        </p:txBody>
      </p:sp>
      <p:sp>
        <p:nvSpPr>
          <p:cNvPr id="132" name="Rectangle 131"/>
          <p:cNvSpPr/>
          <p:nvPr>
            <p:custDataLst>
              <p:tags r:id="rId17"/>
            </p:custDataLst>
          </p:nvPr>
        </p:nvSpPr>
        <p:spPr>
          <a:xfrm>
            <a:off x="132806" y="6350304"/>
            <a:ext cx="4204101" cy="307777"/>
          </a:xfrm>
          <a:prstGeom prst="rect">
            <a:avLst/>
          </a:prstGeom>
        </p:spPr>
        <p:txBody>
          <a:bodyPr wrap="square">
            <a:spAutoFit/>
          </a:bodyPr>
          <a:lstStyle/>
          <a:p>
            <a:pPr>
              <a:tabLst>
                <a:tab pos="1882775" algn="l"/>
              </a:tabLst>
            </a:pPr>
            <a:r>
              <a:rPr lang="fr-FR" sz="1400" dirty="0" smtClean="0">
                <a:sym typeface="Wingdings" panose="05000000000000000000" pitchFamily="2" charset="2"/>
              </a:rPr>
              <a:t>Rem : l’intensité de doit pas dépasser 15 A/cm² !</a:t>
            </a:r>
            <a:endParaRPr lang="fr-FR" sz="1400" dirty="0">
              <a:sym typeface="Wingdings" panose="05000000000000000000" pitchFamily="2" charset="2"/>
            </a:endParaRPr>
          </a:p>
        </p:txBody>
      </p:sp>
      <p:pic>
        <p:nvPicPr>
          <p:cNvPr id="2" name="Audio 1">
            <a:hlinkClick r:id="" action="ppaction://media"/>
          </p:cNvPr>
          <p:cNvPicPr>
            <a:picLocks noChangeAspect="1"/>
          </p:cNvPicPr>
          <p:nvPr>
            <a:audioFile r:link="rId19"/>
            <p:custDataLst>
              <p:tags r:id="rId20"/>
            </p:custDataLst>
            <p:extLst>
              <p:ext uri="{DAA4B4D4-6D71-4841-9C94-3DE7FCFB9230}">
                <p14:media xmlns:p14="http://schemas.microsoft.com/office/powerpoint/2010/main" r:embed="rId18"/>
              </p:ext>
            </p:extLst>
          </p:nvPr>
        </p:nvPicPr>
        <p:blipFill>
          <a:blip r:embed="rId25"/>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563218367"/>
      </p:ext>
    </p:extLst>
  </p:cSld>
  <p:clrMapOvr>
    <a:masterClrMapping/>
  </p:clrMapOvr>
  <mc:AlternateContent xmlns:mc="http://schemas.openxmlformats.org/markup-compatibility/2006" xmlns:p14="http://schemas.microsoft.com/office/powerpoint/2010/main">
    <mc:Choice Requires="p14">
      <p:transition spd="slow" p14:dur="2000" advTm="425756"/>
    </mc:Choice>
    <mc:Fallback xmlns="">
      <p:transition spd="slow" advTm="4257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8456"/>
                                        </p:tgtEl>
                                        <p:attrNameLst>
                                          <p:attrName>style.visibility</p:attrName>
                                        </p:attrNameLst>
                                      </p:cBhvr>
                                      <p:to>
                                        <p:strVal val="visible"/>
                                      </p:to>
                                    </p:set>
                                    <p:animEffect transition="in" filter="wipe(up)">
                                      <p:cBhvr>
                                        <p:cTn id="11" dur="500"/>
                                        <p:tgtEl>
                                          <p:spTgt spid="18456"/>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1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8457"/>
                                        </p:tgtEl>
                                        <p:attrNameLst>
                                          <p:attrName>style.visibility</p:attrName>
                                        </p:attrNameLst>
                                      </p:cBhvr>
                                      <p:to>
                                        <p:strVal val="visible"/>
                                      </p:to>
                                    </p:set>
                                    <p:animEffect transition="in" filter="wipe(down)">
                                      <p:cBhvr>
                                        <p:cTn id="19" dur="500"/>
                                        <p:tgtEl>
                                          <p:spTgt spid="18457"/>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1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8459"/>
                                        </p:tgtEl>
                                        <p:attrNameLst>
                                          <p:attrName>style.visibility</p:attrName>
                                        </p:attrNameLst>
                                      </p:cBhvr>
                                      <p:to>
                                        <p:strVal val="visible"/>
                                      </p:to>
                                    </p:set>
                                    <p:animEffect transition="in" filter="wheel(1)">
                                      <p:cBhvr>
                                        <p:cTn id="27" dur="500"/>
                                        <p:tgtEl>
                                          <p:spTgt spid="18459"/>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wheel(1)">
                                      <p:cBhvr>
                                        <p:cTn id="30" dur="500"/>
                                        <p:tgtEl>
                                          <p:spTgt spid="113"/>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14"/>
                                        </p:tgtEl>
                                        <p:attrNameLst>
                                          <p:attrName>style.visibility</p:attrName>
                                        </p:attrNameLst>
                                      </p:cBhvr>
                                      <p:to>
                                        <p:strVal val="visible"/>
                                      </p:to>
                                    </p:set>
                                    <p:animEffect transition="in" filter="wheel(1)">
                                      <p:cBhvr>
                                        <p:cTn id="33" dur="500"/>
                                        <p:tgtEl>
                                          <p:spTgt spid="114"/>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right)">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nodeType="clickEffect">
                                  <p:stCondLst>
                                    <p:cond delay="0"/>
                                  </p:stCondLst>
                                  <p:childTnLst>
                                    <p:set>
                                      <p:cBhvr>
                                        <p:cTn id="42" dur="1" fill="hold">
                                          <p:stCondLst>
                                            <p:cond delay="0"/>
                                          </p:stCondLst>
                                        </p:cTn>
                                        <p:tgtEl>
                                          <p:spTgt spid="122"/>
                                        </p:tgtEl>
                                        <p:attrNameLst>
                                          <p:attrName>style.visibility</p:attrName>
                                        </p:attrNameLst>
                                      </p:cBhvr>
                                      <p:to>
                                        <p:strVal val="visible"/>
                                      </p:to>
                                    </p:set>
                                    <p:animEffect transition="in" filter="wipe(right)">
                                      <p:cBhvr>
                                        <p:cTn id="43" dur="500"/>
                                        <p:tgtEl>
                                          <p:spTgt spid="122"/>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30"/>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31"/>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6" fill="hold" display="0">
                  <p:stCondLst>
                    <p:cond delay="indefinite"/>
                  </p:stCondLst>
                  <p:endCondLst>
                    <p:cond evt="onStopAudio" delay="0">
                      <p:tgtEl>
                        <p:sldTgt/>
                      </p:tgtEl>
                    </p:cond>
                  </p:endCondLst>
                </p:cTn>
                <p:tgtEl>
                  <p:spTgt spid="2"/>
                </p:tgtEl>
              </p:cMediaNode>
            </p:audio>
          </p:childTnLst>
        </p:cTn>
      </p:par>
    </p:tnLst>
    <p:bldLst>
      <p:bldP spid="109" grpId="0"/>
      <p:bldP spid="110" grpId="0"/>
      <p:bldP spid="18459" grpId="0" animBg="1"/>
      <p:bldP spid="113" grpId="0" animBg="1"/>
      <p:bldP spid="114" grpId="0" animBg="1"/>
      <p:bldP spid="130" grpId="0"/>
      <p:bldP spid="131" grpId="0"/>
      <p:bldP spid="132" grpId="0"/>
    </p:bldLst>
  </p:timing>
  <p:extLst mod="1">
    <p:ext uri="{3A86A75C-4F4B-4683-9AE1-C65F6400EC91}">
      <p14:laserTraceLst xmlns:p14="http://schemas.microsoft.com/office/powerpoint/2010/main">
        <p14:tracePtLst>
          <p14:tracePt t="33967" x="2006600" y="5715000"/>
          <p14:tracePt t="33973" x="1911350" y="5543550"/>
          <p14:tracePt t="33981" x="1790700" y="5340350"/>
          <p14:tracePt t="33994" x="1651000" y="5118100"/>
          <p14:tracePt t="34009" x="1390650" y="4737100"/>
          <p14:tracePt t="34026" x="1149350" y="4464050"/>
          <p14:tracePt t="34044" x="869950" y="4222750"/>
          <p14:tracePt t="34060" x="654050" y="4044950"/>
          <p14:tracePt t="34064" x="565150" y="3981450"/>
          <p14:tracePt t="34076" x="495300" y="3930650"/>
          <p14:tracePt t="34093" x="425450" y="3898900"/>
          <p14:tracePt t="34110" x="387350" y="3886200"/>
          <p14:tracePt t="34127" x="368300" y="3886200"/>
          <p14:tracePt t="34563" x="361950" y="3879850"/>
          <p14:tracePt t="34569" x="361950" y="3873500"/>
          <p14:tracePt t="46816" x="355600" y="3860800"/>
          <p14:tracePt t="46826" x="355600" y="3829050"/>
          <p14:tracePt t="46832" x="349250" y="3752850"/>
          <p14:tracePt t="46841" x="349250" y="3689350"/>
          <p14:tracePt t="46858" x="317500" y="3549650"/>
          <p14:tracePt t="46877" x="279400" y="3390900"/>
          <p14:tracePt t="46891" x="247650" y="3340100"/>
          <p14:tracePt t="46908" x="146050" y="3168650"/>
          <p14:tracePt t="46924" x="76200" y="3041650"/>
          <p14:tracePt t="46941" x="19050" y="2946400"/>
          <p14:tracePt t="46958" x="0" y="2927350"/>
          <p14:tracePt t="47015" x="0" y="2921000"/>
          <p14:tracePt t="47110" x="63500" y="3619500"/>
          <p14:tracePt t="47119" x="184150" y="3752850"/>
          <p14:tracePt t="47126" x="298450" y="3867150"/>
          <p14:tracePt t="47141" x="571500" y="4089400"/>
          <p14:tracePt t="47158" x="838200" y="4254500"/>
          <p14:tracePt t="47175" x="1060450" y="4337050"/>
          <p14:tracePt t="47191" x="1276350" y="4387850"/>
          <p14:tracePt t="47208" x="1536700" y="4387850"/>
          <p14:tracePt t="47225" x="1828800" y="4362450"/>
          <p14:tracePt t="47241" x="2108200" y="4279900"/>
          <p14:tracePt t="47258" x="2343150" y="4146550"/>
          <p14:tracePt t="47276" x="2559050" y="3924300"/>
          <p14:tracePt t="47291" x="2603500" y="3860800"/>
          <p14:tracePt t="47308" x="2686050" y="3708400"/>
          <p14:tracePt t="47324" x="2800350" y="3613150"/>
          <p14:tracePt t="47341" x="2889250" y="3568700"/>
          <p14:tracePt t="47358" x="2965450" y="3543300"/>
          <p14:tracePt t="47377" x="3016250" y="3530600"/>
          <p14:tracePt t="47391" x="3041650" y="3524250"/>
          <p14:tracePt t="47408" x="3060700" y="3524250"/>
          <p14:tracePt t="47481" x="3073400" y="3524250"/>
          <p14:tracePt t="47487" x="3079750" y="3517900"/>
          <p14:tracePt t="47499" x="3098800" y="3517900"/>
          <p14:tracePt t="47509" x="3175000" y="3492500"/>
          <p14:tracePt t="47528" x="3327400" y="3441700"/>
          <p14:tracePt t="47541" x="3486150" y="3365500"/>
          <p14:tracePt t="47558" x="3575050" y="3314700"/>
          <p14:tracePt t="47574" x="3638550" y="3276600"/>
          <p14:tracePt t="47592" x="3683000" y="3244850"/>
          <p14:tracePt t="47608" x="3702050" y="3225800"/>
          <p14:tracePt t="47625" x="3708400" y="3219450"/>
          <p14:tracePt t="47703" x="3714750" y="3219450"/>
          <p14:tracePt t="47715" x="3727450" y="3225800"/>
          <p14:tracePt t="47724" x="3740150" y="3276600"/>
          <p14:tracePt t="47741" x="3746500" y="3340100"/>
          <p14:tracePt t="47758" x="3746500" y="3416300"/>
          <p14:tracePt t="47776" x="3759200" y="3479800"/>
          <p14:tracePt t="47791" x="3778250" y="3511550"/>
          <p14:tracePt t="47808" x="3790950" y="3530600"/>
          <p14:tracePt t="47824" x="3797300" y="3530600"/>
          <p14:tracePt t="47841" x="3810000" y="3530600"/>
          <p14:tracePt t="47858" x="3816350" y="3530600"/>
          <p14:tracePt t="47875" x="3822700" y="3498850"/>
          <p14:tracePt t="47891" x="3822700" y="3467100"/>
          <p14:tracePt t="47908" x="3797300" y="3416300"/>
          <p14:tracePt t="47924" x="3784600" y="3403600"/>
          <p14:tracePt t="47941" x="3771900" y="3390900"/>
          <p14:tracePt t="47976" x="3765550" y="3390900"/>
          <p14:tracePt t="47994" x="3765550" y="3403600"/>
          <p14:tracePt t="48009" x="3746500" y="3422650"/>
          <p14:tracePt t="48029" x="3733800" y="3448050"/>
          <p14:tracePt t="48041" x="3721100" y="3467100"/>
          <p14:tracePt t="48058" x="3714750" y="3479800"/>
          <p14:tracePt t="48061" x="3708400" y="3479800"/>
          <p14:tracePt t="48091" x="3708400" y="3486150"/>
          <p14:tracePt t="48206" x="3702050" y="3486150"/>
          <p14:tracePt t="48222" x="3702050" y="3479800"/>
          <p14:tracePt t="48230" x="3702050" y="3473450"/>
          <p14:tracePt t="48246" x="3702050" y="3460750"/>
          <p14:tracePt t="48258" x="3702050" y="3454400"/>
          <p14:tracePt t="48277" x="3683000" y="3403600"/>
          <p14:tracePt t="48291" x="3683000" y="3390900"/>
          <p14:tracePt t="48308" x="3683000" y="3346450"/>
          <p14:tracePt t="48324" x="3683000" y="3314700"/>
          <p14:tracePt t="48341" x="3683000" y="3295650"/>
          <p14:tracePt t="48358" x="3676650" y="3276600"/>
          <p14:tracePt t="48376" x="3676650" y="3270250"/>
          <p14:tracePt t="48391" x="3670300" y="3251200"/>
          <p14:tracePt t="48408" x="3670300" y="3244850"/>
          <p14:tracePt t="48425" x="3670300" y="3219450"/>
          <p14:tracePt t="48442" x="3663950" y="3200400"/>
          <p14:tracePt t="48458" x="3657600" y="3175000"/>
          <p14:tracePt t="48475" x="3657600" y="3149600"/>
          <p14:tracePt t="48491" x="3651250" y="3130550"/>
          <p14:tracePt t="48509" x="3651250" y="3079750"/>
          <p14:tracePt t="48527" x="3651250" y="3054350"/>
          <p14:tracePt t="48541" x="3651250" y="3028950"/>
          <p14:tracePt t="48558" x="3651250" y="3009900"/>
          <p14:tracePt t="48574" x="3651250" y="2997200"/>
          <p14:tracePt t="48591" x="3651250" y="2978150"/>
          <p14:tracePt t="48608" x="3651250" y="2959100"/>
          <p14:tracePt t="48624" x="3651250" y="2933700"/>
          <p14:tracePt t="48641" x="3651250" y="2908300"/>
          <p14:tracePt t="48659" x="3651250" y="2876550"/>
          <p14:tracePt t="48675" x="3657600" y="2851150"/>
          <p14:tracePt t="48692" x="3663950" y="2832100"/>
          <p14:tracePt t="48709" x="3663950" y="2794000"/>
          <p14:tracePt t="48741" x="3663950" y="2768600"/>
          <p14:tracePt t="48758" x="3663950" y="2762250"/>
          <p14:tracePt t="48777" x="3663950" y="2755900"/>
          <p14:tracePt t="48791" x="3663950" y="2743200"/>
          <p14:tracePt t="48807" x="3663950" y="2730500"/>
          <p14:tracePt t="48824" x="3663950" y="2717800"/>
          <p14:tracePt t="48841" x="3663950" y="2698750"/>
          <p14:tracePt t="48858" x="3663950" y="2667000"/>
          <p14:tracePt t="48875" x="3663950" y="2641600"/>
          <p14:tracePt t="48891" x="3663950" y="2622550"/>
          <p14:tracePt t="48909" x="3663950" y="2584450"/>
          <p14:tracePt t="48924" x="3663950" y="2578100"/>
          <p14:tracePt t="48941" x="3663950" y="2565400"/>
          <p14:tracePt t="48958" x="3663950" y="2559050"/>
          <p14:tracePt t="48974" x="3663950" y="2552700"/>
          <p14:tracePt t="48991" x="3663950" y="2546350"/>
          <p14:tracePt t="49008" x="3663950" y="2540000"/>
          <p14:tracePt t="49041" x="3663950" y="2527300"/>
          <p14:tracePt t="49058" x="3663950" y="2514600"/>
          <p14:tracePt t="49062" x="3663950" y="2508250"/>
          <p14:tracePt t="49075" x="3663950" y="2501900"/>
          <p14:tracePt t="49092" x="3663950" y="2470150"/>
          <p14:tracePt t="49110" x="3670300" y="2438400"/>
          <p14:tracePt t="49128" x="3676650" y="2413000"/>
          <p14:tracePt t="49141" x="3676650" y="2393950"/>
          <p14:tracePt t="49158" x="3676650" y="2381250"/>
          <p14:tracePt t="49175" x="3683000" y="2374900"/>
          <p14:tracePt t="49208" x="3689350" y="2368550"/>
          <p14:tracePt t="49310" x="3689350" y="2374900"/>
          <p14:tracePt t="49326" x="3689350" y="2393950"/>
          <p14:tracePt t="49339" x="3702050" y="2400300"/>
          <p14:tracePt t="49345" x="3702050" y="2419350"/>
          <p14:tracePt t="49358" x="3708400" y="2451100"/>
          <p14:tracePt t="49378" x="3708400" y="2482850"/>
          <p14:tracePt t="49391" x="3708400" y="2514600"/>
          <p14:tracePt t="49408" x="3714750" y="2559050"/>
          <p14:tracePt t="49425" x="3727450" y="2590800"/>
          <p14:tracePt t="49441" x="3727450" y="2635250"/>
          <p14:tracePt t="49458" x="3727450" y="2667000"/>
          <p14:tracePt t="49474" x="3727450" y="2692400"/>
          <p14:tracePt t="49491" x="3727450" y="2724150"/>
          <p14:tracePt t="49508" x="3727450" y="2768600"/>
          <p14:tracePt t="49525" x="3727450" y="2800350"/>
          <p14:tracePt t="49541" x="3727450" y="2838450"/>
          <p14:tracePt t="49558" x="3727450" y="2870200"/>
          <p14:tracePt t="49574" x="3727450" y="2895600"/>
          <p14:tracePt t="49591" x="3727450" y="2927350"/>
          <p14:tracePt t="49608" x="3727450" y="2959100"/>
          <p14:tracePt t="49625" x="3727450" y="2997200"/>
          <p14:tracePt t="49641" x="3727450" y="3054350"/>
          <p14:tracePt t="49658" x="3727450" y="3111500"/>
          <p14:tracePt t="49674" x="3727450" y="3181350"/>
          <p14:tracePt t="49691" x="3727450" y="3257550"/>
          <p14:tracePt t="49708" x="3727450" y="3352800"/>
          <p14:tracePt t="49724" x="3727450" y="3397250"/>
          <p14:tracePt t="49741" x="3727450" y="3460750"/>
          <p14:tracePt t="49758" x="3727450" y="3492500"/>
          <p14:tracePt t="49776" x="3727450" y="3524250"/>
          <p14:tracePt t="49791" x="3727450" y="3530600"/>
          <p14:tracePt t="49808" x="3727450" y="3543300"/>
          <p14:tracePt t="49824" x="3727450" y="3549650"/>
          <p14:tracePt t="49936" x="3714750" y="3549650"/>
          <p14:tracePt t="49944" x="3689350" y="3536950"/>
          <p14:tracePt t="49958" x="3651250" y="3517900"/>
          <p14:tracePt t="49974" x="3619500" y="3505200"/>
          <p14:tracePt t="49991" x="3581400" y="3492500"/>
          <p14:tracePt t="50008" x="3575050" y="3486150"/>
          <p14:tracePt t="50027" x="3562350" y="3479800"/>
          <p14:tracePt t="50041" x="3556000" y="3479800"/>
          <p14:tracePt t="50058" x="3543300" y="3467100"/>
          <p14:tracePt t="50062" x="3536950" y="3460750"/>
          <p14:tracePt t="50074" x="3530600" y="3454400"/>
          <p14:tracePt t="50091" x="3517900" y="3435350"/>
          <p14:tracePt t="50109" x="3498850" y="3397250"/>
          <p14:tracePt t="50128" x="3498850" y="3371850"/>
          <p14:tracePt t="50141" x="3492500" y="3346450"/>
          <p14:tracePt t="50158" x="3492500" y="3327400"/>
          <p14:tracePt t="50191" x="3492500" y="3321050"/>
          <p14:tracePt t="50238" x="3492500" y="3314700"/>
          <p14:tracePt t="50270" x="3498850" y="3308350"/>
          <p14:tracePt t="50278" x="3511550" y="3308350"/>
          <p14:tracePt t="50291" x="3524250" y="3289300"/>
          <p14:tracePt t="50308" x="3549650" y="3263900"/>
          <p14:tracePt t="50324" x="3556000" y="3251200"/>
          <p14:tracePt t="50341" x="3562350" y="3232150"/>
          <p14:tracePt t="50358" x="3562350" y="3213100"/>
          <p14:tracePt t="50456" x="3562350" y="3232150"/>
          <p14:tracePt t="50469" x="3556000" y="3251200"/>
          <p14:tracePt t="50491" x="3556000" y="3270250"/>
          <p14:tracePt t="50508" x="3556000" y="3289300"/>
          <p14:tracePt t="50527" x="3556000" y="3308350"/>
          <p14:tracePt t="50541" x="3549650" y="3314700"/>
          <p14:tracePt t="50558" x="3543300" y="3314700"/>
          <p14:tracePt t="50627" x="3543300" y="3321050"/>
          <p14:tracePt t="50649" x="3549650" y="3321050"/>
          <p14:tracePt t="50664" x="3549650" y="3314700"/>
          <p14:tracePt t="50672" x="3549650" y="3302000"/>
          <p14:tracePt t="50682" x="3549650" y="3295650"/>
          <p14:tracePt t="50691" x="3562350" y="3289300"/>
          <p14:tracePt t="50712" x="3562350" y="3270250"/>
          <p14:tracePt t="50734" x="3568700" y="3270250"/>
          <p14:tracePt t="50863" x="3575050" y="3263900"/>
          <p14:tracePt t="50882" x="3575050" y="3270250"/>
          <p14:tracePt t="50888" x="3575050" y="3289300"/>
          <p14:tracePt t="50896" x="3575050" y="3314700"/>
          <p14:tracePt t="50907" x="3575050" y="3340100"/>
          <p14:tracePt t="50924" x="3575050" y="3422650"/>
          <p14:tracePt t="50941" x="3556000" y="3486150"/>
          <p14:tracePt t="50958" x="3530600" y="3600450"/>
          <p14:tracePt t="50975" x="3492500" y="3714750"/>
          <p14:tracePt t="50991" x="3479800" y="3822700"/>
          <p14:tracePt t="51008" x="3460750" y="3962400"/>
          <p14:tracePt t="51026" x="3454400" y="4114800"/>
          <p14:tracePt t="51042" x="3454400" y="4267200"/>
          <p14:tracePt t="51058" x="3454400" y="4394200"/>
          <p14:tracePt t="51064" x="3454400" y="4432300"/>
          <p14:tracePt t="51074" x="3454400" y="4483100"/>
          <p14:tracePt t="51091" x="3454400" y="4533900"/>
          <p14:tracePt t="51108" x="3454400" y="4559300"/>
          <p14:tracePt t="51125" x="3454400" y="4578350"/>
          <p14:tracePt t="51141" x="3460750" y="4584700"/>
          <p14:tracePt t="51353" x="3460750" y="4578350"/>
          <p14:tracePt t="51360" x="3460750" y="4552950"/>
          <p14:tracePt t="51374" x="3460750" y="4495800"/>
          <p14:tracePt t="51391" x="3467100" y="4419600"/>
          <p14:tracePt t="51408" x="3498850" y="4324350"/>
          <p14:tracePt t="51425" x="3543300" y="4216400"/>
          <p14:tracePt t="51441" x="3581400" y="4133850"/>
          <p14:tracePt t="51458" x="3619500" y="4038600"/>
          <p14:tracePt t="51475" x="3663950" y="3937000"/>
          <p14:tracePt t="51491" x="3708400" y="3835400"/>
          <p14:tracePt t="51508" x="3727450" y="3752850"/>
          <p14:tracePt t="51527" x="3727450" y="3657600"/>
          <p14:tracePt t="51541" x="3727450" y="3606800"/>
          <p14:tracePt t="51558" x="3727450" y="3575050"/>
          <p14:tracePt t="51574" x="3727450" y="3549650"/>
          <p14:tracePt t="51664" x="3727450" y="3556000"/>
          <p14:tracePt t="51672" x="3708400" y="3587750"/>
          <p14:tracePt t="51683" x="3676650" y="3632200"/>
          <p14:tracePt t="51691" x="3632200" y="3689350"/>
          <p14:tracePt t="51708" x="3536950" y="3816350"/>
          <p14:tracePt t="51724" x="3448050" y="4064000"/>
          <p14:tracePt t="51741" x="3397250" y="4216400"/>
          <p14:tracePt t="51758" x="3378200" y="4324350"/>
          <p14:tracePt t="51776" x="3365500" y="4394200"/>
          <p14:tracePt t="51791" x="3365500" y="4432300"/>
          <p14:tracePt t="51808" x="3365500" y="4470400"/>
          <p14:tracePt t="51826" x="3365500" y="4495800"/>
          <p14:tracePt t="51841" x="3365500" y="4508500"/>
          <p14:tracePt t="51858" x="3378200" y="4521200"/>
          <p14:tracePt t="51874" x="3429000" y="4546600"/>
          <p14:tracePt t="51891" x="3511550" y="4572000"/>
          <p14:tracePt t="51908" x="3613150" y="4603750"/>
          <p14:tracePt t="51924" x="3702050" y="4610100"/>
          <p14:tracePt t="51941" x="3803650" y="4610100"/>
          <p14:tracePt t="51957" x="3860800" y="4610100"/>
          <p14:tracePt t="51974" x="3911600" y="4603750"/>
          <p14:tracePt t="51991" x="3975100" y="4572000"/>
          <p14:tracePt t="52008" x="4025900" y="4521200"/>
          <p14:tracePt t="52027" x="4070350" y="4489450"/>
          <p14:tracePt t="52041" x="4102100" y="4451350"/>
          <p14:tracePt t="52057" x="4121150" y="4413250"/>
          <p14:tracePt t="52061" x="4127500" y="4400550"/>
          <p14:tracePt t="52074" x="4140200" y="4381500"/>
          <p14:tracePt t="52091" x="4140200" y="4362450"/>
          <p14:tracePt t="52108" x="4140200" y="4343400"/>
          <p14:tracePt t="52126" x="4140200" y="4298950"/>
          <p14:tracePt t="52141" x="4133850" y="4267200"/>
          <p14:tracePt t="52158" x="4114800" y="4235450"/>
          <p14:tracePt t="52175" x="4089400" y="4210050"/>
          <p14:tracePt t="52191" x="4051300" y="4191000"/>
          <p14:tracePt t="52208" x="4000500" y="4165600"/>
          <p14:tracePt t="52224" x="3962400" y="4165600"/>
          <p14:tracePt t="52241" x="3917950" y="4165600"/>
          <p14:tracePt t="52257" x="3892550" y="4165600"/>
          <p14:tracePt t="52276" x="3867150" y="4165600"/>
          <p14:tracePt t="52291" x="3829050" y="4165600"/>
          <p14:tracePt t="52307" x="3797300" y="4165600"/>
          <p14:tracePt t="52324" x="3740150" y="4184650"/>
          <p14:tracePt t="52341" x="3651250" y="4216400"/>
          <p14:tracePt t="52357" x="3575050" y="4241800"/>
          <p14:tracePt t="52376" x="3505200" y="4260850"/>
          <p14:tracePt t="52391" x="3460750" y="4279900"/>
          <p14:tracePt t="52407" x="3435350" y="4279900"/>
          <p14:tracePt t="52425" x="3422650" y="4292600"/>
          <p14:tracePt t="52441" x="3409950" y="4298950"/>
          <p14:tracePt t="52458" x="3390900" y="4318000"/>
          <p14:tracePt t="52474" x="3365500" y="4337050"/>
          <p14:tracePt t="52491" x="3346450" y="4368800"/>
          <p14:tracePt t="52507" x="3327400" y="4400550"/>
          <p14:tracePt t="52525" x="3295650" y="4451350"/>
          <p14:tracePt t="52541" x="3289300" y="4470400"/>
          <p14:tracePt t="52557" x="3282950" y="4495800"/>
          <p14:tracePt t="52582" x="3282950" y="4502150"/>
          <p14:tracePt t="52598" x="3289300" y="4521200"/>
          <p14:tracePt t="52607" x="3295650" y="4533900"/>
          <p14:tracePt t="52625" x="3314700" y="4552950"/>
          <p14:tracePt t="52641" x="3352800" y="4578350"/>
          <p14:tracePt t="52658" x="3403600" y="4603750"/>
          <p14:tracePt t="52674" x="3460750" y="4629150"/>
          <p14:tracePt t="52691" x="3549650" y="4654550"/>
          <p14:tracePt t="52708" x="3606800" y="4660900"/>
          <p14:tracePt t="52724" x="3689350" y="4667250"/>
          <p14:tracePt t="52741" x="3810000" y="4679950"/>
          <p14:tracePt t="52758" x="3886200" y="4679950"/>
          <p14:tracePt t="52778" x="3968750" y="4679950"/>
          <p14:tracePt t="52791" x="4025900" y="4654550"/>
          <p14:tracePt t="52808" x="4083050" y="4629150"/>
          <p14:tracePt t="52825" x="4140200" y="4610100"/>
          <p14:tracePt t="52841" x="4171950" y="4584700"/>
          <p14:tracePt t="52858" x="4191000" y="4572000"/>
          <p14:tracePt t="52877" x="4210050" y="4546600"/>
          <p14:tracePt t="52891" x="4210050" y="4540250"/>
          <p14:tracePt t="52908" x="4216400" y="4514850"/>
          <p14:tracePt t="52924" x="4229100" y="4489450"/>
          <p14:tracePt t="52941" x="4229100" y="4438650"/>
          <p14:tracePt t="52958" x="4229100" y="4406900"/>
          <p14:tracePt t="52974" x="4222750" y="4368800"/>
          <p14:tracePt t="52991" x="4203700" y="4343400"/>
          <p14:tracePt t="53007" x="4184650" y="4311650"/>
          <p14:tracePt t="53026" x="4159250" y="4286250"/>
          <p14:tracePt t="53041" x="4133850" y="4267200"/>
          <p14:tracePt t="53057" x="4108450" y="4267200"/>
          <p14:tracePt t="53061" x="4089400" y="4267200"/>
          <p14:tracePt t="53074" x="4070350" y="4267200"/>
          <p14:tracePt t="53091" x="4032250" y="4254500"/>
          <p14:tracePt t="53108" x="4000500" y="4254500"/>
          <p14:tracePt t="53128" x="3968750" y="4248150"/>
          <p14:tracePt t="53141" x="3949700" y="4248150"/>
          <p14:tracePt t="53158" x="3930650" y="4248150"/>
          <p14:tracePt t="53174" x="3905250" y="4229100"/>
          <p14:tracePt t="53191" x="3886200" y="4222750"/>
          <p14:tracePt t="53207" x="3867150" y="4197350"/>
          <p14:tracePt t="53224" x="3816350" y="4140200"/>
          <p14:tracePt t="53241" x="3759200" y="4032250"/>
          <p14:tracePt t="53258" x="3689350" y="3867150"/>
          <p14:tracePt t="53278" x="3530600" y="3600450"/>
          <p14:tracePt t="53291" x="3492500" y="3536950"/>
          <p14:tracePt t="53307" x="3435350" y="3422650"/>
          <p14:tracePt t="53324" x="3390900" y="3346450"/>
          <p14:tracePt t="53341" x="3365500" y="3302000"/>
          <p14:tracePt t="53357" x="3359150" y="3289300"/>
          <p14:tracePt t="53498" x="3359150" y="3282950"/>
          <p14:tracePt t="53513" x="3365500" y="3276600"/>
          <p14:tracePt t="53520" x="3384550" y="3270250"/>
          <p14:tracePt t="53530" x="3397250" y="3263900"/>
          <p14:tracePt t="53541" x="3441700" y="3251200"/>
          <p14:tracePt t="53557" x="3486150" y="3251200"/>
          <p14:tracePt t="53574" x="3549650" y="3238500"/>
          <p14:tracePt t="53590" x="3568700" y="3238500"/>
          <p14:tracePt t="53607" x="3587750" y="3238500"/>
          <p14:tracePt t="53624" x="3600450" y="3238500"/>
          <p14:tracePt t="53641" x="3613150" y="3238500"/>
          <p14:tracePt t="53658" x="3632200" y="3238500"/>
          <p14:tracePt t="53675" x="3651250" y="3238500"/>
          <p14:tracePt t="53691" x="3670300" y="3244850"/>
          <p14:tracePt t="53708" x="3689350" y="3251200"/>
          <p14:tracePt t="53848" x="3670300" y="3251200"/>
          <p14:tracePt t="53859" x="3644900" y="3251200"/>
          <p14:tracePt t="53866" x="3613150" y="3251200"/>
          <p14:tracePt t="53874" x="3587750" y="3251200"/>
          <p14:tracePt t="53890" x="3549650" y="3251200"/>
          <p14:tracePt t="53908" x="3517900" y="3251200"/>
          <p14:tracePt t="53925" x="3498850" y="3251200"/>
          <p14:tracePt t="54061" x="3524250" y="3251200"/>
          <p14:tracePt t="54075" x="3536950" y="3251200"/>
          <p14:tracePt t="54091" x="3562350" y="3251200"/>
          <p14:tracePt t="54107" x="3575050" y="3251200"/>
          <p14:tracePt t="54126" x="3587750" y="3251200"/>
          <p14:tracePt t="54165" x="3594100" y="3251200"/>
          <p14:tracePt t="54189" x="3600450" y="3251200"/>
          <p14:tracePt t="54468" x="3606800" y="3257550"/>
          <p14:tracePt t="54491" x="3625850" y="3276600"/>
          <p14:tracePt t="54507" x="3632200" y="3314700"/>
          <p14:tracePt t="54527" x="3632200" y="3441700"/>
          <p14:tracePt t="54541" x="3625850" y="3594100"/>
          <p14:tracePt t="54558" x="3568700" y="3803650"/>
          <p14:tracePt t="54574" x="3498850" y="4064000"/>
          <p14:tracePt t="54591" x="3486150" y="4241800"/>
          <p14:tracePt t="54607" x="3454400" y="4381500"/>
          <p14:tracePt t="54624" x="3448050" y="4502150"/>
          <p14:tracePt t="54641" x="3448050" y="4578350"/>
          <p14:tracePt t="54657" x="3460750" y="4610100"/>
          <p14:tracePt t="54674" x="3460750" y="4622800"/>
          <p14:tracePt t="54691" x="3460750" y="4629150"/>
          <p14:tracePt t="54708" x="3467100" y="4635500"/>
          <p14:tracePt t="54727" x="3479800" y="4635500"/>
          <p14:tracePt t="54741" x="3492500" y="4635500"/>
          <p14:tracePt t="54758" x="3517900" y="4629150"/>
          <p14:tracePt t="54774" x="3543300" y="4616450"/>
          <p14:tracePt t="54791" x="3568700" y="4603750"/>
          <p14:tracePt t="54807" x="3587750" y="4597400"/>
          <p14:tracePt t="54824" x="3600450" y="4597400"/>
          <p14:tracePt t="54841" x="3632200" y="4597400"/>
          <p14:tracePt t="54857" x="3676650" y="4572000"/>
          <p14:tracePt t="54874" x="3714750" y="4546600"/>
          <p14:tracePt t="54891" x="3752850" y="4514850"/>
          <p14:tracePt t="54907" x="3771900" y="4495800"/>
          <p14:tracePt t="54924" x="3790950" y="4457700"/>
          <p14:tracePt t="54940" x="3797300" y="4413250"/>
          <p14:tracePt t="54957" x="3797300" y="4387850"/>
          <p14:tracePt t="54974" x="3797300" y="4375150"/>
          <p14:tracePt t="54990" x="3797300" y="4356100"/>
          <p14:tracePt t="55007" x="3797300" y="4337050"/>
          <p14:tracePt t="55024" x="3797300" y="4311650"/>
          <p14:tracePt t="55041" x="3778250" y="4286250"/>
          <p14:tracePt t="55057" x="3759200" y="4273550"/>
          <p14:tracePt t="55063" x="3740150" y="4254500"/>
          <p14:tracePt t="55074" x="3733800" y="4235450"/>
          <p14:tracePt t="55090" x="3695700" y="4210050"/>
          <p14:tracePt t="55107" x="3670300" y="4191000"/>
          <p14:tracePt t="55124" x="3613150" y="4171950"/>
          <p14:tracePt t="55140" x="3575050" y="4165600"/>
          <p14:tracePt t="55157" x="3530600" y="4165600"/>
          <p14:tracePt t="55174" x="3479800" y="4165600"/>
          <p14:tracePt t="55191" x="3403600" y="4184650"/>
          <p14:tracePt t="55207" x="3314700" y="4216400"/>
          <p14:tracePt t="55224" x="3257550" y="4229100"/>
          <p14:tracePt t="55240" x="3238500" y="4241800"/>
          <p14:tracePt t="55257" x="3225800" y="4248150"/>
          <p14:tracePt t="55274" x="3219450" y="4248150"/>
          <p14:tracePt t="55291" x="3219450" y="4254500"/>
          <p14:tracePt t="55307" x="3213100" y="4260850"/>
          <p14:tracePt t="55324" x="3206750" y="4292600"/>
          <p14:tracePt t="55341" x="3187700" y="4343400"/>
          <p14:tracePt t="55357" x="3187700" y="4400550"/>
          <p14:tracePt t="55374" x="3187700" y="4476750"/>
          <p14:tracePt t="55391" x="3194050" y="4546600"/>
          <p14:tracePt t="55407" x="3206750" y="4603750"/>
          <p14:tracePt t="55424" x="3244850" y="4654550"/>
          <p14:tracePt t="55440" x="3289300" y="4692650"/>
          <p14:tracePt t="55457" x="3352800" y="4724400"/>
          <p14:tracePt t="55474" x="3416300" y="4737100"/>
          <p14:tracePt t="55490" x="3479800" y="4756150"/>
          <p14:tracePt t="55507" x="3543300" y="4756150"/>
          <p14:tracePt t="55524" x="3613150" y="4756150"/>
          <p14:tracePt t="55541" x="3740150" y="4756150"/>
          <p14:tracePt t="55557" x="3835400" y="4756150"/>
          <p14:tracePt t="55574" x="3911600" y="4749800"/>
          <p14:tracePt t="55591" x="4013200" y="4711700"/>
          <p14:tracePt t="55607" x="4095750" y="4673600"/>
          <p14:tracePt t="55624" x="4133850" y="4641850"/>
          <p14:tracePt t="55641" x="4146550" y="4622800"/>
          <p14:tracePt t="55658" x="4152900" y="4584700"/>
          <p14:tracePt t="55674" x="4159250" y="4559300"/>
          <p14:tracePt t="55691" x="4171950" y="4508500"/>
          <p14:tracePt t="55707" x="4171950" y="4464050"/>
          <p14:tracePt t="55724" x="4171950" y="4425950"/>
          <p14:tracePt t="55741" x="4171950" y="4375150"/>
          <p14:tracePt t="55757" x="4171950" y="4343400"/>
          <p14:tracePt t="55775" x="4159250" y="4311650"/>
          <p14:tracePt t="55791" x="4140200" y="4279900"/>
          <p14:tracePt t="55808" x="4114800" y="4248150"/>
          <p14:tracePt t="55824" x="4070350" y="4222750"/>
          <p14:tracePt t="55841" x="4044950" y="4216400"/>
          <p14:tracePt t="55857" x="4006850" y="4203700"/>
          <p14:tracePt t="55875" x="3975100" y="4191000"/>
          <p14:tracePt t="55891" x="3917950" y="4171950"/>
          <p14:tracePt t="55907" x="3886200" y="4165600"/>
          <p14:tracePt t="55924" x="3848100" y="4159250"/>
          <p14:tracePt t="55941" x="3778250" y="4140200"/>
          <p14:tracePt t="55957" x="3714750" y="4114800"/>
          <p14:tracePt t="55974" x="3663950" y="4102100"/>
          <p14:tracePt t="55991" x="3613150" y="4095750"/>
          <p14:tracePt t="56007" x="3587750" y="4095750"/>
          <p14:tracePt t="56025" x="3562350" y="4095750"/>
          <p14:tracePt t="56041" x="3524250" y="4095750"/>
          <p14:tracePt t="56057" x="3479800" y="4095750"/>
          <p14:tracePt t="56061" x="3441700" y="4114800"/>
          <p14:tracePt t="56074" x="3429000" y="4121150"/>
          <p14:tracePt t="56091" x="3384550" y="4140200"/>
          <p14:tracePt t="56108" x="3346450" y="4159250"/>
          <p14:tracePt t="56124" x="3314700" y="4178300"/>
          <p14:tracePt t="56141" x="3302000" y="4191000"/>
          <p14:tracePt t="56157" x="3295650" y="4191000"/>
          <p14:tracePt t="56174" x="3282950" y="4216400"/>
          <p14:tracePt t="56191" x="3276600" y="4241800"/>
          <p14:tracePt t="56207" x="3263900" y="4273550"/>
          <p14:tracePt t="56224" x="3263900" y="4311650"/>
          <p14:tracePt t="56241" x="3263900" y="4362450"/>
          <p14:tracePt t="56258" x="3263900" y="4413250"/>
          <p14:tracePt t="56275" x="3276600" y="4470400"/>
          <p14:tracePt t="56291" x="3295650" y="4502150"/>
          <p14:tracePt t="56307" x="3295650" y="4514850"/>
          <p14:tracePt t="56485" x="3295650" y="4483100"/>
          <p14:tracePt t="56495" x="3295650" y="4438650"/>
          <p14:tracePt t="56501" x="3295650" y="4394200"/>
          <p14:tracePt t="56510" x="3295650" y="4362450"/>
          <p14:tracePt t="56524" x="3295650" y="4311650"/>
          <p14:tracePt t="56541" x="3333750" y="4114800"/>
          <p14:tracePt t="56557" x="3365500" y="3962400"/>
          <p14:tracePt t="56574" x="3416300" y="3810000"/>
          <p14:tracePt t="56591" x="3429000" y="3689350"/>
          <p14:tracePt t="56607" x="3448050" y="3581400"/>
          <p14:tracePt t="56624" x="3460750" y="3486150"/>
          <p14:tracePt t="56641" x="3467100" y="3429000"/>
          <p14:tracePt t="56657" x="3467100" y="3390900"/>
          <p14:tracePt t="56674" x="3467100" y="3378200"/>
          <p14:tracePt t="56691" x="3467100" y="3371850"/>
          <p14:tracePt t="56853" x="3467100" y="3365500"/>
          <p14:tracePt t="56861" x="3473450" y="3359150"/>
          <p14:tracePt t="56869" x="3479800" y="3346450"/>
          <p14:tracePt t="56885" x="3479800" y="3340100"/>
          <p14:tracePt t="56894" x="3492500" y="3321050"/>
          <p14:tracePt t="56907" x="3492500" y="3308350"/>
          <p14:tracePt t="56924" x="3505200" y="3295650"/>
          <p14:tracePt t="56940" x="3517900" y="3257550"/>
          <p14:tracePt t="56957" x="3530600" y="3244850"/>
          <p14:tracePt t="56974" x="3530600" y="3219450"/>
          <p14:tracePt t="56990" x="3530600" y="3200400"/>
          <p14:tracePt t="57007" x="3530600" y="3175000"/>
          <p14:tracePt t="57024" x="3530600" y="3143250"/>
          <p14:tracePt t="57041" x="3530600" y="3105150"/>
          <p14:tracePt t="57057" x="3530600" y="3067050"/>
          <p14:tracePt t="57074" x="3530600" y="3022600"/>
          <p14:tracePt t="57091" x="3524250" y="2946400"/>
          <p14:tracePt t="57107" x="3517900" y="2882900"/>
          <p14:tracePt t="57124" x="3517900" y="2819400"/>
          <p14:tracePt t="57141" x="3517900" y="2711450"/>
          <p14:tracePt t="57157" x="3517900" y="2673350"/>
          <p14:tracePt t="57174" x="3517900" y="2660650"/>
          <p14:tracePt t="57190" x="3511550" y="2654300"/>
          <p14:tracePt t="57277" x="3505200" y="2654300"/>
          <p14:tracePt t="57309" x="3498850" y="2660650"/>
          <p14:tracePt t="57317" x="3486150" y="2673350"/>
          <p14:tracePt t="57326" x="3479800" y="2686050"/>
          <p14:tracePt t="57341" x="3473450" y="2692400"/>
          <p14:tracePt t="57357" x="3454400" y="2736850"/>
          <p14:tracePt t="57374" x="3454400" y="2781300"/>
          <p14:tracePt t="57391" x="3460750" y="2813050"/>
          <p14:tracePt t="57407" x="3467100" y="2863850"/>
          <p14:tracePt t="57424" x="3479800" y="2889250"/>
          <p14:tracePt t="57440" x="3486150" y="2933700"/>
          <p14:tracePt t="57457" x="3505200" y="2959100"/>
          <p14:tracePt t="57474" x="3511550" y="2997200"/>
          <p14:tracePt t="57490" x="3524250" y="3022600"/>
          <p14:tracePt t="57507" x="3524250" y="3035300"/>
          <p14:tracePt t="57524" x="3524250" y="3060700"/>
          <p14:tracePt t="57540" x="3524250" y="3067050"/>
          <p14:tracePt t="57557" x="3530600" y="3086100"/>
          <p14:tracePt t="57574" x="3543300" y="3105150"/>
          <p14:tracePt t="57590" x="3543300" y="3111500"/>
          <p14:tracePt t="57607" x="3549650" y="3124200"/>
          <p14:tracePt t="57624" x="3556000" y="3130550"/>
          <p14:tracePt t="57657" x="3556000" y="3143250"/>
          <p14:tracePt t="57674" x="3556000" y="3149600"/>
          <p14:tracePt t="57690" x="3556000" y="3168650"/>
          <p14:tracePt t="57707" x="3556000" y="3187700"/>
          <p14:tracePt t="57724" x="3556000" y="3213100"/>
          <p14:tracePt t="57740" x="3556000" y="3219450"/>
          <p14:tracePt t="57757" x="3556000" y="3244850"/>
          <p14:tracePt t="57774" x="3556000" y="3251200"/>
          <p14:tracePt t="57790" x="3556000" y="3257550"/>
          <p14:tracePt t="57917" x="3543300" y="3251200"/>
          <p14:tracePt t="57925" x="3536950" y="3244850"/>
          <p14:tracePt t="57933" x="3530600" y="3238500"/>
          <p14:tracePt t="57941" x="3524250" y="3232150"/>
          <p14:tracePt t="57957" x="3511550" y="3219450"/>
          <p14:tracePt t="57974" x="3498850" y="3206750"/>
          <p14:tracePt t="57990" x="3492500" y="3200400"/>
          <p14:tracePt t="58007" x="3486150" y="3200400"/>
          <p14:tracePt t="58101" x="3511550" y="3187700"/>
          <p14:tracePt t="58110" x="3524250" y="3187700"/>
          <p14:tracePt t="58117" x="3536950" y="3187700"/>
          <p14:tracePt t="58125" x="3556000" y="3187700"/>
          <p14:tracePt t="58142" x="3568700" y="3187700"/>
          <p14:tracePt t="58157" x="3581400" y="3187700"/>
          <p14:tracePt t="58174" x="3594100" y="3187700"/>
          <p14:tracePt t="58190" x="3606800" y="3187700"/>
          <p14:tracePt t="58224" x="3613150" y="3187700"/>
          <p14:tracePt t="58285" x="3625850" y="3187700"/>
          <p14:tracePt t="58301" x="3632200" y="3187700"/>
          <p14:tracePt t="58310" x="3651250" y="3187700"/>
          <p14:tracePt t="58317" x="3657600" y="3187700"/>
          <p14:tracePt t="58325" x="3663950" y="3187700"/>
          <p14:tracePt t="58340" x="3670300" y="3181350"/>
          <p14:tracePt t="58445" x="3670300" y="3175000"/>
          <p14:tracePt t="58461" x="3663950" y="3162300"/>
          <p14:tracePt t="58469" x="3651250" y="3155950"/>
          <p14:tracePt t="58478" x="3632200" y="3143250"/>
          <p14:tracePt t="58490" x="3619500" y="3136900"/>
          <p14:tracePt t="58507" x="3575050" y="3130550"/>
          <p14:tracePt t="58524" x="3543300" y="3130550"/>
          <p14:tracePt t="58540" x="3524250" y="3124200"/>
          <p14:tracePt t="58557" x="3505200" y="3124200"/>
          <p14:tracePt t="58574" x="3492500" y="3124200"/>
          <p14:tracePt t="58613" x="3486150" y="3124200"/>
          <p14:tracePt t="58629" x="3479800" y="3124200"/>
          <p14:tracePt t="58640" x="3473450" y="3124200"/>
          <p14:tracePt t="58657" x="3467100" y="3130550"/>
          <p14:tracePt t="58678" x="3467100" y="3136900"/>
          <p14:tracePt t="58694" x="3467100" y="3143250"/>
          <p14:tracePt t="58707" x="3467100" y="3149600"/>
          <p14:tracePt t="58727" x="3467100" y="3162300"/>
          <p14:tracePt t="58740" x="3473450" y="3162300"/>
          <p14:tracePt t="58757" x="3511550" y="3187700"/>
          <p14:tracePt t="58774" x="3556000" y="3200400"/>
          <p14:tracePt t="58790" x="3581400" y="3206750"/>
          <p14:tracePt t="58807" x="3600450" y="3206750"/>
          <p14:tracePt t="58824" x="3606800" y="3206750"/>
          <p14:tracePt t="58840" x="3619500" y="3206750"/>
          <p14:tracePt t="58874" x="3638550" y="3206750"/>
          <p14:tracePt t="58890" x="3644900" y="3206750"/>
          <p14:tracePt t="58907" x="3663950" y="3200400"/>
          <p14:tracePt t="58924" x="3670300" y="3194050"/>
          <p14:tracePt t="58940" x="3676650" y="3187700"/>
          <p14:tracePt t="58957" x="3683000" y="3175000"/>
          <p14:tracePt t="58974" x="3689350" y="3168650"/>
          <p14:tracePt t="58990" x="3689350" y="3162300"/>
          <p14:tracePt t="59007" x="3689350" y="3149600"/>
          <p14:tracePt t="59024" x="3689350" y="3143250"/>
          <p14:tracePt t="59040" x="3689350" y="3124200"/>
          <p14:tracePt t="59057" x="3676650" y="3111500"/>
          <p14:tracePt t="59074" x="3657600" y="3098800"/>
          <p14:tracePt t="59090" x="3644900" y="3086100"/>
          <p14:tracePt t="59107" x="3625850" y="3079750"/>
          <p14:tracePt t="59124" x="3600450" y="3079750"/>
          <p14:tracePt t="59140" x="3575050" y="3073400"/>
          <p14:tracePt t="59157" x="3530600" y="3073400"/>
          <p14:tracePt t="59174" x="3511550" y="3073400"/>
          <p14:tracePt t="59190" x="3505200" y="3073400"/>
          <p14:tracePt t="59224" x="3492500" y="3079750"/>
          <p14:tracePt t="59241" x="3486150" y="3086100"/>
          <p14:tracePt t="59257" x="3479800" y="3098800"/>
          <p14:tracePt t="59274" x="3479800" y="3105150"/>
          <p14:tracePt t="59291" x="3479800" y="3117850"/>
          <p14:tracePt t="59307" x="3479800" y="3124200"/>
          <p14:tracePt t="59324" x="3486150" y="3124200"/>
          <p14:tracePt t="59413" x="3479800" y="3124200"/>
          <p14:tracePt t="59421" x="3429000" y="3124200"/>
          <p14:tracePt t="59429" x="3371850" y="3124200"/>
          <p14:tracePt t="59440" x="3295650" y="3124200"/>
          <p14:tracePt t="59457" x="3155950" y="3124200"/>
          <p14:tracePt t="59473" x="3073400" y="3124200"/>
          <p14:tracePt t="59491" x="3041650" y="3124200"/>
          <p14:tracePt t="59557" x="3028950" y="3124200"/>
          <p14:tracePt t="59573" x="3022600" y="3124200"/>
          <p14:tracePt t="59581" x="3016250" y="3124200"/>
          <p14:tracePt t="59590" x="3003550" y="3124200"/>
          <p14:tracePt t="59607" x="2965450" y="3124200"/>
          <p14:tracePt t="59624" x="2933700" y="3124200"/>
          <p14:tracePt t="59641" x="2895600" y="3124200"/>
          <p14:tracePt t="59657" x="2870200" y="3124200"/>
          <p14:tracePt t="59674" x="2851150" y="3124200"/>
          <p14:tracePt t="59690" x="2825750" y="3124200"/>
          <p14:tracePt t="59707" x="2806700" y="3124200"/>
          <p14:tracePt t="59724" x="2794000" y="3124200"/>
          <p14:tracePt t="59741" x="2781300" y="3124200"/>
          <p14:tracePt t="59757" x="2762250" y="3124200"/>
          <p14:tracePt t="59775" x="2755900" y="3124200"/>
          <p14:tracePt t="59791" x="2743200" y="3124200"/>
          <p14:tracePt t="59807" x="2730500" y="3124200"/>
          <p14:tracePt t="59824" x="2724150" y="3124200"/>
          <p14:tracePt t="59840" x="2705100" y="3130550"/>
          <p14:tracePt t="59857" x="2698750" y="3136900"/>
          <p14:tracePt t="59874" x="2679700" y="3136900"/>
          <p14:tracePt t="59891" x="2660650" y="3136900"/>
          <p14:tracePt t="59907" x="2635250" y="3136900"/>
          <p14:tracePt t="59924" x="2616200" y="3136900"/>
          <p14:tracePt t="59958" x="2609850" y="3136900"/>
          <p14:tracePt t="59974" x="2603500" y="3136900"/>
          <p14:tracePt t="59990" x="2597150" y="3136900"/>
          <p14:tracePt t="60013" x="2597150" y="3124200"/>
          <p14:tracePt t="60037" x="2597150" y="3117850"/>
          <p14:tracePt t="60053" x="2597150" y="3105150"/>
          <p14:tracePt t="60069" x="2597150" y="3098800"/>
          <p14:tracePt t="60086" x="2597150" y="3086100"/>
          <p14:tracePt t="60101" x="2597150" y="3079750"/>
          <p14:tracePt t="60110" x="2597150" y="3067050"/>
          <p14:tracePt t="60124" x="2603500" y="3060700"/>
          <p14:tracePt t="60140" x="2622550" y="3035300"/>
          <p14:tracePt t="60157" x="2647950" y="2978150"/>
          <p14:tracePt t="60174" x="2654300" y="2952750"/>
          <p14:tracePt t="60190" x="2660650" y="2933700"/>
          <p14:tracePt t="60207" x="2660650" y="2927350"/>
          <p14:tracePt t="60333" x="2667000" y="2921000"/>
          <p14:tracePt t="60357" x="2673350" y="2921000"/>
          <p14:tracePt t="60365" x="2679700" y="2921000"/>
          <p14:tracePt t="60374" x="2679700" y="2933700"/>
          <p14:tracePt t="60390" x="2692400" y="2965450"/>
          <p14:tracePt t="60407" x="2692400" y="2997200"/>
          <p14:tracePt t="60424" x="2698750" y="3048000"/>
          <p14:tracePt t="60440" x="2698750" y="3092450"/>
          <p14:tracePt t="60457" x="2698750" y="3130550"/>
          <p14:tracePt t="60474" x="2698750" y="3162300"/>
          <p14:tracePt t="60490" x="2698750" y="3187700"/>
          <p14:tracePt t="60507" x="2698750" y="3206750"/>
          <p14:tracePt t="60524" x="2698750" y="3232150"/>
          <p14:tracePt t="60540" x="2698750" y="3251200"/>
          <p14:tracePt t="60557" x="2698750" y="3270250"/>
          <p14:tracePt t="60613" x="2698750" y="3276600"/>
          <p14:tracePt t="60653" x="2692400" y="3270250"/>
          <p14:tracePt t="60661" x="2692400" y="3263900"/>
          <p14:tracePt t="60673" x="2692400" y="3251200"/>
          <p14:tracePt t="60690" x="2692400" y="3232150"/>
          <p14:tracePt t="60707" x="2692400" y="3200400"/>
          <p14:tracePt t="60724" x="2692400" y="3155950"/>
          <p14:tracePt t="60741" x="2692400" y="3098800"/>
          <p14:tracePt t="60757" x="2717800" y="2990850"/>
          <p14:tracePt t="60774" x="2736850" y="2933700"/>
          <p14:tracePt t="60790" x="2743200" y="2901950"/>
          <p14:tracePt t="60807" x="2743200" y="2882900"/>
          <p14:tracePt t="60925" x="2749550" y="2882900"/>
          <p14:tracePt t="60942" x="2755900" y="2908300"/>
          <p14:tracePt t="60949" x="2762250" y="2921000"/>
          <p14:tracePt t="60957" x="2762250" y="2933700"/>
          <p14:tracePt t="60974" x="2781300" y="2971800"/>
          <p14:tracePt t="60990" x="2787650" y="3003550"/>
          <p14:tracePt t="61007" x="2800350" y="3060700"/>
          <p14:tracePt t="61024" x="2800350" y="3098800"/>
          <p14:tracePt t="61040" x="2800350" y="3124200"/>
          <p14:tracePt t="61102" x="2806700" y="3130550"/>
          <p14:tracePt t="61125" x="2819400" y="3130550"/>
          <p14:tracePt t="61142" x="2825750" y="3130550"/>
          <p14:tracePt t="61157" x="2838450" y="3130550"/>
          <p14:tracePt t="61165" x="2851150" y="3130550"/>
          <p14:tracePt t="61181" x="2863850" y="3117850"/>
          <p14:tracePt t="61190" x="2870200" y="3111500"/>
          <p14:tracePt t="61207" x="2876550" y="3086100"/>
          <p14:tracePt t="61224" x="2882900" y="3067050"/>
          <p14:tracePt t="61240" x="2882900" y="3048000"/>
          <p14:tracePt t="61257" x="2882900" y="3022600"/>
          <p14:tracePt t="61274" x="2876550" y="3003550"/>
          <p14:tracePt t="61290" x="2863850" y="2984500"/>
          <p14:tracePt t="61307" x="2851150" y="2965450"/>
          <p14:tracePt t="61324" x="2838450" y="2959100"/>
          <p14:tracePt t="61340" x="2819400" y="2946400"/>
          <p14:tracePt t="61356" x="2800350" y="2946400"/>
          <p14:tracePt t="61374" x="2774950" y="2940050"/>
          <p14:tracePt t="61390" x="2762250" y="2933700"/>
          <p14:tracePt t="61407" x="2755900" y="2933700"/>
          <p14:tracePt t="61423" x="2736850" y="2927350"/>
          <p14:tracePt t="61440" x="2724150" y="2927350"/>
          <p14:tracePt t="61457" x="2705100" y="2927350"/>
          <p14:tracePt t="61474" x="2698750" y="2927350"/>
          <p14:tracePt t="61490" x="2679700" y="2927350"/>
          <p14:tracePt t="61507" x="2673350" y="2927350"/>
          <p14:tracePt t="61523" x="2667000" y="2927350"/>
          <p14:tracePt t="61540" x="2660650" y="2927350"/>
          <p14:tracePt t="61557" x="2647950" y="2933700"/>
          <p14:tracePt t="61573" x="2641600" y="2933700"/>
          <p14:tracePt t="61590" x="2635250" y="2940050"/>
          <p14:tracePt t="61607" x="2635250" y="2952750"/>
          <p14:tracePt t="61623" x="2628900" y="2971800"/>
          <p14:tracePt t="61640" x="2622550" y="2978150"/>
          <p14:tracePt t="61657" x="2622550" y="2990850"/>
          <p14:tracePt t="61673" x="2622550" y="3009900"/>
          <p14:tracePt t="61690" x="2622550" y="3016250"/>
          <p14:tracePt t="61707" x="2622550" y="3028950"/>
          <p14:tracePt t="61723" x="2641600" y="3048000"/>
          <p14:tracePt t="61740" x="2660650" y="3054350"/>
          <p14:tracePt t="61757" x="2692400" y="3073400"/>
          <p14:tracePt t="61774" x="2743200" y="3092450"/>
          <p14:tracePt t="61790" x="2768600" y="3092450"/>
          <p14:tracePt t="61807" x="2794000" y="3098800"/>
          <p14:tracePt t="61824" x="2813050" y="3098800"/>
          <p14:tracePt t="61840" x="2825750" y="3098800"/>
          <p14:tracePt t="61857" x="2844800" y="3098800"/>
          <p14:tracePt t="61890" x="2863850" y="3098800"/>
          <p14:tracePt t="61924" x="2876550" y="3098800"/>
          <p14:tracePt t="61940" x="2882900" y="3086100"/>
          <p14:tracePt t="61956" x="2889250" y="3073400"/>
          <p14:tracePt t="61973" x="2889250" y="3054350"/>
          <p14:tracePt t="61990" x="2889250" y="3028950"/>
          <p14:tracePt t="62006" x="2882900" y="2997200"/>
          <p14:tracePt t="62024" x="2863850" y="2971800"/>
          <p14:tracePt t="62040" x="2844800" y="2952750"/>
          <p14:tracePt t="62057" x="2838450" y="2946400"/>
          <p14:tracePt t="62073" x="2819400" y="2940050"/>
          <p14:tracePt t="62090" x="2806700" y="2940050"/>
          <p14:tracePt t="62107" x="2800350" y="2940050"/>
          <p14:tracePt t="62124" x="2787650" y="2940050"/>
          <p14:tracePt t="62140" x="2768600" y="2927350"/>
          <p14:tracePt t="62157" x="2749550" y="2927350"/>
          <p14:tracePt t="62190" x="2743200" y="2927350"/>
          <p14:tracePt t="63438" x="2743200" y="2921000"/>
          <p14:tracePt t="63445" x="2743200" y="2914650"/>
          <p14:tracePt t="63456" x="2749550" y="2901950"/>
          <p14:tracePt t="63473" x="2762250" y="2882900"/>
          <p14:tracePt t="63490" x="2774950" y="2870200"/>
          <p14:tracePt t="63507" x="2787650" y="2851150"/>
          <p14:tracePt t="63524" x="2794000" y="2844800"/>
          <p14:tracePt t="63775" x="2794000" y="2870200"/>
          <p14:tracePt t="63781" x="2794000" y="2889250"/>
          <p14:tracePt t="63790" x="2774950" y="2921000"/>
          <p14:tracePt t="63806" x="2774950" y="2959100"/>
          <p14:tracePt t="63823" x="2743200" y="3035300"/>
          <p14:tracePt t="63840" x="2711450" y="3092450"/>
          <p14:tracePt t="63857" x="2698750" y="3130550"/>
          <p14:tracePt t="63874" x="2692400" y="3143250"/>
          <p14:tracePt t="63890" x="2686050" y="3155950"/>
          <p14:tracePt t="64237" x="2692400" y="3136900"/>
          <p14:tracePt t="64246" x="2705100" y="3098800"/>
          <p14:tracePt t="64256" x="2724150" y="3054350"/>
          <p14:tracePt t="64274" x="2768600" y="2946400"/>
          <p14:tracePt t="64290" x="2813050" y="2832100"/>
          <p14:tracePt t="64306" x="2863850" y="2717800"/>
          <p14:tracePt t="64323" x="2895600" y="2597150"/>
          <p14:tracePt t="64340" x="2895600" y="2432050"/>
          <p14:tracePt t="64356" x="2895600" y="2273300"/>
          <p14:tracePt t="64373" x="2895600" y="2222500"/>
          <p14:tracePt t="64390" x="2895600" y="2190750"/>
          <p14:tracePt t="64407" x="2895600" y="2178050"/>
          <p14:tracePt t="64423" x="2889250" y="2171700"/>
          <p14:tracePt t="64518" x="2889250" y="2165350"/>
          <p14:tracePt t="64527" x="2889250" y="2159000"/>
          <p14:tracePt t="64533" x="2876550" y="2146300"/>
          <p14:tracePt t="64542" x="2876550" y="2139950"/>
          <p14:tracePt t="64557" x="2863850" y="2101850"/>
          <p14:tracePt t="64573" x="2844800" y="2051050"/>
          <p14:tracePt t="64590" x="2844800" y="1993900"/>
          <p14:tracePt t="64607" x="2825750" y="1955800"/>
          <p14:tracePt t="64624" x="2819400" y="1943100"/>
          <p14:tracePt t="64640" x="2813050" y="1924050"/>
          <p14:tracePt t="64657" x="2806700" y="1924050"/>
          <p14:tracePt t="64789" x="2813050" y="1924050"/>
          <p14:tracePt t="64805" x="2819400" y="1924050"/>
          <p14:tracePt t="64821" x="2825750" y="1924050"/>
          <p14:tracePt t="64981" x="2832100" y="1924050"/>
          <p14:tracePt t="64989" x="2838450" y="1924050"/>
          <p14:tracePt t="64997" x="2851150" y="1930400"/>
          <p14:tracePt t="65013" x="2857500" y="1930400"/>
          <p14:tracePt t="65373" x="2863850" y="1930400"/>
          <p14:tracePt t="65381" x="2870200" y="1930400"/>
          <p14:tracePt t="65389" x="2876550" y="1930400"/>
          <p14:tracePt t="65407" x="2889250" y="1930400"/>
          <p14:tracePt t="65423" x="2927350" y="1930400"/>
          <p14:tracePt t="65440" x="2965450" y="1930400"/>
          <p14:tracePt t="65457" x="3022600" y="1930400"/>
          <p14:tracePt t="65473" x="3073400" y="1936750"/>
          <p14:tracePt t="65490" x="3136900" y="1936750"/>
          <p14:tracePt t="65507" x="3181350" y="1936750"/>
          <p14:tracePt t="65524" x="3238500" y="1949450"/>
          <p14:tracePt t="65540" x="3263900" y="1949450"/>
          <p14:tracePt t="65557" x="3282950" y="1949450"/>
          <p14:tracePt t="65560" x="3302000" y="1949450"/>
          <p14:tracePt t="65573" x="3327400" y="1949450"/>
          <p14:tracePt t="65590" x="3346450" y="1949450"/>
          <p14:tracePt t="65606" x="3378200" y="1949450"/>
          <p14:tracePt t="65623" x="3416300" y="1949450"/>
          <p14:tracePt t="65640" x="3448050" y="1949450"/>
          <p14:tracePt t="65657" x="3486150" y="1949450"/>
          <p14:tracePt t="65674" x="3511550" y="1949450"/>
          <p14:tracePt t="65690" x="3530600" y="1949450"/>
          <p14:tracePt t="65707" x="3536950" y="1949450"/>
          <p14:tracePt t="65789" x="3549650" y="1949450"/>
          <p14:tracePt t="65981" x="3536950" y="1949450"/>
          <p14:tracePt t="65989" x="3498850" y="1949450"/>
          <p14:tracePt t="65997" x="3473450" y="1949450"/>
          <p14:tracePt t="66007" x="3448050" y="1949450"/>
          <p14:tracePt t="66024" x="3422650" y="1949450"/>
          <p14:tracePt t="66040" x="3409950" y="1949450"/>
          <p14:tracePt t="66057" x="3384550" y="1949450"/>
          <p14:tracePt t="66073" x="3359150" y="1949450"/>
          <p14:tracePt t="66090" x="3321050" y="1949450"/>
          <p14:tracePt t="66107" x="3289300" y="1949450"/>
          <p14:tracePt t="66123" x="3263900" y="1949450"/>
          <p14:tracePt t="66140" x="3232150" y="1949450"/>
          <p14:tracePt t="66157" x="3225800" y="1949450"/>
          <p14:tracePt t="66173" x="3194050" y="1949450"/>
          <p14:tracePt t="66190" x="3181350" y="1949450"/>
          <p14:tracePt t="66206" x="3162300" y="1949450"/>
          <p14:tracePt t="66223" x="3149600" y="1949450"/>
          <p14:tracePt t="66240" x="3124200" y="1949450"/>
          <p14:tracePt t="66256" x="3086100" y="1949450"/>
          <p14:tracePt t="66274" x="3048000" y="1955800"/>
          <p14:tracePt t="66290" x="3028950" y="1955800"/>
          <p14:tracePt t="66306" x="3016250" y="1955800"/>
          <p14:tracePt t="66323" x="2997200" y="1955800"/>
          <p14:tracePt t="66340" x="2971800" y="1962150"/>
          <p14:tracePt t="66357" x="2933700" y="1974850"/>
          <p14:tracePt t="66373" x="2901950" y="1974850"/>
          <p14:tracePt t="66390" x="2882900" y="1974850"/>
          <p14:tracePt t="66453" x="2876550" y="1974850"/>
          <p14:tracePt t="66557" x="2895600" y="1974850"/>
          <p14:tracePt t="66565" x="2921000" y="1974850"/>
          <p14:tracePt t="66574" x="2952750" y="1974850"/>
          <p14:tracePt t="66590" x="3003550" y="1974850"/>
          <p14:tracePt t="66607" x="3060700" y="1974850"/>
          <p14:tracePt t="66623" x="3111500" y="1974850"/>
          <p14:tracePt t="66640" x="3149600" y="1974850"/>
          <p14:tracePt t="66657" x="3187700" y="1974850"/>
          <p14:tracePt t="66674" x="3206750" y="1974850"/>
          <p14:tracePt t="66690" x="3244850" y="1974850"/>
          <p14:tracePt t="66707" x="3270250" y="1974850"/>
          <p14:tracePt t="66724" x="3302000" y="1974850"/>
          <p14:tracePt t="66740" x="3340100" y="1974850"/>
          <p14:tracePt t="66757" x="3365500" y="1974850"/>
          <p14:tracePt t="66774" x="3397250" y="1974850"/>
          <p14:tracePt t="66790" x="3403600" y="1974850"/>
          <p14:tracePt t="66877" x="3409950" y="1974850"/>
          <p14:tracePt t="67085" x="3416300" y="1974850"/>
          <p14:tracePt t="67093" x="3422650" y="1974850"/>
          <p14:tracePt t="67110" x="3429000" y="1974850"/>
          <p14:tracePt t="67124" x="3435350" y="1987550"/>
          <p14:tracePt t="67140" x="3435350" y="1993900"/>
          <p14:tracePt t="67156" x="3441700" y="2000250"/>
          <p14:tracePt t="67173" x="3454400" y="2012950"/>
          <p14:tracePt t="67190" x="3460750" y="2012950"/>
          <p14:tracePt t="67223" x="3467100" y="2019300"/>
          <p14:tracePt t="67389" x="3473450" y="2012950"/>
          <p14:tracePt t="67397" x="3479800" y="2006600"/>
          <p14:tracePt t="67406" x="3492500" y="1987550"/>
          <p14:tracePt t="67423" x="3505200" y="1962150"/>
          <p14:tracePt t="67440" x="3517900" y="1949450"/>
          <p14:tracePt t="67457" x="3524250" y="1943100"/>
          <p14:tracePt t="67473" x="3530600" y="1943100"/>
          <p14:tracePt t="67490" x="3536950" y="1943100"/>
          <p14:tracePt t="67506" x="3543300" y="1943100"/>
          <p14:tracePt t="67526" x="3549650" y="1943100"/>
          <p14:tracePt t="67540" x="3562350" y="1943100"/>
          <p14:tracePt t="67573" x="3581400" y="1949450"/>
          <p14:tracePt t="67590" x="3587750" y="1949450"/>
          <p14:tracePt t="68469" x="3575050" y="1955800"/>
          <p14:tracePt t="68477" x="3549650" y="1981200"/>
          <p14:tracePt t="68485" x="3530600" y="2000250"/>
          <p14:tracePt t="68494" x="3511550" y="2032000"/>
          <p14:tracePt t="68506" x="3498850" y="2038350"/>
          <p14:tracePt t="68524" x="3486150" y="2070100"/>
          <p14:tracePt t="68540" x="3486150" y="2089150"/>
          <p14:tracePt t="68556" x="3486150" y="2095500"/>
          <p14:tracePt t="68559" x="3486150" y="2108200"/>
          <p14:tracePt t="68573" x="3486150" y="2133600"/>
          <p14:tracePt t="68590" x="3486150" y="2171700"/>
          <p14:tracePt t="68606" x="3486150" y="2254250"/>
          <p14:tracePt t="68623" x="3492500" y="2400300"/>
          <p14:tracePt t="68640" x="3530600" y="2565400"/>
          <p14:tracePt t="68656" x="3587750" y="2711450"/>
          <p14:tracePt t="68673" x="3632200" y="2819400"/>
          <p14:tracePt t="68690" x="3689350" y="2908300"/>
          <p14:tracePt t="68706" x="3740150" y="2978150"/>
          <p14:tracePt t="68723" x="3765550" y="3016250"/>
          <p14:tracePt t="68740" x="3784600" y="3035300"/>
          <p14:tracePt t="68893" x="3778250" y="3035300"/>
          <p14:tracePt t="68901" x="3765550" y="3048000"/>
          <p14:tracePt t="68910" x="3752850" y="3054350"/>
          <p14:tracePt t="68923" x="3727450" y="3073400"/>
          <p14:tracePt t="68940" x="3663950" y="3130550"/>
          <p14:tracePt t="68956" x="3600450" y="3206750"/>
          <p14:tracePt t="68973" x="3524250" y="3371850"/>
          <p14:tracePt t="68990" x="3505200" y="3448050"/>
          <p14:tracePt t="69006" x="3498850" y="3486150"/>
          <p14:tracePt t="69024" x="3498850" y="3492500"/>
          <p14:tracePt t="69069" x="3505200" y="3492500"/>
          <p14:tracePt t="69085" x="3511550" y="3492500"/>
          <p14:tracePt t="69102" x="3517900" y="3492500"/>
          <p14:tracePt t="69111" x="3517900" y="3486150"/>
          <p14:tracePt t="69126" x="3524250" y="3479800"/>
          <p14:tracePt t="69140" x="3524250" y="3473450"/>
          <p14:tracePt t="69157" x="3530600" y="3467100"/>
          <p14:tracePt t="69173" x="3530600" y="3429000"/>
          <p14:tracePt t="69190" x="3530600" y="3409950"/>
          <p14:tracePt t="69206" x="3530600" y="3378200"/>
          <p14:tracePt t="69223" x="3536950" y="3333750"/>
          <p14:tracePt t="69240" x="3543300" y="3276600"/>
          <p14:tracePt t="69256" x="3543300" y="3225800"/>
          <p14:tracePt t="69273" x="3543300" y="3136900"/>
          <p14:tracePt t="69290" x="3543300" y="3067050"/>
          <p14:tracePt t="69306" x="3530600" y="3003550"/>
          <p14:tracePt t="69323" x="3505200" y="2965450"/>
          <p14:tracePt t="69340" x="3454400" y="2908300"/>
          <p14:tracePt t="69356" x="3390900" y="2863850"/>
          <p14:tracePt t="69373" x="3213100" y="2800350"/>
          <p14:tracePt t="69390" x="3092450" y="2762250"/>
          <p14:tracePt t="69406" x="2965450" y="2749550"/>
          <p14:tracePt t="69423" x="2863850" y="2736850"/>
          <p14:tracePt t="69440" x="2768600" y="2730500"/>
          <p14:tracePt t="69456" x="2705100" y="2730500"/>
          <p14:tracePt t="69473" x="2628900" y="2736850"/>
          <p14:tracePt t="69490" x="2565400" y="2768600"/>
          <p14:tracePt t="69506" x="2520950" y="2806700"/>
          <p14:tracePt t="69524" x="2489200" y="2857500"/>
          <p14:tracePt t="69540" x="2470150" y="2889250"/>
          <p14:tracePt t="69556" x="2451100" y="2908300"/>
          <p14:tracePt t="69560" x="2451100" y="2921000"/>
          <p14:tracePt t="69573" x="2432050" y="2952750"/>
          <p14:tracePt t="69590" x="2419350" y="2984500"/>
          <p14:tracePt t="69606" x="2419350" y="3009900"/>
          <p14:tracePt t="69623" x="2419350" y="3041650"/>
          <p14:tracePt t="69640" x="2419350" y="3060700"/>
          <p14:tracePt t="69656" x="2419350" y="3086100"/>
          <p14:tracePt t="69673" x="2419350" y="3117850"/>
          <p14:tracePt t="69690" x="2438400" y="3149600"/>
          <p14:tracePt t="69706" x="2457450" y="3187700"/>
          <p14:tracePt t="69723" x="2470150" y="3213100"/>
          <p14:tracePt t="69740" x="2489200" y="3232150"/>
          <p14:tracePt t="69756" x="2501900" y="3251200"/>
          <p14:tracePt t="69774" x="2508250" y="3257550"/>
          <p14:tracePt t="70181" x="2514600" y="3251200"/>
          <p14:tracePt t="70189" x="2520950" y="3244850"/>
          <p14:tracePt t="70197" x="2520950" y="3232150"/>
          <p14:tracePt t="70206" x="2520950" y="3213100"/>
          <p14:tracePt t="70223" x="2520950" y="3143250"/>
          <p14:tracePt t="70239" x="2533650" y="3048000"/>
          <p14:tracePt t="70256" x="2552700" y="2946400"/>
          <p14:tracePt t="70273" x="2584450" y="2819400"/>
          <p14:tracePt t="70289" x="2635250" y="2673350"/>
          <p14:tracePt t="70306" x="2698750" y="2533650"/>
          <p14:tracePt t="70323" x="2755900" y="2393950"/>
          <p14:tracePt t="70339" x="2806700" y="2286000"/>
          <p14:tracePt t="70356" x="2838450" y="2184400"/>
          <p14:tracePt t="70373" x="2895600" y="2082800"/>
          <p14:tracePt t="70390" x="2914650" y="2038350"/>
          <p14:tracePt t="70406" x="2921000" y="2032000"/>
          <p14:tracePt t="70423" x="2927350" y="2019300"/>
          <p14:tracePt t="70573" x="2921000" y="2000250"/>
          <p14:tracePt t="70581" x="2914650" y="1993900"/>
          <p14:tracePt t="70590" x="2895600" y="1981200"/>
          <p14:tracePt t="70606" x="2863850" y="1974850"/>
          <p14:tracePt t="70623" x="2825750" y="1968500"/>
          <p14:tracePt t="70640" x="2800350" y="1968500"/>
          <p14:tracePt t="70656" x="2794000" y="1962150"/>
          <p14:tracePt t="70901" x="2813050" y="1962150"/>
          <p14:tracePt t="70910" x="2832100" y="1962150"/>
          <p14:tracePt t="70917" x="2851150" y="1962150"/>
          <p14:tracePt t="70926" x="2882900" y="1962150"/>
          <p14:tracePt t="70939" x="2914650" y="1962150"/>
          <p14:tracePt t="70956" x="2952750" y="1962150"/>
          <p14:tracePt t="70973" x="3022600" y="1962150"/>
          <p14:tracePt t="70990" x="3054350" y="1962150"/>
          <p14:tracePt t="71006" x="3073400" y="1962150"/>
          <p14:tracePt t="71023" x="3092450" y="1962150"/>
          <p14:tracePt t="71040" x="3117850" y="1962150"/>
          <p14:tracePt t="71056" x="3136900" y="1962150"/>
          <p14:tracePt t="71073" x="3162300" y="1962150"/>
          <p14:tracePt t="71090" x="3187700" y="1955800"/>
          <p14:tracePt t="71106" x="3206750" y="1955800"/>
          <p14:tracePt t="71123" x="3232150" y="1949450"/>
          <p14:tracePt t="71140" x="3251200" y="1949450"/>
          <p14:tracePt t="71156" x="3270250" y="1949450"/>
          <p14:tracePt t="71173" x="3289300" y="1949450"/>
          <p14:tracePt t="71189" x="3308350" y="1936750"/>
          <p14:tracePt t="71206" x="3314700" y="1936750"/>
          <p14:tracePt t="71223" x="3333750" y="1936750"/>
          <p14:tracePt t="71240" x="3352800" y="1936750"/>
          <p14:tracePt t="71256" x="3371850" y="1930400"/>
          <p14:tracePt t="71273" x="3378200" y="1930400"/>
          <p14:tracePt t="71290" x="3390900" y="1924050"/>
          <p14:tracePt t="71306" x="3397250" y="1924050"/>
          <p14:tracePt t="71323" x="3416300" y="1924050"/>
          <p14:tracePt t="71339" x="3422650" y="1924050"/>
          <p14:tracePt t="71356" x="3422650" y="1917700"/>
          <p14:tracePt t="71373" x="3435350" y="1917700"/>
          <p14:tracePt t="71406" x="3441700" y="1917700"/>
          <p14:tracePt t="71423" x="3448050" y="1917700"/>
          <p14:tracePt t="71439" x="3454400" y="1917700"/>
          <p14:tracePt t="71478" x="3460750" y="1917700"/>
          <p14:tracePt t="71485" x="3467100" y="1917700"/>
          <p14:tracePt t="71501" x="3479800" y="1917700"/>
          <p14:tracePt t="71518" x="3486150" y="1917700"/>
          <p14:tracePt t="71542" x="3492500" y="1917700"/>
          <p14:tracePt t="71565" x="3498850" y="1917700"/>
          <p14:tracePt t="71581" x="3505200" y="1917700"/>
          <p14:tracePt t="71757" x="3479800" y="1917700"/>
          <p14:tracePt t="71765" x="3460750" y="1917700"/>
          <p14:tracePt t="71777" x="3441700" y="1917700"/>
          <p14:tracePt t="71790" x="3409950" y="1917700"/>
          <p14:tracePt t="71806" x="3365500" y="1917700"/>
          <p14:tracePt t="71823" x="3333750" y="1917700"/>
          <p14:tracePt t="71839" x="3282950" y="1917700"/>
          <p14:tracePt t="71856" x="3238500" y="1917700"/>
          <p14:tracePt t="71873" x="3200400" y="1917700"/>
          <p14:tracePt t="71889" x="3168650" y="1917700"/>
          <p14:tracePt t="71906" x="3130550" y="1917700"/>
          <p14:tracePt t="71923" x="3098800" y="1917700"/>
          <p14:tracePt t="71939" x="3079750" y="1917700"/>
          <p14:tracePt t="71956" x="3060700" y="1917700"/>
          <p14:tracePt t="71972" x="3035300" y="1917700"/>
          <p14:tracePt t="71989" x="3022600" y="1917700"/>
          <p14:tracePt t="72006" x="3009900" y="1917700"/>
          <p14:tracePt t="72023" x="2997200" y="1917700"/>
          <p14:tracePt t="72039" x="2984500" y="1917700"/>
          <p14:tracePt t="72056" x="2978150" y="1917700"/>
          <p14:tracePt t="72072" x="2965450" y="1924050"/>
          <p14:tracePt t="72089" x="2952750" y="1924050"/>
          <p14:tracePt t="72106" x="2940050" y="1930400"/>
          <p14:tracePt t="72123" x="2921000" y="1930400"/>
          <p14:tracePt t="72139" x="2914650" y="1936750"/>
          <p14:tracePt t="72156" x="2895600" y="1936750"/>
          <p14:tracePt t="72591" x="2901950" y="1936750"/>
          <p14:tracePt t="72597" x="2921000" y="1936750"/>
          <p14:tracePt t="72606" x="2946400" y="1936750"/>
          <p14:tracePt t="72623" x="3022600" y="1936750"/>
          <p14:tracePt t="72639" x="3098800" y="1924050"/>
          <p14:tracePt t="72656" x="3149600" y="1917700"/>
          <p14:tracePt t="72673" x="3194050" y="1905000"/>
          <p14:tracePt t="72689" x="3225800" y="1905000"/>
          <p14:tracePt t="72706" x="3244850" y="1905000"/>
          <p14:tracePt t="72722" x="3270250" y="1905000"/>
          <p14:tracePt t="72739" x="3289300" y="1905000"/>
          <p14:tracePt t="72756" x="3321050" y="1898650"/>
          <p14:tracePt t="72772" x="3384550" y="1892300"/>
          <p14:tracePt t="72789" x="3448050" y="1879600"/>
          <p14:tracePt t="72806" x="3524250" y="1879600"/>
          <p14:tracePt t="72822" x="3587750" y="1879600"/>
          <p14:tracePt t="72839" x="3638550" y="1879600"/>
          <p14:tracePt t="72856" x="3670300" y="1879600"/>
          <p14:tracePt t="72873" x="3689350" y="1879600"/>
          <p14:tracePt t="72889" x="3702050" y="1879600"/>
          <p14:tracePt t="72922" x="3708400" y="1885950"/>
          <p14:tracePt t="72939" x="3714750" y="1892300"/>
          <p14:tracePt t="72956" x="3714750" y="1917700"/>
          <p14:tracePt t="72973" x="3714750" y="1962150"/>
          <p14:tracePt t="72989" x="3714750" y="2019300"/>
          <p14:tracePt t="73006" x="3714750" y="2057400"/>
          <p14:tracePt t="73023" x="3714750" y="2089150"/>
          <p14:tracePt t="73039" x="3714750" y="2114550"/>
          <p14:tracePt t="73056" x="3714750" y="2133600"/>
          <p14:tracePt t="73072" x="3714750" y="2146300"/>
          <p14:tracePt t="73089" x="3714750" y="2152650"/>
          <p14:tracePt t="73106" x="3714750" y="2165350"/>
          <p14:tracePt t="73123" x="3708400" y="2184400"/>
          <p14:tracePt t="73139" x="3695700" y="2197100"/>
          <p14:tracePt t="73156" x="3683000" y="2235200"/>
          <p14:tracePt t="73173" x="3683000" y="2241550"/>
          <p14:tracePt t="73189" x="3683000" y="2254250"/>
          <p14:tracePt t="73470" x="3695700" y="2260600"/>
          <p14:tracePt t="73478" x="3702050" y="2286000"/>
          <p14:tracePt t="73489" x="3702050" y="2298700"/>
          <p14:tracePt t="73506" x="3702050" y="2349500"/>
          <p14:tracePt t="73522" x="3708400" y="2413000"/>
          <p14:tracePt t="73539" x="3714750" y="2476500"/>
          <p14:tracePt t="73556" x="3721100" y="2508250"/>
          <p14:tracePt t="73558" x="3721100" y="2514600"/>
          <p14:tracePt t="73573" x="3721100" y="2527300"/>
          <p14:tracePt t="73589" x="3727450" y="2546350"/>
          <p14:tracePt t="73709" x="3727450" y="2533650"/>
          <p14:tracePt t="73733" x="3721100" y="2520950"/>
          <p14:tracePt t="73758" x="3714750" y="2514600"/>
          <p14:tracePt t="73765" x="3714750" y="2501900"/>
          <p14:tracePt t="73776" x="3714750" y="2495550"/>
          <p14:tracePt t="73789" x="3714750" y="2463800"/>
          <p14:tracePt t="73806" x="3714750" y="2425700"/>
          <p14:tracePt t="73823" x="3714750" y="2393950"/>
          <p14:tracePt t="73839" x="3714750" y="2362200"/>
          <p14:tracePt t="73856" x="3721100" y="2349500"/>
          <p14:tracePt t="73872" x="3721100" y="2336800"/>
          <p14:tracePt t="73889" x="3721100" y="2330450"/>
          <p14:tracePt t="73906" x="3721100" y="2311400"/>
          <p14:tracePt t="73923" x="3721100" y="2305050"/>
          <p14:tracePt t="73939" x="3721100" y="2292350"/>
          <p14:tracePt t="73956" x="3721100" y="2279650"/>
          <p14:tracePt t="73972" x="3721100" y="2260600"/>
          <p14:tracePt t="73989" x="3714750" y="2241550"/>
          <p14:tracePt t="74006" x="3714750" y="2235200"/>
          <p14:tracePt t="74174" x="3714750" y="2254250"/>
          <p14:tracePt t="74181" x="3714750" y="2273300"/>
          <p14:tracePt t="74189" x="3714750" y="2286000"/>
          <p14:tracePt t="74205" x="3714750" y="2330450"/>
          <p14:tracePt t="74222" x="3714750" y="2368550"/>
          <p14:tracePt t="74239" x="3714750" y="2406650"/>
          <p14:tracePt t="74256" x="3714750" y="2438400"/>
          <p14:tracePt t="74273" x="3714750" y="2463800"/>
          <p14:tracePt t="74289" x="3714750" y="2482850"/>
          <p14:tracePt t="74306" x="3714750" y="2501900"/>
          <p14:tracePt t="74322" x="3714750" y="2508250"/>
          <p14:tracePt t="74339" x="3714750" y="2520950"/>
          <p14:tracePt t="74356" x="3714750" y="2527300"/>
          <p14:tracePt t="74373" x="3708400" y="2552700"/>
          <p14:tracePt t="74389" x="3708400" y="2571750"/>
          <p14:tracePt t="74406" x="3702050" y="2597150"/>
          <p14:tracePt t="74422" x="3702050" y="2622550"/>
          <p14:tracePt t="74439" x="3689350" y="2654300"/>
          <p14:tracePt t="74456" x="3689350" y="2673350"/>
          <p14:tracePt t="74472" x="3689350" y="2698750"/>
          <p14:tracePt t="74489" x="3689350" y="2717800"/>
          <p14:tracePt t="74505" x="3689350" y="2743200"/>
          <p14:tracePt t="74522" x="3689350" y="2762250"/>
          <p14:tracePt t="74539" x="3689350" y="2768600"/>
          <p14:tracePt t="74556" x="3689350" y="2787650"/>
          <p14:tracePt t="74560" x="3689350" y="2794000"/>
          <p14:tracePt t="74573" x="3689350" y="2806700"/>
          <p14:tracePt t="74589" x="3689350" y="2832100"/>
          <p14:tracePt t="74606" x="3695700" y="2857500"/>
          <p14:tracePt t="74622" x="3695700" y="2889250"/>
          <p14:tracePt t="74639" x="3708400" y="2927350"/>
          <p14:tracePt t="74656" x="3708400" y="2952750"/>
          <p14:tracePt t="74672" x="3708400" y="2984500"/>
          <p14:tracePt t="74689" x="3708400" y="3016250"/>
          <p14:tracePt t="74706" x="3708400" y="3054350"/>
          <p14:tracePt t="74722" x="3708400" y="3086100"/>
          <p14:tracePt t="74739" x="3708400" y="3130550"/>
          <p14:tracePt t="74756" x="3708400" y="3200400"/>
          <p14:tracePt t="74773" x="3708400" y="3225800"/>
          <p14:tracePt t="74789" x="3708400" y="3314700"/>
          <p14:tracePt t="74805" x="3708400" y="3365500"/>
          <p14:tracePt t="74822" x="3708400" y="3409950"/>
          <p14:tracePt t="74839" x="3708400" y="3448050"/>
          <p14:tracePt t="74856" x="3714750" y="3473450"/>
          <p14:tracePt t="74872" x="3714750" y="3492500"/>
          <p14:tracePt t="74889" x="3714750" y="3511550"/>
          <p14:tracePt t="74997" x="3714750" y="3517900"/>
          <p14:tracePt t="75005" x="3708400" y="3517900"/>
          <p14:tracePt t="75013" x="3708400" y="3505200"/>
          <p14:tracePt t="75022" x="3708400" y="3473450"/>
          <p14:tracePt t="75039" x="3702050" y="3397250"/>
          <p14:tracePt t="75056" x="3702050" y="3302000"/>
          <p14:tracePt t="75072" x="3702050" y="3200400"/>
          <p14:tracePt t="75089" x="3702050" y="3073400"/>
          <p14:tracePt t="75106" x="3702050" y="2965450"/>
          <p14:tracePt t="75122" x="3702050" y="2844800"/>
          <p14:tracePt t="75139" x="3702050" y="2743200"/>
          <p14:tracePt t="75156" x="3702050" y="2686050"/>
          <p14:tracePt t="75172" x="3702050" y="2635250"/>
          <p14:tracePt t="75189" x="3702050" y="2578100"/>
          <p14:tracePt t="75206" x="3702050" y="2546350"/>
          <p14:tracePt t="75223" x="3702050" y="2514600"/>
          <p14:tracePt t="75239" x="3702050" y="2470150"/>
          <p14:tracePt t="75256" x="3702050" y="2413000"/>
          <p14:tracePt t="75273" x="3689350" y="2343150"/>
          <p14:tracePt t="75289" x="3683000" y="2279650"/>
          <p14:tracePt t="75306" x="3676650" y="2222500"/>
          <p14:tracePt t="75322" x="3657600" y="2178050"/>
          <p14:tracePt t="75339" x="3657600" y="2139950"/>
          <p14:tracePt t="75356" x="3657600" y="2114550"/>
          <p14:tracePt t="75373" x="3657600" y="2095500"/>
          <p14:tracePt t="75389" x="3657600" y="2076450"/>
          <p14:tracePt t="75406" x="3657600" y="2070100"/>
          <p14:tracePt t="75422" x="3651250" y="2063750"/>
          <p14:tracePt t="75637" x="3663950" y="2063750"/>
          <p14:tracePt t="75645" x="3676650" y="2089150"/>
          <p14:tracePt t="75655" x="3683000" y="2114550"/>
          <p14:tracePt t="75673" x="3695700" y="2178050"/>
          <p14:tracePt t="75689" x="3708400" y="2247900"/>
          <p14:tracePt t="75706" x="3714750" y="2292350"/>
          <p14:tracePt t="75723" x="3714750" y="2330450"/>
          <p14:tracePt t="75739" x="3714750" y="2362200"/>
          <p14:tracePt t="75756" x="3714750" y="2381250"/>
          <p14:tracePt t="75772" x="3714750" y="2400300"/>
          <p14:tracePt t="75789" x="3708400" y="2438400"/>
          <p14:tracePt t="75806" x="3702050" y="2463800"/>
          <p14:tracePt t="75822" x="3702050" y="2495550"/>
          <p14:tracePt t="75839" x="3702050" y="2508250"/>
          <p14:tracePt t="75856" x="3689350" y="2533650"/>
          <p14:tracePt t="75872" x="3689350" y="2559050"/>
          <p14:tracePt t="75889" x="3683000" y="2584450"/>
          <p14:tracePt t="75906" x="3683000" y="2603500"/>
          <p14:tracePt t="75923" x="3676650" y="2647950"/>
          <p14:tracePt t="75939" x="3663950" y="2692400"/>
          <p14:tracePt t="75956" x="3651250" y="2743200"/>
          <p14:tracePt t="75973" x="3632200" y="2787650"/>
          <p14:tracePt t="75989" x="3625850" y="2851150"/>
          <p14:tracePt t="76006" x="3625850" y="2895600"/>
          <p14:tracePt t="76023" x="3625850" y="2933700"/>
          <p14:tracePt t="76039" x="3625850" y="2971800"/>
          <p14:tracePt t="76056" x="3625850" y="3003550"/>
          <p14:tracePt t="76072" x="3625850" y="3041650"/>
          <p14:tracePt t="76089" x="3625850" y="3067050"/>
          <p14:tracePt t="76106" x="3625850" y="3092450"/>
          <p14:tracePt t="76122" x="3625850" y="3117850"/>
          <p14:tracePt t="76139" x="3625850" y="3155950"/>
          <p14:tracePt t="76156" x="3625850" y="3187700"/>
          <p14:tracePt t="76172" x="3625850" y="3213100"/>
          <p14:tracePt t="76189" x="3625850" y="3251200"/>
          <p14:tracePt t="76206" x="3625850" y="3276600"/>
          <p14:tracePt t="76222" x="3625850" y="3289300"/>
          <p14:tracePt t="76239" x="3625850" y="3314700"/>
          <p14:tracePt t="76256" x="3625850" y="3321050"/>
          <p14:tracePt t="76272" x="3625850" y="3333750"/>
          <p14:tracePt t="76289" x="3625850" y="3346450"/>
          <p14:tracePt t="76306" x="3625850" y="3359150"/>
          <p14:tracePt t="76322" x="3625850" y="3378200"/>
          <p14:tracePt t="76339" x="3625850" y="3390900"/>
          <p14:tracePt t="76356" x="3625850" y="3409950"/>
          <p14:tracePt t="76373" x="3625850" y="3429000"/>
          <p14:tracePt t="76389" x="3625850" y="3448050"/>
          <p14:tracePt t="76406" x="3625850" y="3460750"/>
          <p14:tracePt t="76422" x="3625850" y="3467100"/>
          <p14:tracePt t="76549" x="3625850" y="3460750"/>
          <p14:tracePt t="76558" x="3625850" y="3448050"/>
          <p14:tracePt t="76565" x="3625850" y="3422650"/>
          <p14:tracePt t="76575" x="3625850" y="3409950"/>
          <p14:tracePt t="76589" x="3625850" y="3359150"/>
          <p14:tracePt t="76605" x="3625850" y="3308350"/>
          <p14:tracePt t="76622" x="3625850" y="3244850"/>
          <p14:tracePt t="76639" x="3625850" y="3194050"/>
          <p14:tracePt t="76656" x="3625850" y="3143250"/>
          <p14:tracePt t="76672" x="3625850" y="3092450"/>
          <p14:tracePt t="76689" x="3625850" y="3035300"/>
          <p14:tracePt t="76705" x="3625850" y="2984500"/>
          <p14:tracePt t="76722" x="3625850" y="2933700"/>
          <p14:tracePt t="76739" x="3625850" y="2876550"/>
          <p14:tracePt t="76756" x="3625850" y="2819400"/>
          <p14:tracePt t="76773" x="3625850" y="2724150"/>
          <p14:tracePt t="76789" x="3625850" y="2679700"/>
          <p14:tracePt t="76806" x="3625850" y="2635250"/>
          <p14:tracePt t="76823" x="3625850" y="2590800"/>
          <p14:tracePt t="76839" x="3632200" y="2533650"/>
          <p14:tracePt t="76856" x="3638550" y="2495550"/>
          <p14:tracePt t="76872" x="3638550" y="2457450"/>
          <p14:tracePt t="76889" x="3638550" y="2419350"/>
          <p14:tracePt t="76906" x="3638550" y="2374900"/>
          <p14:tracePt t="76922" x="3638550" y="2343150"/>
          <p14:tracePt t="76939" x="3644900" y="2317750"/>
          <p14:tracePt t="76956" x="3644900" y="2292350"/>
          <p14:tracePt t="76972" x="3644900" y="2260600"/>
          <p14:tracePt t="76989" x="3644900" y="2228850"/>
          <p14:tracePt t="77006" x="3644900" y="2203450"/>
          <p14:tracePt t="77022" x="3657600" y="2184400"/>
          <p14:tracePt t="77039" x="3657600" y="2178050"/>
          <p14:tracePt t="77055" x="3657600" y="2171700"/>
          <p14:tracePt t="77197" x="3638550" y="2171700"/>
          <p14:tracePt t="77205" x="3594100" y="2171700"/>
          <p14:tracePt t="77213" x="3556000" y="2171700"/>
          <p14:tracePt t="77222" x="3486150" y="2178050"/>
          <p14:tracePt t="77239" x="3289300" y="2197100"/>
          <p14:tracePt t="77256" x="3041650" y="2203450"/>
          <p14:tracePt t="77272" x="2806700" y="2222500"/>
          <p14:tracePt t="77289" x="2647950" y="2247900"/>
          <p14:tracePt t="77306" x="2533650" y="2273300"/>
          <p14:tracePt t="77322" x="2495550" y="2286000"/>
          <p14:tracePt t="77339" x="2495550" y="2292350"/>
          <p14:tracePt t="77485" x="2482850" y="2292350"/>
          <p14:tracePt t="77501" x="2476500" y="2292350"/>
          <p14:tracePt t="77509" x="2476500" y="2286000"/>
          <p14:tracePt t="77522" x="2470150" y="2286000"/>
          <p14:tracePt t="77539" x="2457450" y="2279650"/>
          <p14:tracePt t="77556" x="2457450" y="2273300"/>
          <p14:tracePt t="77572" x="2457450" y="2260600"/>
          <p14:tracePt t="77589" x="2489200" y="2203450"/>
          <p14:tracePt t="77605" x="2552700" y="2152650"/>
          <p14:tracePt t="77622" x="2590800" y="2120900"/>
          <p14:tracePt t="77639" x="2616200" y="2101850"/>
          <p14:tracePt t="77656" x="2622550" y="2089150"/>
          <p14:tracePt t="77672" x="2628900" y="2089150"/>
          <p14:tracePt t="77909" x="2628900" y="2095500"/>
          <p14:tracePt t="77917" x="2628900" y="2101850"/>
          <p14:tracePt t="77926" x="2628900" y="2114550"/>
          <p14:tracePt t="77939" x="2628900" y="2120900"/>
          <p14:tracePt t="77956" x="2635250" y="2139950"/>
          <p14:tracePt t="77972" x="2635250" y="2159000"/>
          <p14:tracePt t="77989" x="2635250" y="2184400"/>
          <p14:tracePt t="78006" x="2635250" y="2216150"/>
          <p14:tracePt t="78022" x="2635250" y="2247900"/>
          <p14:tracePt t="78039" x="2635250" y="2298700"/>
          <p14:tracePt t="78055" x="2635250" y="2343150"/>
          <p14:tracePt t="78072" x="2635250" y="2406650"/>
          <p14:tracePt t="78089" x="2635250" y="2451100"/>
          <p14:tracePt t="78106" x="2635250" y="2501900"/>
          <p14:tracePt t="78122" x="2635250" y="2533650"/>
          <p14:tracePt t="78139" x="2635250" y="2571750"/>
          <p14:tracePt t="78156" x="2635250" y="2597150"/>
          <p14:tracePt t="78172" x="2635250" y="2628900"/>
          <p14:tracePt t="78189" x="2635250" y="2673350"/>
          <p14:tracePt t="78206" x="2635250" y="2717800"/>
          <p14:tracePt t="78222" x="2635250" y="2762250"/>
          <p14:tracePt t="78239" x="2635250" y="2806700"/>
          <p14:tracePt t="78256" x="2635250" y="2863850"/>
          <p14:tracePt t="78272" x="2635250" y="2914650"/>
          <p14:tracePt t="78289" x="2635250" y="2978150"/>
          <p14:tracePt t="78306" x="2635250" y="3022600"/>
          <p14:tracePt t="78322" x="2635250" y="3054350"/>
          <p14:tracePt t="78339" x="2635250" y="3086100"/>
          <p14:tracePt t="78355" x="2635250" y="3111500"/>
          <p14:tracePt t="78372" x="2641600" y="3130550"/>
          <p14:tracePt t="78389" x="2641600" y="3155950"/>
          <p14:tracePt t="78406" x="2641600" y="3168650"/>
          <p14:tracePt t="78422" x="2641600" y="3181350"/>
          <p14:tracePt t="78439" x="2641600" y="3200400"/>
          <p14:tracePt t="78455" x="2641600" y="3225800"/>
          <p14:tracePt t="78472" x="2641600" y="3244850"/>
          <p14:tracePt t="78489" x="2641600" y="3263900"/>
          <p14:tracePt t="78506" x="2641600" y="3270250"/>
          <p14:tracePt t="78522" x="2641600" y="3276600"/>
          <p14:tracePt t="78539" x="2641600" y="3282950"/>
          <p14:tracePt t="78558" x="2641600" y="3289300"/>
          <p14:tracePt t="78661" x="2635250" y="3295650"/>
          <p14:tracePt t="78685" x="2628900" y="3295650"/>
          <p14:tracePt t="78701" x="2628900" y="3282950"/>
          <p14:tracePt t="78709" x="2628900" y="3263900"/>
          <p14:tracePt t="78722" x="2622550" y="3251200"/>
          <p14:tracePt t="78739" x="2622550" y="3200400"/>
          <p14:tracePt t="78755" x="2609850" y="3111500"/>
          <p14:tracePt t="78772" x="2609850" y="3016250"/>
          <p14:tracePt t="78788" x="2609850" y="2889250"/>
          <p14:tracePt t="78805" x="2609850" y="2813050"/>
          <p14:tracePt t="78822" x="2616200" y="2743200"/>
          <p14:tracePt t="78839" x="2635250" y="2654300"/>
          <p14:tracePt t="78855" x="2647950" y="2578100"/>
          <p14:tracePt t="78873" x="2647950" y="2508250"/>
          <p14:tracePt t="78889" x="2667000" y="2432050"/>
          <p14:tracePt t="78905" x="2673350" y="2362200"/>
          <p14:tracePt t="78922" x="2679700" y="2292350"/>
          <p14:tracePt t="78939" x="2692400" y="2209800"/>
          <p14:tracePt t="78955" x="2705100" y="2146300"/>
          <p14:tracePt t="78972" x="2711450" y="2089150"/>
          <p14:tracePt t="78989" x="2724150" y="2038350"/>
          <p14:tracePt t="79005" x="2724150" y="2012950"/>
          <p14:tracePt t="79022" x="2730500" y="2000250"/>
          <p14:tracePt t="79109" x="2730500" y="1993900"/>
          <p14:tracePt t="79341" x="2724150" y="1993900"/>
          <p14:tracePt t="79349" x="2698750" y="2000250"/>
          <p14:tracePt t="79357" x="2679700" y="2006600"/>
          <p14:tracePt t="79372" x="2654300" y="2012950"/>
          <p14:tracePt t="79389" x="2635250" y="2019300"/>
          <p14:tracePt t="79405" x="2622550" y="2025650"/>
          <p14:tracePt t="79629" x="2622550" y="2019300"/>
          <p14:tracePt t="79653" x="2622550" y="2012950"/>
          <p14:tracePt t="79717" x="2628900" y="2006600"/>
          <p14:tracePt t="79733" x="2635250" y="2006600"/>
          <p14:tracePt t="79757" x="2641600" y="2006600"/>
          <p14:tracePt t="79765" x="2647950" y="2006600"/>
          <p14:tracePt t="79775" x="2654300" y="2000250"/>
          <p14:tracePt t="79790" x="2667000" y="1993900"/>
          <p14:tracePt t="79806" x="2673350" y="1987550"/>
          <p14:tracePt t="79822" x="2679700" y="1981200"/>
          <p14:tracePt t="79838" x="2692400" y="1962150"/>
          <p14:tracePt t="79855" x="2698750" y="1930400"/>
          <p14:tracePt t="79872" x="2711450" y="1911350"/>
          <p14:tracePt t="79889" x="2717800" y="1885950"/>
          <p14:tracePt t="79905" x="2717800" y="1860550"/>
          <p14:tracePt t="79922" x="2717800" y="1828800"/>
          <p14:tracePt t="79939" x="2717800" y="1809750"/>
          <p14:tracePt t="79955" x="2711450" y="1797050"/>
          <p14:tracePt t="79972" x="2711450" y="1790700"/>
          <p14:tracePt t="79989" x="2711450" y="1784350"/>
          <p14:tracePt t="80069" x="2711450" y="1790700"/>
          <p14:tracePt t="80077" x="2711450" y="1809750"/>
          <p14:tracePt t="80089" x="2711450" y="1828800"/>
          <p14:tracePt t="80105" x="2711450" y="1854200"/>
          <p14:tracePt t="80122" x="2711450" y="1892300"/>
          <p14:tracePt t="80139" x="2711450" y="1936750"/>
          <p14:tracePt t="80155" x="2711450" y="1987550"/>
          <p14:tracePt t="80172" x="2711450" y="2057400"/>
          <p14:tracePt t="80189" x="2711450" y="2139950"/>
          <p14:tracePt t="80205" x="2711450" y="2197100"/>
          <p14:tracePt t="80222" x="2705100" y="2241550"/>
          <p14:tracePt t="80239" x="2705100" y="2266950"/>
          <p14:tracePt t="80255" x="2705100" y="2292350"/>
          <p14:tracePt t="80272" x="2705100" y="2305050"/>
          <p14:tracePt t="80288" x="2705100" y="2317750"/>
          <p14:tracePt t="80305" x="2705100" y="2330450"/>
          <p14:tracePt t="80322" x="2705100" y="2336800"/>
          <p14:tracePt t="80339" x="2692400" y="2362200"/>
          <p14:tracePt t="80355" x="2692400" y="2381250"/>
          <p14:tracePt t="80373" x="2686050" y="2438400"/>
          <p14:tracePt t="80389" x="2679700" y="2451100"/>
          <p14:tracePt t="80405" x="2673350" y="2501900"/>
          <p14:tracePt t="80422" x="2667000" y="2527300"/>
          <p14:tracePt t="80438" x="2667000" y="2552700"/>
          <p14:tracePt t="80455" x="2660650" y="2565400"/>
          <p14:tracePt t="80472" x="2660650" y="2584450"/>
          <p14:tracePt t="80489" x="2654300" y="2597150"/>
          <p14:tracePt t="80505" x="2654300" y="2603500"/>
          <p14:tracePt t="80522" x="2654300" y="2616200"/>
          <p14:tracePt t="80539" x="2654300" y="2622550"/>
          <p14:tracePt t="80621" x="2654300" y="2628900"/>
          <p14:tracePt t="80653" x="2647950" y="2628900"/>
          <p14:tracePt t="80661" x="2647950" y="2616200"/>
          <p14:tracePt t="80672" x="2641600" y="2603500"/>
          <p14:tracePt t="80688" x="2635250" y="2578100"/>
          <p14:tracePt t="80705" x="2635250" y="2546350"/>
          <p14:tracePt t="80722" x="2635250" y="2501900"/>
          <p14:tracePt t="80739" x="2635250" y="2451100"/>
          <p14:tracePt t="80755" x="2635250" y="2381250"/>
          <p14:tracePt t="80772" x="2635250" y="2311400"/>
          <p14:tracePt t="80789" x="2635250" y="2260600"/>
          <p14:tracePt t="80805" x="2635250" y="2184400"/>
          <p14:tracePt t="80822" x="2635250" y="2159000"/>
          <p14:tracePt t="80839" x="2635250" y="2133600"/>
          <p14:tracePt t="80855" x="2635250" y="2114550"/>
          <p14:tracePt t="81086" x="2635250" y="2127250"/>
          <p14:tracePt t="81093" x="2635250" y="2133600"/>
          <p14:tracePt t="81105" x="2635250" y="2152650"/>
          <p14:tracePt t="81122" x="2635250" y="2171700"/>
          <p14:tracePt t="81139" x="2635250" y="2197100"/>
          <p14:tracePt t="81155" x="2635250" y="2203450"/>
          <p14:tracePt t="81172" x="2635250" y="2216150"/>
          <p14:tracePt t="81189" x="2635250" y="2235200"/>
          <p14:tracePt t="81205" x="2641600" y="2273300"/>
          <p14:tracePt t="81222" x="2647950" y="2305050"/>
          <p14:tracePt t="81239" x="2647950" y="2343150"/>
          <p14:tracePt t="81255" x="2647950" y="2381250"/>
          <p14:tracePt t="81272" x="2647950" y="2419350"/>
          <p14:tracePt t="81289" x="2647950" y="2438400"/>
          <p14:tracePt t="81305" x="2647950" y="2457450"/>
          <p14:tracePt t="81322" x="2647950" y="2470150"/>
          <p14:tracePt t="81339" x="2647950" y="2482850"/>
          <p14:tracePt t="81355" x="2647950" y="2501900"/>
          <p14:tracePt t="81372" x="2647950" y="2508250"/>
          <p14:tracePt t="81389" x="2647950" y="2514600"/>
          <p14:tracePt t="81405" x="2647950" y="2540000"/>
          <p14:tracePt t="81422" x="2647950" y="2559050"/>
          <p14:tracePt t="81439" x="2647950" y="2571750"/>
          <p14:tracePt t="81455" x="2654300" y="2590800"/>
          <p14:tracePt t="81472" x="2654300" y="2609850"/>
          <p14:tracePt t="81488" x="2654300" y="2635250"/>
          <p14:tracePt t="81505" x="2654300" y="2667000"/>
          <p14:tracePt t="81522" x="2654300" y="2692400"/>
          <p14:tracePt t="81539" x="2654300" y="2711450"/>
          <p14:tracePt t="81555" x="2654300" y="2724150"/>
          <p14:tracePt t="81637" x="2654300" y="2717800"/>
          <p14:tracePt t="81645" x="2654300" y="2698750"/>
          <p14:tracePt t="81655" x="2654300" y="2692400"/>
          <p14:tracePt t="81672" x="2654300" y="2647950"/>
          <p14:tracePt t="81688" x="2667000" y="2597150"/>
          <p14:tracePt t="81705" x="2673350" y="2533650"/>
          <p14:tracePt t="81722" x="2705100" y="2444750"/>
          <p14:tracePt t="81739" x="2730500" y="2349500"/>
          <p14:tracePt t="81755" x="2762250" y="2235200"/>
          <p14:tracePt t="81772" x="2800350" y="2127250"/>
          <p14:tracePt t="81789" x="2819400" y="2038350"/>
          <p14:tracePt t="81805" x="2882900" y="1898650"/>
          <p14:tracePt t="81822" x="2921000" y="1828800"/>
          <p14:tracePt t="81839" x="2959100" y="1784350"/>
          <p14:tracePt t="81855" x="3003550" y="1739900"/>
          <p14:tracePt t="81872" x="3048000" y="1708150"/>
          <p14:tracePt t="81889" x="3117850" y="1682750"/>
          <p14:tracePt t="81905" x="3194050" y="1670050"/>
          <p14:tracePt t="81922" x="3276600" y="1651000"/>
          <p14:tracePt t="81939" x="3340100" y="1638300"/>
          <p14:tracePt t="81955" x="3365500" y="1638300"/>
          <p14:tracePt t="81972" x="3384550" y="1631950"/>
          <p14:tracePt t="81988" x="3390900" y="1625600"/>
          <p14:tracePt t="82005" x="3429000" y="1631950"/>
          <p14:tracePt t="82022" x="3498850" y="1657350"/>
          <p14:tracePt t="82039" x="3594100" y="1682750"/>
          <p14:tracePt t="82055" x="3644900" y="1701800"/>
          <p14:tracePt t="82072" x="3676650" y="1708150"/>
          <p14:tracePt t="82088" x="3702050" y="1720850"/>
          <p14:tracePt t="82105" x="3714750" y="1733550"/>
          <p14:tracePt t="82138" x="3714750" y="1752600"/>
          <p14:tracePt t="82155" x="3721100" y="1758950"/>
          <p14:tracePt t="82172" x="3721100" y="1771650"/>
          <p14:tracePt t="82189" x="3721100" y="1784350"/>
          <p14:tracePt t="82205" x="3721100" y="1790700"/>
          <p14:tracePt t="82222" x="3721100" y="1803400"/>
          <p14:tracePt t="82238" x="3721100" y="1809750"/>
          <p14:tracePt t="82309" x="3721100" y="1816100"/>
          <p14:tracePt t="82317" x="3721100" y="1822450"/>
          <p14:tracePt t="82326" x="3714750" y="1835150"/>
          <p14:tracePt t="82338" x="3714750" y="1847850"/>
          <p14:tracePt t="82355" x="3708400" y="1892300"/>
          <p14:tracePt t="82372" x="3702050" y="1955800"/>
          <p14:tracePt t="82388" x="3702050" y="1974850"/>
          <p14:tracePt t="82405" x="3683000" y="2044700"/>
          <p14:tracePt t="82422" x="3683000" y="2089150"/>
          <p14:tracePt t="82439" x="3683000" y="2139950"/>
          <p14:tracePt t="82455" x="3683000" y="2209800"/>
          <p14:tracePt t="82472" x="3683000" y="2273300"/>
          <p14:tracePt t="82488" x="3683000" y="2330450"/>
          <p14:tracePt t="82505" x="3683000" y="2393950"/>
          <p14:tracePt t="82522" x="3683000" y="2438400"/>
          <p14:tracePt t="82539" x="3683000" y="2489200"/>
          <p14:tracePt t="82555" x="3683000" y="2527300"/>
          <p14:tracePt t="82559" x="3683000" y="2540000"/>
          <p14:tracePt t="82572" x="3683000" y="2559050"/>
          <p14:tracePt t="82588" x="3683000" y="2584450"/>
          <p14:tracePt t="82605" x="3683000" y="2641600"/>
          <p14:tracePt t="82622" x="3683000" y="2673350"/>
          <p14:tracePt t="82638" x="3683000" y="2698750"/>
          <p14:tracePt t="82655" x="3683000" y="2717800"/>
          <p14:tracePt t="82672" x="3683000" y="2736850"/>
          <p14:tracePt t="82688" x="3683000" y="2743200"/>
          <p14:tracePt t="84278" x="3683000" y="2749550"/>
          <p14:tracePt t="84823" x="3689350" y="2749550"/>
          <p14:tracePt t="85503" x="3695700" y="2749550"/>
          <p14:tracePt t="85509" x="3695700" y="2743200"/>
          <p14:tracePt t="85521" x="3695700" y="2736850"/>
          <p14:tracePt t="85538" x="3695700" y="2711450"/>
          <p14:tracePt t="85555" x="3676650" y="2647950"/>
          <p14:tracePt t="85558" x="3651250" y="2603500"/>
          <p14:tracePt t="85571" x="3632200" y="2571750"/>
          <p14:tracePt t="85589" x="3556000" y="2470150"/>
          <p14:tracePt t="85605" x="3517900" y="2419350"/>
          <p14:tracePt t="85623" x="3479800" y="2374900"/>
          <p14:tracePt t="85638" x="3429000" y="2330450"/>
          <p14:tracePt t="85655" x="3371850" y="2292350"/>
          <p14:tracePt t="85671" x="3295650" y="2273300"/>
          <p14:tracePt t="85688" x="3257550" y="2260600"/>
          <p14:tracePt t="85705" x="3213100" y="2247900"/>
          <p14:tracePt t="85721" x="3149600" y="2235200"/>
          <p14:tracePt t="85738" x="3111500" y="2235200"/>
          <p14:tracePt t="85755" x="3060700" y="2235200"/>
          <p14:tracePt t="85771" x="3041650" y="2235200"/>
          <p14:tracePt t="85788" x="3035300" y="2235200"/>
          <p14:tracePt t="85805" x="3022600" y="2235200"/>
          <p14:tracePt t="85822" x="2997200" y="2235200"/>
          <p14:tracePt t="85838" x="2978150" y="2235200"/>
          <p14:tracePt t="85855" x="2952750" y="2235200"/>
          <p14:tracePt t="85873" x="2927350" y="2216150"/>
          <p14:tracePt t="85888" x="2901950" y="2209800"/>
          <p14:tracePt t="85904" x="2895600" y="2203450"/>
          <p14:tracePt t="85922" x="2882900" y="2197100"/>
          <p14:tracePt t="85938" x="2870200" y="2197100"/>
          <p14:tracePt t="86061" x="2882900" y="2197100"/>
          <p14:tracePt t="86069" x="2921000" y="2197100"/>
          <p14:tracePt t="86077" x="2952750" y="2197100"/>
          <p14:tracePt t="86088" x="2978150" y="2197100"/>
          <p14:tracePt t="86105" x="3073400" y="2197100"/>
          <p14:tracePt t="86123" x="3206750" y="2197100"/>
          <p14:tracePt t="86138" x="3302000" y="2197100"/>
          <p14:tracePt t="86155" x="3352800" y="2197100"/>
          <p14:tracePt t="86171" x="3384550" y="2197100"/>
          <p14:tracePt t="86188" x="3397250" y="2197100"/>
          <p14:tracePt t="88653" x="3397250" y="2235200"/>
          <p14:tracePt t="88662" x="3397250" y="2273300"/>
          <p14:tracePt t="88670" x="3397250" y="2317750"/>
          <p14:tracePt t="88687" x="3397250" y="2419350"/>
          <p14:tracePt t="88704" x="3359150" y="2552700"/>
          <p14:tracePt t="88721" x="3295650" y="2698750"/>
          <p14:tracePt t="88737" x="3206750" y="2889250"/>
          <p14:tracePt t="88754" x="3124200" y="3079750"/>
          <p14:tracePt t="88771" x="3079750" y="3282950"/>
          <p14:tracePt t="88787" x="3048000" y="3473450"/>
          <p14:tracePt t="88805" x="3009900" y="3721100"/>
          <p14:tracePt t="88823" x="2997200" y="3848100"/>
          <p14:tracePt t="88837" x="2978150" y="3943350"/>
          <p14:tracePt t="88854" x="2971800" y="4006850"/>
          <p14:tracePt t="88871" x="2971800" y="4044950"/>
          <p14:tracePt t="88888" x="2959100" y="4064000"/>
          <p14:tracePt t="88904" x="2952750" y="4076700"/>
          <p14:tracePt t="88921" x="2946400" y="4114800"/>
          <p14:tracePt t="88937" x="2921000" y="4146550"/>
          <p14:tracePt t="88954" x="2882900" y="4203700"/>
          <p14:tracePt t="88971" x="2844800" y="4330700"/>
          <p14:tracePt t="88987" x="2794000" y="4483100"/>
          <p14:tracePt t="89005" x="2692400" y="4737100"/>
          <p14:tracePt t="89021" x="2609850" y="4845050"/>
          <p14:tracePt t="89037" x="2540000" y="4940300"/>
          <p14:tracePt t="89054" x="2514600" y="5003800"/>
          <p14:tracePt t="89071" x="2495550" y="5035550"/>
          <p14:tracePt t="89088" x="2495550" y="5048250"/>
          <p14:tracePt t="89405" x="2495550" y="5067300"/>
          <p14:tracePt t="89421" x="2508250" y="5073650"/>
          <p14:tracePt t="89438" x="2520950" y="5080000"/>
          <p14:tracePt t="89454" x="2540000" y="5080000"/>
          <p14:tracePt t="89471" x="2546350" y="5086350"/>
          <p14:tracePt t="89832" x="2559050" y="5099050"/>
          <p14:tracePt t="89843" x="2565400" y="5130800"/>
          <p14:tracePt t="89846" x="2571750" y="5156200"/>
          <p14:tracePt t="89854" x="2571750" y="5175250"/>
          <p14:tracePt t="89874" x="2571750" y="5219700"/>
          <p14:tracePt t="89888" x="2571750" y="5257800"/>
          <p14:tracePt t="89904" x="2571750" y="5289550"/>
          <p14:tracePt t="89921" x="2571750" y="5314950"/>
          <p14:tracePt t="89937" x="2571750" y="5346700"/>
          <p14:tracePt t="89954" x="2571750" y="5353050"/>
          <p14:tracePt t="89971" x="2571750" y="5365750"/>
          <p14:tracePt t="90639" x="2565400" y="5365750"/>
          <p14:tracePt t="90647" x="2559050" y="5365750"/>
          <p14:tracePt t="90654" x="2552700" y="5365750"/>
          <p14:tracePt t="90704" x="2552700" y="5359400"/>
          <p14:tracePt t="91883" x="2552700" y="5353050"/>
          <p14:tracePt t="92595" x="2546350" y="5353050"/>
          <p14:tracePt t="94214" x="2546350" y="5346700"/>
          <p14:tracePt t="94224" x="2546350" y="5327650"/>
          <p14:tracePt t="94231" x="2552700" y="5314950"/>
          <p14:tracePt t="94238" x="2559050" y="5308600"/>
          <p14:tracePt t="94254" x="2571750" y="5289550"/>
          <p14:tracePt t="94270" x="2578100" y="5270500"/>
          <p14:tracePt t="94288" x="2590800" y="5257800"/>
          <p14:tracePt t="94305" x="2590800" y="5245100"/>
          <p14:tracePt t="94321" x="2597150" y="5232400"/>
          <p14:tracePt t="94440" x="2603500" y="5226050"/>
          <p14:tracePt t="94688" x="2597150" y="5226050"/>
          <p14:tracePt t="95272" x="2597150" y="5219700"/>
          <p14:tracePt t="95287" x="2597150" y="5213350"/>
          <p14:tracePt t="95302" x="2597150" y="5207000"/>
          <p14:tracePt t="95309" x="2590800" y="5200650"/>
          <p14:tracePt t="95344" x="2590800" y="5187950"/>
          <p14:tracePt t="95378" x="2584450" y="5181600"/>
          <p14:tracePt t="95392" x="2578100" y="5175250"/>
          <p14:tracePt t="95447" x="2571750" y="5168900"/>
          <p14:tracePt t="95545" x="2565400" y="5162550"/>
          <p14:tracePt t="95552" x="2565400" y="5156200"/>
          <p14:tracePt t="95566" x="2559050" y="5149850"/>
          <p14:tracePt t="95575" x="2552700" y="5143500"/>
          <p14:tracePt t="95590" x="2546350" y="5124450"/>
          <p14:tracePt t="95604" x="2533650" y="5118100"/>
          <p14:tracePt t="95620" x="2527300" y="5105400"/>
          <p14:tracePt t="95637" x="2482850" y="5041900"/>
          <p14:tracePt t="95654" x="2457450" y="4991100"/>
          <p14:tracePt t="95670" x="2387600" y="4902200"/>
          <p14:tracePt t="95688" x="2286000" y="4749800"/>
          <p14:tracePt t="95704" x="2032000" y="4457700"/>
          <p14:tracePt t="95721" x="1803400" y="4203700"/>
          <p14:tracePt t="95737" x="1568450" y="3987800"/>
          <p14:tracePt t="95754" x="1384300" y="3810000"/>
          <p14:tracePt t="95770" x="1225550" y="3619500"/>
          <p14:tracePt t="95787" x="1123950" y="3505200"/>
          <p14:tracePt t="95804" x="1041400" y="3403600"/>
          <p14:tracePt t="95821" x="984250" y="3314700"/>
          <p14:tracePt t="95839" x="927100" y="3238500"/>
          <p14:tracePt t="95854" x="901700" y="3200400"/>
          <p14:tracePt t="95874" x="876300" y="3168650"/>
          <p14:tracePt t="95888" x="857250" y="3149600"/>
          <p14:tracePt t="95905" x="844550" y="3143250"/>
          <p14:tracePt t="95921" x="838200" y="3143250"/>
          <p14:tracePt t="95937" x="825500" y="3130550"/>
          <p14:tracePt t="95954" x="812800" y="3117850"/>
          <p14:tracePt t="95970" x="806450" y="3111500"/>
          <p14:tracePt t="95987" x="800100" y="3105150"/>
          <p14:tracePt t="96007" x="774700" y="3067050"/>
          <p14:tracePt t="96021" x="768350" y="3048000"/>
          <p14:tracePt t="96037" x="768350" y="2971800"/>
          <p14:tracePt t="96054" x="768350" y="2851150"/>
          <p14:tracePt t="96071" x="768350" y="2736850"/>
          <p14:tracePt t="96079" x="768350" y="2686050"/>
          <p14:tracePt t="96089" x="768350" y="2603500"/>
          <p14:tracePt t="96103" x="768350" y="2457450"/>
          <p14:tracePt t="96121" x="787400" y="2336800"/>
          <p14:tracePt t="96138" x="819150" y="2222500"/>
          <p14:tracePt t="96154" x="863600" y="2133600"/>
          <p14:tracePt t="96170" x="901700" y="2057400"/>
          <p14:tracePt t="96187" x="927100" y="1987550"/>
          <p14:tracePt t="96205" x="971550" y="1905000"/>
          <p14:tracePt t="96221" x="971550" y="1892300"/>
          <p14:tracePt t="96237" x="984250" y="1860550"/>
          <p14:tracePt t="96256" x="990600" y="1854200"/>
          <p14:tracePt t="96328" x="996950" y="1854200"/>
          <p14:tracePt t="96342" x="1047750" y="1847850"/>
          <p14:tracePt t="96354" x="1066800" y="1847850"/>
          <p14:tracePt t="96373" x="1111250" y="1828800"/>
          <p14:tracePt t="96387" x="1123950" y="1822450"/>
          <p14:tracePt t="96405" x="1149350" y="1809750"/>
          <p14:tracePt t="96421" x="1168400" y="1797050"/>
          <p14:tracePt t="96437" x="1174750" y="1790700"/>
          <p14:tracePt t="96454" x="1181100" y="1790700"/>
          <p14:tracePt t="96519" x="1187450" y="1790700"/>
          <p14:tracePt t="96536" x="1193800" y="1790700"/>
          <p14:tracePt t="96545" x="1206500" y="1790700"/>
          <p14:tracePt t="96557" x="1238250" y="1790700"/>
          <p14:tracePt t="96571" x="1250950" y="1790700"/>
          <p14:tracePt t="96589" x="1289050" y="1790700"/>
          <p14:tracePt t="96604" x="1295400" y="1790700"/>
          <p14:tracePt t="96622" x="1327150" y="1790700"/>
          <p14:tracePt t="96637" x="1333500" y="1790700"/>
          <p14:tracePt t="96671" x="1346200" y="1790700"/>
          <p14:tracePt t="96687" x="1358900" y="1790700"/>
          <p14:tracePt t="96704" x="1377950" y="1790700"/>
          <p14:tracePt t="96721" x="1409700" y="1797050"/>
          <p14:tracePt t="96738" x="1435100" y="1797050"/>
          <p14:tracePt t="96757" x="1485900" y="1803400"/>
          <p14:tracePt t="96771" x="1504950" y="1803400"/>
          <p14:tracePt t="96787" x="1536700" y="1803400"/>
          <p14:tracePt t="96805" x="1574800" y="1803400"/>
          <p14:tracePt t="96820" x="1631950" y="1803400"/>
          <p14:tracePt t="96839" x="1689100" y="1816100"/>
          <p14:tracePt t="96853" x="1727200" y="1822450"/>
          <p14:tracePt t="96870" x="1758950" y="1828800"/>
          <p14:tracePt t="96887" x="1771650" y="1828800"/>
          <p14:tracePt t="97064" x="1778000" y="1828800"/>
          <p14:tracePt t="97074" x="1790700" y="1828800"/>
          <p14:tracePt t="97080" x="1797050" y="1828800"/>
          <p14:tracePt t="97088" x="1809750" y="1822450"/>
          <p14:tracePt t="97103" x="1847850" y="1809750"/>
          <p14:tracePt t="97122" x="1873250" y="1790700"/>
          <p14:tracePt t="97138" x="1898650" y="1771650"/>
          <p14:tracePt t="97154" x="1905000" y="1771650"/>
          <p14:tracePt t="97171" x="1911350" y="1765300"/>
          <p14:tracePt t="97408" x="1917700" y="1765300"/>
          <p14:tracePt t="97424" x="1936750" y="1765300"/>
          <p14:tracePt t="97434" x="1962150" y="1765300"/>
          <p14:tracePt t="97439" x="1987550" y="1765300"/>
          <p14:tracePt t="97454" x="2063750" y="1765300"/>
          <p14:tracePt t="97470" x="2159000" y="1765300"/>
          <p14:tracePt t="97487" x="2266950" y="1765300"/>
          <p14:tracePt t="97506" x="2362200" y="1765300"/>
          <p14:tracePt t="97520" x="2444750" y="1765300"/>
          <p14:tracePt t="97537" x="2508250" y="1765300"/>
          <p14:tracePt t="97554" x="2559050" y="1765300"/>
          <p14:tracePt t="97557" x="2578100" y="1765300"/>
          <p14:tracePt t="97571" x="2603500" y="1765300"/>
          <p14:tracePt t="97589" x="2647950" y="1758950"/>
          <p14:tracePt t="97896" x="2654300" y="1765300"/>
          <p14:tracePt t="97909" x="2660650" y="1847850"/>
          <p14:tracePt t="97919" x="2667000" y="1905000"/>
          <p14:tracePt t="97926" x="2686050" y="1968500"/>
          <p14:tracePt t="97937" x="2711450" y="2038350"/>
          <p14:tracePt t="97954" x="2755900" y="2159000"/>
          <p14:tracePt t="97971" x="2825750" y="2311400"/>
          <p14:tracePt t="97987" x="2914650" y="2463800"/>
          <p14:tracePt t="98005" x="3092450" y="2686050"/>
          <p14:tracePt t="98020" x="3168650" y="2768600"/>
          <p14:tracePt t="98037" x="3371850" y="2908300"/>
          <p14:tracePt t="98053" x="3467100" y="2946400"/>
          <p14:tracePt t="98070" x="3536950" y="2978150"/>
          <p14:tracePt t="98089" x="3562350" y="2984500"/>
          <p14:tracePt t="98104" x="3581400" y="2984500"/>
          <p14:tracePt t="98122" x="3594100" y="2990850"/>
          <p14:tracePt t="98183" x="3600450" y="2990850"/>
          <p14:tracePt t="98190" x="3619500" y="2990850"/>
          <p14:tracePt t="98199" x="3632200" y="2990850"/>
          <p14:tracePt t="98206" x="3651250" y="2990850"/>
          <p14:tracePt t="98220" x="3670300" y="2990850"/>
          <p14:tracePt t="98237" x="3721100" y="2990850"/>
          <p14:tracePt t="98254" x="3740150" y="2990850"/>
          <p14:tracePt t="98270" x="3759200" y="2990850"/>
          <p14:tracePt t="98287" x="3771900" y="2990850"/>
          <p14:tracePt t="98344" x="3771900" y="2984500"/>
          <p14:tracePt t="98360" x="3771900" y="2978150"/>
          <p14:tracePt t="98370" x="3771900" y="2971800"/>
          <p14:tracePt t="98376" x="3771900" y="2965450"/>
          <p14:tracePt t="98387" x="3771900" y="2952750"/>
          <p14:tracePt t="98403" x="3771900" y="2927350"/>
          <p14:tracePt t="98420" x="3771900" y="2889250"/>
          <p14:tracePt t="98437" x="3771900" y="2857500"/>
          <p14:tracePt t="98453" x="3771900" y="2844800"/>
          <p14:tracePt t="98470" x="3771900" y="2838450"/>
          <p14:tracePt t="98487" x="3771900" y="2832100"/>
          <p14:tracePt t="98505" x="3765550" y="2832100"/>
          <p14:tracePt t="98559" x="3765550" y="2825750"/>
          <p14:tracePt t="98575" x="3759200" y="2819400"/>
          <p14:tracePt t="98606" x="3752850" y="2813050"/>
          <p14:tracePt t="98730" x="3752850" y="2806700"/>
          <p14:tracePt t="98745" x="3740150" y="2800350"/>
          <p14:tracePt t="98753" x="3733800" y="2794000"/>
          <p14:tracePt t="98770" x="3727450" y="2787650"/>
          <p14:tracePt t="98787" x="3714750" y="2787650"/>
          <p14:tracePt t="98804" x="3708400" y="2781300"/>
          <p14:tracePt t="98965" x="3702050" y="2781300"/>
          <p14:tracePt t="98982" x="3702050" y="2794000"/>
          <p14:tracePt t="98990" x="3702050" y="2806700"/>
          <p14:tracePt t="98997" x="3702050" y="2819400"/>
          <p14:tracePt t="99006" x="3702050" y="2838450"/>
          <p14:tracePt t="99020" x="3702050" y="2857500"/>
          <p14:tracePt t="99037" x="3702050" y="2882900"/>
          <p14:tracePt t="99054" x="3702050" y="2889250"/>
          <p14:tracePt t="99071" x="3702050" y="2895600"/>
          <p14:tracePt t="99120" x="3695700" y="2895600"/>
          <p14:tracePt t="99126" x="3683000" y="2895600"/>
          <p14:tracePt t="99144" x="3670300" y="2895600"/>
          <p14:tracePt t="99153" x="3657600" y="2901950"/>
          <p14:tracePt t="99170" x="3644900" y="2908300"/>
          <p14:tracePt t="99187" x="3632200" y="2908300"/>
          <p14:tracePt t="99204" x="3625850" y="2914650"/>
          <p14:tracePt t="99220" x="3619500" y="2914650"/>
          <p14:tracePt t="99237" x="3606800" y="2921000"/>
          <p14:tracePt t="99255" x="3600450" y="2921000"/>
          <p14:tracePt t="99270" x="3600450" y="2927350"/>
          <p14:tracePt t="99287" x="3587750" y="2927350"/>
          <p14:tracePt t="99304" x="3581400" y="2927350"/>
          <p14:tracePt t="99320" x="3581400" y="2933700"/>
          <p14:tracePt t="99338" x="3575050" y="2959100"/>
          <p14:tracePt t="99353" x="3575050" y="2978150"/>
          <p14:tracePt t="99370" x="3575050" y="3003550"/>
          <p14:tracePt t="99387" x="3575050" y="3022600"/>
          <p14:tracePt t="99403" x="3575050" y="3041650"/>
          <p14:tracePt t="99562" x="3575050" y="3028950"/>
          <p14:tracePt t="99568" x="3562350" y="3022600"/>
          <p14:tracePt t="99577" x="3562350" y="3009900"/>
          <p14:tracePt t="99589" x="3562350" y="2997200"/>
          <p14:tracePt t="99603" x="3556000" y="2971800"/>
          <p14:tracePt t="99622" x="3556000" y="2908300"/>
          <p14:tracePt t="99636" x="3556000" y="2882900"/>
          <p14:tracePt t="99653" x="3562350" y="2851150"/>
          <p14:tracePt t="99670" x="3568700" y="2838450"/>
          <p14:tracePt t="99687" x="3568700" y="2832100"/>
          <p14:tracePt t="99703" x="3575050" y="2832100"/>
          <p14:tracePt t="99720" x="3581400" y="2832100"/>
          <p14:tracePt t="99737" x="3619500" y="2832100"/>
          <p14:tracePt t="99755" x="3651250" y="2832100"/>
          <p14:tracePt t="99770" x="3708400" y="2851150"/>
          <p14:tracePt t="99787" x="3727450" y="2863850"/>
          <p14:tracePt t="99805" x="3746500" y="2876550"/>
          <p14:tracePt t="99822" x="3752850" y="2889250"/>
          <p14:tracePt t="99840" x="3759200" y="2895600"/>
          <p14:tracePt t="99853" x="3759200" y="2908300"/>
          <p14:tracePt t="99873" x="3759200" y="2921000"/>
          <p14:tracePt t="99887" x="3759200" y="2946400"/>
          <p14:tracePt t="99903" x="3759200" y="2965450"/>
          <p14:tracePt t="99920" x="3759200" y="2971800"/>
          <p14:tracePt t="99990" x="3759200" y="2978150"/>
          <p14:tracePt t="100007" x="3752850" y="2978150"/>
          <p14:tracePt t="100014" x="3752850" y="2965450"/>
          <p14:tracePt t="100026" x="3752850" y="2940050"/>
          <p14:tracePt t="100036" x="3752850" y="2895600"/>
          <p14:tracePt t="100053" x="3752850" y="2844800"/>
          <p14:tracePt t="100070" x="3752850" y="2813050"/>
          <p14:tracePt t="100089" x="3752850" y="2781300"/>
          <p14:tracePt t="100103" x="3746500" y="2755900"/>
          <p14:tracePt t="100124" x="3733800" y="2724150"/>
          <p14:tracePt t="100137" x="3727450" y="2717800"/>
          <p14:tracePt t="100200" x="3714750" y="2717800"/>
          <p14:tracePt t="100207" x="3714750" y="2711450"/>
          <p14:tracePt t="100247" x="3708400" y="2705100"/>
          <p14:tracePt t="100285" x="3695700" y="2705100"/>
          <p14:tracePt t="100311" x="3689350" y="2705100"/>
          <p14:tracePt t="100328" x="3683000" y="2698750"/>
          <p14:tracePt t="100341" x="3670300" y="2698750"/>
          <p14:tracePt t="100357" x="3670300" y="2692400"/>
          <p14:tracePt t="100365" x="3670300" y="2686050"/>
          <p14:tracePt t="100405" x="3663950" y="2679700"/>
          <p14:tracePt t="100423" x="3663950" y="2673350"/>
          <p14:tracePt t="100430" x="3663950" y="2667000"/>
          <p14:tracePt t="100439" x="3663950" y="2654300"/>
          <p14:tracePt t="100453" x="3663950" y="2628900"/>
          <p14:tracePt t="100487" x="3663950" y="2622550"/>
          <p14:tracePt t="100574" x="3670300" y="2622550"/>
          <p14:tracePt t="100582" x="3689350" y="2622550"/>
          <p14:tracePt t="100589" x="3695700" y="2622550"/>
          <p14:tracePt t="100604" x="3702050" y="2628900"/>
          <p14:tracePt t="100620" x="3727450" y="2667000"/>
          <p14:tracePt t="100636" x="3740150" y="2717800"/>
          <p14:tracePt t="100653" x="3740150" y="2743200"/>
          <p14:tracePt t="100670" x="3740150" y="2768600"/>
          <p14:tracePt t="100687" x="3740150" y="2794000"/>
          <p14:tracePt t="100704" x="3733800" y="2819400"/>
          <p14:tracePt t="100720" x="3721100" y="2838450"/>
          <p14:tracePt t="100737" x="3695700" y="2851150"/>
          <p14:tracePt t="100754" x="3689350" y="2857500"/>
          <p14:tracePt t="100770" x="3683000" y="2863850"/>
          <p14:tracePt t="100786" x="3683000" y="2870200"/>
          <p14:tracePt t="100846" x="3683000" y="2863850"/>
          <p14:tracePt t="100854" x="3683000" y="2857500"/>
          <p14:tracePt t="100864" x="3683000" y="2851150"/>
          <p14:tracePt t="100880" x="3683000" y="2844800"/>
          <p14:tracePt t="100889" x="3683000" y="2832100"/>
          <p14:tracePt t="100904" x="3683000" y="2819400"/>
          <p14:tracePt t="100920" x="3683000" y="2794000"/>
          <p14:tracePt t="100937" x="3683000" y="2768600"/>
          <p14:tracePt t="100954" x="3683000" y="2749550"/>
          <p14:tracePt t="100970" x="3683000" y="2736850"/>
          <p14:tracePt t="101038" x="3683000" y="2730500"/>
          <p14:tracePt t="101046" x="3702050" y="2730500"/>
          <p14:tracePt t="101057" x="3721100" y="2743200"/>
          <p14:tracePt t="101073" x="3752850" y="2774950"/>
          <p14:tracePt t="101090" x="3778250" y="2813050"/>
          <p14:tracePt t="101104" x="3778250" y="2844800"/>
          <p14:tracePt t="101120" x="3778250" y="2863850"/>
          <p14:tracePt t="101137" x="3778250" y="2876550"/>
          <p14:tracePt t="101154" x="3778250" y="2889250"/>
          <p14:tracePt t="101170" x="3778250" y="2895600"/>
          <p14:tracePt t="101187" x="3771900" y="2908300"/>
          <p14:tracePt t="101203" x="3765550" y="2914650"/>
          <p14:tracePt t="101221" x="3746500" y="2940050"/>
          <p14:tracePt t="101257" x="3733800" y="2946400"/>
          <p14:tracePt t="101306" x="3727450" y="2946400"/>
          <p14:tracePt t="101320" x="3714750" y="2946400"/>
          <p14:tracePt t="101341" x="3708400" y="2921000"/>
          <p14:tracePt t="101353" x="3702050" y="2908300"/>
          <p14:tracePt t="101372" x="3689350" y="2882900"/>
          <p14:tracePt t="101387" x="3689350" y="2870200"/>
          <p14:tracePt t="101403" x="3689350" y="2863850"/>
          <p14:tracePt t="101420" x="3689350" y="2857500"/>
          <p14:tracePt t="101463" x="3695700" y="2857500"/>
          <p14:tracePt t="101470" x="3727450" y="2870200"/>
          <p14:tracePt t="101479" x="3733800" y="2882900"/>
          <p14:tracePt t="101486" x="3746500" y="2895600"/>
          <p14:tracePt t="101503" x="3765550" y="2908300"/>
          <p14:tracePt t="101520" x="3771900" y="2921000"/>
          <p14:tracePt t="101537" x="3778250" y="2940050"/>
          <p14:tracePt t="101553" x="3778250" y="2959100"/>
          <p14:tracePt t="101570" x="3778250" y="2978150"/>
          <p14:tracePt t="101575" x="3778250" y="2990850"/>
          <p14:tracePt t="101589" x="3778250" y="3016250"/>
          <p14:tracePt t="101603" x="3778250" y="3022600"/>
          <p14:tracePt t="101622" x="3759200" y="3067050"/>
          <p14:tracePt t="101636" x="3746500" y="3073400"/>
          <p14:tracePt t="101653" x="3733800" y="3098800"/>
          <p14:tracePt t="101670" x="3721100" y="3111500"/>
          <p14:tracePt t="101761" x="3714750" y="3111500"/>
          <p14:tracePt t="101768" x="3708400" y="3111500"/>
          <p14:tracePt t="101780" x="3702050" y="3105150"/>
          <p14:tracePt t="101786" x="3695700" y="3105150"/>
          <p14:tracePt t="101803" x="3683000" y="3079750"/>
          <p14:tracePt t="101823" x="3651250" y="3035300"/>
          <p14:tracePt t="101839" x="3651250" y="3016250"/>
          <p14:tracePt t="101853" x="3651250" y="3003550"/>
          <p14:tracePt t="101870" x="3644900" y="2984500"/>
          <p14:tracePt t="101886" x="3644900" y="2978150"/>
          <p14:tracePt t="101903" x="3644900" y="2965450"/>
          <p14:tracePt t="101920" x="3644900" y="2959100"/>
          <p14:tracePt t="101936" x="3657600" y="2952750"/>
          <p14:tracePt t="101953" x="3733800" y="2940050"/>
          <p14:tracePt t="101970" x="3810000" y="2940050"/>
          <p14:tracePt t="101987" x="3892550" y="2978150"/>
          <p14:tracePt t="102003" x="3917950" y="2997200"/>
          <p14:tracePt t="102020" x="3924300" y="3016250"/>
          <p14:tracePt t="102037" x="3930650" y="3054350"/>
          <p14:tracePt t="102053" x="3943350" y="3105150"/>
          <p14:tracePt t="102070" x="3949700" y="3162300"/>
          <p14:tracePt t="102089" x="3949700" y="3213100"/>
          <p14:tracePt t="102103" x="3949700" y="3257550"/>
          <p14:tracePt t="102122" x="3949700" y="3282950"/>
          <p14:tracePt t="102136" x="3937000" y="3314700"/>
          <p14:tracePt t="102153" x="3930650" y="3321050"/>
          <p14:tracePt t="102170" x="3924300" y="3327400"/>
          <p14:tracePt t="102222" x="3917950" y="3314700"/>
          <p14:tracePt t="102229" x="3911600" y="3302000"/>
          <p14:tracePt t="102239" x="3911600" y="3282950"/>
          <p14:tracePt t="102254" x="3905250" y="3263900"/>
          <p14:tracePt t="102270" x="3898900" y="3238500"/>
          <p14:tracePt t="102287" x="3892550" y="3219450"/>
          <p14:tracePt t="102303" x="3892550" y="3213100"/>
          <p14:tracePt t="102350" x="3917950" y="3213100"/>
          <p14:tracePt t="102359" x="3956050" y="3213100"/>
          <p14:tracePt t="102373" x="4000500" y="3213100"/>
          <p14:tracePt t="102387" x="4013200" y="3219450"/>
          <p14:tracePt t="102404" x="4032250" y="3251200"/>
          <p14:tracePt t="102420" x="4032250" y="3302000"/>
          <p14:tracePt t="102437" x="4032250" y="3359150"/>
          <p14:tracePt t="102453" x="4032250" y="3492500"/>
          <p14:tracePt t="102470" x="4032250" y="3606800"/>
          <p14:tracePt t="102487" x="4013200" y="3727450"/>
          <p14:tracePt t="102503" x="3956050" y="3810000"/>
          <p14:tracePt t="102520" x="3905250" y="3873500"/>
          <p14:tracePt t="102536" x="3873500" y="3898900"/>
          <p14:tracePt t="102553" x="3848100" y="3911600"/>
          <p14:tracePt t="102646" x="3848100" y="3905250"/>
          <p14:tracePt t="102661" x="3848100" y="3898900"/>
          <p14:tracePt t="102694" x="3848100" y="3892550"/>
          <p14:tracePt t="102714" x="3848100" y="3886200"/>
          <p14:tracePt t="102725" x="3848100" y="3879850"/>
          <p14:tracePt t="102780" x="3848100" y="3873500"/>
          <p14:tracePt t="102808" x="3848100" y="3867150"/>
          <p14:tracePt t="102814" x="3854450" y="3860800"/>
          <p14:tracePt t="102840" x="3860800" y="3854450"/>
          <p14:tracePt t="102861" x="3867150" y="3848100"/>
          <p14:tracePt t="102870" x="3873500" y="3841750"/>
          <p14:tracePt t="102878" x="3873500" y="3835400"/>
          <p14:tracePt t="102886" x="3873500" y="3822700"/>
          <p14:tracePt t="102903" x="3892550" y="3790950"/>
          <p14:tracePt t="102920" x="3892550" y="3752850"/>
          <p14:tracePt t="102936" x="3898900" y="3702050"/>
          <p14:tracePt t="102954" x="3898900" y="3638550"/>
          <p14:tracePt t="102970" x="3898900" y="3600450"/>
          <p14:tracePt t="102987" x="3898900" y="3536950"/>
          <p14:tracePt t="103006" x="3854450" y="3416300"/>
          <p14:tracePt t="103020" x="3835400" y="3371850"/>
          <p14:tracePt t="103036" x="3778250" y="3213100"/>
          <p14:tracePt t="103053" x="3752850" y="3105150"/>
          <p14:tracePt t="103070" x="3721100" y="2984500"/>
          <p14:tracePt t="103089" x="3708400" y="2882900"/>
          <p14:tracePt t="103103" x="3689350" y="2781300"/>
          <p14:tracePt t="103120" x="3683000" y="2698750"/>
          <p14:tracePt t="103137" x="3683000" y="2654300"/>
          <p14:tracePt t="103153" x="3683000" y="2622550"/>
          <p14:tracePt t="103170" x="3683000" y="2603500"/>
          <p14:tracePt t="103187" x="3683000" y="2584450"/>
          <p14:tracePt t="103203" x="3683000" y="2571750"/>
          <p14:tracePt t="103220" x="3683000" y="2559050"/>
          <p14:tracePt t="103237" x="3683000" y="2540000"/>
          <p14:tracePt t="103253" x="3683000" y="2514600"/>
          <p14:tracePt t="103270" x="3683000" y="2482850"/>
          <p14:tracePt t="103287" x="3683000" y="2451100"/>
          <p14:tracePt t="103304" x="3683000" y="2419350"/>
          <p14:tracePt t="103320" x="3689350" y="2381250"/>
          <p14:tracePt t="103340" x="3695700" y="2355850"/>
          <p14:tracePt t="103353" x="3708400" y="2324100"/>
          <p14:tracePt t="103370" x="3714750" y="2305050"/>
          <p14:tracePt t="103387" x="3721100" y="2286000"/>
          <p14:tracePt t="103403" x="3727450" y="2279650"/>
          <p14:tracePt t="103471" x="3727450" y="2286000"/>
          <p14:tracePt t="103480" x="3727450" y="2324100"/>
          <p14:tracePt t="103486" x="3727450" y="2387600"/>
          <p14:tracePt t="103503" x="3721100" y="2520950"/>
          <p14:tracePt t="103520" x="3702050" y="2660650"/>
          <p14:tracePt t="103537" x="3695700" y="2755900"/>
          <p14:tracePt t="103553" x="3689350" y="2832100"/>
          <p14:tracePt t="103561" x="3689350" y="2863850"/>
          <p14:tracePt t="103570" x="3689350" y="2889250"/>
          <p14:tracePt t="103590" x="3689350" y="2952750"/>
          <p14:tracePt t="103603" x="3689350" y="2984500"/>
          <p14:tracePt t="103622" x="3689350" y="3079750"/>
          <p14:tracePt t="103636" x="3689350" y="3117850"/>
          <p14:tracePt t="103653" x="3689350" y="3244850"/>
          <p14:tracePt t="103670" x="3689350" y="3321050"/>
          <p14:tracePt t="103687" x="3689350" y="3384550"/>
          <p14:tracePt t="103703" x="3689350" y="3416300"/>
          <p14:tracePt t="103720" x="3689350" y="3422650"/>
          <p14:tracePt t="103809" x="3689350" y="3403600"/>
          <p14:tracePt t="103813" x="3689350" y="3365500"/>
          <p14:tracePt t="103824" x="3689350" y="3314700"/>
          <p14:tracePt t="103839" x="3689350" y="3206750"/>
          <p14:tracePt t="103853" x="3689350" y="3073400"/>
          <p14:tracePt t="103870" x="3689350" y="2927350"/>
          <p14:tracePt t="103887" x="3689350" y="2787650"/>
          <p14:tracePt t="103903" x="3689350" y="2667000"/>
          <p14:tracePt t="103920" x="3683000" y="2565400"/>
          <p14:tracePt t="103936" x="3663950" y="2495550"/>
          <p14:tracePt t="103953" x="3657600" y="2463800"/>
          <p14:tracePt t="104032" x="3657600" y="2508250"/>
          <p14:tracePt t="104038" x="3657600" y="2559050"/>
          <p14:tracePt t="104046" x="3657600" y="2628900"/>
          <p14:tracePt t="104055" x="3657600" y="2692400"/>
          <p14:tracePt t="104071" x="3657600" y="2844800"/>
          <p14:tracePt t="104090" x="3657600" y="2946400"/>
          <p14:tracePt t="104103" x="3657600" y="3048000"/>
          <p14:tracePt t="104120" x="3657600" y="3136900"/>
          <p14:tracePt t="104136" x="3657600" y="3206750"/>
          <p14:tracePt t="104153" x="3657600" y="3251200"/>
          <p14:tracePt t="104170" x="3657600" y="3276600"/>
          <p14:tracePt t="104187" x="3657600" y="3295650"/>
          <p14:tracePt t="104258" x="3663950" y="3276600"/>
          <p14:tracePt t="104264" x="3670300" y="3238500"/>
          <p14:tracePt t="104276" x="3670300" y="3206750"/>
          <p14:tracePt t="104286" x="3683000" y="3105150"/>
          <p14:tracePt t="104303" x="3702050" y="2984500"/>
          <p14:tracePt t="104320" x="3714750" y="2870200"/>
          <p14:tracePt t="104340" x="3733800" y="2749550"/>
          <p14:tracePt t="104353" x="3746500" y="2660650"/>
          <p14:tracePt t="104370" x="3759200" y="2609850"/>
          <p14:tracePt t="104386" x="3765550" y="2584450"/>
          <p14:tracePt t="104472" x="3771900" y="2622550"/>
          <p14:tracePt t="104483" x="3771900" y="2667000"/>
          <p14:tracePt t="104489" x="3771900" y="2730500"/>
          <p14:tracePt t="104504" x="3771900" y="2851150"/>
          <p14:tracePt t="104520" x="3771900" y="2933700"/>
          <p14:tracePt t="104537" x="3771900" y="3003550"/>
          <p14:tracePt t="104554" x="3771900" y="3041650"/>
          <p14:tracePt t="104562" x="3771900" y="3054350"/>
          <p14:tracePt t="104570" x="3771900" y="3067050"/>
          <p14:tracePt t="104590" x="3771900" y="3092450"/>
          <p14:tracePt t="104603" x="3771900" y="3098800"/>
          <p14:tracePt t="104621" x="3784600" y="3143250"/>
          <p14:tracePt t="104637" x="3784600" y="3162300"/>
          <p14:tracePt t="104653" x="3784600" y="3213100"/>
          <p14:tracePt t="104670" x="3784600" y="3225800"/>
          <p14:tracePt t="104686" x="3784600" y="3232150"/>
          <p14:tracePt t="104720" x="3784600" y="3244850"/>
          <p14:tracePt t="104736" x="3778250" y="3251200"/>
          <p14:tracePt t="104754" x="3771900" y="3270250"/>
          <p14:tracePt t="104786" x="3765550" y="3276600"/>
          <p14:tracePt t="104807" x="3759200" y="3276600"/>
          <p14:tracePt t="104823" x="3752850" y="3276600"/>
          <p14:tracePt t="104840" x="3740150" y="3276600"/>
          <p14:tracePt t="104853" x="3727450" y="3251200"/>
          <p14:tracePt t="104871" x="3714750" y="3187700"/>
          <p14:tracePt t="104886" x="3689350" y="3117850"/>
          <p14:tracePt t="104903" x="3683000" y="3048000"/>
          <p14:tracePt t="104920" x="3683000" y="2971800"/>
          <p14:tracePt t="104936" x="3683000" y="2889250"/>
          <p14:tracePt t="104953" x="3683000" y="2813050"/>
          <p14:tracePt t="104970" x="3683000" y="2749550"/>
          <p14:tracePt t="104986" x="3683000" y="2692400"/>
          <p14:tracePt t="105004" x="3683000" y="2616200"/>
          <p14:tracePt t="105019" x="3683000" y="2590800"/>
          <p14:tracePt t="105036" x="3683000" y="2559050"/>
          <p14:tracePt t="105053" x="3683000" y="2527300"/>
          <p14:tracePt t="105071" x="3689350" y="2501900"/>
          <p14:tracePt t="105077" x="3689350" y="2495550"/>
          <p14:tracePt t="105088" x="3689350" y="2482850"/>
          <p14:tracePt t="105103" x="3689350" y="2451100"/>
          <p14:tracePt t="105120" x="3689350" y="2432050"/>
          <p14:tracePt t="105136" x="3689350" y="2406650"/>
          <p14:tracePt t="105153" x="3689350" y="2393950"/>
          <p14:tracePt t="105384" x="3689350" y="2387600"/>
          <p14:tracePt t="105392" x="3689350" y="2362200"/>
          <p14:tracePt t="105404" x="3708400" y="2317750"/>
          <p14:tracePt t="105421" x="3733800" y="2305050"/>
          <p14:tracePt t="105437" x="3746500" y="2298700"/>
          <p14:tracePt t="105453" x="3797300" y="2292350"/>
          <p14:tracePt t="105470" x="3816350" y="2292350"/>
          <p14:tracePt t="105486" x="3841750" y="2298700"/>
          <p14:tracePt t="105503" x="3867150" y="2349500"/>
          <p14:tracePt t="105520" x="3892550" y="2438400"/>
          <p14:tracePt t="105536" x="3905250" y="2508250"/>
          <p14:tracePt t="105553" x="3905250" y="2622550"/>
          <p14:tracePt t="105570" x="3905250" y="2724150"/>
          <p14:tracePt t="105574" x="3905250" y="2781300"/>
          <p14:tracePt t="105589" x="3905250" y="2857500"/>
          <p14:tracePt t="105603" x="3905250" y="2882900"/>
          <p14:tracePt t="105623" x="3898900" y="2952750"/>
          <p14:tracePt t="105637" x="3892550" y="2971800"/>
          <p14:tracePt t="105653" x="3886200" y="2990850"/>
          <p14:tracePt t="105670" x="3886200" y="3009900"/>
          <p14:tracePt t="105687" x="3886200" y="3048000"/>
          <p14:tracePt t="105703" x="3873500" y="3092450"/>
          <p14:tracePt t="105720" x="3867150" y="3136900"/>
          <p14:tracePt t="105736" x="3867150" y="3194050"/>
          <p14:tracePt t="105753" x="3860800" y="3232150"/>
          <p14:tracePt t="105770" x="3860800" y="3270250"/>
          <p14:tracePt t="105786" x="3860800" y="3295650"/>
          <p14:tracePt t="105803" x="3860800" y="3308350"/>
          <p14:tracePt t="105819" x="3860800" y="3314700"/>
          <p14:tracePt t="105838" x="3860800" y="3327400"/>
          <p14:tracePt t="105853" x="3860800" y="3340100"/>
          <p14:tracePt t="105872" x="3860800" y="3346450"/>
          <p14:tracePt t="105887" x="3860800" y="3352800"/>
          <p14:tracePt t="106030" x="3848100" y="3340100"/>
          <p14:tracePt t="106038" x="3848100" y="3333750"/>
          <p14:tracePt t="106046" x="3841750" y="3308350"/>
          <p14:tracePt t="106055" x="3835400" y="3276600"/>
          <p14:tracePt t="106070" x="3835400" y="3225800"/>
          <p14:tracePt t="106090" x="3835400" y="3168650"/>
          <p14:tracePt t="106103" x="3835400" y="3130550"/>
          <p14:tracePt t="106122" x="3835400" y="3105150"/>
          <p14:tracePt t="106207" x="3841750" y="3105150"/>
          <p14:tracePt t="106224" x="3848100" y="3105150"/>
          <p14:tracePt t="106232" x="3848100" y="3111500"/>
          <p14:tracePt t="106239" x="3848100" y="3130550"/>
          <p14:tracePt t="106253" x="3848100" y="3149600"/>
          <p14:tracePt t="106269" x="3848100" y="3175000"/>
          <p14:tracePt t="106303" x="3848100" y="3181350"/>
          <p14:tracePt t="106376" x="3841750" y="3181350"/>
          <p14:tracePt t="106392" x="3816350" y="3181350"/>
          <p14:tracePt t="106403" x="3803650" y="3162300"/>
          <p14:tracePt t="106406" x="3797300" y="3155950"/>
          <p14:tracePt t="106420" x="3790950" y="3149600"/>
          <p14:tracePt t="106440" x="3784600" y="3143250"/>
          <p14:tracePt t="106456" x="3771900" y="3130550"/>
          <p14:tracePt t="106470" x="3765550" y="3124200"/>
          <p14:tracePt t="106486" x="3765550" y="3111500"/>
          <p14:tracePt t="106506" x="3759200" y="3105150"/>
          <p14:tracePt t="106536" x="3752850" y="3092450"/>
          <p14:tracePt t="106553" x="3746500" y="3086100"/>
          <p14:tracePt t="106570" x="3746500" y="3079750"/>
          <p14:tracePt t="106664" x="3752850" y="3079750"/>
          <p14:tracePt t="106672" x="3759200" y="3079750"/>
          <p14:tracePt t="106689" x="3771900" y="3086100"/>
          <p14:tracePt t="106703" x="3784600" y="3098800"/>
          <p14:tracePt t="106720" x="3797300" y="3117850"/>
          <p14:tracePt t="106737" x="3810000" y="3130550"/>
          <p14:tracePt t="106753" x="3822700" y="3149600"/>
          <p14:tracePt t="106770" x="3822700" y="3168650"/>
          <p14:tracePt t="106786" x="3835400" y="3194050"/>
          <p14:tracePt t="106803" x="3841750" y="3225800"/>
          <p14:tracePt t="106820" x="3841750" y="3251200"/>
          <p14:tracePt t="106838" x="3841750" y="3289300"/>
          <p14:tracePt t="106853" x="3829050" y="3308350"/>
          <p14:tracePt t="106869" x="3816350" y="3314700"/>
          <p14:tracePt t="106886" x="3803650" y="3327400"/>
          <p14:tracePt t="106935" x="3797300" y="3327400"/>
          <p14:tracePt t="106966" x="3797300" y="3314700"/>
          <p14:tracePt t="106974" x="3797300" y="3289300"/>
          <p14:tracePt t="106981" x="3797300" y="3251200"/>
          <p14:tracePt t="106990" x="3797300" y="3219450"/>
          <p14:tracePt t="107003" x="3797300" y="3168650"/>
          <p14:tracePt t="107020" x="3797300" y="3079750"/>
          <p14:tracePt t="107037" x="3797300" y="2959100"/>
          <p14:tracePt t="107053" x="3803650" y="2863850"/>
          <p14:tracePt t="107070" x="3803650" y="2806700"/>
          <p14:tracePt t="107078" x="3803650" y="2768600"/>
          <p14:tracePt t="107092" x="3803650" y="2730500"/>
          <p14:tracePt t="107103" x="3797300" y="2717800"/>
          <p14:tracePt t="107123" x="3790950" y="2692400"/>
          <p14:tracePt t="107136" x="3784600" y="2673350"/>
          <p14:tracePt t="107153" x="3771900" y="2667000"/>
          <p14:tracePt t="107170" x="3771900" y="2654300"/>
          <p14:tracePt t="107307" x="3778250" y="2667000"/>
          <p14:tracePt t="107311" x="3784600" y="2679700"/>
          <p14:tracePt t="107319" x="3784600" y="2686050"/>
          <p14:tracePt t="107338" x="3790950" y="2711450"/>
          <p14:tracePt t="107353" x="3803650" y="2749550"/>
          <p14:tracePt t="107369" x="3803650" y="2787650"/>
          <p14:tracePt t="107386" x="3803650" y="2825750"/>
          <p14:tracePt t="107403" x="3803650" y="2844800"/>
          <p14:tracePt t="107419" x="3803650" y="2863850"/>
          <p14:tracePt t="107436" x="3803650" y="2870200"/>
          <p14:tracePt t="107452" x="3790950" y="2876550"/>
          <p14:tracePt t="107469" x="3771900" y="2876550"/>
          <p14:tracePt t="107504" x="3765550" y="2876550"/>
          <p14:tracePt t="107600" x="3759200" y="2876550"/>
          <p14:tracePt t="107615" x="3759200" y="2870200"/>
          <p14:tracePt t="107640" x="3759200" y="2863850"/>
          <p14:tracePt t="107662" x="3759200" y="2851150"/>
          <p14:tracePt t="107670" x="3759200" y="2844800"/>
          <p14:tracePt t="107678" x="3759200" y="2832100"/>
          <p14:tracePt t="107686" x="3759200" y="2825750"/>
          <p14:tracePt t="107703" x="3759200" y="2813050"/>
          <p14:tracePt t="107720" x="3759200" y="2794000"/>
          <p14:tracePt t="107737" x="3759200" y="2787650"/>
          <p14:tracePt t="107753" x="3759200" y="2781300"/>
          <p14:tracePt t="107856" x="3771900" y="2781300"/>
          <p14:tracePt t="107864" x="3784600" y="2787650"/>
          <p14:tracePt t="107875" x="3797300" y="2800350"/>
          <p14:tracePt t="107886" x="3810000" y="2813050"/>
          <p14:tracePt t="107902" x="3816350" y="2819400"/>
          <p14:tracePt t="107920" x="3822700" y="2838450"/>
          <p14:tracePt t="107936" x="3822700" y="2857500"/>
          <p14:tracePt t="107953" x="3822700" y="2870200"/>
          <p14:tracePt t="107969" x="3822700" y="2895600"/>
          <p14:tracePt t="107986" x="3822700" y="2914650"/>
          <p14:tracePt t="108003" x="3822700" y="2933700"/>
          <p14:tracePt t="108019" x="3816350" y="2946400"/>
          <p14:tracePt t="108036" x="3784600" y="2965450"/>
          <p14:tracePt t="108052" x="3752850" y="2984500"/>
          <p14:tracePt t="108069" x="3740150" y="2984500"/>
          <p14:tracePt t="108087" x="3727450" y="2984500"/>
          <p14:tracePt t="108174" x="3721100" y="2984500"/>
          <p14:tracePt t="108199" x="3721100" y="2971800"/>
          <p14:tracePt t="108206" x="3721100" y="2965450"/>
          <p14:tracePt t="108222" x="3721100" y="2952750"/>
          <p14:tracePt t="108229" x="3721100" y="2946400"/>
          <p14:tracePt t="108239" x="3721100" y="2933700"/>
          <p14:tracePt t="108253" x="3721100" y="2914650"/>
          <p14:tracePt t="108270" x="3721100" y="2908300"/>
          <p14:tracePt t="108286" x="3721100" y="2901950"/>
          <p14:tracePt t="108310" x="3721100" y="2889250"/>
          <p14:tracePt t="108326" x="3727450" y="2889250"/>
          <p14:tracePt t="108337" x="3746500" y="2889250"/>
          <p14:tracePt t="108353" x="3790950" y="2889250"/>
          <p14:tracePt t="108373" x="3816350" y="2895600"/>
          <p14:tracePt t="108386" x="3829050" y="2908300"/>
          <p14:tracePt t="108402" x="3841750" y="2921000"/>
          <p14:tracePt t="108420" x="3841750" y="2940050"/>
          <p14:tracePt t="108437" x="3848100" y="2965450"/>
          <p14:tracePt t="108453" x="3860800" y="2990850"/>
          <p14:tracePt t="108470" x="3867150" y="3048000"/>
          <p14:tracePt t="108486" x="3867150" y="3092450"/>
          <p14:tracePt t="108505" x="3867150" y="3117850"/>
          <p14:tracePt t="108519" x="3867150" y="3136900"/>
          <p14:tracePt t="108536" x="3867150" y="3143250"/>
          <p14:tracePt t="108553" x="3860800" y="3149600"/>
          <p14:tracePt t="108584" x="3854450" y="3149600"/>
          <p14:tracePt t="108595" x="3848100" y="3149600"/>
          <p14:tracePt t="108603" x="3841750" y="3143250"/>
          <p14:tracePt t="108622" x="3822700" y="3098800"/>
          <p14:tracePt t="108636" x="3822700" y="3035300"/>
          <p14:tracePt t="108652" x="3784600" y="2940050"/>
          <p14:tracePt t="108669" x="3778250" y="2825750"/>
          <p14:tracePt t="108686" x="3778250" y="2692400"/>
          <p14:tracePt t="108703" x="3778250" y="2571750"/>
          <p14:tracePt t="108719" x="3778250" y="2489200"/>
          <p14:tracePt t="108736" x="3778250" y="2425700"/>
          <p14:tracePt t="108755" x="3778250" y="2393950"/>
          <p14:tracePt t="108769" x="3778250" y="2374900"/>
          <p14:tracePt t="108786" x="3778250" y="2362200"/>
          <p14:tracePt t="108803" x="3778250" y="2355850"/>
          <p14:tracePt t="108819" x="3778250" y="2349500"/>
          <p14:tracePt t="108879" x="3778250" y="2343150"/>
          <p14:tracePt t="108886" x="3784600" y="2336800"/>
          <p14:tracePt t="108894" x="3784600" y="2330450"/>
          <p14:tracePt t="108910" x="3790950" y="2324100"/>
          <p14:tracePt t="108919" x="3790950" y="2317750"/>
          <p14:tracePt t="108936" x="3790950" y="2305050"/>
          <p14:tracePt t="108953" x="3790950" y="2298700"/>
          <p14:tracePt t="108969" x="3790950" y="2286000"/>
          <p14:tracePt t="109058" x="3803650" y="2286000"/>
          <p14:tracePt t="109069" x="3810000" y="2298700"/>
          <p14:tracePt t="109078" x="3810000" y="2317750"/>
          <p14:tracePt t="109088" x="3816350" y="2330450"/>
          <p14:tracePt t="109103" x="3822700" y="2368550"/>
          <p14:tracePt t="109120" x="3829050" y="2463800"/>
          <p14:tracePt t="109136" x="3835400" y="2578100"/>
          <p14:tracePt t="109155" x="3835400" y="2692400"/>
          <p14:tracePt t="109169" x="3835400" y="2806700"/>
          <p14:tracePt t="109186" x="3835400" y="2876550"/>
          <p14:tracePt t="109203" x="3835400" y="2889250"/>
          <p14:tracePt t="109345" x="3829050" y="2889250"/>
          <p14:tracePt t="109370" x="3829050" y="2882900"/>
          <p14:tracePt t="109374" x="3829050" y="2870200"/>
          <p14:tracePt t="109386" x="3835400" y="2857500"/>
          <p14:tracePt t="109402" x="3841750" y="2838450"/>
          <p14:tracePt t="109420" x="3848100" y="2806700"/>
          <p14:tracePt t="109437" x="3860800" y="2774950"/>
          <p14:tracePt t="109453" x="3867150" y="2762250"/>
          <p14:tracePt t="109470" x="3879850" y="2724150"/>
          <p14:tracePt t="109486" x="3879850" y="2686050"/>
          <p14:tracePt t="109503" x="3886200" y="2647950"/>
          <p14:tracePt t="109519" x="3886200" y="2603500"/>
          <p14:tracePt t="109536" x="3886200" y="2552700"/>
          <p14:tracePt t="109552" x="3879850" y="2495550"/>
          <p14:tracePt t="109569" x="3848100" y="2432050"/>
          <p14:tracePt t="109574" x="3841750" y="2406650"/>
          <p14:tracePt t="109589" x="3816350" y="2368550"/>
          <p14:tracePt t="109603" x="3816350" y="2362200"/>
          <p14:tracePt t="109619" x="3803650" y="2349500"/>
          <p14:tracePt t="109694" x="3816350" y="2349500"/>
          <p14:tracePt t="109703" x="3848100" y="2336800"/>
          <p14:tracePt t="109712" x="3892550" y="2330450"/>
          <p14:tracePt t="109719" x="3943350" y="2324100"/>
          <p14:tracePt t="109736" x="4044950" y="2317750"/>
          <p14:tracePt t="109753" x="4140200" y="2317750"/>
          <p14:tracePt t="109770" x="4229100" y="2324100"/>
          <p14:tracePt t="109786" x="4248150" y="2349500"/>
          <p14:tracePt t="109803" x="4260850" y="2393950"/>
          <p14:tracePt t="109819" x="4260850" y="2444750"/>
          <p14:tracePt t="109838" x="4254500" y="2540000"/>
          <p14:tracePt t="109853" x="4241800" y="2559050"/>
          <p14:tracePt t="109871" x="4222750" y="2635250"/>
          <p14:tracePt t="109886" x="4197350" y="2686050"/>
          <p14:tracePt t="109902" x="4165600" y="2724150"/>
          <p14:tracePt t="109919" x="4140200" y="2749550"/>
          <p14:tracePt t="109936" x="4127500" y="2749550"/>
          <p14:tracePt t="110090" x="4121150" y="2749550"/>
          <p14:tracePt t="110562" x="4114800" y="2749550"/>
          <p14:tracePt t="110567" x="4108450" y="2749550"/>
          <p14:tracePt t="110575" x="4102100" y="2749550"/>
          <p14:tracePt t="110591" x="4089400" y="2749550"/>
          <p14:tracePt t="110606" x="4083050" y="2749550"/>
          <p14:tracePt t="110693" x="4076700" y="2743200"/>
          <p14:tracePt t="110712" x="4070350" y="2736850"/>
          <p14:tracePt t="110728" x="4064000" y="2736850"/>
          <p14:tracePt t="110744" x="4057650" y="2724150"/>
          <p14:tracePt t="110758" x="4051300" y="2724150"/>
          <p14:tracePt t="111055" x="4044950" y="2724150"/>
          <p14:tracePt t="111072" x="4032250" y="2724150"/>
          <p14:tracePt t="111080" x="4025900" y="2724150"/>
          <p14:tracePt t="111096" x="4019550" y="2730500"/>
          <p14:tracePt t="111176" x="4013200" y="2730500"/>
          <p14:tracePt t="111187" x="4006850" y="2730500"/>
          <p14:tracePt t="111192" x="3987800" y="2730500"/>
          <p14:tracePt t="111202" x="3968750" y="2730500"/>
          <p14:tracePt t="111219" x="3911600" y="2730500"/>
          <p14:tracePt t="111235" x="3848100" y="2730500"/>
          <p14:tracePt t="111252" x="3822700" y="2730500"/>
          <p14:tracePt t="111269" x="3803650" y="2730500"/>
          <p14:tracePt t="111302" x="3790950" y="2698750"/>
          <p14:tracePt t="111319" x="3784600" y="2635250"/>
          <p14:tracePt t="111338" x="3784600" y="2584450"/>
          <p14:tracePt t="111356" x="3784600" y="2508250"/>
          <p14:tracePt t="111369" x="3784600" y="2406650"/>
          <p14:tracePt t="111386" x="3784600" y="2305050"/>
          <p14:tracePt t="111403" x="3778250" y="2178050"/>
          <p14:tracePt t="111419" x="3752850" y="2038350"/>
          <p14:tracePt t="111436" x="3721100" y="1866900"/>
          <p14:tracePt t="111453" x="3721100" y="1809750"/>
          <p14:tracePt t="111469" x="3721100" y="1689100"/>
          <p14:tracePt t="111486" x="3721100" y="1663700"/>
          <p14:tracePt t="111704" x="3721100" y="1651000"/>
          <p14:tracePt t="111717" x="3727450" y="1612900"/>
          <p14:tracePt t="111736" x="3752850" y="1574800"/>
          <p14:tracePt t="111755" x="3752850" y="1555750"/>
          <p14:tracePt t="111769" x="3752850" y="1549400"/>
          <p14:tracePt t="111786" x="3752850" y="1536700"/>
          <p14:tracePt t="111802" x="3752850" y="1524000"/>
          <p14:tracePt t="111819" x="3752850" y="1504950"/>
          <p14:tracePt t="111840" x="3708400" y="1485900"/>
          <p14:tracePt t="111853" x="3695700" y="1485900"/>
          <p14:tracePt t="111871" x="3663950" y="1479550"/>
          <p14:tracePt t="111886" x="3651250" y="1479550"/>
          <p14:tracePt t="111902" x="3632200" y="1479550"/>
          <p14:tracePt t="111919" x="3625850" y="1479550"/>
          <p14:tracePt t="111935" x="3613150" y="1479550"/>
          <p14:tracePt t="111952" x="3606800" y="1479550"/>
          <p14:tracePt t="111969" x="3600450" y="1479550"/>
          <p14:tracePt t="111986" x="3594100" y="1479550"/>
          <p14:tracePt t="112005" x="3581400" y="1479550"/>
          <p14:tracePt t="112019" x="3575050" y="1479550"/>
          <p14:tracePt t="112240" x="3581400" y="1479550"/>
          <p14:tracePt t="112248" x="3600450" y="1479550"/>
          <p14:tracePt t="112256" x="3619500" y="1466850"/>
          <p14:tracePt t="112269" x="3644900" y="1460500"/>
          <p14:tracePt t="112487" x="3638550" y="1460500"/>
          <p14:tracePt t="112504" x="3632200" y="1460500"/>
          <p14:tracePt t="112520" x="3613150" y="1460500"/>
          <p14:tracePt t="112534" x="3606800" y="1460500"/>
          <p14:tracePt t="112542" x="3594100" y="1454150"/>
          <p14:tracePt t="112552" x="3581400" y="1447800"/>
          <p14:tracePt t="112569" x="3549650" y="1441450"/>
          <p14:tracePt t="112588" x="3524250" y="1441450"/>
          <p14:tracePt t="112619" x="3505200" y="1435100"/>
          <p14:tracePt t="112652" x="3492500" y="1435100"/>
          <p14:tracePt t="112669" x="3486150" y="1435100"/>
          <p14:tracePt t="112814" x="3492500" y="1447800"/>
          <p14:tracePt t="112823" x="3505200" y="1447800"/>
          <p14:tracePt t="112829" x="3517900" y="1460500"/>
          <p14:tracePt t="112841" x="3524250" y="1466850"/>
          <p14:tracePt t="112853" x="3575050" y="1473200"/>
          <p14:tracePt t="112869" x="3606800" y="1485900"/>
          <p14:tracePt t="112886" x="3644900" y="1498600"/>
          <p14:tracePt t="112902" x="3670300" y="1511300"/>
          <p14:tracePt t="112919" x="3708400" y="1517650"/>
          <p14:tracePt t="112936" x="3752850" y="1524000"/>
          <p14:tracePt t="112952" x="3797300" y="1536700"/>
          <p14:tracePt t="112969" x="3854450" y="1536700"/>
          <p14:tracePt t="112986" x="3898900" y="1536700"/>
          <p14:tracePt t="113004" x="3956050" y="1536700"/>
          <p14:tracePt t="113019" x="3981450" y="1536700"/>
          <p14:tracePt t="113036" x="4019550" y="1536700"/>
          <p14:tracePt t="113052" x="4064000" y="1517650"/>
          <p14:tracePt t="113069" x="4083050" y="1504950"/>
          <p14:tracePt t="113087" x="4102100" y="1492250"/>
          <p14:tracePt t="113103" x="4108450" y="1485900"/>
          <p14:tracePt t="113121" x="4121150" y="1466850"/>
          <p14:tracePt t="113136" x="4121150" y="1441450"/>
          <p14:tracePt t="113153" x="4121150" y="1416050"/>
          <p14:tracePt t="113169" x="4121150" y="1384300"/>
          <p14:tracePt t="113186" x="4121150" y="1358900"/>
          <p14:tracePt t="113202" x="4121150" y="1327150"/>
          <p14:tracePt t="113219" x="4121150" y="1295400"/>
          <p14:tracePt t="113236" x="4121150" y="1289050"/>
          <p14:tracePt t="113252" x="4114800" y="1250950"/>
          <p14:tracePt t="113269" x="4083050" y="1219200"/>
          <p14:tracePt t="113286" x="4057650" y="1200150"/>
          <p14:tracePt t="113302" x="4019550" y="1200150"/>
          <p14:tracePt t="113319" x="3981450" y="1187450"/>
          <p14:tracePt t="113338" x="3943350" y="1174750"/>
          <p14:tracePt t="113353" x="3879850" y="1168400"/>
          <p14:tracePt t="113371" x="3816350" y="1162050"/>
          <p14:tracePt t="113386" x="3759200" y="1143000"/>
          <p14:tracePt t="113402" x="3721100" y="1143000"/>
          <p14:tracePt t="113419" x="3676650" y="1143000"/>
          <p14:tracePt t="113436" x="3632200" y="1143000"/>
          <p14:tracePt t="113452" x="3600450" y="1143000"/>
          <p14:tracePt t="113469" x="3543300" y="1143000"/>
          <p14:tracePt t="113486" x="3511550" y="1143000"/>
          <p14:tracePt t="113505" x="3492500" y="1143000"/>
          <p14:tracePt t="113519" x="3473450" y="1149350"/>
          <p14:tracePt t="113536" x="3454400" y="1162050"/>
          <p14:tracePt t="113552" x="3441700" y="1174750"/>
          <p14:tracePt t="113569" x="3422650" y="1193800"/>
          <p14:tracePt t="113573" x="3409950" y="1200150"/>
          <p14:tracePt t="113587" x="3403600" y="1212850"/>
          <p14:tracePt t="113603" x="3397250" y="1225550"/>
          <p14:tracePt t="113619" x="3384550" y="1257300"/>
          <p14:tracePt t="113637" x="3378200" y="1295400"/>
          <p14:tracePt t="113655" x="3378200" y="1320800"/>
          <p14:tracePt t="113669" x="3378200" y="1352550"/>
          <p14:tracePt t="113686" x="3378200" y="1371600"/>
          <p14:tracePt t="113703" x="3384550" y="1409700"/>
          <p14:tracePt t="113719" x="3429000" y="1454150"/>
          <p14:tracePt t="113736" x="3473450" y="1485900"/>
          <p14:tracePt t="113752" x="3530600" y="1511300"/>
          <p14:tracePt t="113769" x="3600450" y="1530350"/>
          <p14:tracePt t="113786" x="3651250" y="1543050"/>
          <p14:tracePt t="113802" x="3708400" y="1555750"/>
          <p14:tracePt t="113819" x="3771900" y="1555750"/>
          <p14:tracePt t="113839" x="3848100" y="1555750"/>
          <p14:tracePt t="113853" x="3905250" y="1555750"/>
          <p14:tracePt t="113869" x="3962400" y="1555750"/>
          <p14:tracePt t="113886" x="4025900" y="1543050"/>
          <p14:tracePt t="113902" x="4083050" y="1517650"/>
          <p14:tracePt t="113919" x="4133850" y="1485900"/>
          <p14:tracePt t="113935" x="4165600" y="1466850"/>
          <p14:tracePt t="113953" x="4191000" y="1447800"/>
          <p14:tracePt t="113969" x="4197350" y="1428750"/>
          <p14:tracePt t="113986" x="4197350" y="1422400"/>
          <p14:tracePt t="114006" x="4203700" y="1409700"/>
          <p14:tracePt t="114019" x="4203700" y="1403350"/>
          <p14:tracePt t="114036" x="4203700" y="1390650"/>
          <p14:tracePt t="114052" x="4203700" y="1384300"/>
          <p14:tracePt t="114069" x="4203700" y="1377950"/>
          <p14:tracePt t="115976" x="4178300" y="1377950"/>
          <p14:tracePt t="115984" x="4127500" y="1377950"/>
          <p14:tracePt t="115994" x="4076700" y="1377950"/>
          <p14:tracePt t="116002" x="4019550" y="1377950"/>
          <p14:tracePt t="116019" x="3911600" y="1403350"/>
          <p14:tracePt t="116035" x="3829050" y="1416050"/>
          <p14:tracePt t="116053" x="3740150" y="1441450"/>
          <p14:tracePt t="116068" x="3689350" y="1447800"/>
          <p14:tracePt t="116089" x="3625850" y="1460500"/>
          <p14:tracePt t="116102" x="3511550" y="1466850"/>
          <p14:tracePt t="116122" x="3397250" y="1492250"/>
          <p14:tracePt t="116135" x="3276600" y="1504950"/>
          <p14:tracePt t="116152" x="3149600" y="1524000"/>
          <p14:tracePt t="116169" x="3041650" y="1536700"/>
          <p14:tracePt t="116185" x="2946400" y="1549400"/>
          <p14:tracePt t="116202" x="2882900" y="1562100"/>
          <p14:tracePt t="116219" x="2825750" y="1574800"/>
          <p14:tracePt t="116235" x="2768600" y="1593850"/>
          <p14:tracePt t="116256" x="2686050" y="1612900"/>
          <p14:tracePt t="116269" x="2647950" y="1625600"/>
          <p14:tracePt t="116285" x="2540000" y="1657350"/>
          <p14:tracePt t="116302" x="2482850" y="1663700"/>
          <p14:tracePt t="116319" x="2457450" y="1676400"/>
          <p14:tracePt t="116404" x="2451100" y="1689100"/>
          <p14:tracePt t="116418" x="2451100" y="1714500"/>
          <p14:tracePt t="116435" x="2432050" y="1803400"/>
          <p14:tracePt t="116452" x="2419350" y="1917700"/>
          <p14:tracePt t="116468" x="2393950" y="2108200"/>
          <p14:tracePt t="116485" x="2387600" y="2222500"/>
          <p14:tracePt t="116504" x="2387600" y="2343150"/>
          <p14:tracePt t="116519" x="2387600" y="2451100"/>
          <p14:tracePt t="116535" x="2368550" y="2527300"/>
          <p14:tracePt t="116552" x="2349500" y="2578100"/>
          <p14:tracePt t="116568" x="2311400" y="2622550"/>
          <p14:tracePt t="116573" x="2292350" y="2628900"/>
          <p14:tracePt t="116586" x="2273300" y="2647950"/>
          <p14:tracePt t="116603" x="2190750" y="2660650"/>
          <p14:tracePt t="116618" x="2032000" y="2673350"/>
          <p14:tracePt t="116635" x="1835150" y="2673350"/>
          <p14:tracePt t="116652" x="1504950" y="2673350"/>
          <p14:tracePt t="116668" x="1028700" y="2609850"/>
          <p14:tracePt t="116685" x="800100" y="2578100"/>
          <p14:tracePt t="116702" x="666750" y="2565400"/>
          <p14:tracePt t="116719" x="654050" y="2565400"/>
          <p14:tracePt t="123562" x="635000" y="2578100"/>
          <p14:tracePt t="123568" x="615950" y="2641600"/>
          <p14:tracePt t="123574" x="596900" y="2711450"/>
          <p14:tracePt t="123584" x="558800" y="2774950"/>
          <p14:tracePt t="123603" x="495300" y="2895600"/>
          <p14:tracePt t="123620" x="412750" y="3003550"/>
          <p14:tracePt t="123635" x="336550" y="3092450"/>
          <p14:tracePt t="123651" x="292100" y="3143250"/>
          <p14:tracePt t="123668" x="266700" y="3162300"/>
          <p14:tracePt t="123685" x="254000" y="3175000"/>
          <p14:tracePt t="123701" x="241300" y="3181350"/>
          <p14:tracePt t="123718" x="228600" y="3213100"/>
          <p14:tracePt t="123735" x="228600" y="3219450"/>
          <p14:tracePt t="123754" x="222250" y="3225800"/>
          <p14:tracePt t="123889" x="222250" y="3219450"/>
          <p14:tracePt t="123896" x="222250" y="3206750"/>
          <p14:tracePt t="123908" x="222250" y="3194050"/>
          <p14:tracePt t="125450" x="203200" y="3206750"/>
          <p14:tracePt t="125456" x="158750" y="3263900"/>
          <p14:tracePt t="125467" x="88900" y="3352800"/>
          <p14:tracePt t="125576" x="19050" y="4356100"/>
          <p14:tracePt t="125583" x="44450" y="4381500"/>
          <p14:tracePt t="125589" x="63500" y="4413250"/>
          <p14:tracePt t="125603" x="101600" y="4451350"/>
          <p14:tracePt t="125620" x="146050" y="4502150"/>
          <p14:tracePt t="125635" x="158750" y="4508500"/>
          <p14:tracePt t="125686" x="165100" y="4508500"/>
          <p14:tracePt t="125693" x="177800" y="4508500"/>
          <p14:tracePt t="125711" x="184150" y="4508500"/>
          <p14:tracePt t="125730" x="196850" y="4508500"/>
          <p14:tracePt t="125736" x="203200" y="4508500"/>
          <p14:tracePt t="125751" x="228600" y="4521200"/>
          <p14:tracePt t="125768" x="247650" y="4546600"/>
          <p14:tracePt t="125784" x="254000" y="4565650"/>
          <p14:tracePt t="125801" x="266700" y="4584700"/>
          <p14:tracePt t="125818" x="273050" y="4591050"/>
          <p14:tracePt t="126175" x="279400" y="4591050"/>
          <p14:tracePt t="126188" x="292100" y="4591050"/>
          <p14:tracePt t="126255" x="298450" y="4591050"/>
          <p14:tracePt t="126270" x="304800" y="4591050"/>
          <p14:tracePt t="126277" x="311150" y="4584700"/>
          <p14:tracePt t="126289" x="323850" y="4552950"/>
          <p14:tracePt t="126302" x="342900" y="4438650"/>
          <p14:tracePt t="126318" x="374650" y="4210050"/>
          <p14:tracePt t="126335" x="438150" y="3810000"/>
          <p14:tracePt t="126352" x="482600" y="3365500"/>
          <p14:tracePt t="126370" x="501650" y="2978150"/>
          <p14:tracePt t="126385" x="501650" y="2679700"/>
          <p14:tracePt t="126401" x="501650" y="2495550"/>
          <p14:tracePt t="126418" x="501650" y="2362200"/>
          <p14:tracePt t="126434" x="501650" y="2266950"/>
          <p14:tracePt t="126451" x="501650" y="2216150"/>
          <p14:tracePt t="126468" x="501650" y="2171700"/>
          <p14:tracePt t="126484" x="501650" y="2152650"/>
          <p14:tracePt t="126501" x="501650" y="2139950"/>
          <p14:tracePt t="126550" x="501650" y="2133600"/>
          <p14:tracePt t="126557" x="488950" y="2108200"/>
          <p14:tracePt t="126568" x="457200" y="2070100"/>
          <p14:tracePt t="126585" x="425450" y="2012950"/>
          <p14:tracePt t="126601" x="393700" y="1930400"/>
          <p14:tracePt t="126618" x="361950" y="1854200"/>
          <p14:tracePt t="126635" x="355600" y="1822450"/>
          <p14:tracePt t="126651" x="349250" y="1809750"/>
          <p14:tracePt t="126668" x="349250" y="1803400"/>
          <p14:tracePt t="127186" x="355600" y="1816100"/>
          <p14:tracePt t="127189" x="406400" y="1841500"/>
          <p14:tracePt t="127201" x="520700" y="1879600"/>
          <p14:tracePt t="127218" x="895350" y="1962150"/>
          <p14:tracePt t="127234" x="1511300" y="2051050"/>
          <p14:tracePt t="127252" x="2635250" y="2190750"/>
          <p14:tracePt t="127268" x="3054350" y="2241550"/>
          <p14:tracePt t="127284" x="3784600" y="2279650"/>
          <p14:tracePt t="127301" x="4883150" y="2381250"/>
          <p14:tracePt t="127404" x="6750050" y="2533650"/>
          <p14:tracePt t="127418" x="6775450" y="2533650"/>
          <p14:tracePt t="127435" x="6813550" y="2527300"/>
          <p14:tracePt t="127451" x="6845300" y="2508250"/>
          <p14:tracePt t="127468" x="6870700" y="2489200"/>
          <p14:tracePt t="127484" x="6889750" y="2463800"/>
          <p14:tracePt t="127503" x="6965950" y="2419350"/>
          <p14:tracePt t="127518" x="7067550" y="2374900"/>
          <p14:tracePt t="127535" x="7181850" y="2324100"/>
          <p14:tracePt t="127551" x="7346950" y="2266950"/>
          <p14:tracePt t="127568" x="7600950" y="2209800"/>
          <p14:tracePt t="127584" x="7861300" y="2133600"/>
          <p14:tracePt t="127603" x="8064500" y="2089150"/>
          <p14:tracePt t="127618" x="8191500" y="2051050"/>
          <p14:tracePt t="127634" x="8299450" y="2019300"/>
          <p14:tracePt t="127651" x="8388350" y="1993900"/>
          <p14:tracePt t="127668" x="8489950" y="1962150"/>
          <p14:tracePt t="127684" x="8553450" y="1949450"/>
          <p14:tracePt t="127701" x="8616950" y="1917700"/>
          <p14:tracePt t="127718" x="8661400" y="1885950"/>
          <p14:tracePt t="127734" x="8699500" y="1816100"/>
          <p14:tracePt t="127751" x="8724900" y="1752600"/>
          <p14:tracePt t="127768" x="8743950" y="1651000"/>
          <p14:tracePt t="127784" x="8756650" y="1524000"/>
          <p14:tracePt t="127801" x="8756650" y="1397000"/>
          <p14:tracePt t="127817" x="8756650" y="1295400"/>
          <p14:tracePt t="127834" x="8724900" y="1200150"/>
          <p14:tracePt t="127854" x="8572500" y="1085850"/>
          <p14:tracePt t="127871" x="8369300" y="996950"/>
          <p14:tracePt t="127884" x="8286750" y="977900"/>
          <p14:tracePt t="127901" x="8064500" y="939800"/>
          <p14:tracePt t="127918" x="7956550" y="933450"/>
          <p14:tracePt t="127934" x="7867650" y="927100"/>
          <p14:tracePt t="127951" x="7823200" y="927100"/>
          <p14:tracePt t="127968" x="7740650" y="927100"/>
          <p14:tracePt t="127984" x="7632700" y="927100"/>
          <p14:tracePt t="128003" x="7524750" y="927100"/>
          <p14:tracePt t="128017" x="7397750" y="927100"/>
          <p14:tracePt t="128034" x="7245350" y="927100"/>
          <p14:tracePt t="128051" x="7105650" y="927100"/>
          <p14:tracePt t="128068" x="6985000" y="958850"/>
          <p14:tracePt t="128072" x="6927850" y="977900"/>
          <p14:tracePt t="128085" x="6889750" y="996950"/>
          <p14:tracePt t="128104" x="6800850" y="1060450"/>
          <p14:tracePt t="128118" x="6743700" y="1149350"/>
          <p14:tracePt t="128134" x="6686550" y="1263650"/>
          <p14:tracePt t="128151" x="6629400" y="1377950"/>
          <p14:tracePt t="128168" x="6597650" y="1466850"/>
          <p14:tracePt t="128184" x="6553200" y="1562100"/>
          <p14:tracePt t="128201" x="6534150" y="1631950"/>
          <p14:tracePt t="128218" x="6521450" y="1714500"/>
          <p14:tracePt t="128235" x="6521450" y="1790700"/>
          <p14:tracePt t="128251" x="6521450" y="1879600"/>
          <p14:tracePt t="128268" x="6521450" y="2070100"/>
          <p14:tracePt t="128284" x="6521450" y="2133600"/>
          <p14:tracePt t="128301" x="6540500" y="2330450"/>
          <p14:tracePt t="128318" x="6584950" y="2444750"/>
          <p14:tracePt t="128335" x="6629400" y="2533650"/>
          <p14:tracePt t="128351" x="6673850" y="2609850"/>
          <p14:tracePt t="128369" x="6731000" y="2667000"/>
          <p14:tracePt t="128384" x="6813550" y="2717800"/>
          <p14:tracePt t="128401" x="6915150" y="2762250"/>
          <p14:tracePt t="128418" x="7035800" y="2781300"/>
          <p14:tracePt t="128434" x="7169150" y="2794000"/>
          <p14:tracePt t="128451" x="7327900" y="2794000"/>
          <p14:tracePt t="128468" x="7575550" y="2774950"/>
          <p14:tracePt t="128484" x="7905750" y="2673350"/>
          <p14:tracePt t="128503" x="8439150" y="2476500"/>
          <p14:tracePt t="128518" x="8750300" y="2324100"/>
          <p14:tracePt t="128534" x="8972550" y="2184400"/>
          <p14:tracePt t="128551" x="9124950" y="2038350"/>
          <p14:tracePt t="128640" x="9124950" y="1276350"/>
          <p14:tracePt t="128651" x="9067800" y="1200150"/>
          <p14:tracePt t="128656" x="8985250" y="1117600"/>
          <p14:tracePt t="128667" x="8921750" y="1066800"/>
          <p14:tracePt t="128684" x="8699500" y="933450"/>
          <p14:tracePt t="128701" x="8375650" y="774700"/>
          <p14:tracePt t="128718" x="8140700" y="698500"/>
          <p14:tracePt t="128734" x="7899400" y="666750"/>
          <p14:tracePt t="128753" x="7632700" y="654050"/>
          <p14:tracePt t="128768" x="7391400" y="654050"/>
          <p14:tracePt t="128784" x="7162800" y="660400"/>
          <p14:tracePt t="128801" x="6927850" y="698500"/>
          <p14:tracePt t="128818" x="6762750" y="749300"/>
          <p14:tracePt t="128834" x="6553200" y="831850"/>
          <p14:tracePt t="128853" x="6216650" y="1016000"/>
          <p14:tracePt t="128870" x="6083300" y="1149350"/>
          <p14:tracePt t="128884" x="6032500" y="1206500"/>
          <p14:tracePt t="128901" x="5949950" y="1390650"/>
          <p14:tracePt t="128918" x="5918200" y="1543050"/>
          <p14:tracePt t="128935" x="5892800" y="1676400"/>
          <p14:tracePt t="128951" x="5892800" y="1828800"/>
          <p14:tracePt t="128968" x="5892800" y="1974850"/>
          <p14:tracePt t="128984" x="5911850" y="2108200"/>
          <p14:tracePt t="129001" x="5943600" y="2247900"/>
          <p14:tracePt t="129018" x="6000750" y="2387600"/>
          <p14:tracePt t="129034" x="6076950" y="2559050"/>
          <p14:tracePt t="129051" x="6140450" y="2711450"/>
          <p14:tracePt t="129068" x="6210300" y="2844800"/>
          <p14:tracePt t="129072" x="6254750" y="2901950"/>
          <p14:tracePt t="129085" x="6292850" y="2952750"/>
          <p14:tracePt t="129101" x="6388100" y="3067050"/>
          <p14:tracePt t="129119" x="6470650" y="3130550"/>
          <p14:tracePt t="129134" x="6584950" y="3168650"/>
          <p14:tracePt t="129153" x="6680200" y="3194050"/>
          <p14:tracePt t="129167" x="6788150" y="3200400"/>
          <p14:tracePt t="129184" x="6927850" y="3200400"/>
          <p14:tracePt t="129201" x="7061200" y="3200400"/>
          <p14:tracePt t="129218" x="7213600" y="3194050"/>
          <p14:tracePt t="129234" x="7410450" y="3143250"/>
          <p14:tracePt t="129251" x="7645400" y="3060700"/>
          <p14:tracePt t="129267" x="7912100" y="2952750"/>
          <p14:tracePt t="129285" x="8134350" y="2863850"/>
          <p14:tracePt t="129301" x="8432800" y="2647950"/>
          <p14:tracePt t="129317" x="8528050" y="2527300"/>
          <p14:tracePt t="129334" x="8572500" y="2413000"/>
          <p14:tracePt t="129354" x="8578850" y="2317750"/>
          <p14:tracePt t="129371" x="8578850" y="2222500"/>
          <p14:tracePt t="129385" x="8578850" y="2108200"/>
          <p14:tracePt t="129405" x="8509000" y="1962150"/>
          <p14:tracePt t="129418" x="8489950" y="1924050"/>
          <p14:tracePt t="129434" x="8470900" y="1892300"/>
          <p14:tracePt t="129451" x="8464550" y="1879600"/>
          <p14:tracePt t="129468" x="8458200" y="1873250"/>
          <p14:tracePt t="130078" x="8451850" y="1866900"/>
          <p14:tracePt t="130088" x="8420100" y="1866900"/>
          <p14:tracePt t="130093" x="8362950" y="1866900"/>
          <p14:tracePt t="130104" x="8293100" y="1866900"/>
          <p14:tracePt t="130120" x="8140700" y="1866900"/>
          <p14:tracePt t="130134" x="7854950" y="1866900"/>
          <p14:tracePt t="130151" x="7454900" y="1866900"/>
          <p14:tracePt t="130167" x="7010400" y="1866900"/>
          <p14:tracePt t="130184" x="6610350" y="1866900"/>
          <p14:tracePt t="130201" x="6267450" y="1866900"/>
          <p14:tracePt t="130218" x="6019800" y="1866900"/>
          <p14:tracePt t="130234" x="5759450" y="1866900"/>
          <p14:tracePt t="130251" x="5562600" y="1866900"/>
          <p14:tracePt t="130269" x="5403850" y="1860550"/>
          <p14:tracePt t="130285" x="5175250" y="1816100"/>
          <p14:tracePt t="130301" x="5073650" y="1784350"/>
          <p14:tracePt t="130317" x="5035550" y="1765300"/>
          <p14:tracePt t="130334" x="4991100" y="1739900"/>
          <p14:tracePt t="130351" x="4965700" y="1720850"/>
          <p14:tracePt t="130370" x="4959350" y="1708150"/>
          <p14:tracePt t="130384" x="4953000" y="1708150"/>
          <p14:tracePt t="130446" x="4940300" y="1708150"/>
          <p14:tracePt t="130454" x="4927600" y="1727200"/>
          <p14:tracePt t="130464" x="4908550" y="1765300"/>
          <p14:tracePt t="130471" x="4889500" y="1803400"/>
          <p14:tracePt t="130484" x="4883150" y="1828800"/>
          <p14:tracePt t="130503" x="4845050" y="1930400"/>
          <p14:tracePt t="130517" x="4832350" y="1987550"/>
          <p14:tracePt t="130535" x="4826000" y="2044700"/>
          <p14:tracePt t="130551" x="4826000" y="2095500"/>
          <p14:tracePt t="130568" x="4826000" y="2152650"/>
          <p14:tracePt t="130576" x="4826000" y="2184400"/>
          <p14:tracePt t="130584" x="4826000" y="2203450"/>
          <p14:tracePt t="130601" x="4826000" y="2247900"/>
          <p14:tracePt t="130618" x="4826000" y="2273300"/>
          <p14:tracePt t="130634" x="4826000" y="2317750"/>
          <p14:tracePt t="130651" x="4832350" y="2336800"/>
          <p14:tracePt t="130668" x="4838700" y="2355850"/>
          <p14:tracePt t="130684" x="4838700" y="2362200"/>
          <p14:tracePt t="130701" x="4851400" y="2400300"/>
          <p14:tracePt t="130717" x="4864100" y="2444750"/>
          <p14:tracePt t="130734" x="4889500" y="2489200"/>
          <p14:tracePt t="130751" x="4908550" y="2527300"/>
          <p14:tracePt t="130767" x="4908550" y="2533650"/>
          <p14:tracePt t="130784" x="4914900" y="2540000"/>
          <p14:tracePt t="130918" x="4927600" y="2533650"/>
          <p14:tracePt t="130926" x="4933950" y="2520950"/>
          <p14:tracePt t="130934" x="4946650" y="2495550"/>
          <p14:tracePt t="130951" x="4984750" y="2457450"/>
          <p14:tracePt t="130967" x="5029200" y="2425700"/>
          <p14:tracePt t="130984" x="5060950" y="2413000"/>
          <p14:tracePt t="131002" x="5105400" y="2400300"/>
          <p14:tracePt t="131018" x="5137150" y="2400300"/>
          <p14:tracePt t="131034" x="5175250" y="2400300"/>
          <p14:tracePt t="131051" x="5226050" y="2400300"/>
          <p14:tracePt t="131067" x="5270500" y="2400300"/>
          <p14:tracePt t="131071" x="5283200" y="2400300"/>
          <p14:tracePt t="131084" x="5295900" y="2400300"/>
          <p14:tracePt t="131272" x="5289550" y="2400300"/>
          <p14:tracePt t="131282" x="5264150" y="2400300"/>
          <p14:tracePt t="131286" x="5251450" y="2400300"/>
          <p14:tracePt t="131301" x="5238750" y="2400300"/>
          <p14:tracePt t="131318" x="5200650" y="2387600"/>
          <p14:tracePt t="131334" x="5200650" y="2381250"/>
          <p14:tracePt t="131350" x="5200650" y="2362200"/>
          <p14:tracePt t="131369" x="5245100" y="2317750"/>
          <p14:tracePt t="131384" x="5353050" y="2286000"/>
          <p14:tracePt t="131401" x="5524500" y="2247900"/>
          <p14:tracePt t="131417" x="5797550" y="2247900"/>
          <p14:tracePt t="131434" x="6191250" y="2247900"/>
          <p14:tracePt t="131451" x="6692900" y="2247900"/>
          <p14:tracePt t="131467" x="7340600" y="2311400"/>
          <p14:tracePt t="131484" x="7962900" y="2400300"/>
          <p14:tracePt t="131501" x="8699500" y="2451100"/>
          <p14:tracePt t="131518" x="8928100" y="2451100"/>
          <p14:tracePt t="131534" x="9061450" y="2425700"/>
          <p14:tracePt t="131551" x="9118600" y="2387600"/>
          <p14:tracePt t="131567" x="9137650" y="2349500"/>
          <p14:tracePt t="131760" x="9137650" y="2159000"/>
          <p14:tracePt t="131768" x="9137650" y="2197100"/>
          <p14:tracePt t="131782" x="9118600" y="2241550"/>
          <p14:tracePt t="131801" x="9118600" y="2260600"/>
          <p14:tracePt t="131818" x="9112250" y="2266950"/>
          <p14:tracePt t="131842" x="9105900" y="2266950"/>
          <p14:tracePt t="131855" x="9093200" y="2266950"/>
          <p14:tracePt t="131871" x="9042400" y="2254250"/>
          <p14:tracePt t="131885" x="8959850" y="2209800"/>
          <p14:tracePt t="131904" x="8890000" y="2165350"/>
          <p14:tracePt t="131917" x="8845550" y="2139950"/>
          <p14:tracePt t="131934" x="8845550" y="2133600"/>
          <p14:tracePt t="131951" x="8826500" y="2127250"/>
          <p14:tracePt t="131984" x="8826500" y="2114550"/>
          <p14:tracePt t="132046" x="8826500" y="2108200"/>
          <p14:tracePt t="132183" x="8839200" y="2108200"/>
          <p14:tracePt t="132190" x="8845550" y="2108200"/>
          <p14:tracePt t="132206" x="8858250" y="2108200"/>
          <p14:tracePt t="132217" x="8864600" y="2101850"/>
          <p14:tracePt t="132238" x="8870950" y="2095500"/>
          <p14:tracePt t="132263" x="8877300" y="2089150"/>
          <p14:tracePt t="132270" x="8877300" y="2082800"/>
          <p14:tracePt t="132285" x="8877300" y="2070100"/>
          <p14:tracePt t="132301" x="8877300" y="2057400"/>
          <p14:tracePt t="132318" x="8877300" y="2032000"/>
          <p14:tracePt t="132334" x="8870950" y="2019300"/>
          <p14:tracePt t="132351" x="8858250" y="2006600"/>
          <p14:tracePt t="132370" x="8851900" y="1993900"/>
          <p14:tracePt t="132384" x="8845550" y="1993900"/>
          <p14:tracePt t="132401" x="8826500" y="1993900"/>
          <p14:tracePt t="132418" x="8813800" y="1987550"/>
          <p14:tracePt t="132435" x="8801100" y="1981200"/>
          <p14:tracePt t="132451" x="8775700" y="1968500"/>
          <p14:tracePt t="132468" x="8693150" y="1962150"/>
          <p14:tracePt t="132485" x="8496300" y="1943100"/>
          <p14:tracePt t="132503" x="8362950" y="1943100"/>
          <p14:tracePt t="132518" x="8261350" y="1943100"/>
          <p14:tracePt t="132534" x="8216900" y="1943100"/>
          <p14:tracePt t="132551" x="8204200" y="1943100"/>
          <p14:tracePt t="132567" x="8191500" y="1949450"/>
          <p14:tracePt t="132573" x="8185150" y="1955800"/>
          <p14:tracePt t="132584" x="8178800" y="1962150"/>
          <p14:tracePt t="132603" x="8172450" y="1993900"/>
          <p14:tracePt t="132619" x="8166100" y="2038350"/>
          <p14:tracePt t="132634" x="8166100" y="2120900"/>
          <p14:tracePt t="132651" x="8166100" y="2171700"/>
          <p14:tracePt t="132667" x="8178800" y="2222500"/>
          <p14:tracePt t="132684" x="8210550" y="2286000"/>
          <p14:tracePt t="132700" x="8229600" y="2298700"/>
          <p14:tracePt t="132717" x="8299450" y="2336800"/>
          <p14:tracePt t="132734" x="8356600" y="2343150"/>
          <p14:tracePt t="132753" x="8420100" y="2343150"/>
          <p14:tracePt t="132768" x="8502650" y="2343150"/>
          <p14:tracePt t="132784" x="8585200" y="2317750"/>
          <p14:tracePt t="132801" x="8661400" y="2273300"/>
          <p14:tracePt t="132817" x="8705850" y="2241550"/>
          <p14:tracePt t="132834" x="8724900" y="2222500"/>
          <p14:tracePt t="132851" x="8737600" y="2216150"/>
          <p14:tracePt t="132869" x="8737600" y="2197100"/>
          <p14:tracePt t="132920" x="8737600" y="2184400"/>
          <p14:tracePt t="133031" x="8737600" y="2171700"/>
          <p14:tracePt t="133040" x="8737600" y="2133600"/>
          <p14:tracePt t="133051" x="8737600" y="2089150"/>
          <p14:tracePt t="133067" x="8724900" y="1962150"/>
          <p14:tracePt t="133084" x="8699500" y="1784350"/>
          <p14:tracePt t="133100" x="8686800" y="1619250"/>
          <p14:tracePt t="133118" x="8686800" y="1397000"/>
          <p14:tracePt t="133134" x="8686800" y="1270000"/>
          <p14:tracePt t="133151" x="8693150" y="1162050"/>
          <p14:tracePt t="133167" x="8699500" y="1085850"/>
          <p14:tracePt t="133184" x="8705850" y="1047750"/>
          <p14:tracePt t="133201" x="8705850" y="1022350"/>
          <p14:tracePt t="133217" x="8705850" y="1009650"/>
          <p14:tracePt t="133253" x="8705850" y="1003300"/>
          <p14:tracePt t="133319" x="8705850" y="996950"/>
          <p14:tracePt t="133327" x="8705850" y="990600"/>
          <p14:tracePt t="133343" x="8705850" y="977900"/>
          <p14:tracePt t="133353" x="8705850" y="965200"/>
          <p14:tracePt t="133369" x="8705850" y="920750"/>
          <p14:tracePt t="133384" x="8731250" y="863600"/>
          <p14:tracePt t="133402" x="8737600" y="825500"/>
          <p14:tracePt t="133417" x="8743950" y="768350"/>
          <p14:tracePt t="133434" x="8756650" y="730250"/>
          <p14:tracePt t="133450" x="8756650" y="704850"/>
          <p14:tracePt t="133467" x="8756650" y="673100"/>
          <p14:tracePt t="133484" x="8750300" y="654050"/>
          <p14:tracePt t="133501" x="8718550" y="622300"/>
          <p14:tracePt t="133517" x="8693150" y="615950"/>
          <p14:tracePt t="133534" x="8655050" y="615950"/>
          <p14:tracePt t="133551" x="8610600" y="615950"/>
          <p14:tracePt t="133567" x="8559800" y="615950"/>
          <p14:tracePt t="133572" x="8547100" y="615950"/>
          <p14:tracePt t="133584" x="8528050" y="615950"/>
          <p14:tracePt t="133600" x="8509000" y="615950"/>
          <p14:tracePt t="133621" x="8496300" y="615950"/>
          <p14:tracePt t="133634" x="8477250" y="615950"/>
          <p14:tracePt t="133655" x="8439150" y="654050"/>
          <p14:tracePt t="133667" x="8432800" y="679450"/>
          <p14:tracePt t="133684" x="8426450" y="711200"/>
          <p14:tracePt t="133700" x="8426450" y="742950"/>
          <p14:tracePt t="133717" x="8426450" y="768350"/>
          <p14:tracePt t="133754" x="8432800" y="768350"/>
          <p14:tracePt t="133768" x="8439150" y="768350"/>
          <p14:tracePt t="133832" x="8445500" y="781050"/>
          <p14:tracePt t="133843" x="8445500" y="806450"/>
          <p14:tracePt t="133850" x="8445500" y="844550"/>
          <p14:tracePt t="133869" x="8445500" y="1054100"/>
          <p14:tracePt t="133884" x="8445500" y="1155700"/>
          <p14:tracePt t="133900" x="8362950" y="1447800"/>
          <p14:tracePt t="133918" x="8299450" y="1930400"/>
          <p14:tracePt t="133934" x="8299450" y="2305050"/>
          <p14:tracePt t="133951" x="8312150" y="2660650"/>
          <p14:tracePt t="133967" x="8382000" y="2997200"/>
          <p14:tracePt t="133984" x="8464550" y="3263900"/>
          <p14:tracePt t="134001" x="8559800" y="3486150"/>
          <p14:tracePt t="134017" x="8629650" y="3695700"/>
          <p14:tracePt t="134034" x="8674100" y="3835400"/>
          <p14:tracePt t="134051" x="8693150" y="3924300"/>
          <p14:tracePt t="134067" x="8693150" y="3956050"/>
          <p14:tracePt t="134084" x="8693150" y="3975100"/>
          <p14:tracePt t="134100" x="8699500" y="3975100"/>
          <p14:tracePt t="134120" x="8699500" y="3994150"/>
          <p14:tracePt t="134134" x="8699500" y="4057650"/>
          <p14:tracePt t="134152" x="8699500" y="4127500"/>
          <p14:tracePt t="134167" x="8699500" y="4133850"/>
          <p14:tracePt t="134238" x="8724900" y="4114800"/>
          <p14:tracePt t="134245" x="8724900" y="4076700"/>
          <p14:tracePt t="134255" x="8756650" y="4013200"/>
          <p14:tracePt t="134267" x="8775700" y="3943350"/>
          <p14:tracePt t="134284" x="8794750" y="3810000"/>
          <p14:tracePt t="134300" x="8813800" y="3689350"/>
          <p14:tracePt t="134317" x="8826500" y="3536950"/>
          <p14:tracePt t="134334" x="8826500" y="3473450"/>
          <p14:tracePt t="134350" x="8807450" y="3422650"/>
          <p14:tracePt t="134368" x="8794750" y="3403600"/>
          <p14:tracePt t="134384" x="8788400" y="3397250"/>
          <p14:tracePt t="134456" x="8788400" y="3390900"/>
          <p14:tracePt t="134469" x="8782050" y="3378200"/>
          <p14:tracePt t="134483" x="8775700" y="3359150"/>
          <p14:tracePt t="134502" x="8756650" y="3302000"/>
          <p14:tracePt t="134517" x="8731250" y="3270250"/>
          <p14:tracePt t="134533" x="8705850" y="3232150"/>
          <p14:tracePt t="134550" x="8680450" y="3206750"/>
          <p14:tracePt t="134567" x="8648700" y="3206750"/>
          <p14:tracePt t="134584" x="8616950" y="3206750"/>
          <p14:tracePt t="134601" x="8566150" y="3213100"/>
          <p14:tracePt t="134620" x="8464550" y="3282950"/>
          <p14:tracePt t="134634" x="8362950" y="3365500"/>
          <p14:tracePt t="134653" x="8223250" y="3454400"/>
          <p14:tracePt t="134667" x="8172450" y="3492500"/>
          <p14:tracePt t="134684" x="8115300" y="3530600"/>
          <p14:tracePt t="134701" x="8108950" y="3543300"/>
          <p14:tracePt t="134717" x="8108950" y="3575050"/>
          <p14:tracePt t="134733" x="8108950" y="3613150"/>
          <p14:tracePt t="134750" x="8134350" y="3651250"/>
          <p14:tracePt t="134767" x="8159750" y="3676650"/>
          <p14:tracePt t="134784" x="8191500" y="3689350"/>
          <p14:tracePt t="134800" x="8210550" y="3689350"/>
          <p14:tracePt t="134817" x="8235950" y="3689350"/>
          <p14:tracePt t="134834" x="8267700" y="3689350"/>
          <p14:tracePt t="134850" x="8299450" y="3683000"/>
          <p14:tracePt t="134869" x="8331200" y="3663950"/>
          <p14:tracePt t="134885" x="8362950" y="3625850"/>
          <p14:tracePt t="134902" x="8375650" y="3600450"/>
          <p14:tracePt t="134917" x="8375650" y="3587750"/>
          <p14:tracePt t="134982" x="8375650" y="3613150"/>
          <p14:tracePt t="134990" x="8369300" y="3670300"/>
          <p14:tracePt t="135000" x="8369300" y="3727450"/>
          <p14:tracePt t="135017" x="8343900" y="3879850"/>
          <p14:tracePt t="135034" x="8343900" y="4057650"/>
          <p14:tracePt t="135051" x="8343900" y="4229100"/>
          <p14:tracePt t="135067" x="8375650" y="4362450"/>
          <p14:tracePt t="135071" x="8388350" y="4406900"/>
          <p14:tracePt t="135084" x="8394700" y="4451350"/>
          <p14:tracePt t="135102" x="8432800" y="4533900"/>
          <p14:tracePt t="135119" x="8451850" y="4559300"/>
          <p14:tracePt t="135134" x="8470900" y="4584700"/>
          <p14:tracePt t="135151" x="8496300" y="4616450"/>
          <p14:tracePt t="135167" x="8534400" y="4654550"/>
          <p14:tracePt t="135184" x="8566150" y="4679950"/>
          <p14:tracePt t="135200" x="8604250" y="4711700"/>
          <p14:tracePt t="135217" x="8648700" y="4737100"/>
          <p14:tracePt t="135234" x="8680450" y="4756150"/>
          <p14:tracePt t="135251" x="8699500" y="4775200"/>
          <p14:tracePt t="135268" x="8712200" y="4813300"/>
          <p14:tracePt t="135284" x="8724900" y="4845050"/>
          <p14:tracePt t="135300" x="8737600" y="4864100"/>
          <p14:tracePt t="135334" x="8750300" y="4864100"/>
          <p14:tracePt t="135350" x="8763000" y="4832350"/>
          <p14:tracePt t="135369" x="8769350" y="4794250"/>
          <p14:tracePt t="135384" x="8769350" y="4756150"/>
          <p14:tracePt t="135400" x="8769350" y="4718050"/>
          <p14:tracePt t="135417" x="8769350" y="4692650"/>
          <p14:tracePt t="135434" x="8763000" y="4667250"/>
          <p14:tracePt t="135450" x="8756650" y="4635500"/>
          <p14:tracePt t="135467" x="8743950" y="4622800"/>
          <p14:tracePt t="135484" x="8718550" y="4597400"/>
          <p14:tracePt t="135500" x="8648700" y="4572000"/>
          <p14:tracePt t="135517" x="8502650" y="4546600"/>
          <p14:tracePt t="135534" x="8426450" y="4546600"/>
          <p14:tracePt t="135550" x="8375650" y="4546600"/>
          <p14:tracePt t="135567" x="8350250" y="4559300"/>
          <p14:tracePt t="135573" x="8337550" y="4565650"/>
          <p14:tracePt t="135584" x="8337550" y="4572000"/>
          <p14:tracePt t="135600" x="8337550" y="4622800"/>
          <p14:tracePt t="135619" x="8337550" y="4711700"/>
          <p14:tracePt t="135634" x="8350250" y="4794250"/>
          <p14:tracePt t="135650" x="8369300" y="4870450"/>
          <p14:tracePt t="135667" x="8375650" y="4921250"/>
          <p14:tracePt t="135684" x="8401050" y="4946650"/>
          <p14:tracePt t="135717" x="8413750" y="4953000"/>
          <p14:tracePt t="135734" x="8426450" y="4978400"/>
          <p14:tracePt t="135754" x="8432800" y="5048250"/>
          <p14:tracePt t="135767" x="8432800" y="5175250"/>
          <p14:tracePt t="135784" x="8432800" y="5365750"/>
          <p14:tracePt t="135800" x="8432800" y="5588000"/>
          <p14:tracePt t="135817" x="8432800" y="5765800"/>
          <p14:tracePt t="135833" x="8451850" y="5873750"/>
          <p14:tracePt t="135851" x="8483600" y="5937250"/>
          <p14:tracePt t="135867" x="8502650" y="5962650"/>
          <p14:tracePt t="136168" x="8470900" y="5962650"/>
          <p14:tracePt t="136176" x="8426450" y="5962650"/>
          <p14:tracePt t="136186" x="8356600" y="5962650"/>
          <p14:tracePt t="136200" x="8159750" y="5962650"/>
          <p14:tracePt t="136218" x="7912100" y="5962650"/>
          <p14:tracePt t="136234" x="7689850" y="5981700"/>
          <p14:tracePt t="136253" x="7499350" y="6057900"/>
          <p14:tracePt t="136267" x="7435850" y="6096000"/>
          <p14:tracePt t="136284" x="7366000" y="6134100"/>
          <p14:tracePt t="136301" x="7296150" y="6191250"/>
          <p14:tracePt t="136317" x="7213600" y="6280150"/>
          <p14:tracePt t="136333" x="7169150" y="6330950"/>
          <p14:tracePt t="136350" x="7143750" y="6394450"/>
          <p14:tracePt t="136369" x="7105650" y="6426200"/>
          <p14:tracePt t="136383" x="7080250" y="6445250"/>
          <p14:tracePt t="136400" x="7067550" y="6451600"/>
          <p14:tracePt t="136417" x="7035800" y="6464300"/>
          <p14:tracePt t="136433" x="6985000" y="6483350"/>
          <p14:tracePt t="136451" x="6877050" y="6502400"/>
          <p14:tracePt t="136467" x="6775450" y="6515100"/>
          <p14:tracePt t="136484" x="6527800" y="6515100"/>
          <p14:tracePt t="136501" x="6407150" y="6515100"/>
          <p14:tracePt t="136517" x="5918200" y="6502400"/>
          <p14:tracePt t="136533" x="5492750" y="6470650"/>
          <p14:tracePt t="136550" x="5251450" y="6445250"/>
          <p14:tracePt t="136567" x="5099050" y="6438900"/>
          <p14:tracePt t="136575" x="5048250" y="6438900"/>
          <p14:tracePt t="136583" x="4997450" y="6432550"/>
          <p14:tracePt t="136600" x="4953000" y="6413500"/>
          <p14:tracePt t="136620" x="4940300" y="6413500"/>
          <p14:tracePt t="136634" x="4940300" y="6407150"/>
          <p14:tracePt t="136651" x="4933950" y="6400800"/>
          <p14:tracePt t="136667" x="4933950" y="6381750"/>
          <p14:tracePt t="136683" x="4933950" y="6343650"/>
          <p14:tracePt t="136700" x="4902200" y="6299200"/>
          <p14:tracePt t="136717" x="4876800" y="6280150"/>
          <p14:tracePt t="136733" x="4838700" y="6267450"/>
          <p14:tracePt t="136751" x="4794250" y="6267450"/>
          <p14:tracePt t="136767" x="4743450" y="6267450"/>
          <p14:tracePt t="136783" x="4699000" y="6267450"/>
          <p14:tracePt t="136800" x="4673600" y="6267450"/>
          <p14:tracePt t="136817" x="4654550" y="6267450"/>
          <p14:tracePt t="136834" x="4635500" y="6267450"/>
          <p14:tracePt t="136850" x="4622800" y="6267450"/>
          <p14:tracePt t="136868" x="4584700" y="6242050"/>
          <p14:tracePt t="136883" x="4584700" y="6235700"/>
          <p14:tracePt t="136901" x="4533900" y="6172200"/>
          <p14:tracePt t="136917" x="4470400" y="6076950"/>
          <p14:tracePt t="136933" x="4400550" y="5994400"/>
          <p14:tracePt t="136950" x="4368800" y="5943600"/>
          <p14:tracePt t="136967" x="4362450" y="5918200"/>
          <p14:tracePt t="136984" x="4362450" y="5873750"/>
          <p14:tracePt t="137002" x="4375150" y="5822950"/>
          <p14:tracePt t="137017" x="4419600" y="5765800"/>
          <p14:tracePt t="137034" x="4445000" y="5746750"/>
          <p14:tracePt t="137050" x="4464050" y="5727700"/>
          <p14:tracePt t="137067" x="4476750" y="5715000"/>
          <p14:tracePt t="137159" x="4483100" y="5721350"/>
          <p14:tracePt t="137167" x="4489450" y="5734050"/>
          <p14:tracePt t="137173" x="4489450" y="5740400"/>
          <p14:tracePt t="137192" x="4495800" y="5746750"/>
          <p14:tracePt t="137257" x="4495800" y="5740400"/>
          <p14:tracePt t="137262" x="4489450" y="5708650"/>
          <p14:tracePt t="137270" x="4483100" y="5670550"/>
          <p14:tracePt t="137283" x="4470400" y="5619750"/>
          <p14:tracePt t="137300" x="4457700" y="5518150"/>
          <p14:tracePt t="137317" x="4438650" y="5372100"/>
          <p14:tracePt t="137333" x="4438650" y="5276850"/>
          <p14:tracePt t="137350" x="4483100" y="5181600"/>
          <p14:tracePt t="137368" x="4546600" y="5105400"/>
          <p14:tracePt t="137383" x="4591050" y="5067300"/>
          <p14:tracePt t="137400" x="4610100" y="5048250"/>
          <p14:tracePt t="137417" x="4616450" y="5041900"/>
          <p14:tracePt t="137531" x="4616450" y="5022850"/>
          <p14:tracePt t="137534" x="4616450" y="4997450"/>
          <p14:tracePt t="137551" x="4616450" y="4876800"/>
          <p14:tracePt t="137567" x="4616450" y="4711700"/>
          <p14:tracePt t="137575" x="4616450" y="4629150"/>
          <p14:tracePt t="137584" x="4616450" y="4514850"/>
          <p14:tracePt t="137600" x="4597400" y="4191000"/>
          <p14:tracePt t="137620" x="4546600" y="3968750"/>
          <p14:tracePt t="137634" x="4527550" y="3841750"/>
          <p14:tracePt t="137653" x="4521200" y="3759200"/>
          <p14:tracePt t="137666" x="4521200" y="3746500"/>
          <p14:tracePt t="137683" x="4540250" y="3727450"/>
          <p14:tracePt t="137701" x="4597400" y="3702050"/>
          <p14:tracePt t="137717" x="4603750" y="3702050"/>
          <p14:tracePt t="137838" x="4597400" y="3689350"/>
          <p14:tracePt t="137846" x="4597400" y="3676650"/>
          <p14:tracePt t="137854" x="4584700" y="3670300"/>
          <p14:tracePt t="137869" x="4572000" y="3619500"/>
          <p14:tracePt t="137883" x="4565650" y="3587750"/>
          <p14:tracePt t="137900" x="4565650" y="3498850"/>
          <p14:tracePt t="137917" x="4559300" y="3270250"/>
          <p14:tracePt t="137933" x="4559300" y="3067050"/>
          <p14:tracePt t="137950" x="4559300" y="2895600"/>
          <p14:tracePt t="137967" x="4559300" y="2787650"/>
          <p14:tracePt t="137984" x="4578350" y="2698750"/>
          <p14:tracePt t="138000" x="4597400" y="2654300"/>
          <p14:tracePt t="138017" x="4610100" y="2641600"/>
          <p14:tracePt t="138033" x="4616450" y="2635250"/>
          <p14:tracePt t="138120" x="4616450" y="2628900"/>
          <p14:tracePt t="138126" x="4616450" y="2616200"/>
          <p14:tracePt t="138134" x="4616450" y="2590800"/>
          <p14:tracePt t="138153" x="4591050" y="2508250"/>
          <p14:tracePt t="138167" x="4572000" y="2419350"/>
          <p14:tracePt t="138183" x="4559300" y="2317750"/>
          <p14:tracePt t="138200" x="4559300" y="2152650"/>
          <p14:tracePt t="138217" x="4559300" y="2025650"/>
          <p14:tracePt t="138234" x="4559300" y="1924050"/>
          <p14:tracePt t="138251" x="4559300" y="1860550"/>
          <p14:tracePt t="138267" x="4559300" y="1790700"/>
          <p14:tracePt t="138283" x="4559300" y="1758950"/>
          <p14:tracePt t="138300" x="4603750" y="1701800"/>
          <p14:tracePt t="138317" x="4648200" y="1676400"/>
          <p14:tracePt t="138334" x="4737100" y="1644650"/>
          <p14:tracePt t="138350" x="4749800" y="1638300"/>
          <p14:tracePt t="138793" x="4724400" y="1612900"/>
          <p14:tracePt t="138800" x="4686300" y="1587500"/>
          <p14:tracePt t="138810" x="4654550" y="1581150"/>
          <p14:tracePt t="138817" x="4629150" y="1568450"/>
          <p14:tracePt t="138833" x="4572000" y="1530350"/>
          <p14:tracePt t="138850" x="4521200" y="1511300"/>
          <p14:tracePt t="138869" x="4457700" y="1504950"/>
          <p14:tracePt t="138883" x="4432300" y="1504950"/>
          <p14:tracePt t="138901" x="4387850" y="1568450"/>
          <p14:tracePt t="138917" x="4362450" y="1625600"/>
          <p14:tracePt t="138933" x="4356100" y="1708150"/>
          <p14:tracePt t="138950" x="4356100" y="1765300"/>
          <p14:tracePt t="138966" x="4381500" y="1866900"/>
          <p14:tracePt t="138983" x="4457700" y="1974850"/>
          <p14:tracePt t="139003" x="4572000" y="2076450"/>
          <p14:tracePt t="139017" x="4711700" y="2165350"/>
          <p14:tracePt t="139034" x="4857750" y="2228850"/>
          <p14:tracePt t="139050" x="4984750" y="2292350"/>
          <p14:tracePt t="139067" x="5067300" y="2330450"/>
          <p14:tracePt t="139072" x="5105400" y="2349500"/>
          <p14:tracePt t="139083" x="5124450" y="2355850"/>
          <p14:tracePt t="139101" x="5137150" y="2368550"/>
          <p14:tracePt t="139120" x="5149850" y="2374900"/>
          <p14:tracePt t="139133" x="5149850" y="2381250"/>
          <p14:tracePt t="139272" x="5162550" y="2387600"/>
          <p14:tracePt t="139282" x="5200650" y="2381250"/>
          <p14:tracePt t="139286" x="5264150" y="2286000"/>
          <p14:tracePt t="139301" x="5314950" y="2165350"/>
          <p14:tracePt t="139317" x="5321300" y="2101850"/>
          <p14:tracePt t="139333" x="5321300" y="1892300"/>
          <p14:tracePt t="139350" x="5321300" y="1733550"/>
          <p14:tracePt t="139370" x="5295900" y="1606550"/>
          <p14:tracePt t="139383" x="5276850" y="1524000"/>
          <p14:tracePt t="139401" x="5264150" y="1435100"/>
          <p14:tracePt t="139417" x="5226050" y="1384300"/>
          <p14:tracePt t="139433" x="5175250" y="1333500"/>
          <p14:tracePt t="139450" x="5143500" y="1301750"/>
          <p14:tracePt t="139467" x="5105400" y="1263650"/>
          <p14:tracePt t="139483" x="5073650" y="1238250"/>
          <p14:tracePt t="139502" x="5022850" y="1206500"/>
          <p14:tracePt t="139516" x="5003800" y="1193800"/>
          <p14:tracePt t="139566" x="4997450" y="1193800"/>
          <p14:tracePt t="139606" x="4997450" y="1187450"/>
          <p14:tracePt t="139632" x="5010150" y="1187450"/>
          <p14:tracePt t="139637" x="5016500" y="1187450"/>
          <p14:tracePt t="139651" x="5022850" y="1187450"/>
          <p14:tracePt t="139667" x="5035550" y="1181100"/>
          <p14:tracePt t="139683" x="5048250" y="1174750"/>
          <p14:tracePt t="139700" x="5060950" y="1174750"/>
          <p14:tracePt t="139716" x="5073650" y="1162050"/>
          <p14:tracePt t="139733" x="5073650" y="1155700"/>
          <p14:tracePt t="139751" x="5073650" y="1149350"/>
          <p14:tracePt t="139767" x="5080000" y="1143000"/>
          <p14:tracePt t="139783" x="5080000" y="1136650"/>
          <p14:tracePt t="139800" x="5080000" y="1123950"/>
          <p14:tracePt t="139834" x="5067300" y="1111250"/>
          <p14:tracePt t="139850" x="5041900" y="1098550"/>
          <p14:tracePt t="139869" x="5003800" y="1079500"/>
          <p14:tracePt t="139903" x="4991100" y="1073150"/>
          <p14:tracePt t="140310" x="4997450" y="1073150"/>
          <p14:tracePt t="140318" x="5010150" y="1073150"/>
          <p14:tracePt t="140326" x="5041900" y="1079500"/>
          <p14:tracePt t="140334" x="5060950" y="1085850"/>
          <p14:tracePt t="140350" x="5092700" y="1085850"/>
          <p14:tracePt t="140368" x="5111750" y="1085850"/>
          <p14:tracePt t="140383" x="5130800" y="1085850"/>
          <p14:tracePt t="140416" x="5137150" y="1085850"/>
          <p14:tracePt t="140434" x="5149850" y="1085850"/>
          <p14:tracePt t="140450" x="5156200" y="1079500"/>
          <p14:tracePt t="140467" x="5168900" y="1066800"/>
          <p14:tracePt t="140483" x="5175250" y="1054100"/>
          <p14:tracePt t="140500" x="5175250" y="1047750"/>
          <p14:tracePt t="140517" x="5175250" y="1041400"/>
          <p14:tracePt t="140533" x="5175250" y="1028700"/>
          <p14:tracePt t="140550" x="5175250" y="1016000"/>
          <p14:tracePt t="140567" x="5156200" y="996950"/>
          <p14:tracePt t="140584" x="5130800" y="990600"/>
          <p14:tracePt t="140600" x="5099050" y="971550"/>
          <p14:tracePt t="140616" x="5060950" y="971550"/>
          <p14:tracePt t="140633" x="5022850" y="971550"/>
          <p14:tracePt t="140651" x="4978400" y="971550"/>
          <p14:tracePt t="140667" x="4953000" y="971550"/>
          <p14:tracePt t="140683" x="4933950" y="971550"/>
          <p14:tracePt t="140758" x="4940300" y="971550"/>
          <p14:tracePt t="140765" x="4972050" y="977900"/>
          <p14:tracePt t="140776" x="5022850" y="984250"/>
          <p14:tracePt t="140783" x="5092700" y="990600"/>
          <p14:tracePt t="140800" x="5232400" y="990600"/>
          <p14:tracePt t="140817" x="5346700" y="990600"/>
          <p14:tracePt t="140833" x="5403850" y="990600"/>
          <p14:tracePt t="140850" x="5429250" y="990600"/>
          <p14:tracePt t="140868" x="5435600" y="990600"/>
          <p14:tracePt t="140943" x="5441950" y="990600"/>
          <p14:tracePt t="140952" x="5448300" y="996950"/>
          <p14:tracePt t="140967" x="5454650" y="1003300"/>
          <p14:tracePt t="140984" x="5461000" y="1009650"/>
          <p14:tracePt t="141002" x="5473700" y="1009650"/>
          <p14:tracePt t="141015" x="5486400" y="1009650"/>
          <p14:tracePt t="141026" x="5492750" y="1009650"/>
          <p14:tracePt t="141033" x="5499100" y="1022350"/>
          <p14:tracePt t="141050" x="5537200" y="1022350"/>
          <p14:tracePt t="141067" x="5588000" y="1022350"/>
          <p14:tracePt t="141071" x="5607050" y="1022350"/>
          <p14:tracePt t="141084" x="5632450" y="1022350"/>
          <p14:tracePt t="141101" x="5702300" y="1028700"/>
          <p14:tracePt t="141119" x="5727700" y="1028700"/>
          <p14:tracePt t="141133" x="5740400" y="1028700"/>
          <p14:tracePt t="141151" x="5746750" y="1028700"/>
          <p14:tracePt t="141183" x="5759450" y="1028700"/>
          <p14:tracePt t="141200" x="5765800" y="1028700"/>
          <p14:tracePt t="141216" x="5765800" y="1022350"/>
          <p14:tracePt t="141233" x="5772150" y="1016000"/>
          <p14:tracePt t="141252" x="5778500" y="1009650"/>
          <p14:tracePt t="141266" x="5784850" y="1003300"/>
          <p14:tracePt t="141283" x="5791200" y="984250"/>
          <p14:tracePt t="141317" x="5791200" y="977900"/>
          <p14:tracePt t="141334" x="5791200" y="971550"/>
          <p14:tracePt t="141355" x="5791200" y="965200"/>
          <p14:tracePt t="141367" x="5791200" y="952500"/>
          <p14:tracePt t="141383" x="5759450" y="946150"/>
          <p14:tracePt t="141403" x="5721350" y="946150"/>
          <p14:tracePt t="141416" x="5683250" y="946150"/>
          <p14:tracePt t="141433" x="5651500" y="946150"/>
          <p14:tracePt t="141449" x="5607050" y="971550"/>
          <p14:tracePt t="141466" x="5594350" y="990600"/>
          <p14:tracePt t="141483" x="5581650" y="1016000"/>
          <p14:tracePt t="141503" x="5581650" y="1035050"/>
          <p14:tracePt t="141517" x="5581650" y="1041400"/>
          <p14:tracePt t="141533" x="5588000" y="1073150"/>
          <p14:tracePt t="141550" x="5619750" y="1085850"/>
          <p14:tracePt t="141566" x="5657850" y="1092200"/>
          <p14:tracePt t="141583" x="5695950" y="1092200"/>
          <p14:tracePt t="141600" x="5721350" y="1092200"/>
          <p14:tracePt t="141616" x="5734050" y="1085850"/>
          <p14:tracePt t="141633" x="5740400" y="1085850"/>
          <p14:tracePt t="141754" x="5702300" y="1085850"/>
          <p14:tracePt t="141758" x="5638800" y="1092200"/>
          <p14:tracePt t="141768" x="5562600" y="1117600"/>
          <p14:tracePt t="141783" x="5473700" y="1174750"/>
          <p14:tracePt t="141800" x="5461000" y="1174750"/>
          <p14:tracePt t="142377" x="5454650" y="1174750"/>
          <p14:tracePt t="142381" x="5448300" y="1174750"/>
          <p14:tracePt t="142401" x="5441950" y="1174750"/>
          <p14:tracePt t="142405" x="5435600" y="1168400"/>
          <p14:tracePt t="142431" x="5435600" y="1162050"/>
          <p14:tracePt t="142438" x="5435600" y="1155700"/>
          <p14:tracePt t="142449" x="5429250" y="1143000"/>
          <p14:tracePt t="142466" x="5416550" y="1143000"/>
          <p14:tracePt t="142483" x="5403850" y="1143000"/>
          <p14:tracePt t="142503" x="5384800" y="1143000"/>
          <p14:tracePt t="142516" x="5378450" y="1143000"/>
          <p14:tracePt t="142533" x="5365750" y="1143000"/>
          <p14:tracePt t="142550" x="5340350" y="1143000"/>
          <p14:tracePt t="142566" x="5321300" y="1149350"/>
          <p14:tracePt t="142583" x="5308600" y="1149350"/>
          <p14:tracePt t="142599" x="5302250" y="1155700"/>
          <p14:tracePt t="142618" x="5276850" y="1168400"/>
          <p14:tracePt t="142633" x="5264150" y="1174750"/>
          <p14:tracePt t="142651" x="5232400" y="1187450"/>
          <p14:tracePt t="142667" x="5213350" y="1193800"/>
          <p14:tracePt t="142683" x="5187950" y="1212850"/>
          <p14:tracePt t="142701" x="5111750" y="1257300"/>
          <p14:tracePt t="142717" x="5067300" y="1282700"/>
          <p14:tracePt t="142733" x="5010150" y="1327150"/>
          <p14:tracePt t="142750" x="4978400" y="1371600"/>
          <p14:tracePt t="142767" x="4940300" y="1428750"/>
          <p14:tracePt t="142783" x="4889500" y="1479550"/>
          <p14:tracePt t="142800" x="4838700" y="1530350"/>
          <p14:tracePt t="142816" x="4794250" y="1587500"/>
          <p14:tracePt t="142833" x="4756150" y="1625600"/>
          <p14:tracePt t="142850" x="4724400" y="1682750"/>
          <p14:tracePt t="142870" x="4686300" y="1752600"/>
          <p14:tracePt t="142883" x="4673600" y="1778000"/>
          <p14:tracePt t="142905" x="4660900" y="1816100"/>
          <p14:tracePt t="142916" x="4641850" y="1854200"/>
          <p14:tracePt t="142933" x="4629150" y="1879600"/>
          <p14:tracePt t="142950" x="4622800" y="1898650"/>
          <p14:tracePt t="142966" x="4622800" y="1905000"/>
          <p14:tracePt t="145182" x="4629150" y="1905000"/>
          <p14:tracePt t="145189" x="4648200" y="1905000"/>
          <p14:tracePt t="145199" x="4673600" y="1905000"/>
          <p14:tracePt t="145216" x="4711700" y="1924050"/>
          <p14:tracePt t="145233" x="4730750" y="1930400"/>
          <p14:tracePt t="145253" x="4768850" y="1949450"/>
          <p14:tracePt t="145267" x="4775200" y="1955800"/>
          <p14:tracePt t="145283" x="4781550" y="1955800"/>
          <p14:tracePt t="145300" x="4794250" y="1955800"/>
          <p14:tracePt t="145316" x="4806950" y="1955800"/>
          <p14:tracePt t="145332" x="4832350" y="1955800"/>
          <p14:tracePt t="145349" x="4857750" y="1955800"/>
          <p14:tracePt t="145366" x="4902200" y="1955800"/>
          <p14:tracePt t="145382" x="4953000" y="1955800"/>
          <p14:tracePt t="145399" x="4978400" y="1955800"/>
          <p14:tracePt t="145416" x="4991100" y="1955800"/>
          <p14:tracePt t="145486" x="4997450" y="1955800"/>
          <p14:tracePt t="145495" x="5003800" y="1955800"/>
          <p14:tracePt t="145502" x="5016500" y="1955800"/>
          <p14:tracePt t="145516" x="5022850" y="1955800"/>
          <p14:tracePt t="145533" x="5067300" y="1924050"/>
          <p14:tracePt t="145549" x="5086350" y="1911350"/>
          <p14:tracePt t="145566" x="5092700" y="1905000"/>
          <p14:tracePt t="145583" x="5099050" y="1898650"/>
          <p14:tracePt t="145733" x="5111750" y="1898650"/>
          <p14:tracePt t="145741" x="5149850" y="1898650"/>
          <p14:tracePt t="145749" x="5181600" y="1898650"/>
          <p14:tracePt t="145766" x="5245100" y="1898650"/>
          <p14:tracePt t="145783" x="5283200" y="1898650"/>
          <p14:tracePt t="145799" x="5295900" y="1898650"/>
          <p14:tracePt t="145816" x="5308600" y="1898650"/>
          <p14:tracePt t="145832" x="5321300" y="1898650"/>
          <p14:tracePt t="145886" x="5327650" y="1898650"/>
          <p14:tracePt t="145894" x="5334000" y="1905000"/>
          <p14:tracePt t="145903" x="5353050" y="1911350"/>
          <p14:tracePt t="145917" x="5378450" y="1911350"/>
          <p14:tracePt t="145933" x="5397500" y="1924050"/>
          <p14:tracePt t="145949" x="5448300" y="1930400"/>
          <p14:tracePt t="145966" x="5486400" y="1949450"/>
          <p14:tracePt t="145983" x="5505450" y="1949450"/>
          <p14:tracePt t="146001" x="5524500" y="1949450"/>
          <p14:tracePt t="146016" x="5556250" y="1949450"/>
          <p14:tracePt t="146032" x="5588000" y="1949450"/>
          <p14:tracePt t="146049" x="5619750" y="1949450"/>
          <p14:tracePt t="146066" x="5638800" y="1949450"/>
          <p14:tracePt t="146082" x="5664200" y="1943100"/>
          <p14:tracePt t="146099" x="5676900" y="1943100"/>
          <p14:tracePt t="146116" x="5695950" y="1943100"/>
          <p14:tracePt t="146133" x="5715000" y="1930400"/>
          <p14:tracePt t="146149" x="5727700" y="1924050"/>
          <p14:tracePt t="146166" x="5740400" y="1924050"/>
          <p14:tracePt t="146183" x="5753100" y="1911350"/>
          <p14:tracePt t="146199" x="5759450" y="1911350"/>
          <p14:tracePt t="146216" x="5778500" y="1911350"/>
          <p14:tracePt t="146233" x="5784850" y="1911350"/>
          <p14:tracePt t="146249" x="5797550" y="1905000"/>
          <p14:tracePt t="146266" x="5829300" y="1885950"/>
          <p14:tracePt t="146283" x="5842000" y="1866900"/>
          <p14:tracePt t="146299" x="5848350" y="1841500"/>
          <p14:tracePt t="146316" x="5848350" y="1828800"/>
          <p14:tracePt t="146333" x="5848350" y="1803400"/>
          <p14:tracePt t="146349" x="5848350" y="1771650"/>
          <p14:tracePt t="146366" x="5848350" y="1752600"/>
          <p14:tracePt t="146383" x="5835650" y="1739900"/>
          <p14:tracePt t="146403" x="5822950" y="1720850"/>
          <p14:tracePt t="146416" x="5810250" y="1714500"/>
          <p14:tracePt t="146432" x="5797550" y="1714500"/>
          <p14:tracePt t="146449" x="5772150" y="1701800"/>
          <p14:tracePt t="146466" x="5753100" y="1701800"/>
          <p14:tracePt t="146482" x="5727700" y="1701800"/>
          <p14:tracePt t="146499" x="5708650" y="1701800"/>
          <p14:tracePt t="146516" x="5683250" y="1720850"/>
          <p14:tracePt t="146532" x="5645150" y="1758950"/>
          <p14:tracePt t="146549" x="5619750" y="1790700"/>
          <p14:tracePt t="146566" x="5613400" y="1809750"/>
          <p14:tracePt t="146583" x="5600700" y="1828800"/>
          <p14:tracePt t="146599" x="5600700" y="1854200"/>
          <p14:tracePt t="146619" x="5600700" y="1879600"/>
          <p14:tracePt t="146633" x="5600700" y="1898650"/>
          <p14:tracePt t="146653" x="5600700" y="1936750"/>
          <p14:tracePt t="146666" x="5607050" y="1949450"/>
          <p14:tracePt t="146682" x="5632450" y="1981200"/>
          <p14:tracePt t="146699" x="5638800" y="1993900"/>
          <p14:tracePt t="146716" x="5657850" y="2000250"/>
          <p14:tracePt t="146732" x="5670550" y="2006600"/>
          <p14:tracePt t="146749" x="5689600" y="2006600"/>
          <p14:tracePt t="146766" x="5708650" y="2012950"/>
          <p14:tracePt t="146782" x="5727700" y="2019300"/>
          <p14:tracePt t="146799" x="5740400" y="2019300"/>
          <p14:tracePt t="146816" x="5753100" y="2019300"/>
          <p14:tracePt t="146833" x="5765800" y="2019300"/>
          <p14:tracePt t="146849" x="5784850" y="2000250"/>
          <p14:tracePt t="146866" x="5797550" y="1981200"/>
          <p14:tracePt t="146883" x="5803900" y="1968500"/>
          <p14:tracePt t="146902" x="5803900" y="1962150"/>
          <p14:tracePt t="146916" x="5803900" y="1949450"/>
          <p14:tracePt t="146949" x="5803900" y="1943100"/>
          <p14:tracePt t="146974" x="5797550" y="1943100"/>
          <p14:tracePt t="146989" x="5791200" y="1943100"/>
          <p14:tracePt t="147006" x="5784850" y="1943100"/>
          <p14:tracePt t="147016" x="5772150" y="1936750"/>
          <p14:tracePt t="147033" x="5765800" y="1930400"/>
          <p14:tracePt t="147049" x="5753100" y="1930400"/>
          <p14:tracePt t="147066" x="5746750" y="1917700"/>
          <p14:tracePt t="147083" x="5740400" y="1917700"/>
          <p14:tracePt t="147099" x="5740400" y="1911350"/>
          <p14:tracePt t="147116" x="5734050" y="1905000"/>
          <p14:tracePt t="147133" x="5715000" y="1905000"/>
          <p14:tracePt t="147149" x="5695950" y="1905000"/>
          <p14:tracePt t="147166" x="5689600" y="1905000"/>
          <p14:tracePt t="147183" x="5676900" y="1905000"/>
          <p14:tracePt t="147199" x="5657850" y="1905000"/>
          <p14:tracePt t="147216" x="5638800" y="1905000"/>
          <p14:tracePt t="147232" x="5600700" y="1905000"/>
          <p14:tracePt t="147249" x="5556250" y="1905000"/>
          <p14:tracePt t="147266" x="5524500" y="1917700"/>
          <p14:tracePt t="147283" x="5473700" y="1924050"/>
          <p14:tracePt t="147299" x="5422900" y="1930400"/>
          <p14:tracePt t="147316" x="5384800" y="1930400"/>
          <p14:tracePt t="147332" x="5314950" y="1930400"/>
          <p14:tracePt t="147349" x="5270500" y="1943100"/>
          <p14:tracePt t="147365" x="5232400" y="1949450"/>
          <p14:tracePt t="147382" x="5226050" y="1949450"/>
          <p14:tracePt t="147416" x="5219700" y="1949450"/>
          <p14:tracePt t="147453" x="5238750" y="1930400"/>
          <p14:tracePt t="147462" x="5264150" y="1917700"/>
          <p14:tracePt t="147470" x="5283200" y="1911350"/>
          <p14:tracePt t="147483" x="5321300" y="1892300"/>
          <p14:tracePt t="147502" x="5454650" y="1828800"/>
          <p14:tracePt t="147516" x="5556250" y="1784350"/>
          <p14:tracePt t="147532" x="5600700" y="1758950"/>
          <p14:tracePt t="147549" x="5715000" y="1663700"/>
          <p14:tracePt t="147566" x="5753100" y="1581150"/>
          <p14:tracePt t="147583" x="5772150" y="1511300"/>
          <p14:tracePt t="147599" x="5778500" y="1447800"/>
          <p14:tracePt t="147616" x="5778500" y="1397000"/>
          <p14:tracePt t="147632" x="5778500" y="1339850"/>
          <p14:tracePt t="147651" x="5778500" y="1320800"/>
          <p14:tracePt t="147666" x="5784850" y="1308100"/>
          <p14:tracePt t="147702" x="5784850" y="1327150"/>
          <p14:tracePt t="147711" x="5784850" y="1365250"/>
          <p14:tracePt t="147720" x="5784850" y="1416050"/>
          <p14:tracePt t="147732" x="5765800" y="1517650"/>
          <p14:tracePt t="147750" x="5721350" y="1644650"/>
          <p14:tracePt t="147766" x="5664200" y="1752600"/>
          <p14:tracePt t="147783" x="5600700" y="1841500"/>
          <p14:tracePt t="147799" x="5543550" y="1930400"/>
          <p14:tracePt t="147816" x="5461000" y="1993900"/>
          <p14:tracePt t="147832" x="5365750" y="2032000"/>
          <p14:tracePt t="147849" x="5302250" y="2057400"/>
          <p14:tracePt t="147866" x="5226050" y="2063750"/>
          <p14:tracePt t="147882" x="5181600" y="2063750"/>
          <p14:tracePt t="147900" x="5111750" y="2063750"/>
          <p14:tracePt t="147916" x="5099050" y="2063750"/>
          <p14:tracePt t="147932" x="5086350" y="2063750"/>
          <p14:tracePt t="147949" x="5080000" y="2063750"/>
          <p14:tracePt t="147966" x="5073650" y="2063750"/>
          <p14:tracePt t="148037" x="5067300" y="2063750"/>
          <p14:tracePt t="148061" x="5060950" y="2063750"/>
          <p14:tracePt t="148070" x="5054600" y="2063750"/>
          <p14:tracePt t="148077" x="5041900" y="2063750"/>
          <p14:tracePt t="148092" x="5035550" y="2057400"/>
          <p14:tracePt t="148099" x="5029200" y="2057400"/>
          <p14:tracePt t="148115" x="5003800" y="2044700"/>
          <p14:tracePt t="148133" x="4972050" y="2032000"/>
          <p14:tracePt t="148149" x="4953000" y="2025650"/>
          <p14:tracePt t="148182" x="4946650" y="2025650"/>
          <p14:tracePt t="148221" x="4933950" y="2025650"/>
          <p14:tracePt t="148229" x="4927600" y="2025650"/>
          <p14:tracePt t="148301" x="4927600" y="2019300"/>
          <p14:tracePt t="148317" x="4927600" y="2012950"/>
          <p14:tracePt t="148325" x="4927600" y="2006600"/>
          <p14:tracePt t="148333" x="4927600" y="2000250"/>
          <p14:tracePt t="148349" x="4927600" y="1981200"/>
          <p14:tracePt t="148366" x="4927600" y="1974850"/>
          <p14:tracePt t="148383" x="4927600" y="1968500"/>
          <p14:tracePt t="148613" x="4933950" y="1968500"/>
          <p14:tracePt t="148621" x="4940300" y="1962150"/>
          <p14:tracePt t="148632" x="4946650" y="1962150"/>
          <p14:tracePt t="148649" x="4972050" y="1962150"/>
          <p14:tracePt t="148666" x="4984750" y="1962150"/>
          <p14:tracePt t="148682" x="5022850" y="1962150"/>
          <p14:tracePt t="148699" x="5060950" y="1962150"/>
          <p14:tracePt t="148716" x="5092700" y="1962150"/>
          <p14:tracePt t="148732" x="5105400" y="1962150"/>
          <p14:tracePt t="148749" x="5130800" y="1968500"/>
          <p14:tracePt t="148766" x="5137150" y="1968500"/>
          <p14:tracePt t="148783" x="5156200" y="1968500"/>
          <p14:tracePt t="148799" x="5194300" y="1968500"/>
          <p14:tracePt t="148815" x="5226050" y="1968500"/>
          <p14:tracePt t="148832" x="5251450" y="1968500"/>
          <p14:tracePt t="148849" x="5276850" y="1943100"/>
          <p14:tracePt t="148866" x="5289550" y="1930400"/>
          <p14:tracePt t="148882" x="5289550" y="1911350"/>
          <p14:tracePt t="148900" x="5289550" y="1905000"/>
          <p14:tracePt t="148915" x="5289550" y="1892300"/>
          <p14:tracePt t="148932" x="5289550" y="1885950"/>
          <p14:tracePt t="148949" x="5270500" y="1866900"/>
          <p14:tracePt t="148965" x="5245100" y="1854200"/>
          <p14:tracePt t="148982" x="5232400" y="1847850"/>
          <p14:tracePt t="149000" x="5207000" y="1841500"/>
          <p14:tracePt t="149016" x="5181600" y="1841500"/>
          <p14:tracePt t="149032" x="5156200" y="1835150"/>
          <p14:tracePt t="149049" x="5130800" y="1835150"/>
          <p14:tracePt t="149066" x="5124450" y="1828800"/>
          <p14:tracePt t="149082" x="5118100" y="1828800"/>
          <p14:tracePt t="149099" x="5105400" y="1828800"/>
          <p14:tracePt t="149116" x="5092700" y="1828800"/>
          <p14:tracePt t="149132" x="5054600" y="1828800"/>
          <p14:tracePt t="149151" x="5010150" y="1828800"/>
          <p14:tracePt t="149166" x="4978400" y="1828800"/>
          <p14:tracePt t="149182" x="4959350" y="1828800"/>
          <p14:tracePt t="149199" x="4946650" y="1835150"/>
          <p14:tracePt t="149237" x="4940300" y="1835150"/>
          <p14:tracePt t="149253" x="4933950" y="1841500"/>
          <p14:tracePt t="149270" x="4927600" y="1847850"/>
          <p14:tracePt t="149282" x="4927600" y="1854200"/>
          <p14:tracePt t="149299" x="4914900" y="1873250"/>
          <p14:tracePt t="149315" x="4902200" y="1892300"/>
          <p14:tracePt t="149332" x="4902200" y="1898650"/>
          <p14:tracePt t="149349" x="4895850" y="1917700"/>
          <p14:tracePt t="149365" x="4895850" y="1930400"/>
          <p14:tracePt t="149403" x="4902200" y="1949450"/>
          <p14:tracePt t="149416" x="4921250" y="1949450"/>
          <p14:tracePt t="149433" x="4933950" y="1955800"/>
          <p14:tracePt t="149450" x="4946650" y="1968500"/>
          <p14:tracePt t="149466" x="4965700" y="1968500"/>
          <p14:tracePt t="149482" x="4972050" y="1968500"/>
          <p14:tracePt t="149502" x="4997450" y="1974850"/>
          <p14:tracePt t="149518" x="5016500" y="1974850"/>
          <p14:tracePt t="149549" x="5022850" y="1974850"/>
          <p14:tracePt t="149566" x="5029200" y="1974850"/>
          <p14:tracePt t="149582" x="5035550" y="1974850"/>
          <p14:tracePt t="149599" x="5048250" y="1974850"/>
          <p14:tracePt t="149616" x="5073650" y="1968500"/>
          <p14:tracePt t="149632" x="5092700" y="1962150"/>
          <p14:tracePt t="149650" x="5118100" y="1943100"/>
          <p14:tracePt t="149666" x="5124450" y="1936750"/>
          <p14:tracePt t="149682" x="5130800" y="1924050"/>
          <p14:tracePt t="149716" x="5130800" y="1917700"/>
          <p14:tracePt t="149732" x="5130800" y="1905000"/>
          <p14:tracePt t="149751" x="5130800" y="1879600"/>
          <p14:tracePt t="149766" x="5130800" y="1866900"/>
          <p14:tracePt t="149782" x="5130800" y="1860550"/>
          <p14:tracePt t="149799" x="5130800" y="1847850"/>
          <p14:tracePt t="149832" x="5130800" y="1841500"/>
          <p14:tracePt t="149982" x="5137150" y="1847850"/>
          <p14:tracePt t="149990" x="5162550" y="1860550"/>
          <p14:tracePt t="149999" x="5187950" y="1866900"/>
          <p14:tracePt t="150016" x="5232400" y="1885950"/>
          <p14:tracePt t="150032" x="5270500" y="1892300"/>
          <p14:tracePt t="150049" x="5327650" y="1898650"/>
          <p14:tracePt t="150066" x="5410200" y="1898650"/>
          <p14:tracePt t="150070" x="5448300" y="1898650"/>
          <p14:tracePt t="150083" x="5486400" y="1898650"/>
          <p14:tracePt t="150099" x="5530850" y="1898650"/>
          <p14:tracePt t="150116" x="5549900" y="1898650"/>
          <p14:tracePt t="150132" x="5562600" y="1898650"/>
          <p14:tracePt t="150150" x="5568950" y="1898650"/>
          <p14:tracePt t="150182" x="5568950" y="1905000"/>
          <p14:tracePt t="150199" x="5581650" y="1905000"/>
          <p14:tracePt t="150216" x="5588000" y="1917700"/>
          <p14:tracePt t="150264" x="5594350" y="1924050"/>
          <p14:tracePt t="150273" x="5600700" y="1930400"/>
          <p14:tracePt t="150286" x="5600700" y="1936750"/>
          <p14:tracePt t="150299" x="5607050" y="1943100"/>
          <p14:tracePt t="150318" x="5613400" y="1949450"/>
          <p14:tracePt t="150334" x="5619750" y="1955800"/>
          <p14:tracePt t="150350" x="5626100" y="1962150"/>
          <p14:tracePt t="150366" x="5632450" y="1962150"/>
          <p14:tracePt t="150382" x="5645150" y="1974850"/>
          <p14:tracePt t="150399" x="5664200" y="1974850"/>
          <p14:tracePt t="150416" x="5670550" y="1974850"/>
          <p14:tracePt t="150433" x="5676900" y="1974850"/>
          <p14:tracePt t="150465" x="5689600" y="1974850"/>
          <p14:tracePt t="150483" x="5702300" y="1974850"/>
          <p14:tracePt t="150502" x="5740400" y="1974850"/>
          <p14:tracePt t="150516" x="5759450" y="1968500"/>
          <p14:tracePt t="150534" x="5791200" y="1943100"/>
          <p14:tracePt t="150549" x="5803900" y="1930400"/>
          <p14:tracePt t="150566" x="5822950" y="1911350"/>
          <p14:tracePt t="150583" x="5822950" y="1892300"/>
          <p14:tracePt t="150599" x="5835650" y="1873250"/>
          <p14:tracePt t="150616" x="5835650" y="1860550"/>
          <p14:tracePt t="150632" x="5835650" y="1854200"/>
          <p14:tracePt t="150650" x="5835650" y="1847850"/>
          <p14:tracePt t="150666" x="5835650" y="1841500"/>
          <p14:tracePt t="150693" x="5835650" y="1835150"/>
          <p14:tracePt t="150702" x="5829300" y="1822450"/>
          <p14:tracePt t="150718" x="5822950" y="1816100"/>
          <p14:tracePt t="150735" x="5816600" y="1803400"/>
          <p14:tracePt t="150751" x="5810250" y="1803400"/>
          <p14:tracePt t="150766" x="5797550" y="1797050"/>
          <p14:tracePt t="150783" x="5791200" y="1797050"/>
          <p14:tracePt t="150799" x="5772150" y="1784350"/>
          <p14:tracePt t="150816" x="5759450" y="1784350"/>
          <p14:tracePt t="150833" x="5753100" y="1784350"/>
          <p14:tracePt t="150849" x="5734050" y="1784350"/>
          <p14:tracePt t="150865" x="5715000" y="1784350"/>
          <p14:tracePt t="150883" x="5702300" y="1784350"/>
          <p14:tracePt t="150903" x="5695950" y="1784350"/>
          <p14:tracePt t="150915" x="5683250" y="1784350"/>
          <p14:tracePt t="150932" x="5676900" y="1790700"/>
          <p14:tracePt t="150949" x="5670550" y="1797050"/>
          <p14:tracePt t="150965" x="5664200" y="1809750"/>
          <p14:tracePt t="150982" x="5664200" y="1816100"/>
          <p14:tracePt t="150999" x="5651500" y="1841500"/>
          <p14:tracePt t="151016" x="5645150" y="1866900"/>
          <p14:tracePt t="151032" x="5626100" y="1898650"/>
          <p14:tracePt t="151049" x="5626100" y="1905000"/>
          <p14:tracePt t="151066" x="5626100" y="1924050"/>
          <p14:tracePt t="151069" x="5626100" y="1930400"/>
          <p14:tracePt t="151099" x="5626100" y="1943100"/>
          <p14:tracePt t="151133" x="5632450" y="1955800"/>
          <p14:tracePt t="151166" x="5645150" y="1968500"/>
          <p14:tracePt t="151182" x="5657850" y="1968500"/>
          <p14:tracePt t="151199" x="5664200" y="1968500"/>
          <p14:tracePt t="151215" x="5670550" y="1968500"/>
          <p14:tracePt t="151249" x="5676900" y="1968500"/>
          <p14:tracePt t="151266" x="5689600" y="1968500"/>
          <p14:tracePt t="151283" x="5702300" y="1968500"/>
          <p14:tracePt t="151299" x="5708650" y="1968500"/>
          <p14:tracePt t="151317" x="5721350" y="1968500"/>
          <p14:tracePt t="151349" x="5734050" y="1968500"/>
          <p14:tracePt t="151366" x="5740400" y="1962150"/>
          <p14:tracePt t="151382" x="5765800" y="1949450"/>
          <p14:tracePt t="151415" x="5778500" y="1930400"/>
          <p14:tracePt t="151449" x="5784850" y="1924050"/>
          <p14:tracePt t="151465" x="5784850" y="1917700"/>
          <p14:tracePt t="151502" x="5784850" y="1911350"/>
          <p14:tracePt t="151515" x="5791200" y="1911350"/>
          <p14:tracePt t="151600" x="5791200" y="1905000"/>
          <p14:tracePt t="151616" x="5791200" y="1892300"/>
          <p14:tracePt t="151632" x="5791200" y="1885950"/>
          <p14:tracePt t="151641" x="5797550" y="1873250"/>
          <p14:tracePt t="151651" x="5803900" y="1873250"/>
          <p14:tracePt t="151666" x="5803900" y="1854200"/>
          <p14:tracePt t="151684" x="5803900" y="1847850"/>
          <p14:tracePt t="151699" x="5803900" y="1835150"/>
          <p14:tracePt t="151716" x="5803900" y="1822450"/>
          <p14:tracePt t="151732" x="5803900" y="1816100"/>
          <p14:tracePt t="151751" x="5803900" y="1809750"/>
          <p14:tracePt t="151766" x="5803900" y="1797050"/>
          <p14:tracePt t="151782" x="5797550" y="1790700"/>
          <p14:tracePt t="151799" x="5784850" y="1784350"/>
          <p14:tracePt t="151816" x="5772150" y="1771650"/>
          <p14:tracePt t="151832" x="5753100" y="1771650"/>
          <p14:tracePt t="151849" x="5740400" y="1771650"/>
          <p14:tracePt t="151866" x="5727700" y="1771650"/>
          <p14:tracePt t="151882" x="5715000" y="1771650"/>
          <p14:tracePt t="151901" x="5695950" y="1771650"/>
          <p14:tracePt t="151916" x="5689600" y="1771650"/>
          <p14:tracePt t="151932" x="5670550" y="1771650"/>
          <p14:tracePt t="151949" x="5626100" y="1790700"/>
          <p14:tracePt t="151969" x="5588000" y="1816100"/>
          <p14:tracePt t="151983" x="5549900" y="1847850"/>
          <p14:tracePt t="152002" x="5530850" y="1879600"/>
          <p14:tracePt t="152016" x="5511800" y="1898650"/>
          <p14:tracePt t="152033" x="5511800" y="1924050"/>
          <p14:tracePt t="152049" x="5511800" y="1930400"/>
          <p14:tracePt t="152066" x="5511800" y="1943100"/>
          <p14:tracePt t="152082" x="5511800" y="1949450"/>
          <p14:tracePt t="152098" x="5511800" y="1962150"/>
          <p14:tracePt t="152116" x="5518150" y="1974850"/>
          <p14:tracePt t="152133" x="5543550" y="1993900"/>
          <p14:tracePt t="152151" x="5568950" y="2012950"/>
          <p14:tracePt t="152166" x="5588000" y="2019300"/>
          <p14:tracePt t="152182" x="5594350" y="2019300"/>
          <p14:tracePt t="152199" x="5607050" y="2025650"/>
          <p14:tracePt t="152216" x="5619750" y="2025650"/>
          <p14:tracePt t="152232" x="5632450" y="2025650"/>
          <p14:tracePt t="152249" x="5638800" y="2025650"/>
          <p14:tracePt t="152266" x="5670550" y="2025650"/>
          <p14:tracePt t="152282" x="5689600" y="2012950"/>
          <p14:tracePt t="152299" x="5708650" y="2000250"/>
          <p14:tracePt t="152317" x="5746750" y="1968500"/>
          <p14:tracePt t="152333" x="5759450" y="1955800"/>
          <p14:tracePt t="152349" x="5778500" y="1930400"/>
          <p14:tracePt t="152366" x="5784850" y="1911350"/>
          <p14:tracePt t="152383" x="5784850" y="1892300"/>
          <p14:tracePt t="152403" x="5791200" y="1873250"/>
          <p14:tracePt t="152416" x="5797550" y="1854200"/>
          <p14:tracePt t="152432" x="5797550" y="1841500"/>
          <p14:tracePt t="152449" x="5797550" y="1816100"/>
          <p14:tracePt t="152465" x="5797550" y="1797050"/>
          <p14:tracePt t="152482" x="5797550" y="1765300"/>
          <p14:tracePt t="152501" x="5791200" y="1727200"/>
          <p14:tracePt t="152515" x="5791200" y="1720850"/>
          <p14:tracePt t="152533" x="5784850" y="1708150"/>
          <p14:tracePt t="152549" x="5778500" y="1701800"/>
          <p14:tracePt t="152566" x="5772150" y="1701800"/>
          <p14:tracePt t="152584" x="5759450" y="1701800"/>
          <p14:tracePt t="152599" x="5746750" y="1701800"/>
          <p14:tracePt t="152616" x="5727700" y="1701800"/>
          <p14:tracePt t="152632" x="5715000" y="1701800"/>
          <p14:tracePt t="152650" x="5708650" y="1701800"/>
          <p14:tracePt t="152696" x="5695950" y="1701800"/>
          <p14:tracePt t="152714" x="5683250" y="1708150"/>
          <p14:tracePt t="152718" x="5683250" y="1714500"/>
          <p14:tracePt t="152732" x="5676900" y="1720850"/>
          <p14:tracePt t="152749" x="5657850" y="1733550"/>
          <p14:tracePt t="152766" x="5651500" y="1739900"/>
          <p14:tracePt t="152783" x="5645150" y="1739900"/>
          <p14:tracePt t="152799" x="5638800" y="1739900"/>
          <p14:tracePt t="152816" x="5619750" y="1739900"/>
          <p14:tracePt t="152832" x="5613400" y="1739900"/>
          <p14:tracePt t="152920" x="5607050" y="1739900"/>
          <p14:tracePt t="152929" x="5594350" y="1746250"/>
          <p14:tracePt t="152937" x="5588000" y="1752600"/>
          <p14:tracePt t="152949" x="5568950" y="1784350"/>
          <p14:tracePt t="152965" x="5543550" y="1816100"/>
          <p14:tracePt t="152982" x="5518150" y="1847850"/>
          <p14:tracePt t="153001" x="5492750" y="1860550"/>
          <p14:tracePt t="153015" x="5473700" y="1873250"/>
          <p14:tracePt t="153032" x="5467350" y="1873250"/>
          <p14:tracePt t="153049" x="5454650" y="1873250"/>
          <p14:tracePt t="153065" x="5429250" y="1873250"/>
          <p14:tracePt t="153068" x="5410200" y="1873250"/>
          <p14:tracePt t="153082" x="5391150" y="1873250"/>
          <p14:tracePt t="153099" x="5378450" y="1873250"/>
          <p14:tracePt t="153116" x="5365750" y="1873250"/>
          <p14:tracePt t="153328" x="5353050" y="1873250"/>
          <p14:tracePt t="153339" x="5340350" y="1879600"/>
          <p14:tracePt t="153353" x="5327650" y="1879600"/>
          <p14:tracePt t="153455" x="5340350" y="1879600"/>
          <p14:tracePt t="153467" x="5346700" y="1873250"/>
          <p14:tracePt t="153470" x="5359400" y="1873250"/>
          <p14:tracePt t="153482" x="5378450" y="1860550"/>
          <p14:tracePt t="153501" x="5429250" y="1841500"/>
          <p14:tracePt t="153515" x="5441950" y="1841500"/>
          <p14:tracePt t="153533" x="5473700" y="1841500"/>
          <p14:tracePt t="153549" x="5480050" y="1841500"/>
          <p14:tracePt t="153566" x="5486400" y="1841500"/>
          <p14:tracePt t="153615" x="5492750" y="1841500"/>
          <p14:tracePt t="153623" x="5499100" y="1841500"/>
          <p14:tracePt t="153638" x="5505450" y="1841500"/>
          <p14:tracePt t="153650" x="5505450" y="1847850"/>
          <p14:tracePt t="153718" x="5518150" y="1854200"/>
          <p14:tracePt t="153727" x="5518150" y="1860550"/>
          <p14:tracePt t="153734" x="5530850" y="1873250"/>
          <p14:tracePt t="153752" x="5537200" y="1885950"/>
          <p14:tracePt t="153766" x="5543550" y="1905000"/>
          <p14:tracePt t="153782" x="5549900" y="1911350"/>
          <p14:tracePt t="153799" x="5562600" y="1930400"/>
          <p14:tracePt t="153815" x="5568950" y="1936750"/>
          <p14:tracePt t="153832" x="5568950" y="1949450"/>
          <p14:tracePt t="153866" x="5568950" y="1955800"/>
          <p14:tracePt t="153882" x="5568950" y="1962150"/>
          <p14:tracePt t="153899" x="5568950" y="1968500"/>
          <p14:tracePt t="153982" x="5568950" y="1974850"/>
          <p14:tracePt t="154006" x="5562600" y="1974850"/>
          <p14:tracePt t="154014" x="5562600" y="1968500"/>
          <p14:tracePt t="154040" x="5562600" y="1962150"/>
          <p14:tracePt t="154048" x="5556250" y="1955800"/>
          <p14:tracePt t="154094" x="5556250" y="1949450"/>
          <p14:tracePt t="154104" x="5549900" y="1943100"/>
          <p14:tracePt t="154110" x="5543550" y="1943100"/>
          <p14:tracePt t="154120" x="5524500" y="1943100"/>
          <p14:tracePt t="154133" x="5492750" y="1943100"/>
          <p14:tracePt t="154153" x="5467350" y="1943100"/>
          <p14:tracePt t="154165" x="5454650" y="1943100"/>
          <p14:tracePt t="154182" x="5448300" y="1943100"/>
          <p14:tracePt t="154199" x="5441950" y="1943100"/>
          <p14:tracePt t="154302" x="5448300" y="1943100"/>
          <p14:tracePt t="154309" x="5467350" y="1955800"/>
          <p14:tracePt t="154318" x="5492750" y="1968500"/>
          <p14:tracePt t="154332" x="5524500" y="1993900"/>
          <p14:tracePt t="154349" x="5556250" y="2012950"/>
          <p14:tracePt t="154365" x="5626100" y="2038350"/>
          <p14:tracePt t="154382" x="5664200" y="2038350"/>
          <p14:tracePt t="154401" x="5715000" y="2038350"/>
          <p14:tracePt t="154415" x="5753100" y="2038350"/>
          <p14:tracePt t="154432" x="5816600" y="2025650"/>
          <p14:tracePt t="154448" x="5867400" y="1987550"/>
          <p14:tracePt t="154465" x="5892800" y="1968500"/>
          <p14:tracePt t="154482" x="5911850" y="1955800"/>
          <p14:tracePt t="154501" x="5924550" y="1949450"/>
          <p14:tracePt t="154549" x="5924550" y="1943100"/>
          <p14:tracePt t="154559" x="5924550" y="1936750"/>
          <p14:tracePt t="154582" x="5924550" y="1924050"/>
          <p14:tracePt t="154589" x="5924550" y="1917700"/>
          <p14:tracePt t="154600" x="5924550" y="1905000"/>
          <p14:tracePt t="154616" x="5924550" y="1879600"/>
          <p14:tracePt t="154633" x="5924550" y="1847850"/>
          <p14:tracePt t="154652" x="5911850" y="1816100"/>
          <p14:tracePt t="154666" x="5892800" y="1778000"/>
          <p14:tracePt t="154683" x="5873750" y="1752600"/>
          <p14:tracePt t="154699" x="5867400" y="1746250"/>
          <p14:tracePt t="154715" x="5848350" y="1733550"/>
          <p14:tracePt t="154732" x="5835650" y="1733550"/>
          <p14:tracePt t="154748" x="5822950" y="1733550"/>
          <p14:tracePt t="154765" x="5791200" y="1733550"/>
          <p14:tracePt t="154782" x="5778500" y="1733550"/>
          <p14:tracePt t="154799" x="5759450" y="1733550"/>
          <p14:tracePt t="154816" x="5740400" y="1733550"/>
          <p14:tracePt t="154832" x="5727700" y="1746250"/>
          <p14:tracePt t="154848" x="5702300" y="1771650"/>
          <p14:tracePt t="154865" x="5683250" y="1797050"/>
          <p14:tracePt t="154882" x="5670550" y="1822450"/>
          <p14:tracePt t="154901" x="5664200" y="1860550"/>
          <p14:tracePt t="154915" x="5664200" y="1873250"/>
          <p14:tracePt t="154932" x="5664200" y="1905000"/>
          <p14:tracePt t="154949" x="5657850" y="1924050"/>
          <p14:tracePt t="154966" x="5657850" y="1943100"/>
          <p14:tracePt t="154982" x="5657850" y="1955800"/>
          <p14:tracePt t="155015" x="5657850" y="1968500"/>
          <p14:tracePt t="155032" x="5657850" y="1974850"/>
          <p14:tracePt t="155049" x="5664200" y="1981200"/>
          <p14:tracePt t="155066" x="5670550" y="1987550"/>
          <p14:tracePt t="155082" x="5676900" y="1993900"/>
          <p14:tracePt t="155099" x="5695950" y="2000250"/>
          <p14:tracePt t="155116" x="5715000" y="2006600"/>
          <p14:tracePt t="155133" x="5740400" y="2006600"/>
          <p14:tracePt t="155152" x="5759450" y="2006600"/>
          <p14:tracePt t="155166" x="5765800" y="2006600"/>
          <p14:tracePt t="155183" x="5784850" y="2006600"/>
          <p14:tracePt t="155199" x="5810250" y="2000250"/>
          <p14:tracePt t="155217" x="5810250" y="1993900"/>
          <p14:tracePt t="155232" x="5816600" y="1974850"/>
          <p14:tracePt t="155424" x="5822950" y="1974850"/>
          <p14:tracePt t="155608" x="5816600" y="1974850"/>
          <p14:tracePt t="155630" x="5810250" y="1974850"/>
          <p14:tracePt t="155639" x="5803900" y="1974850"/>
          <p14:tracePt t="155650" x="5797550" y="1974850"/>
          <p14:tracePt t="155665" x="5791200" y="1974850"/>
          <p14:tracePt t="155682" x="5778500" y="1974850"/>
          <p14:tracePt t="156032" x="5765800" y="1962150"/>
          <p14:tracePt t="156041" x="5759450" y="1955800"/>
          <p14:tracePt t="156048" x="5740400" y="1949450"/>
          <p14:tracePt t="156065" x="5676900" y="1911350"/>
          <p14:tracePt t="156068" x="5638800" y="1892300"/>
          <p14:tracePt t="156082" x="5588000" y="1873250"/>
          <p14:tracePt t="156098" x="5505450" y="1835150"/>
          <p14:tracePt t="156115" x="5391150" y="1790700"/>
          <p14:tracePt t="156132" x="5245100" y="1733550"/>
          <p14:tracePt t="156151" x="5156200" y="1714500"/>
          <p14:tracePt t="156165" x="5099050" y="1701800"/>
          <p14:tracePt t="156182" x="5060950" y="1689100"/>
          <p14:tracePt t="156199" x="5041900" y="1682750"/>
          <p14:tracePt t="156215" x="5016500" y="1670050"/>
          <p14:tracePt t="156232" x="4991100" y="1651000"/>
          <p14:tracePt t="156250" x="4914900" y="1606550"/>
          <p14:tracePt t="156265" x="4819650" y="1555750"/>
          <p14:tracePt t="156282" x="4724400" y="1517650"/>
          <p14:tracePt t="156299" x="4622800" y="1479550"/>
          <p14:tracePt t="156315" x="4521200" y="1447800"/>
          <p14:tracePt t="156333" x="4432300" y="1422400"/>
          <p14:tracePt t="156349" x="4406900" y="1416050"/>
          <p14:tracePt t="156365" x="4394200" y="1416050"/>
          <p14:tracePt t="156783" x="4387850" y="1416050"/>
          <p14:tracePt t="156792" x="4368800" y="1409700"/>
          <p14:tracePt t="156799" x="4343400" y="1403350"/>
          <p14:tracePt t="156815" x="4286250" y="1390650"/>
          <p14:tracePt t="156832" x="4241800" y="1371600"/>
          <p14:tracePt t="156848" x="4197350" y="1365250"/>
          <p14:tracePt t="156865" x="4152900" y="1346200"/>
          <p14:tracePt t="156882" x="4095750" y="1327150"/>
          <p14:tracePt t="156903" x="4044950" y="1301750"/>
          <p14:tracePt t="156915" x="4038600" y="1301750"/>
          <p14:tracePt t="156932" x="4013200" y="1289050"/>
          <p14:tracePt t="156949" x="3981450" y="1276350"/>
          <p14:tracePt t="156965" x="3975100" y="1276350"/>
          <p14:tracePt t="156982" x="3962400" y="1276350"/>
          <p14:tracePt t="157001" x="3949700" y="1276350"/>
          <p14:tracePt t="159271" x="3962400" y="1295400"/>
          <p14:tracePt t="159280" x="3975100" y="1339850"/>
          <p14:tracePt t="159286" x="4000500" y="1409700"/>
          <p14:tracePt t="159298" x="4019550" y="1479550"/>
          <p14:tracePt t="159314" x="4089400" y="1638300"/>
          <p14:tracePt t="159332" x="4146550" y="1771650"/>
          <p14:tracePt t="159348" x="4191000" y="1885950"/>
          <p14:tracePt t="159365" x="4222750" y="1949450"/>
          <p14:tracePt t="159382" x="4235450" y="2000250"/>
          <p14:tracePt t="159403" x="4235450" y="2019300"/>
          <p14:tracePt t="159415" x="4235450" y="2044700"/>
          <p14:tracePt t="159432" x="4235450" y="2095500"/>
          <p14:tracePt t="159449" x="4235450" y="2165350"/>
          <p14:tracePt t="159465" x="4235450" y="2260600"/>
          <p14:tracePt t="159482" x="4248150" y="2349500"/>
          <p14:tracePt t="159501" x="4279900" y="2451100"/>
          <p14:tracePt t="159515" x="4286250" y="2476500"/>
          <p14:tracePt t="159532" x="4292600" y="2495550"/>
          <p14:tracePt t="159549" x="4292600" y="2501900"/>
          <p14:tracePt t="160031" x="4305300" y="2514600"/>
          <p14:tracePt t="160041" x="4305300" y="2520950"/>
          <p14:tracePt t="160048" x="4311650" y="2527300"/>
          <p14:tracePt t="160065" x="4330700" y="2527300"/>
          <p14:tracePt t="160068" x="4337050" y="2533650"/>
          <p14:tracePt t="160190" x="4343400" y="2533650"/>
          <p14:tracePt t="160200" x="4356100" y="2540000"/>
          <p14:tracePt t="160205" x="4356100" y="2546350"/>
          <p14:tracePt t="160214" x="4368800" y="2546350"/>
          <p14:tracePt t="160302" x="4375150" y="2546350"/>
          <p14:tracePt t="160309" x="4375150" y="2552700"/>
          <p14:tracePt t="160341" x="4387850" y="2552700"/>
          <p14:tracePt t="160357" x="4387850" y="2559050"/>
          <p14:tracePt t="160365" x="4394200" y="2559050"/>
          <p14:tracePt t="160400" x="4406900" y="2565400"/>
          <p14:tracePt t="160415" x="4413250" y="2565400"/>
          <p14:tracePt t="160430" x="4419600" y="2571750"/>
          <p14:tracePt t="160448" x="4419600" y="2578100"/>
          <p14:tracePt t="160454" x="4425950" y="2584450"/>
          <p14:tracePt t="160464" x="4438650" y="2590800"/>
          <p14:tracePt t="160481" x="4438650" y="2597150"/>
          <p14:tracePt t="160498" x="4451350" y="2609850"/>
          <p14:tracePt t="160515" x="4470400" y="2628900"/>
          <p14:tracePt t="160531" x="4476750" y="2635250"/>
          <p14:tracePt t="160548" x="4489450" y="2654300"/>
          <p14:tracePt t="160565" x="4502150" y="2673350"/>
          <p14:tracePt t="160582" x="4502150" y="2686050"/>
          <p14:tracePt t="160598" x="4514850" y="2692400"/>
          <p14:tracePt t="160615" x="4521200" y="2698750"/>
          <p14:tracePt t="160631" x="4527550" y="2705100"/>
          <p14:tracePt t="160665" x="4533900" y="2705100"/>
          <p14:tracePt t="160683" x="4540250" y="2711450"/>
          <p14:tracePt t="162960" x="4533900" y="2711450"/>
          <p14:tracePt t="162976" x="4527550" y="2711450"/>
          <p14:tracePt t="162985" x="4514850" y="2711450"/>
          <p14:tracePt t="162998" x="4476750" y="2717800"/>
          <p14:tracePt t="163015" x="4432300" y="2724150"/>
          <p14:tracePt t="163032" x="4406900" y="2730500"/>
          <p14:tracePt t="163048" x="4368800" y="2736850"/>
          <p14:tracePt t="163065" x="4362450" y="2743200"/>
          <p14:tracePt t="163082" x="4337050" y="2755900"/>
          <p14:tracePt t="163098" x="4318000" y="2781300"/>
          <p14:tracePt t="163115" x="4311650" y="2819400"/>
          <p14:tracePt t="163131" x="4305300" y="2882900"/>
          <p14:tracePt t="163151" x="4305300" y="2946400"/>
          <p14:tracePt t="163165" x="4305300" y="2990850"/>
          <p14:tracePt t="163183" x="4311650" y="3060700"/>
          <p14:tracePt t="163198" x="4413250" y="3155950"/>
          <p14:tracePt t="163215" x="4584700" y="3232150"/>
          <p14:tracePt t="163231" x="4927600" y="3321050"/>
          <p14:tracePt t="163249" x="5384800" y="3397250"/>
          <p14:tracePt t="163265" x="5949950" y="3479800"/>
          <p14:tracePt t="163281" x="6489700" y="3505200"/>
          <p14:tracePt t="163298" x="6953250" y="3505200"/>
          <p14:tracePt t="163314" x="7346950" y="3479800"/>
          <p14:tracePt t="163332" x="7677150" y="3429000"/>
          <p14:tracePt t="163349" x="8026400" y="3282950"/>
          <p14:tracePt t="163365" x="8083550" y="3244850"/>
          <p14:tracePt t="163381" x="8178800" y="3136900"/>
          <p14:tracePt t="163401" x="8185150" y="3086100"/>
          <p14:tracePt t="163415" x="8185150" y="3016250"/>
          <p14:tracePt t="163431" x="8185150" y="2978150"/>
          <p14:tracePt t="163448" x="8191500" y="2933700"/>
          <p14:tracePt t="163465" x="8191500" y="2908300"/>
          <p14:tracePt t="163482" x="8204200" y="2876550"/>
          <p14:tracePt t="163502" x="8242300" y="2825750"/>
          <p14:tracePt t="163515" x="8267700" y="2806700"/>
          <p14:tracePt t="163532" x="8369300" y="2762250"/>
          <p14:tracePt t="163549" x="8483600" y="2711450"/>
          <p14:tracePt t="163581" x="8521700" y="2686050"/>
          <p14:tracePt t="163598" x="8534400" y="2673350"/>
          <p14:tracePt t="163615" x="8553450" y="2667000"/>
          <p14:tracePt t="163631" x="8597900" y="2647950"/>
          <p14:tracePt t="163651" x="8648700" y="2609850"/>
          <p14:tracePt t="163664" x="8743950" y="2552700"/>
          <p14:tracePt t="163681" x="8839200" y="2489200"/>
          <p14:tracePt t="163698" x="8890000" y="2444750"/>
          <p14:tracePt t="163714" x="8921750" y="2406650"/>
          <p14:tracePt t="163731" x="8940800" y="2381250"/>
          <p14:tracePt t="163748" x="8940800" y="2374900"/>
          <p14:tracePt t="163901" x="8940800" y="2362200"/>
          <p14:tracePt t="163910" x="8928100" y="2355850"/>
          <p14:tracePt t="163918" x="8915400" y="2355850"/>
          <p14:tracePt t="163931" x="8909050" y="2349500"/>
          <p14:tracePt t="163948" x="8877300" y="2336800"/>
          <p14:tracePt t="163965" x="8864600" y="2336800"/>
          <p14:tracePt t="163981" x="8826500" y="2324100"/>
          <p14:tracePt t="164000" x="8820150" y="2311400"/>
          <p14:tracePt t="164014" x="8813800" y="2305050"/>
          <p14:tracePt t="164032" x="8807450" y="2305050"/>
          <p14:tracePt t="164048" x="8801100" y="2298700"/>
          <p14:tracePt t="164120" x="8794750" y="2298700"/>
          <p14:tracePt t="164320" x="8788400" y="2298700"/>
          <p14:tracePt t="164339" x="8788400" y="2292350"/>
          <p14:tracePt t="164341" x="8788400" y="2279650"/>
          <p14:tracePt t="164350" x="8782050" y="2279650"/>
          <p14:tracePt t="164365" x="8775700" y="2273300"/>
          <p14:tracePt t="164381" x="8743950" y="2260600"/>
          <p14:tracePt t="164400" x="8731250" y="2254250"/>
          <p14:tracePt t="164414" x="8718550" y="2254250"/>
          <p14:tracePt t="164431" x="8712200" y="2254250"/>
          <p14:tracePt t="164464" x="8705850" y="2254250"/>
          <p14:tracePt t="164994" x="8699500" y="2254250"/>
          <p14:tracePt t="165001" x="8699500" y="2260600"/>
          <p14:tracePt t="165015" x="8699500" y="2298700"/>
          <p14:tracePt t="165031" x="8699500" y="2336800"/>
          <p14:tracePt t="165048" x="8712200" y="2374900"/>
          <p14:tracePt t="165065" x="8712200" y="2400300"/>
          <p14:tracePt t="165081" x="8712200" y="2406650"/>
          <p14:tracePt t="165632" x="8718550" y="2406650"/>
          <p14:tracePt t="165641" x="8718550" y="2381250"/>
          <p14:tracePt t="165648" x="8731250" y="2336800"/>
          <p14:tracePt t="165664" x="8743950" y="2247900"/>
          <p14:tracePt t="165682" x="8750300" y="2159000"/>
          <p14:tracePt t="165698" x="8769350" y="2044700"/>
          <p14:tracePt t="165715" x="8794750" y="1924050"/>
          <p14:tracePt t="165731" x="8807450" y="1797050"/>
          <p14:tracePt t="165748" x="8807450" y="1682750"/>
          <p14:tracePt t="165764" x="8807450" y="1555750"/>
          <p14:tracePt t="165781" x="8807450" y="1384300"/>
          <p14:tracePt t="165798" x="8807450" y="1289050"/>
          <p14:tracePt t="165814" x="8788400" y="1200150"/>
          <p14:tracePt t="165831" x="8763000" y="1143000"/>
          <p14:tracePt t="165848" x="8737600" y="1092200"/>
          <p14:tracePt t="165864" x="8731250" y="1073150"/>
          <p14:tracePt t="165882" x="8718550" y="1054100"/>
          <p14:tracePt t="165900" x="8718550" y="1041400"/>
          <p14:tracePt t="165914" x="8712200" y="1028700"/>
          <p14:tracePt t="166440" x="8731250" y="1073150"/>
          <p14:tracePt t="166451" x="8756650" y="1123950"/>
          <p14:tracePt t="166456" x="8769350" y="1174750"/>
          <p14:tracePt t="166464" x="8794750" y="1225550"/>
          <p14:tracePt t="166481" x="8832850" y="1352550"/>
          <p14:tracePt t="166498" x="8890000" y="1473200"/>
          <p14:tracePt t="166515" x="8921750" y="1568450"/>
          <p14:tracePt t="166531" x="8928100" y="1670050"/>
          <p14:tracePt t="166548" x="8934450" y="1790700"/>
          <p14:tracePt t="166564" x="8934450" y="1936750"/>
          <p14:tracePt t="166567" x="8928100" y="2032000"/>
          <p14:tracePt t="166581" x="8877300" y="2209800"/>
          <p14:tracePt t="166598" x="8832850" y="2368550"/>
          <p14:tracePt t="166614" x="8788400" y="2533650"/>
          <p14:tracePt t="166631" x="8743950" y="2647950"/>
          <p14:tracePt t="166648" x="8724900" y="2724150"/>
          <p14:tracePt t="166664" x="8712200" y="2755900"/>
          <p14:tracePt t="166681" x="8712200" y="2762250"/>
          <p14:tracePt t="166767" x="8712200" y="2768600"/>
          <p14:tracePt t="166776" x="8724900" y="2768600"/>
          <p14:tracePt t="166782" x="8737600" y="2755900"/>
          <p14:tracePt t="166798" x="8769350" y="2673350"/>
          <p14:tracePt t="166814" x="8807450" y="2578100"/>
          <p14:tracePt t="166831" x="8839200" y="2463800"/>
          <p14:tracePt t="166848" x="8858250" y="2330450"/>
          <p14:tracePt t="166864" x="8870950" y="2203450"/>
          <p14:tracePt t="166882" x="8883650" y="2095500"/>
          <p14:tracePt t="166900" x="8883650" y="1974850"/>
          <p14:tracePt t="166914" x="8883650" y="1873250"/>
          <p14:tracePt t="166932" x="8858250" y="1758950"/>
          <p14:tracePt t="166949" x="8807450" y="1600200"/>
          <p14:tracePt t="166966" x="8750300" y="1504950"/>
          <p14:tracePt t="166981" x="8712200" y="1441450"/>
          <p14:tracePt t="167000" x="8674100" y="1397000"/>
          <p14:tracePt t="167014" x="8655050" y="1384300"/>
          <p14:tracePt t="167112" x="8661400" y="1384300"/>
          <p14:tracePt t="167121" x="8693150" y="1384300"/>
          <p14:tracePt t="167131" x="8718550" y="1384300"/>
          <p14:tracePt t="167147" x="8801100" y="1409700"/>
          <p14:tracePt t="167164" x="8877300" y="1454150"/>
          <p14:tracePt t="167183" x="8934450" y="1530350"/>
          <p14:tracePt t="167198" x="8947150" y="1625600"/>
          <p14:tracePt t="167216" x="8972550" y="1771650"/>
          <p14:tracePt t="167231" x="8985250" y="1924050"/>
          <p14:tracePt t="167249" x="8985250" y="2095500"/>
          <p14:tracePt t="167264" x="8985250" y="2260600"/>
          <p14:tracePt t="167281" x="8985250" y="2419350"/>
          <p14:tracePt t="167298" x="8985250" y="2565400"/>
          <p14:tracePt t="167315" x="8985250" y="2641600"/>
          <p14:tracePt t="167331" x="8985250" y="2679700"/>
          <p14:tracePt t="167347" x="8978900" y="2698750"/>
          <p14:tracePt t="167364" x="8972550" y="2705100"/>
          <p14:tracePt t="167531" x="8978900" y="2679700"/>
          <p14:tracePt t="167534" x="8978900" y="2641600"/>
          <p14:tracePt t="167548" x="8978900" y="2603500"/>
          <p14:tracePt t="167565" x="8978900" y="2527300"/>
          <p14:tracePt t="167570" x="8978900" y="2476500"/>
          <p14:tracePt t="167581" x="8978900" y="2381250"/>
          <p14:tracePt t="167597" x="8978900" y="2286000"/>
          <p14:tracePt t="167614" x="8972550" y="2209800"/>
          <p14:tracePt t="167632" x="8966200" y="2139950"/>
          <p14:tracePt t="167647" x="8953500" y="2095500"/>
          <p14:tracePt t="167664" x="8947150" y="2063750"/>
          <p14:tracePt t="167681" x="8940800" y="2051050"/>
          <p14:tracePt t="168862" x="8934450" y="2044700"/>
          <p14:tracePt t="168984" x="8928100" y="2051050"/>
          <p14:tracePt t="169061" x="8928100" y="2063750"/>
          <p14:tracePt t="169070" x="8928100" y="2076450"/>
          <p14:tracePt t="169080" x="8928100" y="2095500"/>
          <p14:tracePt t="169097" x="8921750" y="2152650"/>
          <p14:tracePt t="169115" x="8921750" y="2209800"/>
          <p14:tracePt t="169131" x="8909050" y="2273300"/>
          <p14:tracePt t="169148" x="8909050" y="2336800"/>
          <p14:tracePt t="169165" x="8896350" y="2400300"/>
          <p14:tracePt t="169182" x="8883650" y="2432050"/>
          <p14:tracePt t="169198" x="8870950" y="2444750"/>
          <p14:tracePt t="169214" x="8845550" y="2457450"/>
          <p14:tracePt t="169231" x="8807450" y="2476500"/>
          <p14:tracePt t="169251" x="8769350" y="2476500"/>
          <p14:tracePt t="169264" x="8718550" y="2501900"/>
          <p14:tracePt t="169281" x="8674100" y="2520950"/>
          <p14:tracePt t="169297" x="8648700" y="2540000"/>
          <p14:tracePt t="169314" x="8623300" y="2559050"/>
          <p14:tracePt t="169331" x="8604250" y="2590800"/>
          <p14:tracePt t="169347" x="8597900" y="2609850"/>
          <p14:tracePt t="169364" x="8585200" y="2622550"/>
          <p14:tracePt t="169406" x="8585200" y="2628900"/>
          <p14:tracePt t="169413" x="8591550" y="2628900"/>
          <p14:tracePt t="169422" x="8597900" y="2628900"/>
          <p14:tracePt t="169431" x="8604250" y="2628900"/>
          <p14:tracePt t="169448" x="8648700" y="2616200"/>
          <p14:tracePt t="169464" x="8699500" y="2559050"/>
          <p14:tracePt t="169481" x="8750300" y="2495550"/>
          <p14:tracePt t="169499" x="8794750" y="2400300"/>
          <p14:tracePt t="169514" x="8826500" y="2286000"/>
          <p14:tracePt t="169531" x="8858250" y="2165350"/>
          <p14:tracePt t="169549" x="8864600" y="2000250"/>
          <p14:tracePt t="169565" x="8864600" y="1898650"/>
          <p14:tracePt t="169581" x="8864600" y="1866900"/>
          <p14:tracePt t="169597" x="8864600" y="1758950"/>
          <p14:tracePt t="169614" x="8845550" y="1689100"/>
          <p14:tracePt t="169631" x="8845550" y="1663700"/>
          <p14:tracePt t="169647" x="8845550" y="1651000"/>
          <p14:tracePt t="169664" x="8845550" y="1644650"/>
          <p14:tracePt t="169736" x="8858250" y="1644650"/>
          <p14:tracePt t="169747" x="8870950" y="1644650"/>
          <p14:tracePt t="169750" x="8883650" y="1644650"/>
          <p14:tracePt t="169765" x="8902700" y="1644650"/>
          <p14:tracePt t="169781" x="8928100" y="1657350"/>
          <p14:tracePt t="169798" x="8959850" y="1689100"/>
          <p14:tracePt t="169814" x="8991600" y="1733550"/>
          <p14:tracePt t="169831" x="9010650" y="1778000"/>
          <p14:tracePt t="169848" x="9023350" y="1809750"/>
          <p14:tracePt t="169864" x="9036050" y="1828800"/>
          <p14:tracePt t="169881" x="9042400" y="1835150"/>
          <p14:tracePt t="170008" x="9036050" y="1841500"/>
          <p14:tracePt t="170017" x="9017000" y="1847850"/>
          <p14:tracePt t="170029" x="8997950" y="1854200"/>
          <p14:tracePt t="170048" x="8997950" y="1860550"/>
          <p14:tracePt t="170392" x="8991600" y="1866900"/>
          <p14:tracePt t="170403" x="8985250" y="1892300"/>
          <p14:tracePt t="170414" x="8978900" y="1930400"/>
          <p14:tracePt t="170432" x="8966200" y="1981200"/>
          <p14:tracePt t="170448" x="8953500" y="2063750"/>
          <p14:tracePt t="170464" x="8940800" y="2159000"/>
          <p14:tracePt t="170481" x="8928100" y="2266950"/>
          <p14:tracePt t="170500" x="8909050" y="2362200"/>
          <p14:tracePt t="170514" x="8896350" y="2476500"/>
          <p14:tracePt t="170530" x="8890000" y="2578100"/>
          <p14:tracePt t="170547" x="8870950" y="2667000"/>
          <p14:tracePt t="170564" x="8864600" y="2774950"/>
          <p14:tracePt t="170581" x="8845550" y="2819400"/>
          <p14:tracePt t="170597" x="8813800" y="2901950"/>
          <p14:tracePt t="170614" x="8801100" y="2946400"/>
          <p14:tracePt t="170631" x="8782050" y="2971800"/>
          <p14:tracePt t="170648" x="8782050" y="2978150"/>
          <p14:tracePt t="170682" x="8775700" y="2978150"/>
          <p14:tracePt t="170743" x="8775700" y="2940050"/>
          <p14:tracePt t="170750" x="8788400" y="2908300"/>
          <p14:tracePt t="170757" x="8788400" y="2895600"/>
          <p14:tracePt t="170766" x="8788400" y="2870200"/>
          <p14:tracePt t="170780" x="8788400" y="2825750"/>
          <p14:tracePt t="170797" x="8788400" y="2806700"/>
          <p14:tracePt t="170814" x="8788400" y="2794000"/>
          <p14:tracePt t="170831" x="8788400" y="2787650"/>
          <p14:tracePt t="170847" x="8782050" y="2781300"/>
          <p14:tracePt t="170865" x="8756650" y="2781300"/>
          <p14:tracePt t="170881" x="8718550" y="2781300"/>
          <p14:tracePt t="170897" x="8623300" y="2781300"/>
          <p14:tracePt t="170914" x="8540750" y="2787650"/>
          <p14:tracePt t="170932" x="8509000" y="2794000"/>
          <p14:tracePt t="170947" x="8496300" y="2794000"/>
          <p14:tracePt t="171038" x="8489950" y="2794000"/>
          <p14:tracePt t="171054" x="8489950" y="2800350"/>
          <p14:tracePt t="171071" x="8496300" y="2800350"/>
          <p14:tracePt t="171087" x="8509000" y="2806700"/>
          <p14:tracePt t="171103" x="8515350" y="2806700"/>
          <p14:tracePt t="171110" x="8528050" y="2806700"/>
          <p14:tracePt t="171119" x="8534400" y="2806700"/>
          <p14:tracePt t="171130" x="8553450" y="2806700"/>
          <p14:tracePt t="171147" x="8623300" y="2768600"/>
          <p14:tracePt t="171164" x="8788400" y="2698750"/>
          <p14:tracePt t="171181" x="8915400" y="2603500"/>
          <p14:tracePt t="171198" x="8985250" y="2527300"/>
          <p14:tracePt t="171214" x="9036050" y="2419350"/>
          <p14:tracePt t="171231" x="9074150" y="2305050"/>
          <p14:tracePt t="171251" x="9105900" y="2159000"/>
          <p14:tracePt t="171264" x="9131300" y="2000250"/>
          <p14:tracePt t="171281" x="9131300" y="1847850"/>
          <p14:tracePt t="171298" x="9105900" y="1663700"/>
          <p14:tracePt t="171314" x="9036050" y="1504950"/>
          <p14:tracePt t="171331" x="8934450" y="1384300"/>
          <p14:tracePt t="171347" x="8820150" y="1308100"/>
          <p14:tracePt t="171364" x="8712200" y="1238250"/>
          <p14:tracePt t="171381" x="8655050" y="1212850"/>
          <p14:tracePt t="171397" x="8642350" y="1200150"/>
          <p14:tracePt t="171486" x="8636000" y="1219200"/>
          <p14:tracePt t="171495" x="8636000" y="1250950"/>
          <p14:tracePt t="171501" x="8648700" y="1289050"/>
          <p14:tracePt t="171514" x="8648700" y="1339850"/>
          <p14:tracePt t="171531" x="8661400" y="1479550"/>
          <p14:tracePt t="171547" x="8661400" y="1612900"/>
          <p14:tracePt t="171564" x="8661400" y="1866900"/>
          <p14:tracePt t="171580" x="8661400" y="1968500"/>
          <p14:tracePt t="171597" x="8674100" y="2260600"/>
          <p14:tracePt t="171614" x="8674100" y="2400300"/>
          <p14:tracePt t="171631" x="8674100" y="2527300"/>
          <p14:tracePt t="171647" x="8648700" y="2641600"/>
          <p14:tracePt t="171664" x="8616950" y="2736850"/>
          <p14:tracePt t="171682" x="8572500" y="2806700"/>
          <p14:tracePt t="171698" x="8540750" y="2838450"/>
          <p14:tracePt t="171717" x="8515350" y="2857500"/>
          <p14:tracePt t="171782" x="8534400" y="2844800"/>
          <p14:tracePt t="171790" x="8559800" y="2787650"/>
          <p14:tracePt t="171798" x="8591550" y="2724150"/>
          <p14:tracePt t="171814" x="8661400" y="2590800"/>
          <p14:tracePt t="171831" x="8718550" y="2463800"/>
          <p14:tracePt t="171847" x="8750300" y="2324100"/>
          <p14:tracePt t="171864" x="8788400" y="2159000"/>
          <p14:tracePt t="171881" x="8832850" y="1974850"/>
          <p14:tracePt t="171898" x="8839200" y="1841500"/>
          <p14:tracePt t="171914" x="8839200" y="1701800"/>
          <p14:tracePt t="171931" x="8782050" y="1562100"/>
          <p14:tracePt t="171947" x="8724900" y="1485900"/>
          <p14:tracePt t="171964" x="8686800" y="1441450"/>
          <p14:tracePt t="171981" x="8686800" y="1435100"/>
          <p14:tracePt t="172062" x="8680450" y="1435100"/>
          <p14:tracePt t="172070" x="8680450" y="1441450"/>
          <p14:tracePt t="172080" x="8680450" y="1466850"/>
          <p14:tracePt t="172097" x="8693150" y="1555750"/>
          <p14:tracePt t="172114" x="8775700" y="1670050"/>
          <p14:tracePt t="172130" x="8858250" y="1816100"/>
          <p14:tracePt t="172147" x="8902700" y="1936750"/>
          <p14:tracePt t="172164" x="8940800" y="2095500"/>
          <p14:tracePt t="172182" x="8940800" y="2406650"/>
          <p14:tracePt t="172197" x="8921750" y="2616200"/>
          <p14:tracePt t="172216" x="8877300" y="2813050"/>
          <p14:tracePt t="172230" x="8832850" y="2933700"/>
          <p14:tracePt t="172247" x="8820150" y="3003550"/>
          <p14:tracePt t="172264" x="8820150" y="3035300"/>
          <p14:tracePt t="172281" x="8820150" y="3041650"/>
          <p14:tracePt t="172314" x="8820150" y="3048000"/>
          <p14:tracePt t="172344" x="8826500" y="3028950"/>
          <p14:tracePt t="172354" x="8839200" y="3009900"/>
          <p14:tracePt t="172364" x="8845550" y="3003550"/>
          <p14:tracePt t="172382" x="8864600" y="2971800"/>
          <p14:tracePt t="172397" x="8883650" y="2959100"/>
          <p14:tracePt t="172520" x="8890000" y="2952750"/>
          <p14:tracePt t="172532" x="8896350" y="2952750"/>
          <p14:tracePt t="172535" x="8909050" y="2946400"/>
          <p14:tracePt t="172547" x="8921750" y="2933700"/>
          <p14:tracePt t="172564" x="8972550" y="2882900"/>
          <p14:tracePt t="172580" x="8991600" y="2876550"/>
          <p14:tracePt t="172597" x="9067800" y="2813050"/>
          <p14:tracePt t="172614" x="9099550" y="2781300"/>
          <p14:tracePt t="172630" x="9118600" y="2755900"/>
          <p14:tracePt t="172647" x="9118600" y="2749550"/>
          <p14:tracePt t="172767" x="9112250" y="2755900"/>
          <p14:tracePt t="172777" x="9105900" y="2768600"/>
          <p14:tracePt t="172783" x="9080500" y="2787650"/>
          <p14:tracePt t="172797" x="9036050" y="2813050"/>
          <p14:tracePt t="172814" x="8947150" y="2870200"/>
          <p14:tracePt t="172830" x="8839200" y="2908300"/>
          <p14:tracePt t="172847" x="8712200" y="2940050"/>
          <p14:tracePt t="172864" x="8559800" y="2984500"/>
          <p14:tracePt t="172883" x="8407400" y="3028950"/>
          <p14:tracePt t="172897" x="8267700" y="3079750"/>
          <p14:tracePt t="172914" x="8140700" y="3130550"/>
          <p14:tracePt t="172931" x="8001000" y="3194050"/>
          <p14:tracePt t="172949" x="7734300" y="3333750"/>
          <p14:tracePt t="172964" x="7645400" y="3390900"/>
          <p14:tracePt t="172980" x="7378700" y="3517900"/>
          <p14:tracePt t="173000" x="6978650" y="3689350"/>
          <p14:tracePt t="173014" x="6686550" y="3816350"/>
          <p14:tracePt t="173030" x="6381750" y="3943350"/>
          <p14:tracePt t="173047" x="6172200" y="4038600"/>
          <p14:tracePt t="173064" x="5924550" y="4133850"/>
          <p14:tracePt t="173080" x="5657850" y="4229100"/>
          <p14:tracePt t="173097" x="5295900" y="4318000"/>
          <p14:tracePt t="173114" x="4889500" y="4419600"/>
          <p14:tracePt t="173131" x="4489450" y="4419600"/>
          <p14:tracePt t="173147" x="4171950" y="4406900"/>
          <p14:tracePt t="173164" x="4013200" y="4330700"/>
          <p14:tracePt t="173182" x="3841750" y="4191000"/>
          <p14:tracePt t="173197" x="3816350" y="4095750"/>
          <p14:tracePt t="173215" x="3810000" y="3981450"/>
          <p14:tracePt t="173230" x="3810000" y="3860800"/>
          <p14:tracePt t="173249" x="3822700" y="3727450"/>
          <p14:tracePt t="173264" x="3898900" y="3594100"/>
          <p14:tracePt t="173281" x="4044950" y="3416300"/>
          <p14:tracePt t="173297" x="4216400" y="3213100"/>
          <p14:tracePt t="173314" x="4292600" y="3073400"/>
          <p14:tracePt t="173331" x="4337050" y="2927350"/>
          <p14:tracePt t="173347" x="4343400" y="2781300"/>
          <p14:tracePt t="173364" x="4343400" y="2679700"/>
          <p14:tracePt t="173381" x="4324350" y="2609850"/>
          <p14:tracePt t="173397" x="4318000" y="2597150"/>
          <p14:tracePt t="173431" x="4305300" y="2597150"/>
          <p14:tracePt t="173447" x="4260850" y="2628900"/>
          <p14:tracePt t="173464" x="4229100" y="2667000"/>
          <p14:tracePt t="173480" x="4197350" y="2692400"/>
          <p14:tracePt t="173499" x="4165600" y="2717800"/>
          <p14:tracePt t="173514" x="4127500" y="2730500"/>
          <p14:tracePt t="173531" x="4095750" y="2749550"/>
          <p14:tracePt t="173635" x="4102100" y="2743200"/>
          <p14:tracePt t="173640" x="4108450" y="2724150"/>
          <p14:tracePt t="173648" x="4133850" y="2686050"/>
          <p14:tracePt t="173664" x="4178300" y="2622550"/>
          <p14:tracePt t="173682" x="4235450" y="2540000"/>
          <p14:tracePt t="173698" x="4292600" y="2463800"/>
          <p14:tracePt t="173714" x="4330700" y="2381250"/>
          <p14:tracePt t="173730" x="4356100" y="2311400"/>
          <p14:tracePt t="173749" x="4368800" y="2184400"/>
          <p14:tracePt t="173764" x="4368800" y="2101850"/>
          <p14:tracePt t="173781" x="4368800" y="2012950"/>
          <p14:tracePt t="173797" x="4381500" y="1943100"/>
          <p14:tracePt t="173814" x="4394200" y="1873250"/>
          <p14:tracePt t="173830" x="4419600" y="1816100"/>
          <p14:tracePt t="173847" x="4445000" y="1778000"/>
          <p14:tracePt t="173864" x="4451350" y="1771650"/>
          <p14:tracePt t="174280" x="4445000" y="1771650"/>
          <p14:tracePt t="174297" x="4406900" y="1803400"/>
          <p14:tracePt t="174315" x="4381500" y="1835150"/>
          <p14:tracePt t="174330" x="4356100" y="1854200"/>
          <p14:tracePt t="174348" x="4330700" y="1885950"/>
          <p14:tracePt t="174365" x="4298950" y="1943100"/>
          <p14:tracePt t="174381" x="4292600" y="1955800"/>
          <p14:tracePt t="174397" x="4279900" y="2000250"/>
          <p14:tracePt t="174414" x="4279900" y="2019300"/>
          <p14:tracePt t="174431" x="4279900" y="2025650"/>
          <p14:tracePt t="174447" x="4279900" y="2038350"/>
          <p14:tracePt t="174464" x="4279900" y="2044700"/>
          <p14:tracePt t="174480" x="4279900" y="2051050"/>
          <p14:tracePt t="174904" x="4279900" y="2057400"/>
          <p14:tracePt t="174926" x="4286250" y="2063750"/>
          <p14:tracePt t="174934" x="4292600" y="2063750"/>
          <p14:tracePt t="174942" x="4305300" y="2063750"/>
          <p14:tracePt t="174951" x="4324350" y="2063750"/>
          <p14:tracePt t="174963" x="4356100" y="2063750"/>
          <p14:tracePt t="174980" x="4457700" y="2063750"/>
          <p14:tracePt t="174999" x="4718050" y="2076450"/>
          <p14:tracePt t="175014" x="4997450" y="2095500"/>
          <p14:tracePt t="175031" x="5245100" y="2095500"/>
          <p14:tracePt t="175047" x="5410200" y="2095500"/>
          <p14:tracePt t="175064" x="5486400" y="2095500"/>
          <p14:tracePt t="175069" x="5499100" y="2095500"/>
          <p14:tracePt t="175112" x="5505450" y="2095500"/>
          <p14:tracePt t="175123" x="5505450" y="2089150"/>
          <p14:tracePt t="175130" x="5492750" y="2076450"/>
          <p14:tracePt t="175147" x="5454650" y="2057400"/>
          <p14:tracePt t="175164" x="5403850" y="2044700"/>
          <p14:tracePt t="175182" x="5314950" y="2025650"/>
          <p14:tracePt t="175197" x="5251450" y="2012950"/>
          <p14:tracePt t="175217" x="5194300" y="2006600"/>
          <p14:tracePt t="175230" x="5168900" y="1987550"/>
          <p14:tracePt t="175247" x="5156200" y="1974850"/>
          <p14:tracePt t="175264" x="5149850" y="1968500"/>
          <p14:tracePt t="175280" x="5149850" y="1955800"/>
          <p14:tracePt t="175297" x="5143500" y="1955800"/>
          <p14:tracePt t="175313" x="5130800" y="1955800"/>
          <p14:tracePt t="175330" x="5086350" y="1955800"/>
          <p14:tracePt t="175347" x="5060950" y="1955800"/>
          <p14:tracePt t="175363" x="5035550" y="1955800"/>
          <p14:tracePt t="175383" x="5010150" y="1955800"/>
          <p14:tracePt t="175397" x="4997450" y="1955800"/>
          <p14:tracePt t="175413" x="4978400" y="1955800"/>
          <p14:tracePt t="175431" x="4959350" y="1955800"/>
          <p14:tracePt t="175447" x="4946650" y="1955800"/>
          <p14:tracePt t="175465" x="4940300" y="1955800"/>
          <p14:tracePt t="175499" x="4914900" y="1955800"/>
          <p14:tracePt t="175514" x="4908550" y="1955800"/>
          <p14:tracePt t="175672" x="4908550" y="1949450"/>
          <p14:tracePt t="175688" x="4921250" y="1949450"/>
          <p14:tracePt t="175695" x="4927600" y="1949450"/>
          <p14:tracePt t="175703" x="4940300" y="1949450"/>
          <p14:tracePt t="175713" x="4946650" y="1949450"/>
          <p14:tracePt t="175731" x="4978400" y="1949450"/>
          <p14:tracePt t="175750" x="5041900" y="1936750"/>
          <p14:tracePt t="175764" x="5086350" y="1936750"/>
          <p14:tracePt t="175780" x="5111750" y="1936750"/>
          <p14:tracePt t="175797" x="5168900" y="1930400"/>
          <p14:tracePt t="175813" x="5207000" y="1930400"/>
          <p14:tracePt t="175830" x="5213350" y="1930400"/>
          <p14:tracePt t="175847" x="5213350" y="1924050"/>
          <p14:tracePt t="175944" x="5194300" y="1924050"/>
          <p14:tracePt t="175952" x="5181600" y="1924050"/>
          <p14:tracePt t="175968" x="5143500" y="1930400"/>
          <p14:tracePt t="175980" x="5124450" y="1930400"/>
          <p14:tracePt t="175997" x="5092700" y="1930400"/>
          <p14:tracePt t="176046" x="5080000" y="1930400"/>
          <p14:tracePt t="176061" x="5073650" y="1930400"/>
          <p14:tracePt t="176069" x="5060950" y="1930400"/>
          <p14:tracePt t="176080" x="5054600" y="1930400"/>
          <p14:tracePt t="176097" x="5041900" y="1930400"/>
          <p14:tracePt t="176114" x="5035550" y="1936750"/>
          <p14:tracePt t="176422" x="5035550" y="1943100"/>
          <p14:tracePt t="176438" x="5035550" y="1949450"/>
          <p14:tracePt t="176464" x="5035550" y="1955800"/>
          <p14:tracePt t="176533" x="5035550" y="1962150"/>
          <p14:tracePt t="176542" x="5035550" y="1968500"/>
          <p14:tracePt t="176558" x="5029200" y="1974850"/>
          <p14:tracePt t="177155" x="5060950" y="1974850"/>
          <p14:tracePt t="177157" x="5092700" y="1974850"/>
          <p14:tracePt t="177166" x="5143500" y="1974850"/>
          <p14:tracePt t="177182" x="5283200" y="1962150"/>
          <p14:tracePt t="177198" x="5422900" y="1962150"/>
          <p14:tracePt t="177216" x="5530850" y="1962150"/>
          <p14:tracePt t="177230" x="5619750" y="1962150"/>
          <p14:tracePt t="177248" x="5676900" y="1962150"/>
          <p14:tracePt t="177264" x="5695950" y="1962150"/>
          <p14:tracePt t="177280" x="5715000" y="1962150"/>
          <p14:tracePt t="177297" x="5727700" y="1962150"/>
          <p14:tracePt t="177314" x="5734050" y="1962150"/>
          <p14:tracePt t="177344" x="5740400" y="1962150"/>
          <p14:tracePt t="177353" x="5746750" y="1962150"/>
          <p14:tracePt t="177364" x="5753100" y="1962150"/>
          <p14:tracePt t="177380" x="5759450" y="1962150"/>
          <p14:tracePt t="177414" x="5765800" y="1962150"/>
          <p14:tracePt t="177421" x="5772150" y="1962150"/>
          <p14:tracePt t="177432" x="5791200" y="1962150"/>
          <p14:tracePt t="177449" x="5842000" y="1968500"/>
          <p14:tracePt t="177466" x="5892800" y="1974850"/>
          <p14:tracePt t="177480" x="5924550" y="1974850"/>
          <p14:tracePt t="177497" x="5930900" y="1974850"/>
          <p14:tracePt t="177589" x="5924550" y="1974850"/>
          <p14:tracePt t="177605" x="5911850" y="1974850"/>
          <p14:tracePt t="177614" x="5905500" y="1974850"/>
          <p14:tracePt t="177630" x="5892800" y="1974850"/>
          <p14:tracePt t="177638" x="5886450" y="1974850"/>
          <p14:tracePt t="177646" x="5873750" y="1968500"/>
          <p14:tracePt t="177663" x="5867400" y="1962150"/>
          <p14:tracePt t="177681" x="5861050" y="1962150"/>
          <p14:tracePt t="177848" x="5842000" y="1974850"/>
          <p14:tracePt t="177857" x="5816600" y="2032000"/>
          <p14:tracePt t="177864" x="5784850" y="2114550"/>
          <p14:tracePt t="177880" x="5683250" y="2311400"/>
          <p14:tracePt t="177897" x="5613400" y="2565400"/>
          <p14:tracePt t="177913" x="5588000" y="2825750"/>
          <p14:tracePt t="177930" x="5556250" y="3060700"/>
          <p14:tracePt t="177947" x="5556250" y="3213100"/>
          <p14:tracePt t="177965" x="5556250" y="3333750"/>
          <p14:tracePt t="177981" x="5562600" y="3365500"/>
          <p14:tracePt t="178000" x="5562600" y="3371850"/>
          <p14:tracePt t="178013" x="5562600" y="3378200"/>
          <p14:tracePt t="178030" x="5562600" y="3390900"/>
          <p14:tracePt t="178046" x="5562600" y="3403600"/>
          <p14:tracePt t="178063" x="5556250" y="3416300"/>
          <p14:tracePt t="178080" x="5543550" y="3422650"/>
          <p14:tracePt t="178096" x="5537200" y="3422650"/>
          <p14:tracePt t="178113" x="5524500" y="3422650"/>
          <p14:tracePt t="178132" x="5518150" y="3422650"/>
          <p14:tracePt t="178146" x="5505450" y="3435350"/>
          <p14:tracePt t="178163" x="5480050" y="3435350"/>
          <p14:tracePt t="178180" x="5435600" y="3448050"/>
          <p14:tracePt t="178197" x="5410200" y="3448050"/>
          <p14:tracePt t="178214" x="5397500" y="3448050"/>
          <p14:tracePt t="178230" x="5391150" y="3448050"/>
          <p14:tracePt t="178246" x="5372100" y="3441700"/>
          <p14:tracePt t="178263" x="5353050" y="3429000"/>
          <p14:tracePt t="178280" x="5327650" y="3409950"/>
          <p14:tracePt t="178296" x="5295900" y="3397250"/>
          <p14:tracePt t="178313" x="5251450" y="3378200"/>
          <p14:tracePt t="178330" x="5226050" y="3378200"/>
          <p14:tracePt t="178346" x="5219700" y="3371850"/>
          <p14:tracePt t="178363" x="5213350" y="3371850"/>
          <p14:tracePt t="178381" x="5175250" y="3365500"/>
          <p14:tracePt t="178397" x="5149850" y="3359150"/>
          <p14:tracePt t="178413" x="5118100" y="3346450"/>
          <p14:tracePt t="178542" x="5118100" y="3340100"/>
          <p14:tracePt t="178550" x="5137150" y="3340100"/>
          <p14:tracePt t="178558" x="5149850" y="3333750"/>
          <p14:tracePt t="178566" x="5168900" y="3333750"/>
          <p14:tracePt t="178580" x="5187950" y="3327400"/>
          <p14:tracePt t="178596" x="5308600" y="3314700"/>
          <p14:tracePt t="178613" x="5429250" y="3295650"/>
          <p14:tracePt t="178630" x="5549900" y="3295650"/>
          <p14:tracePt t="178646" x="5670550" y="3295650"/>
          <p14:tracePt t="178663" x="5746750" y="3295650"/>
          <p14:tracePt t="178681" x="5797550" y="3295650"/>
          <p14:tracePt t="178696" x="5816600" y="3295650"/>
          <p14:tracePt t="178713" x="5835650" y="3295650"/>
          <p14:tracePt t="178729" x="5842000" y="3295650"/>
          <p14:tracePt t="178746" x="5848350" y="3295650"/>
          <p14:tracePt t="178830" x="5854700" y="3295650"/>
          <p14:tracePt t="178941" x="5861050" y="3289300"/>
          <p14:tracePt t="179191" x="5854700" y="3289300"/>
          <p14:tracePt t="179201" x="5854700" y="3263900"/>
          <p14:tracePt t="179213" x="5861050" y="3168650"/>
          <p14:tracePt t="179230" x="5918200" y="3035300"/>
          <p14:tracePt t="179249" x="6032500" y="2838450"/>
          <p14:tracePt t="179263" x="6178550" y="2616200"/>
          <p14:tracePt t="179280" x="6381750" y="2336800"/>
          <p14:tracePt t="179297" x="6680200" y="2044700"/>
          <p14:tracePt t="179313" x="7016750" y="1778000"/>
          <p14:tracePt t="179330" x="7289800" y="1543050"/>
          <p14:tracePt t="179346" x="7486650" y="1339850"/>
          <p14:tracePt t="179363" x="7639050" y="1181100"/>
          <p14:tracePt t="179383" x="7721600" y="1073150"/>
          <p14:tracePt t="179397" x="7727950" y="1060450"/>
          <p14:tracePt t="179413" x="7747000" y="1041400"/>
          <p14:tracePt t="179559" x="7753350" y="1041400"/>
          <p14:tracePt t="179567" x="7778750" y="1022350"/>
          <p14:tracePt t="179573" x="7835900" y="990600"/>
          <p14:tracePt t="179582" x="7893050" y="952500"/>
          <p14:tracePt t="179596" x="7943850" y="927100"/>
          <p14:tracePt t="179613" x="7994650" y="889000"/>
          <p14:tracePt t="179630" x="7994650" y="863600"/>
          <p14:tracePt t="179646" x="7994650" y="838200"/>
          <p14:tracePt t="179663" x="7994650" y="825500"/>
          <p14:tracePt t="179682" x="7994650" y="812800"/>
          <p14:tracePt t="179713" x="7994650" y="806450"/>
          <p14:tracePt t="179897" x="7994650" y="800100"/>
          <p14:tracePt t="179905" x="8001000" y="793750"/>
          <p14:tracePt t="179913" x="8020050" y="787400"/>
          <p14:tracePt t="179931" x="8045450" y="787400"/>
          <p14:tracePt t="179946" x="8089900" y="768350"/>
          <p14:tracePt t="179965" x="8153400" y="742950"/>
          <p14:tracePt t="179980" x="8166100" y="736600"/>
          <p14:tracePt t="179998" x="8172450" y="723900"/>
          <p14:tracePt t="180014" x="8178800" y="717550"/>
          <p14:tracePt t="180030" x="8178800" y="698500"/>
          <p14:tracePt t="180047" x="8178800" y="673100"/>
          <p14:tracePt t="180063" x="8172450" y="641350"/>
          <p14:tracePt t="180069" x="8159750" y="628650"/>
          <p14:tracePt t="180080" x="8153400" y="622300"/>
          <p14:tracePt t="180096" x="8147050" y="609600"/>
          <p14:tracePt t="180113" x="8134350" y="596900"/>
          <p14:tracePt t="180133" x="8121650" y="584200"/>
          <p14:tracePt t="180146" x="8108950" y="577850"/>
          <p14:tracePt t="180163" x="8089900" y="571500"/>
          <p14:tracePt t="180182" x="8032750" y="565150"/>
          <p14:tracePt t="180197" x="8001000" y="565150"/>
          <p14:tracePt t="180214" x="7969250" y="558800"/>
          <p14:tracePt t="180230" x="7943850" y="558800"/>
          <p14:tracePt t="180248" x="7918450" y="558800"/>
          <p14:tracePt t="180263" x="7899400" y="558800"/>
          <p14:tracePt t="180280" x="7874000" y="558800"/>
          <p14:tracePt t="180296" x="7848600" y="558800"/>
          <p14:tracePt t="180313" x="7835900" y="558800"/>
          <p14:tracePt t="180330" x="7829550" y="558800"/>
          <p14:tracePt t="180347" x="7810500" y="571500"/>
          <p14:tracePt t="180363" x="7804150" y="577850"/>
          <p14:tracePt t="180381" x="7791450" y="603250"/>
          <p14:tracePt t="180397" x="7791450" y="609600"/>
          <p14:tracePt t="180414" x="7778750" y="635000"/>
          <p14:tracePt t="180433" x="7778750" y="654050"/>
          <p14:tracePt t="180447" x="7778750" y="666750"/>
          <p14:tracePt t="180463" x="7778750" y="698500"/>
          <p14:tracePt t="180480" x="7778750" y="723900"/>
          <p14:tracePt t="180499" x="7778750" y="749300"/>
          <p14:tracePt t="180513" x="7791450" y="787400"/>
          <p14:tracePt t="180530" x="7810500" y="819150"/>
          <p14:tracePt t="180546" x="7823200" y="844550"/>
          <p14:tracePt t="180563" x="7829550" y="863600"/>
          <p14:tracePt t="180567" x="7842250" y="876300"/>
          <p14:tracePt t="180579" x="7848600" y="876300"/>
          <p14:tracePt t="180596" x="7867650" y="889000"/>
          <p14:tracePt t="180613" x="7912100" y="901700"/>
          <p14:tracePt t="180631" x="7924800" y="901700"/>
          <p14:tracePt t="180647" x="7950200" y="901700"/>
          <p14:tracePt t="180663" x="7969250" y="908050"/>
          <p14:tracePt t="180682" x="7994650" y="908050"/>
          <p14:tracePt t="180697" x="8032750" y="908050"/>
          <p14:tracePt t="180713" x="8064500" y="914400"/>
          <p14:tracePt t="180730" x="8102600" y="914400"/>
          <p14:tracePt t="180748" x="8121650" y="914400"/>
          <p14:tracePt t="180763" x="8128000" y="914400"/>
          <p14:tracePt t="180780" x="8140700" y="914400"/>
          <p14:tracePt t="180796" x="8159750" y="914400"/>
          <p14:tracePt t="180813" x="8191500" y="914400"/>
          <p14:tracePt t="180830" x="8223250" y="914400"/>
          <p14:tracePt t="180847" x="8248650" y="914400"/>
          <p14:tracePt t="180863" x="8274050" y="901700"/>
          <p14:tracePt t="180881" x="8299450" y="895350"/>
          <p14:tracePt t="180896" x="8331200" y="882650"/>
          <p14:tracePt t="180913" x="8356600" y="863600"/>
          <p14:tracePt t="180931" x="8375650" y="844550"/>
          <p14:tracePt t="180947" x="8401050" y="825500"/>
          <p14:tracePt t="180965" x="8420100" y="787400"/>
          <p14:tracePt t="180979" x="8420100" y="774700"/>
          <p14:tracePt t="180998" x="8426450" y="749300"/>
          <p14:tracePt t="181013" x="8426450" y="723900"/>
          <p14:tracePt t="181030" x="8426450" y="711200"/>
          <p14:tracePt t="181046" x="8426450" y="698500"/>
          <p14:tracePt t="181063" x="8426450" y="685800"/>
          <p14:tracePt t="181079" x="8426450" y="666750"/>
          <p14:tracePt t="181096" x="8420100" y="647700"/>
          <p14:tracePt t="181113" x="8401050" y="615950"/>
          <p14:tracePt t="181131" x="8362950" y="596900"/>
          <p14:tracePt t="181146" x="8324850" y="584200"/>
          <p14:tracePt t="181163" x="8267700" y="584200"/>
          <p14:tracePt t="181182" x="8204200" y="558800"/>
          <p14:tracePt t="181198" x="8159750" y="552450"/>
          <p14:tracePt t="181216" x="8121650" y="546100"/>
          <p14:tracePt t="181230" x="8089900" y="546100"/>
          <p14:tracePt t="181250" x="8051800" y="539750"/>
          <p14:tracePt t="181263" x="8007350" y="539750"/>
          <p14:tracePt t="181280" x="7969250" y="539750"/>
          <p14:tracePt t="181296" x="7943850" y="539750"/>
          <p14:tracePt t="181313" x="7912100" y="546100"/>
          <p14:tracePt t="181330" x="7874000" y="552450"/>
          <p14:tracePt t="181346" x="7829550" y="571500"/>
          <p14:tracePt t="181363" x="7797800" y="584200"/>
          <p14:tracePt t="181381" x="7778750" y="603250"/>
          <p14:tracePt t="181396" x="7772400" y="615950"/>
          <p14:tracePt t="181413" x="7759700" y="635000"/>
          <p14:tracePt t="181431" x="7753350" y="647700"/>
          <p14:tracePt t="181447" x="7747000" y="673100"/>
          <p14:tracePt t="181466" x="7734300" y="685800"/>
          <p14:tracePt t="181479" x="7734300" y="698500"/>
          <p14:tracePt t="181499" x="7734300" y="704850"/>
          <p14:tracePt t="181513" x="7734300" y="730250"/>
          <p14:tracePt t="181529" x="7734300" y="736600"/>
          <p14:tracePt t="181546" x="7740650" y="749300"/>
          <p14:tracePt t="181563" x="7759700" y="768350"/>
          <p14:tracePt t="181567" x="7759700" y="774700"/>
          <p14:tracePt t="181579" x="7766050" y="781050"/>
          <p14:tracePt t="181596" x="7804150" y="793750"/>
          <p14:tracePt t="181613" x="7874000" y="825500"/>
          <p14:tracePt t="181631" x="7912100" y="831850"/>
          <p14:tracePt t="181646" x="7969250" y="838200"/>
          <p14:tracePt t="181664" x="8020050" y="857250"/>
          <p14:tracePt t="181680" x="8064500" y="869950"/>
          <p14:tracePt t="181697" x="8089900" y="876300"/>
          <p14:tracePt t="181716" x="8102600" y="882650"/>
          <p14:tracePt t="181729" x="8115300" y="882650"/>
          <p14:tracePt t="181746" x="8134350" y="882650"/>
          <p14:tracePt t="181763" x="8153400" y="882650"/>
          <p14:tracePt t="181779" x="8166100" y="882650"/>
          <p14:tracePt t="181796" x="8172450" y="882650"/>
          <p14:tracePt t="181813" x="8191500" y="889000"/>
          <p14:tracePt t="181830" x="8210550" y="889000"/>
          <p14:tracePt t="181846" x="8242300" y="889000"/>
          <p14:tracePt t="181863" x="8274050" y="889000"/>
          <p14:tracePt t="181880" x="8293100" y="889000"/>
          <p14:tracePt t="181896" x="8318500" y="889000"/>
          <p14:tracePt t="181913" x="8343900" y="889000"/>
          <p14:tracePt t="181930" x="8356600" y="876300"/>
          <p14:tracePt t="181947" x="8382000" y="857250"/>
          <p14:tracePt t="181963" x="8388350" y="844550"/>
          <p14:tracePt t="181980" x="8401050" y="838200"/>
          <p14:tracePt t="181996" x="8401050" y="812800"/>
          <p14:tracePt t="182013" x="8407400" y="787400"/>
          <p14:tracePt t="182030" x="8407400" y="768350"/>
          <p14:tracePt t="182046" x="8407400" y="736600"/>
          <p14:tracePt t="182063" x="8382000" y="704850"/>
          <p14:tracePt t="182080" x="8331200" y="692150"/>
          <p14:tracePt t="182097" x="8299450" y="666750"/>
          <p14:tracePt t="182113" x="8267700" y="660400"/>
          <p14:tracePt t="182132" x="8235950" y="654050"/>
          <p14:tracePt t="182146" x="8204200" y="641350"/>
          <p14:tracePt t="182163" x="8166100" y="641350"/>
          <p14:tracePt t="182183" x="8096250" y="641350"/>
          <p14:tracePt t="182199" x="8032750" y="641350"/>
          <p14:tracePt t="182214" x="7962900" y="641350"/>
          <p14:tracePt t="182230" x="7918450" y="641350"/>
          <p14:tracePt t="182246" x="7880350" y="641350"/>
          <p14:tracePt t="182263" x="7861300" y="641350"/>
          <p14:tracePt t="182279" x="7835900" y="647700"/>
          <p14:tracePt t="182296" x="7823200" y="654050"/>
          <p14:tracePt t="182313" x="7804150" y="666750"/>
          <p14:tracePt t="182329" x="7797800" y="673100"/>
          <p14:tracePt t="182347" x="7791450" y="692150"/>
          <p14:tracePt t="182363" x="7785100" y="704850"/>
          <p14:tracePt t="182380" x="7778750" y="723900"/>
          <p14:tracePt t="182397" x="7778750" y="742950"/>
          <p14:tracePt t="182413" x="7778750" y="768350"/>
          <p14:tracePt t="182431" x="7778750" y="787400"/>
          <p14:tracePt t="182447" x="7778750" y="800100"/>
          <p14:tracePt t="182462" x="7785100" y="819150"/>
          <p14:tracePt t="182479" x="7785100" y="825500"/>
          <p14:tracePt t="182496" x="7797800" y="838200"/>
          <p14:tracePt t="182513" x="7810500" y="850900"/>
          <p14:tracePt t="182529" x="7816850" y="857250"/>
          <p14:tracePt t="182546" x="7842250" y="869950"/>
          <p14:tracePt t="182563" x="7874000" y="889000"/>
          <p14:tracePt t="182567" x="7905750" y="895350"/>
          <p14:tracePt t="182580" x="7918450" y="895350"/>
          <p14:tracePt t="182596" x="7943850" y="901700"/>
          <p14:tracePt t="182613" x="7994650" y="914400"/>
          <p14:tracePt t="182631" x="8032750" y="920750"/>
          <p14:tracePt t="182646" x="8064500" y="920750"/>
          <p14:tracePt t="182663" x="8089900" y="920750"/>
          <p14:tracePt t="182680" x="8121650" y="920750"/>
          <p14:tracePt t="182698" x="8153400" y="920750"/>
          <p14:tracePt t="182713" x="8185150" y="920750"/>
          <p14:tracePt t="182729" x="8223250" y="920750"/>
          <p14:tracePt t="182748" x="8280400" y="895350"/>
          <p14:tracePt t="182763" x="8312150" y="876300"/>
          <p14:tracePt t="182779" x="8343900" y="857250"/>
          <p14:tracePt t="182796" x="8369300" y="838200"/>
          <p14:tracePt t="182813" x="8388350" y="812800"/>
          <p14:tracePt t="182830" x="8401050" y="793750"/>
          <p14:tracePt t="182847" x="8407400" y="781050"/>
          <p14:tracePt t="182863" x="8407400" y="768350"/>
          <p14:tracePt t="182880" x="8407400" y="742950"/>
          <p14:tracePt t="182896" x="8407400" y="730250"/>
          <p14:tracePt t="182913" x="8407400" y="704850"/>
          <p14:tracePt t="182931" x="8407400" y="679450"/>
          <p14:tracePt t="182946" x="8407400" y="660400"/>
          <p14:tracePt t="182965" x="8382000" y="635000"/>
          <p14:tracePt t="182981" x="8356600" y="615950"/>
          <p14:tracePt t="182999" x="8337550" y="603250"/>
          <p14:tracePt t="183013" x="8331200" y="603250"/>
          <p14:tracePt t="183030" x="8324850" y="603250"/>
          <p14:tracePt t="183392" x="8318500" y="603250"/>
          <p14:tracePt t="183486" x="8312150" y="603250"/>
          <p14:tracePt t="183536" x="8305800" y="603250"/>
          <p14:tracePt t="183875" x="8299450" y="603250"/>
          <p14:tracePt t="184296" x="8293100" y="603250"/>
          <p14:tracePt t="184312" x="8280400" y="609600"/>
          <p14:tracePt t="184328" x="8280400" y="615950"/>
          <p14:tracePt t="184746" x="8274050" y="609600"/>
          <p14:tracePt t="184752" x="8274050" y="603250"/>
          <p14:tracePt t="184763" x="8274050" y="590550"/>
          <p14:tracePt t="184780" x="8267700" y="565150"/>
          <p14:tracePt t="184797" x="8248650" y="546100"/>
          <p14:tracePt t="184813" x="8248650" y="539750"/>
          <p14:tracePt t="184830" x="8229600" y="527050"/>
          <p14:tracePt t="184846" x="8216900" y="520700"/>
          <p14:tracePt t="184863" x="8197850" y="514350"/>
          <p14:tracePt t="184881" x="8185150" y="514350"/>
          <p14:tracePt t="184896" x="8159750" y="514350"/>
          <p14:tracePt t="184913" x="8128000" y="514350"/>
          <p14:tracePt t="184932" x="8083550" y="514350"/>
          <p14:tracePt t="184947" x="8039100" y="514350"/>
          <p14:tracePt t="184964" x="7994650" y="514350"/>
          <p14:tracePt t="184979" x="7988300" y="508000"/>
          <p14:tracePt t="184999" x="7975600" y="508000"/>
          <p14:tracePt t="185013" x="7969250" y="508000"/>
          <p14:tracePt t="185029" x="7950200" y="508000"/>
          <p14:tracePt t="185046" x="7937500" y="508000"/>
          <p14:tracePt t="185063" x="7918450" y="508000"/>
          <p14:tracePt t="185079" x="7893050" y="508000"/>
          <p14:tracePt t="185096" x="7861300" y="514350"/>
          <p14:tracePt t="185113" x="7842250" y="527050"/>
          <p14:tracePt t="185130" x="7835900" y="527050"/>
          <p14:tracePt t="185146" x="7823200" y="533400"/>
          <p14:tracePt t="185163" x="7816850" y="539750"/>
          <p14:tracePt t="185183" x="7804150" y="552450"/>
          <p14:tracePt t="185215" x="7785100" y="571500"/>
          <p14:tracePt t="185229" x="7778750" y="590550"/>
          <p14:tracePt t="185246" x="7759700" y="615950"/>
          <p14:tracePt t="185263" x="7747000" y="635000"/>
          <p14:tracePt t="185280" x="7734300" y="654050"/>
          <p14:tracePt t="185296" x="7734300" y="666750"/>
          <p14:tracePt t="185313" x="7734300" y="673100"/>
          <p14:tracePt t="185329" x="7734300" y="679450"/>
          <p14:tracePt t="185346" x="7734300" y="692150"/>
          <p14:tracePt t="185363" x="7734300" y="698500"/>
          <p14:tracePt t="185381" x="7734300" y="717550"/>
          <p14:tracePt t="185397" x="7734300" y="730250"/>
          <p14:tracePt t="185412" x="7734300" y="749300"/>
          <p14:tracePt t="185432" x="7734300" y="774700"/>
          <p14:tracePt t="185448" x="7740650" y="793750"/>
          <p14:tracePt t="185466" x="7759700" y="812800"/>
          <p14:tracePt t="185479" x="7772400" y="838200"/>
          <p14:tracePt t="185496" x="7804150" y="857250"/>
          <p14:tracePt t="185513" x="7829550" y="876300"/>
          <p14:tracePt t="185529" x="7861300" y="876300"/>
          <p14:tracePt t="185546" x="7899400" y="876300"/>
          <p14:tracePt t="185563" x="7937500" y="889000"/>
          <p14:tracePt t="185567" x="7956550" y="889000"/>
          <p14:tracePt t="185579" x="7975600" y="889000"/>
          <p14:tracePt t="185597" x="8026400" y="895350"/>
          <p14:tracePt t="185612" x="8051800" y="901700"/>
          <p14:tracePt t="185629" x="8121650" y="901700"/>
          <p14:tracePt t="185646" x="8191500" y="901700"/>
          <p14:tracePt t="185663" x="8242300" y="901700"/>
          <p14:tracePt t="185682" x="8274050" y="901700"/>
          <p14:tracePt t="185697" x="8305800" y="901700"/>
          <p14:tracePt t="185714" x="8331200" y="895350"/>
          <p14:tracePt t="185730" x="8356600" y="889000"/>
          <p14:tracePt t="185746" x="8382000" y="876300"/>
          <p14:tracePt t="185763" x="8407400" y="857250"/>
          <p14:tracePt t="185779" x="8426450" y="831850"/>
          <p14:tracePt t="185796" x="8445500" y="774700"/>
          <p14:tracePt t="185812" x="8445500" y="762000"/>
          <p14:tracePt t="185829" x="8451850" y="704850"/>
          <p14:tracePt t="185846" x="8451850" y="673100"/>
          <p14:tracePt t="185863" x="8445500" y="635000"/>
          <p14:tracePt t="185881" x="8439150" y="609600"/>
          <p14:tracePt t="185896" x="8407400" y="584200"/>
          <p14:tracePt t="185913" x="8369300" y="558800"/>
          <p14:tracePt t="185933" x="8286750" y="527050"/>
          <p14:tracePt t="185946" x="8242300" y="520700"/>
          <p14:tracePt t="185962" x="8166100" y="514350"/>
          <p14:tracePt t="185979" x="8077200" y="501650"/>
          <p14:tracePt t="185998" x="7981950" y="501650"/>
          <p14:tracePt t="186013" x="7931150" y="501650"/>
          <p14:tracePt t="186030" x="7899400" y="501650"/>
          <p14:tracePt t="186046" x="7886700" y="501650"/>
          <p14:tracePt t="187713" x="7874000" y="501650"/>
          <p14:tracePt t="187733" x="7867650" y="501650"/>
          <p14:tracePt t="187743" x="7842250" y="501650"/>
          <p14:tracePt t="187749" x="7823200" y="501650"/>
          <p14:tracePt t="187763" x="7804150" y="514350"/>
          <p14:tracePt t="187779" x="7778750" y="533400"/>
          <p14:tracePt t="187797" x="7747000" y="558800"/>
          <p14:tracePt t="187813" x="7727950" y="571500"/>
          <p14:tracePt t="187829" x="7715250" y="584200"/>
          <p14:tracePt t="187846" x="7702550" y="590550"/>
          <p14:tracePt t="187863" x="7689850" y="590550"/>
          <p14:tracePt t="187896" x="7683500" y="590550"/>
          <p14:tracePt t="187912" x="7677150" y="590550"/>
          <p14:tracePt t="187931" x="7670800" y="590550"/>
          <p14:tracePt t="187946" x="7658100" y="596900"/>
          <p14:tracePt t="187963" x="7651750" y="596900"/>
          <p14:tracePt t="188385" x="7651750" y="603250"/>
          <p14:tracePt t="188389" x="7645400" y="603250"/>
          <p14:tracePt t="188401" x="7645400" y="609600"/>
          <p14:tracePt t="188412" x="7632700" y="628650"/>
          <p14:tracePt t="188431" x="7626350" y="685800"/>
          <p14:tracePt t="188446" x="7632700" y="749300"/>
          <p14:tracePt t="188464" x="7670800" y="825500"/>
          <p14:tracePt t="188479" x="7747000" y="908050"/>
          <p14:tracePt t="188498" x="7861300" y="984250"/>
          <p14:tracePt t="188512" x="8007350" y="1073150"/>
          <p14:tracePt t="188529" x="8197850" y="1162050"/>
          <p14:tracePt t="188546" x="8369300" y="1225550"/>
          <p14:tracePt t="188563" x="8509000" y="1282700"/>
          <p14:tracePt t="188567" x="8572500" y="1308100"/>
          <p14:tracePt t="188579" x="8610600" y="1327150"/>
          <p14:tracePt t="188596" x="8680450" y="1365250"/>
          <p14:tracePt t="188613" x="8712200" y="1397000"/>
          <p14:tracePt t="188632" x="8718550" y="1416050"/>
          <p14:tracePt t="188646" x="8743950" y="1473200"/>
          <p14:tracePt t="188662" x="8769350" y="1530350"/>
          <p14:tracePt t="188682" x="8788400" y="1619250"/>
          <p14:tracePt t="188697" x="8820150" y="1714500"/>
          <p14:tracePt t="188714" x="8851900" y="1803400"/>
          <p14:tracePt t="188729" x="8870950" y="1879600"/>
          <p14:tracePt t="188746" x="8896350" y="1949450"/>
          <p14:tracePt t="188763" x="8940800" y="2070100"/>
          <p14:tracePt t="188779" x="8991600" y="2165350"/>
          <p14:tracePt t="188796" x="9023350" y="2235200"/>
          <p14:tracePt t="188813" x="9029700" y="2254250"/>
          <p14:tracePt t="189032" x="9029700" y="2247900"/>
          <p14:tracePt t="189040" x="9023350" y="2241550"/>
          <p14:tracePt t="189048" x="9023350" y="2228850"/>
          <p14:tracePt t="189062" x="9017000" y="2209800"/>
          <p14:tracePt t="189079" x="9004300" y="2159000"/>
          <p14:tracePt t="189096" x="8991600" y="2101850"/>
          <p14:tracePt t="189112" x="8978900" y="2038350"/>
          <p14:tracePt t="189129" x="8972550" y="1981200"/>
          <p14:tracePt t="189145" x="8966200" y="1924050"/>
          <p14:tracePt t="189162" x="8966200" y="1885950"/>
          <p14:tracePt t="189179" x="8966200" y="1854200"/>
          <p14:tracePt t="189197" x="8966200" y="1809750"/>
          <p14:tracePt t="189215" x="8978900" y="1790700"/>
          <p14:tracePt t="189229" x="8978900" y="1778000"/>
          <p14:tracePt t="189248" x="8978900" y="1771650"/>
          <p14:tracePt t="190760" x="8985250" y="1771650"/>
          <p14:tracePt t="190889" x="8985250" y="1765300"/>
          <p14:tracePt t="190896" x="8985250" y="1771650"/>
          <p14:tracePt t="190908" x="8959850" y="1803400"/>
          <p14:tracePt t="190932" x="8915400" y="1885950"/>
          <p14:tracePt t="190946" x="8845550" y="1968500"/>
          <p14:tracePt t="190964" x="8794750" y="2051050"/>
          <p14:tracePt t="190979" x="8737600" y="2152650"/>
          <p14:tracePt t="190996" x="8667750" y="2241550"/>
          <p14:tracePt t="191013" x="8585200" y="2324100"/>
          <p14:tracePt t="191029" x="8528050" y="2355850"/>
          <p14:tracePt t="191045" x="8439150" y="2368550"/>
          <p14:tracePt t="191062" x="8337550" y="2374900"/>
          <p14:tracePt t="191079" x="8242300" y="2374900"/>
          <p14:tracePt t="191096" x="8121650" y="2349500"/>
          <p14:tracePt t="191112" x="7981950" y="2298700"/>
          <p14:tracePt t="191131" x="7867650" y="2247900"/>
          <p14:tracePt t="191145" x="7816850" y="2222500"/>
          <p14:tracePt t="191163" x="7785100" y="2197100"/>
          <p14:tracePt t="191182" x="7766050" y="2184400"/>
          <p14:tracePt t="191198" x="7753350" y="2165350"/>
          <p14:tracePt t="191216" x="7747000" y="2146300"/>
          <p14:tracePt t="191229" x="7747000" y="2120900"/>
          <p14:tracePt t="191248" x="7740650" y="2095500"/>
          <p14:tracePt t="191262" x="7740650" y="2070100"/>
          <p14:tracePt t="191279" x="7721600" y="2044700"/>
          <p14:tracePt t="191295" x="7715250" y="2025650"/>
          <p14:tracePt t="191312" x="7708900" y="2000250"/>
          <p14:tracePt t="191329" x="7689850" y="1974850"/>
          <p14:tracePt t="191345" x="7689850" y="1955800"/>
          <p14:tracePt t="191362" x="7683500" y="1943100"/>
          <p14:tracePt t="191379" x="7683500" y="1936750"/>
          <p14:tracePt t="191395" x="7683500" y="1924050"/>
          <p14:tracePt t="191413" x="7759700" y="1898650"/>
          <p14:tracePt t="191432" x="7848600" y="1898650"/>
          <p14:tracePt t="191447" x="7943850" y="1898650"/>
          <p14:tracePt t="191466" x="8020050" y="1898650"/>
          <p14:tracePt t="191478" x="8077200" y="1898650"/>
          <p14:tracePt t="191495" x="8089900" y="1905000"/>
          <p14:tracePt t="191598" x="8077200" y="1905000"/>
          <p14:tracePt t="191605" x="8058150" y="1905000"/>
          <p14:tracePt t="191614" x="8045450" y="1911350"/>
          <p14:tracePt t="191629" x="8020050" y="1911350"/>
          <p14:tracePt t="191646" x="8001000" y="1911350"/>
          <p14:tracePt t="191662" x="7962900" y="1911350"/>
          <p14:tracePt t="191681" x="7943850" y="1911350"/>
          <p14:tracePt t="191695" x="7937500" y="1911350"/>
          <p14:tracePt t="191714" x="7918450" y="1911350"/>
          <p14:tracePt t="191729" x="7912100" y="1905000"/>
          <p14:tracePt t="191747" x="7905750" y="1892300"/>
          <p14:tracePt t="191762" x="7899400" y="1885950"/>
          <p14:tracePt t="191795" x="7893050" y="1879600"/>
          <p14:tracePt t="192008" x="7899400" y="1879600"/>
          <p14:tracePt t="192406" x="7918450" y="1873250"/>
          <p14:tracePt t="192414" x="7931150" y="1854200"/>
          <p14:tracePt t="192422" x="7950200" y="1854200"/>
          <p14:tracePt t="192431" x="7969250" y="1835150"/>
          <p14:tracePt t="192446" x="8001000" y="1816100"/>
          <p14:tracePt t="192463" x="8013700" y="1803400"/>
          <p14:tracePt t="192479" x="8020050" y="1803400"/>
          <p14:tracePt t="192513" x="8020050" y="1797050"/>
          <p14:tracePt t="192536" x="8013700" y="1790700"/>
          <p14:tracePt t="192545" x="8013700" y="1784350"/>
          <p14:tracePt t="192562" x="7981950" y="1771650"/>
          <p14:tracePt t="192568" x="7969250" y="1771650"/>
          <p14:tracePt t="192579" x="7950200" y="1765300"/>
          <p14:tracePt t="192596" x="7924800" y="1765300"/>
          <p14:tracePt t="192612" x="7899400" y="1765300"/>
          <p14:tracePt t="192632" x="7854950" y="1746250"/>
          <p14:tracePt t="192646" x="7829550" y="1739900"/>
          <p14:tracePt t="192662" x="7804150" y="1727200"/>
          <p14:tracePt t="192679" x="7785100" y="1727200"/>
          <p14:tracePt t="192695" x="7759700" y="1727200"/>
          <p14:tracePt t="192715" x="7708900" y="1727200"/>
          <p14:tracePt t="192729" x="7664450" y="1727200"/>
          <p14:tracePt t="192746" x="7620000" y="1733550"/>
          <p14:tracePt t="192762" x="7594600" y="1752600"/>
          <p14:tracePt t="192779" x="7581900" y="1758950"/>
          <p14:tracePt t="192795" x="7569200" y="1771650"/>
          <p14:tracePt t="192812" x="7569200" y="1778000"/>
          <p14:tracePt t="192828" x="7562850" y="1790700"/>
          <p14:tracePt t="192846" x="7562850" y="1797050"/>
          <p14:tracePt t="192862" x="7562850" y="1809750"/>
          <p14:tracePt t="192879" x="7562850" y="1816100"/>
          <p14:tracePt t="192896" x="7562850" y="1828800"/>
          <p14:tracePt t="192912" x="7562850" y="1847850"/>
          <p14:tracePt t="192931" x="7562850" y="1866900"/>
          <p14:tracePt t="192946" x="7581900" y="1898650"/>
          <p14:tracePt t="192965" x="7607300" y="1924050"/>
          <p14:tracePt t="192999" x="7613650" y="1943100"/>
          <p14:tracePt t="193013" x="7620000" y="1943100"/>
          <p14:tracePt t="193031" x="7626350" y="1943100"/>
          <p14:tracePt t="193046" x="7639050" y="1943100"/>
          <p14:tracePt t="193062" x="7651750" y="1943100"/>
          <p14:tracePt t="193080" x="7658100" y="1943100"/>
          <p14:tracePt t="193096" x="7677150" y="1943100"/>
          <p14:tracePt t="193112" x="7696200" y="1943100"/>
          <p14:tracePt t="193131" x="7727950" y="1943100"/>
          <p14:tracePt t="193145" x="7766050" y="1943100"/>
          <p14:tracePt t="193162" x="7804150" y="1936750"/>
          <p14:tracePt t="193178" x="7823200" y="1930400"/>
          <p14:tracePt t="193198" x="7848600" y="1917700"/>
          <p14:tracePt t="193216" x="7854950" y="1917700"/>
          <p14:tracePt t="193229" x="7867650" y="1911350"/>
          <p14:tracePt t="193248" x="7886700" y="1892300"/>
          <p14:tracePt t="193262" x="7893050" y="1879600"/>
          <p14:tracePt t="193278" x="7899400" y="1873250"/>
          <p14:tracePt t="193295" x="7912100" y="1854200"/>
          <p14:tracePt t="193312" x="7912100" y="1835150"/>
          <p14:tracePt t="193329" x="7924800" y="1809750"/>
          <p14:tracePt t="193345" x="7924800" y="1790700"/>
          <p14:tracePt t="193362" x="7924800" y="1771650"/>
          <p14:tracePt t="193379" x="7924800" y="1765300"/>
          <p14:tracePt t="193395" x="7924800" y="1752600"/>
          <p14:tracePt t="193412" x="7918450" y="1739900"/>
          <p14:tracePt t="193428" x="7905750" y="1720850"/>
          <p14:tracePt t="193446" x="7874000" y="1708150"/>
          <p14:tracePt t="193465" x="7835900" y="1695450"/>
          <p14:tracePt t="193479" x="7766050" y="1676400"/>
          <p14:tracePt t="193498" x="7702550" y="1663700"/>
          <p14:tracePt t="193512" x="7664450" y="1644650"/>
          <p14:tracePt t="193528" x="7639050" y="1638300"/>
          <p14:tracePt t="193545" x="7620000" y="1638300"/>
          <p14:tracePt t="193562" x="7613650" y="1638300"/>
          <p14:tracePt t="193566" x="7600950" y="1638300"/>
          <p14:tracePt t="193578" x="7594600" y="1638300"/>
          <p14:tracePt t="193595" x="7575550" y="1644650"/>
          <p14:tracePt t="193612" x="7556500" y="1657350"/>
          <p14:tracePt t="193628" x="7524750" y="1676400"/>
          <p14:tracePt t="193645" x="7505700" y="1701800"/>
          <p14:tracePt t="193662" x="7499350" y="1714500"/>
          <p14:tracePt t="193678" x="7499350" y="1727200"/>
          <p14:tracePt t="193695" x="7486650" y="1746250"/>
          <p14:tracePt t="193713" x="7486650" y="1758950"/>
          <p14:tracePt t="193729" x="7486650" y="1778000"/>
          <p14:tracePt t="193747" x="7499350" y="1803400"/>
          <p14:tracePt t="193762" x="7518400" y="1828800"/>
          <p14:tracePt t="193779" x="7531100" y="1860550"/>
          <p14:tracePt t="193795" x="7556500" y="1879600"/>
          <p14:tracePt t="193812" x="7575550" y="1898650"/>
          <p14:tracePt t="193829" x="7632700" y="1917700"/>
          <p14:tracePt t="193845" x="7683500" y="1930400"/>
          <p14:tracePt t="193862" x="7734300" y="1930400"/>
          <p14:tracePt t="193880" x="7778750" y="1930400"/>
          <p14:tracePt t="193895" x="7804150" y="1930400"/>
          <p14:tracePt t="193912" x="7829550" y="1930400"/>
          <p14:tracePt t="193928" x="7842250" y="1930400"/>
          <p14:tracePt t="193945" x="7867650" y="1930400"/>
          <p14:tracePt t="193963" x="7893050" y="1930400"/>
          <p14:tracePt t="193978" x="7912100" y="1930400"/>
          <p14:tracePt t="193997" x="7937500" y="1917700"/>
          <p14:tracePt t="194012" x="7956550" y="1911350"/>
          <p14:tracePt t="194028" x="7962900" y="1905000"/>
          <p14:tracePt t="194045" x="7981950" y="1885950"/>
          <p14:tracePt t="194062" x="7994650" y="1873250"/>
          <p14:tracePt t="194078" x="7994650" y="1866900"/>
          <p14:tracePt t="194095" x="8001000" y="1847850"/>
          <p14:tracePt t="194112" x="8001000" y="1835150"/>
          <p14:tracePt t="194129" x="8001000" y="1828800"/>
          <p14:tracePt t="194145" x="8001000" y="1816100"/>
          <p14:tracePt t="194162" x="8001000" y="1809750"/>
          <p14:tracePt t="194178" x="7994650" y="1797050"/>
          <p14:tracePt t="194195" x="7988300" y="1797050"/>
          <p14:tracePt t="194263" x="7981950" y="1797050"/>
          <p14:tracePt t="194270" x="7969250" y="1803400"/>
          <p14:tracePt t="194278" x="7956550" y="1816100"/>
          <p14:tracePt t="194295" x="7918450" y="1873250"/>
          <p14:tracePt t="194312" x="7867650" y="1955800"/>
          <p14:tracePt t="194329" x="7829550" y="2070100"/>
          <p14:tracePt t="194345" x="7797800" y="2216150"/>
          <p14:tracePt t="194362" x="7785100" y="2349500"/>
          <p14:tracePt t="194382" x="7785100" y="2552700"/>
          <p14:tracePt t="194395" x="7785100" y="2622550"/>
          <p14:tracePt t="194413" x="7785100" y="2832100"/>
          <p14:tracePt t="194428" x="7785100" y="2908300"/>
          <p14:tracePt t="194445" x="7785100" y="3092450"/>
          <p14:tracePt t="194462" x="7785100" y="3187700"/>
          <p14:tracePt t="194478" x="7785100" y="3270250"/>
          <p14:tracePt t="194497" x="7785100" y="3333750"/>
          <p14:tracePt t="194512" x="7785100" y="3359150"/>
          <p14:tracePt t="194528" x="7785100" y="3384550"/>
          <p14:tracePt t="194545" x="7785100" y="3403600"/>
          <p14:tracePt t="194579" x="7785100" y="3416300"/>
          <p14:tracePt t="194605" x="7791450" y="3422650"/>
          <p14:tracePt t="194698" x="7797800" y="3422650"/>
          <p14:tracePt t="194714" x="7810500" y="3416300"/>
          <p14:tracePt t="194721" x="7823200" y="3409950"/>
          <p14:tracePt t="194729" x="7823200" y="3403600"/>
          <p14:tracePt t="194746" x="7835900" y="3384550"/>
          <p14:tracePt t="194762" x="7835900" y="3378200"/>
          <p14:tracePt t="194778" x="7835900" y="3371850"/>
          <p14:tracePt t="194795" x="7835900" y="3359150"/>
          <p14:tracePt t="194828" x="7835900" y="3352800"/>
          <p14:tracePt t="194845" x="7842250" y="3340100"/>
          <p14:tracePt t="194862" x="7848600" y="3327400"/>
          <p14:tracePt t="194879" x="7854950" y="3314700"/>
          <p14:tracePt t="194896" x="7861300" y="3302000"/>
          <p14:tracePt t="194912" x="7861300" y="3289300"/>
          <p14:tracePt t="194928" x="7867650" y="3276600"/>
          <p14:tracePt t="194945" x="7874000" y="3257550"/>
          <p14:tracePt t="194979" x="7874000" y="3244850"/>
          <p14:tracePt t="194995" x="7874000" y="3238500"/>
          <p14:tracePt t="195012" x="7874000" y="3232150"/>
          <p14:tracePt t="195028" x="7867650" y="3225800"/>
          <p14:tracePt t="195045" x="7861300" y="3219450"/>
          <p14:tracePt t="195063" x="7854950" y="3219450"/>
          <p14:tracePt t="195078" x="7842250" y="3213100"/>
          <p14:tracePt t="195095" x="7829550" y="3206750"/>
          <p14:tracePt t="195112" x="7816850" y="3200400"/>
          <p14:tracePt t="195130" x="7804150" y="3200400"/>
          <p14:tracePt t="195146" x="7797800" y="3200400"/>
          <p14:tracePt t="195162" x="7791450" y="3194050"/>
          <p14:tracePt t="195178" x="7766050" y="3194050"/>
          <p14:tracePt t="195195" x="7727950" y="3194050"/>
          <p14:tracePt t="195213" x="7670800" y="3194050"/>
          <p14:tracePt t="195230" x="7651750" y="3194050"/>
          <p14:tracePt t="195245" x="7645400" y="3194050"/>
          <p14:tracePt t="195312" x="7639050" y="3194050"/>
          <p14:tracePt t="195323" x="7639050" y="3200400"/>
          <p14:tracePt t="195328" x="7639050" y="3206750"/>
          <p14:tracePt t="195345" x="7632700" y="3232150"/>
          <p14:tracePt t="195362" x="7632700" y="3263900"/>
          <p14:tracePt t="195379" x="7632700" y="3295650"/>
          <p14:tracePt t="195395" x="7632700" y="3314700"/>
          <p14:tracePt t="195413" x="7632700" y="3340100"/>
          <p14:tracePt t="195429" x="7632700" y="3346450"/>
          <p14:tracePt t="195448" x="7664450" y="3359150"/>
          <p14:tracePt t="195467" x="7696200" y="3365500"/>
          <p14:tracePt t="195479" x="7734300" y="3365500"/>
          <p14:tracePt t="195495" x="7759700" y="3365500"/>
          <p14:tracePt t="195534" x="7766050" y="3365500"/>
          <p14:tracePt t="195583" x="7766050" y="3359150"/>
          <p14:tracePt t="195606" x="7753350" y="3352800"/>
          <p14:tracePt t="195614" x="7740650" y="3346450"/>
          <p14:tracePt t="195621" x="7734300" y="3333750"/>
          <p14:tracePt t="195631" x="7721600" y="3333750"/>
          <p14:tracePt t="195662" x="7715250" y="3333750"/>
          <p14:tracePt t="195686" x="7702550" y="3333750"/>
          <p14:tracePt t="195693" x="7689850" y="3333750"/>
          <p14:tracePt t="195702" x="7677150" y="3333750"/>
          <p14:tracePt t="195712" x="7670800" y="3333750"/>
          <p14:tracePt t="195728" x="7651750" y="3327400"/>
          <p14:tracePt t="195747" x="7645400" y="3327400"/>
          <p14:tracePt t="195762" x="7639050" y="3314700"/>
          <p14:tracePt t="195778" x="7632700" y="3302000"/>
          <p14:tracePt t="195795" x="7613650" y="3270250"/>
          <p14:tracePt t="195813" x="7600950" y="3232150"/>
          <p14:tracePt t="195829" x="7581900" y="3200400"/>
          <p14:tracePt t="195845" x="7556500" y="3155950"/>
          <p14:tracePt t="195862" x="7512050" y="3105150"/>
          <p14:tracePt t="195879" x="7442200" y="3041650"/>
          <p14:tracePt t="195895" x="7340600" y="2959100"/>
          <p14:tracePt t="195912" x="7239000" y="2870200"/>
          <p14:tracePt t="195929" x="7150100" y="2794000"/>
          <p14:tracePt t="195945" x="7054850" y="2736850"/>
          <p14:tracePt t="195963" x="6978650" y="2679700"/>
          <p14:tracePt t="195979" x="6934200" y="2660650"/>
          <p14:tracePt t="195995" x="6902450" y="2641600"/>
          <p14:tracePt t="196012" x="6889750" y="2635250"/>
          <p14:tracePt t="196028" x="6883400" y="2628900"/>
          <p14:tracePt t="196201" x="6870700" y="2628900"/>
          <p14:tracePt t="196208" x="6838950" y="2635250"/>
          <p14:tracePt t="196218" x="6813550" y="2641600"/>
          <p14:tracePt t="196229" x="6705600" y="2673350"/>
          <p14:tracePt t="196248" x="6578600" y="2679700"/>
          <p14:tracePt t="196262" x="6451600" y="2698750"/>
          <p14:tracePt t="196278" x="6311900" y="2698750"/>
          <p14:tracePt t="196295" x="6140450" y="2698750"/>
          <p14:tracePt t="196312" x="6013450" y="2698750"/>
          <p14:tracePt t="196328" x="5930900" y="2698750"/>
          <p14:tracePt t="196345" x="5918200" y="2698750"/>
          <p14:tracePt t="196702" x="5924550" y="2698750"/>
          <p14:tracePt t="196710" x="5949950" y="2698750"/>
          <p14:tracePt t="196718" x="5988050" y="2692400"/>
          <p14:tracePt t="196728" x="6032500" y="2686050"/>
          <p14:tracePt t="196745" x="6096000" y="2679700"/>
          <p14:tracePt t="196762" x="6153150" y="2679700"/>
          <p14:tracePt t="196779" x="6223000" y="2679700"/>
          <p14:tracePt t="196795" x="6292850" y="2679700"/>
          <p14:tracePt t="196813" x="6369050" y="2679700"/>
          <p14:tracePt t="196829" x="6381750" y="2679700"/>
          <p14:tracePt t="196845" x="6413500" y="2679700"/>
          <p14:tracePt t="196862" x="6432550" y="2679700"/>
          <p14:tracePt t="196878" x="6457950" y="2679700"/>
          <p14:tracePt t="196895" x="6470650" y="2686050"/>
          <p14:tracePt t="196912" x="6496050" y="2686050"/>
          <p14:tracePt t="196929" x="6546850" y="2698750"/>
          <p14:tracePt t="196945" x="6597650" y="2698750"/>
          <p14:tracePt t="196964" x="6648450" y="2698750"/>
          <p14:tracePt t="196978" x="6711950" y="2698750"/>
          <p14:tracePt t="196997" x="6800850" y="2673350"/>
          <p14:tracePt t="197011" x="6819900" y="2667000"/>
          <p14:tracePt t="197028" x="6870700" y="2660650"/>
          <p14:tracePt t="197045" x="6921500" y="2660650"/>
          <p14:tracePt t="197061" x="6940550" y="2647950"/>
          <p14:tracePt t="197078" x="6965950" y="2647950"/>
          <p14:tracePt t="197095" x="6972300" y="2647950"/>
          <p14:tracePt t="197672" x="6965950" y="2647950"/>
          <p14:tracePt t="197687" x="6946900" y="2647950"/>
          <p14:tracePt t="197694" x="6934200" y="2654300"/>
          <p14:tracePt t="197702" x="6927850" y="2667000"/>
          <p14:tracePt t="197713" x="6908800" y="2673350"/>
          <p14:tracePt t="197728" x="6858000" y="2717800"/>
          <p14:tracePt t="197746" x="6775450" y="2774950"/>
          <p14:tracePt t="197762" x="6673850" y="2863850"/>
          <p14:tracePt t="197778" x="6572250" y="2984500"/>
          <p14:tracePt t="197795" x="6477000" y="3105150"/>
          <p14:tracePt t="197812" x="6419850" y="3219450"/>
          <p14:tracePt t="197829" x="6369050" y="3340100"/>
          <p14:tracePt t="197845" x="6261100" y="3549650"/>
          <p14:tracePt t="197862" x="6178550" y="3689350"/>
          <p14:tracePt t="197879" x="6115050" y="3778250"/>
          <p14:tracePt t="197895" x="6064250" y="3835400"/>
          <p14:tracePt t="197911" x="6019800" y="3867150"/>
          <p14:tracePt t="197928" x="5988050" y="3879850"/>
          <p14:tracePt t="197945" x="5943600" y="3886200"/>
          <p14:tracePt t="197965" x="5829300" y="3905250"/>
          <p14:tracePt t="197979" x="5791200" y="3911600"/>
          <p14:tracePt t="197998" x="5575300" y="3924300"/>
          <p14:tracePt t="198012" x="5499100" y="3924300"/>
          <p14:tracePt t="198028" x="5340350" y="3924300"/>
          <p14:tracePt t="198045" x="5111750" y="3924300"/>
          <p14:tracePt t="198061" x="4978400" y="3924300"/>
          <p14:tracePt t="198078" x="4845050" y="3924300"/>
          <p14:tracePt t="198095" x="4743450" y="3924300"/>
          <p14:tracePt t="198112" x="4654550" y="3924300"/>
          <p14:tracePt t="198129" x="4610100" y="3911600"/>
          <p14:tracePt t="198145" x="4584700" y="3911600"/>
          <p14:tracePt t="198222" x="4572000" y="3911600"/>
          <p14:tracePt t="198231" x="4559300" y="3911600"/>
          <p14:tracePt t="198238" x="4533900" y="3917950"/>
          <p14:tracePt t="198247" x="4495800" y="3937000"/>
          <p14:tracePt t="198261" x="4425950" y="3975100"/>
          <p14:tracePt t="198278" x="4337050" y="4013200"/>
          <p14:tracePt t="198295" x="4254500" y="4051300"/>
          <p14:tracePt t="198311" x="4171950" y="4102100"/>
          <p14:tracePt t="198329" x="4121150" y="4140200"/>
          <p14:tracePt t="198345" x="4095750" y="4165600"/>
          <p14:tracePt t="198362" x="4051300" y="4191000"/>
          <p14:tracePt t="198382" x="4000500" y="4222750"/>
          <p14:tracePt t="198395" x="3987800" y="4235450"/>
          <p14:tracePt t="198411" x="3968750" y="4235450"/>
          <p14:tracePt t="198428" x="3962400" y="4241800"/>
          <p14:tracePt t="199968" x="3956050" y="4241800"/>
          <p14:tracePt t="199974" x="3968750" y="4222750"/>
          <p14:tracePt t="199982" x="4025900" y="4197350"/>
          <p14:tracePt t="199995" x="4076700" y="4171950"/>
          <p14:tracePt t="200011" x="4191000" y="4108450"/>
          <p14:tracePt t="200029" x="4394200" y="4025900"/>
          <p14:tracePt t="200044" x="4540250" y="3975100"/>
          <p14:tracePt t="200061" x="4787900" y="3917950"/>
          <p14:tracePt t="200078" x="5060950" y="3892550"/>
          <p14:tracePt t="200095" x="5473700" y="3835400"/>
          <p14:tracePt t="200112" x="5835650" y="3784600"/>
          <p14:tracePt t="200132" x="6254750" y="3733800"/>
          <p14:tracePt t="200145" x="6673850" y="3657600"/>
          <p14:tracePt t="200161" x="6965950" y="3613150"/>
          <p14:tracePt t="200178" x="7169150" y="3549650"/>
          <p14:tracePt t="200194" x="7302500" y="3479800"/>
          <p14:tracePt t="200214" x="7429500" y="3365500"/>
          <p14:tracePt t="200229" x="7461250" y="3295650"/>
          <p14:tracePt t="200246" x="7480300" y="3213100"/>
          <p14:tracePt t="200261" x="7512050" y="3117850"/>
          <p14:tracePt t="200278" x="7537450" y="3003550"/>
          <p14:tracePt t="200295" x="7588250" y="2863850"/>
          <p14:tracePt t="200311" x="7645400" y="2755900"/>
          <p14:tracePt t="200328" x="7715250" y="2641600"/>
          <p14:tracePt t="200345" x="7797800" y="2552700"/>
          <p14:tracePt t="200361" x="7842250" y="2482850"/>
          <p14:tracePt t="200380" x="7874000" y="2438400"/>
          <p14:tracePt t="200395" x="7886700" y="2425700"/>
          <p14:tracePt t="200411" x="7931150" y="2413000"/>
          <p14:tracePt t="200428" x="8007350" y="2374900"/>
          <p14:tracePt t="200445" x="8077200" y="2336800"/>
          <p14:tracePt t="200465" x="8108950" y="2311400"/>
          <p14:tracePt t="200479" x="8172450" y="2266950"/>
          <p14:tracePt t="200498" x="8210550" y="2228850"/>
          <p14:tracePt t="200512" x="8242300" y="2184400"/>
          <p14:tracePt t="200528" x="8280400" y="2127250"/>
          <p14:tracePt t="200545" x="8305800" y="2051050"/>
          <p14:tracePt t="200562" x="8337550" y="1974850"/>
          <p14:tracePt t="200565" x="8343900" y="1930400"/>
          <p14:tracePt t="200578" x="8350250" y="1892300"/>
          <p14:tracePt t="200595" x="8375650" y="1835150"/>
          <p14:tracePt t="200612" x="8388350" y="1784350"/>
          <p14:tracePt t="200628" x="8394700" y="1758950"/>
          <p14:tracePt t="200645" x="8401050" y="1752600"/>
          <p14:tracePt t="200715" x="8401050" y="1778000"/>
          <p14:tracePt t="200719" x="8401050" y="1835150"/>
          <p14:tracePt t="200729" x="8401050" y="1905000"/>
          <p14:tracePt t="200744" x="8401050" y="2070100"/>
          <p14:tracePt t="200762" x="8401050" y="2247900"/>
          <p14:tracePt t="200778" x="8401050" y="2419350"/>
          <p14:tracePt t="200794" x="8401050" y="2578100"/>
          <p14:tracePt t="200811" x="8401050" y="2705100"/>
          <p14:tracePt t="200828" x="8401050" y="2813050"/>
          <p14:tracePt t="200845" x="8401050" y="2908300"/>
          <p14:tracePt t="200861" x="8401050" y="3009900"/>
          <p14:tracePt t="200880" x="8407400" y="3041650"/>
          <p14:tracePt t="200895" x="8413750" y="3092450"/>
          <p14:tracePt t="200911" x="8420100" y="3136900"/>
          <p14:tracePt t="200928" x="8432800" y="3175000"/>
          <p14:tracePt t="200945" x="8439150" y="3200400"/>
          <p14:tracePt t="200964" x="8445500" y="3219450"/>
          <p14:tracePt t="200979" x="8445500" y="3225800"/>
          <p14:tracePt t="200994" x="8445500" y="3238500"/>
          <p14:tracePt t="201011" x="8445500" y="3276600"/>
          <p14:tracePt t="201029" x="8445500" y="3390900"/>
          <p14:tracePt t="201045" x="8445500" y="3422650"/>
          <p14:tracePt t="201061" x="8445500" y="3467100"/>
          <p14:tracePt t="201232" x="8445500" y="3460750"/>
          <p14:tracePt t="201238" x="8445500" y="3454400"/>
          <p14:tracePt t="201248" x="8439150" y="3448050"/>
          <p14:tracePt t="201261" x="8432800" y="3429000"/>
          <p14:tracePt t="201278" x="8413750" y="3384550"/>
          <p14:tracePt t="201294" x="8394700" y="3340100"/>
          <p14:tracePt t="201311" x="8369300" y="3276600"/>
          <p14:tracePt t="201328" x="8337550" y="3213100"/>
          <p14:tracePt t="201345" x="8305800" y="3162300"/>
          <p14:tracePt t="201362" x="8280400" y="3130550"/>
          <p14:tracePt t="201378" x="8242300" y="3092450"/>
          <p14:tracePt t="201395" x="8191500" y="3067050"/>
          <p14:tracePt t="201411" x="8140700" y="3035300"/>
          <p14:tracePt t="201429" x="8070850" y="2984500"/>
          <p14:tracePt t="201445" x="8064500" y="2978150"/>
          <p14:tracePt t="201466" x="8026400" y="2933700"/>
          <p14:tracePt t="201478" x="8007350" y="2908300"/>
          <p14:tracePt t="201498" x="8001000" y="2889250"/>
          <p14:tracePt t="201511" x="7988300" y="2870200"/>
          <p14:tracePt t="201528" x="7981950" y="2851150"/>
          <p14:tracePt t="201545" x="7962900" y="2832100"/>
          <p14:tracePt t="201561" x="7943850" y="2813050"/>
          <p14:tracePt t="201578" x="7918450" y="2794000"/>
          <p14:tracePt t="201595" x="7899400" y="2781300"/>
          <p14:tracePt t="201611" x="7874000" y="2768600"/>
          <p14:tracePt t="201631" x="7848600" y="2755900"/>
          <p14:tracePt t="201645" x="7842250" y="2755900"/>
          <p14:tracePt t="201662" x="7816850" y="2743200"/>
          <p14:tracePt t="201678" x="7816850" y="2736850"/>
          <p14:tracePt t="203128" x="7835900" y="2736850"/>
          <p14:tracePt t="203138" x="7854950" y="2743200"/>
          <p14:tracePt t="203145" x="7880350" y="2743200"/>
          <p14:tracePt t="203161" x="7924800" y="2743200"/>
          <p14:tracePt t="203178" x="7969250" y="2749550"/>
          <p14:tracePt t="203194" x="8013700" y="2762250"/>
          <p14:tracePt t="203214" x="8070850" y="2768600"/>
          <p14:tracePt t="203228" x="8089900" y="2768600"/>
          <p14:tracePt t="203248" x="8128000" y="2768600"/>
          <p14:tracePt t="203261" x="8153400" y="2768600"/>
          <p14:tracePt t="203278" x="8178800" y="2768600"/>
          <p14:tracePt t="203295" x="8204200" y="2768600"/>
          <p14:tracePt t="203312" x="8216900" y="2768600"/>
          <p14:tracePt t="203328" x="8223250" y="2768600"/>
          <p14:tracePt t="203345" x="8235950" y="2768600"/>
          <p14:tracePt t="203576" x="8242300" y="2781300"/>
          <p14:tracePt t="203585" x="8242300" y="2787650"/>
          <p14:tracePt t="203594" x="8235950" y="2800350"/>
          <p14:tracePt t="203611" x="8204200" y="2819400"/>
          <p14:tracePt t="203628" x="8134350" y="2844800"/>
          <p14:tracePt t="203644" x="8058150" y="2844800"/>
          <p14:tracePt t="203661" x="7905750" y="2844800"/>
          <p14:tracePt t="203678" x="7797800" y="2832100"/>
          <p14:tracePt t="203694" x="7708900" y="2806700"/>
          <p14:tracePt t="203713" x="7677150" y="2800350"/>
          <p14:tracePt t="203728" x="7664450" y="2794000"/>
          <p14:tracePt t="203745" x="7658100" y="2794000"/>
          <p14:tracePt t="203782" x="7651750" y="2794000"/>
          <p14:tracePt t="203799" x="7645400" y="2794000"/>
          <p14:tracePt t="203937" x="7639050" y="2794000"/>
          <p14:tracePt t="204016" x="7645400" y="2781300"/>
          <p14:tracePt t="204027" x="7664450" y="2774950"/>
          <p14:tracePt t="204030" x="7670800" y="2774950"/>
          <p14:tracePt t="204045" x="7683500" y="2774950"/>
          <p14:tracePt t="204061" x="7727950" y="2755900"/>
          <p14:tracePt t="204078" x="7740650" y="2749550"/>
          <p14:tracePt t="204496" x="7747000" y="2749550"/>
          <p14:tracePt t="204502" x="7753350" y="2749550"/>
          <p14:tracePt t="204518" x="7766050" y="2749550"/>
          <p14:tracePt t="204527" x="7778750" y="2749550"/>
          <p14:tracePt t="204545" x="7835900" y="2749550"/>
          <p14:tracePt t="204561" x="7912100" y="2749550"/>
          <p14:tracePt t="204568" x="7950200" y="2749550"/>
          <p14:tracePt t="204578" x="7994650" y="2749550"/>
          <p14:tracePt t="204594" x="8058150" y="2749550"/>
          <p14:tracePt t="204611" x="8096250" y="2749550"/>
          <p14:tracePt t="204628" x="8128000" y="2749550"/>
          <p14:tracePt t="204645" x="8147050" y="2749550"/>
          <p14:tracePt t="204661" x="8153400" y="2749550"/>
          <p14:tracePt t="204678" x="8166100" y="2749550"/>
          <p14:tracePt t="204694" x="8191500" y="2749550"/>
          <p14:tracePt t="204713" x="8223250" y="2749550"/>
          <p14:tracePt t="204728" x="8267700" y="2749550"/>
          <p14:tracePt t="204746" x="8312150" y="2749550"/>
          <p14:tracePt t="204761" x="8337550" y="2749550"/>
          <p14:tracePt t="204778" x="8343900" y="2749550"/>
          <p14:tracePt t="205155" x="8343900" y="2755900"/>
          <p14:tracePt t="205161" x="8331200" y="2768600"/>
          <p14:tracePt t="205177" x="8280400" y="2781300"/>
          <p14:tracePt t="205194" x="8191500" y="2806700"/>
          <p14:tracePt t="205214" x="8102600" y="2813050"/>
          <p14:tracePt t="205228" x="8077200" y="2819400"/>
          <p14:tracePt t="205247" x="8070850" y="2819400"/>
          <p14:tracePt t="205481" x="8064500" y="2819400"/>
          <p14:tracePt t="205486" x="8064500" y="2813050"/>
          <p14:tracePt t="205495" x="8064500" y="2806700"/>
          <p14:tracePt t="205511" x="8083550" y="2787650"/>
          <p14:tracePt t="205527" x="8089900" y="2781300"/>
          <p14:tracePt t="205544" x="8108950" y="2774950"/>
          <p14:tracePt t="205561" x="8115300" y="2768600"/>
          <p14:tracePt t="205565" x="8121650" y="2768600"/>
          <p14:tracePt t="205594" x="8128000" y="2768600"/>
          <p14:tracePt t="205672" x="8134350" y="2762250"/>
          <p14:tracePt t="205716" x="8147050" y="2755900"/>
          <p14:tracePt t="205733" x="8147050" y="2749550"/>
          <p14:tracePt t="205744" x="8153400" y="2749550"/>
          <p14:tracePt t="205765" x="8153400" y="2743200"/>
          <p14:tracePt t="206208" x="8159750" y="2743200"/>
          <p14:tracePt t="206219" x="8166100" y="2743200"/>
          <p14:tracePt t="206231" x="8178800" y="2743200"/>
          <p14:tracePt t="206248" x="8191500" y="2743200"/>
          <p14:tracePt t="206261" x="8204200" y="2755900"/>
          <p14:tracePt t="206277" x="8210550" y="2762250"/>
          <p14:tracePt t="206294" x="8223250" y="2768600"/>
          <p14:tracePt t="206558" x="8235950" y="2768600"/>
          <p14:tracePt t="206565" x="8242300" y="2768600"/>
          <p14:tracePt t="206577" x="8248650" y="2768600"/>
          <p14:tracePt t="206702" x="8255000" y="2774950"/>
          <p14:tracePt t="206713" x="8261350" y="2774950"/>
          <p14:tracePt t="206816" x="8267700" y="2774950"/>
          <p14:tracePt t="206827" x="8280400" y="2774950"/>
          <p14:tracePt t="206833" x="8286750" y="2774950"/>
          <p14:tracePt t="206844" x="8299450" y="2774950"/>
          <p14:tracePt t="206861" x="8324850" y="2774950"/>
          <p14:tracePt t="206879" x="8356600" y="2774950"/>
          <p14:tracePt t="206894" x="8375650" y="2762250"/>
          <p14:tracePt t="206911" x="8388350" y="2762250"/>
          <p14:tracePt t="206927" x="8394700" y="2755900"/>
          <p14:tracePt t="206945" x="8401050" y="2755900"/>
          <p14:tracePt t="207058" x="8407400" y="2755900"/>
          <p14:tracePt t="207065" x="8413750" y="2755900"/>
          <p14:tracePt t="207080" x="8426450" y="2755900"/>
          <p14:tracePt t="207094" x="8432800" y="2755900"/>
          <p14:tracePt t="207111" x="8458200" y="2762250"/>
          <p14:tracePt t="207129" x="8477250" y="2762250"/>
          <p14:tracePt t="207145" x="8502650" y="2768600"/>
          <p14:tracePt t="207161" x="8515350" y="2768600"/>
          <p14:tracePt t="207178" x="8534400" y="2768600"/>
          <p14:tracePt t="207194" x="8540750" y="2768600"/>
          <p14:tracePt t="207213" x="8559800" y="2768600"/>
          <p14:tracePt t="207247" x="8572500" y="2768600"/>
          <p14:tracePt t="207286" x="8578850" y="2768600"/>
          <p14:tracePt t="207326" x="8585200" y="2768600"/>
          <p14:tracePt t="208166" x="8591550" y="2774950"/>
          <p14:tracePt t="208183" x="8578850" y="2774950"/>
          <p14:tracePt t="208189" x="8553450" y="2781300"/>
          <p14:tracePt t="208199" x="8540750" y="2794000"/>
          <p14:tracePt t="208211" x="8521700" y="2794000"/>
          <p14:tracePt t="208228" x="8477250" y="2806700"/>
          <p14:tracePt t="208244" x="8420100" y="2825750"/>
          <p14:tracePt t="208261" x="8312150" y="2876550"/>
          <p14:tracePt t="208277" x="8229600" y="2914650"/>
          <p14:tracePt t="208294" x="8134350" y="2952750"/>
          <p14:tracePt t="208310" x="7994650" y="3009900"/>
          <p14:tracePt t="208327" x="7842250" y="3073400"/>
          <p14:tracePt t="208344" x="7594600" y="3187700"/>
          <p14:tracePt t="208360" x="7353300" y="3282950"/>
          <p14:tracePt t="208377" x="7131050" y="3384550"/>
          <p14:tracePt t="208394" x="6902450" y="3492500"/>
          <p14:tracePt t="208410" x="6718300" y="3600450"/>
          <p14:tracePt t="208427" x="6534150" y="3708400"/>
          <p14:tracePt t="208444" x="6362700" y="3803650"/>
          <p14:tracePt t="208460" x="6026150" y="4000500"/>
          <p14:tracePt t="208478" x="5778500" y="4140200"/>
          <p14:tracePt t="208494" x="5549900" y="4292600"/>
          <p14:tracePt t="208510" x="5365750" y="4445000"/>
          <p14:tracePt t="208527" x="5187950" y="4578350"/>
          <p14:tracePt t="208544" x="5080000" y="4660900"/>
          <p14:tracePt t="208560" x="4984750" y="4730750"/>
          <p14:tracePt t="208577" x="4902200" y="4794250"/>
          <p14:tracePt t="208594" x="4826000" y="4889500"/>
          <p14:tracePt t="208610" x="4781550" y="4972050"/>
          <p14:tracePt t="208627" x="4718050" y="5054600"/>
          <p14:tracePt t="208644" x="4654550" y="5137150"/>
          <p14:tracePt t="208660" x="4495800" y="5289550"/>
          <p14:tracePt t="208677" x="4375150" y="5391150"/>
          <p14:tracePt t="208694" x="4260850" y="5486400"/>
          <p14:tracePt t="208711" x="4133850" y="5575300"/>
          <p14:tracePt t="208727" x="4000500" y="5670550"/>
          <p14:tracePt t="208744" x="3898900" y="5746750"/>
          <p14:tracePt t="208760" x="3778250" y="5803900"/>
          <p14:tracePt t="208777" x="3689350" y="5848350"/>
          <p14:tracePt t="208794" x="3606800" y="5880100"/>
          <p14:tracePt t="208810" x="3562350" y="5905500"/>
          <p14:tracePt t="208827" x="3543300" y="5911850"/>
          <p14:tracePt t="208844" x="3530600" y="5911850"/>
          <p14:tracePt t="208860" x="3524250" y="5918200"/>
          <p14:tracePt t="208901" x="3524250" y="5924550"/>
          <p14:tracePt t="208909" x="3517900" y="5924550"/>
          <p14:tracePt t="208918" x="3511550" y="5924550"/>
          <p14:tracePt t="208927" x="3505200" y="5924550"/>
          <p14:tracePt t="208943" x="3492500" y="5930900"/>
          <p14:tracePt t="208962" x="3486150" y="5930900"/>
          <p14:tracePt t="208978" x="3467100" y="5930900"/>
          <p14:tracePt t="208993" x="3454400" y="5930900"/>
          <p14:tracePt t="209110" x="3448050" y="5930900"/>
          <p14:tracePt t="209250" x="3441700" y="5930900"/>
          <p14:tracePt t="209273" x="3441700" y="5924550"/>
          <p14:tracePt t="209281" x="3435350" y="5918200"/>
          <p14:tracePt t="209294" x="3429000" y="5905500"/>
          <p14:tracePt t="209311" x="3422650" y="5886450"/>
          <p14:tracePt t="209327" x="3409950" y="5873750"/>
          <p14:tracePt t="209344" x="3390900" y="5835650"/>
          <p14:tracePt t="209361" x="3371850" y="5816600"/>
          <p14:tracePt t="209380" x="3352800" y="5784850"/>
          <p14:tracePt t="209394" x="3340100" y="5765800"/>
          <p14:tracePt t="209411" x="3340100" y="5753100"/>
          <p14:tracePt t="209427" x="3333750" y="5746750"/>
          <p14:tracePt t="209560" x="3333750" y="5734050"/>
          <p14:tracePt t="210001" x="3321050" y="5715000"/>
          <p14:tracePt t="210006" x="3308350" y="5708650"/>
          <p14:tracePt t="210015" x="3308350" y="5702300"/>
          <p14:tracePt t="210027" x="3295650" y="5689600"/>
          <p14:tracePt t="210044" x="3289300" y="5683250"/>
          <p14:tracePt t="210060" x="3282950" y="5664200"/>
          <p14:tracePt t="210063" x="3276600" y="5664200"/>
          <p14:tracePt t="210078" x="3276600" y="5651500"/>
          <p14:tracePt t="210094" x="3276600" y="5632450"/>
          <p14:tracePt t="210110" x="3263900" y="5613400"/>
          <p14:tracePt t="210129" x="3263900" y="5607050"/>
          <p14:tracePt t="210144" x="3257550" y="5594350"/>
          <p14:tracePt t="210160" x="3257550" y="5588000"/>
          <p14:tracePt t="211221" x="3251200" y="5581650"/>
          <p14:tracePt t="211237" x="3232150" y="5581650"/>
          <p14:tracePt t="211245" x="3232150" y="5588000"/>
          <p14:tracePt t="211262" x="3232150" y="5594350"/>
          <p14:tracePt t="211277" x="3225800" y="5594350"/>
          <p14:tracePt t="211309" x="3219450" y="5594350"/>
          <p14:tracePt t="211382" x="3219450" y="5600700"/>
          <p14:tracePt t="211406" x="3213100" y="5607050"/>
          <p14:tracePt t="211439" x="3206750" y="5607050"/>
          <p14:tracePt t="211470" x="3200400" y="5607050"/>
          <p14:tracePt t="211549" x="3194050" y="5607050"/>
          <p14:tracePt t="212360" x="3194050" y="5600700"/>
          <p14:tracePt t="212371" x="3194050" y="5588000"/>
          <p14:tracePt t="212376" x="3194050" y="5575300"/>
          <p14:tracePt t="212394" x="3187700" y="5537200"/>
          <p14:tracePt t="212410" x="3181350" y="5518150"/>
          <p14:tracePt t="212427" x="3155950" y="5486400"/>
          <p14:tracePt t="212444" x="3143250" y="5473700"/>
          <p14:tracePt t="212462" x="3117850" y="5454650"/>
          <p14:tracePt t="212477" x="3105150" y="5448300"/>
          <p14:tracePt t="228344" x="3079750" y="5435600"/>
          <p14:tracePt t="228354" x="3009900" y="5403850"/>
          <p14:tracePt t="228358" x="2971800" y="5378450"/>
          <p14:tracePt t="228377" x="2933700" y="5327650"/>
          <p14:tracePt t="228392" x="2908300" y="5314950"/>
          <p14:tracePt t="228409" x="2876550" y="5314950"/>
          <p14:tracePt t="228426" x="2832100" y="5314950"/>
          <p14:tracePt t="228442" x="2800350" y="5314950"/>
          <p14:tracePt t="228459" x="2749550" y="5314950"/>
          <p14:tracePt t="228478" x="2686050" y="5346700"/>
          <p14:tracePt t="228495" x="2647950" y="5372100"/>
          <p14:tracePt t="228509" x="2616200" y="5403850"/>
          <p14:tracePt t="228526" x="2603500" y="5416550"/>
          <p14:tracePt t="228542" x="2584450" y="5435600"/>
          <p14:tracePt t="228559" x="2527300" y="5461000"/>
          <p14:tracePt t="228575" x="2425700" y="5492750"/>
          <p14:tracePt t="228592" x="2273300" y="5543550"/>
          <p14:tracePt t="228609" x="2070100" y="5594350"/>
          <p14:tracePt t="228628" x="1879600" y="5657850"/>
          <p14:tracePt t="228642" x="1714500" y="5702300"/>
          <p14:tracePt t="228659" x="1600200" y="5727700"/>
          <p14:tracePt t="228676" x="1504950" y="5746750"/>
          <p14:tracePt t="228693" x="1441450" y="5759450"/>
          <p14:tracePt t="228709" x="1397000" y="5759450"/>
          <p14:tracePt t="228726" x="1377950" y="5759450"/>
          <p14:tracePt t="228744" x="1358900" y="5753100"/>
          <p14:tracePt t="228760" x="1320800" y="5695950"/>
          <p14:tracePt t="228778" x="1289050" y="5600700"/>
          <p14:tracePt t="228792" x="1244600" y="5511800"/>
          <p14:tracePt t="228882" x="1238250" y="5511800"/>
          <p14:tracePt t="228904" x="1250950" y="5511800"/>
          <p14:tracePt t="228910" x="1263650" y="5511800"/>
          <p14:tracePt t="228918" x="1282700" y="5511800"/>
          <p14:tracePt t="228927" x="1301750" y="5511800"/>
          <p14:tracePt t="228942" x="1346200" y="5511800"/>
          <p14:tracePt t="228959" x="1428750" y="5511800"/>
          <p14:tracePt t="228975" x="1517650" y="5530850"/>
          <p14:tracePt t="228994" x="1625600" y="5543550"/>
          <p14:tracePt t="229009" x="1752600" y="5568950"/>
          <p14:tracePt t="229026" x="1911350" y="5594350"/>
          <p14:tracePt t="229042" x="2101850" y="5594350"/>
          <p14:tracePt t="229059" x="2266950" y="5594350"/>
          <p14:tracePt t="229062" x="2343150" y="5594350"/>
          <p14:tracePt t="229075" x="2406650" y="5588000"/>
          <p14:tracePt t="229092" x="2520950" y="5537200"/>
          <p14:tracePt t="229109" x="2559050" y="5511800"/>
          <p14:tracePt t="229128" x="2571750" y="5499100"/>
          <p14:tracePt t="229142" x="2571750" y="5492750"/>
          <p14:tracePt t="229159" x="2571750" y="5480050"/>
          <p14:tracePt t="229175" x="2571750" y="5461000"/>
          <p14:tracePt t="229192" x="2578100" y="5435600"/>
          <p14:tracePt t="229209" x="2584450" y="5397500"/>
          <p14:tracePt t="229227" x="2597150" y="5365750"/>
          <p14:tracePt t="229245" x="2622550" y="5314950"/>
          <p14:tracePt t="229259" x="2660650" y="5276850"/>
          <p14:tracePt t="229280" x="2711450" y="5162550"/>
          <p14:tracePt t="229293" x="2749550" y="5124450"/>
          <p14:tracePt t="229309" x="2762250" y="5111750"/>
          <p14:tracePt t="229482" x="2762250" y="5105400"/>
          <p14:tracePt t="229507" x="2755900" y="5105400"/>
          <p14:tracePt t="229574" x="2749550" y="5105400"/>
          <p14:tracePt t="229582" x="2743200" y="5105400"/>
          <p14:tracePt t="229592" x="2736850" y="5105400"/>
          <p14:tracePt t="229608" x="2692400" y="5105400"/>
          <p14:tracePt t="229626" x="2667000" y="5111750"/>
          <p14:tracePt t="229642" x="2641600" y="5118100"/>
          <p14:tracePt t="229659" x="2616200" y="5118100"/>
          <p14:tracePt t="229676" x="2571750" y="5118100"/>
          <p14:tracePt t="229693" x="2520950" y="5130800"/>
          <p14:tracePt t="229709" x="2495550" y="5137150"/>
          <p14:tracePt t="229726" x="2476500" y="5137150"/>
          <p14:tracePt t="229745" x="2476500" y="5143500"/>
          <p14:tracePt t="229759" x="2470150" y="5143500"/>
          <p14:tracePt t="229778" x="2457450" y="5149850"/>
          <p14:tracePt t="229792" x="2451100" y="5156200"/>
          <p14:tracePt t="229808" x="2444750" y="5162550"/>
          <p14:tracePt t="229912" x="2438400" y="5162550"/>
          <p14:tracePt t="229936" x="2444750" y="5175250"/>
          <p14:tracePt t="229944" x="2451100" y="5181600"/>
          <p14:tracePt t="229952" x="2457450" y="5187950"/>
          <p14:tracePt t="229959" x="2463800" y="5187950"/>
          <p14:tracePt t="229976" x="2482850" y="5200650"/>
          <p14:tracePt t="229993" x="2520950" y="5207000"/>
          <p14:tracePt t="230009" x="2571750" y="5219700"/>
          <p14:tracePt t="230025" x="2628900" y="5232400"/>
          <p14:tracePt t="230042" x="2686050" y="5257800"/>
          <p14:tracePt t="230058" x="2717800" y="5264150"/>
          <p14:tracePt t="230061" x="2730500" y="5264150"/>
          <p14:tracePt t="230075" x="2736850" y="5264150"/>
          <p14:tracePt t="230092" x="2755900" y="5264150"/>
          <p14:tracePt t="230109" x="2781300" y="5264150"/>
          <p14:tracePt t="230126" x="2825750" y="5264150"/>
          <p14:tracePt t="230143" x="2844800" y="5264150"/>
          <p14:tracePt t="230159" x="2876550" y="5264150"/>
          <p14:tracePt t="230176" x="2914650" y="5245100"/>
          <p14:tracePt t="230192" x="2940050" y="5219700"/>
          <p14:tracePt t="230209" x="2959100" y="5181600"/>
          <p14:tracePt t="230226" x="2978150" y="5162550"/>
          <p14:tracePt t="230243" x="2997200" y="5137150"/>
          <p14:tracePt t="230259" x="3003550" y="5118100"/>
          <p14:tracePt t="230275" x="3016250" y="5105400"/>
          <p14:tracePt t="230292" x="3022600" y="5073650"/>
          <p14:tracePt t="230309" x="3022600" y="5060950"/>
          <p14:tracePt t="230325" x="3035300" y="5035550"/>
          <p14:tracePt t="230342" x="3035300" y="5010150"/>
          <p14:tracePt t="230359" x="3035300" y="4984750"/>
          <p14:tracePt t="230376" x="3035300" y="4965700"/>
          <p14:tracePt t="230393" x="3035300" y="4940300"/>
          <p14:tracePt t="230409" x="3035300" y="4914900"/>
          <p14:tracePt t="230425" x="3035300" y="4895850"/>
          <p14:tracePt t="230442" x="3035300" y="4876800"/>
          <p14:tracePt t="230459" x="3035300" y="4864100"/>
          <p14:tracePt t="230475" x="3028950" y="4851400"/>
          <p14:tracePt t="230494" x="3028950" y="4832350"/>
          <p14:tracePt t="230509" x="3016250" y="4819650"/>
          <p14:tracePt t="230529" x="2997200" y="4800600"/>
          <p14:tracePt t="230542" x="2984500" y="4775200"/>
          <p14:tracePt t="230559" x="2971800" y="4762500"/>
          <p14:tracePt t="230576" x="2946400" y="4749800"/>
          <p14:tracePt t="230592" x="2921000" y="4737100"/>
          <p14:tracePt t="230609" x="2889250" y="4737100"/>
          <p14:tracePt t="230625" x="2863850" y="4737100"/>
          <p14:tracePt t="230642" x="2851150" y="4737100"/>
          <p14:tracePt t="230659" x="2819400" y="4737100"/>
          <p14:tracePt t="230676" x="2800350" y="4737100"/>
          <p14:tracePt t="230692" x="2787650" y="4737100"/>
          <p14:tracePt t="230709" x="2755900" y="4737100"/>
          <p14:tracePt t="230725" x="2705100" y="4737100"/>
          <p14:tracePt t="230745" x="2679700" y="4737100"/>
          <p14:tracePt t="230759" x="2635250" y="4737100"/>
          <p14:tracePt t="230779" x="2603500" y="4749800"/>
          <p14:tracePt t="230792" x="2578100" y="4756150"/>
          <p14:tracePt t="230809" x="2540000" y="4775200"/>
          <p14:tracePt t="230825" x="2508250" y="4781550"/>
          <p14:tracePt t="230842" x="2476500" y="4806950"/>
          <p14:tracePt t="230858" x="2444750" y="4819650"/>
          <p14:tracePt t="230878" x="2413000" y="4838700"/>
          <p14:tracePt t="230893" x="2393950" y="4851400"/>
          <p14:tracePt t="230909" x="2393950" y="4857750"/>
          <p14:tracePt t="230926" x="2374900" y="4876800"/>
          <p14:tracePt t="230942" x="2368550" y="4883150"/>
          <p14:tracePt t="230959" x="2355850" y="4895850"/>
          <p14:tracePt t="230975" x="2355850" y="4908550"/>
          <p14:tracePt t="230994" x="2349500" y="4927600"/>
          <p14:tracePt t="231009" x="2349500" y="4959350"/>
          <p14:tracePt t="231026" x="2349500" y="4991100"/>
          <p14:tracePt t="231042" x="2349500" y="5022850"/>
          <p14:tracePt t="231059" x="2349500" y="5060950"/>
          <p14:tracePt t="231061" x="2349500" y="5086350"/>
          <p14:tracePt t="231075" x="2355850" y="5099050"/>
          <p14:tracePt t="231092" x="2387600" y="5149850"/>
          <p14:tracePt t="231108" x="2432050" y="5194300"/>
          <p14:tracePt t="231127" x="2444750" y="5207000"/>
          <p14:tracePt t="231142" x="2482850" y="5219700"/>
          <p14:tracePt t="231159" x="2514600" y="5226050"/>
          <p14:tracePt t="231175" x="2546350" y="5238750"/>
          <p14:tracePt t="231192" x="2578100" y="5245100"/>
          <p14:tracePt t="231209" x="2616200" y="5257800"/>
          <p14:tracePt t="231225" x="2654300" y="5270500"/>
          <p14:tracePt t="231243" x="2705100" y="5283200"/>
          <p14:tracePt t="231258" x="2755900" y="5283200"/>
          <p14:tracePt t="231277" x="2825750" y="5283200"/>
          <p14:tracePt t="231293" x="2870200" y="5283200"/>
          <p14:tracePt t="231308" x="2889250" y="5283200"/>
          <p14:tracePt t="231325" x="2946400" y="5283200"/>
          <p14:tracePt t="231342" x="2990850" y="5283200"/>
          <p14:tracePt t="231359" x="3022600" y="5257800"/>
          <p14:tracePt t="231375" x="3041650" y="5238750"/>
          <p14:tracePt t="231392" x="3073400" y="5219700"/>
          <p14:tracePt t="231409" x="3092450" y="5200650"/>
          <p14:tracePt t="231425" x="3105150" y="5168900"/>
          <p14:tracePt t="231442" x="3117850" y="5137150"/>
          <p14:tracePt t="231459" x="3124200" y="5105400"/>
          <p14:tracePt t="231475" x="3124200" y="5060950"/>
          <p14:tracePt t="231495" x="3124200" y="5003800"/>
          <p14:tracePt t="231509" x="3124200" y="4984750"/>
          <p14:tracePt t="231525" x="3124200" y="4946650"/>
          <p14:tracePt t="231542" x="3124200" y="4940300"/>
          <p14:tracePt t="231558" x="3124200" y="4933950"/>
          <p14:tracePt t="231734" x="3117850" y="4940300"/>
          <p14:tracePt t="231743" x="3117850" y="4959350"/>
          <p14:tracePt t="231750" x="3111500" y="4965700"/>
          <p14:tracePt t="231758" x="3105150" y="4991100"/>
          <p14:tracePt t="231776" x="3086100" y="5016500"/>
          <p14:tracePt t="231792" x="3086100" y="5029200"/>
          <p14:tracePt t="231809" x="3073400" y="5035550"/>
          <p14:tracePt t="231846" x="3067050" y="5035550"/>
          <p14:tracePt t="231863" x="3060700" y="5035550"/>
          <p14:tracePt t="231879" x="3054350" y="5035550"/>
          <p14:tracePt t="231918" x="3048000" y="5035550"/>
          <p14:tracePt t="231935" x="3041650" y="5035550"/>
          <p14:tracePt t="231990" x="3035300" y="5035550"/>
          <p14:tracePt t="231998" x="3028950" y="5048250"/>
          <p14:tracePt t="232008" x="3009900" y="5067300"/>
          <p14:tracePt t="232026" x="3003550" y="5086350"/>
          <p14:tracePt t="232042" x="2990850" y="5105400"/>
          <p14:tracePt t="232059" x="2990850" y="5118100"/>
          <p14:tracePt t="232535" x="2990850" y="5124450"/>
          <p14:tracePt t="232552" x="2984500" y="5137150"/>
          <p14:tracePt t="232575" x="2984500" y="5143500"/>
          <p14:tracePt t="232583" x="2978150" y="5143500"/>
          <p14:tracePt t="232598" x="2971800" y="5143500"/>
          <p14:tracePt t="232608" x="2965450" y="5143500"/>
          <p14:tracePt t="232628" x="2952750" y="5137150"/>
          <p14:tracePt t="232642" x="2946400" y="5118100"/>
          <p14:tracePt t="232659" x="2946400" y="5099050"/>
          <p14:tracePt t="232676" x="2965450" y="5010150"/>
          <p14:tracePt t="232693" x="3028950" y="4826000"/>
          <p14:tracePt t="232709" x="3048000" y="4737100"/>
          <p14:tracePt t="232725" x="3111500" y="4521200"/>
          <p14:tracePt t="232743" x="3181350" y="4330700"/>
          <p14:tracePt t="232758" x="3251200" y="4127500"/>
          <p14:tracePt t="232778" x="3352800" y="3873500"/>
          <p14:tracePt t="232792" x="3441700" y="3708400"/>
          <p14:tracePt t="232808" x="3530600" y="3594100"/>
          <p14:tracePt t="232825" x="3562350" y="3530600"/>
          <p14:tracePt t="232842" x="3575050" y="3498850"/>
          <p14:tracePt t="232858" x="3587750" y="3467100"/>
          <p14:tracePt t="232877" x="3587750" y="3441700"/>
          <p14:tracePt t="232892" x="3594100" y="3429000"/>
          <p14:tracePt t="232908" x="3606800" y="3409950"/>
          <p14:tracePt t="232925" x="3613150" y="3384550"/>
          <p14:tracePt t="232942" x="3619500" y="3365500"/>
          <p14:tracePt t="232958" x="3632200" y="3352800"/>
          <p14:tracePt t="232975" x="3638550" y="3340100"/>
          <p14:tracePt t="232994" x="3663950" y="3295650"/>
          <p14:tracePt t="233008" x="3714750" y="3244850"/>
          <p14:tracePt t="233027" x="3790950" y="3187700"/>
          <p14:tracePt t="233042" x="3841750" y="3149600"/>
          <p14:tracePt t="233058" x="3873500" y="3136900"/>
          <p14:tracePt t="233075" x="3879850" y="3136900"/>
          <p14:tracePt t="233092" x="3886200" y="3136900"/>
          <p14:tracePt t="233108" x="3892550" y="3143250"/>
          <p14:tracePt t="233128" x="3905250" y="3251200"/>
          <p14:tracePt t="233142" x="3911600" y="3333750"/>
          <p14:tracePt t="233158" x="3911600" y="3365500"/>
          <p14:tracePt t="233175" x="3911600" y="3384550"/>
          <p14:tracePt t="233326" x="3905250" y="3365500"/>
          <p14:tracePt t="233334" x="3898900" y="3346450"/>
          <p14:tracePt t="233341" x="3886200" y="3327400"/>
          <p14:tracePt t="233358" x="3873500" y="3308350"/>
          <p14:tracePt t="233375" x="3860800" y="3282950"/>
          <p14:tracePt t="233392" x="3854450" y="3263900"/>
          <p14:tracePt t="233431" x="3848100" y="3263900"/>
          <p14:tracePt t="233465" x="3841750" y="3263900"/>
          <p14:tracePt t="233479" x="3829050" y="3263900"/>
          <p14:tracePt t="233486" x="3822700" y="3263900"/>
          <p14:tracePt t="233495" x="3816350" y="3270250"/>
          <p14:tracePt t="233508" x="3803650" y="3276600"/>
          <p14:tracePt t="233528" x="3778250" y="3295650"/>
          <p14:tracePt t="233542" x="3771900" y="3308350"/>
          <p14:tracePt t="233559" x="3752850" y="3314700"/>
          <p14:tracePt t="233565" x="3746500" y="3314700"/>
          <p14:tracePt t="233575" x="3733800" y="3321050"/>
          <p14:tracePt t="233592" x="3721100" y="3321050"/>
          <p14:tracePt t="233609" x="3702050" y="3321050"/>
          <p14:tracePt t="233625" x="3689350" y="3321050"/>
          <p14:tracePt t="233642" x="3683000" y="3321050"/>
          <p14:tracePt t="233659" x="3670300" y="3321050"/>
          <p14:tracePt t="233676" x="3663950" y="3314700"/>
          <p14:tracePt t="233692" x="3657600" y="3308350"/>
          <p14:tracePt t="233800" x="3663950" y="3308350"/>
          <p14:tracePt t="233809" x="3683000" y="3308350"/>
          <p14:tracePt t="233815" x="3702050" y="3308350"/>
          <p14:tracePt t="233825" x="3721100" y="3308350"/>
          <p14:tracePt t="233842" x="3733800" y="3302000"/>
          <p14:tracePt t="233858" x="3740150" y="3289300"/>
          <p14:tracePt t="233877" x="3746500" y="3289300"/>
          <p14:tracePt t="233992" x="3733800" y="3289300"/>
          <p14:tracePt t="234000" x="3727450" y="3289300"/>
          <p14:tracePt t="234008" x="3714750" y="3289300"/>
          <p14:tracePt t="234028" x="3689350" y="3289300"/>
          <p14:tracePt t="234042" x="3657600" y="3289300"/>
          <p14:tracePt t="234058" x="3644900" y="3282950"/>
          <p14:tracePt t="234111" x="3644900" y="3270250"/>
          <p14:tracePt t="234120" x="3644900" y="3263900"/>
          <p14:tracePt t="234134" x="3657600" y="3263900"/>
          <p14:tracePt t="234142" x="3663950" y="3263900"/>
          <p14:tracePt t="234158" x="3689350" y="3251200"/>
          <p14:tracePt t="234175" x="3721100" y="3238500"/>
          <p14:tracePt t="234192" x="3790950" y="3232150"/>
          <p14:tracePt t="234209" x="3879850" y="3219450"/>
          <p14:tracePt t="234225" x="3937000" y="3213100"/>
          <p14:tracePt t="234244" x="3949700" y="3213100"/>
          <p14:tracePt t="234258" x="3956050" y="3213100"/>
          <p14:tracePt t="234622" x="3962400" y="3213100"/>
          <p14:tracePt t="234638" x="3962400" y="3225800"/>
          <p14:tracePt t="234646" x="3949700" y="3244850"/>
          <p14:tracePt t="234658" x="3943350" y="3257550"/>
          <p14:tracePt t="234675" x="3917950" y="3282950"/>
          <p14:tracePt t="234692" x="3898900" y="3308350"/>
          <p14:tracePt t="234709" x="3886200" y="3333750"/>
          <p14:tracePt t="234725" x="3873500" y="3352800"/>
          <p14:tracePt t="234744" x="3860800" y="3359150"/>
          <p14:tracePt t="234759" x="3854450" y="3365500"/>
          <p14:tracePt t="234823" x="3841750" y="3365500"/>
          <p14:tracePt t="234829" x="3835400" y="3359150"/>
          <p14:tracePt t="234841" x="3816350" y="3340100"/>
          <p14:tracePt t="234858" x="3803650" y="3302000"/>
          <p14:tracePt t="234878" x="3759200" y="3206750"/>
          <p14:tracePt t="234892" x="3759200" y="3143250"/>
          <p14:tracePt t="234908" x="3759200" y="3009900"/>
          <p14:tracePt t="234925" x="3784600" y="2743200"/>
          <p14:tracePt t="234941" x="3822700" y="2514600"/>
          <p14:tracePt t="234958" x="3854450" y="2298700"/>
          <p14:tracePt t="234975" x="3886200" y="2095500"/>
          <p14:tracePt t="234992" x="3898900" y="1955800"/>
          <p14:tracePt t="235008" x="3917950" y="1917700"/>
          <p14:tracePt t="235042" x="3924300" y="1911350"/>
          <p14:tracePt t="235058" x="3937000" y="1911350"/>
          <p14:tracePt t="235061" x="3949700" y="1917700"/>
          <p14:tracePt t="235075" x="3956050" y="1930400"/>
          <p14:tracePt t="235092" x="3962400" y="2006600"/>
          <p14:tracePt t="235109" x="3968750" y="2076450"/>
          <p14:tracePt t="235128" x="3968750" y="2235200"/>
          <p14:tracePt t="235142" x="3949700" y="2374900"/>
          <p14:tracePt t="235159" x="3937000" y="2508250"/>
          <p14:tracePt t="235175" x="3911600" y="2628900"/>
          <p14:tracePt t="235192" x="3905250" y="2717800"/>
          <p14:tracePt t="235209" x="3905250" y="2813050"/>
          <p14:tracePt t="235225" x="3917950" y="2889250"/>
          <p14:tracePt t="235243" x="3930650" y="2946400"/>
          <p14:tracePt t="235258" x="3949700" y="3003550"/>
          <p14:tracePt t="235277" x="3968750" y="3117850"/>
          <p14:tracePt t="235292" x="3975100" y="3143250"/>
          <p14:tracePt t="235309" x="3987800" y="3257550"/>
          <p14:tracePt t="235325" x="4000500" y="3340100"/>
          <p14:tracePt t="235341" x="4006850" y="3409950"/>
          <p14:tracePt t="235358" x="4006850" y="3460750"/>
          <p14:tracePt t="235375" x="4006850" y="3511550"/>
          <p14:tracePt t="235392" x="4006850" y="3575050"/>
          <p14:tracePt t="235409" x="4000500" y="3638550"/>
          <p14:tracePt t="235425" x="3975100" y="3689350"/>
          <p14:tracePt t="235442" x="3956050" y="3733800"/>
          <p14:tracePt t="235459" x="3943350" y="3759200"/>
          <p14:tracePt t="235475" x="3924300" y="3784600"/>
          <p14:tracePt t="235496" x="3911600" y="3784600"/>
          <p14:tracePt t="235509" x="3892550" y="3784600"/>
          <p14:tracePt t="235529" x="3873500" y="3784600"/>
          <p14:tracePt t="235541" x="3841750" y="3740150"/>
          <p14:tracePt t="235558" x="3810000" y="3657600"/>
          <p14:tracePt t="235575" x="3803650" y="3568700"/>
          <p14:tracePt t="235592" x="3797300" y="3486150"/>
          <p14:tracePt t="235608" x="3797300" y="3397250"/>
          <p14:tracePt t="235627" x="3803650" y="3333750"/>
          <p14:tracePt t="235642" x="3810000" y="3289300"/>
          <p14:tracePt t="235658" x="3829050" y="3257550"/>
          <p14:tracePt t="235675" x="3829050" y="3251200"/>
          <p14:tracePt t="235691" x="3835400" y="3238500"/>
          <p14:tracePt t="235727" x="3841750" y="3238500"/>
          <p14:tracePt t="235733" x="3848100" y="3238500"/>
          <p14:tracePt t="235750" x="3867150" y="3238500"/>
          <p14:tracePt t="235758" x="3873500" y="3238500"/>
          <p14:tracePt t="235778" x="3892550" y="3251200"/>
          <p14:tracePt t="235792" x="3905250" y="3263900"/>
          <p14:tracePt t="235809" x="3911600" y="3263900"/>
          <p14:tracePt t="235825" x="3924300" y="3270250"/>
          <p14:tracePt t="235842" x="3930650" y="3276600"/>
          <p14:tracePt t="235876" x="3937000" y="3282950"/>
          <p14:tracePt t="235892" x="3949700" y="3282950"/>
          <p14:tracePt t="235909" x="3987800" y="3206750"/>
          <p14:tracePt t="235925" x="4013200" y="3111500"/>
          <p14:tracePt t="235942" x="4019550" y="3016250"/>
          <p14:tracePt t="235959" x="4038600" y="2927350"/>
          <p14:tracePt t="235975" x="4044950" y="2876550"/>
          <p14:tracePt t="235994" x="4051300" y="2863850"/>
          <p14:tracePt t="236074" x="4051300" y="2870200"/>
          <p14:tracePt t="236080" x="4051300" y="2876550"/>
          <p14:tracePt t="236091" x="4051300" y="2895600"/>
          <p14:tracePt t="236109" x="4064000" y="2908300"/>
          <p14:tracePt t="236176" x="4064000" y="2901950"/>
          <p14:tracePt t="236188" x="4064000" y="2882900"/>
          <p14:tracePt t="236193" x="4064000" y="2870200"/>
          <p14:tracePt t="236262" x="4057650" y="2901950"/>
          <p14:tracePt t="236270" x="4057650" y="2927350"/>
          <p14:tracePt t="236279" x="4051300" y="2978150"/>
          <p14:tracePt t="236293" x="4044950" y="3035300"/>
          <p14:tracePt t="236309" x="4038600" y="3067050"/>
          <p14:tracePt t="236379" x="4038600" y="3028950"/>
          <p14:tracePt t="236384" x="4038600" y="2997200"/>
          <p14:tracePt t="236391" x="4038600" y="2965450"/>
          <p14:tracePt t="236408" x="4038600" y="2933700"/>
          <p14:tracePt t="236425" x="4032250" y="2914650"/>
          <p14:tracePt t="236495" x="4032250" y="2933700"/>
          <p14:tracePt t="236502" x="4032250" y="2952750"/>
          <p14:tracePt t="236511" x="4032250" y="2965450"/>
          <p14:tracePt t="236526" x="4032250" y="2990850"/>
          <p14:tracePt t="236541" x="4025900" y="2990850"/>
          <p14:tracePt t="236582" x="4019550" y="2990850"/>
          <p14:tracePt t="236591" x="4019550" y="2984500"/>
          <p14:tracePt t="236608" x="4019550" y="2952750"/>
          <p14:tracePt t="236625" x="4013200" y="2933700"/>
          <p14:tracePt t="236687" x="4000500" y="2946400"/>
          <p14:tracePt t="236698" x="3994150" y="2965450"/>
          <p14:tracePt t="236709" x="3949700" y="3022600"/>
          <p14:tracePt t="236725" x="3911600" y="3054350"/>
          <p14:tracePt t="236742" x="3892550" y="3073400"/>
          <p14:tracePt t="236759" x="3879850" y="3079750"/>
          <p14:tracePt t="236778" x="3867150" y="3079750"/>
          <p14:tracePt t="236792" x="3860800" y="3079750"/>
          <p14:tracePt t="236808" x="3848100" y="3060700"/>
          <p14:tracePt t="236825" x="3822700" y="3022600"/>
          <p14:tracePt t="236841" x="3797300" y="2990850"/>
          <p14:tracePt t="236858" x="3778250" y="2952750"/>
          <p14:tracePt t="236875" x="3765550" y="2921000"/>
          <p14:tracePt t="236892" x="3740150" y="2876550"/>
          <p14:tracePt t="236908" x="3714750" y="2800350"/>
          <p14:tracePt t="236925" x="3676650" y="2686050"/>
          <p14:tracePt t="236942" x="3657600" y="2578100"/>
          <p14:tracePt t="236959" x="3657600" y="2470150"/>
          <p14:tracePt t="236975" x="3657600" y="2349500"/>
          <p14:tracePt t="236995" x="3676650" y="2216150"/>
          <p14:tracePt t="237009" x="3740150" y="2095500"/>
          <p14:tracePt t="237029" x="3860800" y="1968500"/>
          <p14:tracePt t="237041" x="3911600" y="1936750"/>
          <p14:tracePt t="237058" x="4019550" y="1885950"/>
          <p14:tracePt t="237062" x="4064000" y="1873250"/>
          <p14:tracePt t="237075" x="4095750" y="1860550"/>
          <p14:tracePt t="237091" x="4165600" y="1854200"/>
          <p14:tracePt t="237109" x="4222750" y="1892300"/>
          <p14:tracePt t="237126" x="4241800" y="1981200"/>
          <p14:tracePt t="237142" x="4273550" y="2076450"/>
          <p14:tracePt t="237159" x="4292600" y="2197100"/>
          <p14:tracePt t="237175" x="4298950" y="2305050"/>
          <p14:tracePt t="237192" x="4318000" y="2381250"/>
          <p14:tracePt t="237208" x="4318000" y="2419350"/>
          <p14:tracePt t="237225" x="4318000" y="2489200"/>
          <p14:tracePt t="237245" x="4318000" y="2552700"/>
          <p14:tracePt t="237258" x="4318000" y="2565400"/>
          <p14:tracePt t="237279" x="4318000" y="2571750"/>
          <p14:tracePt t="237304" x="4318000" y="2578100"/>
          <p14:tracePt t="237312" x="4311650" y="2578100"/>
          <p14:tracePt t="237325" x="4286250" y="2514600"/>
          <p14:tracePt t="237342" x="4254500" y="2406650"/>
          <p14:tracePt t="237359" x="4210050" y="2305050"/>
          <p14:tracePt t="237375" x="4171950" y="2228850"/>
          <p14:tracePt t="237392" x="4159250" y="2184400"/>
          <p14:tracePt t="237408" x="4152900" y="2178050"/>
          <p14:tracePt t="237463" x="4140200" y="2197100"/>
          <p14:tracePt t="237469" x="4133850" y="2235200"/>
          <p14:tracePt t="237478" x="4114800" y="2279650"/>
          <p14:tracePt t="237494" x="4095750" y="2355850"/>
          <p14:tracePt t="237508" x="4083050" y="2400300"/>
          <p14:tracePt t="237527" x="4076700" y="2432050"/>
          <p14:tracePt t="237584" x="4076700" y="2419350"/>
          <p14:tracePt t="237594" x="4064000" y="2393950"/>
          <p14:tracePt t="237608" x="4051300" y="2343150"/>
          <p14:tracePt t="237626" x="4051300" y="2305050"/>
          <p14:tracePt t="237642" x="4051300" y="2298700"/>
          <p14:tracePt t="237701" x="4051300" y="2311400"/>
          <p14:tracePt t="237710" x="4051300" y="2355850"/>
          <p14:tracePt t="237717" x="4051300" y="2413000"/>
          <p14:tracePt t="237728" x="4051300" y="2470150"/>
          <p14:tracePt t="237742" x="4044950" y="2578100"/>
          <p14:tracePt t="237758" x="4044950" y="2667000"/>
          <p14:tracePt t="237776" x="4044950" y="2724150"/>
          <p14:tracePt t="237791" x="4044950" y="2743200"/>
          <p14:tracePt t="237846" x="4044950" y="2736850"/>
          <p14:tracePt t="237854" x="4044950" y="2698750"/>
          <p14:tracePt t="237862" x="4044950" y="2654300"/>
          <p14:tracePt t="237875" x="4057650" y="2597150"/>
          <p14:tracePt t="237891" x="4070350" y="2476500"/>
          <p14:tracePt t="237908" x="4070350" y="2355850"/>
          <p14:tracePt t="237925" x="4070350" y="2247900"/>
          <p14:tracePt t="237941" x="4070350" y="2228850"/>
          <p14:tracePt t="238010" x="4070350" y="2260600"/>
          <p14:tracePt t="238016" x="4070350" y="2305050"/>
          <p14:tracePt t="238028" x="4070350" y="2355850"/>
          <p14:tracePt t="238042" x="4076700" y="2489200"/>
          <p14:tracePt t="238059" x="4095750" y="2628900"/>
          <p14:tracePt t="238064" x="4095750" y="2705100"/>
          <p14:tracePt t="238075" x="4095750" y="2768600"/>
          <p14:tracePt t="238091" x="4095750" y="2882900"/>
          <p14:tracePt t="238108" x="4095750" y="2971800"/>
          <p14:tracePt t="238124" x="4095750" y="3041650"/>
          <p14:tracePt t="238141" x="4095750" y="3048000"/>
          <p14:tracePt t="238190" x="4095750" y="3041650"/>
          <p14:tracePt t="238199" x="4108450" y="2997200"/>
          <p14:tracePt t="238208" x="4108450" y="2952750"/>
          <p14:tracePt t="238224" x="4114800" y="2825750"/>
          <p14:tracePt t="238241" x="4114800" y="2667000"/>
          <p14:tracePt t="238258" x="4114800" y="2514600"/>
          <p14:tracePt t="238275" x="4114800" y="2368550"/>
          <p14:tracePt t="238291" x="4114800" y="2254250"/>
          <p14:tracePt t="238308" x="4114800" y="2184400"/>
          <p14:tracePt t="238324" x="4102100" y="2152650"/>
          <p14:tracePt t="238341" x="4102100" y="2146300"/>
          <p14:tracePt t="238414" x="4102100" y="2178050"/>
          <p14:tracePt t="238422" x="4102100" y="2228850"/>
          <p14:tracePt t="238431" x="4102100" y="2279650"/>
          <p14:tracePt t="238441" x="4102100" y="2330450"/>
          <p14:tracePt t="238458" x="4102100" y="2451100"/>
          <p14:tracePt t="238475" x="4102100" y="2546350"/>
          <p14:tracePt t="238491" x="4102100" y="2628900"/>
          <p14:tracePt t="238508" x="4102100" y="2698750"/>
          <p14:tracePt t="238525" x="4102100" y="2774950"/>
          <p14:tracePt t="238541" x="4102100" y="2819400"/>
          <p14:tracePt t="238557" x="4095750" y="2857500"/>
          <p14:tracePt t="238574" x="4095750" y="2895600"/>
          <p14:tracePt t="238591" x="4089400" y="2921000"/>
          <p14:tracePt t="238608" x="4076700" y="2946400"/>
          <p14:tracePt t="238641" x="4076700" y="2952750"/>
          <p14:tracePt t="238662" x="4064000" y="2952750"/>
          <p14:tracePt t="238674" x="4057650" y="2952750"/>
          <p14:tracePt t="238691" x="4032250" y="2940050"/>
          <p14:tracePt t="238708" x="3987800" y="2940050"/>
          <p14:tracePt t="238724" x="3949700" y="2940050"/>
          <p14:tracePt t="238742" x="3917950" y="2940050"/>
          <p14:tracePt t="238758" x="3911600" y="2940050"/>
          <p14:tracePt t="238776" x="3905250" y="2940050"/>
          <p14:tracePt t="238791" x="3898900" y="2940050"/>
          <p14:tracePt t="238808" x="3886200" y="2940050"/>
          <p14:tracePt t="238824" x="3879850" y="2940050"/>
          <p14:tracePt t="238841" x="3860800" y="2946400"/>
          <p14:tracePt t="238858" x="3848100" y="2946400"/>
          <p14:tracePt t="238874" x="3841750" y="2946400"/>
          <p14:tracePt t="238908" x="3835400" y="2946400"/>
          <p14:tracePt t="238924" x="3797300" y="2933700"/>
          <p14:tracePt t="238941" x="3746500" y="2838450"/>
          <p14:tracePt t="238958" x="3663950" y="2717800"/>
          <p14:tracePt t="238974" x="3606800" y="2616200"/>
          <p14:tracePt t="238991" x="3562350" y="2540000"/>
          <p14:tracePt t="239008" x="3556000" y="2527300"/>
          <p14:tracePt t="239093" x="3556000" y="2520950"/>
          <p14:tracePt t="239103" x="3556000" y="2514600"/>
          <p14:tracePt t="239110" x="3556000" y="2501900"/>
          <p14:tracePt t="239124" x="3556000" y="2470150"/>
          <p14:tracePt t="239141" x="3556000" y="2419350"/>
          <p14:tracePt t="239158" x="3556000" y="2368550"/>
          <p14:tracePt t="239174" x="3556000" y="2298700"/>
          <p14:tracePt t="239191" x="3556000" y="2254250"/>
          <p14:tracePt t="239208" x="3556000" y="2216150"/>
          <p14:tracePt t="239224" x="3556000" y="2171700"/>
          <p14:tracePt t="239242" x="3556000" y="2139950"/>
          <p14:tracePt t="239258" x="3556000" y="2108200"/>
          <p14:tracePt t="239275" x="3556000" y="2063750"/>
          <p14:tracePt t="239292" x="3549650" y="2012950"/>
          <p14:tracePt t="239309" x="3536950" y="1936750"/>
          <p14:tracePt t="239325" x="3536950" y="1911350"/>
          <p14:tracePt t="239342" x="3536950" y="1885950"/>
          <p14:tracePt t="239358" x="3536950" y="1879600"/>
          <p14:tracePt t="239670" x="3536950" y="1866900"/>
          <p14:tracePt t="239681" x="3536950" y="1847850"/>
          <p14:tracePt t="239685" x="3536950" y="1828800"/>
          <p14:tracePt t="239694" x="3543300" y="1809750"/>
          <p14:tracePt t="239708" x="3568700" y="1784350"/>
          <p14:tracePt t="239724" x="3613150" y="1746250"/>
          <p14:tracePt t="239744" x="3657600" y="1720850"/>
          <p14:tracePt t="239758" x="3670300" y="1714500"/>
          <p14:tracePt t="239777" x="3714750" y="1708150"/>
          <p14:tracePt t="239792" x="3765550" y="1695450"/>
          <p14:tracePt t="239808" x="3810000" y="1689100"/>
          <p14:tracePt t="239825" x="3848100" y="1689100"/>
          <p14:tracePt t="239841" x="3879850" y="1689100"/>
          <p14:tracePt t="239858" x="3911600" y="1689100"/>
          <p14:tracePt t="239877" x="3956050" y="1689100"/>
          <p14:tracePt t="239891" x="3975100" y="1695450"/>
          <p14:tracePt t="239908" x="4013200" y="1708150"/>
          <p14:tracePt t="239924" x="4032250" y="1714500"/>
          <p14:tracePt t="239941" x="4064000" y="1739900"/>
          <p14:tracePt t="239958" x="4070350" y="1746250"/>
          <p14:tracePt t="239975" x="4076700" y="1758950"/>
          <p14:tracePt t="239992" x="4076700" y="1771650"/>
          <p14:tracePt t="240008" x="4083050" y="1784350"/>
          <p14:tracePt t="240028" x="4083050" y="1803400"/>
          <p14:tracePt t="240041" x="4083050" y="1828800"/>
          <p14:tracePt t="240058" x="4083050" y="1847850"/>
          <p14:tracePt t="240062" x="4083050" y="1854200"/>
          <p14:tracePt t="240078" x="4083050" y="1860550"/>
          <p14:tracePt t="240094" x="4083050" y="1866900"/>
          <p14:tracePt t="240136" x="4083050" y="1873250"/>
          <p14:tracePt t="240144" x="4070350" y="1885950"/>
          <p14:tracePt t="240157" x="4038600" y="1936750"/>
          <p14:tracePt t="240175" x="4006850" y="1993900"/>
          <p14:tracePt t="240191" x="3943350" y="2095500"/>
          <p14:tracePt t="240208" x="3879850" y="2209800"/>
          <p14:tracePt t="240224" x="3867150" y="2292350"/>
          <p14:tracePt t="240241" x="3854450" y="2330450"/>
          <p14:tracePt t="240258" x="3854450" y="2336800"/>
          <p14:tracePt t="240294" x="3854450" y="2343150"/>
          <p14:tracePt t="240353" x="3860800" y="2343150"/>
          <p14:tracePt t="240368" x="3867150" y="2336800"/>
          <p14:tracePt t="240382" x="3873500" y="2330450"/>
          <p14:tracePt t="240391" x="3886200" y="2317750"/>
          <p14:tracePt t="240400" x="3892550" y="2311400"/>
          <p14:tracePt t="240408" x="3898900" y="2305050"/>
          <p14:tracePt t="240424" x="3911600" y="2292350"/>
          <p14:tracePt t="240441" x="3917950" y="2286000"/>
          <p14:tracePt t="240458" x="3930650" y="2273300"/>
          <p14:tracePt t="240751" x="3930650" y="2266950"/>
          <p14:tracePt t="240784" x="3924300" y="2266950"/>
          <p14:tracePt t="240800" x="3917950" y="2266950"/>
          <p14:tracePt t="240810" x="3911600" y="2260600"/>
          <p14:tracePt t="240823" x="3905250" y="2247900"/>
          <p14:tracePt t="240846" x="3905250" y="2241550"/>
          <p14:tracePt t="240853" x="3905250" y="2228850"/>
          <p14:tracePt t="240862" x="3905250" y="2216150"/>
          <p14:tracePt t="240874" x="3905250" y="2209800"/>
          <p14:tracePt t="240891" x="3905250" y="2190750"/>
          <p14:tracePt t="240908" x="3911600" y="2178050"/>
          <p14:tracePt t="240925" x="3917950" y="2171700"/>
          <p14:tracePt t="240958" x="3930650" y="2165350"/>
          <p14:tracePt t="240974" x="3943350" y="2159000"/>
          <p14:tracePt t="240991" x="3962400" y="2159000"/>
          <p14:tracePt t="241008" x="3975100" y="2159000"/>
          <p14:tracePt t="241027" x="3981450" y="2152650"/>
          <p14:tracePt t="241041" x="3994150" y="2152650"/>
          <p14:tracePt t="241058" x="4006850" y="2152650"/>
          <p14:tracePt t="241061" x="4013200" y="2152650"/>
          <p14:tracePt t="241078" x="4019550" y="2152650"/>
          <p14:tracePt t="241091" x="4025900" y="2152650"/>
          <p14:tracePt t="241108" x="4032250" y="2152650"/>
          <p14:tracePt t="241125" x="4057650" y="2159000"/>
          <p14:tracePt t="241141" x="4070350" y="2165350"/>
          <p14:tracePt t="241174" x="4089400" y="2171700"/>
          <p14:tracePt t="241191" x="4095750" y="2171700"/>
          <p14:tracePt t="241208" x="4102100" y="2178050"/>
          <p14:tracePt t="241225" x="4108450" y="2184400"/>
          <p14:tracePt t="241241" x="4114800" y="2190750"/>
          <p14:tracePt t="241258" x="4121150" y="2197100"/>
          <p14:tracePt t="241278" x="4127500" y="2203450"/>
          <p14:tracePt t="241311" x="4127500" y="2209800"/>
          <p14:tracePt t="242469" x="4127500" y="2222500"/>
          <p14:tracePt t="242491" x="4127500" y="2228850"/>
          <p14:tracePt t="242508" x="4127500" y="2241550"/>
          <p14:tracePt t="242527" x="4121150" y="2266950"/>
          <p14:tracePt t="242541" x="4121150" y="2279650"/>
          <p14:tracePt t="242574" x="4114800" y="2292350"/>
          <p14:tracePt t="242683" x="4108450" y="2292350"/>
          <p14:tracePt t="242686" x="4108450" y="2286000"/>
          <p14:tracePt t="242694" x="4108450" y="2279650"/>
          <p14:tracePt t="242708" x="4108450" y="2260600"/>
          <p14:tracePt t="242725" x="4108450" y="2228850"/>
          <p14:tracePt t="242741" x="4108450" y="2222500"/>
          <p14:tracePt t="242831" x="4108450" y="2216150"/>
          <p14:tracePt t="242846" x="4108450" y="2222500"/>
          <p14:tracePt t="242857" x="4108450" y="2241550"/>
          <p14:tracePt t="242862" x="4108450" y="2266950"/>
          <p14:tracePt t="242874" x="4108450" y="2292350"/>
          <p14:tracePt t="242891" x="4102100" y="2330450"/>
          <p14:tracePt t="242908" x="4089400" y="2355850"/>
          <p14:tracePt t="242924" x="4089400" y="2362200"/>
          <p14:tracePt t="242995" x="4089400" y="2355850"/>
          <p14:tracePt t="242998" x="4089400" y="2336800"/>
          <p14:tracePt t="243007" x="4095750" y="2324100"/>
          <p14:tracePt t="243025" x="4102100" y="2298700"/>
          <p14:tracePt t="243041" x="4108450" y="2279650"/>
          <p14:tracePt t="243057" x="4108450" y="2273300"/>
          <p14:tracePt t="243136" x="4108450" y="2279650"/>
          <p14:tracePt t="243145" x="4108450" y="2292350"/>
          <p14:tracePt t="243157" x="4108450" y="2317750"/>
          <p14:tracePt t="243175" x="4102100" y="2343150"/>
          <p14:tracePt t="243191" x="4102100" y="2362200"/>
          <p14:tracePt t="243208" x="4095750" y="2381250"/>
          <p14:tracePt t="243225" x="4095750" y="2387600"/>
          <p14:tracePt t="243241" x="4095750" y="2419350"/>
          <p14:tracePt t="243258" x="4095750" y="2444750"/>
          <p14:tracePt t="243278" x="4095750" y="2508250"/>
          <p14:tracePt t="243291" x="4095750" y="2533650"/>
          <p14:tracePt t="243307" x="4095750" y="2571750"/>
          <p14:tracePt t="243325" x="4102100" y="2635250"/>
          <p14:tracePt t="243341" x="4114800" y="2667000"/>
          <p14:tracePt t="243357" x="4121150" y="2698750"/>
          <p14:tracePt t="243374" x="4133850" y="2724150"/>
          <p14:tracePt t="243391" x="4133850" y="2736850"/>
          <p14:tracePt t="243408" x="4140200" y="2755900"/>
          <p14:tracePt t="243424" x="4140200" y="2768600"/>
          <p14:tracePt t="243441" x="4140200" y="2781300"/>
          <p14:tracePt t="243458" x="4140200" y="2800350"/>
          <p14:tracePt t="243475" x="4146550" y="2819400"/>
          <p14:tracePt t="243491" x="4152900" y="2844800"/>
          <p14:tracePt t="243508" x="4152900" y="2870200"/>
          <p14:tracePt t="243527" x="4159250" y="2895600"/>
          <p14:tracePt t="243541" x="4159250" y="2908300"/>
          <p14:tracePt t="243558" x="4159250" y="2933700"/>
          <p14:tracePt t="243574" x="4159250" y="2965450"/>
          <p14:tracePt t="243591" x="4159250" y="2990850"/>
          <p14:tracePt t="243608" x="4159250" y="3035300"/>
          <p14:tracePt t="243626" x="4159250" y="3086100"/>
          <p14:tracePt t="243641" x="4159250" y="3124200"/>
          <p14:tracePt t="243657" x="4152900" y="3175000"/>
          <p14:tracePt t="243674" x="4146550" y="3219450"/>
          <p14:tracePt t="243691" x="4146550" y="3251200"/>
          <p14:tracePt t="243707" x="4140200" y="3289300"/>
          <p14:tracePt t="243725" x="4140200" y="3333750"/>
          <p14:tracePt t="243741" x="4114800" y="3403600"/>
          <p14:tracePt t="243758" x="4114800" y="3441700"/>
          <p14:tracePt t="243776" x="4114800" y="3479800"/>
          <p14:tracePt t="243791" x="4114800" y="3524250"/>
          <p14:tracePt t="243807" x="4114800" y="3562350"/>
          <p14:tracePt t="243824" x="4102100" y="3619500"/>
          <p14:tracePt t="243841" x="4095750" y="3670300"/>
          <p14:tracePt t="243857" x="4083050" y="3727450"/>
          <p14:tracePt t="243874" x="4083050" y="3771900"/>
          <p14:tracePt t="243891" x="4070350" y="3810000"/>
          <p14:tracePt t="243908" x="4070350" y="3854450"/>
          <p14:tracePt t="243924" x="4057650" y="3911600"/>
          <p14:tracePt t="243941" x="4051300" y="3949700"/>
          <p14:tracePt t="243957" x="4044950" y="3975100"/>
          <p14:tracePt t="243975" x="4038600" y="3994150"/>
          <p14:tracePt t="243993" x="4038600" y="4000500"/>
          <p14:tracePt t="244070" x="4038600" y="3994150"/>
          <p14:tracePt t="244078" x="4038600" y="3968750"/>
          <p14:tracePt t="244088" x="4038600" y="3937000"/>
          <p14:tracePt t="244094" x="4038600" y="3892550"/>
          <p14:tracePt t="244107" x="4038600" y="3860800"/>
          <p14:tracePt t="244126" x="4089400" y="3683000"/>
          <p14:tracePt t="244141" x="4121150" y="3575050"/>
          <p14:tracePt t="244157" x="4159250" y="3460750"/>
          <p14:tracePt t="244174" x="4191000" y="3359150"/>
          <p14:tracePt t="244191" x="4216400" y="3251200"/>
          <p14:tracePt t="244208" x="4229100" y="3175000"/>
          <p14:tracePt t="244224" x="4235450" y="3105150"/>
          <p14:tracePt t="244241" x="4254500" y="3022600"/>
          <p14:tracePt t="244257" x="4260850" y="2952750"/>
          <p14:tracePt t="244277" x="4267200" y="2838450"/>
          <p14:tracePt t="244291" x="4279900" y="2794000"/>
          <p14:tracePt t="244309" x="4292600" y="2673350"/>
          <p14:tracePt t="244325" x="4311650" y="2578100"/>
          <p14:tracePt t="244341" x="4311650" y="2482850"/>
          <p14:tracePt t="244358" x="4311650" y="2387600"/>
          <p14:tracePt t="244374" x="4311650" y="2305050"/>
          <p14:tracePt t="244391" x="4311650" y="2216150"/>
          <p14:tracePt t="244408" x="4311650" y="2165350"/>
          <p14:tracePt t="244424" x="4286250" y="2114550"/>
          <p14:tracePt t="244441" x="4279900" y="2089150"/>
          <p14:tracePt t="244457" x="4267200" y="2057400"/>
          <p14:tracePt t="244474" x="4260850" y="2051050"/>
          <p14:tracePt t="244507" x="4248150" y="2044700"/>
          <p14:tracePt t="244525" x="4229100" y="2038350"/>
          <p14:tracePt t="244541" x="4216400" y="2038350"/>
          <p14:tracePt t="244557" x="4210050" y="2038350"/>
          <p14:tracePt t="244599" x="4203700" y="2038350"/>
          <p14:tracePt t="244616" x="4191000" y="2038350"/>
          <p14:tracePt t="244625" x="4184650" y="2038350"/>
          <p14:tracePt t="244640" x="4178300" y="2044700"/>
          <p14:tracePt t="244651" x="4178300" y="2057400"/>
          <p14:tracePt t="244657" x="4178300" y="2076450"/>
          <p14:tracePt t="244674" x="4171950" y="2108200"/>
          <p14:tracePt t="244691" x="4165600" y="2159000"/>
          <p14:tracePt t="244707" x="4152900" y="2228850"/>
          <p14:tracePt t="244724" x="4146550" y="2298700"/>
          <p14:tracePt t="244741" x="4127500" y="2432050"/>
          <p14:tracePt t="244757" x="4114800" y="2546350"/>
          <p14:tracePt t="244778" x="4095750" y="2654300"/>
          <p14:tracePt t="244791" x="4076700" y="2781300"/>
          <p14:tracePt t="244807" x="4064000" y="2895600"/>
          <p14:tracePt t="244824" x="4051300" y="3003550"/>
          <p14:tracePt t="244841" x="4025900" y="3098800"/>
          <p14:tracePt t="244857" x="4019550" y="3187700"/>
          <p14:tracePt t="244877" x="4000500" y="3270250"/>
          <p14:tracePt t="244891" x="3987800" y="3359150"/>
          <p14:tracePt t="244908" x="3987800" y="3429000"/>
          <p14:tracePt t="244925" x="3987800" y="3479800"/>
          <p14:tracePt t="244941" x="3975100" y="3575050"/>
          <p14:tracePt t="244957" x="3968750" y="3625850"/>
          <p14:tracePt t="244974" x="3962400" y="3670300"/>
          <p14:tracePt t="244991" x="3956050" y="3695700"/>
          <p14:tracePt t="245008" x="3956050" y="3702050"/>
          <p14:tracePt t="245874" x="3949700" y="3702050"/>
          <p14:tracePt t="245888" x="3937000" y="3714750"/>
          <p14:tracePt t="245896" x="3930650" y="3727450"/>
          <p14:tracePt t="245907" x="3917950" y="3746500"/>
          <p14:tracePt t="245925" x="3892550" y="3797300"/>
          <p14:tracePt t="245941" x="3860800" y="3860800"/>
          <p14:tracePt t="245958" x="3797300" y="4057650"/>
          <p14:tracePt t="245974" x="3771900" y="4191000"/>
          <p14:tracePt t="245991" x="3721100" y="4343400"/>
          <p14:tracePt t="246007" x="3657600" y="4521200"/>
          <p14:tracePt t="246026" x="3587750" y="4673600"/>
          <p14:tracePt t="246041" x="3473450" y="4870450"/>
          <p14:tracePt t="246058" x="3333750" y="5035550"/>
          <p14:tracePt t="246064" x="3276600" y="5111750"/>
          <p14:tracePt t="246074" x="3219450" y="5175250"/>
          <p14:tracePt t="246090" x="3111500" y="5289550"/>
          <p14:tracePt t="246107" x="3022600" y="5359400"/>
          <p14:tracePt t="246127" x="2901950" y="5454650"/>
          <p14:tracePt t="246140" x="2832100" y="5511800"/>
          <p14:tracePt t="246157" x="2762250" y="5568950"/>
          <p14:tracePt t="246174" x="2705100" y="5607050"/>
          <p14:tracePt t="246191" x="2603500" y="5676900"/>
          <p14:tracePt t="246208" x="2508250" y="5740400"/>
          <p14:tracePt t="246224" x="2393950" y="5822950"/>
          <p14:tracePt t="246241" x="2266950" y="5924550"/>
          <p14:tracePt t="246257" x="2114550" y="6032500"/>
          <p14:tracePt t="246277" x="1885950" y="6197600"/>
          <p14:tracePt t="246291" x="1822450" y="6248400"/>
          <p14:tracePt t="246308" x="1714500" y="6330950"/>
          <p14:tracePt t="246325" x="1581150" y="6419850"/>
          <p14:tracePt t="246341" x="1555750" y="6438900"/>
          <p14:tracePt t="246357" x="1485900" y="6483350"/>
          <p14:tracePt t="246375" x="1473200" y="6489700"/>
          <p14:tracePt t="246391" x="1460500" y="6489700"/>
          <p14:tracePt t="246918" x="1454150" y="6489700"/>
          <p14:tracePt t="246958" x="1454150" y="6477000"/>
          <p14:tracePt t="246981" x="1454150" y="6470650"/>
          <p14:tracePt t="247093" x="1454150" y="6457950"/>
          <p14:tracePt t="247102" x="1466850" y="6438900"/>
          <p14:tracePt t="247110" x="1511300" y="6413500"/>
          <p14:tracePt t="247124" x="1568450" y="6381750"/>
          <p14:tracePt t="247141" x="1663700" y="6292850"/>
          <p14:tracePt t="247157" x="1695450" y="6261100"/>
          <p14:tracePt t="247174" x="1720850" y="6229350"/>
          <p14:tracePt t="247191" x="1720850" y="6210300"/>
          <p14:tracePt t="251450" x="1733550" y="6197600"/>
          <p14:tracePt t="251456" x="1733550" y="6191250"/>
          <p14:tracePt t="251464" x="1746250" y="6172200"/>
          <p14:tracePt t="251474" x="1752600" y="6165850"/>
          <p14:tracePt t="254144" x="1758950" y="6153150"/>
          <p14:tracePt t="254154" x="1797050" y="6115050"/>
          <p14:tracePt t="254158" x="1866900" y="6045200"/>
          <p14:tracePt t="254173" x="1974850" y="5949950"/>
          <p14:tracePt t="254190" x="2044700" y="5810250"/>
          <p14:tracePt t="254207" x="2120900" y="5562600"/>
          <p14:tracePt t="254223" x="2209800" y="5219700"/>
          <p14:tracePt t="254240" x="2311400" y="4889500"/>
          <p14:tracePt t="254257" x="2355850" y="4641850"/>
          <p14:tracePt t="254276" x="2425700" y="4400550"/>
          <p14:tracePt t="254291" x="2482850" y="4216400"/>
          <p14:tracePt t="254307" x="2527300" y="4089400"/>
          <p14:tracePt t="254324" x="2565400" y="3981450"/>
          <p14:tracePt t="254340" x="2609850" y="3898900"/>
          <p14:tracePt t="254356" x="2647950" y="3848100"/>
          <p14:tracePt t="254373" x="2654300" y="3822700"/>
          <p14:tracePt t="254439" x="2654300" y="3816350"/>
          <p14:tracePt t="254448" x="2660650" y="3810000"/>
          <p14:tracePt t="254456" x="2667000" y="3810000"/>
          <p14:tracePt t="254488" x="2686050" y="3803650"/>
          <p14:tracePt t="254499" x="2762250" y="3765550"/>
          <p14:tracePt t="254507" x="2844800" y="3733800"/>
          <p14:tracePt t="254527" x="3016250" y="3600450"/>
          <p14:tracePt t="254540" x="3048000" y="3568700"/>
          <p14:tracePt t="254558" x="3117850" y="3473450"/>
          <p14:tracePt t="254574" x="3149600" y="3397250"/>
          <p14:tracePt t="254590" x="3162300" y="3352800"/>
          <p14:tracePt t="254606" x="3162300" y="3321050"/>
          <p14:tracePt t="254623" x="3162300" y="3295650"/>
          <p14:tracePt t="254640" x="3162300" y="3270250"/>
          <p14:tracePt t="254657" x="3143250" y="3251200"/>
          <p14:tracePt t="254674" x="3117850" y="3232150"/>
          <p14:tracePt t="254690" x="3092450" y="3213100"/>
          <p14:tracePt t="254706" x="3067050" y="3213100"/>
          <p14:tracePt t="254723" x="3048000" y="3200400"/>
          <p14:tracePt t="254740" x="3041650" y="3200400"/>
          <p14:tracePt t="254757" x="3016250" y="3200400"/>
          <p14:tracePt t="254777" x="3003550" y="3200400"/>
          <p14:tracePt t="254790" x="3003550" y="3194050"/>
          <p14:tracePt t="254806" x="2990850" y="3194050"/>
          <p14:tracePt t="254823" x="2978150" y="3194050"/>
          <p14:tracePt t="254840" x="2965450" y="3194050"/>
          <p14:tracePt t="254856" x="2952750" y="3194050"/>
          <p14:tracePt t="254873" x="2946400" y="3194050"/>
          <p14:tracePt t="254910" x="2940050" y="3200400"/>
          <p14:tracePt t="254995" x="2940050" y="3206750"/>
          <p14:tracePt t="255001" x="2952750" y="3206750"/>
          <p14:tracePt t="255008" x="2971800" y="3206750"/>
          <p14:tracePt t="255026" x="3028950" y="3219450"/>
          <p14:tracePt t="255040" x="3092450" y="3232150"/>
          <p14:tracePt t="255057" x="3149600" y="3238500"/>
          <p14:tracePt t="255074" x="3187700" y="3238500"/>
          <p14:tracePt t="255091" x="3213100" y="3238500"/>
          <p14:tracePt t="255107" x="3232150" y="3238500"/>
          <p14:tracePt t="255256" x="3232150" y="3244850"/>
          <p14:tracePt t="255264" x="3232150" y="3251200"/>
          <p14:tracePt t="255278" x="3219450" y="3270250"/>
          <p14:tracePt t="255290" x="3194050" y="3276600"/>
          <p14:tracePt t="255306" x="3155950" y="3314700"/>
          <p14:tracePt t="255323" x="3124200" y="3340100"/>
          <p14:tracePt t="255341" x="3079750" y="3378200"/>
          <p14:tracePt t="255356" x="3054350" y="3390900"/>
          <p14:tracePt t="255376" x="2984500" y="3454400"/>
          <p14:tracePt t="255390" x="2933700" y="3492500"/>
          <p14:tracePt t="255407" x="2870200" y="3543300"/>
          <p14:tracePt t="255424" x="2774950" y="3632200"/>
          <p14:tracePt t="255440" x="2673350" y="3759200"/>
          <p14:tracePt t="255457" x="2590800" y="3879850"/>
          <p14:tracePt t="255473" x="2482850" y="4025900"/>
          <p14:tracePt t="255490" x="2393950" y="4146550"/>
          <p14:tracePt t="255507" x="2266950" y="4286250"/>
          <p14:tracePt t="255527" x="2101850" y="4483100"/>
          <p14:tracePt t="255540" x="2051050" y="4540250"/>
          <p14:tracePt t="255557" x="1873250" y="4787900"/>
          <p14:tracePt t="255573" x="1739900" y="5022850"/>
          <p14:tracePt t="255590" x="1606550" y="5238750"/>
          <p14:tracePt t="255606" x="1466850" y="5422900"/>
          <p14:tracePt t="255623" x="1352550" y="5549900"/>
          <p14:tracePt t="255640" x="1270000" y="5657850"/>
          <p14:tracePt t="255656" x="1219200" y="5759450"/>
          <p14:tracePt t="255673" x="1149350" y="5867400"/>
          <p14:tracePt t="255690" x="1092200" y="5962650"/>
          <p14:tracePt t="255706" x="1022350" y="6064250"/>
          <p14:tracePt t="255723" x="958850" y="6134100"/>
          <p14:tracePt t="255740" x="901700" y="6203950"/>
          <p14:tracePt t="255757" x="844550" y="6254750"/>
          <p14:tracePt t="255776" x="774700" y="6299200"/>
          <p14:tracePt t="255790" x="749300" y="6324600"/>
          <p14:tracePt t="255806" x="742950" y="6324600"/>
          <p14:tracePt t="255823" x="736600" y="6324600"/>
          <p14:tracePt t="255840" x="723900" y="6337300"/>
          <p14:tracePt t="255856" x="704850" y="6350000"/>
          <p14:tracePt t="255874" x="666750" y="6388100"/>
          <p14:tracePt t="255890" x="654050" y="6407150"/>
          <p14:tracePt t="255906" x="622300" y="6413500"/>
          <p14:tracePt t="255923" x="596900" y="6413500"/>
          <p14:tracePt t="255959" x="584200" y="6413500"/>
          <p14:tracePt t="255974" x="584200" y="6407150"/>
          <p14:tracePt t="255990" x="577850" y="6362700"/>
          <p14:tracePt t="256006" x="546100" y="6305550"/>
          <p14:tracePt t="256027" x="508000" y="6235700"/>
          <p14:tracePt t="256040" x="482600" y="6172200"/>
          <p14:tracePt t="256056" x="450850" y="6127750"/>
          <p14:tracePt t="256073" x="438150" y="6096000"/>
          <p14:tracePt t="256090" x="431800" y="6057900"/>
          <p14:tracePt t="256106" x="425450" y="6045200"/>
          <p14:tracePt t="256124" x="425450" y="6038850"/>
          <p14:tracePt t="256216" x="419100" y="6038850"/>
          <p14:tracePt t="256248" x="412750" y="6032500"/>
          <p14:tracePt t="256288" x="400050" y="6026150"/>
          <p14:tracePt t="256367" x="393700" y="6026150"/>
          <p14:tracePt t="256374" x="393700" y="6019800"/>
          <p14:tracePt t="256382" x="387350" y="6019800"/>
          <p14:tracePt t="256391" x="387350" y="6007100"/>
          <p14:tracePt t="256406" x="368300" y="5988050"/>
          <p14:tracePt t="256423" x="368300" y="5969000"/>
          <p14:tracePt t="256440" x="355600" y="5962650"/>
          <p14:tracePt t="256562" x="374650" y="5962650"/>
          <p14:tracePt t="256568" x="393700" y="5962650"/>
          <p14:tracePt t="256576" x="406400" y="5949950"/>
          <p14:tracePt t="256590" x="444500" y="5949950"/>
          <p14:tracePt t="256606" x="457200" y="5949950"/>
          <p14:tracePt t="256625" x="476250" y="5943600"/>
          <p14:tracePt t="256640" x="495300" y="5943600"/>
          <p14:tracePt t="256656" x="514350" y="5937250"/>
          <p14:tracePt t="256673" x="520700" y="5930900"/>
          <p14:tracePt t="256753" x="533400" y="5930900"/>
          <p14:tracePt t="256759" x="552450" y="5930900"/>
          <p14:tracePt t="256765" x="577850" y="5930900"/>
          <p14:tracePt t="256775" x="603250" y="5930900"/>
          <p14:tracePt t="256790" x="673100" y="5930900"/>
          <p14:tracePt t="256807" x="781050" y="5930900"/>
          <p14:tracePt t="256823" x="908050" y="5930900"/>
          <p14:tracePt t="256840" x="1022350" y="5930900"/>
          <p14:tracePt t="256856" x="1130300" y="5930900"/>
          <p14:tracePt t="256874" x="1212850" y="5930900"/>
          <p14:tracePt t="256890" x="1327150" y="5930900"/>
          <p14:tracePt t="256906" x="1403350" y="5930900"/>
          <p14:tracePt t="256923" x="1479550" y="5930900"/>
          <p14:tracePt t="256940" x="1581150" y="5930900"/>
          <p14:tracePt t="256956" x="1708150" y="5930900"/>
          <p14:tracePt t="256973" x="1860550" y="5918200"/>
          <p14:tracePt t="256990" x="1930400" y="5911850"/>
          <p14:tracePt t="257007" x="1962150" y="5911850"/>
          <p14:tracePt t="257026" x="1968500" y="5911850"/>
          <p14:tracePt t="257078" x="1974850" y="5911850"/>
          <p14:tracePt t="257218" x="1974850" y="5905500"/>
          <p14:tracePt t="257225" x="1981200" y="5905500"/>
          <p14:tracePt t="257240" x="2012950" y="5899150"/>
          <p14:tracePt t="257256" x="2051050" y="5892800"/>
          <p14:tracePt t="257276" x="2133600" y="5867400"/>
          <p14:tracePt t="257290" x="2209800" y="5861050"/>
          <p14:tracePt t="257307" x="2279650" y="5848350"/>
          <p14:tracePt t="257324" x="2336800" y="5842000"/>
          <p14:tracePt t="257342" x="2413000" y="5829300"/>
          <p14:tracePt t="257356" x="2438400" y="5822950"/>
          <p14:tracePt t="257373" x="2489200" y="5803900"/>
          <p14:tracePt t="257390" x="2501900" y="5797550"/>
          <p14:tracePt t="257407" x="2508250" y="5797550"/>
          <p14:tracePt t="257662" x="2514600" y="5797550"/>
          <p14:tracePt t="257670" x="2540000" y="5803900"/>
          <p14:tracePt t="257678" x="2565400" y="5803900"/>
          <p14:tracePt t="257690" x="2584450" y="5803900"/>
          <p14:tracePt t="257706" x="2616200" y="5803900"/>
          <p14:tracePt t="257723" x="2660650" y="5816600"/>
          <p14:tracePt t="257740" x="2686050" y="5816600"/>
          <p14:tracePt t="257756" x="2717800" y="5816600"/>
          <p14:tracePt t="257776" x="2755900" y="5816600"/>
          <p14:tracePt t="257790" x="2774950" y="5816600"/>
          <p14:tracePt t="257806" x="2800350" y="5816600"/>
          <p14:tracePt t="257823" x="2819400" y="5816600"/>
          <p14:tracePt t="257839" x="2832100" y="5816600"/>
          <p14:tracePt t="257857" x="2851150" y="5803900"/>
          <p14:tracePt t="257876" x="2857500" y="5803900"/>
          <p14:tracePt t="257890" x="2876550" y="5791200"/>
          <p14:tracePt t="257906" x="2882900" y="5784850"/>
          <p14:tracePt t="257923" x="2882900" y="5772150"/>
          <p14:tracePt t="257940" x="2889250" y="5753100"/>
          <p14:tracePt t="257956" x="2901950" y="5734050"/>
          <p14:tracePt t="257973" x="2901950" y="5695950"/>
          <p14:tracePt t="257990" x="2901950" y="5670550"/>
          <p14:tracePt t="258006" x="2901950" y="5645150"/>
          <p14:tracePt t="258024" x="2901950" y="5632450"/>
          <p14:tracePt t="258040" x="2901950" y="5613400"/>
          <p14:tracePt t="258057" x="2895600" y="5600700"/>
          <p14:tracePt t="258073" x="2882900" y="5581650"/>
          <p14:tracePt t="258089" x="2863850" y="5562600"/>
          <p14:tracePt t="258106" x="2851150" y="5549900"/>
          <p14:tracePt t="258125" x="2832100" y="5530850"/>
          <p14:tracePt t="258140" x="2813050" y="5518150"/>
          <p14:tracePt t="258156" x="2787650" y="5505450"/>
          <p14:tracePt t="258173" x="2743200" y="5486400"/>
          <p14:tracePt t="258190" x="2717800" y="5486400"/>
          <p14:tracePt t="258207" x="2692400" y="5486400"/>
          <p14:tracePt t="258223" x="2641600" y="5473700"/>
          <p14:tracePt t="258240" x="2603500" y="5473700"/>
          <p14:tracePt t="258257" x="2571750" y="5473700"/>
          <p14:tracePt t="258277" x="2520950" y="5473700"/>
          <p14:tracePt t="258290" x="2495550" y="5473700"/>
          <p14:tracePt t="258306" x="2457450" y="5473700"/>
          <p14:tracePt t="258323" x="2425700" y="5473700"/>
          <p14:tracePt t="258340" x="2387600" y="5480050"/>
          <p14:tracePt t="258356" x="2355850" y="5486400"/>
          <p14:tracePt t="258375" x="2311400" y="5499100"/>
          <p14:tracePt t="258390" x="2292350" y="5511800"/>
          <p14:tracePt t="258406" x="2279650" y="5518150"/>
          <p14:tracePt t="258423" x="2266950" y="5524500"/>
          <p14:tracePt t="258440" x="2247900" y="5537200"/>
          <p14:tracePt t="258457" x="2216150" y="5549900"/>
          <p14:tracePt t="258473" x="2190750" y="5568950"/>
          <p14:tracePt t="258490" x="2165350" y="5588000"/>
          <p14:tracePt t="258506" x="2152650" y="5594350"/>
          <p14:tracePt t="258527" x="2146300" y="5619750"/>
          <p14:tracePt t="258541" x="2133600" y="5638800"/>
          <p14:tracePt t="258558" x="2133600" y="5670550"/>
          <p14:tracePt t="258573" x="2133600" y="5695950"/>
          <p14:tracePt t="258591" x="2133600" y="5721350"/>
          <p14:tracePt t="258606" x="2133600" y="5759450"/>
          <p14:tracePt t="258625" x="2146300" y="5797550"/>
          <p14:tracePt t="258639" x="2165350" y="5822950"/>
          <p14:tracePt t="258656" x="2184400" y="5848350"/>
          <p14:tracePt t="258673" x="2197100" y="5861050"/>
          <p14:tracePt t="258690" x="2222500" y="5873750"/>
          <p14:tracePt t="258706" x="2266950" y="5886450"/>
          <p14:tracePt t="258723" x="2317750" y="5892800"/>
          <p14:tracePt t="258739" x="2362200" y="5899150"/>
          <p14:tracePt t="258757" x="2419350" y="5905500"/>
          <p14:tracePt t="258775" x="2476500" y="5905500"/>
          <p14:tracePt t="258790" x="2527300" y="5905500"/>
          <p14:tracePt t="258806" x="2578100" y="5905500"/>
          <p14:tracePt t="258823" x="2647950" y="5905500"/>
          <p14:tracePt t="258840" x="2711450" y="5892800"/>
          <p14:tracePt t="258856" x="2762250" y="5873750"/>
          <p14:tracePt t="258873" x="2794000" y="5854700"/>
          <p14:tracePt t="258890" x="2825750" y="5842000"/>
          <p14:tracePt t="258906" x="2844800" y="5822950"/>
          <p14:tracePt t="258923" x="2863850" y="5803900"/>
          <p14:tracePt t="258939" x="2882900" y="5778500"/>
          <p14:tracePt t="258956" x="2908300" y="5759450"/>
          <p14:tracePt t="258973" x="2921000" y="5746750"/>
          <p14:tracePt t="259006" x="2927350" y="5727700"/>
          <p14:tracePt t="259026" x="2927350" y="5721350"/>
          <p14:tracePt t="259040" x="2927350" y="5708650"/>
          <p14:tracePt t="259057" x="2933700" y="5695950"/>
          <p14:tracePt t="259110" x="2933700" y="5689600"/>
          <p14:tracePt t="259200" x="2933700" y="5683250"/>
          <p14:tracePt t="259206" x="2927350" y="5683250"/>
          <p14:tracePt t="259213" x="2921000" y="5676900"/>
          <p14:tracePt t="259230" x="2901950" y="5657850"/>
          <p14:tracePt t="259240" x="2895600" y="5651500"/>
          <p14:tracePt t="259256" x="2844800" y="5588000"/>
          <p14:tracePt t="259275" x="2787650" y="5505450"/>
          <p14:tracePt t="259290" x="2711450" y="5403850"/>
          <p14:tracePt t="259307" x="2667000" y="5340350"/>
          <p14:tracePt t="259323" x="2641600" y="5314950"/>
          <p14:tracePt t="259340" x="2616200" y="5283200"/>
          <p14:tracePt t="259356" x="2597150" y="5270500"/>
          <p14:tracePt t="259374" x="2578100" y="5264150"/>
          <p14:tracePt t="259390" x="2540000" y="5251450"/>
          <p14:tracePt t="259406" x="2508250" y="5245100"/>
          <p14:tracePt t="259423" x="2482850" y="5245100"/>
          <p14:tracePt t="259440" x="2444750" y="5245100"/>
          <p14:tracePt t="259456" x="2419350" y="5245100"/>
          <p14:tracePt t="259473" x="2400300" y="5245100"/>
          <p14:tracePt t="259489" x="2381250" y="5245100"/>
          <p14:tracePt t="259507" x="2374900" y="5251450"/>
          <p14:tracePt t="259754" x="2368550" y="5251450"/>
          <p14:tracePt t="262905" x="2387600" y="5219700"/>
          <p14:tracePt t="262909" x="2413000" y="5181600"/>
          <p14:tracePt t="262923" x="2425700" y="5156200"/>
          <p14:tracePt t="262940" x="2476500" y="5092700"/>
          <p14:tracePt t="262957" x="2584450" y="4965700"/>
          <p14:tracePt t="262973" x="2641600" y="4902200"/>
          <p14:tracePt t="262990" x="2774950" y="4724400"/>
          <p14:tracePt t="263006" x="2857500" y="4591050"/>
          <p14:tracePt t="263023" x="2971800" y="4387850"/>
          <p14:tracePt t="263039" x="3130550" y="4159250"/>
          <p14:tracePt t="263056" x="3270250" y="3911600"/>
          <p14:tracePt t="263072" x="3346450" y="3708400"/>
          <p14:tracePt t="263090" x="3403600" y="3543300"/>
          <p14:tracePt t="263106" x="3473450" y="3384550"/>
          <p14:tracePt t="263125" x="3536950" y="3238500"/>
          <p14:tracePt t="263139" x="3543300" y="3225800"/>
          <p14:tracePt t="263156" x="3543300" y="3219450"/>
          <p14:tracePt t="263183" x="3556000" y="3219450"/>
          <p14:tracePt t="263192" x="3562350" y="3219450"/>
          <p14:tracePt t="263208" x="3575050" y="3219450"/>
          <p14:tracePt t="263222" x="3587750" y="3219450"/>
          <p14:tracePt t="263239" x="3600450" y="3225800"/>
          <p14:tracePt t="263256" x="3600450" y="3232150"/>
          <p14:tracePt t="263272" x="3600450" y="3244850"/>
          <p14:tracePt t="263289" x="3600450" y="3251200"/>
          <p14:tracePt t="263318" x="3606800" y="3251200"/>
          <p14:tracePt t="263326" x="3632200" y="3244850"/>
          <p14:tracePt t="263339" x="3663950" y="3225800"/>
          <p14:tracePt t="263356" x="3714750" y="3136900"/>
          <p14:tracePt t="263372" x="3765550" y="2971800"/>
          <p14:tracePt t="263389" x="3810000" y="2768600"/>
          <p14:tracePt t="263406" x="3829050" y="2647950"/>
          <p14:tracePt t="263423" x="3841750" y="2546350"/>
          <p14:tracePt t="263439" x="3867150" y="2444750"/>
          <p14:tracePt t="263456" x="3892550" y="2362200"/>
          <p14:tracePt t="263472" x="3898900" y="2298700"/>
          <p14:tracePt t="263490" x="3905250" y="2266950"/>
          <p14:tracePt t="263506" x="3911600" y="2235200"/>
          <p14:tracePt t="263640" x="3911600" y="2222500"/>
          <p14:tracePt t="263651" x="3911600" y="2216150"/>
          <p14:tracePt t="263655" x="3911600" y="2190750"/>
          <p14:tracePt t="263673" x="3911600" y="2165350"/>
          <p14:tracePt t="263689" x="3911600" y="2114550"/>
          <p14:tracePt t="263706" x="3905250" y="2070100"/>
          <p14:tracePt t="263722" x="3905250" y="2025650"/>
          <p14:tracePt t="263740" x="3905250" y="1993900"/>
          <p14:tracePt t="263757" x="3905250" y="1974850"/>
          <p14:tracePt t="263830" x="3905250" y="1968500"/>
          <p14:tracePt t="263839" x="3911600" y="1974850"/>
          <p14:tracePt t="263846" x="3924300" y="2000250"/>
          <p14:tracePt t="263855" x="3937000" y="2025650"/>
          <p14:tracePt t="263872" x="3949700" y="2114550"/>
          <p14:tracePt t="263889" x="3968750" y="2190750"/>
          <p14:tracePt t="263906" x="3968750" y="2241550"/>
          <p14:tracePt t="263923" x="3968750" y="2286000"/>
          <p14:tracePt t="263939" x="3968750" y="2305050"/>
          <p14:tracePt t="263956" x="3968750" y="2317750"/>
          <p14:tracePt t="263973" x="3968750" y="2343150"/>
          <p14:tracePt t="263989" x="3968750" y="2368550"/>
          <p14:tracePt t="264006" x="3968750" y="2387600"/>
          <p14:tracePt t="264025" x="3968750" y="2400300"/>
          <p14:tracePt t="264039" x="3968750" y="2413000"/>
          <p14:tracePt t="264186" x="3968750" y="2419350"/>
          <p14:tracePt t="264281" x="3949700" y="2419350"/>
          <p14:tracePt t="264285" x="3943350" y="2413000"/>
          <p14:tracePt t="264296" x="3924300" y="2406650"/>
          <p14:tracePt t="264308" x="3892550" y="2374900"/>
          <p14:tracePt t="264323" x="3829050" y="2311400"/>
          <p14:tracePt t="264339" x="3771900" y="2254250"/>
          <p14:tracePt t="264356" x="3733800" y="2190750"/>
          <p14:tracePt t="264374" x="3714750" y="2114550"/>
          <p14:tracePt t="264389" x="3714750" y="2070100"/>
          <p14:tracePt t="264406" x="3733800" y="2044700"/>
          <p14:tracePt t="264423" x="3752850" y="2032000"/>
          <p14:tracePt t="264439" x="3778250" y="2025650"/>
          <p14:tracePt t="264456" x="3797300" y="2025650"/>
          <p14:tracePt t="264473" x="3816350" y="2025650"/>
          <p14:tracePt t="264489" x="3822700" y="2025650"/>
          <p14:tracePt t="264506" x="3841750" y="2070100"/>
          <p14:tracePt t="264522" x="3854450" y="2133600"/>
          <p14:tracePt t="264539" x="3854450" y="2254250"/>
          <p14:tracePt t="264556" x="3854450" y="2387600"/>
          <p14:tracePt t="264559" x="3854450" y="2463800"/>
          <p14:tracePt t="264572" x="3854450" y="2527300"/>
          <p14:tracePt t="264592" x="3810000" y="2717800"/>
          <p14:tracePt t="264606" x="3778250" y="2844800"/>
          <p14:tracePt t="264625" x="3733800" y="3009900"/>
          <p14:tracePt t="264639" x="3721100" y="3187700"/>
          <p14:tracePt t="264656" x="3695700" y="3352800"/>
          <p14:tracePt t="264672" x="3689350" y="3505200"/>
          <p14:tracePt t="264689" x="3689350" y="3651250"/>
          <p14:tracePt t="264706" x="3683000" y="3778250"/>
          <p14:tracePt t="264722" x="3683000" y="3879850"/>
          <p14:tracePt t="264739" x="3683000" y="3956050"/>
          <p14:tracePt t="264755" x="3683000" y="4019550"/>
          <p14:tracePt t="264772" x="3683000" y="4070350"/>
          <p14:tracePt t="264790" x="3683000" y="4159250"/>
          <p14:tracePt t="264807" x="3683000" y="4203700"/>
          <p14:tracePt t="264824" x="3670300" y="4260850"/>
          <p14:tracePt t="264841" x="3663950" y="4318000"/>
          <p14:tracePt t="264856" x="3663950" y="4356100"/>
          <p14:tracePt t="264872" x="3657600" y="4381500"/>
          <p14:tracePt t="264906" x="3657600" y="4387850"/>
          <p14:tracePt t="264974" x="3657600" y="4394200"/>
          <p14:tracePt t="264982" x="3663950" y="4394200"/>
          <p14:tracePt t="264990" x="3670300" y="4394200"/>
          <p14:tracePt t="265006" x="3695700" y="4362450"/>
          <p14:tracePt t="265024" x="3714750" y="4330700"/>
          <p14:tracePt t="265039" x="3733800" y="4292600"/>
          <p14:tracePt t="265056" x="3733800" y="4260850"/>
          <p14:tracePt t="265072" x="3740150" y="4241800"/>
          <p14:tracePt t="265091" x="3740150" y="4210050"/>
          <p14:tracePt t="265106" x="3740150" y="4203700"/>
          <p14:tracePt t="265124" x="3740150" y="4191000"/>
          <p14:tracePt t="265156" x="3733800" y="4165600"/>
          <p14:tracePt t="265172" x="3727450" y="4133850"/>
          <p14:tracePt t="265189" x="3714750" y="4083050"/>
          <p14:tracePt t="265206" x="3714750" y="4057650"/>
          <p14:tracePt t="265222" x="3708400" y="4051300"/>
          <p14:tracePt t="265303" x="3708400" y="4057650"/>
          <p14:tracePt t="265311" x="3708400" y="4070350"/>
          <p14:tracePt t="265324" x="3708400" y="4102100"/>
          <p14:tracePt t="265342" x="3708400" y="4216400"/>
          <p14:tracePt t="265356" x="3708400" y="4260850"/>
          <p14:tracePt t="265373" x="3708400" y="4337050"/>
          <p14:tracePt t="265389" x="3689350" y="4432300"/>
          <p14:tracePt t="265406" x="3683000" y="4483100"/>
          <p14:tracePt t="265422" x="3683000" y="4533900"/>
          <p14:tracePt t="265439" x="3683000" y="4578350"/>
          <p14:tracePt t="265456" x="3683000" y="4610100"/>
          <p14:tracePt t="265473" x="3683000" y="4641850"/>
          <p14:tracePt t="265489" x="3676650" y="4686300"/>
          <p14:tracePt t="265506" x="3663950" y="4724400"/>
          <p14:tracePt t="265526" x="3663950" y="4762500"/>
          <p14:tracePt t="265540" x="3663950" y="4768850"/>
          <p14:tracePt t="265558" x="3663950" y="4775200"/>
          <p14:tracePt t="265766" x="3663950" y="4787900"/>
          <p14:tracePt t="265827" x="3663950" y="4781550"/>
          <p14:tracePt t="265833" x="3663950" y="4749800"/>
          <p14:tracePt t="265843" x="3663950" y="4724400"/>
          <p14:tracePt t="265855" x="3663950" y="4673600"/>
          <p14:tracePt t="265874" x="3663950" y="4622800"/>
          <p14:tracePt t="265889" x="3657600" y="4565650"/>
          <p14:tracePt t="265906" x="3651250" y="4508500"/>
          <p14:tracePt t="265923" x="3651250" y="4445000"/>
          <p14:tracePt t="265939" x="3651250" y="4356100"/>
          <p14:tracePt t="265957" x="3651250" y="4165600"/>
          <p14:tracePt t="265972" x="3663950" y="4083050"/>
          <p14:tracePt t="265989" x="3663950" y="3835400"/>
          <p14:tracePt t="266006" x="3663950" y="3702050"/>
          <p14:tracePt t="266026" x="3663950" y="3575050"/>
          <p14:tracePt t="266039" x="3632200" y="3460750"/>
          <p14:tracePt t="266056" x="3581400" y="3346450"/>
          <p14:tracePt t="266062" x="3562350" y="3302000"/>
          <p14:tracePt t="266074" x="3530600" y="3232150"/>
          <p14:tracePt t="266090" x="3467100" y="3105150"/>
          <p14:tracePt t="266105" x="3409950" y="2997200"/>
          <p14:tracePt t="266124" x="3346450" y="2851150"/>
          <p14:tracePt t="266139" x="3327400" y="2800350"/>
          <p14:tracePt t="266155" x="3295650" y="2724150"/>
          <p14:tracePt t="266173" x="3257550" y="2660650"/>
          <p14:tracePt t="266189" x="3219450" y="2616200"/>
          <p14:tracePt t="266206" x="3187700" y="2597150"/>
          <p14:tracePt t="266222" x="3149600" y="2597150"/>
          <p14:tracePt t="266239" x="3111500" y="2590800"/>
          <p14:tracePt t="266256" x="3067050" y="2590800"/>
          <p14:tracePt t="266276" x="3022600" y="2590800"/>
          <p14:tracePt t="266289" x="2990850" y="2578100"/>
          <p14:tracePt t="266306" x="2978150" y="2578100"/>
          <p14:tracePt t="266322" x="2971800" y="2571750"/>
          <p14:tracePt t="266339" x="2952750" y="2559050"/>
          <p14:tracePt t="266356" x="2927350" y="2552700"/>
          <p14:tracePt t="266374" x="2863850" y="2501900"/>
          <p14:tracePt t="266389" x="2813050" y="2470150"/>
          <p14:tracePt t="266406" x="2774950" y="2432050"/>
          <p14:tracePt t="266422" x="2749550" y="2400300"/>
          <p14:tracePt t="266439" x="2717800" y="2355850"/>
          <p14:tracePt t="266456" x="2686050" y="2311400"/>
          <p14:tracePt t="266473" x="2647950" y="2260600"/>
          <p14:tracePt t="266489" x="2628900" y="2235200"/>
          <p14:tracePt t="266506" x="2628900" y="2222500"/>
          <p14:tracePt t="266525" x="2628900" y="2216150"/>
          <p14:tracePt t="266634" x="2628900" y="2241550"/>
          <p14:tracePt t="266638" x="2628900" y="2266950"/>
          <p14:tracePt t="266646" x="2628900" y="2298700"/>
          <p14:tracePt t="266655" x="2628900" y="2324100"/>
          <p14:tracePt t="266672" x="2635250" y="2400300"/>
          <p14:tracePt t="266689" x="2635250" y="2470150"/>
          <p14:tracePt t="266705" x="2641600" y="2527300"/>
          <p14:tracePt t="266723" x="2647950" y="2578100"/>
          <p14:tracePt t="266739" x="2667000" y="2635250"/>
          <p14:tracePt t="266756" x="2667000" y="2705100"/>
          <p14:tracePt t="266774" x="2667000" y="2800350"/>
          <p14:tracePt t="266789" x="2667000" y="2870200"/>
          <p14:tracePt t="266807" x="2667000" y="2914650"/>
          <p14:tracePt t="266822" x="2667000" y="2952750"/>
          <p14:tracePt t="266839" x="2667000" y="2997200"/>
          <p14:tracePt t="266855" x="2667000" y="3048000"/>
          <p14:tracePt t="266875" x="2667000" y="3117850"/>
          <p14:tracePt t="266889" x="2667000" y="3194050"/>
          <p14:tracePt t="266906" x="2667000" y="3251200"/>
          <p14:tracePt t="266923" x="2667000" y="3314700"/>
          <p14:tracePt t="266939" x="2667000" y="3371850"/>
          <p14:tracePt t="266957" x="2667000" y="3416300"/>
          <p14:tracePt t="266972" x="2667000" y="3429000"/>
          <p14:tracePt t="266989" x="2667000" y="3435350"/>
          <p14:tracePt t="267006" x="2667000" y="3441700"/>
          <p14:tracePt t="267102" x="2686050" y="3422650"/>
          <p14:tracePt t="267110" x="2705100" y="3384550"/>
          <p14:tracePt t="267122" x="2730500" y="3340100"/>
          <p14:tracePt t="267139" x="2819400" y="3194050"/>
          <p14:tracePt t="267156" x="2946400" y="3035300"/>
          <p14:tracePt t="267173" x="3111500" y="2806700"/>
          <p14:tracePt t="267189" x="3200400" y="2673350"/>
          <p14:tracePt t="267205" x="3276600" y="2540000"/>
          <p14:tracePt t="267222" x="3346450" y="2425700"/>
          <p14:tracePt t="267239" x="3403600" y="2336800"/>
          <p14:tracePt t="267256" x="3448050" y="2286000"/>
          <p14:tracePt t="267272" x="3486150" y="2247900"/>
          <p14:tracePt t="267289" x="3511550" y="2216150"/>
          <p14:tracePt t="267305" x="3536950" y="2178050"/>
          <p14:tracePt t="267322" x="3556000" y="2165350"/>
          <p14:tracePt t="267339" x="3568700" y="2159000"/>
          <p14:tracePt t="267356" x="3568700" y="2152650"/>
          <p14:tracePt t="267402" x="3581400" y="2152650"/>
          <p14:tracePt t="267422" x="3600450" y="2152650"/>
          <p14:tracePt t="267431" x="3613150" y="2146300"/>
          <p14:tracePt t="267438" x="3619500" y="2146300"/>
          <p14:tracePt t="267455" x="3638550" y="2146300"/>
          <p14:tracePt t="267472" x="3670300" y="2139950"/>
          <p14:tracePt t="267489" x="3683000" y="2139950"/>
          <p14:tracePt t="267506" x="3689350" y="2133600"/>
          <p14:tracePt t="267522" x="3695700" y="2133600"/>
          <p14:tracePt t="267538" x="3702050" y="2133600"/>
          <p14:tracePt t="267584" x="3708400" y="2146300"/>
          <p14:tracePt t="267595" x="3708400" y="2184400"/>
          <p14:tracePt t="267605" x="3708400" y="2241550"/>
          <p14:tracePt t="267623" x="3708400" y="2305050"/>
          <p14:tracePt t="267639" x="3708400" y="2343150"/>
          <p14:tracePt t="267656" x="3702050" y="2387600"/>
          <p14:tracePt t="267672" x="3695700" y="2425700"/>
          <p14:tracePt t="267689" x="3689350" y="2463800"/>
          <p14:tracePt t="267705" x="3676650" y="2501900"/>
          <p14:tracePt t="267722" x="3651250" y="2578100"/>
          <p14:tracePt t="267739" x="3632200" y="2647950"/>
          <p14:tracePt t="267757" x="3613150" y="2755900"/>
          <p14:tracePt t="267772" x="3606800" y="2832100"/>
          <p14:tracePt t="267789" x="3606800" y="2914650"/>
          <p14:tracePt t="267806" x="3606800" y="2978150"/>
          <p14:tracePt t="267822" x="3619500" y="3060700"/>
          <p14:tracePt t="267839" x="3632200" y="3117850"/>
          <p14:tracePt t="267855" x="3644900" y="3162300"/>
          <p14:tracePt t="267872" x="3670300" y="3200400"/>
          <p14:tracePt t="267889" x="3670300" y="3238500"/>
          <p14:tracePt t="267905" x="3695700" y="3289300"/>
          <p14:tracePt t="267922" x="3702050" y="3333750"/>
          <p14:tracePt t="267939" x="3727450" y="3416300"/>
          <p14:tracePt t="267955" x="3740150" y="3498850"/>
          <p14:tracePt t="267972" x="3771900" y="3644900"/>
          <p14:tracePt t="267988" x="3797300" y="3740150"/>
          <p14:tracePt t="268006" x="3835400" y="3848100"/>
          <p14:tracePt t="268022" x="3854450" y="3898900"/>
          <p14:tracePt t="268038" x="3860800" y="3917950"/>
          <p14:tracePt t="268103" x="3860800" y="3905250"/>
          <p14:tracePt t="268109" x="3860800" y="3892550"/>
          <p14:tracePt t="268122" x="3860800" y="3873500"/>
          <p14:tracePt t="268138" x="3854450" y="3841750"/>
          <p14:tracePt t="268155" x="3848100" y="3829050"/>
          <p14:tracePt t="268172" x="3841750" y="3829050"/>
          <p14:tracePt t="268188" x="3835400" y="3822700"/>
          <p14:tracePt t="268205" x="3822700" y="3822700"/>
          <p14:tracePt t="268222" x="3816350" y="3822700"/>
          <p14:tracePt t="268238" x="3803650" y="3822700"/>
          <p14:tracePt t="268255" x="3790950" y="3822700"/>
          <p14:tracePt t="268272" x="3778250" y="3816350"/>
          <p14:tracePt t="268288" x="3771900" y="3810000"/>
          <p14:tracePt t="268305" x="3771900" y="3803650"/>
          <p14:tracePt t="268322" x="3771900" y="3797300"/>
          <p14:tracePt t="268339" x="3765550" y="3771900"/>
          <p14:tracePt t="268355" x="3759200" y="3765550"/>
          <p14:tracePt t="268414" x="3752850" y="3765550"/>
          <p14:tracePt t="268438" x="3746500" y="3765550"/>
          <p14:tracePt t="268446" x="3740150" y="3771900"/>
          <p14:tracePt t="268464" x="3740150" y="3784600"/>
          <p14:tracePt t="268566" x="3733800" y="3790950"/>
          <p14:tracePt t="268582" x="3727450" y="3784600"/>
          <p14:tracePt t="268589" x="3714750" y="3778250"/>
          <p14:tracePt t="268597" x="3714750" y="3759200"/>
          <p14:tracePt t="268606" x="3708400" y="3740150"/>
          <p14:tracePt t="268622" x="3689350" y="3714750"/>
          <p14:tracePt t="268639" x="3683000" y="3683000"/>
          <p14:tracePt t="268655" x="3683000" y="3651250"/>
          <p14:tracePt t="268672" x="3683000" y="3632200"/>
          <p14:tracePt t="268688" x="3683000" y="3625850"/>
          <p14:tracePt t="268705" x="3683000" y="3606800"/>
          <p14:tracePt t="268722" x="3689350" y="3594100"/>
          <p14:tracePt t="268738" x="3695700" y="3587750"/>
          <p14:tracePt t="268755" x="3695700" y="3568700"/>
          <p14:tracePt t="268772" x="3708400" y="3543300"/>
          <p14:tracePt t="268788" x="3708400" y="3524250"/>
          <p14:tracePt t="268805" x="3708400" y="3511550"/>
          <p14:tracePt t="268862" x="3708400" y="3505200"/>
          <p14:tracePt t="269166" x="3708400" y="3498850"/>
          <p14:tracePt t="269185" x="3702050" y="3486150"/>
          <p14:tracePt t="269200" x="3695700" y="3479800"/>
          <p14:tracePt t="269206" x="3689350" y="3473450"/>
          <p14:tracePt t="269215" x="3683000" y="3467100"/>
          <p14:tracePt t="269232" x="3670300" y="3454400"/>
          <p14:tracePt t="269249" x="3663950" y="3448050"/>
          <p14:tracePt t="269255" x="3657600" y="3448050"/>
          <p14:tracePt t="269272" x="3644900" y="3448050"/>
          <p14:tracePt t="269289" x="3632200" y="3448050"/>
          <p14:tracePt t="269305" x="3606800" y="3448050"/>
          <p14:tracePt t="269322" x="3587750" y="3441700"/>
          <p14:tracePt t="269338" x="3568700" y="3441700"/>
          <p14:tracePt t="269356" x="3549650" y="3435350"/>
          <p14:tracePt t="269375" x="3543300" y="3435350"/>
          <p14:tracePt t="269389" x="3536950" y="3435350"/>
          <p14:tracePt t="269405" x="3530600" y="3435350"/>
          <p14:tracePt t="269422" x="3517900" y="3435350"/>
          <p14:tracePt t="269439" x="3505200" y="3435350"/>
          <p14:tracePt t="269456" x="3486150" y="3435350"/>
          <p14:tracePt t="269472" x="3486150" y="3441700"/>
          <p14:tracePt t="269489" x="3486150" y="3448050"/>
          <p14:tracePt t="269506" x="3479800" y="3448050"/>
          <p14:tracePt t="269522" x="3473450" y="3460750"/>
          <p14:tracePt t="269718" x="3479800" y="3460750"/>
          <p14:tracePt t="269727" x="3486150" y="3460750"/>
          <p14:tracePt t="269738" x="3486150" y="3454400"/>
          <p14:tracePt t="269755" x="3486150" y="3448050"/>
          <p14:tracePt t="269776" x="3479800" y="3448050"/>
          <p14:tracePt t="269789" x="3467100" y="3448050"/>
          <p14:tracePt t="269807" x="3454400" y="3448050"/>
          <p14:tracePt t="269826" x="3448050" y="3448050"/>
          <p14:tracePt t="269873" x="3448050" y="3454400"/>
          <p14:tracePt t="269877" x="3448050" y="3473450"/>
          <p14:tracePt t="269888" x="3454400" y="3479800"/>
          <p14:tracePt t="269905" x="3505200" y="3505200"/>
          <p14:tracePt t="269922" x="3536950" y="3517900"/>
          <p14:tracePt t="269938" x="3549650" y="3530600"/>
          <p14:tracePt t="269955" x="3568700" y="3549650"/>
          <p14:tracePt t="269973" x="3600450" y="3594100"/>
          <p14:tracePt t="269989" x="3606800" y="3613150"/>
          <p14:tracePt t="270005" x="3625850" y="3740150"/>
          <p14:tracePt t="270022" x="3625850" y="3867150"/>
          <p14:tracePt t="270038" x="3625850" y="3975100"/>
          <p14:tracePt t="270056" x="3613150" y="4038600"/>
          <p14:tracePt t="270073" x="3594100" y="4095750"/>
          <p14:tracePt t="270088" x="3587750" y="4140200"/>
          <p14:tracePt t="270105" x="3568700" y="4165600"/>
          <p14:tracePt t="270124" x="3562350" y="4171950"/>
          <p14:tracePt t="270174" x="3562350" y="4152900"/>
          <p14:tracePt t="270182" x="3562350" y="4121150"/>
          <p14:tracePt t="270191" x="3562350" y="4089400"/>
          <p14:tracePt t="270205" x="3562350" y="3981450"/>
          <p14:tracePt t="270222" x="3562350" y="3867150"/>
          <p14:tracePt t="270238" x="3562350" y="3746500"/>
          <p14:tracePt t="270255" x="3562350" y="3663950"/>
          <p14:tracePt t="270272" x="3562350" y="3575050"/>
          <p14:tracePt t="270288" x="3562350" y="3517900"/>
          <p14:tracePt t="270305" x="3562350" y="3460750"/>
          <p14:tracePt t="270322" x="3543300" y="3422650"/>
          <p14:tracePt t="270341" x="3543300" y="3390900"/>
          <p14:tracePt t="270355" x="3536950" y="3378200"/>
          <p14:tracePt t="270375" x="3524250" y="3346450"/>
          <p14:tracePt t="270389" x="3524250" y="3333750"/>
          <p14:tracePt t="270405" x="3511550" y="3314700"/>
          <p14:tracePt t="270422" x="3511550" y="3308350"/>
          <p14:tracePt t="270439" x="3511550" y="3302000"/>
          <p14:tracePt t="270488" x="3511550" y="3295650"/>
          <p14:tracePt t="270497" x="3530600" y="3295650"/>
          <p14:tracePt t="270505" x="3568700" y="3295650"/>
          <p14:tracePt t="270522" x="3644900" y="3295650"/>
          <p14:tracePt t="270538" x="3695700" y="3295650"/>
          <p14:tracePt t="270557" x="3752850" y="3295650"/>
          <p14:tracePt t="270572" x="3759200" y="3295650"/>
          <p14:tracePt t="270614" x="3765550" y="3302000"/>
          <p14:tracePt t="270631" x="3765550" y="3308350"/>
          <p14:tracePt t="270637" x="3765550" y="3321050"/>
          <p14:tracePt t="270646" x="3765550" y="3327400"/>
          <p14:tracePt t="270655" x="3765550" y="3340100"/>
          <p14:tracePt t="270672" x="3752850" y="3371850"/>
          <p14:tracePt t="270688" x="3727450" y="3397250"/>
          <p14:tracePt t="270705" x="3695700" y="3422650"/>
          <p14:tracePt t="270722" x="3663950" y="3448050"/>
          <p14:tracePt t="270739" x="3644900" y="3454400"/>
          <p14:tracePt t="270777" x="3625850" y="3467100"/>
          <p14:tracePt t="270789" x="3575050" y="3492500"/>
          <p14:tracePt t="270807" x="3473450" y="3581400"/>
          <p14:tracePt t="270823" x="3378200" y="3708400"/>
          <p14:tracePt t="270843" x="3270250" y="3867150"/>
          <p14:tracePt t="270856" x="3225800" y="4000500"/>
          <p14:tracePt t="270873" x="3225800" y="4140200"/>
          <p14:tracePt t="270889" x="3225800" y="4279900"/>
          <p14:tracePt t="270905" x="3225800" y="4425950"/>
          <p14:tracePt t="270922" x="3225800" y="4578350"/>
          <p14:tracePt t="270939" x="3225800" y="4749800"/>
          <p14:tracePt t="270955" x="3225800" y="4921250"/>
          <p14:tracePt t="270972" x="3200400" y="5080000"/>
          <p14:tracePt t="270989" x="3181350" y="5219700"/>
          <p14:tracePt t="271005" x="3155950" y="5365750"/>
          <p14:tracePt t="271022" x="3130550" y="5422900"/>
          <p14:tracePt t="271039" x="3130550" y="5441950"/>
          <p14:tracePt t="271055" x="3130550" y="5448300"/>
          <p14:tracePt t="271142" x="3124200" y="5448300"/>
          <p14:tracePt t="271151" x="3111500" y="5461000"/>
          <p14:tracePt t="271157" x="3098800" y="5473700"/>
          <p14:tracePt t="271172" x="3079750" y="5486400"/>
          <p14:tracePt t="271188" x="3022600" y="5530850"/>
          <p14:tracePt t="271205" x="2921000" y="5632450"/>
          <p14:tracePt t="271222" x="2838450" y="5727700"/>
          <p14:tracePt t="271239" x="2800350" y="5778500"/>
          <p14:tracePt t="271256" x="2781300" y="5810250"/>
          <p14:tracePt t="271272" x="2781300" y="5829300"/>
          <p14:tracePt t="271406" x="2794000" y="5829300"/>
          <p14:tracePt t="271434" x="2800350" y="5829300"/>
          <p14:tracePt t="271456" x="2806700" y="5829300"/>
          <p14:tracePt t="271466" x="2813050" y="5829300"/>
          <p14:tracePt t="271479" x="2819400" y="5829300"/>
          <p14:tracePt t="271489" x="2832100" y="5829300"/>
          <p14:tracePt t="271505" x="2838450" y="5829300"/>
          <p14:tracePt t="271522" x="2870200" y="5822950"/>
          <p14:tracePt t="271539" x="2882900" y="5816600"/>
          <p14:tracePt t="271558" x="2927350" y="5803900"/>
          <p14:tracePt t="271573" x="2965450" y="5797550"/>
          <p14:tracePt t="271591" x="2997200" y="5791200"/>
          <p14:tracePt t="271605" x="3016250" y="5791200"/>
          <p14:tracePt t="271623" x="3035300" y="5791200"/>
          <p14:tracePt t="271638" x="3048000" y="5791200"/>
          <p14:tracePt t="271655" x="3073400" y="5791200"/>
          <p14:tracePt t="271672" x="3079750" y="5791200"/>
          <p14:tracePt t="271688" x="3111500" y="5784850"/>
          <p14:tracePt t="271705" x="3136900" y="5778500"/>
          <p14:tracePt t="271722" x="3162300" y="5778500"/>
          <p14:tracePt t="271738" x="3181350" y="5778500"/>
          <p14:tracePt t="271755" x="3206750" y="5778500"/>
          <p14:tracePt t="271772" x="3225800" y="5778500"/>
          <p14:tracePt t="271789" x="3251200" y="5778500"/>
          <p14:tracePt t="271808" x="3289300" y="5759450"/>
          <p14:tracePt t="271824" x="3302000" y="5753100"/>
          <p14:tracePt t="271841" x="3321050" y="5734050"/>
          <p14:tracePt t="271855" x="3333750" y="5721350"/>
          <p14:tracePt t="271872" x="3340100" y="5708650"/>
          <p14:tracePt t="271889" x="3346450" y="5695950"/>
          <p14:tracePt t="271905" x="3346450" y="5689600"/>
          <p14:tracePt t="271922" x="3346450" y="5664200"/>
          <p14:tracePt t="271938" x="3346450" y="5619750"/>
          <p14:tracePt t="271955" x="3346450" y="5588000"/>
          <p14:tracePt t="271972" x="3346450" y="5530850"/>
          <p14:tracePt t="271988" x="3346450" y="5511800"/>
          <p14:tracePt t="272006" x="3333750" y="5473700"/>
          <p14:tracePt t="272022" x="3314700" y="5454650"/>
          <p14:tracePt t="272039" x="3295650" y="5448300"/>
          <p14:tracePt t="272055" x="3282950" y="5448300"/>
          <p14:tracePt t="272072" x="3251200" y="5448300"/>
          <p14:tracePt t="272092" x="3213100" y="5448300"/>
          <p14:tracePt t="272105" x="3181350" y="5448300"/>
          <p14:tracePt t="272125" x="3130550" y="5448300"/>
          <p14:tracePt t="272139" x="3117850" y="5454650"/>
          <p14:tracePt t="272155" x="3098800" y="5461000"/>
          <p14:tracePt t="272172" x="3079750" y="5467350"/>
          <p14:tracePt t="272189" x="3067050" y="5467350"/>
          <p14:tracePt t="272205" x="3028950" y="5486400"/>
          <p14:tracePt t="272222" x="3009900" y="5492750"/>
          <p14:tracePt t="272239" x="2978150" y="5511800"/>
          <p14:tracePt t="272255" x="2940050" y="5543550"/>
          <p14:tracePt t="272272" x="2921000" y="5575300"/>
          <p14:tracePt t="272288" x="2901950" y="5594350"/>
          <p14:tracePt t="272307" x="2901950" y="5619750"/>
          <p14:tracePt t="272321" x="2901950" y="5626100"/>
          <p14:tracePt t="272340" x="2895600" y="5651500"/>
          <p14:tracePt t="272355" x="2895600" y="5664200"/>
          <p14:tracePt t="272373" x="2895600" y="5676900"/>
          <p14:tracePt t="272389" x="2901950" y="5689600"/>
          <p14:tracePt t="272405" x="2914650" y="5702300"/>
          <p14:tracePt t="272422" x="2921000" y="5715000"/>
          <p14:tracePt t="272439" x="2933700" y="5727700"/>
          <p14:tracePt t="272455" x="2959100" y="5746750"/>
          <p14:tracePt t="272472" x="2965450" y="5753100"/>
          <p14:tracePt t="272489" x="2990850" y="5778500"/>
          <p14:tracePt t="272508" x="3016250" y="5791200"/>
          <p14:tracePt t="272522" x="3035300" y="5797550"/>
          <p14:tracePt t="272538" x="3054350" y="5803900"/>
          <p14:tracePt t="272557" x="3079750" y="5816600"/>
          <p14:tracePt t="272573" x="3098800" y="5816600"/>
          <p14:tracePt t="272591" x="3111500" y="5816600"/>
          <p14:tracePt t="272605" x="3124200" y="5816600"/>
          <p14:tracePt t="272623" x="3136900" y="5816600"/>
          <p14:tracePt t="272638" x="3155950" y="5816600"/>
          <p14:tracePt t="272655" x="3181350" y="5816600"/>
          <p14:tracePt t="272672" x="3200400" y="5810250"/>
          <p14:tracePt t="272689" x="3213100" y="5803900"/>
          <p14:tracePt t="272705" x="3225800" y="5797550"/>
          <p14:tracePt t="272722" x="3238500" y="5784850"/>
          <p14:tracePt t="272738" x="3263900" y="5765800"/>
          <p14:tracePt t="272757" x="3276600" y="5753100"/>
          <p14:tracePt t="272772" x="3282950" y="5740400"/>
          <p14:tracePt t="272788" x="3289300" y="5727700"/>
          <p14:tracePt t="272806" x="3295650" y="5721350"/>
          <p14:tracePt t="272822" x="3295650" y="5715000"/>
          <p14:tracePt t="272839" x="3302000" y="5708650"/>
          <p14:tracePt t="272855" x="3302000" y="5702300"/>
          <p14:tracePt t="272874" x="3302000" y="5689600"/>
          <p14:tracePt t="272889" x="3308350" y="5670550"/>
          <p14:tracePt t="272905" x="3308350" y="5651500"/>
          <p14:tracePt t="272922" x="3308350" y="5619750"/>
          <p14:tracePt t="272939" x="3302000" y="5588000"/>
          <p14:tracePt t="272955" x="3289300" y="5562600"/>
          <p14:tracePt t="272972" x="3282950" y="5549900"/>
          <p14:tracePt t="272988" x="3263900" y="5537200"/>
          <p14:tracePt t="273008" x="3244850" y="5511800"/>
          <p14:tracePt t="273022" x="3238500" y="5511800"/>
          <p14:tracePt t="273038" x="3213100" y="5499100"/>
          <p14:tracePt t="273055" x="3194050" y="5499100"/>
          <p14:tracePt t="273072" x="3162300" y="5499100"/>
          <p14:tracePt t="273090" x="3130550" y="5492750"/>
          <p14:tracePt t="273105" x="3098800" y="5492750"/>
          <p14:tracePt t="273122" x="3067050" y="5492750"/>
          <p14:tracePt t="273138" x="3041650" y="5492750"/>
          <p14:tracePt t="273155" x="3016250" y="5492750"/>
          <p14:tracePt t="273172" x="2984500" y="5499100"/>
          <p14:tracePt t="273189" x="2965450" y="5511800"/>
          <p14:tracePt t="273205" x="2933700" y="5537200"/>
          <p14:tracePt t="273222" x="2914650" y="5568950"/>
          <p14:tracePt t="273238" x="2901950" y="5588000"/>
          <p14:tracePt t="273257" x="2895600" y="5607050"/>
          <p14:tracePt t="273272" x="2889250" y="5619750"/>
          <p14:tracePt t="273289" x="2889250" y="5626100"/>
          <p14:tracePt t="273305" x="2882900" y="5645150"/>
          <p14:tracePt t="273323" x="2882900" y="5657850"/>
          <p14:tracePt t="273338" x="2882900" y="5670550"/>
          <p14:tracePt t="273355" x="2882900" y="5695950"/>
          <p14:tracePt t="273375" x="2901950" y="5727700"/>
          <p14:tracePt t="273389" x="2921000" y="5740400"/>
          <p14:tracePt t="273405" x="2927350" y="5740400"/>
          <p14:tracePt t="273422" x="2933700" y="5746750"/>
          <p14:tracePt t="273438" x="2940050" y="5746750"/>
          <p14:tracePt t="273529" x="2946400" y="5746750"/>
          <p14:tracePt t="273533" x="2946400" y="5740400"/>
          <p14:tracePt t="273550" x="2946400" y="5734050"/>
          <p14:tracePt t="273559" x="2946400" y="5721350"/>
          <p14:tracePt t="273573" x="2959100" y="5708650"/>
          <p14:tracePt t="273588" x="2959100" y="5695950"/>
          <p14:tracePt t="273605" x="2959100" y="5683250"/>
          <p14:tracePt t="273624" x="2965450" y="5664200"/>
          <p14:tracePt t="273638" x="2971800" y="5657850"/>
          <p14:tracePt t="273655" x="2990850" y="5638800"/>
          <p14:tracePt t="273672" x="3009900" y="5607050"/>
          <p14:tracePt t="273688" x="3028950" y="5581650"/>
          <p14:tracePt t="273705" x="3035300" y="5575300"/>
          <p14:tracePt t="273722" x="3041650" y="5562600"/>
          <p14:tracePt t="273738" x="3054350" y="5549900"/>
          <p14:tracePt t="273757" x="3073400" y="5543550"/>
          <p14:tracePt t="273788" x="3079750" y="5543550"/>
          <p14:tracePt t="273805" x="3086100" y="5543550"/>
          <p14:tracePt t="273822" x="3111500" y="5543550"/>
          <p14:tracePt t="273838" x="3149600" y="5543550"/>
          <p14:tracePt t="273855" x="3200400" y="5543550"/>
          <p14:tracePt t="273874" x="3238500" y="5543550"/>
          <p14:tracePt t="273888" x="3270250" y="5543550"/>
          <p14:tracePt t="273905" x="3282950" y="5543550"/>
          <p14:tracePt t="273922" x="3295650" y="5524500"/>
          <p14:tracePt t="273938" x="3295650" y="5448300"/>
          <p14:tracePt t="273955" x="3270250" y="5359400"/>
          <p14:tracePt t="273972" x="3225800" y="5283200"/>
          <p14:tracePt t="273988" x="3162300" y="5194300"/>
          <p14:tracePt t="274006" x="3060700" y="5099050"/>
          <p14:tracePt t="274022" x="3009900" y="5067300"/>
          <p14:tracePt t="274038" x="2965450" y="5054600"/>
          <p14:tracePt t="274057" x="2921000" y="5054600"/>
          <p14:tracePt t="274072" x="2857500" y="5041900"/>
          <p14:tracePt t="274091" x="2806700" y="5041900"/>
          <p14:tracePt t="274105" x="2774950" y="5041900"/>
          <p14:tracePt t="274123" x="2755900" y="5041900"/>
          <p14:tracePt t="274138" x="2749550" y="5041900"/>
          <p14:tracePt t="274310" x="2749550" y="5054600"/>
          <p14:tracePt t="274318" x="2749550" y="5086350"/>
          <p14:tracePt t="274326" x="2794000" y="5124450"/>
          <p14:tracePt t="274342" x="2863850" y="5162550"/>
          <p14:tracePt t="274355" x="2908300" y="5187950"/>
          <p14:tracePt t="274374" x="2971800" y="5213350"/>
          <p14:tracePt t="274389" x="2990850" y="5219700"/>
          <p14:tracePt t="274405" x="3003550" y="5232400"/>
          <p14:tracePt t="274422" x="3022600" y="5245100"/>
          <p14:tracePt t="274438" x="3060700" y="5283200"/>
          <p14:tracePt t="274455" x="3111500" y="5321300"/>
          <p14:tracePt t="274472" x="3175000" y="5321300"/>
          <p14:tracePt t="274489" x="3232150" y="5321300"/>
          <p14:tracePt t="274505" x="3257550" y="5321300"/>
          <p14:tracePt t="274522" x="3276600" y="5321300"/>
          <p14:tracePt t="274539" x="3295650" y="5321300"/>
          <p14:tracePt t="274558" x="3308350" y="5295900"/>
          <p14:tracePt t="274572" x="3327400" y="5238750"/>
          <p14:tracePt t="274588" x="3340100" y="5194300"/>
          <p14:tracePt t="274605" x="3409950" y="4940300"/>
          <p14:tracePt t="274624" x="3536950" y="4622800"/>
          <p14:tracePt t="274638" x="3619500" y="4330700"/>
          <p14:tracePt t="274655" x="3695700" y="4038600"/>
          <p14:tracePt t="274671" x="3759200" y="3854450"/>
          <p14:tracePt t="274688" x="3803650" y="3702050"/>
          <p14:tracePt t="274705" x="3829050" y="3600450"/>
          <p14:tracePt t="274722" x="3829050" y="3530600"/>
          <p14:tracePt t="274739" x="3829050" y="3498850"/>
          <p14:tracePt t="274755" x="3829050" y="3473450"/>
          <p14:tracePt t="274772" x="3822700" y="3454400"/>
          <p14:tracePt t="274789" x="3803650" y="3441700"/>
          <p14:tracePt t="274807" x="3803650" y="3435350"/>
          <p14:tracePt t="274822" x="3797300" y="3435350"/>
          <p14:tracePt t="274855" x="3784600" y="3416300"/>
          <p14:tracePt t="274873" x="3765550" y="3384550"/>
          <p14:tracePt t="274888" x="3740150" y="3346450"/>
          <p14:tracePt t="274905" x="3740150" y="3302000"/>
          <p14:tracePt t="274921" x="3752850" y="3232150"/>
          <p14:tracePt t="274938" x="3778250" y="3175000"/>
          <p14:tracePt t="274955" x="3790950" y="3124200"/>
          <p14:tracePt t="274971" x="3803650" y="3098800"/>
          <p14:tracePt t="274988" x="3829050" y="3067050"/>
          <p14:tracePt t="275007" x="3848100" y="3054350"/>
          <p14:tracePt t="275021" x="3867150" y="3041650"/>
          <p14:tracePt t="275038" x="3886200" y="3028950"/>
          <p14:tracePt t="275055" x="3917950" y="3003550"/>
          <p14:tracePt t="275072" x="3949700" y="2971800"/>
          <p14:tracePt t="275089" x="3968750" y="2933700"/>
          <p14:tracePt t="275105" x="3994150" y="2882900"/>
          <p14:tracePt t="275125" x="4019550" y="2794000"/>
          <p14:tracePt t="275138" x="4019550" y="2774950"/>
          <p14:tracePt t="275155" x="4032250" y="2711450"/>
          <p14:tracePt t="275171" x="4032250" y="2660650"/>
          <p14:tracePt t="275188" x="4032250" y="2635250"/>
          <p14:tracePt t="275205" x="4032250" y="2622550"/>
          <p14:tracePt t="275256" x="4044950" y="2673350"/>
          <p14:tracePt t="275262" x="4044950" y="2730500"/>
          <p14:tracePt t="275271" x="4051300" y="2800350"/>
          <p14:tracePt t="275289" x="4064000" y="2940050"/>
          <p14:tracePt t="275307" x="4064000" y="3067050"/>
          <p14:tracePt t="275322" x="4064000" y="3181350"/>
          <p14:tracePt t="275340" x="4064000" y="3232150"/>
          <p14:tracePt t="275355" x="4070350" y="3257550"/>
          <p14:tracePt t="275373" x="4070350" y="3263900"/>
          <p14:tracePt t="275421" x="4076700" y="3232150"/>
          <p14:tracePt t="275434" x="4083050" y="3187700"/>
          <p14:tracePt t="275438" x="4083050" y="3136900"/>
          <p14:tracePt t="275454" x="4083050" y="3035300"/>
          <p14:tracePt t="275471" x="4083050" y="2933700"/>
          <p14:tracePt t="275488" x="4083050" y="2857500"/>
          <p14:tracePt t="275506" x="4083050" y="2819400"/>
          <p14:tracePt t="275522" x="4083050" y="2813050"/>
          <p14:tracePt t="275563" x="4076700" y="2825750"/>
          <p14:tracePt t="275573" x="4057650" y="2921000"/>
          <p14:tracePt t="275592" x="4032250" y="3060700"/>
          <p14:tracePt t="275604" x="4019550" y="3200400"/>
          <p14:tracePt t="275623" x="4000500" y="3302000"/>
          <p14:tracePt t="275638" x="3994150" y="3333750"/>
          <p14:tracePt t="275655" x="3994150" y="3340100"/>
          <p14:tracePt t="275701" x="3994150" y="3321050"/>
          <p14:tracePt t="275711" x="3994150" y="3289300"/>
          <p14:tracePt t="275722" x="3994150" y="3257550"/>
          <p14:tracePt t="275738" x="3994150" y="3168650"/>
          <p14:tracePt t="275757" x="3994150" y="3041650"/>
          <p14:tracePt t="275771" x="3994150" y="3016250"/>
          <p14:tracePt t="275788" x="3981450" y="2984500"/>
          <p14:tracePt t="275832" x="3975100" y="2990850"/>
          <p14:tracePt t="275843" x="3975100" y="3028950"/>
          <p14:tracePt t="275854" x="3975100" y="3105150"/>
          <p14:tracePt t="275871" x="3956050" y="3187700"/>
          <p14:tracePt t="275888" x="3943350" y="3238500"/>
          <p14:tracePt t="275904" x="3943350" y="3276600"/>
          <p14:tracePt t="275950" x="3943350" y="3263900"/>
          <p14:tracePt t="275959" x="3943350" y="3232150"/>
          <p14:tracePt t="275971" x="3943350" y="3194050"/>
          <p14:tracePt t="275989" x="3949700" y="3048000"/>
          <p14:tracePt t="276005" x="3949700" y="2984500"/>
          <p14:tracePt t="276022" x="3949700" y="2952750"/>
          <p14:tracePt t="276038" x="3956050" y="2940050"/>
          <p14:tracePt t="276079" x="3956050" y="2946400"/>
          <p14:tracePt t="276090" x="3956050" y="2971800"/>
          <p14:tracePt t="276093" x="3962400" y="3016250"/>
          <p14:tracePt t="276104" x="3968750" y="3048000"/>
          <p14:tracePt t="276123" x="3975100" y="3105150"/>
          <p14:tracePt t="276138" x="3987800" y="3136900"/>
          <p14:tracePt t="276155" x="3994150" y="3143250"/>
          <p14:tracePt t="276188" x="4006850" y="3098800"/>
          <p14:tracePt t="276204" x="4013200" y="3016250"/>
          <p14:tracePt t="276221" x="4019550" y="2946400"/>
          <p14:tracePt t="276238" x="4032250" y="2901950"/>
          <p14:tracePt t="276256" x="4032250" y="2895600"/>
          <p14:tracePt t="276302" x="4032250" y="2901950"/>
          <p14:tracePt t="276310" x="4032250" y="2927350"/>
          <p14:tracePt t="276321" x="4032250" y="2965450"/>
          <p14:tracePt t="276341" x="4032250" y="3048000"/>
          <p14:tracePt t="276354" x="4032250" y="3067050"/>
          <p14:tracePt t="276374" x="4032250" y="3105150"/>
          <p14:tracePt t="276414" x="4032250" y="3086100"/>
          <p14:tracePt t="276423" x="4032250" y="3060700"/>
          <p14:tracePt t="276438" x="4032250" y="3003550"/>
          <p14:tracePt t="276455" x="4032250" y="2971800"/>
          <p14:tracePt t="276471" x="4032250" y="2959100"/>
          <p14:tracePt t="276518" x="4032250" y="2965450"/>
          <p14:tracePt t="276527" x="4032250" y="2990850"/>
          <p14:tracePt t="276538" x="4032250" y="3022600"/>
          <p14:tracePt t="276555" x="4032250" y="3060700"/>
          <p14:tracePt t="276559" x="4032250" y="3079750"/>
          <p14:tracePt t="276571" x="4032250" y="3092450"/>
          <p14:tracePt t="276592" x="4032250" y="3105150"/>
          <p14:tracePt t="276624" x="4032250" y="3117850"/>
          <p14:tracePt t="276639" x="4025900" y="3124200"/>
          <p14:tracePt t="276655" x="3987800" y="3136900"/>
          <p14:tracePt t="276672" x="3911600" y="3155950"/>
          <p14:tracePt t="276688" x="3797300" y="3175000"/>
          <p14:tracePt t="276704" x="3689350" y="3187700"/>
          <p14:tracePt t="276721" x="3575050" y="3187700"/>
          <p14:tracePt t="276738" x="3479800" y="3187700"/>
          <p14:tracePt t="276754" x="3422650" y="3187700"/>
          <p14:tracePt t="276771" x="3352800" y="3168650"/>
          <p14:tracePt t="276788" x="3295650" y="3136900"/>
          <p14:tracePt t="276805" x="3206750" y="3079750"/>
          <p14:tracePt t="276821" x="3105150" y="3035300"/>
          <p14:tracePt t="276838" x="2971800" y="2971800"/>
          <p14:tracePt t="276855" x="2819400" y="2914650"/>
          <p14:tracePt t="276872" x="2698750" y="2876550"/>
          <p14:tracePt t="276888" x="2635250" y="2844800"/>
          <p14:tracePt t="276904" x="2609850" y="2832100"/>
          <p14:tracePt t="276921" x="2597150" y="2832100"/>
          <p14:tracePt t="276989" x="2590800" y="2832100"/>
          <p14:tracePt t="276997" x="2590800" y="2825750"/>
          <p14:tracePt t="277005" x="2578100" y="2819400"/>
          <p14:tracePt t="277021" x="2565400" y="2806700"/>
          <p14:tracePt t="277038" x="2546350" y="2800350"/>
          <p14:tracePt t="277054" x="2514600" y="2781300"/>
          <p14:tracePt t="277071" x="2482850" y="2781300"/>
          <p14:tracePt t="277088" x="2451100" y="2781300"/>
          <p14:tracePt t="277105" x="2438400" y="2781300"/>
          <p14:tracePt t="277124" x="2413000" y="2781300"/>
          <p14:tracePt t="277138" x="2406650" y="2794000"/>
          <p14:tracePt t="277154" x="2393950" y="2819400"/>
          <p14:tracePt t="277171" x="2381250" y="2851150"/>
          <p14:tracePt t="277189" x="2362200" y="2882900"/>
          <p14:tracePt t="277205" x="2362200" y="2895600"/>
          <p14:tracePt t="277238" x="2355850" y="2901950"/>
          <p14:tracePt t="277301" x="2355850" y="2889250"/>
          <p14:tracePt t="277309" x="2349500" y="2870200"/>
          <p14:tracePt t="277317" x="2349500" y="2863850"/>
          <p14:tracePt t="277325" x="2349500" y="2851150"/>
          <p14:tracePt t="277337" x="2343150" y="2838450"/>
          <p14:tracePt t="277354" x="2343150" y="2825750"/>
          <p14:tracePt t="277438" x="2336800" y="2851150"/>
          <p14:tracePt t="277447" x="2324100" y="2889250"/>
          <p14:tracePt t="277454" x="2317750" y="2914650"/>
          <p14:tracePt t="277472" x="2317750" y="2978150"/>
          <p14:tracePt t="277488" x="2317750" y="3016250"/>
          <p14:tracePt t="277505" x="2311400" y="3035300"/>
          <p14:tracePt t="277522" x="2311400" y="3041650"/>
          <p14:tracePt t="277582" x="2311400" y="3022600"/>
          <p14:tracePt t="277589" x="2311400" y="3016250"/>
          <p14:tracePt t="277598" x="2311400" y="2997200"/>
          <p14:tracePt t="277607" x="2311400" y="2990850"/>
          <p14:tracePt t="277625" x="2311400" y="2978150"/>
          <p14:tracePt t="280704" x="2317750" y="2990850"/>
          <p14:tracePt t="280715" x="2343150" y="3048000"/>
          <p14:tracePt t="280721" x="2381250" y="3143250"/>
          <p14:tracePt t="280738" x="2508250" y="3416300"/>
          <p14:tracePt t="280757" x="2660650" y="3841750"/>
          <p14:tracePt t="280771" x="2692400" y="3949700"/>
          <p14:tracePt t="280789" x="2838450" y="4438650"/>
          <p14:tracePt t="280808" x="2965450" y="4730750"/>
          <p14:tracePt t="280823" x="3067050" y="4997450"/>
          <p14:tracePt t="280842" x="3155950" y="5175250"/>
          <p14:tracePt t="280854" x="3206750" y="5314950"/>
          <p14:tracePt t="280871" x="3244850" y="5403850"/>
          <p14:tracePt t="280888" x="3257550" y="5480050"/>
          <p14:tracePt t="280904" x="3282950" y="5556250"/>
          <p14:tracePt t="280921" x="3289300" y="5645150"/>
          <p14:tracePt t="280938" x="3314700" y="5740400"/>
          <p14:tracePt t="280954" x="3340100" y="5835650"/>
          <p14:tracePt t="280971" x="3352800" y="5930900"/>
          <p14:tracePt t="280987" x="3390900" y="6064250"/>
          <p14:tracePt t="281007" x="3422650" y="6242050"/>
          <p14:tracePt t="281021" x="3448050" y="6330950"/>
          <p14:tracePt t="281038" x="3486150" y="6394450"/>
          <p14:tracePt t="281056" x="3511550" y="6413500"/>
          <p14:tracePt t="281072" x="3511550" y="6419850"/>
          <p14:tracePt t="281091" x="3517900" y="6419850"/>
          <p14:tracePt t="281118" x="3517900" y="6394450"/>
          <p14:tracePt t="281125" x="3517900" y="6362700"/>
          <p14:tracePt t="281137" x="3517900" y="6311900"/>
          <p14:tracePt t="281154" x="3517900" y="6229350"/>
          <p14:tracePt t="281171" x="3505200" y="6153150"/>
          <p14:tracePt t="281187" x="3486150" y="6121400"/>
          <p14:tracePt t="281204" x="3479800" y="6108700"/>
          <p14:tracePt t="281221" x="3473450" y="6096000"/>
          <p14:tracePt t="281269" x="3460750" y="6076950"/>
          <p14:tracePt t="281277" x="3454400" y="6070600"/>
          <p14:tracePt t="281287" x="3454400" y="6057900"/>
          <p14:tracePt t="281305" x="3441700" y="6013450"/>
          <p14:tracePt t="281322" x="3435350" y="5956300"/>
          <p14:tracePt t="281337" x="3429000" y="5930900"/>
          <p14:tracePt t="281354" x="3422650" y="5892800"/>
          <p14:tracePt t="281371" x="3416300" y="5867400"/>
          <p14:tracePt t="281388" x="3416300" y="5848350"/>
          <p14:tracePt t="281405" x="3409950" y="5822950"/>
          <p14:tracePt t="281421" x="3409950" y="5810250"/>
          <p14:tracePt t="281454" x="3409950" y="5803900"/>
          <p14:tracePt t="281479" x="3409950" y="5791200"/>
          <p14:tracePt t="281487" x="3409950" y="5784850"/>
          <p14:tracePt t="281504" x="3409950" y="5765800"/>
          <p14:tracePt t="281521" x="3422650" y="5746750"/>
          <p14:tracePt t="281538" x="3422650" y="5734050"/>
          <p14:tracePt t="281554" x="3429000" y="5721350"/>
          <p14:tracePt t="281571" x="3429000" y="5702300"/>
          <p14:tracePt t="281587" x="3429000" y="5689600"/>
          <p14:tracePt t="281604" x="3429000" y="5676900"/>
          <p14:tracePt t="281621" x="3429000" y="5670550"/>
          <p14:tracePt t="281725" x="3441700" y="5670550"/>
          <p14:tracePt t="281734" x="3454400" y="5683250"/>
          <p14:tracePt t="281743" x="3479800" y="5702300"/>
          <p14:tracePt t="281755" x="3505200" y="5721350"/>
          <p14:tracePt t="281771" x="3543300" y="5746750"/>
          <p14:tracePt t="281788" x="3581400" y="5772150"/>
          <p14:tracePt t="281807" x="3689350" y="5835650"/>
          <p14:tracePt t="281822" x="3771900" y="5880100"/>
          <p14:tracePt t="281838" x="3835400" y="5886450"/>
          <p14:tracePt t="281854" x="3886200" y="5892800"/>
          <p14:tracePt t="281873" x="3930650" y="5892800"/>
          <p14:tracePt t="281888" x="3956050" y="5892800"/>
          <p14:tracePt t="281905" x="3987800" y="5892800"/>
          <p14:tracePt t="281921" x="4006850" y="5880100"/>
          <p14:tracePt t="281938" x="4038600" y="5854700"/>
          <p14:tracePt t="281954" x="4057650" y="5835650"/>
          <p14:tracePt t="281971" x="4070350" y="5810250"/>
          <p14:tracePt t="281988" x="4089400" y="5778500"/>
          <p14:tracePt t="282004" x="4095750" y="5740400"/>
          <p14:tracePt t="282021" x="4108450" y="5708650"/>
          <p14:tracePt t="282038" x="4114800" y="5676900"/>
          <p14:tracePt t="282055" x="4114800" y="5670550"/>
          <p14:tracePt t="282071" x="4114800" y="5651500"/>
          <p14:tracePt t="282089" x="4114800" y="5632450"/>
          <p14:tracePt t="282104" x="4102100" y="5600700"/>
          <p14:tracePt t="282122" x="4070350" y="5575300"/>
          <p14:tracePt t="282137" x="4000500" y="5537200"/>
          <p14:tracePt t="282154" x="3930650" y="5511800"/>
          <p14:tracePt t="282171" x="3848100" y="5486400"/>
          <p14:tracePt t="282187" x="3771900" y="5461000"/>
          <p14:tracePt t="282204" x="3721100" y="5461000"/>
          <p14:tracePt t="282221" x="3625850" y="5461000"/>
          <p14:tracePt t="282238" x="3568700" y="5461000"/>
          <p14:tracePt t="282254" x="3530600" y="5492750"/>
          <p14:tracePt t="282271" x="3498850" y="5524500"/>
          <p14:tracePt t="282287" x="3486150" y="5537200"/>
          <p14:tracePt t="282321" x="3486150" y="5543550"/>
          <p14:tracePt t="282382" x="3479800" y="5524500"/>
          <p14:tracePt t="282390" x="3460750" y="5499100"/>
          <p14:tracePt t="282399" x="3460750" y="5486400"/>
          <p14:tracePt t="282407" x="3454400" y="5461000"/>
          <p14:tracePt t="282421" x="3422650" y="5410200"/>
          <p14:tracePt t="282437" x="3384550" y="5378450"/>
          <p14:tracePt t="282454" x="3321050" y="5346700"/>
          <p14:tracePt t="282471" x="3257550" y="5346700"/>
          <p14:tracePt t="282487" x="3162300" y="5334000"/>
          <p14:tracePt t="282505" x="3073400" y="5334000"/>
          <p14:tracePt t="282521" x="2984500" y="5334000"/>
          <p14:tracePt t="282538" x="2933700" y="5334000"/>
          <p14:tracePt t="282558" x="2876550" y="5346700"/>
          <p14:tracePt t="282641" x="2870200" y="5346700"/>
          <p14:tracePt t="282651" x="2863850" y="5327650"/>
          <p14:tracePt t="282654" x="2851150" y="5308600"/>
          <p14:tracePt t="282671" x="2813050" y="5238750"/>
          <p14:tracePt t="282688" x="2768600" y="5175250"/>
          <p14:tracePt t="282705" x="2749550" y="5143500"/>
          <p14:tracePt t="282721" x="2736850" y="5118100"/>
          <p14:tracePt t="282738" x="2717800" y="5105400"/>
          <p14:tracePt t="282756" x="2698750" y="5086350"/>
          <p14:tracePt t="282771" x="2698750" y="5080000"/>
          <p14:tracePt t="282788" x="2673350" y="5054600"/>
          <p14:tracePt t="282807" x="2635250" y="5029200"/>
          <p14:tracePt t="282821" x="2603500" y="5010150"/>
          <p14:tracePt t="282839" x="2603500" y="5003800"/>
          <p14:tracePt t="282855" x="2590800" y="4997450"/>
          <p14:tracePt t="282874" x="2584450" y="4997450"/>
          <p14:tracePt t="282950" x="2571750" y="4997450"/>
          <p14:tracePt t="282958" x="2565400" y="4997450"/>
          <p14:tracePt t="282975" x="2559050" y="5003800"/>
          <p14:tracePt t="282990" x="2559050" y="5010150"/>
          <p14:tracePt t="282997" x="2552700" y="5016500"/>
          <p14:tracePt t="283029" x="2552700" y="5022850"/>
          <p14:tracePt t="283048" x="2546350" y="5035550"/>
          <p14:tracePt t="283072" x="2540000" y="5041900"/>
          <p14:tracePt t="283106" x="2540000" y="5054600"/>
          <p14:tracePt t="283159" x="2533650" y="5054600"/>
          <p14:tracePt t="283232" x="2527300" y="5054600"/>
          <p14:tracePt t="283240" x="2520950" y="5060950"/>
          <p14:tracePt t="283366" x="2520950" y="5073650"/>
          <p14:tracePt t="283375" x="2520950" y="5092700"/>
          <p14:tracePt t="283382" x="2520950" y="5099050"/>
          <p14:tracePt t="283390" x="2533650" y="5124450"/>
          <p14:tracePt t="283404" x="2540000" y="5137150"/>
          <p14:tracePt t="283420" x="2584450" y="5200650"/>
          <p14:tracePt t="283438" x="2597150" y="5213350"/>
          <p14:tracePt t="283560" x="2584450" y="5207000"/>
          <p14:tracePt t="283565" x="2578100" y="5194300"/>
          <p14:tracePt t="283574" x="2578100" y="5181600"/>
          <p14:tracePt t="283590" x="2565400" y="5156200"/>
          <p14:tracePt t="283605" x="2565400" y="5149850"/>
          <p14:tracePt t="283621" x="2565400" y="5124450"/>
          <p14:tracePt t="283638" x="2565400" y="5080000"/>
          <p14:tracePt t="283654" x="2565400" y="5054600"/>
          <p14:tracePt t="283671" x="2571750" y="5022850"/>
          <p14:tracePt t="283688" x="2578100" y="5003800"/>
          <p14:tracePt t="283705" x="2584450" y="4997450"/>
          <p14:tracePt t="283823" x="2571750" y="5010150"/>
          <p14:tracePt t="283839" x="2565400" y="5010150"/>
          <p14:tracePt t="283846" x="2546350" y="5010150"/>
          <p14:tracePt t="283861" x="2540000" y="5010150"/>
          <p14:tracePt t="283871" x="2527300" y="5010150"/>
          <p14:tracePt t="284029" x="2520950" y="5016500"/>
          <p14:tracePt t="284040" x="2514600" y="5029200"/>
          <p14:tracePt t="284048" x="2508250" y="5041900"/>
          <p14:tracePt t="284057" x="2508250" y="5048250"/>
          <p14:tracePt t="284072" x="2489200" y="5080000"/>
          <p14:tracePt t="284090" x="2482850" y="5105400"/>
          <p14:tracePt t="284104" x="2476500" y="5130800"/>
          <p14:tracePt t="284355" x="2476500" y="5124450"/>
          <p14:tracePt t="284361" x="2482850" y="5118100"/>
          <p14:tracePt t="284370" x="2489200" y="5105400"/>
          <p14:tracePt t="284388" x="2501900" y="5092700"/>
          <p14:tracePt t="284404" x="2508250" y="5080000"/>
          <p14:tracePt t="284542" x="2514600" y="5080000"/>
          <p14:tracePt t="284550" x="2520950" y="5080000"/>
          <p14:tracePt t="284566" x="2540000" y="5080000"/>
          <p14:tracePt t="284574" x="2559050" y="5080000"/>
          <p14:tracePt t="284587" x="2565400" y="5080000"/>
          <p14:tracePt t="284604" x="2584450" y="5080000"/>
          <p14:tracePt t="284622" x="2628900" y="5086350"/>
          <p14:tracePt t="284637" x="2641600" y="5086350"/>
          <p14:tracePt t="284654" x="2647950" y="5086350"/>
          <p14:tracePt t="284694" x="2660650" y="5099050"/>
          <p14:tracePt t="284704" x="2673350" y="5105400"/>
          <p14:tracePt t="284720" x="2686050" y="5105400"/>
          <p14:tracePt t="284738" x="2711450" y="5124450"/>
          <p14:tracePt t="284754" x="2730500" y="5130800"/>
          <p14:tracePt t="284770" x="2743200" y="5143500"/>
          <p14:tracePt t="284787" x="2755900" y="5149850"/>
          <p14:tracePt t="284807" x="2781300" y="5162550"/>
          <p14:tracePt t="284820" x="2794000" y="5168900"/>
          <p14:tracePt t="284837" x="2819400" y="5175250"/>
          <p14:tracePt t="284854" x="2844800" y="5175250"/>
          <p14:tracePt t="284872" x="2882900" y="5175250"/>
          <p14:tracePt t="284887" x="2901950" y="5175250"/>
          <p14:tracePt t="284904" x="2933700" y="5175250"/>
          <p14:tracePt t="284920" x="2959100" y="5175250"/>
          <p14:tracePt t="284937" x="2971800" y="5175250"/>
          <p14:tracePt t="284954" x="3003550" y="5162550"/>
          <p14:tracePt t="284971" x="3028950" y="5143500"/>
          <p14:tracePt t="284987" x="3048000" y="5130800"/>
          <p14:tracePt t="285006" x="3067050" y="5092700"/>
          <p14:tracePt t="285021" x="3073400" y="5073650"/>
          <p14:tracePt t="285037" x="3079750" y="5035550"/>
          <p14:tracePt t="285057" x="3079750" y="4997450"/>
          <p14:tracePt t="285072" x="3079750" y="4965700"/>
          <p14:tracePt t="285087" x="3079750" y="4946650"/>
          <p14:tracePt t="285104" x="3079750" y="4933950"/>
          <p14:tracePt t="285122" x="3079750" y="4914900"/>
          <p14:tracePt t="285137" x="3073400" y="4889500"/>
          <p14:tracePt t="285154" x="3067050" y="4870450"/>
          <p14:tracePt t="285170" x="3048000" y="4851400"/>
          <p14:tracePt t="285187" x="3028950" y="4838700"/>
          <p14:tracePt t="285204" x="3009900" y="4826000"/>
          <p14:tracePt t="285220" x="2971800" y="4806950"/>
          <p14:tracePt t="285237" x="2927350" y="4800600"/>
          <p14:tracePt t="285254" x="2895600" y="4800600"/>
          <p14:tracePt t="285271" x="2863850" y="4800600"/>
          <p14:tracePt t="285287" x="2844800" y="4800600"/>
          <p14:tracePt t="285304" x="2813050" y="4800600"/>
          <p14:tracePt t="285321" x="2794000" y="4800600"/>
          <p14:tracePt t="285337" x="2781300" y="4813300"/>
          <p14:tracePt t="285354" x="2749550" y="4826000"/>
          <p14:tracePt t="285370" x="2743200" y="4826000"/>
          <p14:tracePt t="285387" x="2730500" y="4832350"/>
          <p14:tracePt t="285404" x="2711450" y="4832350"/>
          <p14:tracePt t="285421" x="2698750" y="4838700"/>
          <p14:tracePt t="285438" x="2673350" y="4851400"/>
          <p14:tracePt t="285454" x="2641600" y="4870450"/>
          <p14:tracePt t="285471" x="2616200" y="4883150"/>
          <p14:tracePt t="285488" x="2590800" y="4895850"/>
          <p14:tracePt t="285504" x="2571750" y="4914900"/>
          <p14:tracePt t="285521" x="2552700" y="4927600"/>
          <p14:tracePt t="285537" x="2546350" y="4933950"/>
          <p14:tracePt t="285554" x="2546350" y="4940300"/>
          <p14:tracePt t="285573" x="2533650" y="4965700"/>
          <p14:tracePt t="285589" x="2533650" y="4997450"/>
          <p14:tracePt t="285604" x="2533650" y="5003800"/>
          <p14:tracePt t="285621" x="2533650" y="5035550"/>
          <p14:tracePt t="285637" x="2533650" y="5067300"/>
          <p14:tracePt t="285654" x="2540000" y="5092700"/>
          <p14:tracePt t="285671" x="2559050" y="5124450"/>
          <p14:tracePt t="285687" x="2584450" y="5156200"/>
          <p14:tracePt t="285704" x="2603500" y="5175250"/>
          <p14:tracePt t="285721" x="2628900" y="5194300"/>
          <p14:tracePt t="285737" x="2635250" y="5200650"/>
          <p14:tracePt t="285754" x="2647950" y="5200650"/>
          <p14:tracePt t="286129" x="2654300" y="5200650"/>
          <p14:tracePt t="286198" x="2654300" y="5194300"/>
          <p14:tracePt t="286248" x="2647950" y="5194300"/>
          <p14:tracePt t="286254" x="2635250" y="5187950"/>
          <p14:tracePt t="286353" x="2628900" y="5187950"/>
          <p14:tracePt t="286376" x="2616200" y="5187950"/>
          <p14:tracePt t="286381" x="2609850" y="5187950"/>
          <p14:tracePt t="286390" x="2584450" y="5194300"/>
          <p14:tracePt t="286404" x="2546350" y="5226050"/>
          <p14:tracePt t="286421" x="2533650" y="5232400"/>
          <p14:tracePt t="286437" x="2463800" y="5289550"/>
          <p14:tracePt t="286455" x="2425700" y="5340350"/>
          <p14:tracePt t="286471" x="2387600" y="5391150"/>
          <p14:tracePt t="286487" x="2362200" y="5454650"/>
          <p14:tracePt t="286505" x="2330450" y="5524500"/>
          <p14:tracePt t="286520" x="2305050" y="5613400"/>
          <p14:tracePt t="286538" x="2279650" y="5708650"/>
          <p14:tracePt t="286557" x="2228850" y="5861050"/>
          <p14:tracePt t="286571" x="2209800" y="5911850"/>
          <p14:tracePt t="286589" x="2165350" y="6038850"/>
          <p14:tracePt t="286604" x="2146300" y="6083300"/>
          <p14:tracePt t="286622" x="2114550" y="6184900"/>
          <p14:tracePt t="286637" x="2108200" y="6235700"/>
          <p14:tracePt t="286654" x="2101850" y="6267450"/>
          <p14:tracePt t="286671" x="2101850" y="6280150"/>
          <p14:tracePt t="286823" x="2108200" y="6280150"/>
          <p14:tracePt t="286839" x="2120900" y="6273800"/>
          <p14:tracePt t="286846" x="2133600" y="6273800"/>
          <p14:tracePt t="286854" x="2146300" y="6267450"/>
          <p14:tracePt t="286872" x="2165350" y="6254750"/>
          <p14:tracePt t="286888" x="2178050" y="6248400"/>
          <p14:tracePt t="286904" x="2190750" y="6235700"/>
          <p14:tracePt t="286921" x="2197100" y="6229350"/>
          <p14:tracePt t="286938" x="2209800" y="6223000"/>
          <p14:tracePt t="286954" x="2216150" y="6210300"/>
          <p14:tracePt t="286971" x="2222500" y="6203950"/>
          <p14:tracePt t="286988" x="2228850" y="6191250"/>
          <p14:tracePt t="287006" x="2241550" y="6153150"/>
          <p14:tracePt t="287021" x="2241550" y="6146800"/>
          <p14:tracePt t="287037" x="2260600" y="6127750"/>
          <p14:tracePt t="287054" x="2260600" y="6108700"/>
          <p14:tracePt t="287070" x="2260600" y="6096000"/>
          <p14:tracePt t="287094" x="2266950" y="6089650"/>
          <p14:tracePt t="287219" x="2273300" y="6089650"/>
          <p14:tracePt t="287222" x="2279650" y="6089650"/>
          <p14:tracePt t="287239" x="2292350" y="6089650"/>
          <p14:tracePt t="287255" x="2298700" y="6089650"/>
          <p14:tracePt t="287594" x="2317750" y="6076950"/>
          <p14:tracePt t="287597" x="2330450" y="6057900"/>
          <p14:tracePt t="287606" x="2330450" y="6045200"/>
          <p14:tracePt t="287620" x="2336800" y="6032500"/>
          <p14:tracePt t="287637" x="2343150" y="5981700"/>
          <p14:tracePt t="287654" x="2343150" y="5956300"/>
          <p14:tracePt t="287670" x="2349500" y="5937250"/>
          <p14:tracePt t="287687" x="2349500" y="5918200"/>
          <p14:tracePt t="287721" x="2349500" y="5911850"/>
          <p14:tracePt t="287784" x="2349500" y="5905500"/>
          <p14:tracePt t="287810" x="2343150" y="5911850"/>
          <p14:tracePt t="287814" x="2343150" y="5918200"/>
          <p14:tracePt t="287825" x="2336800" y="5918200"/>
          <p14:tracePt t="287838" x="2330450" y="5937250"/>
          <p14:tracePt t="287854" x="2317750" y="5949950"/>
          <p14:tracePt t="287870" x="2317750" y="5962650"/>
          <p14:tracePt t="287887" x="2311400" y="5975350"/>
          <p14:tracePt t="288128" x="2317750" y="5975350"/>
          <p14:tracePt t="288135" x="2330450" y="5975350"/>
          <p14:tracePt t="288144" x="2343150" y="5981700"/>
          <p14:tracePt t="288154" x="2349500" y="5981700"/>
          <p14:tracePt t="288171" x="2368550" y="5994400"/>
          <p14:tracePt t="288187" x="2374900" y="5994400"/>
          <p14:tracePt t="288204" x="2400300" y="5994400"/>
          <p14:tracePt t="288221" x="2419350" y="5994400"/>
          <p14:tracePt t="288237" x="2438400" y="5994400"/>
          <p14:tracePt t="288254" x="2457450" y="5981700"/>
          <p14:tracePt t="288270" x="2476500" y="5962650"/>
          <p14:tracePt t="288287" x="2482850" y="5956300"/>
          <p14:tracePt t="288304" x="2489200" y="5949950"/>
          <p14:tracePt t="288321" x="2489200" y="5937250"/>
          <p14:tracePt t="288341" x="2495550" y="5918200"/>
          <p14:tracePt t="288353" x="2495550" y="5911850"/>
          <p14:tracePt t="288373" x="2495550" y="5886450"/>
          <p14:tracePt t="288388" x="2495550" y="5880100"/>
          <p14:tracePt t="288403" x="2495550" y="5867400"/>
          <p14:tracePt t="288421" x="2495550" y="5861050"/>
          <p14:tracePt t="288454" x="2489200" y="5854700"/>
          <p14:tracePt t="288470" x="2482850" y="5854700"/>
          <p14:tracePt t="288496" x="2476500" y="5848350"/>
          <p14:tracePt t="288504" x="2463800" y="5848350"/>
          <p14:tracePt t="288521" x="2451100" y="5848350"/>
          <p14:tracePt t="288537" x="2425700" y="5848350"/>
          <p14:tracePt t="288554" x="2387600" y="5867400"/>
          <p14:tracePt t="288570" x="2355850" y="5886450"/>
          <p14:tracePt t="288575" x="2349500" y="5886450"/>
          <p14:tracePt t="288589" x="2343150" y="5899150"/>
          <p14:tracePt t="288603" x="2336800" y="5899150"/>
          <p14:tracePt t="288622" x="2330450" y="5911850"/>
          <p14:tracePt t="288637" x="2330450" y="5918200"/>
          <p14:tracePt t="288653" x="2336800" y="5924550"/>
          <p14:tracePt t="288671" x="2343150" y="5937250"/>
          <p14:tracePt t="288687" x="2368550" y="5943600"/>
          <p14:tracePt t="288703" x="2381250" y="5949950"/>
          <p14:tracePt t="288720" x="2406650" y="5956300"/>
          <p14:tracePt t="288737" x="2444750" y="5969000"/>
          <p14:tracePt t="288757" x="2482850" y="5975350"/>
          <p14:tracePt t="288771" x="2489200" y="5981700"/>
          <p14:tracePt t="289174" x="2495550" y="5981700"/>
          <p14:tracePt t="289192" x="2508250" y="5981700"/>
          <p14:tracePt t="289198" x="2514600" y="5981700"/>
          <p14:tracePt t="289206" x="2533650" y="5981700"/>
          <p14:tracePt t="289221" x="2552700" y="5981700"/>
          <p14:tracePt t="289237" x="2628900" y="5981700"/>
          <p14:tracePt t="289255" x="2673350" y="5988050"/>
          <p14:tracePt t="289271" x="2730500" y="6007100"/>
          <p14:tracePt t="289287" x="2768600" y="6013450"/>
          <p14:tracePt t="289304" x="2787650" y="6013450"/>
          <p14:tracePt t="289320" x="2794000" y="6019800"/>
          <p14:tracePt t="289600" x="2806700" y="6019800"/>
          <p14:tracePt t="289607" x="2825750" y="6019800"/>
          <p14:tracePt t="289621" x="2876550" y="6019800"/>
          <p14:tracePt t="289637" x="2933700" y="6019800"/>
          <p14:tracePt t="289653" x="2997200" y="6000750"/>
          <p14:tracePt t="289670" x="3035300" y="5988050"/>
          <p14:tracePt t="289687" x="3054350" y="5975350"/>
          <p14:tracePt t="289704" x="3073400" y="5969000"/>
          <p14:tracePt t="289720" x="3073400" y="5956300"/>
          <p14:tracePt t="289737" x="3073400" y="5943600"/>
          <p14:tracePt t="289756" x="3073400" y="5918200"/>
          <p14:tracePt t="289771" x="3073400" y="5892800"/>
          <p14:tracePt t="289787" x="3073400" y="5867400"/>
          <p14:tracePt t="289803" x="3041650" y="5816600"/>
          <p14:tracePt t="289821" x="3016250" y="5778500"/>
          <p14:tracePt t="289839" x="2946400" y="5734050"/>
          <p14:tracePt t="289854" x="2908300" y="5734050"/>
          <p14:tracePt t="289870" x="2863850" y="5734050"/>
          <p14:tracePt t="289887" x="2832100" y="5734050"/>
          <p14:tracePt t="289904" x="2794000" y="5740400"/>
          <p14:tracePt t="289920" x="2781300" y="5759450"/>
          <p14:tracePt t="289937" x="2762250" y="5778500"/>
          <p14:tracePt t="289953" x="2762250" y="5791200"/>
          <p14:tracePt t="290127" x="2768600" y="5791200"/>
          <p14:tracePt t="290133" x="2774950" y="5791200"/>
          <p14:tracePt t="290142" x="2787650" y="5791200"/>
          <p14:tracePt t="290153" x="2806700" y="5803900"/>
          <p14:tracePt t="290170" x="2857500" y="5829300"/>
          <p14:tracePt t="290187" x="2889250" y="5861050"/>
          <p14:tracePt t="290203" x="2914650" y="5892800"/>
          <p14:tracePt t="290220" x="2940050" y="5924550"/>
          <p14:tracePt t="290237" x="2978150" y="5975350"/>
          <p14:tracePt t="290254" x="2997200" y="5994400"/>
          <p14:tracePt t="290287" x="3009900" y="6007100"/>
          <p14:tracePt t="290320" x="3022600" y="6007100"/>
          <p14:tracePt t="290563" x="3028950" y="6007100"/>
          <p14:tracePt t="290569" x="3041650" y="6007100"/>
          <p14:tracePt t="290576" x="3060700" y="6000750"/>
          <p14:tracePt t="290590" x="3079750" y="5994400"/>
          <p14:tracePt t="290603" x="3092450" y="5994400"/>
          <p14:tracePt t="290623" x="3111500" y="5994400"/>
          <p14:tracePt t="290637" x="3117850" y="5994400"/>
          <p14:tracePt t="290720" x="3124200" y="5994400"/>
          <p14:tracePt t="290760" x="3124200" y="5988050"/>
          <p14:tracePt t="291468" x="3136900" y="5988050"/>
          <p14:tracePt t="291487" x="3162300" y="5988050"/>
          <p14:tracePt t="291506" x="3200400" y="6000750"/>
          <p14:tracePt t="291520" x="3225800" y="6007100"/>
          <p14:tracePt t="291536" x="3244850" y="6013450"/>
          <p14:tracePt t="291570" x="3251200" y="6013450"/>
          <p14:tracePt t="291608" x="3263900" y="6013450"/>
          <p14:tracePt t="291632" x="3270250" y="6013450"/>
          <p14:tracePt t="291664" x="3282950" y="6013450"/>
          <p14:tracePt t="292208" x="3289300" y="6013450"/>
          <p14:tracePt t="292224" x="3302000" y="6013450"/>
          <p14:tracePt t="292231" x="3308350" y="6013450"/>
          <p14:tracePt t="292239" x="3321050" y="6013450"/>
          <p14:tracePt t="292254" x="3340100" y="6013450"/>
          <p14:tracePt t="292270" x="3365500" y="6013450"/>
          <p14:tracePt t="292287" x="3371850" y="6013450"/>
          <p14:tracePt t="292304" x="3384550" y="6013450"/>
          <p14:tracePt t="292320" x="3390900" y="6013450"/>
          <p14:tracePt t="292339" x="3403600" y="6013450"/>
          <p14:tracePt t="292354" x="3409950" y="6013450"/>
          <p14:tracePt t="292370" x="3435350" y="6013450"/>
          <p14:tracePt t="292387" x="3473450" y="6013450"/>
          <p14:tracePt t="292403" x="3486150" y="6013450"/>
          <p14:tracePt t="292420" x="3498850" y="6013450"/>
          <p14:tracePt t="292436" x="3511550" y="6013450"/>
          <p14:tracePt t="292510" x="3524250" y="6013450"/>
          <p14:tracePt t="292518" x="3536950" y="6026150"/>
          <p14:tracePt t="292534" x="3549650" y="6026150"/>
          <p14:tracePt t="292544" x="3562350" y="6026150"/>
          <p14:tracePt t="292553" x="3568700" y="6026150"/>
          <p14:tracePt t="292570" x="3581400" y="6026150"/>
          <p14:tracePt t="292590" x="3606800" y="6026150"/>
          <p14:tracePt t="292603" x="3613150" y="6019800"/>
          <p14:tracePt t="292622" x="3625850" y="6007100"/>
          <p14:tracePt t="292636" x="3632200" y="6000750"/>
          <p14:tracePt t="292653" x="3638550" y="5994400"/>
          <p14:tracePt t="292670" x="3638550" y="5988050"/>
          <p14:tracePt t="292686" x="3644900" y="5969000"/>
          <p14:tracePt t="292703" x="3644900" y="5962650"/>
          <p14:tracePt t="292720" x="3644900" y="5949950"/>
          <p14:tracePt t="292737" x="3644900" y="5943600"/>
          <p14:tracePt t="292753" x="3644900" y="5924550"/>
          <p14:tracePt t="292770" x="3644900" y="5911850"/>
          <p14:tracePt t="292787" x="3644900" y="5905500"/>
          <p14:tracePt t="292803" x="3638550" y="5880100"/>
          <p14:tracePt t="292820" x="3587750" y="5848350"/>
          <p14:tracePt t="292838" x="3549650" y="5829300"/>
          <p14:tracePt t="292854" x="3530600" y="5816600"/>
          <p14:tracePt t="292870" x="3517900" y="5810250"/>
          <p14:tracePt t="292886" x="3498850" y="5810250"/>
          <p14:tracePt t="292903" x="3492500" y="5810250"/>
          <p14:tracePt t="292920" x="3473450" y="5810250"/>
          <p14:tracePt t="292937" x="3454400" y="5810250"/>
          <p14:tracePt t="292953" x="3422650" y="5810250"/>
          <p14:tracePt t="292970" x="3403600" y="5810250"/>
          <p14:tracePt t="292987" x="3378200" y="5803900"/>
          <p14:tracePt t="293005" x="3352800" y="5797550"/>
          <p14:tracePt t="293036" x="3346450" y="5797550"/>
          <p14:tracePt t="293054" x="3333750" y="5797550"/>
          <p14:tracePt t="293070" x="3314700" y="5797550"/>
          <p14:tracePt t="293087" x="3302000" y="5797550"/>
          <p14:tracePt t="293103" x="3282950" y="5797550"/>
          <p14:tracePt t="293120" x="3270250" y="5797550"/>
          <p14:tracePt t="293136" x="3263900" y="5797550"/>
          <p14:tracePt t="293153" x="3244850" y="5810250"/>
          <p14:tracePt t="293170" x="3232150" y="5816600"/>
          <p14:tracePt t="293187" x="3219450" y="5835650"/>
          <p14:tracePt t="293203" x="3206750" y="5861050"/>
          <p14:tracePt t="293220" x="3200400" y="5873750"/>
          <p14:tracePt t="293237" x="3200400" y="5886450"/>
          <p14:tracePt t="293253" x="3194050" y="5905500"/>
          <p14:tracePt t="293270" x="3194050" y="5918200"/>
          <p14:tracePt t="293287" x="3187700" y="5937250"/>
          <p14:tracePt t="293320" x="3187700" y="5956300"/>
          <p14:tracePt t="293338" x="3187700" y="5962650"/>
          <p14:tracePt t="293353" x="3187700" y="5975350"/>
          <p14:tracePt t="293370" x="3187700" y="5988050"/>
          <p14:tracePt t="293387" x="3187700" y="6000750"/>
          <p14:tracePt t="293404" x="3194050" y="6013450"/>
          <p14:tracePt t="293420" x="3206750" y="6026150"/>
          <p14:tracePt t="293436" x="3232150" y="6038850"/>
          <p14:tracePt t="293453" x="3295650" y="6051550"/>
          <p14:tracePt t="293470" x="3365500" y="6051550"/>
          <p14:tracePt t="293487" x="3454400" y="6051550"/>
          <p14:tracePt t="293503" x="3517900" y="6051550"/>
          <p14:tracePt t="293520" x="3562350" y="6051550"/>
          <p14:tracePt t="293537" x="3600450" y="6051550"/>
          <p14:tracePt t="293553" x="3632200" y="6045200"/>
          <p14:tracePt t="293570" x="3651250" y="6026150"/>
          <p14:tracePt t="293574" x="3663950" y="6019800"/>
          <p14:tracePt t="293590" x="3683000" y="6000750"/>
          <p14:tracePt t="293621" x="3714750" y="5981700"/>
          <p14:tracePt t="293638" x="3727450" y="5969000"/>
          <p14:tracePt t="293653" x="3727450" y="5962650"/>
          <p14:tracePt t="293670" x="3733800" y="5962650"/>
          <p14:tracePt t="294080" x="3708400" y="5962650"/>
          <p14:tracePt t="294093" x="3644900" y="5981700"/>
          <p14:tracePt t="294104" x="3619500" y="5981700"/>
          <p14:tracePt t="294122" x="3536950" y="6007100"/>
          <p14:tracePt t="294137" x="3473450" y="6038850"/>
          <p14:tracePt t="294153" x="3403600" y="6070600"/>
          <p14:tracePt t="294170" x="3321050" y="6102350"/>
          <p14:tracePt t="294186" x="3232150" y="6146800"/>
          <p14:tracePt t="294203" x="3155950" y="6197600"/>
          <p14:tracePt t="294220" x="3067050" y="6242050"/>
          <p14:tracePt t="294237" x="2946400" y="6299200"/>
          <p14:tracePt t="294255" x="2794000" y="6330950"/>
          <p14:tracePt t="294270" x="2654300" y="6343650"/>
          <p14:tracePt t="294286" x="2527300" y="6375400"/>
          <p14:tracePt t="294303" x="2444750" y="6388100"/>
          <p14:tracePt t="294320" x="2381250" y="6394450"/>
          <p14:tracePt t="294337" x="2349500" y="6400800"/>
          <p14:tracePt t="294353" x="2324100" y="6407150"/>
          <p14:tracePt t="294372" x="2317750" y="6407150"/>
          <p14:tracePt t="294467" x="2311400" y="6407150"/>
          <p14:tracePt t="294470" x="2305050" y="6407150"/>
          <p14:tracePt t="294486" x="2292350" y="6400800"/>
          <p14:tracePt t="294506" x="2273300" y="6394450"/>
          <p14:tracePt t="294520" x="2254250" y="6381750"/>
          <p14:tracePt t="294537" x="2247900" y="6375400"/>
          <p14:tracePt t="294553" x="2241550" y="6375400"/>
          <p14:tracePt t="294570" x="2228850" y="6356350"/>
          <p14:tracePt t="294589" x="2222500" y="6337300"/>
          <p14:tracePt t="294604" x="2222500" y="6330950"/>
          <p14:tracePt t="294623" x="2222500" y="6318250"/>
          <p14:tracePt t="294653" x="2222500" y="6305550"/>
          <p14:tracePt t="294670" x="2222500" y="6299200"/>
          <p14:tracePt t="294687" x="2222500" y="6286500"/>
          <p14:tracePt t="294720" x="2222500" y="6280150"/>
          <p14:tracePt t="295447" x="2228850" y="6280150"/>
          <p14:tracePt t="295463" x="2235200" y="6280150"/>
          <p14:tracePt t="295469" x="2241550" y="6286500"/>
          <p14:tracePt t="295605" x="2247900" y="6286500"/>
          <p14:tracePt t="295630" x="2254250" y="6299200"/>
          <p14:tracePt t="295654" x="2260600" y="6299200"/>
          <p14:tracePt t="296408" x="2266950" y="6299200"/>
          <p14:tracePt t="296808" x="2279650" y="6299200"/>
          <p14:tracePt t="296814" x="2286000" y="6299200"/>
          <p14:tracePt t="296824" x="2305050" y="6299200"/>
          <p14:tracePt t="296839" x="2330450" y="6299200"/>
          <p14:tracePt t="296854" x="2368550" y="6299200"/>
          <p14:tracePt t="296873" x="2381250" y="6292850"/>
          <p14:tracePt t="296887" x="2387600" y="6292850"/>
          <p14:tracePt t="296975" x="2393950" y="6292850"/>
          <p14:tracePt t="296998" x="2406650" y="6292850"/>
          <p14:tracePt t="297007" x="2413000" y="6292850"/>
          <p14:tracePt t="297025" x="2425700" y="6292850"/>
          <p14:tracePt t="297030" x="2432050" y="6292850"/>
          <p14:tracePt t="297039" x="2444750" y="6292850"/>
          <p14:tracePt t="297053" x="2463800" y="6292850"/>
          <p14:tracePt t="297070" x="2470150" y="6292850"/>
          <p14:tracePt t="297077" x="2482850" y="6292850"/>
          <p14:tracePt t="297090" x="2489200" y="6292850"/>
          <p14:tracePt t="297103" x="2495550" y="6292850"/>
          <p14:tracePt t="297120" x="2501900" y="6292850"/>
          <p14:tracePt t="297136" x="2508250" y="6292850"/>
          <p14:tracePt t="297153" x="2527300" y="6292850"/>
          <p14:tracePt t="297170" x="2546350" y="6292850"/>
          <p14:tracePt t="297186" x="2571750" y="6292850"/>
          <p14:tracePt t="297203" x="2597150" y="6292850"/>
          <p14:tracePt t="297220" x="2628900" y="6292850"/>
          <p14:tracePt t="297237" x="2660650" y="6292850"/>
          <p14:tracePt t="297255" x="2692400" y="6299200"/>
          <p14:tracePt t="297270" x="2711450" y="6299200"/>
          <p14:tracePt t="297286" x="2736850" y="6305550"/>
          <p14:tracePt t="297303" x="2749550" y="6305550"/>
          <p14:tracePt t="297320" x="2755900" y="6305550"/>
          <p14:tracePt t="297487" x="2762250" y="6305550"/>
          <p14:tracePt t="297498" x="2768600" y="6305550"/>
          <p14:tracePt t="297505" x="2787650" y="6305550"/>
          <p14:tracePt t="297520" x="2813050" y="6305550"/>
          <p14:tracePt t="297537" x="2844800" y="6305550"/>
          <p14:tracePt t="297553" x="2870200" y="6305550"/>
          <p14:tracePt t="297570" x="2889250" y="6305550"/>
          <p14:tracePt t="297578" x="2901950" y="6305550"/>
          <p14:tracePt t="297593" x="2914650" y="6305550"/>
          <p14:tracePt t="297603" x="2921000" y="6305550"/>
          <p14:tracePt t="297623" x="2927350" y="6305550"/>
          <p14:tracePt t="297651" x="2933700" y="6305550"/>
          <p14:tracePt t="297663" x="2940050" y="6305550"/>
          <p14:tracePt t="299078" x="2946400" y="6299200"/>
          <p14:tracePt t="299088" x="2940050" y="6267450"/>
          <p14:tracePt t="299094" x="2914650" y="6254750"/>
          <p14:tracePt t="299103" x="2901950" y="6242050"/>
          <p14:tracePt t="299120" x="2882900" y="6216650"/>
          <p14:tracePt t="299137" x="2857500" y="6172200"/>
          <p14:tracePt t="299153" x="2857500" y="6102350"/>
          <p14:tracePt t="299170" x="2870200" y="5937250"/>
          <p14:tracePt t="299186" x="2940050" y="5746750"/>
          <p14:tracePt t="299203" x="2984500" y="5486400"/>
          <p14:tracePt t="299220" x="3022600" y="5207000"/>
          <p14:tracePt t="299237" x="3022600" y="4775200"/>
          <p14:tracePt t="299255" x="3022600" y="4464050"/>
          <p14:tracePt t="299269" x="2971800" y="4197350"/>
          <p14:tracePt t="299286" x="2889250" y="3962400"/>
          <p14:tracePt t="299302" x="2838450" y="3790950"/>
          <p14:tracePt t="299320" x="2800350" y="3670300"/>
          <p14:tracePt t="299340" x="2800350" y="3600450"/>
          <p14:tracePt t="299353" x="2800350" y="3549650"/>
          <p14:tracePt t="299370" x="2825750" y="3505200"/>
          <p14:tracePt t="299386" x="2844800" y="3454400"/>
          <p14:tracePt t="299402" x="2863850" y="3429000"/>
          <p14:tracePt t="299419" x="2870200" y="3409950"/>
          <p14:tracePt t="299436" x="2882900" y="3390900"/>
          <p14:tracePt t="299453" x="2914650" y="3371850"/>
          <p14:tracePt t="299470" x="2933700" y="3359150"/>
          <p14:tracePt t="299486" x="2940050" y="3346450"/>
          <p14:tracePt t="299503" x="2952750" y="3321050"/>
          <p14:tracePt t="299520" x="2952750" y="3295650"/>
          <p14:tracePt t="299536" x="2952750" y="3276600"/>
          <p14:tracePt t="299553" x="2952750" y="3257550"/>
          <p14:tracePt t="299570" x="2952750" y="3238500"/>
          <p14:tracePt t="299574" x="2952750" y="3232150"/>
          <p14:tracePt t="299591" x="2952750" y="3225800"/>
          <p14:tracePt t="299730" x="2959100" y="3219450"/>
          <p14:tracePt t="299736" x="3003550" y="3219450"/>
          <p14:tracePt t="299755" x="3060700" y="3219450"/>
          <p14:tracePt t="299769" x="3168650" y="3225800"/>
          <p14:tracePt t="299786" x="3276600" y="3238500"/>
          <p14:tracePt t="299803" x="3352800" y="3257550"/>
          <p14:tracePt t="299820" x="3390900" y="3257550"/>
          <p14:tracePt t="299839" x="3403600" y="3257550"/>
          <p14:tracePt t="299901" x="3409950" y="3257550"/>
          <p14:tracePt t="299910" x="3422650" y="3263900"/>
          <p14:tracePt t="299919" x="3435350" y="3263900"/>
          <p14:tracePt t="299936" x="3460750" y="3276600"/>
          <p14:tracePt t="299953" x="3492500" y="3276600"/>
          <p14:tracePt t="299969" x="3505200" y="3276600"/>
          <p14:tracePt t="300005" x="3511550" y="3276600"/>
          <p14:tracePt t="300096" x="3505200" y="3276600"/>
          <p14:tracePt t="300105" x="3498850" y="3282950"/>
          <p14:tracePt t="300110" x="3486150" y="3282950"/>
          <p14:tracePt t="300119" x="3479800" y="3289300"/>
          <p14:tracePt t="300153" x="3473450" y="3289300"/>
          <p14:tracePt t="300174" x="3467100" y="3289300"/>
          <p14:tracePt t="301872" x="3460750" y="3295650"/>
          <p14:tracePt t="301880" x="3460750" y="3359150"/>
          <p14:tracePt t="301887" x="3473450" y="3441700"/>
          <p14:tracePt t="301902" x="3530600" y="3632200"/>
          <p14:tracePt t="301919" x="3600450" y="3873500"/>
          <p14:tracePt t="301936" x="3714750" y="4178300"/>
          <p14:tracePt t="301952" x="3854450" y="4565650"/>
          <p14:tracePt t="301969" x="3994150" y="5060950"/>
          <p14:tracePt t="301986" x="4102100" y="5441950"/>
          <p14:tracePt t="302005" x="4133850" y="5753100"/>
          <p14:tracePt t="302020" x="4140200" y="5810250"/>
          <p14:tracePt t="302036" x="4140200" y="5867400"/>
          <p14:tracePt t="302053" x="4140200" y="5873750"/>
          <p14:tracePt t="324616" x="4146550" y="5873750"/>
          <p14:tracePt t="324631" x="4178300" y="5854700"/>
          <p14:tracePt t="324641" x="4248150" y="5778500"/>
          <p14:tracePt t="324650" x="4305300" y="5702300"/>
          <p14:tracePt t="324667" x="4356100" y="5543550"/>
          <p14:tracePt t="324684" x="4356100" y="5397500"/>
          <p14:tracePt t="324700" x="4222750" y="5213350"/>
          <p14:tracePt t="324717" x="3771900" y="4787900"/>
          <p14:tracePt t="324734" x="3460750" y="4578350"/>
          <p14:tracePt t="324751" x="3295650" y="4432300"/>
          <p14:tracePt t="324768" x="3181350" y="4330700"/>
          <p14:tracePt t="324784" x="3175000" y="4324350"/>
          <p14:tracePt t="324801" x="3155950" y="4318000"/>
          <p14:tracePt t="324817" x="3098800" y="4279900"/>
          <p14:tracePt t="324834" x="3003550" y="4210050"/>
          <p14:tracePt t="324851" x="2984500" y="4197350"/>
          <p14:tracePt t="324870" x="2959100" y="4197350"/>
          <p14:tracePt t="324884" x="2952750" y="4197350"/>
          <p14:tracePt t="324919" x="2946400" y="4197350"/>
          <p14:tracePt t="324934" x="2882900" y="4197350"/>
          <p14:tracePt t="324951" x="2717800" y="4184650"/>
          <p14:tracePt t="324967" x="2559050" y="4140200"/>
          <p14:tracePt t="324984" x="2438400" y="4070350"/>
          <p14:tracePt t="325002" x="2349500" y="3937000"/>
          <p14:tracePt t="325017" x="2146300" y="3600450"/>
          <p14:tracePt t="325034" x="1905000" y="3194050"/>
          <p14:tracePt t="325051" x="1663700" y="2914650"/>
          <p14:tracePt t="325067" x="1441450" y="2781300"/>
          <p14:tracePt t="325074" x="1327150" y="2736850"/>
          <p14:tracePt t="325083" x="1250950" y="2717800"/>
          <p14:tracePt t="325103" x="1060450" y="2692400"/>
          <p14:tracePt t="325118" x="1047750" y="2692400"/>
          <p14:tracePt t="325134" x="1041400" y="2692400"/>
          <p14:tracePt t="325152" x="1035050" y="2692400"/>
          <p14:tracePt t="325167" x="1035050" y="2705100"/>
          <p14:tracePt t="325229" x="1022350" y="2711450"/>
          <p14:tracePt t="325238" x="984250" y="2711450"/>
          <p14:tracePt t="325247" x="933450" y="2730500"/>
          <p14:tracePt t="325256" x="869950" y="2736850"/>
          <p14:tracePt t="325268" x="831850" y="2736850"/>
          <p14:tracePt t="325284" x="768350" y="2736850"/>
          <p14:tracePt t="325301" x="654050" y="2736850"/>
          <p14:tracePt t="325317" x="596900" y="2730500"/>
          <p14:tracePt t="325334" x="539750" y="2705100"/>
          <p14:tracePt t="325350" x="495300" y="2698750"/>
          <p14:tracePt t="325370" x="482600" y="2692400"/>
          <p14:tracePt t="325384" x="469900" y="2679700"/>
          <p14:tracePt t="325404" x="457200" y="2679700"/>
          <p14:tracePt t="325417" x="450850" y="2679700"/>
          <p14:tracePt t="325434" x="444500" y="2673350"/>
          <p14:tracePt t="325544" x="444500" y="2667000"/>
          <p14:tracePt t="325552" x="444500" y="2660650"/>
          <p14:tracePt t="325563" x="450850" y="2654300"/>
          <p14:tracePt t="325567" x="476250" y="2641600"/>
          <p14:tracePt t="325584" x="488950" y="2628900"/>
          <p14:tracePt t="325600" x="501650" y="2609850"/>
          <p14:tracePt t="325619" x="514350" y="2603500"/>
          <p14:tracePt t="325634" x="527050" y="2590800"/>
          <p14:tracePt t="325650" x="527050" y="2584450"/>
          <p14:tracePt t="325667" x="533400" y="2571750"/>
          <p14:tracePt t="325684" x="539750" y="2559050"/>
          <p14:tracePt t="325784" x="546100" y="2559050"/>
          <p14:tracePt t="325792" x="552450" y="2571750"/>
          <p14:tracePt t="325801" x="552450" y="2578100"/>
          <p14:tracePt t="325817" x="571500" y="2622550"/>
          <p14:tracePt t="325834" x="577850" y="2654300"/>
          <p14:tracePt t="325850" x="596900" y="2686050"/>
          <p14:tracePt t="325870" x="609600" y="2698750"/>
          <p14:tracePt t="325918" x="615950" y="2698750"/>
          <p14:tracePt t="325934" x="622300" y="2692400"/>
          <p14:tracePt t="325950" x="622300" y="2679700"/>
          <p14:tracePt t="325966" x="622300" y="2673350"/>
          <p14:tracePt t="325974" x="622300" y="2660650"/>
          <p14:tracePt t="326134" x="622300" y="2654300"/>
          <p14:tracePt t="326174" x="615950" y="2654300"/>
          <p14:tracePt t="326302" x="609600" y="2660650"/>
          <p14:tracePt t="326310" x="596900" y="2673350"/>
          <p14:tracePt t="326318" x="596900" y="2679700"/>
          <p14:tracePt t="326333" x="590550" y="2705100"/>
          <p14:tracePt t="326368" x="590550" y="2711450"/>
          <p14:tracePt t="326697" x="590550" y="2705100"/>
          <p14:tracePt t="326704" x="590550" y="2698750"/>
          <p14:tracePt t="326717" x="590550" y="2679700"/>
          <p14:tracePt t="326734" x="590550" y="2654300"/>
          <p14:tracePt t="326753" x="590550" y="2641600"/>
          <p14:tracePt t="327230" x="590550" y="2647950"/>
          <p14:tracePt t="327238" x="590550" y="2654300"/>
          <p14:tracePt t="327255" x="590550" y="2660650"/>
          <p14:tracePt t="327263" x="590550" y="2667000"/>
          <p14:tracePt t="327272" x="590550" y="2673350"/>
          <p14:tracePt t="327283" x="590550" y="2679700"/>
          <p14:tracePt t="327301" x="590550" y="2698750"/>
          <p14:tracePt t="327317" x="596900" y="2736850"/>
          <p14:tracePt t="327334" x="596900" y="2762250"/>
          <p14:tracePt t="327350" x="596900" y="2806700"/>
          <p14:tracePt t="327370" x="596900" y="2851150"/>
          <p14:tracePt t="327384" x="596900" y="2914650"/>
          <p14:tracePt t="327400" x="596900" y="2965450"/>
          <p14:tracePt t="327417" x="596900" y="3009900"/>
          <p14:tracePt t="327434" x="596900" y="3035300"/>
          <p14:tracePt t="327450" x="596900" y="3041650"/>
          <p14:tracePt t="327544" x="603250" y="3048000"/>
          <p14:tracePt t="328399" x="609600" y="3048000"/>
          <p14:tracePt t="328432" x="615950" y="3048000"/>
          <p14:tracePt t="328464" x="622300" y="3048000"/>
          <p14:tracePt t="328479" x="628650" y="3048000"/>
          <p14:tracePt t="328494" x="635000" y="3048000"/>
          <p14:tracePt t="328509" x="641350" y="3041650"/>
          <p14:tracePt t="328518" x="647700" y="3041650"/>
          <p14:tracePt t="328525" x="654050" y="3041650"/>
          <p14:tracePt t="328534" x="666750" y="3041650"/>
          <p14:tracePt t="328550" x="685800" y="3041650"/>
          <p14:tracePt t="328566" x="704850" y="3041650"/>
          <p14:tracePt t="328583" x="730250" y="3041650"/>
          <p14:tracePt t="328600" x="800100" y="3041650"/>
          <p14:tracePt t="328617" x="876300" y="3041650"/>
          <p14:tracePt t="328633" x="965200" y="3041650"/>
          <p14:tracePt t="328652" x="1035050" y="3035300"/>
          <p14:tracePt t="328666" x="1079500" y="3028950"/>
          <p14:tracePt t="328683" x="1104900" y="3016250"/>
          <p14:tracePt t="328700" x="1111250" y="3009900"/>
          <p14:tracePt t="328717" x="1123950" y="3009900"/>
          <p14:tracePt t="328733" x="1130300" y="3009900"/>
          <p14:tracePt t="328750" x="1136650" y="3009900"/>
          <p14:tracePt t="328767" x="1143000" y="3009900"/>
          <p14:tracePt t="328783" x="1162050" y="3009900"/>
          <p14:tracePt t="328817" x="1174750" y="3009900"/>
          <p14:tracePt t="328958" x="1181100" y="3003550"/>
          <p14:tracePt t="329000" x="1181100" y="2997200"/>
          <p14:tracePt t="329014" x="1181100" y="2990850"/>
          <p14:tracePt t="329038" x="1181100" y="2984500"/>
          <p14:tracePt t="329055" x="1168400" y="2978150"/>
          <p14:tracePt t="329070" x="1168400" y="2971800"/>
          <p14:tracePt t="329078" x="1162050" y="2971800"/>
          <p14:tracePt t="329091" x="1162050" y="2965450"/>
          <p14:tracePt t="329103" x="1149350" y="2959100"/>
          <p14:tracePt t="329120" x="1149350" y="2946400"/>
          <p14:tracePt t="329133" x="1149350" y="2908300"/>
          <p14:tracePt t="329151" x="1149350" y="2870200"/>
          <p14:tracePt t="329167" x="1149350" y="2819400"/>
          <p14:tracePt t="329183" x="1149350" y="2781300"/>
          <p14:tracePt t="329200" x="1149350" y="2736850"/>
          <p14:tracePt t="329217" x="1149350" y="2698750"/>
          <p14:tracePt t="329234" x="1149350" y="2660650"/>
          <p14:tracePt t="329254" x="1149350" y="2597150"/>
          <p14:tracePt t="329267" x="1149350" y="2571750"/>
          <p14:tracePt t="329284" x="1149350" y="2527300"/>
          <p14:tracePt t="329300" x="1155700" y="2457450"/>
          <p14:tracePt t="329317" x="1155700" y="2438400"/>
          <p14:tracePt t="329334" x="1168400" y="2413000"/>
          <p14:tracePt t="329350" x="1168400" y="2406650"/>
          <p14:tracePt t="329478" x="1168400" y="2400300"/>
          <p14:tracePt t="329584" x="1162050" y="2400300"/>
          <p14:tracePt t="329593" x="1155700" y="2400300"/>
          <p14:tracePt t="329600" x="1149350" y="2400300"/>
          <p14:tracePt t="329619" x="1136650" y="2400300"/>
          <p14:tracePt t="329633" x="1111250" y="2400300"/>
          <p14:tracePt t="329651" x="1092200" y="2400300"/>
          <p14:tracePt t="329667" x="1060450" y="2400300"/>
          <p14:tracePt t="329684" x="1022350" y="2400300"/>
          <p14:tracePt t="329700" x="990600" y="2400300"/>
          <p14:tracePt t="329717" x="920750" y="2400300"/>
          <p14:tracePt t="329733" x="889000" y="2400300"/>
          <p14:tracePt t="329753" x="863600" y="2400300"/>
          <p14:tracePt t="329767" x="857250" y="2400300"/>
          <p14:tracePt t="329784" x="838200" y="2400300"/>
          <p14:tracePt t="329800" x="812800" y="2400300"/>
          <p14:tracePt t="329817" x="781050" y="2400300"/>
          <p14:tracePt t="329833" x="768350" y="2406650"/>
          <p14:tracePt t="329850" x="762000" y="2406650"/>
          <p14:tracePt t="329894" x="749300" y="2406650"/>
          <p14:tracePt t="329902" x="742950" y="2406650"/>
          <p14:tracePt t="329917" x="730250" y="2406650"/>
          <p14:tracePt t="329933" x="717550" y="2406650"/>
          <p14:tracePt t="330038" x="717550" y="2413000"/>
          <p14:tracePt t="330055" x="717550" y="2419350"/>
          <p14:tracePt t="330074" x="717550" y="2425700"/>
          <p14:tracePt t="330091" x="723900" y="2432050"/>
          <p14:tracePt t="330104" x="730250" y="2444750"/>
          <p14:tracePt t="330110" x="730250" y="2457450"/>
          <p14:tracePt t="330120" x="730250" y="2463800"/>
          <p14:tracePt t="330133" x="730250" y="2501900"/>
          <p14:tracePt t="330151" x="730250" y="2565400"/>
          <p14:tracePt t="330167" x="704850" y="2654300"/>
          <p14:tracePt t="330183" x="685800" y="2755900"/>
          <p14:tracePt t="330200" x="673100" y="2851150"/>
          <p14:tracePt t="330217" x="666750" y="2914650"/>
          <p14:tracePt t="330234" x="666750" y="2959100"/>
          <p14:tracePt t="330250" x="673100" y="2978150"/>
          <p14:tracePt t="330267" x="673100" y="2984500"/>
          <p14:tracePt t="330416" x="679450" y="2984500"/>
          <p14:tracePt t="330435" x="679450" y="2978150"/>
          <p14:tracePt t="330456" x="692150" y="2978150"/>
          <p14:tracePt t="330473" x="698500" y="2978150"/>
          <p14:tracePt t="330505" x="711200" y="2971800"/>
          <p14:tracePt t="330518" x="723900" y="2965450"/>
          <p14:tracePt t="330527" x="730250" y="2965450"/>
          <p14:tracePt t="330542" x="736600" y="2965450"/>
          <p14:tracePt t="330550" x="749300" y="2965450"/>
          <p14:tracePt t="330566" x="762000" y="2965450"/>
          <p14:tracePt t="330583" x="781050" y="2965450"/>
          <p14:tracePt t="330600" x="800100" y="2965450"/>
          <p14:tracePt t="330618" x="838200" y="2965450"/>
          <p14:tracePt t="330633" x="869950" y="2965450"/>
          <p14:tracePt t="330651" x="908050" y="2965450"/>
          <p14:tracePt t="330667" x="927100" y="2965450"/>
          <p14:tracePt t="330683" x="946150" y="2965450"/>
          <p14:tracePt t="330701" x="977900" y="2965450"/>
          <p14:tracePt t="330717" x="1003300" y="2965450"/>
          <p14:tracePt t="330733" x="1054100" y="2965450"/>
          <p14:tracePt t="330752" x="1104900" y="2965450"/>
          <p14:tracePt t="330767" x="1136650" y="2965450"/>
          <p14:tracePt t="330783" x="1168400" y="2965450"/>
          <p14:tracePt t="330800" x="1174750" y="2965450"/>
          <p14:tracePt t="330817" x="1187450" y="2965450"/>
          <p14:tracePt t="330854" x="1193800" y="2965450"/>
          <p14:tracePt t="330871" x="1206500" y="2959100"/>
          <p14:tracePt t="330886" x="1225550" y="2959100"/>
          <p14:tracePt t="330902" x="1231900" y="2959100"/>
          <p14:tracePt t="330917" x="1250950" y="2959100"/>
          <p14:tracePt t="330933" x="1276350" y="2946400"/>
          <p14:tracePt t="330950" x="1295400" y="2946400"/>
          <p14:tracePt t="330967" x="1314450" y="2933700"/>
          <p14:tracePt t="331070" x="1314450" y="2927350"/>
          <p14:tracePt t="331094" x="1314450" y="2921000"/>
          <p14:tracePt t="331110" x="1314450" y="2914650"/>
          <p14:tracePt t="331121" x="1301750" y="2914650"/>
          <p14:tracePt t="331142" x="1295400" y="2908300"/>
          <p14:tracePt t="331152" x="1289050" y="2901950"/>
          <p14:tracePt t="331157" x="1282700" y="2895600"/>
          <p14:tracePt t="331168" x="1276350" y="2876550"/>
          <p14:tracePt t="331189" x="1270000" y="2838450"/>
          <p14:tracePt t="331200" x="1270000" y="2819400"/>
          <p14:tracePt t="331216" x="1270000" y="2781300"/>
          <p14:tracePt t="331233" x="1270000" y="2736850"/>
          <p14:tracePt t="331252" x="1270000" y="2635250"/>
          <p14:tracePt t="331267" x="1270000" y="2597150"/>
          <p14:tracePt t="331283" x="1270000" y="2546350"/>
          <p14:tracePt t="331300" x="1270000" y="2495550"/>
          <p14:tracePt t="331316" x="1270000" y="2463800"/>
          <p14:tracePt t="331333" x="1270000" y="2413000"/>
          <p14:tracePt t="331350" x="1276350" y="2400300"/>
          <p14:tracePt t="331369" x="1276350" y="2387600"/>
          <p14:tracePt t="331383" x="1276350" y="2381250"/>
          <p14:tracePt t="331593" x="1270000" y="2374900"/>
          <p14:tracePt t="331597" x="1250950" y="2374900"/>
          <p14:tracePt t="331605" x="1219200" y="2374900"/>
          <p14:tracePt t="331619" x="1187450" y="2374900"/>
          <p14:tracePt t="331633" x="1111250" y="2374900"/>
          <p14:tracePt t="331651" x="1016000" y="2374900"/>
          <p14:tracePt t="331667" x="933450" y="2374900"/>
          <p14:tracePt t="331683" x="895350" y="2374900"/>
          <p14:tracePt t="331700" x="889000" y="2374900"/>
          <p14:tracePt t="331883" x="889000" y="2381250"/>
          <p14:tracePt t="331888" x="889000" y="2400300"/>
          <p14:tracePt t="331903" x="882650" y="2432050"/>
          <p14:tracePt t="331917" x="882650" y="2470150"/>
          <p14:tracePt t="331933" x="850900" y="2603500"/>
          <p14:tracePt t="331950" x="838200" y="2743200"/>
          <p14:tracePt t="331966" x="806450" y="2895600"/>
          <p14:tracePt t="331983" x="781050" y="3130550"/>
          <p14:tracePt t="332002" x="781050" y="3390900"/>
          <p14:tracePt t="332016" x="831850" y="3803650"/>
          <p14:tracePt t="332033" x="1003300" y="4241800"/>
          <p14:tracePt t="332050" x="1193800" y="4654550"/>
          <p14:tracePt t="332067" x="1428750" y="5048250"/>
          <p14:tracePt t="332071" x="1530350" y="5219700"/>
          <p14:tracePt t="332083" x="1619250" y="5353050"/>
          <p14:tracePt t="332100" x="1790700" y="5600700"/>
          <p14:tracePt t="332119" x="1949450" y="5797550"/>
          <p14:tracePt t="332133" x="2012950" y="5861050"/>
          <p14:tracePt t="332151" x="2038350" y="5886450"/>
          <p14:tracePt t="332166" x="2051050" y="5899150"/>
          <p14:tracePt t="332183" x="2057400" y="5930900"/>
          <p14:tracePt t="332200" x="2089150" y="5981700"/>
          <p14:tracePt t="332216" x="2120900" y="6038850"/>
          <p14:tracePt t="332233" x="2203450" y="6127750"/>
          <p14:tracePt t="332252" x="2298700" y="6184900"/>
          <p14:tracePt t="332266" x="2393950" y="6229350"/>
          <p14:tracePt t="332283" x="2470150" y="6248400"/>
          <p14:tracePt t="332300" x="2533650" y="6273800"/>
          <p14:tracePt t="332317" x="2616200" y="6305550"/>
          <p14:tracePt t="332333" x="2800350" y="6394450"/>
          <p14:tracePt t="332350" x="2933700" y="6451600"/>
          <p14:tracePt t="332367" x="3003550" y="6470650"/>
          <p14:tracePt t="332383" x="3016250" y="6470650"/>
          <p14:tracePt t="332401" x="3028950" y="6470650"/>
          <p14:tracePt t="332417" x="3035300" y="6451600"/>
          <p14:tracePt t="332433" x="3035300" y="6413500"/>
          <p14:tracePt t="332450" x="3016250" y="6369050"/>
          <p14:tracePt t="332466" x="2997200" y="6343650"/>
          <p14:tracePt t="332483" x="2978150" y="6311900"/>
          <p14:tracePt t="332501" x="2940050" y="6267450"/>
          <p14:tracePt t="332517" x="2927350" y="6248400"/>
          <p14:tracePt t="332533" x="2914650" y="6235700"/>
          <p14:tracePt t="332550" x="2908300" y="6229350"/>
          <p14:tracePt t="332566" x="2895600" y="6216650"/>
          <p14:tracePt t="332583" x="2870200" y="6197600"/>
          <p14:tracePt t="332600" x="2863850" y="6191250"/>
          <p14:tracePt t="332618" x="2832100" y="6178550"/>
          <p14:tracePt t="332634" x="2787650" y="6153150"/>
          <p14:tracePt t="332653" x="2686050" y="6121400"/>
          <p14:tracePt t="332666" x="2654300" y="6115050"/>
          <p14:tracePt t="332683" x="2590800" y="6089650"/>
          <p14:tracePt t="332700" x="2508250" y="6070600"/>
          <p14:tracePt t="332716" x="2451100" y="6057900"/>
          <p14:tracePt t="332733" x="2393950" y="6051550"/>
          <p14:tracePt t="332750" x="2374900" y="6051550"/>
          <p14:tracePt t="332767" x="2349500" y="6051550"/>
          <p14:tracePt t="332783" x="2324100" y="6064250"/>
          <p14:tracePt t="332800" x="2311400" y="6064250"/>
          <p14:tracePt t="332817" x="2286000" y="6076950"/>
          <p14:tracePt t="332833" x="2286000" y="6083300"/>
          <p14:tracePt t="332850" x="2260600" y="6096000"/>
          <p14:tracePt t="332868" x="2254250" y="6102350"/>
          <p14:tracePt t="332883" x="2247900" y="6108700"/>
          <p14:tracePt t="332910" x="2247900" y="6115050"/>
          <p14:tracePt t="332919" x="2247900" y="6121400"/>
          <p14:tracePt t="332933" x="2247900" y="6153150"/>
          <p14:tracePt t="332950" x="2247900" y="6184900"/>
          <p14:tracePt t="332967" x="2247900" y="6203950"/>
          <p14:tracePt t="332984" x="2247900" y="6210300"/>
          <p14:tracePt t="333017" x="2247900" y="6216650"/>
          <p14:tracePt t="333046" x="2247900" y="6223000"/>
          <p14:tracePt t="333122" x="2254250" y="6223000"/>
          <p14:tracePt t="333125" x="2260600" y="6223000"/>
          <p14:tracePt t="333137" x="2266950" y="6223000"/>
          <p14:tracePt t="333154" x="2279650" y="6229350"/>
          <p14:tracePt t="333167" x="2298700" y="6229350"/>
          <p14:tracePt t="333185" x="2324100" y="6229350"/>
          <p14:tracePt t="333200" x="2349500" y="6242050"/>
          <p14:tracePt t="333216" x="2374900" y="6248400"/>
          <p14:tracePt t="333233" x="2393950" y="6248400"/>
          <p14:tracePt t="333249" x="2413000" y="6248400"/>
          <p14:tracePt t="333267" x="2438400" y="6248400"/>
          <p14:tracePt t="333283" x="2451100" y="6248400"/>
          <p14:tracePt t="333300" x="2457450" y="6242050"/>
          <p14:tracePt t="333317" x="2463800" y="6235700"/>
          <p14:tracePt t="333333" x="2463800" y="6210300"/>
          <p14:tracePt t="333350" x="2463800" y="6203950"/>
          <p14:tracePt t="333438" x="2470150" y="6210300"/>
          <p14:tracePt t="333448" x="2476500" y="6216650"/>
          <p14:tracePt t="333454" x="2489200" y="6223000"/>
          <p14:tracePt t="333466" x="2495550" y="6229350"/>
          <p14:tracePt t="333483" x="2520950" y="6235700"/>
          <p14:tracePt t="333501" x="2552700" y="6235700"/>
          <p14:tracePt t="333517" x="2571750" y="6248400"/>
          <p14:tracePt t="333533" x="2622550" y="6254750"/>
          <p14:tracePt t="333550" x="2660650" y="6254750"/>
          <p14:tracePt t="333567" x="2724150" y="6254750"/>
          <p14:tracePt t="333573" x="2743200" y="6254750"/>
          <p14:tracePt t="333583" x="2755900" y="6254750"/>
          <p14:tracePt t="333600" x="2787650" y="6254750"/>
          <p14:tracePt t="333619" x="2794000" y="6254750"/>
          <p14:tracePt t="333633" x="2806700" y="6254750"/>
          <p14:tracePt t="333650" x="2825750" y="6254750"/>
          <p14:tracePt t="333666" x="2844800" y="6254750"/>
          <p14:tracePt t="333683" x="2857500" y="6261100"/>
          <p14:tracePt t="333699" x="2870200" y="6267450"/>
          <p14:tracePt t="333717" x="2876550" y="6267450"/>
          <p14:tracePt t="333746" x="2863850" y="6267450"/>
          <p14:tracePt t="333753" x="2838450" y="6254750"/>
          <p14:tracePt t="333766" x="2736850" y="6165850"/>
          <p14:tracePt t="333783" x="2571750" y="6000750"/>
          <p14:tracePt t="333800" x="2324100" y="5715000"/>
          <p14:tracePt t="333816" x="1974850" y="5226050"/>
          <p14:tracePt t="333833" x="1517650" y="4572000"/>
          <p14:tracePt t="333850" x="1079500" y="3949700"/>
          <p14:tracePt t="333867" x="723900" y="3359150"/>
          <p14:tracePt t="333883" x="527050" y="2914650"/>
          <p14:tracePt t="333901" x="482600" y="2622550"/>
          <p14:tracePt t="333916" x="482600" y="2559050"/>
          <p14:tracePt t="333933" x="508000" y="2457450"/>
          <p14:tracePt t="333950" x="527050" y="2438400"/>
          <p14:tracePt t="333966" x="533400" y="2432050"/>
          <p14:tracePt t="333983" x="546100" y="2432050"/>
          <p14:tracePt t="334016" x="552450" y="2432050"/>
          <p14:tracePt t="334033" x="552450" y="2501900"/>
          <p14:tracePt t="334050" x="558800" y="2571750"/>
          <p14:tracePt t="334067" x="571500" y="2597150"/>
          <p14:tracePt t="334072" x="571500" y="2616200"/>
          <p14:tracePt t="334083" x="577850" y="2628900"/>
          <p14:tracePt t="334100" x="577850" y="2654300"/>
          <p14:tracePt t="334118" x="577850" y="2660650"/>
          <p14:tracePt t="334133" x="596900" y="2667000"/>
          <p14:tracePt t="334151" x="647700" y="2667000"/>
          <p14:tracePt t="334166" x="666750" y="2654300"/>
          <p14:tracePt t="334183" x="673100" y="2647950"/>
          <p14:tracePt t="334200" x="692150" y="2635250"/>
          <p14:tracePt t="334216" x="704850" y="2635250"/>
          <p14:tracePt t="334233" x="711200" y="2635250"/>
          <p14:tracePt t="334287" x="723900" y="2635250"/>
          <p14:tracePt t="334293" x="723900" y="2628900"/>
          <p14:tracePt t="334310" x="730250" y="2628900"/>
          <p14:tracePt t="334325" x="742950" y="2628900"/>
          <p14:tracePt t="334337" x="749300" y="2622550"/>
          <p14:tracePt t="334350" x="749300" y="2616200"/>
          <p14:tracePt t="334367" x="755650" y="2616200"/>
          <p14:tracePt t="334384" x="755650" y="2603500"/>
          <p14:tracePt t="334401" x="755650" y="2590800"/>
          <p14:tracePt t="334417" x="755650" y="2578100"/>
          <p14:tracePt t="334433" x="755650" y="2552700"/>
          <p14:tracePt t="334450" x="755650" y="2546350"/>
          <p14:tracePt t="334466" x="755650" y="2540000"/>
          <p14:tracePt t="334577" x="762000" y="2565400"/>
          <p14:tracePt t="334584" x="768350" y="2590800"/>
          <p14:tracePt t="334593" x="768350" y="2628900"/>
          <p14:tracePt t="334599" x="768350" y="2679700"/>
          <p14:tracePt t="334616" x="768350" y="2781300"/>
          <p14:tracePt t="334633" x="768350" y="2876550"/>
          <p14:tracePt t="334650" x="768350" y="2971800"/>
          <p14:tracePt t="334666" x="768350" y="3054350"/>
          <p14:tracePt t="334683" x="768350" y="3117850"/>
          <p14:tracePt t="334700" x="768350" y="3162300"/>
          <p14:tracePt t="334717" x="768350" y="3187700"/>
          <p14:tracePt t="334733" x="768350" y="3194050"/>
          <p14:tracePt t="334968" x="774700" y="3194050"/>
          <p14:tracePt t="334974" x="787400" y="3194050"/>
          <p14:tracePt t="334982" x="806450" y="3194050"/>
          <p14:tracePt t="335000" x="869950" y="3194050"/>
          <p14:tracePt t="335017" x="952500" y="3175000"/>
          <p14:tracePt t="335033" x="1054100" y="3162300"/>
          <p14:tracePt t="335050" x="1123950" y="3149600"/>
          <p14:tracePt t="335066" x="1162050" y="3149600"/>
          <p14:tracePt t="335070" x="1181100" y="3149600"/>
          <p14:tracePt t="335083" x="1187450" y="3149600"/>
          <p14:tracePt t="335099" x="1193800" y="3149600"/>
          <p14:tracePt t="335118" x="1200150" y="3149600"/>
          <p14:tracePt t="335174" x="1206500" y="3149600"/>
          <p14:tracePt t="335230" x="1206500" y="3143250"/>
          <p14:tracePt t="335238" x="1206500" y="3136900"/>
          <p14:tracePt t="335247" x="1206500" y="3130550"/>
          <p14:tracePt t="335254" x="1206500" y="3111500"/>
          <p14:tracePt t="335266" x="1206500" y="3092450"/>
          <p14:tracePt t="335283" x="1206500" y="3035300"/>
          <p14:tracePt t="335299" x="1206500" y="2959100"/>
          <p14:tracePt t="335316" x="1219200" y="2800350"/>
          <p14:tracePt t="335333" x="1219200" y="2673350"/>
          <p14:tracePt t="335350" x="1219200" y="2571750"/>
          <p14:tracePt t="335369" x="1219200" y="2501900"/>
          <p14:tracePt t="335383" x="1219200" y="2476500"/>
          <p14:tracePt t="335403" x="1219200" y="2463800"/>
          <p14:tracePt t="335654" x="1200150" y="2463800"/>
          <p14:tracePt t="335666" x="1174750" y="2463800"/>
          <p14:tracePt t="335683" x="1085850" y="2463800"/>
          <p14:tracePt t="335699" x="958850" y="2463800"/>
          <p14:tracePt t="335717" x="762000" y="2463800"/>
          <p14:tracePt t="335733" x="692150" y="2463800"/>
          <p14:tracePt t="335751" x="666750" y="2463800"/>
          <p14:tracePt t="335783" x="660400" y="2463800"/>
          <p14:tracePt t="335896" x="654050" y="2463800"/>
          <p14:tracePt t="335904" x="654050" y="2470150"/>
          <p14:tracePt t="335916" x="654050" y="2476500"/>
          <p14:tracePt t="335933" x="660400" y="2495550"/>
          <p14:tracePt t="335949" x="660400" y="2527300"/>
          <p14:tracePt t="335966" x="666750" y="2584450"/>
          <p14:tracePt t="335983" x="673100" y="2647950"/>
          <p14:tracePt t="335999" x="685800" y="2736850"/>
          <p14:tracePt t="336016" x="685800" y="2819400"/>
          <p14:tracePt t="336033" x="685800" y="2895600"/>
          <p14:tracePt t="336050" x="685800" y="2965450"/>
          <p14:tracePt t="336066" x="685800" y="2997200"/>
          <p14:tracePt t="336071" x="685800" y="3016250"/>
          <p14:tracePt t="336084" x="685800" y="3028950"/>
          <p14:tracePt t="336100" x="685800" y="3041650"/>
          <p14:tracePt t="336134" x="692150" y="3041650"/>
          <p14:tracePt t="336280" x="704850" y="3041650"/>
          <p14:tracePt t="336294" x="711200" y="3041650"/>
          <p14:tracePt t="336310" x="723900" y="3041650"/>
          <p14:tracePt t="336318" x="730250" y="3041650"/>
          <p14:tracePt t="336332" x="762000" y="3035300"/>
          <p14:tracePt t="336349" x="825500" y="3028950"/>
          <p14:tracePt t="336366" x="927100" y="3009900"/>
          <p14:tracePt t="336383" x="1022350" y="2997200"/>
          <p14:tracePt t="336403" x="1092200" y="2997200"/>
          <p14:tracePt t="336416" x="1136650" y="2997200"/>
          <p14:tracePt t="336433" x="1162050" y="2997200"/>
          <p14:tracePt t="336449" x="1181100" y="2997200"/>
          <p14:tracePt t="336466" x="1193800" y="2997200"/>
          <p14:tracePt t="336483" x="1200150" y="2990850"/>
          <p14:tracePt t="336502" x="1231900" y="2990850"/>
          <p14:tracePt t="336517" x="1250950" y="2990850"/>
          <p14:tracePt t="336533" x="1270000" y="2990850"/>
          <p14:tracePt t="336550" x="1308100" y="2984500"/>
          <p14:tracePt t="336567" x="1320800" y="2984500"/>
          <p14:tracePt t="336574" x="1327150" y="2984500"/>
          <p14:tracePt t="336624" x="1327150" y="2978150"/>
          <p14:tracePt t="336630" x="1327150" y="2971800"/>
          <p14:tracePt t="336654" x="1327150" y="2965450"/>
          <p14:tracePt t="336670" x="1327150" y="2946400"/>
          <p14:tracePt t="336694" x="1327150" y="2940050"/>
          <p14:tracePt t="336702" x="1320800" y="2927350"/>
          <p14:tracePt t="336710" x="1320800" y="2908300"/>
          <p14:tracePt t="336718" x="1320800" y="2895600"/>
          <p14:tracePt t="336732" x="1320800" y="2851150"/>
          <p14:tracePt t="336751" x="1320800" y="2774950"/>
          <p14:tracePt t="336766" x="1320800" y="2679700"/>
          <p14:tracePt t="336783" x="1320800" y="2578100"/>
          <p14:tracePt t="336799" x="1320800" y="2495550"/>
          <p14:tracePt t="336816" x="1320800" y="2432050"/>
          <p14:tracePt t="336833" x="1320800" y="2400300"/>
          <p14:tracePt t="336849" x="1320800" y="2381250"/>
          <p14:tracePt t="336995" x="1314450" y="2374900"/>
          <p14:tracePt t="336998" x="1301750" y="2368550"/>
          <p14:tracePt t="337016" x="1289050" y="2368550"/>
          <p14:tracePt t="337033" x="1263650" y="2368550"/>
          <p14:tracePt t="337049" x="1212850" y="2368550"/>
          <p14:tracePt t="337066" x="1092200" y="2368550"/>
          <p14:tracePt t="337071" x="1041400" y="2368550"/>
          <p14:tracePt t="337083" x="990600" y="2368550"/>
          <p14:tracePt t="337100" x="958850" y="2368550"/>
          <p14:tracePt t="337116" x="939800" y="2368550"/>
          <p14:tracePt t="337181" x="927100" y="2368550"/>
          <p14:tracePt t="337189" x="927100" y="2362200"/>
          <p14:tracePt t="337294" x="927100" y="2381250"/>
          <p14:tracePt t="337302" x="927100" y="2400300"/>
          <p14:tracePt t="337310" x="927100" y="2413000"/>
          <p14:tracePt t="337318" x="927100" y="2457450"/>
          <p14:tracePt t="337332" x="927100" y="2559050"/>
          <p14:tracePt t="337349" x="927100" y="2705100"/>
          <p14:tracePt t="337366" x="927100" y="2832100"/>
          <p14:tracePt t="337383" x="920750" y="2927350"/>
          <p14:tracePt t="337401" x="914400" y="2965450"/>
          <p14:tracePt t="337416" x="908050" y="2978150"/>
          <p14:tracePt t="337639" x="914400" y="2978150"/>
          <p14:tracePt t="337646" x="920750" y="2978150"/>
          <p14:tracePt t="337654" x="946150" y="2978150"/>
          <p14:tracePt t="337666" x="965200" y="2990850"/>
          <p14:tracePt t="337683" x="1016000" y="2990850"/>
          <p14:tracePt t="337699" x="1073150" y="2990850"/>
          <p14:tracePt t="337716" x="1098550" y="2990850"/>
          <p14:tracePt t="337733" x="1123950" y="2990850"/>
          <p14:tracePt t="337751" x="1130300" y="2990850"/>
          <p14:tracePt t="337766" x="1136650" y="2990850"/>
          <p14:tracePt t="337783" x="1149350" y="2990850"/>
          <p14:tracePt t="337799" x="1155700" y="2990850"/>
          <p14:tracePt t="337816" x="1162050" y="2990850"/>
          <p14:tracePt t="337833" x="1168400" y="2990850"/>
          <p14:tracePt t="337869" x="1174750" y="2990850"/>
          <p14:tracePt t="337949" x="1181100" y="2990850"/>
          <p14:tracePt t="337966" x="1181100" y="2978150"/>
          <p14:tracePt t="337974" x="1181100" y="2971800"/>
          <p14:tracePt t="337982" x="1181100" y="2959100"/>
          <p14:tracePt t="337999" x="1187450" y="2921000"/>
          <p14:tracePt t="338016" x="1200150" y="2863850"/>
          <p14:tracePt t="338033" x="1212850" y="2794000"/>
          <p14:tracePt t="338049" x="1219200" y="2717800"/>
          <p14:tracePt t="338066" x="1231900" y="2635250"/>
          <p14:tracePt t="338070" x="1231900" y="2603500"/>
          <p14:tracePt t="338082" x="1244600" y="2559050"/>
          <p14:tracePt t="338099" x="1270000" y="2482850"/>
          <p14:tracePt t="338116" x="1276350" y="2444750"/>
          <p14:tracePt t="338133" x="1276350" y="2438400"/>
          <p14:tracePt t="338302" x="1276350" y="2432050"/>
          <p14:tracePt t="338310" x="1263650" y="2432050"/>
          <p14:tracePt t="338318" x="1244600" y="2425700"/>
          <p14:tracePt t="338332" x="1200150" y="2413000"/>
          <p14:tracePt t="338350" x="1130300" y="2406650"/>
          <p14:tracePt t="338369" x="1066800" y="2400300"/>
          <p14:tracePt t="338383" x="1022350" y="2400300"/>
          <p14:tracePt t="338403" x="1003300" y="2400300"/>
          <p14:tracePt t="338416" x="996950" y="2400300"/>
          <p14:tracePt t="338432" x="990600" y="2400300"/>
          <p14:tracePt t="338562" x="984250" y="2400300"/>
          <p14:tracePt t="338576" x="977900" y="2413000"/>
          <p14:tracePt t="338584" x="977900" y="2438400"/>
          <p14:tracePt t="338599" x="946150" y="2559050"/>
          <p14:tracePt t="338616" x="920750" y="2717800"/>
          <p14:tracePt t="338633" x="901700" y="2889250"/>
          <p14:tracePt t="338651" x="882650" y="3022600"/>
          <p14:tracePt t="338666" x="876300" y="3073400"/>
          <p14:tracePt t="338936" x="876300" y="3067050"/>
          <p14:tracePt t="338952" x="876300" y="3060700"/>
          <p14:tracePt t="338978" x="876300" y="3054350"/>
          <p14:tracePt t="338984" x="869950" y="3041650"/>
          <p14:tracePt t="339001" x="850900" y="3035300"/>
          <p14:tracePt t="339046" x="831850" y="3016250"/>
          <p14:tracePt t="339055" x="825500" y="3009900"/>
          <p14:tracePt t="339066" x="800100" y="2990850"/>
          <p14:tracePt t="339083" x="762000" y="2965450"/>
          <p14:tracePt t="339099" x="755650" y="2959100"/>
          <p14:tracePt t="368224" x="768350" y="2933700"/>
          <p14:tracePt t="368232" x="768350" y="2914650"/>
          <p14:tracePt t="368250" x="787400" y="2857500"/>
          <p14:tracePt t="368263" x="812800" y="2800350"/>
          <p14:tracePt t="368280" x="838200" y="2755900"/>
          <p14:tracePt t="368297" x="857250" y="2736850"/>
          <p14:tracePt t="368314" x="863600" y="2724150"/>
          <p14:tracePt t="368330" x="863600" y="2717800"/>
          <p14:tracePt t="368558" x="876300" y="2717800"/>
          <p14:tracePt t="368566" x="920750" y="2717800"/>
          <p14:tracePt t="368573" x="977900" y="2717800"/>
          <p14:tracePt t="368583" x="1047750" y="2717800"/>
          <p14:tracePt t="368597" x="1098550" y="2717800"/>
          <p14:tracePt t="368613" x="1130300" y="2717800"/>
          <p14:tracePt t="368684" x="1117600" y="2717800"/>
          <p14:tracePt t="368690" x="1098550" y="2730500"/>
          <p14:tracePt t="368699" x="1079500" y="2736850"/>
          <p14:tracePt t="368715" x="1054100" y="2749550"/>
          <p14:tracePt t="368730" x="1028700" y="2755900"/>
          <p14:tracePt t="368750" x="977900" y="2755900"/>
          <p14:tracePt t="368763" x="965200" y="2755900"/>
          <p14:tracePt t="368780" x="933450" y="2755900"/>
          <p14:tracePt t="368796" x="908050" y="2762250"/>
          <p14:tracePt t="368813" x="901700" y="2762250"/>
          <p14:tracePt t="395328" x="901700" y="2768600"/>
          <p14:tracePt t="395344" x="901700" y="2781300"/>
          <p14:tracePt t="395357" x="965200" y="2863850"/>
          <p14:tracePt t="395378" x="1028700" y="3009900"/>
          <p14:tracePt t="395395" x="1079500" y="3143250"/>
          <p14:tracePt t="395411" x="1143000" y="3244850"/>
          <p14:tracePt t="395429" x="1212850" y="3359150"/>
          <p14:tracePt t="395445" x="1238250" y="3384550"/>
          <p14:tracePt t="395464" x="1276350" y="3403600"/>
          <p14:tracePt t="395478" x="1289050" y="3403600"/>
          <p14:tracePt t="395494" x="1314450" y="3403600"/>
          <p14:tracePt t="395511" x="1377950" y="3365500"/>
          <p14:tracePt t="395527" x="1447800" y="3314700"/>
          <p14:tracePt t="395544" x="1581150" y="3225800"/>
          <p14:tracePt t="395561" x="1790700" y="3111500"/>
          <p14:tracePt t="395565" x="1885950" y="3048000"/>
          <p14:tracePt t="395577" x="2000250" y="2978150"/>
          <p14:tracePt t="395594" x="2235200" y="2800350"/>
          <p14:tracePt t="395611" x="2387600" y="2686050"/>
          <p14:tracePt t="395629" x="2482850" y="2590800"/>
          <p14:tracePt t="395645" x="2508250" y="2559050"/>
          <p14:tracePt t="395694" x="2514600" y="2559050"/>
          <p14:tracePt t="395702" x="2527300" y="2559050"/>
          <p14:tracePt t="395713" x="2565400" y="2565400"/>
          <p14:tracePt t="395728" x="2647950" y="2641600"/>
          <p14:tracePt t="395747" x="2717800" y="2705100"/>
          <p14:tracePt t="395761" x="2749550" y="2730500"/>
          <p14:tracePt t="395778" x="2774950" y="2749550"/>
          <p14:tracePt t="395795" x="2774950" y="2774950"/>
          <p14:tracePt t="395811" x="2800350" y="2857500"/>
          <p14:tracePt t="395828" x="2851150" y="2971800"/>
          <p14:tracePt t="395845" x="2901950" y="3048000"/>
          <p14:tracePt t="395861" x="2959100" y="3098800"/>
          <p14:tracePt t="395880" x="2997200" y="3117850"/>
          <p14:tracePt t="395894" x="3016250" y="3124200"/>
          <p14:tracePt t="395911" x="3028950" y="3124200"/>
          <p14:tracePt t="395928" x="3054350" y="3117850"/>
          <p14:tracePt t="395944" x="3079750" y="3060700"/>
          <p14:tracePt t="395963" x="3149600" y="2952750"/>
          <p14:tracePt t="395978" x="3200400" y="2825750"/>
          <p14:tracePt t="395998" x="3270250" y="2641600"/>
          <p14:tracePt t="396011" x="3282950" y="2578100"/>
          <p14:tracePt t="396030" x="3302000" y="2368550"/>
          <p14:tracePt t="396045" x="3295650" y="2209800"/>
          <p14:tracePt t="396061" x="3263900" y="2139950"/>
          <p14:tracePt t="396066" x="3225800" y="2082800"/>
          <p14:tracePt t="396078" x="3168650" y="1981200"/>
          <p14:tracePt t="396094" x="3105150" y="1911350"/>
          <p14:tracePt t="396111" x="3054350" y="1866900"/>
          <p14:tracePt t="396131" x="3022600" y="1841500"/>
          <p14:tracePt t="396144" x="2984500" y="1828800"/>
          <p14:tracePt t="396161" x="2952750" y="1816100"/>
          <p14:tracePt t="396240" x="2946400" y="1816100"/>
          <p14:tracePt t="396248" x="2927350" y="1835150"/>
          <p14:tracePt t="396261" x="2914650" y="1873250"/>
          <p14:tracePt t="396280" x="2889250" y="1987550"/>
          <p14:tracePt t="396294" x="2876550" y="2095500"/>
          <p14:tracePt t="396311" x="2876550" y="2222500"/>
          <p14:tracePt t="396328" x="2895600" y="2362200"/>
          <p14:tracePt t="396344" x="2914650" y="2463800"/>
          <p14:tracePt t="396361" x="2940050" y="2571750"/>
          <p14:tracePt t="396381" x="2965450" y="2749550"/>
          <p14:tracePt t="396394" x="2971800" y="2825750"/>
          <p14:tracePt t="396411" x="2997200" y="2965450"/>
          <p14:tracePt t="396427" x="3003550" y="3086100"/>
          <p14:tracePt t="396444" x="3003550" y="3168650"/>
          <p14:tracePt t="396463" x="3003550" y="3238500"/>
          <p14:tracePt t="396477" x="2997200" y="3282950"/>
          <p14:tracePt t="396496" x="2997200" y="3314700"/>
          <p14:tracePt t="396512" x="2997200" y="3340100"/>
          <p14:tracePt t="396530" x="2997200" y="3352800"/>
          <p14:tracePt t="396545" x="2990850" y="3352800"/>
          <p14:tracePt t="396600" x="2990850" y="3365500"/>
          <p14:tracePt t="396609" x="2990850" y="3378200"/>
          <p14:tracePt t="396615" x="2990850" y="3397250"/>
          <p14:tracePt t="396627" x="2990850" y="3403600"/>
          <p14:tracePt t="396644" x="2990850" y="3435350"/>
          <p14:tracePt t="396661" x="2978150" y="3479800"/>
          <p14:tracePt t="396677" x="2978150" y="3505200"/>
          <p14:tracePt t="396694" x="2978150" y="3511550"/>
          <p14:tracePt t="396728" x="2990850" y="3524250"/>
          <p14:tracePt t="396744" x="3028950" y="3524250"/>
          <p14:tracePt t="396761" x="3105150" y="3517900"/>
          <p14:tracePt t="396777" x="3187700" y="3460750"/>
          <p14:tracePt t="396794" x="3270250" y="3422650"/>
          <p14:tracePt t="396811" x="3333750" y="3397250"/>
          <p14:tracePt t="396827" x="3378200" y="3390900"/>
          <p14:tracePt t="396845" x="3390900" y="3378200"/>
          <p14:tracePt t="396865" x="3397250" y="3378200"/>
          <p14:tracePt t="397056" x="3397250" y="3371850"/>
          <p14:tracePt t="397062" x="3397250" y="3359150"/>
          <p14:tracePt t="397070" x="3390900" y="3346450"/>
          <p14:tracePt t="397078" x="3378200" y="3327400"/>
          <p14:tracePt t="397094" x="3371850" y="3308350"/>
          <p14:tracePt t="397111" x="3359150" y="3276600"/>
          <p14:tracePt t="397128" x="3352800" y="3238500"/>
          <p14:tracePt t="397145" x="3346450" y="3213100"/>
          <p14:tracePt t="397161" x="3340100" y="3181350"/>
          <p14:tracePt t="397177" x="3333750" y="3130550"/>
          <p14:tracePt t="397194" x="3327400" y="3067050"/>
          <p14:tracePt t="397213" x="3327400" y="2971800"/>
          <p14:tracePt t="397230" x="3327400" y="2857500"/>
          <p14:tracePt t="397247" x="3327400" y="2724150"/>
          <p14:tracePt t="397261" x="3321050" y="2660650"/>
          <p14:tracePt t="397278" x="3314700" y="2438400"/>
          <p14:tracePt t="397294" x="3302000" y="2292350"/>
          <p14:tracePt t="397311" x="3302000" y="2159000"/>
          <p14:tracePt t="397328" x="3295650" y="2038350"/>
          <p14:tracePt t="397344" x="3282950" y="1943100"/>
          <p14:tracePt t="397361" x="3270250" y="1898650"/>
          <p14:tracePt t="397379" x="3270250" y="1892300"/>
          <p14:tracePt t="397435" x="3270250" y="1885950"/>
          <p14:tracePt t="397441" x="3263900" y="1905000"/>
          <p14:tracePt t="397449" x="3257550" y="1936750"/>
          <p14:tracePt t="397463" x="3244850" y="2025650"/>
          <p14:tracePt t="397479" x="3232150" y="2120900"/>
          <p14:tracePt t="397494" x="3213100" y="2235200"/>
          <p14:tracePt t="397511" x="3187700" y="2368550"/>
          <p14:tracePt t="397527" x="3155950" y="2533650"/>
          <p14:tracePt t="397544" x="3111500" y="2800350"/>
          <p14:tracePt t="397561" x="3060700" y="3162300"/>
          <p14:tracePt t="397577" x="2971800" y="3600450"/>
          <p14:tracePt t="397595" x="2901950" y="4152900"/>
          <p14:tracePt t="397611" x="2832100" y="4667250"/>
          <p14:tracePt t="397631" x="2755900" y="5181600"/>
          <p14:tracePt t="397645" x="2736850" y="5314950"/>
          <p14:tracePt t="397661" x="2711450" y="5505450"/>
          <p14:tracePt t="397677" x="2673350" y="5772150"/>
          <p14:tracePt t="397694" x="2667000" y="5930900"/>
          <p14:tracePt t="397713" x="2667000" y="6070600"/>
          <p14:tracePt t="397728" x="2647950" y="6191250"/>
          <p14:tracePt t="397748" x="2635250" y="6267450"/>
          <p14:tracePt t="397761" x="2622550" y="6324600"/>
          <p14:tracePt t="397777" x="2616200" y="6356350"/>
          <p14:tracePt t="397794" x="2597150" y="6388100"/>
          <p14:tracePt t="397811" x="2584450" y="6413500"/>
          <p14:tracePt t="397828" x="2552700" y="6445250"/>
          <p14:tracePt t="397845" x="2470150" y="6515100"/>
          <p14:tracePt t="397861" x="2444750" y="6534150"/>
          <p14:tracePt t="397881" x="2362200" y="6616700"/>
          <p14:tracePt t="397894" x="2298700" y="6661150"/>
          <p14:tracePt t="397911" x="2247900" y="6699250"/>
          <p14:tracePt t="397928" x="2241550" y="6705600"/>
          <p14:tracePt t="397944" x="2228850" y="6724650"/>
          <p14:tracePt t="398007" x="2228850" y="6699250"/>
          <p14:tracePt t="398014" x="2235200" y="6654800"/>
          <p14:tracePt t="398022" x="2235200" y="6604000"/>
          <p14:tracePt t="398030" x="2241550" y="6565900"/>
          <p14:tracePt t="398044" x="2247900" y="6521450"/>
          <p14:tracePt t="398061" x="2247900" y="6451600"/>
          <p14:tracePt t="398064" x="2247900" y="6426200"/>
          <p14:tracePt t="398078" x="2247900" y="6388100"/>
          <p14:tracePt t="398094" x="2241550" y="6375400"/>
          <p14:tracePt t="398264" x="2241550" y="6362700"/>
          <p14:tracePt t="398272" x="2254250" y="6350000"/>
          <p14:tracePt t="398285" x="2266950" y="6324600"/>
          <p14:tracePt t="398294" x="2273300" y="6305550"/>
          <p14:tracePt t="398311" x="2279650" y="6299200"/>
          <p14:tracePt t="398499" x="2279650" y="6286500"/>
          <p14:tracePt t="398505" x="2286000" y="6286500"/>
          <p14:tracePt t="398512" x="2305050" y="6286500"/>
          <p14:tracePt t="398527" x="2330450" y="6286500"/>
          <p14:tracePt t="398544" x="2381250" y="6286500"/>
          <p14:tracePt t="398561" x="2451100" y="6286500"/>
          <p14:tracePt t="398577" x="2508250" y="6286500"/>
          <p14:tracePt t="398594" x="2565400" y="6286500"/>
          <p14:tracePt t="398611" x="2590800" y="6286500"/>
          <p14:tracePt t="398631" x="2603500" y="6286500"/>
          <p14:tracePt t="398644" x="2609850" y="6286500"/>
          <p14:tracePt t="398702" x="2622550" y="6286500"/>
          <p14:tracePt t="398711" x="2628900" y="6286500"/>
          <p14:tracePt t="398717" x="2641600" y="6286500"/>
          <p14:tracePt t="398730" x="2647950" y="6286500"/>
          <p14:tracePt t="398747" x="2679700" y="6286500"/>
          <p14:tracePt t="398761" x="2717800" y="6286500"/>
          <p14:tracePt t="398779" x="2736850" y="6286500"/>
          <p14:tracePt t="398795" x="2762250" y="6286500"/>
          <p14:tracePt t="398828" x="2768600" y="6280150"/>
          <p14:tracePt t="398844" x="2781300" y="6273800"/>
          <p14:tracePt t="398861" x="2787650" y="6267450"/>
          <p14:tracePt t="398881" x="2787650" y="6254750"/>
          <p14:tracePt t="398894" x="2787650" y="6235700"/>
          <p14:tracePt t="398911" x="2787650" y="6203950"/>
          <p14:tracePt t="398927" x="2787650" y="6159500"/>
          <p14:tracePt t="398944" x="2787650" y="6115050"/>
          <p14:tracePt t="398962" x="2787650" y="6083300"/>
          <p14:tracePt t="398979" x="2787650" y="6057900"/>
          <p14:tracePt t="398994" x="2787650" y="6032500"/>
          <p14:tracePt t="399011" x="2774950" y="6013450"/>
          <p14:tracePt t="399027" x="2755900" y="6000750"/>
          <p14:tracePt t="399044" x="2724150" y="5988050"/>
          <p14:tracePt t="399061" x="2705100" y="5969000"/>
          <p14:tracePt t="399063" x="2692400" y="5962650"/>
          <p14:tracePt t="399077" x="2647950" y="5949950"/>
          <p14:tracePt t="399094" x="2616200" y="5943600"/>
          <p14:tracePt t="399111" x="2590800" y="5943600"/>
          <p14:tracePt t="399128" x="2565400" y="5937250"/>
          <p14:tracePt t="399145" x="2527300" y="5937250"/>
          <p14:tracePt t="399161" x="2495550" y="5937250"/>
          <p14:tracePt t="399177" x="2451100" y="5937250"/>
          <p14:tracePt t="399194" x="2393950" y="5943600"/>
          <p14:tracePt t="399214" x="2317750" y="5956300"/>
          <p14:tracePt t="399229" x="2292350" y="5962650"/>
          <p14:tracePt t="399247" x="2273300" y="5962650"/>
          <p14:tracePt t="399261" x="2266950" y="5969000"/>
          <p14:tracePt t="399280" x="2235200" y="5981700"/>
          <p14:tracePt t="399294" x="2216150" y="6000750"/>
          <p14:tracePt t="399311" x="2197100" y="6026150"/>
          <p14:tracePt t="399327" x="2165350" y="6076950"/>
          <p14:tracePt t="399344" x="2133600" y="6134100"/>
          <p14:tracePt t="399361" x="2108200" y="6178550"/>
          <p14:tracePt t="399378" x="2089150" y="6210300"/>
          <p14:tracePt t="399394" x="2082800" y="6242050"/>
          <p14:tracePt t="399411" x="2082800" y="6261100"/>
          <p14:tracePt t="399427" x="2082800" y="6280150"/>
          <p14:tracePt t="399445" x="2101850" y="6324600"/>
          <p14:tracePt t="399465" x="2114550" y="6330950"/>
          <p14:tracePt t="399478" x="2127250" y="6350000"/>
          <p14:tracePt t="399495" x="2171700" y="6369050"/>
          <p14:tracePt t="399511" x="2241550" y="6381750"/>
          <p14:tracePt t="399527" x="2330450" y="6400800"/>
          <p14:tracePt t="399544" x="2438400" y="6400800"/>
          <p14:tracePt t="399561" x="2552700" y="6400800"/>
          <p14:tracePt t="399564" x="2616200" y="6400800"/>
          <p14:tracePt t="399577" x="2667000" y="6400800"/>
          <p14:tracePt t="399594" x="2736850" y="6400800"/>
          <p14:tracePt t="399610" x="2768600" y="6400800"/>
          <p14:tracePt t="399627" x="2781300" y="6400800"/>
          <p14:tracePt t="399644" x="2794000" y="6400800"/>
          <p14:tracePt t="399661" x="2813050" y="6394450"/>
          <p14:tracePt t="399678" x="2825750" y="6362700"/>
          <p14:tracePt t="399694" x="2851150" y="6330950"/>
          <p14:tracePt t="399713" x="2863850" y="6292850"/>
          <p14:tracePt t="399727" x="2876550" y="6261100"/>
          <p14:tracePt t="399745" x="2889250" y="6210300"/>
          <p14:tracePt t="399761" x="2901950" y="6165850"/>
          <p14:tracePt t="399777" x="2901950" y="6121400"/>
          <p14:tracePt t="399794" x="2908300" y="6083300"/>
          <p14:tracePt t="399811" x="2908300" y="6064250"/>
          <p14:tracePt t="399827" x="2908300" y="6038850"/>
          <p14:tracePt t="399845" x="2908300" y="6019800"/>
          <p14:tracePt t="399861" x="2895600" y="6000750"/>
          <p14:tracePt t="399881" x="2857500" y="5962650"/>
          <p14:tracePt t="399894" x="2832100" y="5943600"/>
          <p14:tracePt t="399910" x="2800350" y="5937250"/>
          <p14:tracePt t="399927" x="2768600" y="5918200"/>
          <p14:tracePt t="399944" x="2743200" y="5918200"/>
          <p14:tracePt t="399962" x="2736850" y="5918200"/>
          <p14:tracePt t="399978" x="2717800" y="5918200"/>
          <p14:tracePt t="399997" x="2686050" y="5911850"/>
          <p14:tracePt t="400011" x="2667000" y="5911850"/>
          <p14:tracePt t="400028" x="2622550" y="5911850"/>
          <p14:tracePt t="400045" x="2565400" y="5911850"/>
          <p14:tracePt t="400061" x="2540000" y="5911850"/>
          <p14:tracePt t="400066" x="2527300" y="5911850"/>
          <p14:tracePt t="400077" x="2501900" y="5911850"/>
          <p14:tracePt t="400094" x="2482850" y="5911850"/>
          <p14:tracePt t="400111" x="2463800" y="5911850"/>
          <p14:tracePt t="400130" x="2444750" y="5911850"/>
          <p14:tracePt t="400144" x="2425700" y="5924550"/>
          <p14:tracePt t="400161" x="2393950" y="5924550"/>
          <p14:tracePt t="400178" x="2374900" y="5930900"/>
          <p14:tracePt t="400194" x="2362200" y="5943600"/>
          <p14:tracePt t="400214" x="2349500" y="5949950"/>
          <p14:tracePt t="400227" x="2343150" y="5949950"/>
          <p14:tracePt t="400245" x="2343150" y="5956300"/>
          <p14:tracePt t="408813" x="2343150" y="5969000"/>
          <p14:tracePt t="408821" x="2343150" y="5975350"/>
          <p14:tracePt t="408870" x="2343150" y="5981700"/>
          <p14:tracePt t="408879" x="2362200" y="6013450"/>
          <p14:tracePt t="408886" x="2381250" y="6070600"/>
          <p14:tracePt t="408894" x="2406650" y="6115050"/>
          <p14:tracePt t="408910" x="2438400" y="6165850"/>
          <p14:tracePt t="408927" x="2444750" y="6172200"/>
          <p14:tracePt t="408943" x="2451100" y="6184900"/>
          <p14:tracePt t="408960" x="2476500" y="6184900"/>
          <p14:tracePt t="408976" x="2495550" y="6197600"/>
          <p14:tracePt t="408995" x="2508250" y="6197600"/>
          <p14:tracePt t="409010" x="2527300" y="6197600"/>
          <p14:tracePt t="409029" x="2571750" y="6197600"/>
          <p14:tracePt t="409043" x="2603500" y="6197600"/>
          <p14:tracePt t="409060" x="2705100" y="6197600"/>
          <p14:tracePt t="409077" x="2743200" y="6184900"/>
          <p14:tracePt t="409093" x="2813050" y="6184900"/>
          <p14:tracePt t="409109" x="2832100" y="6184900"/>
          <p14:tracePt t="409126" x="2844800" y="6184900"/>
          <p14:tracePt t="409159" x="2851150" y="6184900"/>
          <p14:tracePt t="409181" x="2857500" y="6184900"/>
          <p14:tracePt t="409193" x="2870200" y="6184900"/>
          <p14:tracePt t="409210" x="2901950" y="6184900"/>
          <p14:tracePt t="409227" x="2933700" y="6172200"/>
          <p14:tracePt t="409244" x="2965450" y="6159500"/>
          <p14:tracePt t="409260" x="3003550" y="6140450"/>
          <p14:tracePt t="409276" x="3028950" y="6121400"/>
          <p14:tracePt t="409293" x="3048000" y="6102350"/>
          <p14:tracePt t="409310" x="3054350" y="6089650"/>
          <p14:tracePt t="409327" x="3060700" y="6076950"/>
          <p14:tracePt t="409431" x="3054350" y="6076950"/>
          <p14:tracePt t="409438" x="3048000" y="6076950"/>
          <p14:tracePt t="409454" x="3035300" y="6083300"/>
          <p14:tracePt t="409469" x="3028950" y="6089650"/>
          <p14:tracePt t="409479" x="3028950" y="6096000"/>
          <p14:tracePt t="409495" x="3022600" y="6096000"/>
          <p14:tracePt t="409509" x="3016250" y="6102350"/>
          <p14:tracePt t="409526" x="3009900" y="6115050"/>
          <p14:tracePt t="409543" x="2997200" y="6121400"/>
          <p14:tracePt t="409559" x="2990850" y="6127750"/>
          <p14:tracePt t="410214" x="3003550" y="6134100"/>
          <p14:tracePt t="410222" x="3048000" y="6134100"/>
          <p14:tracePt t="410231" x="3105150" y="6134100"/>
          <p14:tracePt t="410246" x="3168650" y="6134100"/>
          <p14:tracePt t="410260" x="3187700" y="6134100"/>
          <p14:tracePt t="410277" x="3200400" y="6134100"/>
          <p14:tracePt t="410293" x="3206750" y="6134100"/>
          <p14:tracePt t="410309" x="3213100" y="6134100"/>
          <p14:tracePt t="410385" x="3213100" y="6140450"/>
          <p14:tracePt t="410392" x="3213100" y="6153150"/>
          <p14:tracePt t="410402" x="3213100" y="6172200"/>
          <p14:tracePt t="410416" x="3213100" y="6184900"/>
          <p14:tracePt t="410427" x="3213100" y="6191250"/>
          <p14:tracePt t="410443" x="3194050" y="6210300"/>
          <p14:tracePt t="410464" x="3162300" y="6223000"/>
          <p14:tracePt t="410478" x="3143250" y="6235700"/>
          <p14:tracePt t="410495" x="3111500" y="6235700"/>
          <p14:tracePt t="410510" x="3067050" y="6235700"/>
          <p14:tracePt t="410526" x="3022600" y="6235700"/>
          <p14:tracePt t="410544" x="2990850" y="6235700"/>
          <p14:tracePt t="410560" x="2940050" y="6235700"/>
          <p14:tracePt t="410566" x="2921000" y="6229350"/>
          <p14:tracePt t="410576" x="2901950" y="6223000"/>
          <p14:tracePt t="410593" x="2876550" y="6210300"/>
          <p14:tracePt t="410609" x="2832100" y="6203950"/>
          <p14:tracePt t="410626" x="2787650" y="6197600"/>
          <p14:tracePt t="410643" x="2711450" y="6191250"/>
          <p14:tracePt t="410660" x="2641600" y="6191250"/>
          <p14:tracePt t="410676" x="2559050" y="6191250"/>
          <p14:tracePt t="410693" x="2413000" y="6216650"/>
          <p14:tracePt t="410709" x="2324100" y="6223000"/>
          <p14:tracePt t="410726" x="2235200" y="6242050"/>
          <p14:tracePt t="410745" x="2165350" y="6248400"/>
          <p14:tracePt t="410760" x="2108200" y="6254750"/>
          <p14:tracePt t="410778" x="2089150" y="6267450"/>
          <p14:tracePt t="410855" x="2076450" y="6267450"/>
          <p14:tracePt t="410871" x="2063750" y="6267450"/>
          <p14:tracePt t="410878" x="2057400" y="6267450"/>
          <p14:tracePt t="410886" x="2044700" y="6267450"/>
          <p14:tracePt t="410894" x="2038350" y="6267450"/>
          <p14:tracePt t="411040" x="2057400" y="6267450"/>
          <p14:tracePt t="411048" x="2063750" y="6261100"/>
          <p14:tracePt t="411060" x="2082800" y="6254750"/>
          <p14:tracePt t="411064" x="2095500" y="6242050"/>
          <p14:tracePt t="411076" x="2108200" y="6235700"/>
          <p14:tracePt t="411093" x="2139950" y="6223000"/>
          <p14:tracePt t="411109" x="2152650" y="6216650"/>
          <p14:tracePt t="411183" x="2159000" y="6216650"/>
          <p14:tracePt t="411191" x="2171700" y="6216650"/>
          <p14:tracePt t="411201" x="2197100" y="6229350"/>
          <p14:tracePt t="411210" x="2203450" y="6229350"/>
          <p14:tracePt t="411227" x="2228850" y="6248400"/>
          <p14:tracePt t="411243" x="2247900" y="6254750"/>
          <p14:tracePt t="411260" x="2254250" y="6267450"/>
          <p14:tracePt t="411276" x="2273300" y="6273800"/>
          <p14:tracePt t="411293" x="2292350" y="6286500"/>
          <p14:tracePt t="411309" x="2298700" y="6292850"/>
          <p14:tracePt t="411326" x="2305050" y="6292850"/>
          <p14:tracePt t="411343" x="2317750" y="6299200"/>
          <p14:tracePt t="411359" x="2330450" y="6299200"/>
          <p14:tracePt t="411376" x="2349500" y="6299200"/>
          <p14:tracePt t="411393" x="2393950" y="6299200"/>
          <p14:tracePt t="411410" x="2470150" y="6280150"/>
          <p14:tracePt t="411426" x="2540000" y="6254750"/>
          <p14:tracePt t="411443" x="2603500" y="6235700"/>
          <p14:tracePt t="411460" x="2635250" y="6229350"/>
          <p14:tracePt t="411478" x="2673350" y="6197600"/>
          <p14:tracePt t="411510" x="2679700" y="6191250"/>
          <p14:tracePt t="411528" x="2679700" y="6172200"/>
          <p14:tracePt t="411543" x="2692400" y="6153150"/>
          <p14:tracePt t="411560" x="2698750" y="6134100"/>
          <p14:tracePt t="411576" x="2698750" y="6102350"/>
          <p14:tracePt t="411593" x="2705100" y="6076950"/>
          <p14:tracePt t="411610" x="2705100" y="6070600"/>
          <p14:tracePt t="411626" x="2705100" y="6051550"/>
          <p14:tracePt t="411643" x="2705100" y="6038850"/>
          <p14:tracePt t="411660" x="2692400" y="6019800"/>
          <p14:tracePt t="411676" x="2679700" y="6007100"/>
          <p14:tracePt t="411693" x="2647950" y="5988050"/>
          <p14:tracePt t="411710" x="2628900" y="5981700"/>
          <p14:tracePt t="411727" x="2603500" y="5975350"/>
          <p14:tracePt t="411745" x="2559050" y="5962650"/>
          <p14:tracePt t="411760" x="2533650" y="5962650"/>
          <p14:tracePt t="411779" x="2489200" y="5962650"/>
          <p14:tracePt t="411793" x="2457450" y="5962650"/>
          <p14:tracePt t="411810" x="2425700" y="5962650"/>
          <p14:tracePt t="411826" x="2400300" y="5962650"/>
          <p14:tracePt t="411843" x="2393950" y="5962650"/>
          <p14:tracePt t="411860" x="2374900" y="5969000"/>
          <p14:tracePt t="411876" x="2324100" y="5981700"/>
          <p14:tracePt t="411893" x="2305050" y="5988050"/>
          <p14:tracePt t="411909" x="2273300" y="6013450"/>
          <p14:tracePt t="411926" x="2235200" y="6019800"/>
          <p14:tracePt t="411943" x="2216150" y="6032500"/>
          <p14:tracePt t="411959" x="2209800" y="6038850"/>
          <p14:tracePt t="411976" x="2190750" y="6045200"/>
          <p14:tracePt t="411993" x="2178050" y="6064250"/>
          <p14:tracePt t="412009" x="2165350" y="6076950"/>
          <p14:tracePt t="412026" x="2159000" y="6089650"/>
          <p14:tracePt t="412043" x="2146300" y="6108700"/>
          <p14:tracePt t="412060" x="2133600" y="6127750"/>
          <p14:tracePt t="412063" x="2133600" y="6146800"/>
          <p14:tracePt t="412076" x="2133600" y="6172200"/>
          <p14:tracePt t="412093" x="2133600" y="6210300"/>
          <p14:tracePt t="412110" x="2133600" y="6235700"/>
          <p14:tracePt t="412126" x="2133600" y="6261100"/>
          <p14:tracePt t="412143" x="2133600" y="6280150"/>
          <p14:tracePt t="412159" x="2133600" y="6292850"/>
          <p14:tracePt t="412176" x="2133600" y="6305550"/>
          <p14:tracePt t="412193" x="2139950" y="6324600"/>
          <p14:tracePt t="412209" x="2146300" y="6337300"/>
          <p14:tracePt t="412226" x="2146300" y="6343650"/>
          <p14:tracePt t="412243" x="2159000" y="6350000"/>
          <p14:tracePt t="412259" x="2171700" y="6362700"/>
          <p14:tracePt t="412276" x="2184400" y="6362700"/>
          <p14:tracePt t="412294" x="2197100" y="6369050"/>
          <p14:tracePt t="412309" x="2235200" y="6381750"/>
          <p14:tracePt t="412326" x="2247900" y="6381750"/>
          <p14:tracePt t="412343" x="2273300" y="6381750"/>
          <p14:tracePt t="412359" x="2311400" y="6381750"/>
          <p14:tracePt t="412376" x="2349500" y="6381750"/>
          <p14:tracePt t="412393" x="2387600" y="6381750"/>
          <p14:tracePt t="412410" x="2413000" y="6381750"/>
          <p14:tracePt t="412426" x="2432050" y="6381750"/>
          <p14:tracePt t="412460" x="2438400" y="6381750"/>
          <p14:tracePt t="412501" x="2444750" y="6381750"/>
          <p14:tracePt t="412509" x="2451100" y="6381750"/>
          <p14:tracePt t="412526" x="2457450" y="6381750"/>
          <p14:tracePt t="412533" x="2457450" y="6375400"/>
          <p14:tracePt t="412542" x="2457450" y="6369050"/>
          <p14:tracePt t="412559" x="2470150" y="6356350"/>
          <p14:tracePt t="412576" x="2482850" y="6337300"/>
          <p14:tracePt t="412593" x="2482850" y="6311900"/>
          <p14:tracePt t="412609" x="2495550" y="6292850"/>
          <p14:tracePt t="412626" x="2501900" y="6273800"/>
          <p14:tracePt t="412643" x="2501900" y="6261100"/>
          <p14:tracePt t="412660" x="2501900" y="6248400"/>
          <p14:tracePt t="412695" x="2495550" y="6248400"/>
          <p14:tracePt t="412768" x="2495550" y="6242050"/>
          <p14:tracePt t="412780" x="2495550" y="6235700"/>
          <p14:tracePt t="412782" x="2495550" y="6223000"/>
          <p14:tracePt t="412793" x="2495550" y="6216650"/>
          <p14:tracePt t="412809" x="2495550" y="6197600"/>
          <p14:tracePt t="412826" x="2495550" y="6178550"/>
          <p14:tracePt t="412842" x="2501900" y="6159500"/>
          <p14:tracePt t="412859" x="2501900" y="6146800"/>
          <p14:tracePt t="412951" x="2508250" y="6146800"/>
          <p14:tracePt t="412959" x="2508250" y="6153150"/>
          <p14:tracePt t="412973" x="2508250" y="6165850"/>
          <p14:tracePt t="412982" x="2508250" y="6178550"/>
          <p14:tracePt t="412994" x="2508250" y="6184900"/>
          <p14:tracePt t="413010" x="2508250" y="6203950"/>
          <p14:tracePt t="413026" x="2508250" y="6216650"/>
          <p14:tracePt t="413043" x="2508250" y="6223000"/>
          <p14:tracePt t="413059" x="2508250" y="6229350"/>
          <p14:tracePt t="413104" x="2501900" y="6235700"/>
          <p14:tracePt t="413110" x="2495550" y="6242050"/>
          <p14:tracePt t="413119" x="2489200" y="6242050"/>
          <p14:tracePt t="413126" x="2489200" y="6248400"/>
          <p14:tracePt t="413143" x="2482850" y="6248400"/>
          <p14:tracePt t="413247" x="2482850" y="6254750"/>
          <p14:tracePt t="413270" x="2482850" y="6261100"/>
          <p14:tracePt t="413287" x="2495550" y="6261100"/>
          <p14:tracePt t="413296" x="2501900" y="6261100"/>
          <p14:tracePt t="413307" x="2514600" y="6261100"/>
          <p14:tracePt t="413311" x="2520950" y="6261100"/>
          <p14:tracePt t="413326" x="2540000" y="6248400"/>
          <p14:tracePt t="413343" x="2559050" y="6248400"/>
          <p14:tracePt t="413360" x="2571750" y="6235700"/>
          <p14:tracePt t="413467" x="2578100" y="6235700"/>
          <p14:tracePt t="413474" x="2584450" y="6235700"/>
          <p14:tracePt t="413488" x="2590800" y="6235700"/>
          <p14:tracePt t="413498" x="2603500" y="6235700"/>
          <p14:tracePt t="413509" x="2628900" y="6235700"/>
          <p14:tracePt t="413526" x="2654300" y="6229350"/>
          <p14:tracePt t="413543" x="2660650" y="6223000"/>
          <p14:tracePt t="413560" x="2673350" y="6210300"/>
          <p14:tracePt t="413576" x="2679700" y="6203950"/>
          <p14:tracePt t="413684" x="2686050" y="6203950"/>
          <p14:tracePt t="413760" x="2692400" y="6203950"/>
          <p14:tracePt t="413793" x="2698750" y="6203950"/>
          <p14:tracePt t="413809" x="2705100" y="6203950"/>
          <p14:tracePt t="414512" x="2711450" y="6203950"/>
          <p14:tracePt t="414530" x="2711450" y="6210300"/>
          <p14:tracePt t="414533" x="2711450" y="6216650"/>
          <p14:tracePt t="414543" x="2711450" y="6223000"/>
          <p14:tracePt t="414559" x="2705100" y="6248400"/>
          <p14:tracePt t="414576" x="2705100" y="6273800"/>
          <p14:tracePt t="414593" x="2705100" y="6292850"/>
          <p14:tracePt t="414609" x="2705100" y="6305550"/>
          <p14:tracePt t="414626" x="2705100" y="6324600"/>
          <p14:tracePt t="414642" x="2711450" y="6356350"/>
          <p14:tracePt t="414659" x="2736850" y="6400800"/>
          <p14:tracePt t="414676" x="2794000" y="6470650"/>
          <p14:tracePt t="414693" x="2806700" y="6489700"/>
          <p14:tracePt t="414709" x="2838450" y="6527800"/>
          <p14:tracePt t="414727" x="2863850" y="6546850"/>
          <p14:tracePt t="414745" x="2876550" y="6553200"/>
          <p14:tracePt t="414759" x="2901950" y="6572250"/>
          <p14:tracePt t="414776" x="2933700" y="6591300"/>
          <p14:tracePt t="414793" x="2971800" y="6597650"/>
          <p14:tracePt t="414809" x="3009900" y="6616700"/>
          <p14:tracePt t="414826" x="3073400" y="6629400"/>
          <p14:tracePt t="414843" x="3155950" y="6654800"/>
          <p14:tracePt t="414859" x="3251200" y="6680200"/>
          <p14:tracePt t="414879" x="3441700" y="6705600"/>
          <p14:tracePt t="414893" x="3492500" y="6711950"/>
          <p14:tracePt t="414909" x="3651250" y="6737350"/>
          <p14:tracePt t="414926" x="3727450" y="6737350"/>
          <p14:tracePt t="414942" x="3784600" y="6737350"/>
          <p14:tracePt t="414959" x="3829050" y="6731000"/>
          <p14:tracePt t="414977" x="3848100" y="6711950"/>
          <p14:tracePt t="414997" x="3848100" y="6673850"/>
          <p14:tracePt t="415010" x="3848100" y="6642100"/>
          <p14:tracePt t="415030" x="3835400" y="6559550"/>
          <p14:tracePt t="415043" x="3822700" y="6534150"/>
          <p14:tracePt t="415060" x="3797300" y="6483350"/>
          <p14:tracePt t="415064" x="3784600" y="6457950"/>
          <p14:tracePt t="415076" x="3771900" y="6445250"/>
          <p14:tracePt t="415093" x="3746500" y="6413500"/>
          <p14:tracePt t="415110" x="3714750" y="6394450"/>
          <p14:tracePt t="415126" x="3689350" y="6381750"/>
          <p14:tracePt t="415143" x="3663950" y="6375400"/>
          <p14:tracePt t="415159" x="3625850" y="6362700"/>
          <p14:tracePt t="415176" x="3587750" y="6356350"/>
          <p14:tracePt t="415193" x="3530600" y="6343650"/>
          <p14:tracePt t="415209" x="3473450" y="6318250"/>
          <p14:tracePt t="415226" x="3409950" y="6305550"/>
          <p14:tracePt t="415246" x="3333750" y="6286500"/>
          <p14:tracePt t="415260" x="3295650" y="6273800"/>
          <p14:tracePt t="415280" x="3187700" y="6261100"/>
          <p14:tracePt t="415293" x="3143250" y="6261100"/>
          <p14:tracePt t="415310" x="3022600" y="6261100"/>
          <p14:tracePt t="415326" x="2946400" y="6261100"/>
          <p14:tracePt t="415343" x="2863850" y="6280150"/>
          <p14:tracePt t="415360" x="2819400" y="6305550"/>
          <p14:tracePt t="415379" x="2794000" y="6324600"/>
          <p14:tracePt t="415393" x="2781300" y="6343650"/>
          <p14:tracePt t="415409" x="2774950" y="6388100"/>
          <p14:tracePt t="415426" x="2768600" y="6445250"/>
          <p14:tracePt t="415443" x="2755900" y="6508750"/>
          <p14:tracePt t="415459" x="2755900" y="6559550"/>
          <p14:tracePt t="415478" x="2755900" y="6629400"/>
          <p14:tracePt t="415496" x="2755900" y="6661150"/>
          <p14:tracePt t="415510" x="2762250" y="6711950"/>
          <p14:tracePt t="415527" x="2774950" y="6737350"/>
          <p14:tracePt t="415543" x="2800350" y="6769100"/>
          <p14:tracePt t="415559" x="2857500" y="6794500"/>
          <p14:tracePt t="415576" x="2927350" y="6813550"/>
          <p14:tracePt t="415593" x="3048000" y="6819900"/>
          <p14:tracePt t="415609" x="3155950" y="6819900"/>
          <p14:tracePt t="415626" x="3270250" y="6819900"/>
          <p14:tracePt t="415642" x="3352800" y="6819900"/>
          <p14:tracePt t="415660" x="3422650" y="6819900"/>
          <p14:tracePt t="415676" x="3479800" y="6819900"/>
          <p14:tracePt t="415693" x="3543300" y="6819900"/>
          <p14:tracePt t="415709" x="3606800" y="6794500"/>
          <p14:tracePt t="415727" x="3632200" y="6781800"/>
          <p14:tracePt t="415745" x="3644900" y="6762750"/>
          <p14:tracePt t="415759" x="3657600" y="6737350"/>
          <p14:tracePt t="415777" x="3663950" y="6724650"/>
          <p14:tracePt t="415793" x="3670300" y="6711950"/>
          <p14:tracePt t="415809" x="3676650" y="6699250"/>
          <p14:tracePt t="415826" x="3676650" y="6692900"/>
          <p14:tracePt t="415843" x="3676650" y="6686550"/>
          <p14:tracePt t="418358" x="3676650" y="6661150"/>
          <p14:tracePt t="418366" x="3670300" y="6610350"/>
          <p14:tracePt t="418375" x="3663950" y="6534150"/>
          <p14:tracePt t="418392" x="3625850" y="6394450"/>
          <p14:tracePt t="418409" x="3594100" y="6330950"/>
          <p14:tracePt t="418425" x="3581400" y="6311900"/>
          <p14:tracePt t="419414" x="3581400" y="6305550"/>
          <p14:tracePt t="419422" x="3581400" y="6286500"/>
          <p14:tracePt t="419430" x="3581400" y="6273800"/>
          <p14:tracePt t="419443" x="3581400" y="6267450"/>
          <p14:tracePt t="419459" x="3587750" y="6254750"/>
          <p14:tracePt t="419477" x="3594100" y="6248400"/>
          <p14:tracePt t="420288" x="3600450" y="6248400"/>
          <p14:tracePt t="420296" x="3625850" y="6248400"/>
          <p14:tracePt t="420309" x="3657600" y="6267450"/>
          <p14:tracePt t="420326" x="3784600" y="6350000"/>
          <p14:tracePt t="420343" x="3873500" y="6381750"/>
          <p14:tracePt t="420359" x="3968750" y="6407150"/>
          <p14:tracePt t="420376" x="4032250" y="6419850"/>
          <p14:tracePt t="420393" x="4064000" y="6419850"/>
          <p14:tracePt t="420409" x="4083050" y="6426200"/>
          <p14:tracePt t="420426" x="4089400" y="6426200"/>
          <p14:tracePt t="420482" x="4095750" y="6426200"/>
          <p14:tracePt t="420488" x="4102100" y="6426200"/>
          <p14:tracePt t="420496" x="4108450" y="6419850"/>
          <p14:tracePt t="420509" x="4121150" y="6381750"/>
          <p14:tracePt t="420528" x="4127500" y="6362700"/>
          <p14:tracePt t="420542" x="4127500" y="6350000"/>
          <p14:tracePt t="420640" x="4121150" y="6381750"/>
          <p14:tracePt t="420647" x="4114800" y="6432550"/>
          <p14:tracePt t="420658" x="4102100" y="6489700"/>
          <p14:tracePt t="420676" x="4064000" y="6616700"/>
          <p14:tracePt t="420692" x="4032250" y="6731000"/>
          <p14:tracePt t="420709" x="4025900" y="6743700"/>
          <p14:tracePt t="420726" x="4000500" y="6769100"/>
          <p14:tracePt t="420743" x="3994150" y="6775450"/>
          <p14:tracePt t="420782" x="3987800" y="6743700"/>
          <p14:tracePt t="420793" x="3981450" y="6699250"/>
          <p14:tracePt t="420809" x="3975100" y="6610350"/>
          <p14:tracePt t="420826" x="3956050" y="6553200"/>
          <p14:tracePt t="420842" x="3949700" y="6534150"/>
          <p14:tracePt t="420901" x="3943350" y="6534150"/>
          <p14:tracePt t="420911" x="3930650" y="6559550"/>
          <p14:tracePt t="420918" x="3924300" y="6591300"/>
          <p14:tracePt t="420927" x="3917950" y="6642100"/>
          <p14:tracePt t="420942" x="3905250" y="6673850"/>
          <p14:tracePt t="420959" x="3905250" y="6680200"/>
          <p14:tracePt t="421006" x="3905250" y="6654800"/>
          <p14:tracePt t="421014" x="3905250" y="6616700"/>
          <p14:tracePt t="421026" x="3911600" y="6578600"/>
          <p14:tracePt t="421042" x="3917950" y="6521450"/>
          <p14:tracePt t="421059" x="3930650" y="6496050"/>
          <p14:tracePt t="421062" x="3937000" y="6489700"/>
          <p14:tracePt t="421112" x="3956050" y="6508750"/>
          <p14:tracePt t="421121" x="3981450" y="6546850"/>
          <p14:tracePt t="421126" x="4000500" y="6565900"/>
          <p14:tracePt t="421142" x="4051300" y="6623050"/>
          <p14:tracePt t="421159" x="4102100" y="6648450"/>
          <p14:tracePt t="421175" x="4133850" y="6654800"/>
          <p14:tracePt t="421192" x="4171950" y="6654800"/>
          <p14:tracePt t="421209" x="4203700" y="6654800"/>
          <p14:tracePt t="421225" x="4210050" y="6648450"/>
          <p14:tracePt t="421244" x="4216400" y="6648450"/>
          <p14:tracePt t="421259" x="4222750" y="6642100"/>
          <p14:tracePt t="421562" x="4222750" y="6635750"/>
          <p14:tracePt t="421600" x="4222750" y="6629400"/>
          <p14:tracePt t="421608" x="4222750" y="6623050"/>
          <p14:tracePt t="421624" x="4216400" y="6623050"/>
          <p14:tracePt t="421630" x="4210050" y="6616700"/>
          <p14:tracePt t="421642" x="4210050" y="6610350"/>
          <p14:tracePt t="421659" x="4203700" y="6604000"/>
          <p14:tracePt t="421824" x="4191000" y="6591300"/>
          <p14:tracePt t="421830" x="4191000" y="6584950"/>
          <p14:tracePt t="421842" x="4178300" y="6559550"/>
          <p14:tracePt t="421859" x="4178300" y="6553200"/>
          <p14:tracePt t="421877" x="4178300" y="6540500"/>
          <p14:tracePt t="421893" x="4171950" y="6527800"/>
          <p14:tracePt t="421909" x="4171950" y="6521450"/>
          <p14:tracePt t="421925" x="4159250" y="6502400"/>
          <p14:tracePt t="421942" x="4152900" y="6489700"/>
          <p14:tracePt t="421975" x="4152900" y="6483350"/>
          <p14:tracePt t="423864" x="4152900" y="6470650"/>
          <p14:tracePt t="423880" x="4152900" y="6457950"/>
          <p14:tracePt t="423888" x="4152900" y="6451600"/>
          <p14:tracePt t="423895" x="4152900" y="6445250"/>
          <p14:tracePt t="423919" x="4152900" y="6438900"/>
          <p14:tracePt t="424768" x="4159250" y="6432550"/>
        </p14:tracePtLst>
      </p14:laserTrace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1"/>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8" name="ZoneTexte 7"/>
          <p:cNvSpPr txBox="1"/>
          <p:nvPr>
            <p:custDataLst>
              <p:tags r:id="rId2"/>
            </p:custDataLst>
          </p:nvPr>
        </p:nvSpPr>
        <p:spPr>
          <a:xfrm>
            <a:off x="179512" y="914664"/>
            <a:ext cx="3888432" cy="400110"/>
          </a:xfrm>
          <a:prstGeom prst="rect">
            <a:avLst/>
          </a:prstGeom>
          <a:noFill/>
        </p:spPr>
        <p:txBody>
          <a:bodyPr wrap="square" rtlCol="0">
            <a:spAutoFit/>
          </a:bodyPr>
          <a:lstStyle/>
          <a:p>
            <a:pPr algn="just"/>
            <a:r>
              <a:rPr lang="fr-FR" sz="2000" b="1" dirty="0" smtClean="0"/>
              <a:t>Dimension de l’électrode</a:t>
            </a:r>
            <a:endParaRPr lang="fr-FR" sz="2000" dirty="0"/>
          </a:p>
        </p:txBody>
      </p:sp>
      <p:grpSp>
        <p:nvGrpSpPr>
          <p:cNvPr id="18449" name="Groupe 18448"/>
          <p:cNvGrpSpPr/>
          <p:nvPr>
            <p:custDataLst>
              <p:tags r:id="rId3"/>
            </p:custDataLst>
          </p:nvPr>
        </p:nvGrpSpPr>
        <p:grpSpPr>
          <a:xfrm>
            <a:off x="2130932" y="1831827"/>
            <a:ext cx="2289017" cy="2232248"/>
            <a:chOff x="338767" y="1412776"/>
            <a:chExt cx="2289017" cy="2232248"/>
          </a:xfrm>
        </p:grpSpPr>
        <p:sp>
          <p:nvSpPr>
            <p:cNvPr id="18443" name="Forme libre 18442"/>
            <p:cNvSpPr/>
            <p:nvPr/>
          </p:nvSpPr>
          <p:spPr>
            <a:xfrm>
              <a:off x="338767" y="1760219"/>
              <a:ext cx="2289017" cy="1884805"/>
            </a:xfrm>
            <a:custGeom>
              <a:avLst/>
              <a:gdLst>
                <a:gd name="connsiteX0" fmla="*/ 205740 w 1554480"/>
                <a:gd name="connsiteY0" fmla="*/ 22860 h 967740"/>
                <a:gd name="connsiteX1" fmla="*/ 381000 w 1554480"/>
                <a:gd name="connsiteY1" fmla="*/ 60960 h 967740"/>
                <a:gd name="connsiteX2" fmla="*/ 259080 w 1554480"/>
                <a:gd name="connsiteY2" fmla="*/ 83820 h 967740"/>
                <a:gd name="connsiteX3" fmla="*/ 327660 w 1554480"/>
                <a:gd name="connsiteY3" fmla="*/ 129540 h 967740"/>
                <a:gd name="connsiteX4" fmla="*/ 205740 w 1554480"/>
                <a:gd name="connsiteY4" fmla="*/ 129540 h 967740"/>
                <a:gd name="connsiteX5" fmla="*/ 365760 w 1554480"/>
                <a:gd name="connsiteY5" fmla="*/ 175260 h 967740"/>
                <a:gd name="connsiteX6" fmla="*/ 213360 w 1554480"/>
                <a:gd name="connsiteY6" fmla="*/ 182880 h 967740"/>
                <a:gd name="connsiteX7" fmla="*/ 381000 w 1554480"/>
                <a:gd name="connsiteY7" fmla="*/ 205740 h 967740"/>
                <a:gd name="connsiteX8" fmla="*/ 190500 w 1554480"/>
                <a:gd name="connsiteY8" fmla="*/ 243840 h 967740"/>
                <a:gd name="connsiteX9" fmla="*/ 342900 w 1554480"/>
                <a:gd name="connsiteY9" fmla="*/ 312420 h 967740"/>
                <a:gd name="connsiteX10" fmla="*/ 213360 w 1554480"/>
                <a:gd name="connsiteY10" fmla="*/ 304800 h 967740"/>
                <a:gd name="connsiteX11" fmla="*/ 365760 w 1554480"/>
                <a:gd name="connsiteY11" fmla="*/ 350520 h 967740"/>
                <a:gd name="connsiteX12" fmla="*/ 213360 w 1554480"/>
                <a:gd name="connsiteY12" fmla="*/ 365760 h 967740"/>
                <a:gd name="connsiteX13" fmla="*/ 373380 w 1554480"/>
                <a:gd name="connsiteY13" fmla="*/ 426720 h 967740"/>
                <a:gd name="connsiteX14" fmla="*/ 198120 w 1554480"/>
                <a:gd name="connsiteY14" fmla="*/ 426720 h 967740"/>
                <a:gd name="connsiteX15" fmla="*/ 358140 w 1554480"/>
                <a:gd name="connsiteY15" fmla="*/ 480060 h 967740"/>
                <a:gd name="connsiteX16" fmla="*/ 228600 w 1554480"/>
                <a:gd name="connsiteY16" fmla="*/ 487680 h 967740"/>
                <a:gd name="connsiteX17" fmla="*/ 350520 w 1554480"/>
                <a:gd name="connsiteY17" fmla="*/ 502920 h 967740"/>
                <a:gd name="connsiteX18" fmla="*/ 228600 w 1554480"/>
                <a:gd name="connsiteY18" fmla="*/ 541020 h 967740"/>
                <a:gd name="connsiteX19" fmla="*/ 342900 w 1554480"/>
                <a:gd name="connsiteY19" fmla="*/ 556260 h 967740"/>
                <a:gd name="connsiteX20" fmla="*/ 228600 w 1554480"/>
                <a:gd name="connsiteY20" fmla="*/ 586740 h 967740"/>
                <a:gd name="connsiteX21" fmla="*/ 358140 w 1554480"/>
                <a:gd name="connsiteY21" fmla="*/ 632460 h 967740"/>
                <a:gd name="connsiteX22" fmla="*/ 220980 w 1554480"/>
                <a:gd name="connsiteY22" fmla="*/ 655320 h 967740"/>
                <a:gd name="connsiteX23" fmla="*/ 365760 w 1554480"/>
                <a:gd name="connsiteY23" fmla="*/ 662940 h 967740"/>
                <a:gd name="connsiteX24" fmla="*/ 243840 w 1554480"/>
                <a:gd name="connsiteY24" fmla="*/ 716280 h 967740"/>
                <a:gd name="connsiteX25" fmla="*/ 388620 w 1554480"/>
                <a:gd name="connsiteY25" fmla="*/ 716280 h 967740"/>
                <a:gd name="connsiteX26" fmla="*/ 403860 w 1554480"/>
                <a:gd name="connsiteY26" fmla="*/ 769620 h 967740"/>
                <a:gd name="connsiteX27" fmla="*/ 464820 w 1554480"/>
                <a:gd name="connsiteY27" fmla="*/ 708660 h 967740"/>
                <a:gd name="connsiteX28" fmla="*/ 464820 w 1554480"/>
                <a:gd name="connsiteY28" fmla="*/ 784860 h 967740"/>
                <a:gd name="connsiteX29" fmla="*/ 510540 w 1554480"/>
                <a:gd name="connsiteY29" fmla="*/ 716280 h 967740"/>
                <a:gd name="connsiteX30" fmla="*/ 525780 w 1554480"/>
                <a:gd name="connsiteY30" fmla="*/ 800100 h 967740"/>
                <a:gd name="connsiteX31" fmla="*/ 556260 w 1554480"/>
                <a:gd name="connsiteY31" fmla="*/ 746760 h 967740"/>
                <a:gd name="connsiteX32" fmla="*/ 594360 w 1554480"/>
                <a:gd name="connsiteY32" fmla="*/ 784860 h 967740"/>
                <a:gd name="connsiteX33" fmla="*/ 601980 w 1554480"/>
                <a:gd name="connsiteY33" fmla="*/ 731520 h 967740"/>
                <a:gd name="connsiteX34" fmla="*/ 640080 w 1554480"/>
                <a:gd name="connsiteY34" fmla="*/ 815340 h 967740"/>
                <a:gd name="connsiteX35" fmla="*/ 685800 w 1554480"/>
                <a:gd name="connsiteY35" fmla="*/ 746760 h 967740"/>
                <a:gd name="connsiteX36" fmla="*/ 723900 w 1554480"/>
                <a:gd name="connsiteY36" fmla="*/ 822960 h 967740"/>
                <a:gd name="connsiteX37" fmla="*/ 754380 w 1554480"/>
                <a:gd name="connsiteY37" fmla="*/ 746760 h 967740"/>
                <a:gd name="connsiteX38" fmla="*/ 784860 w 1554480"/>
                <a:gd name="connsiteY38" fmla="*/ 830580 h 967740"/>
                <a:gd name="connsiteX39" fmla="*/ 815340 w 1554480"/>
                <a:gd name="connsiteY39" fmla="*/ 762000 h 967740"/>
                <a:gd name="connsiteX40" fmla="*/ 838200 w 1554480"/>
                <a:gd name="connsiteY40" fmla="*/ 830580 h 967740"/>
                <a:gd name="connsiteX41" fmla="*/ 906780 w 1554480"/>
                <a:gd name="connsiteY41" fmla="*/ 777240 h 967740"/>
                <a:gd name="connsiteX42" fmla="*/ 906780 w 1554480"/>
                <a:gd name="connsiteY42" fmla="*/ 777240 h 967740"/>
                <a:gd name="connsiteX43" fmla="*/ 952500 w 1554480"/>
                <a:gd name="connsiteY43" fmla="*/ 769620 h 967740"/>
                <a:gd name="connsiteX44" fmla="*/ 967740 w 1554480"/>
                <a:gd name="connsiteY44" fmla="*/ 830580 h 967740"/>
                <a:gd name="connsiteX45" fmla="*/ 1005840 w 1554480"/>
                <a:gd name="connsiteY45" fmla="*/ 777240 h 967740"/>
                <a:gd name="connsiteX46" fmla="*/ 1066800 w 1554480"/>
                <a:gd name="connsiteY46" fmla="*/ 838200 h 967740"/>
                <a:gd name="connsiteX47" fmla="*/ 1059180 w 1554480"/>
                <a:gd name="connsiteY47" fmla="*/ 769620 h 967740"/>
                <a:gd name="connsiteX48" fmla="*/ 1059180 w 1554480"/>
                <a:gd name="connsiteY48" fmla="*/ 769620 h 967740"/>
                <a:gd name="connsiteX49" fmla="*/ 1143000 w 1554480"/>
                <a:gd name="connsiteY49" fmla="*/ 739140 h 967740"/>
                <a:gd name="connsiteX50" fmla="*/ 1028700 w 1554480"/>
                <a:gd name="connsiteY50" fmla="*/ 716280 h 967740"/>
                <a:gd name="connsiteX51" fmla="*/ 1165860 w 1554480"/>
                <a:gd name="connsiteY51" fmla="*/ 693420 h 967740"/>
                <a:gd name="connsiteX52" fmla="*/ 1043940 w 1554480"/>
                <a:gd name="connsiteY52" fmla="*/ 678180 h 967740"/>
                <a:gd name="connsiteX53" fmla="*/ 1150620 w 1554480"/>
                <a:gd name="connsiteY53" fmla="*/ 640080 h 967740"/>
                <a:gd name="connsiteX54" fmla="*/ 1051560 w 1554480"/>
                <a:gd name="connsiteY54" fmla="*/ 624840 h 967740"/>
                <a:gd name="connsiteX55" fmla="*/ 1181100 w 1554480"/>
                <a:gd name="connsiteY55" fmla="*/ 601980 h 967740"/>
                <a:gd name="connsiteX56" fmla="*/ 1036320 w 1554480"/>
                <a:gd name="connsiteY56" fmla="*/ 579120 h 967740"/>
                <a:gd name="connsiteX57" fmla="*/ 1211580 w 1554480"/>
                <a:gd name="connsiteY57" fmla="*/ 533400 h 967740"/>
                <a:gd name="connsiteX58" fmla="*/ 1082040 w 1554480"/>
                <a:gd name="connsiteY58" fmla="*/ 533400 h 967740"/>
                <a:gd name="connsiteX59" fmla="*/ 1165860 w 1554480"/>
                <a:gd name="connsiteY59" fmla="*/ 510540 h 967740"/>
                <a:gd name="connsiteX60" fmla="*/ 1051560 w 1554480"/>
                <a:gd name="connsiteY60" fmla="*/ 480060 h 967740"/>
                <a:gd name="connsiteX61" fmla="*/ 1150620 w 1554480"/>
                <a:gd name="connsiteY61" fmla="*/ 449580 h 967740"/>
                <a:gd name="connsiteX62" fmla="*/ 1059180 w 1554480"/>
                <a:gd name="connsiteY62" fmla="*/ 426720 h 967740"/>
                <a:gd name="connsiteX63" fmla="*/ 1158240 w 1554480"/>
                <a:gd name="connsiteY63" fmla="*/ 388620 h 967740"/>
                <a:gd name="connsiteX64" fmla="*/ 1059180 w 1554480"/>
                <a:gd name="connsiteY64" fmla="*/ 381000 h 967740"/>
                <a:gd name="connsiteX65" fmla="*/ 1173480 w 1554480"/>
                <a:gd name="connsiteY65" fmla="*/ 335280 h 967740"/>
                <a:gd name="connsiteX66" fmla="*/ 1066800 w 1554480"/>
                <a:gd name="connsiteY66" fmla="*/ 312420 h 967740"/>
                <a:gd name="connsiteX67" fmla="*/ 1188720 w 1554480"/>
                <a:gd name="connsiteY67" fmla="*/ 297180 h 967740"/>
                <a:gd name="connsiteX68" fmla="*/ 1059180 w 1554480"/>
                <a:gd name="connsiteY68" fmla="*/ 251460 h 967740"/>
                <a:gd name="connsiteX69" fmla="*/ 1188720 w 1554480"/>
                <a:gd name="connsiteY69" fmla="*/ 198120 h 967740"/>
                <a:gd name="connsiteX70" fmla="*/ 1089660 w 1554480"/>
                <a:gd name="connsiteY70" fmla="*/ 182880 h 967740"/>
                <a:gd name="connsiteX71" fmla="*/ 1203960 w 1554480"/>
                <a:gd name="connsiteY71" fmla="*/ 152400 h 967740"/>
                <a:gd name="connsiteX72" fmla="*/ 1074420 w 1554480"/>
                <a:gd name="connsiteY72" fmla="*/ 129540 h 967740"/>
                <a:gd name="connsiteX73" fmla="*/ 1188720 w 1554480"/>
                <a:gd name="connsiteY73" fmla="*/ 68580 h 967740"/>
                <a:gd name="connsiteX74" fmla="*/ 1554480 w 1554480"/>
                <a:gd name="connsiteY74" fmla="*/ 76200 h 967740"/>
                <a:gd name="connsiteX75" fmla="*/ 1554480 w 1554480"/>
                <a:gd name="connsiteY75" fmla="*/ 967740 h 967740"/>
                <a:gd name="connsiteX76" fmla="*/ 0 w 1554480"/>
                <a:gd name="connsiteY76" fmla="*/ 929640 h 967740"/>
                <a:gd name="connsiteX77" fmla="*/ 7620 w 1554480"/>
                <a:gd name="connsiteY77" fmla="*/ 0 h 967740"/>
                <a:gd name="connsiteX78" fmla="*/ 205740 w 1554480"/>
                <a:gd name="connsiteY78" fmla="*/ 22860 h 967740"/>
                <a:gd name="connsiteX0" fmla="*/ 198120 w 1546860"/>
                <a:gd name="connsiteY0" fmla="*/ 22860 h 967740"/>
                <a:gd name="connsiteX1" fmla="*/ 373380 w 1546860"/>
                <a:gd name="connsiteY1" fmla="*/ 60960 h 967740"/>
                <a:gd name="connsiteX2" fmla="*/ 251460 w 1546860"/>
                <a:gd name="connsiteY2" fmla="*/ 83820 h 967740"/>
                <a:gd name="connsiteX3" fmla="*/ 320040 w 1546860"/>
                <a:gd name="connsiteY3" fmla="*/ 129540 h 967740"/>
                <a:gd name="connsiteX4" fmla="*/ 198120 w 1546860"/>
                <a:gd name="connsiteY4" fmla="*/ 129540 h 967740"/>
                <a:gd name="connsiteX5" fmla="*/ 358140 w 1546860"/>
                <a:gd name="connsiteY5" fmla="*/ 175260 h 967740"/>
                <a:gd name="connsiteX6" fmla="*/ 205740 w 1546860"/>
                <a:gd name="connsiteY6" fmla="*/ 182880 h 967740"/>
                <a:gd name="connsiteX7" fmla="*/ 373380 w 1546860"/>
                <a:gd name="connsiteY7" fmla="*/ 205740 h 967740"/>
                <a:gd name="connsiteX8" fmla="*/ 182880 w 1546860"/>
                <a:gd name="connsiteY8" fmla="*/ 243840 h 967740"/>
                <a:gd name="connsiteX9" fmla="*/ 335280 w 1546860"/>
                <a:gd name="connsiteY9" fmla="*/ 312420 h 967740"/>
                <a:gd name="connsiteX10" fmla="*/ 205740 w 1546860"/>
                <a:gd name="connsiteY10" fmla="*/ 304800 h 967740"/>
                <a:gd name="connsiteX11" fmla="*/ 358140 w 1546860"/>
                <a:gd name="connsiteY11" fmla="*/ 350520 h 967740"/>
                <a:gd name="connsiteX12" fmla="*/ 205740 w 1546860"/>
                <a:gd name="connsiteY12" fmla="*/ 365760 h 967740"/>
                <a:gd name="connsiteX13" fmla="*/ 365760 w 1546860"/>
                <a:gd name="connsiteY13" fmla="*/ 426720 h 967740"/>
                <a:gd name="connsiteX14" fmla="*/ 190500 w 1546860"/>
                <a:gd name="connsiteY14" fmla="*/ 426720 h 967740"/>
                <a:gd name="connsiteX15" fmla="*/ 350520 w 1546860"/>
                <a:gd name="connsiteY15" fmla="*/ 480060 h 967740"/>
                <a:gd name="connsiteX16" fmla="*/ 220980 w 1546860"/>
                <a:gd name="connsiteY16" fmla="*/ 487680 h 967740"/>
                <a:gd name="connsiteX17" fmla="*/ 342900 w 1546860"/>
                <a:gd name="connsiteY17" fmla="*/ 502920 h 967740"/>
                <a:gd name="connsiteX18" fmla="*/ 220980 w 1546860"/>
                <a:gd name="connsiteY18" fmla="*/ 541020 h 967740"/>
                <a:gd name="connsiteX19" fmla="*/ 335280 w 1546860"/>
                <a:gd name="connsiteY19" fmla="*/ 556260 h 967740"/>
                <a:gd name="connsiteX20" fmla="*/ 220980 w 1546860"/>
                <a:gd name="connsiteY20" fmla="*/ 586740 h 967740"/>
                <a:gd name="connsiteX21" fmla="*/ 350520 w 1546860"/>
                <a:gd name="connsiteY21" fmla="*/ 632460 h 967740"/>
                <a:gd name="connsiteX22" fmla="*/ 213360 w 1546860"/>
                <a:gd name="connsiteY22" fmla="*/ 655320 h 967740"/>
                <a:gd name="connsiteX23" fmla="*/ 358140 w 1546860"/>
                <a:gd name="connsiteY23" fmla="*/ 662940 h 967740"/>
                <a:gd name="connsiteX24" fmla="*/ 236220 w 1546860"/>
                <a:gd name="connsiteY24" fmla="*/ 716280 h 967740"/>
                <a:gd name="connsiteX25" fmla="*/ 381000 w 1546860"/>
                <a:gd name="connsiteY25" fmla="*/ 716280 h 967740"/>
                <a:gd name="connsiteX26" fmla="*/ 396240 w 1546860"/>
                <a:gd name="connsiteY26" fmla="*/ 769620 h 967740"/>
                <a:gd name="connsiteX27" fmla="*/ 457200 w 1546860"/>
                <a:gd name="connsiteY27" fmla="*/ 708660 h 967740"/>
                <a:gd name="connsiteX28" fmla="*/ 457200 w 1546860"/>
                <a:gd name="connsiteY28" fmla="*/ 784860 h 967740"/>
                <a:gd name="connsiteX29" fmla="*/ 502920 w 1546860"/>
                <a:gd name="connsiteY29" fmla="*/ 716280 h 967740"/>
                <a:gd name="connsiteX30" fmla="*/ 518160 w 1546860"/>
                <a:gd name="connsiteY30" fmla="*/ 800100 h 967740"/>
                <a:gd name="connsiteX31" fmla="*/ 548640 w 1546860"/>
                <a:gd name="connsiteY31" fmla="*/ 746760 h 967740"/>
                <a:gd name="connsiteX32" fmla="*/ 586740 w 1546860"/>
                <a:gd name="connsiteY32" fmla="*/ 784860 h 967740"/>
                <a:gd name="connsiteX33" fmla="*/ 594360 w 1546860"/>
                <a:gd name="connsiteY33" fmla="*/ 731520 h 967740"/>
                <a:gd name="connsiteX34" fmla="*/ 632460 w 1546860"/>
                <a:gd name="connsiteY34" fmla="*/ 815340 h 967740"/>
                <a:gd name="connsiteX35" fmla="*/ 678180 w 1546860"/>
                <a:gd name="connsiteY35" fmla="*/ 746760 h 967740"/>
                <a:gd name="connsiteX36" fmla="*/ 716280 w 1546860"/>
                <a:gd name="connsiteY36" fmla="*/ 822960 h 967740"/>
                <a:gd name="connsiteX37" fmla="*/ 746760 w 1546860"/>
                <a:gd name="connsiteY37" fmla="*/ 746760 h 967740"/>
                <a:gd name="connsiteX38" fmla="*/ 777240 w 1546860"/>
                <a:gd name="connsiteY38" fmla="*/ 830580 h 967740"/>
                <a:gd name="connsiteX39" fmla="*/ 807720 w 1546860"/>
                <a:gd name="connsiteY39" fmla="*/ 762000 h 967740"/>
                <a:gd name="connsiteX40" fmla="*/ 830580 w 1546860"/>
                <a:gd name="connsiteY40" fmla="*/ 830580 h 967740"/>
                <a:gd name="connsiteX41" fmla="*/ 899160 w 1546860"/>
                <a:gd name="connsiteY41" fmla="*/ 777240 h 967740"/>
                <a:gd name="connsiteX42" fmla="*/ 899160 w 1546860"/>
                <a:gd name="connsiteY42" fmla="*/ 777240 h 967740"/>
                <a:gd name="connsiteX43" fmla="*/ 944880 w 1546860"/>
                <a:gd name="connsiteY43" fmla="*/ 769620 h 967740"/>
                <a:gd name="connsiteX44" fmla="*/ 960120 w 1546860"/>
                <a:gd name="connsiteY44" fmla="*/ 830580 h 967740"/>
                <a:gd name="connsiteX45" fmla="*/ 998220 w 1546860"/>
                <a:gd name="connsiteY45" fmla="*/ 777240 h 967740"/>
                <a:gd name="connsiteX46" fmla="*/ 1059180 w 1546860"/>
                <a:gd name="connsiteY46" fmla="*/ 838200 h 967740"/>
                <a:gd name="connsiteX47" fmla="*/ 1051560 w 1546860"/>
                <a:gd name="connsiteY47" fmla="*/ 769620 h 967740"/>
                <a:gd name="connsiteX48" fmla="*/ 1051560 w 1546860"/>
                <a:gd name="connsiteY48" fmla="*/ 769620 h 967740"/>
                <a:gd name="connsiteX49" fmla="*/ 1135380 w 1546860"/>
                <a:gd name="connsiteY49" fmla="*/ 739140 h 967740"/>
                <a:gd name="connsiteX50" fmla="*/ 1021080 w 1546860"/>
                <a:gd name="connsiteY50" fmla="*/ 716280 h 967740"/>
                <a:gd name="connsiteX51" fmla="*/ 1158240 w 1546860"/>
                <a:gd name="connsiteY51" fmla="*/ 693420 h 967740"/>
                <a:gd name="connsiteX52" fmla="*/ 1036320 w 1546860"/>
                <a:gd name="connsiteY52" fmla="*/ 678180 h 967740"/>
                <a:gd name="connsiteX53" fmla="*/ 1143000 w 1546860"/>
                <a:gd name="connsiteY53" fmla="*/ 640080 h 967740"/>
                <a:gd name="connsiteX54" fmla="*/ 1043940 w 1546860"/>
                <a:gd name="connsiteY54" fmla="*/ 624840 h 967740"/>
                <a:gd name="connsiteX55" fmla="*/ 1173480 w 1546860"/>
                <a:gd name="connsiteY55" fmla="*/ 601980 h 967740"/>
                <a:gd name="connsiteX56" fmla="*/ 1028700 w 1546860"/>
                <a:gd name="connsiteY56" fmla="*/ 579120 h 967740"/>
                <a:gd name="connsiteX57" fmla="*/ 1203960 w 1546860"/>
                <a:gd name="connsiteY57" fmla="*/ 533400 h 967740"/>
                <a:gd name="connsiteX58" fmla="*/ 1074420 w 1546860"/>
                <a:gd name="connsiteY58" fmla="*/ 533400 h 967740"/>
                <a:gd name="connsiteX59" fmla="*/ 1158240 w 1546860"/>
                <a:gd name="connsiteY59" fmla="*/ 510540 h 967740"/>
                <a:gd name="connsiteX60" fmla="*/ 1043940 w 1546860"/>
                <a:gd name="connsiteY60" fmla="*/ 480060 h 967740"/>
                <a:gd name="connsiteX61" fmla="*/ 1143000 w 1546860"/>
                <a:gd name="connsiteY61" fmla="*/ 449580 h 967740"/>
                <a:gd name="connsiteX62" fmla="*/ 1051560 w 1546860"/>
                <a:gd name="connsiteY62" fmla="*/ 426720 h 967740"/>
                <a:gd name="connsiteX63" fmla="*/ 1150620 w 1546860"/>
                <a:gd name="connsiteY63" fmla="*/ 388620 h 967740"/>
                <a:gd name="connsiteX64" fmla="*/ 1051560 w 1546860"/>
                <a:gd name="connsiteY64" fmla="*/ 381000 h 967740"/>
                <a:gd name="connsiteX65" fmla="*/ 1165860 w 1546860"/>
                <a:gd name="connsiteY65" fmla="*/ 335280 h 967740"/>
                <a:gd name="connsiteX66" fmla="*/ 1059180 w 1546860"/>
                <a:gd name="connsiteY66" fmla="*/ 312420 h 967740"/>
                <a:gd name="connsiteX67" fmla="*/ 1181100 w 1546860"/>
                <a:gd name="connsiteY67" fmla="*/ 297180 h 967740"/>
                <a:gd name="connsiteX68" fmla="*/ 1051560 w 1546860"/>
                <a:gd name="connsiteY68" fmla="*/ 251460 h 967740"/>
                <a:gd name="connsiteX69" fmla="*/ 1181100 w 1546860"/>
                <a:gd name="connsiteY69" fmla="*/ 198120 h 967740"/>
                <a:gd name="connsiteX70" fmla="*/ 1082040 w 1546860"/>
                <a:gd name="connsiteY70" fmla="*/ 182880 h 967740"/>
                <a:gd name="connsiteX71" fmla="*/ 1196340 w 1546860"/>
                <a:gd name="connsiteY71" fmla="*/ 152400 h 967740"/>
                <a:gd name="connsiteX72" fmla="*/ 1066800 w 1546860"/>
                <a:gd name="connsiteY72" fmla="*/ 129540 h 967740"/>
                <a:gd name="connsiteX73" fmla="*/ 1181100 w 1546860"/>
                <a:gd name="connsiteY73" fmla="*/ 68580 h 967740"/>
                <a:gd name="connsiteX74" fmla="*/ 1546860 w 1546860"/>
                <a:gd name="connsiteY74" fmla="*/ 76200 h 967740"/>
                <a:gd name="connsiteX75" fmla="*/ 1546860 w 1546860"/>
                <a:gd name="connsiteY75" fmla="*/ 967740 h 967740"/>
                <a:gd name="connsiteX76" fmla="*/ 2661 w 1546860"/>
                <a:gd name="connsiteY76" fmla="*/ 967098 h 967740"/>
                <a:gd name="connsiteX77" fmla="*/ 0 w 1546860"/>
                <a:gd name="connsiteY77" fmla="*/ 0 h 967740"/>
                <a:gd name="connsiteX78" fmla="*/ 198120 w 1546860"/>
                <a:gd name="connsiteY78" fmla="*/ 22860 h 967740"/>
                <a:gd name="connsiteX0" fmla="*/ 195459 w 1544199"/>
                <a:gd name="connsiteY0" fmla="*/ 0 h 944880"/>
                <a:gd name="connsiteX1" fmla="*/ 370719 w 1544199"/>
                <a:gd name="connsiteY1" fmla="*/ 38100 h 944880"/>
                <a:gd name="connsiteX2" fmla="*/ 248799 w 1544199"/>
                <a:gd name="connsiteY2" fmla="*/ 60960 h 944880"/>
                <a:gd name="connsiteX3" fmla="*/ 317379 w 1544199"/>
                <a:gd name="connsiteY3" fmla="*/ 106680 h 944880"/>
                <a:gd name="connsiteX4" fmla="*/ 195459 w 1544199"/>
                <a:gd name="connsiteY4" fmla="*/ 106680 h 944880"/>
                <a:gd name="connsiteX5" fmla="*/ 355479 w 1544199"/>
                <a:gd name="connsiteY5" fmla="*/ 152400 h 944880"/>
                <a:gd name="connsiteX6" fmla="*/ 203079 w 1544199"/>
                <a:gd name="connsiteY6" fmla="*/ 160020 h 944880"/>
                <a:gd name="connsiteX7" fmla="*/ 370719 w 1544199"/>
                <a:gd name="connsiteY7" fmla="*/ 182880 h 944880"/>
                <a:gd name="connsiteX8" fmla="*/ 180219 w 1544199"/>
                <a:gd name="connsiteY8" fmla="*/ 220980 h 944880"/>
                <a:gd name="connsiteX9" fmla="*/ 332619 w 1544199"/>
                <a:gd name="connsiteY9" fmla="*/ 289560 h 944880"/>
                <a:gd name="connsiteX10" fmla="*/ 203079 w 1544199"/>
                <a:gd name="connsiteY10" fmla="*/ 281940 h 944880"/>
                <a:gd name="connsiteX11" fmla="*/ 355479 w 1544199"/>
                <a:gd name="connsiteY11" fmla="*/ 327660 h 944880"/>
                <a:gd name="connsiteX12" fmla="*/ 203079 w 1544199"/>
                <a:gd name="connsiteY12" fmla="*/ 342900 h 944880"/>
                <a:gd name="connsiteX13" fmla="*/ 363099 w 1544199"/>
                <a:gd name="connsiteY13" fmla="*/ 403860 h 944880"/>
                <a:gd name="connsiteX14" fmla="*/ 187839 w 1544199"/>
                <a:gd name="connsiteY14" fmla="*/ 403860 h 944880"/>
                <a:gd name="connsiteX15" fmla="*/ 347859 w 1544199"/>
                <a:gd name="connsiteY15" fmla="*/ 457200 h 944880"/>
                <a:gd name="connsiteX16" fmla="*/ 218319 w 1544199"/>
                <a:gd name="connsiteY16" fmla="*/ 464820 h 944880"/>
                <a:gd name="connsiteX17" fmla="*/ 340239 w 1544199"/>
                <a:gd name="connsiteY17" fmla="*/ 480060 h 944880"/>
                <a:gd name="connsiteX18" fmla="*/ 218319 w 1544199"/>
                <a:gd name="connsiteY18" fmla="*/ 518160 h 944880"/>
                <a:gd name="connsiteX19" fmla="*/ 332619 w 1544199"/>
                <a:gd name="connsiteY19" fmla="*/ 533400 h 944880"/>
                <a:gd name="connsiteX20" fmla="*/ 218319 w 1544199"/>
                <a:gd name="connsiteY20" fmla="*/ 563880 h 944880"/>
                <a:gd name="connsiteX21" fmla="*/ 347859 w 1544199"/>
                <a:gd name="connsiteY21" fmla="*/ 609600 h 944880"/>
                <a:gd name="connsiteX22" fmla="*/ 210699 w 1544199"/>
                <a:gd name="connsiteY22" fmla="*/ 632460 h 944880"/>
                <a:gd name="connsiteX23" fmla="*/ 355479 w 1544199"/>
                <a:gd name="connsiteY23" fmla="*/ 640080 h 944880"/>
                <a:gd name="connsiteX24" fmla="*/ 233559 w 1544199"/>
                <a:gd name="connsiteY24" fmla="*/ 693420 h 944880"/>
                <a:gd name="connsiteX25" fmla="*/ 378339 w 1544199"/>
                <a:gd name="connsiteY25" fmla="*/ 693420 h 944880"/>
                <a:gd name="connsiteX26" fmla="*/ 393579 w 1544199"/>
                <a:gd name="connsiteY26" fmla="*/ 746760 h 944880"/>
                <a:gd name="connsiteX27" fmla="*/ 454539 w 1544199"/>
                <a:gd name="connsiteY27" fmla="*/ 685800 h 944880"/>
                <a:gd name="connsiteX28" fmla="*/ 454539 w 1544199"/>
                <a:gd name="connsiteY28" fmla="*/ 762000 h 944880"/>
                <a:gd name="connsiteX29" fmla="*/ 500259 w 1544199"/>
                <a:gd name="connsiteY29" fmla="*/ 693420 h 944880"/>
                <a:gd name="connsiteX30" fmla="*/ 515499 w 1544199"/>
                <a:gd name="connsiteY30" fmla="*/ 777240 h 944880"/>
                <a:gd name="connsiteX31" fmla="*/ 545979 w 1544199"/>
                <a:gd name="connsiteY31" fmla="*/ 723900 h 944880"/>
                <a:gd name="connsiteX32" fmla="*/ 584079 w 1544199"/>
                <a:gd name="connsiteY32" fmla="*/ 762000 h 944880"/>
                <a:gd name="connsiteX33" fmla="*/ 591699 w 1544199"/>
                <a:gd name="connsiteY33" fmla="*/ 708660 h 944880"/>
                <a:gd name="connsiteX34" fmla="*/ 629799 w 1544199"/>
                <a:gd name="connsiteY34" fmla="*/ 792480 h 944880"/>
                <a:gd name="connsiteX35" fmla="*/ 675519 w 1544199"/>
                <a:gd name="connsiteY35" fmla="*/ 723900 h 944880"/>
                <a:gd name="connsiteX36" fmla="*/ 713619 w 1544199"/>
                <a:gd name="connsiteY36" fmla="*/ 800100 h 944880"/>
                <a:gd name="connsiteX37" fmla="*/ 744099 w 1544199"/>
                <a:gd name="connsiteY37" fmla="*/ 723900 h 944880"/>
                <a:gd name="connsiteX38" fmla="*/ 774579 w 1544199"/>
                <a:gd name="connsiteY38" fmla="*/ 807720 h 944880"/>
                <a:gd name="connsiteX39" fmla="*/ 805059 w 1544199"/>
                <a:gd name="connsiteY39" fmla="*/ 739140 h 944880"/>
                <a:gd name="connsiteX40" fmla="*/ 827919 w 1544199"/>
                <a:gd name="connsiteY40" fmla="*/ 807720 h 944880"/>
                <a:gd name="connsiteX41" fmla="*/ 896499 w 1544199"/>
                <a:gd name="connsiteY41" fmla="*/ 754380 h 944880"/>
                <a:gd name="connsiteX42" fmla="*/ 896499 w 1544199"/>
                <a:gd name="connsiteY42" fmla="*/ 754380 h 944880"/>
                <a:gd name="connsiteX43" fmla="*/ 942219 w 1544199"/>
                <a:gd name="connsiteY43" fmla="*/ 746760 h 944880"/>
                <a:gd name="connsiteX44" fmla="*/ 957459 w 1544199"/>
                <a:gd name="connsiteY44" fmla="*/ 807720 h 944880"/>
                <a:gd name="connsiteX45" fmla="*/ 995559 w 1544199"/>
                <a:gd name="connsiteY45" fmla="*/ 754380 h 944880"/>
                <a:gd name="connsiteX46" fmla="*/ 1056519 w 1544199"/>
                <a:gd name="connsiteY46" fmla="*/ 815340 h 944880"/>
                <a:gd name="connsiteX47" fmla="*/ 1048899 w 1544199"/>
                <a:gd name="connsiteY47" fmla="*/ 746760 h 944880"/>
                <a:gd name="connsiteX48" fmla="*/ 1048899 w 1544199"/>
                <a:gd name="connsiteY48" fmla="*/ 746760 h 944880"/>
                <a:gd name="connsiteX49" fmla="*/ 1132719 w 1544199"/>
                <a:gd name="connsiteY49" fmla="*/ 716280 h 944880"/>
                <a:gd name="connsiteX50" fmla="*/ 1018419 w 1544199"/>
                <a:gd name="connsiteY50" fmla="*/ 693420 h 944880"/>
                <a:gd name="connsiteX51" fmla="*/ 1155579 w 1544199"/>
                <a:gd name="connsiteY51" fmla="*/ 670560 h 944880"/>
                <a:gd name="connsiteX52" fmla="*/ 1033659 w 1544199"/>
                <a:gd name="connsiteY52" fmla="*/ 655320 h 944880"/>
                <a:gd name="connsiteX53" fmla="*/ 1140339 w 1544199"/>
                <a:gd name="connsiteY53" fmla="*/ 617220 h 944880"/>
                <a:gd name="connsiteX54" fmla="*/ 1041279 w 1544199"/>
                <a:gd name="connsiteY54" fmla="*/ 601980 h 944880"/>
                <a:gd name="connsiteX55" fmla="*/ 1170819 w 1544199"/>
                <a:gd name="connsiteY55" fmla="*/ 579120 h 944880"/>
                <a:gd name="connsiteX56" fmla="*/ 1026039 w 1544199"/>
                <a:gd name="connsiteY56" fmla="*/ 556260 h 944880"/>
                <a:gd name="connsiteX57" fmla="*/ 1201299 w 1544199"/>
                <a:gd name="connsiteY57" fmla="*/ 510540 h 944880"/>
                <a:gd name="connsiteX58" fmla="*/ 1071759 w 1544199"/>
                <a:gd name="connsiteY58" fmla="*/ 510540 h 944880"/>
                <a:gd name="connsiteX59" fmla="*/ 1155579 w 1544199"/>
                <a:gd name="connsiteY59" fmla="*/ 487680 h 944880"/>
                <a:gd name="connsiteX60" fmla="*/ 1041279 w 1544199"/>
                <a:gd name="connsiteY60" fmla="*/ 457200 h 944880"/>
                <a:gd name="connsiteX61" fmla="*/ 1140339 w 1544199"/>
                <a:gd name="connsiteY61" fmla="*/ 426720 h 944880"/>
                <a:gd name="connsiteX62" fmla="*/ 1048899 w 1544199"/>
                <a:gd name="connsiteY62" fmla="*/ 403860 h 944880"/>
                <a:gd name="connsiteX63" fmla="*/ 1147959 w 1544199"/>
                <a:gd name="connsiteY63" fmla="*/ 365760 h 944880"/>
                <a:gd name="connsiteX64" fmla="*/ 1048899 w 1544199"/>
                <a:gd name="connsiteY64" fmla="*/ 358140 h 944880"/>
                <a:gd name="connsiteX65" fmla="*/ 1163199 w 1544199"/>
                <a:gd name="connsiteY65" fmla="*/ 312420 h 944880"/>
                <a:gd name="connsiteX66" fmla="*/ 1056519 w 1544199"/>
                <a:gd name="connsiteY66" fmla="*/ 289560 h 944880"/>
                <a:gd name="connsiteX67" fmla="*/ 1178439 w 1544199"/>
                <a:gd name="connsiteY67" fmla="*/ 274320 h 944880"/>
                <a:gd name="connsiteX68" fmla="*/ 1048899 w 1544199"/>
                <a:gd name="connsiteY68" fmla="*/ 228600 h 944880"/>
                <a:gd name="connsiteX69" fmla="*/ 1178439 w 1544199"/>
                <a:gd name="connsiteY69" fmla="*/ 175260 h 944880"/>
                <a:gd name="connsiteX70" fmla="*/ 1079379 w 1544199"/>
                <a:gd name="connsiteY70" fmla="*/ 160020 h 944880"/>
                <a:gd name="connsiteX71" fmla="*/ 1193679 w 1544199"/>
                <a:gd name="connsiteY71" fmla="*/ 129540 h 944880"/>
                <a:gd name="connsiteX72" fmla="*/ 1064139 w 1544199"/>
                <a:gd name="connsiteY72" fmla="*/ 106680 h 944880"/>
                <a:gd name="connsiteX73" fmla="*/ 1178439 w 1544199"/>
                <a:gd name="connsiteY73" fmla="*/ 45720 h 944880"/>
                <a:gd name="connsiteX74" fmla="*/ 1544199 w 1544199"/>
                <a:gd name="connsiteY74" fmla="*/ 53340 h 944880"/>
                <a:gd name="connsiteX75" fmla="*/ 1544199 w 1544199"/>
                <a:gd name="connsiteY75" fmla="*/ 944880 h 944880"/>
                <a:gd name="connsiteX76" fmla="*/ 0 w 1544199"/>
                <a:gd name="connsiteY76" fmla="*/ 944238 h 944880"/>
                <a:gd name="connsiteX77" fmla="*/ 2480 w 1544199"/>
                <a:gd name="connsiteY77" fmla="*/ 18344 h 944880"/>
                <a:gd name="connsiteX78" fmla="*/ 195459 w 1544199"/>
                <a:gd name="connsiteY78" fmla="*/ 0 h 944880"/>
                <a:gd name="connsiteX0" fmla="*/ 190318 w 1544199"/>
                <a:gd name="connsiteY0" fmla="*/ 4131 h 926536"/>
                <a:gd name="connsiteX1" fmla="*/ 370719 w 1544199"/>
                <a:gd name="connsiteY1" fmla="*/ 19756 h 926536"/>
                <a:gd name="connsiteX2" fmla="*/ 248799 w 1544199"/>
                <a:gd name="connsiteY2" fmla="*/ 42616 h 926536"/>
                <a:gd name="connsiteX3" fmla="*/ 317379 w 1544199"/>
                <a:gd name="connsiteY3" fmla="*/ 88336 h 926536"/>
                <a:gd name="connsiteX4" fmla="*/ 195459 w 1544199"/>
                <a:gd name="connsiteY4" fmla="*/ 88336 h 926536"/>
                <a:gd name="connsiteX5" fmla="*/ 355479 w 1544199"/>
                <a:gd name="connsiteY5" fmla="*/ 134056 h 926536"/>
                <a:gd name="connsiteX6" fmla="*/ 203079 w 1544199"/>
                <a:gd name="connsiteY6" fmla="*/ 141676 h 926536"/>
                <a:gd name="connsiteX7" fmla="*/ 370719 w 1544199"/>
                <a:gd name="connsiteY7" fmla="*/ 164536 h 926536"/>
                <a:gd name="connsiteX8" fmla="*/ 180219 w 1544199"/>
                <a:gd name="connsiteY8" fmla="*/ 202636 h 926536"/>
                <a:gd name="connsiteX9" fmla="*/ 332619 w 1544199"/>
                <a:gd name="connsiteY9" fmla="*/ 271216 h 926536"/>
                <a:gd name="connsiteX10" fmla="*/ 203079 w 1544199"/>
                <a:gd name="connsiteY10" fmla="*/ 263596 h 926536"/>
                <a:gd name="connsiteX11" fmla="*/ 355479 w 1544199"/>
                <a:gd name="connsiteY11" fmla="*/ 309316 h 926536"/>
                <a:gd name="connsiteX12" fmla="*/ 203079 w 1544199"/>
                <a:gd name="connsiteY12" fmla="*/ 324556 h 926536"/>
                <a:gd name="connsiteX13" fmla="*/ 363099 w 1544199"/>
                <a:gd name="connsiteY13" fmla="*/ 385516 h 926536"/>
                <a:gd name="connsiteX14" fmla="*/ 187839 w 1544199"/>
                <a:gd name="connsiteY14" fmla="*/ 385516 h 926536"/>
                <a:gd name="connsiteX15" fmla="*/ 347859 w 1544199"/>
                <a:gd name="connsiteY15" fmla="*/ 438856 h 926536"/>
                <a:gd name="connsiteX16" fmla="*/ 218319 w 1544199"/>
                <a:gd name="connsiteY16" fmla="*/ 446476 h 926536"/>
                <a:gd name="connsiteX17" fmla="*/ 340239 w 1544199"/>
                <a:gd name="connsiteY17" fmla="*/ 461716 h 926536"/>
                <a:gd name="connsiteX18" fmla="*/ 218319 w 1544199"/>
                <a:gd name="connsiteY18" fmla="*/ 499816 h 926536"/>
                <a:gd name="connsiteX19" fmla="*/ 332619 w 1544199"/>
                <a:gd name="connsiteY19" fmla="*/ 515056 h 926536"/>
                <a:gd name="connsiteX20" fmla="*/ 218319 w 1544199"/>
                <a:gd name="connsiteY20" fmla="*/ 545536 h 926536"/>
                <a:gd name="connsiteX21" fmla="*/ 347859 w 1544199"/>
                <a:gd name="connsiteY21" fmla="*/ 591256 h 926536"/>
                <a:gd name="connsiteX22" fmla="*/ 210699 w 1544199"/>
                <a:gd name="connsiteY22" fmla="*/ 614116 h 926536"/>
                <a:gd name="connsiteX23" fmla="*/ 355479 w 1544199"/>
                <a:gd name="connsiteY23" fmla="*/ 621736 h 926536"/>
                <a:gd name="connsiteX24" fmla="*/ 233559 w 1544199"/>
                <a:gd name="connsiteY24" fmla="*/ 675076 h 926536"/>
                <a:gd name="connsiteX25" fmla="*/ 378339 w 1544199"/>
                <a:gd name="connsiteY25" fmla="*/ 675076 h 926536"/>
                <a:gd name="connsiteX26" fmla="*/ 393579 w 1544199"/>
                <a:gd name="connsiteY26" fmla="*/ 728416 h 926536"/>
                <a:gd name="connsiteX27" fmla="*/ 454539 w 1544199"/>
                <a:gd name="connsiteY27" fmla="*/ 667456 h 926536"/>
                <a:gd name="connsiteX28" fmla="*/ 454539 w 1544199"/>
                <a:gd name="connsiteY28" fmla="*/ 743656 h 926536"/>
                <a:gd name="connsiteX29" fmla="*/ 500259 w 1544199"/>
                <a:gd name="connsiteY29" fmla="*/ 675076 h 926536"/>
                <a:gd name="connsiteX30" fmla="*/ 515499 w 1544199"/>
                <a:gd name="connsiteY30" fmla="*/ 758896 h 926536"/>
                <a:gd name="connsiteX31" fmla="*/ 545979 w 1544199"/>
                <a:gd name="connsiteY31" fmla="*/ 705556 h 926536"/>
                <a:gd name="connsiteX32" fmla="*/ 584079 w 1544199"/>
                <a:gd name="connsiteY32" fmla="*/ 743656 h 926536"/>
                <a:gd name="connsiteX33" fmla="*/ 591699 w 1544199"/>
                <a:gd name="connsiteY33" fmla="*/ 690316 h 926536"/>
                <a:gd name="connsiteX34" fmla="*/ 629799 w 1544199"/>
                <a:gd name="connsiteY34" fmla="*/ 774136 h 926536"/>
                <a:gd name="connsiteX35" fmla="*/ 675519 w 1544199"/>
                <a:gd name="connsiteY35" fmla="*/ 705556 h 926536"/>
                <a:gd name="connsiteX36" fmla="*/ 713619 w 1544199"/>
                <a:gd name="connsiteY36" fmla="*/ 781756 h 926536"/>
                <a:gd name="connsiteX37" fmla="*/ 744099 w 1544199"/>
                <a:gd name="connsiteY37" fmla="*/ 705556 h 926536"/>
                <a:gd name="connsiteX38" fmla="*/ 774579 w 1544199"/>
                <a:gd name="connsiteY38" fmla="*/ 789376 h 926536"/>
                <a:gd name="connsiteX39" fmla="*/ 805059 w 1544199"/>
                <a:gd name="connsiteY39" fmla="*/ 720796 h 926536"/>
                <a:gd name="connsiteX40" fmla="*/ 827919 w 1544199"/>
                <a:gd name="connsiteY40" fmla="*/ 789376 h 926536"/>
                <a:gd name="connsiteX41" fmla="*/ 896499 w 1544199"/>
                <a:gd name="connsiteY41" fmla="*/ 736036 h 926536"/>
                <a:gd name="connsiteX42" fmla="*/ 896499 w 1544199"/>
                <a:gd name="connsiteY42" fmla="*/ 736036 h 926536"/>
                <a:gd name="connsiteX43" fmla="*/ 942219 w 1544199"/>
                <a:gd name="connsiteY43" fmla="*/ 728416 h 926536"/>
                <a:gd name="connsiteX44" fmla="*/ 957459 w 1544199"/>
                <a:gd name="connsiteY44" fmla="*/ 789376 h 926536"/>
                <a:gd name="connsiteX45" fmla="*/ 995559 w 1544199"/>
                <a:gd name="connsiteY45" fmla="*/ 736036 h 926536"/>
                <a:gd name="connsiteX46" fmla="*/ 1056519 w 1544199"/>
                <a:gd name="connsiteY46" fmla="*/ 796996 h 926536"/>
                <a:gd name="connsiteX47" fmla="*/ 1048899 w 1544199"/>
                <a:gd name="connsiteY47" fmla="*/ 728416 h 926536"/>
                <a:gd name="connsiteX48" fmla="*/ 1048899 w 1544199"/>
                <a:gd name="connsiteY48" fmla="*/ 728416 h 926536"/>
                <a:gd name="connsiteX49" fmla="*/ 1132719 w 1544199"/>
                <a:gd name="connsiteY49" fmla="*/ 697936 h 926536"/>
                <a:gd name="connsiteX50" fmla="*/ 1018419 w 1544199"/>
                <a:gd name="connsiteY50" fmla="*/ 675076 h 926536"/>
                <a:gd name="connsiteX51" fmla="*/ 1155579 w 1544199"/>
                <a:gd name="connsiteY51" fmla="*/ 652216 h 926536"/>
                <a:gd name="connsiteX52" fmla="*/ 1033659 w 1544199"/>
                <a:gd name="connsiteY52" fmla="*/ 636976 h 926536"/>
                <a:gd name="connsiteX53" fmla="*/ 1140339 w 1544199"/>
                <a:gd name="connsiteY53" fmla="*/ 598876 h 926536"/>
                <a:gd name="connsiteX54" fmla="*/ 1041279 w 1544199"/>
                <a:gd name="connsiteY54" fmla="*/ 583636 h 926536"/>
                <a:gd name="connsiteX55" fmla="*/ 1170819 w 1544199"/>
                <a:gd name="connsiteY55" fmla="*/ 560776 h 926536"/>
                <a:gd name="connsiteX56" fmla="*/ 1026039 w 1544199"/>
                <a:gd name="connsiteY56" fmla="*/ 537916 h 926536"/>
                <a:gd name="connsiteX57" fmla="*/ 1201299 w 1544199"/>
                <a:gd name="connsiteY57" fmla="*/ 492196 h 926536"/>
                <a:gd name="connsiteX58" fmla="*/ 1071759 w 1544199"/>
                <a:gd name="connsiteY58" fmla="*/ 492196 h 926536"/>
                <a:gd name="connsiteX59" fmla="*/ 1155579 w 1544199"/>
                <a:gd name="connsiteY59" fmla="*/ 469336 h 926536"/>
                <a:gd name="connsiteX60" fmla="*/ 1041279 w 1544199"/>
                <a:gd name="connsiteY60" fmla="*/ 438856 h 926536"/>
                <a:gd name="connsiteX61" fmla="*/ 1140339 w 1544199"/>
                <a:gd name="connsiteY61" fmla="*/ 408376 h 926536"/>
                <a:gd name="connsiteX62" fmla="*/ 1048899 w 1544199"/>
                <a:gd name="connsiteY62" fmla="*/ 385516 h 926536"/>
                <a:gd name="connsiteX63" fmla="*/ 1147959 w 1544199"/>
                <a:gd name="connsiteY63" fmla="*/ 347416 h 926536"/>
                <a:gd name="connsiteX64" fmla="*/ 1048899 w 1544199"/>
                <a:gd name="connsiteY64" fmla="*/ 339796 h 926536"/>
                <a:gd name="connsiteX65" fmla="*/ 1163199 w 1544199"/>
                <a:gd name="connsiteY65" fmla="*/ 294076 h 926536"/>
                <a:gd name="connsiteX66" fmla="*/ 1056519 w 1544199"/>
                <a:gd name="connsiteY66" fmla="*/ 271216 h 926536"/>
                <a:gd name="connsiteX67" fmla="*/ 1178439 w 1544199"/>
                <a:gd name="connsiteY67" fmla="*/ 255976 h 926536"/>
                <a:gd name="connsiteX68" fmla="*/ 1048899 w 1544199"/>
                <a:gd name="connsiteY68" fmla="*/ 210256 h 926536"/>
                <a:gd name="connsiteX69" fmla="*/ 1178439 w 1544199"/>
                <a:gd name="connsiteY69" fmla="*/ 156916 h 926536"/>
                <a:gd name="connsiteX70" fmla="*/ 1079379 w 1544199"/>
                <a:gd name="connsiteY70" fmla="*/ 141676 h 926536"/>
                <a:gd name="connsiteX71" fmla="*/ 1193679 w 1544199"/>
                <a:gd name="connsiteY71" fmla="*/ 111196 h 926536"/>
                <a:gd name="connsiteX72" fmla="*/ 1064139 w 1544199"/>
                <a:gd name="connsiteY72" fmla="*/ 88336 h 926536"/>
                <a:gd name="connsiteX73" fmla="*/ 1178439 w 1544199"/>
                <a:gd name="connsiteY73" fmla="*/ 27376 h 926536"/>
                <a:gd name="connsiteX74" fmla="*/ 1544199 w 1544199"/>
                <a:gd name="connsiteY74" fmla="*/ 34996 h 926536"/>
                <a:gd name="connsiteX75" fmla="*/ 1544199 w 1544199"/>
                <a:gd name="connsiteY75" fmla="*/ 926536 h 926536"/>
                <a:gd name="connsiteX76" fmla="*/ 0 w 1544199"/>
                <a:gd name="connsiteY76" fmla="*/ 925894 h 926536"/>
                <a:gd name="connsiteX77" fmla="*/ 2480 w 1544199"/>
                <a:gd name="connsiteY77" fmla="*/ 0 h 926536"/>
                <a:gd name="connsiteX78" fmla="*/ 190318 w 1544199"/>
                <a:gd name="connsiteY78" fmla="*/ 4131 h 926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544199" h="926536">
                  <a:moveTo>
                    <a:pt x="190318" y="4131"/>
                  </a:moveTo>
                  <a:lnTo>
                    <a:pt x="370719" y="19756"/>
                  </a:lnTo>
                  <a:lnTo>
                    <a:pt x="248799" y="42616"/>
                  </a:lnTo>
                  <a:lnTo>
                    <a:pt x="317379" y="88336"/>
                  </a:lnTo>
                  <a:lnTo>
                    <a:pt x="195459" y="88336"/>
                  </a:lnTo>
                  <a:lnTo>
                    <a:pt x="355479" y="134056"/>
                  </a:lnTo>
                  <a:lnTo>
                    <a:pt x="203079" y="141676"/>
                  </a:lnTo>
                  <a:lnTo>
                    <a:pt x="370719" y="164536"/>
                  </a:lnTo>
                  <a:lnTo>
                    <a:pt x="180219" y="202636"/>
                  </a:lnTo>
                  <a:lnTo>
                    <a:pt x="332619" y="271216"/>
                  </a:lnTo>
                  <a:lnTo>
                    <a:pt x="203079" y="263596"/>
                  </a:lnTo>
                  <a:lnTo>
                    <a:pt x="355479" y="309316"/>
                  </a:lnTo>
                  <a:lnTo>
                    <a:pt x="203079" y="324556"/>
                  </a:lnTo>
                  <a:lnTo>
                    <a:pt x="363099" y="385516"/>
                  </a:lnTo>
                  <a:lnTo>
                    <a:pt x="187839" y="385516"/>
                  </a:lnTo>
                  <a:lnTo>
                    <a:pt x="347859" y="438856"/>
                  </a:lnTo>
                  <a:lnTo>
                    <a:pt x="218319" y="446476"/>
                  </a:lnTo>
                  <a:lnTo>
                    <a:pt x="340239" y="461716"/>
                  </a:lnTo>
                  <a:lnTo>
                    <a:pt x="218319" y="499816"/>
                  </a:lnTo>
                  <a:lnTo>
                    <a:pt x="332619" y="515056"/>
                  </a:lnTo>
                  <a:lnTo>
                    <a:pt x="218319" y="545536"/>
                  </a:lnTo>
                  <a:lnTo>
                    <a:pt x="347859" y="591256"/>
                  </a:lnTo>
                  <a:lnTo>
                    <a:pt x="210699" y="614116"/>
                  </a:lnTo>
                  <a:lnTo>
                    <a:pt x="355479" y="621736"/>
                  </a:lnTo>
                  <a:lnTo>
                    <a:pt x="233559" y="675076"/>
                  </a:lnTo>
                  <a:lnTo>
                    <a:pt x="378339" y="675076"/>
                  </a:lnTo>
                  <a:lnTo>
                    <a:pt x="393579" y="728416"/>
                  </a:lnTo>
                  <a:lnTo>
                    <a:pt x="454539" y="667456"/>
                  </a:lnTo>
                  <a:lnTo>
                    <a:pt x="454539" y="743656"/>
                  </a:lnTo>
                  <a:lnTo>
                    <a:pt x="500259" y="675076"/>
                  </a:lnTo>
                  <a:lnTo>
                    <a:pt x="515499" y="758896"/>
                  </a:lnTo>
                  <a:lnTo>
                    <a:pt x="545979" y="705556"/>
                  </a:lnTo>
                  <a:lnTo>
                    <a:pt x="584079" y="743656"/>
                  </a:lnTo>
                  <a:lnTo>
                    <a:pt x="591699" y="690316"/>
                  </a:lnTo>
                  <a:lnTo>
                    <a:pt x="629799" y="774136"/>
                  </a:lnTo>
                  <a:lnTo>
                    <a:pt x="675519" y="705556"/>
                  </a:lnTo>
                  <a:lnTo>
                    <a:pt x="713619" y="781756"/>
                  </a:lnTo>
                  <a:lnTo>
                    <a:pt x="744099" y="705556"/>
                  </a:lnTo>
                  <a:lnTo>
                    <a:pt x="774579" y="789376"/>
                  </a:lnTo>
                  <a:lnTo>
                    <a:pt x="805059" y="720796"/>
                  </a:lnTo>
                  <a:lnTo>
                    <a:pt x="827919" y="789376"/>
                  </a:lnTo>
                  <a:lnTo>
                    <a:pt x="896499" y="736036"/>
                  </a:lnTo>
                  <a:lnTo>
                    <a:pt x="896499" y="736036"/>
                  </a:lnTo>
                  <a:lnTo>
                    <a:pt x="942219" y="728416"/>
                  </a:lnTo>
                  <a:lnTo>
                    <a:pt x="957459" y="789376"/>
                  </a:lnTo>
                  <a:lnTo>
                    <a:pt x="995559" y="736036"/>
                  </a:lnTo>
                  <a:lnTo>
                    <a:pt x="1056519" y="796996"/>
                  </a:lnTo>
                  <a:lnTo>
                    <a:pt x="1048899" y="728416"/>
                  </a:lnTo>
                  <a:lnTo>
                    <a:pt x="1048899" y="728416"/>
                  </a:lnTo>
                  <a:lnTo>
                    <a:pt x="1132719" y="697936"/>
                  </a:lnTo>
                  <a:lnTo>
                    <a:pt x="1018419" y="675076"/>
                  </a:lnTo>
                  <a:lnTo>
                    <a:pt x="1155579" y="652216"/>
                  </a:lnTo>
                  <a:lnTo>
                    <a:pt x="1033659" y="636976"/>
                  </a:lnTo>
                  <a:lnTo>
                    <a:pt x="1140339" y="598876"/>
                  </a:lnTo>
                  <a:lnTo>
                    <a:pt x="1041279" y="583636"/>
                  </a:lnTo>
                  <a:lnTo>
                    <a:pt x="1170819" y="560776"/>
                  </a:lnTo>
                  <a:lnTo>
                    <a:pt x="1026039" y="537916"/>
                  </a:lnTo>
                  <a:lnTo>
                    <a:pt x="1201299" y="492196"/>
                  </a:lnTo>
                  <a:lnTo>
                    <a:pt x="1071759" y="492196"/>
                  </a:lnTo>
                  <a:lnTo>
                    <a:pt x="1155579" y="469336"/>
                  </a:lnTo>
                  <a:lnTo>
                    <a:pt x="1041279" y="438856"/>
                  </a:lnTo>
                  <a:lnTo>
                    <a:pt x="1140339" y="408376"/>
                  </a:lnTo>
                  <a:lnTo>
                    <a:pt x="1048899" y="385516"/>
                  </a:lnTo>
                  <a:lnTo>
                    <a:pt x="1147959" y="347416"/>
                  </a:lnTo>
                  <a:lnTo>
                    <a:pt x="1048899" y="339796"/>
                  </a:lnTo>
                  <a:lnTo>
                    <a:pt x="1163199" y="294076"/>
                  </a:lnTo>
                  <a:lnTo>
                    <a:pt x="1056519" y="271216"/>
                  </a:lnTo>
                  <a:lnTo>
                    <a:pt x="1178439" y="255976"/>
                  </a:lnTo>
                  <a:lnTo>
                    <a:pt x="1048899" y="210256"/>
                  </a:lnTo>
                  <a:lnTo>
                    <a:pt x="1178439" y="156916"/>
                  </a:lnTo>
                  <a:lnTo>
                    <a:pt x="1079379" y="141676"/>
                  </a:lnTo>
                  <a:lnTo>
                    <a:pt x="1193679" y="111196"/>
                  </a:lnTo>
                  <a:lnTo>
                    <a:pt x="1064139" y="88336"/>
                  </a:lnTo>
                  <a:lnTo>
                    <a:pt x="1178439" y="27376"/>
                  </a:lnTo>
                  <a:lnTo>
                    <a:pt x="1544199" y="34996"/>
                  </a:lnTo>
                  <a:lnTo>
                    <a:pt x="1544199" y="926536"/>
                  </a:lnTo>
                  <a:lnTo>
                    <a:pt x="0" y="925894"/>
                  </a:lnTo>
                  <a:cubicBezTo>
                    <a:pt x="827" y="617263"/>
                    <a:pt x="1653" y="308631"/>
                    <a:pt x="2480" y="0"/>
                  </a:cubicBezTo>
                  <a:lnTo>
                    <a:pt x="190318" y="4131"/>
                  </a:lnTo>
                  <a:close/>
                </a:path>
              </a:pathLst>
            </a:cu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44" name="Rectangle 18443"/>
            <p:cNvSpPr/>
            <p:nvPr/>
          </p:nvSpPr>
          <p:spPr>
            <a:xfrm>
              <a:off x="1066468" y="1412776"/>
              <a:ext cx="648072" cy="1584176"/>
            </a:xfrm>
            <a:prstGeom prst="rect">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445" name="Éclair 18444"/>
            <p:cNvSpPr/>
            <p:nvPr/>
          </p:nvSpPr>
          <p:spPr>
            <a:xfrm rot="9690504">
              <a:off x="1760097" y="1729375"/>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Éclair 85"/>
            <p:cNvSpPr/>
            <p:nvPr/>
          </p:nvSpPr>
          <p:spPr>
            <a:xfrm rot="9902851">
              <a:off x="1728614" y="2190106"/>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Éclair 86"/>
            <p:cNvSpPr/>
            <p:nvPr/>
          </p:nvSpPr>
          <p:spPr>
            <a:xfrm rot="16395040">
              <a:off x="823493" y="2095654"/>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Éclair 87"/>
            <p:cNvSpPr/>
            <p:nvPr/>
          </p:nvSpPr>
          <p:spPr>
            <a:xfrm rot="16623924">
              <a:off x="807724" y="1742253"/>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Éclair 88"/>
            <p:cNvSpPr/>
            <p:nvPr/>
          </p:nvSpPr>
          <p:spPr>
            <a:xfrm rot="9902851">
              <a:off x="1728613" y="2635066"/>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Éclair 89"/>
            <p:cNvSpPr/>
            <p:nvPr/>
          </p:nvSpPr>
          <p:spPr>
            <a:xfrm rot="16395040">
              <a:off x="833993" y="2767289"/>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Éclair 90"/>
            <p:cNvSpPr/>
            <p:nvPr/>
          </p:nvSpPr>
          <p:spPr>
            <a:xfrm rot="9902851">
              <a:off x="1437231" y="3008417"/>
              <a:ext cx="216024" cy="216024"/>
            </a:xfrm>
            <a:prstGeom prst="lightningBol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8456" name="Groupe 18455"/>
          <p:cNvGrpSpPr/>
          <p:nvPr>
            <p:custDataLst>
              <p:tags r:id="rId4"/>
            </p:custDataLst>
          </p:nvPr>
        </p:nvGrpSpPr>
        <p:grpSpPr>
          <a:xfrm>
            <a:off x="3275440" y="2964090"/>
            <a:ext cx="697627" cy="1617201"/>
            <a:chOff x="1460416" y="3815529"/>
            <a:chExt cx="697627" cy="1617201"/>
          </a:xfrm>
        </p:grpSpPr>
        <p:cxnSp>
          <p:nvCxnSpPr>
            <p:cNvPr id="18447" name="Connecteur droit 18446"/>
            <p:cNvCxnSpPr/>
            <p:nvPr/>
          </p:nvCxnSpPr>
          <p:spPr>
            <a:xfrm flipH="1">
              <a:off x="1689162" y="3861048"/>
              <a:ext cx="10139" cy="1296144"/>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Connecteur droit 93"/>
            <p:cNvCxnSpPr/>
            <p:nvPr/>
          </p:nvCxnSpPr>
          <p:spPr>
            <a:xfrm>
              <a:off x="1857940" y="3815529"/>
              <a:ext cx="1340" cy="1350831"/>
            </a:xfrm>
            <a:prstGeom prst="line">
              <a:avLst/>
            </a:prstGeom>
          </p:spPr>
          <p:style>
            <a:lnRef idx="1">
              <a:schemeClr val="accent1"/>
            </a:lnRef>
            <a:fillRef idx="0">
              <a:schemeClr val="accent1"/>
            </a:fillRef>
            <a:effectRef idx="0">
              <a:schemeClr val="accent1"/>
            </a:effectRef>
            <a:fontRef idx="minor">
              <a:schemeClr val="tx1"/>
            </a:fontRef>
          </p:style>
        </p:cxnSp>
        <p:sp>
          <p:nvSpPr>
            <p:cNvPr id="18451" name="ZoneTexte 18450"/>
            <p:cNvSpPr txBox="1"/>
            <p:nvPr/>
          </p:nvSpPr>
          <p:spPr>
            <a:xfrm>
              <a:off x="1460416" y="5124953"/>
              <a:ext cx="697627" cy="307777"/>
            </a:xfrm>
            <a:prstGeom prst="rect">
              <a:avLst/>
            </a:prstGeom>
            <a:noFill/>
          </p:spPr>
          <p:txBody>
            <a:bodyPr wrap="none" rtlCol="0">
              <a:spAutoFit/>
            </a:bodyPr>
            <a:lstStyle/>
            <a:p>
              <a:r>
                <a:rPr lang="fr-FR" sz="1400" dirty="0" smtClean="0"/>
                <a:t>DME/2</a:t>
              </a:r>
              <a:endParaRPr lang="fr-FR" sz="1400" dirty="0"/>
            </a:p>
          </p:txBody>
        </p:sp>
        <p:cxnSp>
          <p:nvCxnSpPr>
            <p:cNvPr id="18453" name="Connecteur droit avec flèche 18452"/>
            <p:cNvCxnSpPr/>
            <p:nvPr/>
          </p:nvCxnSpPr>
          <p:spPr>
            <a:xfrm>
              <a:off x="1699301" y="5013176"/>
              <a:ext cx="159979" cy="0"/>
            </a:xfrm>
            <a:prstGeom prst="straightConnector1">
              <a:avLst/>
            </a:prstGeom>
            <a:ln>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grpSp>
        <p:nvGrpSpPr>
          <p:cNvPr id="18457" name="Groupe 18456"/>
          <p:cNvGrpSpPr/>
          <p:nvPr>
            <p:custDataLst>
              <p:tags r:id="rId5"/>
            </p:custDataLst>
          </p:nvPr>
        </p:nvGrpSpPr>
        <p:grpSpPr>
          <a:xfrm>
            <a:off x="3451474" y="1215967"/>
            <a:ext cx="619080" cy="2097478"/>
            <a:chOff x="1644070" y="1412776"/>
            <a:chExt cx="619080" cy="2097478"/>
          </a:xfrm>
        </p:grpSpPr>
        <p:cxnSp>
          <p:nvCxnSpPr>
            <p:cNvPr id="101" name="Connecteur droit 100"/>
            <p:cNvCxnSpPr/>
            <p:nvPr/>
          </p:nvCxnSpPr>
          <p:spPr>
            <a:xfrm flipH="1">
              <a:off x="1689162" y="1668327"/>
              <a:ext cx="10139" cy="12961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Connecteur droit 101"/>
            <p:cNvCxnSpPr/>
            <p:nvPr/>
          </p:nvCxnSpPr>
          <p:spPr>
            <a:xfrm flipH="1">
              <a:off x="2121784" y="1662217"/>
              <a:ext cx="1944" cy="1848037"/>
            </a:xfrm>
            <a:prstGeom prst="line">
              <a:avLst/>
            </a:prstGeom>
          </p:spPr>
          <p:style>
            <a:lnRef idx="1">
              <a:schemeClr val="accent1"/>
            </a:lnRef>
            <a:fillRef idx="0">
              <a:schemeClr val="accent1"/>
            </a:fillRef>
            <a:effectRef idx="0">
              <a:schemeClr val="accent1"/>
            </a:effectRef>
            <a:fontRef idx="minor">
              <a:schemeClr val="tx1"/>
            </a:fontRef>
          </p:style>
        </p:cxnSp>
        <p:sp>
          <p:nvSpPr>
            <p:cNvPr id="103" name="ZoneTexte 102"/>
            <p:cNvSpPr txBox="1"/>
            <p:nvPr/>
          </p:nvSpPr>
          <p:spPr>
            <a:xfrm>
              <a:off x="1644070" y="1412776"/>
              <a:ext cx="619080" cy="307777"/>
            </a:xfrm>
            <a:prstGeom prst="rect">
              <a:avLst/>
            </a:prstGeom>
            <a:noFill/>
          </p:spPr>
          <p:txBody>
            <a:bodyPr wrap="none" rtlCol="0">
              <a:spAutoFit/>
            </a:bodyPr>
            <a:lstStyle/>
            <a:p>
              <a:r>
                <a:rPr lang="fr-FR" sz="1400" dirty="0" smtClean="0"/>
                <a:t>DLE/2</a:t>
              </a:r>
              <a:endParaRPr lang="fr-FR" sz="1400" dirty="0"/>
            </a:p>
          </p:txBody>
        </p:sp>
        <p:cxnSp>
          <p:nvCxnSpPr>
            <p:cNvPr id="104" name="Connecteur droit avec flèche 103"/>
            <p:cNvCxnSpPr/>
            <p:nvPr/>
          </p:nvCxnSpPr>
          <p:spPr>
            <a:xfrm>
              <a:off x="1699300" y="1916832"/>
              <a:ext cx="422484" cy="0"/>
            </a:xfrm>
            <a:prstGeom prst="straightConnector1">
              <a:avLst/>
            </a:prstGeom>
            <a:ln>
              <a:headEnd type="arrow" w="med" len="sm"/>
              <a:tailEnd type="arrow" w="med" len="sm"/>
            </a:ln>
          </p:spPr>
          <p:style>
            <a:lnRef idx="1">
              <a:schemeClr val="accent1"/>
            </a:lnRef>
            <a:fillRef idx="0">
              <a:schemeClr val="accent1"/>
            </a:fillRef>
            <a:effectRef idx="0">
              <a:schemeClr val="accent1"/>
            </a:effectRef>
            <a:fontRef idx="minor">
              <a:schemeClr val="tx1"/>
            </a:fontRef>
          </p:style>
        </p:cxnSp>
      </p:grpSp>
      <p:sp>
        <p:nvSpPr>
          <p:cNvPr id="109" name="Rectangle 108"/>
          <p:cNvSpPr/>
          <p:nvPr>
            <p:custDataLst>
              <p:tags r:id="rId6"/>
            </p:custDataLst>
          </p:nvPr>
        </p:nvSpPr>
        <p:spPr>
          <a:xfrm>
            <a:off x="132806" y="4263233"/>
            <a:ext cx="3011978" cy="307777"/>
          </a:xfrm>
          <a:prstGeom prst="rect">
            <a:avLst/>
          </a:prstGeom>
        </p:spPr>
        <p:txBody>
          <a:bodyPr wrap="none">
            <a:spAutoFit/>
          </a:bodyPr>
          <a:lstStyle/>
          <a:p>
            <a:pPr algn="just"/>
            <a:r>
              <a:rPr lang="fr-FR" sz="1400" i="1" dirty="0" smtClean="0">
                <a:sym typeface="Wingdings" panose="05000000000000000000" pitchFamily="2" charset="2"/>
              </a:rPr>
              <a:t>DME : Distance mesurable d’étincelage</a:t>
            </a:r>
            <a:endParaRPr lang="fr-FR" sz="1400" i="1" dirty="0">
              <a:sym typeface="Wingdings" panose="05000000000000000000" pitchFamily="2" charset="2"/>
            </a:endParaRPr>
          </a:p>
        </p:txBody>
      </p:sp>
      <p:sp>
        <p:nvSpPr>
          <p:cNvPr id="110" name="Rectangle 109"/>
          <p:cNvSpPr/>
          <p:nvPr>
            <p:custDataLst>
              <p:tags r:id="rId7"/>
            </p:custDataLst>
          </p:nvPr>
        </p:nvSpPr>
        <p:spPr>
          <a:xfrm>
            <a:off x="132806" y="1473081"/>
            <a:ext cx="2580450" cy="307777"/>
          </a:xfrm>
          <a:prstGeom prst="rect">
            <a:avLst/>
          </a:prstGeom>
        </p:spPr>
        <p:txBody>
          <a:bodyPr wrap="none">
            <a:spAutoFit/>
          </a:bodyPr>
          <a:lstStyle/>
          <a:p>
            <a:pPr algn="just"/>
            <a:r>
              <a:rPr lang="fr-FR" sz="1400" i="1" dirty="0" smtClean="0">
                <a:sym typeface="Wingdings" panose="05000000000000000000" pitchFamily="2" charset="2"/>
              </a:rPr>
              <a:t>DLE : Distance limite d’étincelage</a:t>
            </a:r>
            <a:endParaRPr lang="fr-FR" sz="1400" i="1" dirty="0">
              <a:sym typeface="Wingdings" panose="05000000000000000000" pitchFamily="2" charset="2"/>
            </a:endParaRPr>
          </a:p>
        </p:txBody>
      </p:sp>
      <p:sp>
        <p:nvSpPr>
          <p:cNvPr id="130" name="Rectangle 129"/>
          <p:cNvSpPr/>
          <p:nvPr>
            <p:custDataLst>
              <p:tags r:id="rId8"/>
            </p:custDataLst>
          </p:nvPr>
        </p:nvSpPr>
        <p:spPr>
          <a:xfrm>
            <a:off x="133784" y="4848089"/>
            <a:ext cx="2941446" cy="523220"/>
          </a:xfrm>
          <a:prstGeom prst="rect">
            <a:avLst/>
          </a:prstGeom>
        </p:spPr>
        <p:txBody>
          <a:bodyPr wrap="none">
            <a:spAutoFit/>
          </a:bodyPr>
          <a:lstStyle/>
          <a:p>
            <a:pPr algn="just"/>
            <a:r>
              <a:rPr lang="fr-FR" sz="1400" b="1" i="1" dirty="0" smtClean="0">
                <a:sym typeface="Wingdings" panose="05000000000000000000" pitchFamily="2" charset="2"/>
              </a:rPr>
              <a:t>Sécurité pour la finition fixée à DLE/4</a:t>
            </a:r>
          </a:p>
          <a:p>
            <a:pPr algn="just"/>
            <a:r>
              <a:rPr lang="fr-FR" sz="1400" b="1" i="1" dirty="0" smtClean="0">
                <a:sym typeface="Wingdings" panose="05000000000000000000" pitchFamily="2" charset="2"/>
              </a:rPr>
              <a:t>(surépaisseur pour finition)</a:t>
            </a:r>
            <a:endParaRPr lang="fr-FR" sz="1400" b="1" i="1" dirty="0">
              <a:sym typeface="Wingdings" panose="05000000000000000000" pitchFamily="2" charset="2"/>
            </a:endParaRPr>
          </a:p>
        </p:txBody>
      </p:sp>
      <p:sp>
        <p:nvSpPr>
          <p:cNvPr id="131" name="Rectangle 130"/>
          <p:cNvSpPr/>
          <p:nvPr>
            <p:custDataLst>
              <p:tags r:id="rId9"/>
            </p:custDataLst>
          </p:nvPr>
        </p:nvSpPr>
        <p:spPr>
          <a:xfrm>
            <a:off x="132806" y="5515747"/>
            <a:ext cx="4511202" cy="738664"/>
          </a:xfrm>
          <a:prstGeom prst="rect">
            <a:avLst/>
          </a:prstGeom>
        </p:spPr>
        <p:txBody>
          <a:bodyPr wrap="square">
            <a:spAutoFit/>
          </a:bodyPr>
          <a:lstStyle/>
          <a:p>
            <a:pPr>
              <a:tabLst>
                <a:tab pos="1882775" algn="l"/>
              </a:tabLst>
            </a:pPr>
            <a:r>
              <a:rPr lang="fr-FR" sz="1400" b="1" dirty="0" smtClean="0">
                <a:sym typeface="Wingdings" panose="05000000000000000000" pitchFamily="2" charset="2"/>
              </a:rPr>
              <a:t>Dimension de l’électrode 	= </a:t>
            </a:r>
            <a:r>
              <a:rPr lang="fr-FR" sz="1400" b="1" dirty="0" err="1" smtClean="0">
                <a:sym typeface="Wingdings" panose="05000000000000000000" pitchFamily="2" charset="2"/>
              </a:rPr>
              <a:t>dim</a:t>
            </a:r>
            <a:r>
              <a:rPr lang="fr-FR" sz="1400" b="1" dirty="0" smtClean="0">
                <a:sym typeface="Wingdings" panose="05000000000000000000" pitchFamily="2" charset="2"/>
              </a:rPr>
              <a:t> trou - DLE - 2 x Sécurité</a:t>
            </a:r>
          </a:p>
          <a:p>
            <a:pPr>
              <a:tabLst>
                <a:tab pos="1882775" algn="l"/>
              </a:tabLst>
            </a:pPr>
            <a:r>
              <a:rPr lang="fr-FR" sz="1400" b="1" dirty="0">
                <a:sym typeface="Wingdings" panose="05000000000000000000" pitchFamily="2" charset="2"/>
              </a:rPr>
              <a:t>	</a:t>
            </a:r>
            <a:r>
              <a:rPr lang="fr-FR" sz="1400" dirty="0" smtClean="0">
                <a:sym typeface="Wingdings" panose="05000000000000000000" pitchFamily="2" charset="2"/>
              </a:rPr>
              <a:t>=  16 - 0,595 – 2 x 0,595/4</a:t>
            </a:r>
          </a:p>
          <a:p>
            <a:pPr>
              <a:tabLst>
                <a:tab pos="1882775" algn="l"/>
              </a:tabLst>
            </a:pPr>
            <a:r>
              <a:rPr lang="fr-FR" sz="1400" b="1" dirty="0">
                <a:sym typeface="Wingdings" panose="05000000000000000000" pitchFamily="2" charset="2"/>
              </a:rPr>
              <a:t>	</a:t>
            </a:r>
            <a:r>
              <a:rPr lang="fr-FR" sz="1400" b="1" dirty="0" smtClean="0">
                <a:sym typeface="Wingdings" panose="05000000000000000000" pitchFamily="2" charset="2"/>
              </a:rPr>
              <a:t>= 15, 11 mm</a:t>
            </a:r>
            <a:endParaRPr lang="fr-FR" sz="1400" b="1" dirty="0">
              <a:sym typeface="Wingdings" panose="05000000000000000000" pitchFamily="2" charset="2"/>
            </a:endParaRPr>
          </a:p>
        </p:txBody>
      </p:sp>
      <p:sp>
        <p:nvSpPr>
          <p:cNvPr id="132" name="Rectangle 131"/>
          <p:cNvSpPr/>
          <p:nvPr>
            <p:custDataLst>
              <p:tags r:id="rId10"/>
            </p:custDataLst>
          </p:nvPr>
        </p:nvSpPr>
        <p:spPr>
          <a:xfrm>
            <a:off x="132806" y="6350304"/>
            <a:ext cx="4204101" cy="307777"/>
          </a:xfrm>
          <a:prstGeom prst="rect">
            <a:avLst/>
          </a:prstGeom>
        </p:spPr>
        <p:txBody>
          <a:bodyPr wrap="square">
            <a:spAutoFit/>
          </a:bodyPr>
          <a:lstStyle/>
          <a:p>
            <a:pPr>
              <a:tabLst>
                <a:tab pos="1882775" algn="l"/>
              </a:tabLst>
            </a:pPr>
            <a:r>
              <a:rPr lang="fr-FR" sz="1400" dirty="0" smtClean="0">
                <a:sym typeface="Wingdings" panose="05000000000000000000" pitchFamily="2" charset="2"/>
              </a:rPr>
              <a:t>Rem : l’intensité de doit pas dépasser 15 A/cm² !</a:t>
            </a:r>
            <a:endParaRPr lang="fr-FR" sz="1400" dirty="0">
              <a:sym typeface="Wingdings" panose="05000000000000000000" pitchFamily="2" charset="2"/>
            </a:endParaRPr>
          </a:p>
        </p:txBody>
      </p:sp>
      <p:cxnSp>
        <p:nvCxnSpPr>
          <p:cNvPr id="3" name="Connecteur droit 2"/>
          <p:cNvCxnSpPr/>
          <p:nvPr>
            <p:custDataLst>
              <p:tags r:id="rId11"/>
            </p:custDataLst>
          </p:nvPr>
        </p:nvCxnSpPr>
        <p:spPr>
          <a:xfrm>
            <a:off x="4716016" y="1052736"/>
            <a:ext cx="72008" cy="5400600"/>
          </a:xfrm>
          <a:prstGeom prst="line">
            <a:avLst/>
          </a:prstGeom>
        </p:spPr>
        <p:style>
          <a:lnRef idx="1">
            <a:schemeClr val="accent1"/>
          </a:lnRef>
          <a:fillRef idx="0">
            <a:schemeClr val="accent1"/>
          </a:fillRef>
          <a:effectRef idx="0">
            <a:schemeClr val="accent1"/>
          </a:effectRef>
          <a:fontRef idx="minor">
            <a:schemeClr val="tx1"/>
          </a:fontRef>
        </p:style>
      </p:cxnSp>
      <p:sp>
        <p:nvSpPr>
          <p:cNvPr id="43" name="Rectangle 42"/>
          <p:cNvSpPr/>
          <p:nvPr>
            <p:custDataLst>
              <p:tags r:id="rId12"/>
            </p:custDataLst>
          </p:nvPr>
        </p:nvSpPr>
        <p:spPr>
          <a:xfrm>
            <a:off x="4860087" y="1037757"/>
            <a:ext cx="4176409" cy="523220"/>
          </a:xfrm>
          <a:prstGeom prst="rect">
            <a:avLst/>
          </a:prstGeom>
        </p:spPr>
        <p:txBody>
          <a:bodyPr wrap="square">
            <a:spAutoFit/>
          </a:bodyPr>
          <a:lstStyle/>
          <a:p>
            <a:r>
              <a:rPr lang="fr-FR" sz="1400" dirty="0" smtClean="0">
                <a:sym typeface="Wingdings" panose="05000000000000000000" pitchFamily="2" charset="2"/>
              </a:rPr>
              <a:t>Après l’ébauche, </a:t>
            </a:r>
            <a:r>
              <a:rPr lang="fr-FR" sz="1400" b="1" dirty="0" smtClean="0">
                <a:sym typeface="Wingdings" panose="05000000000000000000" pitchFamily="2" charset="2"/>
              </a:rPr>
              <a:t>la cote mesurable est égale à la dimension de l’électrode + DME</a:t>
            </a:r>
            <a:r>
              <a:rPr lang="fr-FR" sz="1400" dirty="0" smtClean="0">
                <a:sym typeface="Wingdings" panose="05000000000000000000" pitchFamily="2" charset="2"/>
              </a:rPr>
              <a:t>, soit 15,58 </a:t>
            </a:r>
            <a:r>
              <a:rPr lang="fr-FR" sz="1400" dirty="0" err="1" smtClean="0">
                <a:sym typeface="Wingdings" panose="05000000000000000000" pitchFamily="2" charset="2"/>
              </a:rPr>
              <a:t>mm.</a:t>
            </a:r>
            <a:endParaRPr lang="fr-FR" sz="1400" dirty="0">
              <a:sym typeface="Wingdings" panose="05000000000000000000" pitchFamily="2" charset="2"/>
            </a:endParaRPr>
          </a:p>
        </p:txBody>
      </p:sp>
      <p:sp>
        <p:nvSpPr>
          <p:cNvPr id="44" name="Rectangle 43"/>
          <p:cNvSpPr/>
          <p:nvPr>
            <p:custDataLst>
              <p:tags r:id="rId13"/>
            </p:custDataLst>
          </p:nvPr>
        </p:nvSpPr>
        <p:spPr>
          <a:xfrm>
            <a:off x="4860087" y="2156478"/>
            <a:ext cx="4176409" cy="1169551"/>
          </a:xfrm>
          <a:prstGeom prst="rect">
            <a:avLst/>
          </a:prstGeom>
        </p:spPr>
        <p:txBody>
          <a:bodyPr wrap="square">
            <a:spAutoFit/>
          </a:bodyPr>
          <a:lstStyle/>
          <a:p>
            <a:r>
              <a:rPr lang="fr-FR" sz="1400" b="1" dirty="0" smtClean="0">
                <a:sym typeface="Wingdings" panose="05000000000000000000" pitchFamily="2" charset="2"/>
              </a:rPr>
              <a:t>Descente = profondeur – DLE/2 </a:t>
            </a:r>
            <a:r>
              <a:rPr lang="fr-FR" sz="1400" b="1" dirty="0">
                <a:sym typeface="Wingdings" panose="05000000000000000000" pitchFamily="2" charset="2"/>
              </a:rPr>
              <a:t>–</a:t>
            </a:r>
            <a:r>
              <a:rPr lang="fr-FR" sz="1400" b="1" dirty="0" smtClean="0">
                <a:sym typeface="Wingdings" panose="05000000000000000000" pitchFamily="2" charset="2"/>
              </a:rPr>
              <a:t> Sécu</a:t>
            </a:r>
          </a:p>
          <a:p>
            <a:pPr>
              <a:tabLst>
                <a:tab pos="717550" algn="l"/>
              </a:tabLst>
            </a:pPr>
            <a:r>
              <a:rPr lang="fr-FR" sz="1400" b="1" dirty="0">
                <a:sym typeface="Wingdings" panose="05000000000000000000" pitchFamily="2" charset="2"/>
              </a:rPr>
              <a:t>	</a:t>
            </a:r>
            <a:r>
              <a:rPr lang="fr-FR" sz="1400" dirty="0" smtClean="0">
                <a:sym typeface="Wingdings" panose="05000000000000000000" pitchFamily="2" charset="2"/>
              </a:rPr>
              <a:t>= 9,55 mm</a:t>
            </a:r>
          </a:p>
          <a:p>
            <a:pPr>
              <a:tabLst>
                <a:tab pos="717550" algn="l"/>
              </a:tabLst>
            </a:pPr>
            <a:endParaRPr lang="fr-FR" sz="1400" dirty="0" smtClean="0">
              <a:sym typeface="Wingdings" panose="05000000000000000000" pitchFamily="2" charset="2"/>
            </a:endParaRPr>
          </a:p>
          <a:p>
            <a:pPr>
              <a:tabLst>
                <a:tab pos="717550" algn="l"/>
                <a:tab pos="1344613" algn="l"/>
              </a:tabLst>
            </a:pPr>
            <a:r>
              <a:rPr lang="fr-FR" sz="1400" b="1" dirty="0" smtClean="0">
                <a:sym typeface="Wingdings" panose="05000000000000000000" pitchFamily="2" charset="2"/>
              </a:rPr>
              <a:t>Valeur mesurable 	= descente + DME / 2</a:t>
            </a:r>
          </a:p>
          <a:p>
            <a:pPr>
              <a:tabLst>
                <a:tab pos="1344613" algn="l"/>
              </a:tabLst>
            </a:pPr>
            <a:r>
              <a:rPr lang="fr-FR" sz="1400" dirty="0">
                <a:sym typeface="Wingdings" panose="05000000000000000000" pitchFamily="2" charset="2"/>
              </a:rPr>
              <a:t>	</a:t>
            </a:r>
            <a:r>
              <a:rPr lang="fr-FR" sz="1400" dirty="0" smtClean="0">
                <a:sym typeface="Wingdings" panose="05000000000000000000" pitchFamily="2" charset="2"/>
              </a:rPr>
              <a:t>= 9,785</a:t>
            </a:r>
            <a:endParaRPr lang="fr-FR" sz="1400" dirty="0">
              <a:sym typeface="Wingdings" panose="05000000000000000000" pitchFamily="2" charset="2"/>
            </a:endParaRPr>
          </a:p>
        </p:txBody>
      </p:sp>
      <p:sp>
        <p:nvSpPr>
          <p:cNvPr id="45" name="Rectangle 44"/>
          <p:cNvSpPr/>
          <p:nvPr>
            <p:custDataLst>
              <p:tags r:id="rId14"/>
            </p:custDataLst>
          </p:nvPr>
        </p:nvSpPr>
        <p:spPr>
          <a:xfrm>
            <a:off x="4846240" y="4047789"/>
            <a:ext cx="4204101" cy="954107"/>
          </a:xfrm>
          <a:prstGeom prst="rect">
            <a:avLst/>
          </a:prstGeom>
        </p:spPr>
        <p:txBody>
          <a:bodyPr wrap="square">
            <a:spAutoFit/>
          </a:bodyPr>
          <a:lstStyle/>
          <a:p>
            <a:pPr algn="just">
              <a:tabLst>
                <a:tab pos="1882775" algn="l"/>
              </a:tabLst>
            </a:pPr>
            <a:r>
              <a:rPr lang="fr-FR" sz="1400" dirty="0" smtClean="0">
                <a:sym typeface="Wingdings" panose="05000000000000000000" pitchFamily="2" charset="2"/>
              </a:rPr>
              <a:t>Rem :</a:t>
            </a:r>
          </a:p>
          <a:p>
            <a:pPr algn="just">
              <a:tabLst>
                <a:tab pos="1882775" algn="l"/>
              </a:tabLst>
            </a:pPr>
            <a:r>
              <a:rPr lang="fr-FR" sz="1400" dirty="0" smtClean="0">
                <a:sym typeface="Wingdings" panose="05000000000000000000" pitchFamily="2" charset="2"/>
              </a:rPr>
              <a:t>Il est possible de prendre une électrode de 15 mm et de réaliser une descente avec un mouvement d’excentration.</a:t>
            </a:r>
            <a:endParaRPr lang="fr-FR" sz="1400" dirty="0">
              <a:sym typeface="Wingdings" panose="05000000000000000000" pitchFamily="2" charset="2"/>
            </a:endParaRPr>
          </a:p>
        </p:txBody>
      </p:sp>
      <p:pic>
        <p:nvPicPr>
          <p:cNvPr id="2" name="Audio 1">
            <a:hlinkClick r:id="" action="ppaction://media"/>
          </p:cNvPr>
          <p:cNvPicPr>
            <a:picLocks noChangeAspect="1"/>
          </p:cNvPicPr>
          <p:nvPr>
            <a:audioFile r:link="rId16"/>
            <p:custDataLst>
              <p:tags r:id="rId17"/>
            </p:custDataLst>
            <p:extLst>
              <p:ext uri="{DAA4B4D4-6D71-4841-9C94-3DE7FCFB9230}">
                <p14:media xmlns:p14="http://schemas.microsoft.com/office/powerpoint/2010/main" r:embed="rId15"/>
              </p:ext>
            </p:extLst>
          </p:nvPr>
        </p:nvPicPr>
        <p:blipFill>
          <a:blip r:embed="rId20"/>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775450214"/>
      </p:ext>
    </p:extLst>
  </p:cSld>
  <p:clrMapOvr>
    <a:masterClrMapping/>
  </p:clrMapOvr>
  <mc:AlternateContent xmlns:mc="http://schemas.openxmlformats.org/markup-compatibility/2006" xmlns:p14="http://schemas.microsoft.com/office/powerpoint/2010/main">
    <mc:Choice Requires="p14">
      <p:transition spd="slow" p14:dur="2000" advTm="67388"/>
    </mc:Choice>
    <mc:Fallback xmlns="">
      <p:transition spd="slow" advTm="67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mod="1">
    <p:ext uri="{3A86A75C-4F4B-4683-9AE1-C65F6400EC91}">
      <p14:laserTraceLst xmlns:p14="http://schemas.microsoft.com/office/powerpoint/2010/main">
        <p14:tracePtLst>
          <p14:tracePt t="7339" x="4159250" y="6413500"/>
          <p14:tracePt t="7349" x="4229100" y="6299200"/>
          <p14:tracePt t="7354" x="4343400" y="6159500"/>
          <p14:tracePt t="7367" x="4438650" y="6032500"/>
          <p14:tracePt t="7384" x="4737100" y="5765800"/>
          <p14:tracePt t="7401" x="5010150" y="5473700"/>
          <p14:tracePt t="7417" x="5283200" y="5194300"/>
          <p14:tracePt t="7434" x="5461000" y="4946650"/>
          <p14:tracePt t="7451" x="5581650" y="4699000"/>
          <p14:tracePt t="7467" x="5708650" y="4394200"/>
          <p14:tracePt t="7484" x="5822950" y="4178300"/>
          <p14:tracePt t="7501" x="5848350" y="4057650"/>
          <p14:tracePt t="7518" x="5861050" y="3937000"/>
          <p14:tracePt t="7534" x="5873750" y="3810000"/>
          <p14:tracePt t="7551" x="5892800" y="3733800"/>
          <p14:tracePt t="7567" x="5905500" y="3689350"/>
          <p14:tracePt t="7584" x="5911850" y="3663950"/>
          <p14:tracePt t="7600" x="5911850" y="3651250"/>
          <p14:tracePt t="7763" x="5930900" y="3625850"/>
          <p14:tracePt t="7773" x="5956300" y="3587750"/>
          <p14:tracePt t="7784" x="6026150" y="3454400"/>
          <p14:tracePt t="7800" x="6064250" y="3321050"/>
          <p14:tracePt t="7817" x="6096000" y="3162300"/>
          <p14:tracePt t="7834" x="6127750" y="2978150"/>
          <p14:tracePt t="7850" x="6153150" y="2768600"/>
          <p14:tracePt t="7867" x="6197600" y="2501900"/>
          <p14:tracePt t="7884" x="6216650" y="2336800"/>
          <p14:tracePt t="7901" x="6235700" y="2165350"/>
          <p14:tracePt t="7917" x="6235700" y="2025650"/>
          <p14:tracePt t="7934" x="6242050" y="1905000"/>
          <p14:tracePt t="7951" x="6254750" y="1803400"/>
          <p14:tracePt t="7968" x="6273800" y="1689100"/>
          <p14:tracePt t="7984" x="6299200" y="1619250"/>
          <p14:tracePt t="8001" x="6311900" y="1574800"/>
          <p14:tracePt t="8018" x="6311900" y="1562100"/>
          <p14:tracePt t="8034" x="6311900" y="1555750"/>
          <p14:tracePt t="8107" x="6311900" y="1536700"/>
          <p14:tracePt t="8118" x="6305550" y="1517650"/>
          <p14:tracePt t="8124" x="6292850" y="1485900"/>
          <p14:tracePt t="8135" x="6286500" y="1460500"/>
          <p14:tracePt t="8151" x="6267450" y="1428750"/>
          <p14:tracePt t="8168" x="6254750" y="1397000"/>
          <p14:tracePt t="8184" x="6248400" y="1352550"/>
          <p14:tracePt t="8201" x="6242050" y="1346200"/>
          <p14:tracePt t="8217" x="6242050" y="1333500"/>
          <p14:tracePt t="8741" x="6248400" y="1333500"/>
          <p14:tracePt t="8866" x="6254750" y="1333500"/>
          <p14:tracePt t="8875" x="6261100" y="1333500"/>
          <p14:tracePt t="8884" x="6267450" y="1333500"/>
          <p14:tracePt t="8900" x="6273800" y="1333500"/>
          <p14:tracePt t="8918" x="6292850" y="1327150"/>
          <p14:tracePt t="8934" x="6305550" y="1327150"/>
          <p14:tracePt t="8951" x="6311900" y="1327150"/>
          <p14:tracePt t="8968" x="6337300" y="1327150"/>
          <p14:tracePt t="8984" x="6343650" y="1327150"/>
          <p14:tracePt t="9001" x="6362700" y="1327150"/>
          <p14:tracePt t="9019" x="6375400" y="1327150"/>
          <p14:tracePt t="9034" x="6400800" y="1314450"/>
          <p14:tracePt t="9050" x="6419850" y="1314450"/>
          <p14:tracePt t="9067" x="6451600" y="1314450"/>
          <p14:tracePt t="9084" x="6502400" y="1314450"/>
          <p14:tracePt t="9100" x="6559550" y="1314450"/>
          <p14:tracePt t="9121" x="6699250" y="1314450"/>
          <p14:tracePt t="9134" x="6769100" y="1314450"/>
          <p14:tracePt t="9151" x="6883400" y="1314450"/>
          <p14:tracePt t="9168" x="7029450" y="1314450"/>
          <p14:tracePt t="9184" x="7251700" y="1314450"/>
          <p14:tracePt t="9201" x="7416800" y="1314450"/>
          <p14:tracePt t="9218" x="7556500" y="1314450"/>
          <p14:tracePt t="9234" x="7683500" y="1314450"/>
          <p14:tracePt t="9251" x="7804150" y="1308100"/>
          <p14:tracePt t="9268" x="7886700" y="1301750"/>
          <p14:tracePt t="9284" x="7956550" y="1289050"/>
          <p14:tracePt t="9301" x="8007350" y="1282700"/>
          <p14:tracePt t="9304" x="8032750" y="1282700"/>
          <p14:tracePt t="9317" x="8070850" y="1282700"/>
          <p14:tracePt t="9334" x="8128000" y="1282700"/>
          <p14:tracePt t="9351" x="8223250" y="1282700"/>
          <p14:tracePt t="9371" x="8369300" y="1282700"/>
          <p14:tracePt t="9384" x="8439150" y="1270000"/>
          <p14:tracePt t="9401" x="8496300" y="1257300"/>
          <p14:tracePt t="9417" x="8534400" y="1250950"/>
          <p14:tracePt t="9434" x="8547100" y="1250950"/>
          <p14:tracePt t="9450" x="8553450" y="1250950"/>
          <p14:tracePt t="9467" x="8566150" y="1244600"/>
          <p14:tracePt t="9484" x="8578850" y="1238250"/>
          <p14:tracePt t="9501" x="8604250" y="1225550"/>
          <p14:tracePt t="9519" x="8616950" y="1225550"/>
          <p14:tracePt t="9534" x="8636000" y="1219200"/>
          <p14:tracePt t="9550" x="8648700" y="1212850"/>
          <p14:tracePt t="9567" x="8655050" y="1212850"/>
          <p14:tracePt t="10099" x="8661400" y="1212850"/>
          <p14:tracePt t="10119" x="8661400" y="1219200"/>
          <p14:tracePt t="10125" x="8655050" y="1219200"/>
          <p14:tracePt t="10134" x="8636000" y="1225550"/>
          <p14:tracePt t="10150" x="8616950" y="1231900"/>
          <p14:tracePt t="10167" x="8578850" y="1244600"/>
          <p14:tracePt t="10184" x="8528050" y="1257300"/>
          <p14:tracePt t="10200" x="8458200" y="1263650"/>
          <p14:tracePt t="10217" x="8388350" y="1282700"/>
          <p14:tracePt t="10234" x="8318500" y="1289050"/>
          <p14:tracePt t="10250" x="8229600" y="1301750"/>
          <p14:tracePt t="10269" x="8121650" y="1320800"/>
          <p14:tracePt t="10284" x="7994650" y="1358900"/>
          <p14:tracePt t="10301" x="7823200" y="1371600"/>
          <p14:tracePt t="10304" x="7727950" y="1397000"/>
          <p14:tracePt t="10317" x="7620000" y="1403350"/>
          <p14:tracePt t="10334" x="7423150" y="1435100"/>
          <p14:tracePt t="10350" x="7226300" y="1473200"/>
          <p14:tracePt t="10368" x="6927850" y="1524000"/>
          <p14:tracePt t="10384" x="6838950" y="1536700"/>
          <p14:tracePt t="10401" x="6610350" y="1581150"/>
          <p14:tracePt t="10417" x="6426200" y="1625600"/>
          <p14:tracePt t="10434" x="6223000" y="1689100"/>
          <p14:tracePt t="10451" x="6051550" y="1714500"/>
          <p14:tracePt t="10467" x="5899150" y="1739900"/>
          <p14:tracePt t="10484" x="5759450" y="1758950"/>
          <p14:tracePt t="10500" x="5664200" y="1771650"/>
          <p14:tracePt t="10519" x="5613400" y="1778000"/>
          <p14:tracePt t="10534" x="5581650" y="1778000"/>
          <p14:tracePt t="10551" x="5575300" y="1778000"/>
          <p14:tracePt t="10618" x="5568950" y="1778000"/>
          <p14:tracePt t="10633" x="5562600" y="1778000"/>
          <p14:tracePt t="10666" x="5556250" y="1778000"/>
          <p14:tracePt t="10675" x="5549900" y="1778000"/>
          <p14:tracePt t="10684" x="5530850" y="1765300"/>
          <p14:tracePt t="10700" x="5505450" y="1752600"/>
          <p14:tracePt t="10717" x="5473700" y="1720850"/>
          <p14:tracePt t="10734" x="5448300" y="1708150"/>
          <p14:tracePt t="10750" x="5422900" y="1689100"/>
          <p14:tracePt t="10769" x="5397500" y="1670050"/>
          <p14:tracePt t="10785" x="5391150" y="1670050"/>
          <p14:tracePt t="10801" x="5372100" y="1657350"/>
          <p14:tracePt t="10817" x="5365750" y="1651000"/>
          <p14:tracePt t="11115" x="5359400" y="1644650"/>
          <p14:tracePt t="11738" x="5359400" y="1638300"/>
          <p14:tracePt t="12139" x="5353050" y="1657350"/>
          <p14:tracePt t="12149" x="5314950" y="1695450"/>
          <p14:tracePt t="12153" x="5283200" y="1727200"/>
          <p14:tracePt t="12167" x="5232400" y="1765300"/>
          <p14:tracePt t="12184" x="5130800" y="1835150"/>
          <p14:tracePt t="12200" x="5022850" y="1898650"/>
          <p14:tracePt t="12217" x="4984750" y="1917700"/>
          <p14:tracePt t="12304" x="5029200" y="1905000"/>
          <p14:tracePt t="12317" x="5054600" y="1892300"/>
          <p14:tracePt t="12334" x="5149850" y="1873250"/>
          <p14:tracePt t="12351" x="5295900" y="1854200"/>
          <p14:tracePt t="12370" x="5575300" y="1816100"/>
          <p14:tracePt t="12385" x="5727700" y="1784350"/>
          <p14:tracePt t="12400" x="5848350" y="1784350"/>
          <p14:tracePt t="12417" x="5918200" y="1778000"/>
          <p14:tracePt t="12434" x="5943600" y="1778000"/>
          <p14:tracePt t="12451" x="5956300" y="1778000"/>
          <p14:tracePt t="12484" x="5956300" y="1771650"/>
          <p14:tracePt t="12505" x="5956300" y="1765300"/>
          <p14:tracePt t="12529" x="5956300" y="1758950"/>
          <p14:tracePt t="12537" x="5949950" y="1758950"/>
          <p14:tracePt t="12550" x="5943600" y="1752600"/>
          <p14:tracePt t="12568" x="5918200" y="1733550"/>
          <p14:tracePt t="12584" x="5899150" y="1714500"/>
          <p14:tracePt t="12600" x="5867400" y="1695450"/>
          <p14:tracePt t="12620" x="5835650" y="1682750"/>
          <p14:tracePt t="12634" x="5803900" y="1663700"/>
          <p14:tracePt t="12650" x="5746750" y="1631950"/>
          <p14:tracePt t="12667" x="5715000" y="1606550"/>
          <p14:tracePt t="12683" x="5689600" y="1587500"/>
          <p14:tracePt t="12700" x="5670550" y="1581150"/>
          <p14:tracePt t="12717" x="5657850" y="1574800"/>
          <p14:tracePt t="12733" x="5657850" y="1568450"/>
          <p14:tracePt t="12786" x="5651500" y="1562100"/>
          <p14:tracePt t="12817" x="5664200" y="1549400"/>
          <p14:tracePt t="12825" x="5708650" y="1536700"/>
          <p14:tracePt t="12834" x="5746750" y="1517650"/>
          <p14:tracePt t="12850" x="5867400" y="1485900"/>
          <p14:tracePt t="12870" x="6038850" y="1447800"/>
          <p14:tracePt t="12883" x="6337300" y="1409700"/>
          <p14:tracePt t="12900" x="6680200" y="1409700"/>
          <p14:tracePt t="12917" x="7010400" y="1403350"/>
          <p14:tracePt t="12934" x="7327900" y="1403350"/>
          <p14:tracePt t="12950" x="7524750" y="1403350"/>
          <p14:tracePt t="12967" x="7639050" y="1403350"/>
          <p14:tracePt t="12983" x="7670800" y="1403350"/>
          <p14:tracePt t="13091" x="7658100" y="1403350"/>
          <p14:tracePt t="13100" x="7632700" y="1403350"/>
          <p14:tracePt t="13107" x="7600950" y="1403350"/>
          <p14:tracePt t="13116" x="7562850" y="1403350"/>
          <p14:tracePt t="13133" x="7473950" y="1416050"/>
          <p14:tracePt t="13150" x="7385050" y="1435100"/>
          <p14:tracePt t="13167" x="7270750" y="1447800"/>
          <p14:tracePt t="13184" x="7042150" y="1466850"/>
          <p14:tracePt t="13200" x="6864350" y="1466850"/>
          <p14:tracePt t="13217" x="6680200" y="1466850"/>
          <p14:tracePt t="13234" x="6470650" y="1466850"/>
          <p14:tracePt t="13250" x="6286500" y="1466850"/>
          <p14:tracePt t="13271" x="6140450" y="1466850"/>
          <p14:tracePt t="13284" x="6038850" y="1466850"/>
          <p14:tracePt t="13300" x="6000750" y="1473200"/>
          <p14:tracePt t="13515" x="5994400" y="1473200"/>
          <p14:tracePt t="13527" x="5988050" y="1473200"/>
          <p14:tracePt t="13539" x="5981700" y="1473200"/>
          <p14:tracePt t="13550" x="5975350" y="1473200"/>
          <p14:tracePt t="13567" x="5937250" y="1479550"/>
          <p14:tracePt t="13585" x="5772150" y="1574800"/>
          <p14:tracePt t="13600" x="5568950" y="1695450"/>
          <p14:tracePt t="13620" x="5251450" y="1866900"/>
          <p14:tracePt t="13633" x="4895850" y="2082800"/>
          <p14:tracePt t="13650" x="4521200" y="2305050"/>
          <p14:tracePt t="13667" x="4197350" y="2501900"/>
          <p14:tracePt t="13683" x="3943350" y="2692400"/>
          <p14:tracePt t="13700" x="3727450" y="2876550"/>
          <p14:tracePt t="13717" x="3606800" y="2997200"/>
          <p14:tracePt t="13734" x="3505200" y="3117850"/>
          <p14:tracePt t="13750" x="3409950" y="3206750"/>
          <p14:tracePt t="13768" x="3314700" y="3295650"/>
          <p14:tracePt t="13784" x="3282950" y="3302000"/>
          <p14:tracePt t="13800" x="3251200" y="3314700"/>
          <p14:tracePt t="13817" x="3238500" y="3314700"/>
          <p14:tracePt t="13834" x="3225800" y="3314700"/>
          <p14:tracePt t="13850" x="3194050" y="3302000"/>
          <p14:tracePt t="13869" x="3149600" y="3270250"/>
          <p14:tracePt t="13883" x="3073400" y="3187700"/>
          <p14:tracePt t="13900" x="2971800" y="3105150"/>
          <p14:tracePt t="13917" x="2806700" y="2965450"/>
          <p14:tracePt t="13934" x="2641600" y="2832100"/>
          <p14:tracePt t="13950" x="2540000" y="2717800"/>
          <p14:tracePt t="13967" x="2470150" y="2603500"/>
          <p14:tracePt t="13984" x="2451100" y="2470150"/>
          <p14:tracePt t="14000" x="2457450" y="2393950"/>
          <p14:tracePt t="14020" x="2482850" y="2317750"/>
          <p14:tracePt t="14033" x="2495550" y="2292350"/>
          <p14:tracePt t="14050" x="2520950" y="2260600"/>
          <p14:tracePt t="14066" x="2540000" y="2241550"/>
          <p14:tracePt t="14083" x="2552700" y="2216150"/>
          <p14:tracePt t="14100" x="2559050" y="2203450"/>
          <p14:tracePt t="14121" x="2571750" y="2184400"/>
          <p14:tracePt t="14193" x="2578100" y="2209800"/>
          <p14:tracePt t="14201" x="2578100" y="2216150"/>
          <p14:tracePt t="14210" x="2578100" y="2241550"/>
          <p14:tracePt t="14217" x="2578100" y="2266950"/>
          <p14:tracePt t="14234" x="2584450" y="2362200"/>
          <p14:tracePt t="14250" x="2616200" y="2489200"/>
          <p14:tracePt t="14269" x="2635250" y="2597150"/>
          <p14:tracePt t="14285" x="2647950" y="2698750"/>
          <p14:tracePt t="14300" x="2647950" y="2806700"/>
          <p14:tracePt t="14306" x="2647950" y="2851150"/>
          <p14:tracePt t="14318" x="2647950" y="2901950"/>
          <p14:tracePt t="14334" x="2647950" y="2965450"/>
          <p14:tracePt t="14350" x="2647950" y="3003550"/>
          <p14:tracePt t="14370" x="2647950" y="3009900"/>
          <p14:tracePt t="14417" x="2647950" y="2978150"/>
          <p14:tracePt t="14426" x="2647950" y="2927350"/>
          <p14:tracePt t="14433" x="2654300" y="2882900"/>
          <p14:tracePt t="14450" x="2705100" y="2755900"/>
          <p14:tracePt t="14467" x="2787650" y="2590800"/>
          <p14:tracePt t="14483" x="2876550" y="2444750"/>
          <p14:tracePt t="14500" x="3003550" y="2305050"/>
          <p14:tracePt t="14519" x="3124200" y="2228850"/>
          <p14:tracePt t="14534" x="3270250" y="2159000"/>
          <p14:tracePt t="14550" x="3422650" y="2127250"/>
          <p14:tracePt t="14567" x="3562350" y="2114550"/>
          <p14:tracePt t="14584" x="3708400" y="2114550"/>
          <p14:tracePt t="14600" x="3771900" y="2114550"/>
          <p14:tracePt t="14617" x="3797300" y="2114550"/>
          <p14:tracePt t="14633" x="3803650" y="2114550"/>
          <p14:tracePt t="14715" x="3810000" y="2114550"/>
          <p14:tracePt t="14724" x="3816350" y="2120900"/>
          <p14:tracePt t="14734" x="3822700" y="2133600"/>
          <p14:tracePt t="14750" x="3854450" y="2203450"/>
          <p14:tracePt t="14770" x="3879850" y="2381250"/>
          <p14:tracePt t="14784" x="3879850" y="2501900"/>
          <p14:tracePt t="14800" x="3879850" y="2616200"/>
          <p14:tracePt t="14817" x="3879850" y="2667000"/>
          <p14:tracePt t="14833" x="3879850" y="2673350"/>
          <p14:tracePt t="14873" x="3892550" y="2673350"/>
          <p14:tracePt t="14883" x="3924300" y="2647950"/>
          <p14:tracePt t="14900" x="4013200" y="2533650"/>
          <p14:tracePt t="14916" x="4178300" y="2387600"/>
          <p14:tracePt t="14933" x="4457700" y="2190750"/>
          <p14:tracePt t="14950" x="4813300" y="1974850"/>
          <p14:tracePt t="14967" x="5162550" y="1790700"/>
          <p14:tracePt t="14984" x="5403850" y="1695450"/>
          <p14:tracePt t="15000" x="5562600" y="1625600"/>
          <p14:tracePt t="15021" x="5721350" y="1555750"/>
          <p14:tracePt t="15034" x="5778500" y="1536700"/>
          <p14:tracePt t="15050" x="5797550" y="1524000"/>
          <p14:tracePt t="15067" x="5810250" y="1517650"/>
          <p14:tracePt t="15085" x="5842000" y="1511300"/>
          <p14:tracePt t="15100" x="5873750" y="1498600"/>
          <p14:tracePt t="15117" x="5943600" y="1485900"/>
          <p14:tracePt t="15133" x="6013450" y="1460500"/>
          <p14:tracePt t="15150" x="6096000" y="1454150"/>
          <p14:tracePt t="15167" x="6197600" y="1447800"/>
          <p14:tracePt t="15184" x="6318250" y="1441450"/>
          <p14:tracePt t="15201" x="6540500" y="1441450"/>
          <p14:tracePt t="15217" x="6623050" y="1441450"/>
          <p14:tracePt t="15272" x="6604000" y="1441450"/>
          <p14:tracePt t="15283" x="6584950" y="1435100"/>
          <p14:tracePt t="15300" x="6578600" y="1428750"/>
          <p14:tracePt t="15355" x="6572250" y="1422400"/>
          <p14:tracePt t="15387" x="6553200" y="1428750"/>
          <p14:tracePt t="15398" x="6515100" y="1441450"/>
          <p14:tracePt t="15401" x="6502400" y="1454150"/>
          <p14:tracePt t="15417" x="6464300" y="1466850"/>
          <p14:tracePt t="15433" x="6400800" y="1479550"/>
          <p14:tracePt t="15450" x="6305550" y="1479550"/>
          <p14:tracePt t="15467" x="6223000" y="1479550"/>
          <p14:tracePt t="15483" x="6134100" y="1479550"/>
          <p14:tracePt t="15501" x="6070600" y="1473200"/>
          <p14:tracePt t="15521" x="5988050" y="1454150"/>
          <p14:tracePt t="15533" x="5962650" y="1454150"/>
          <p14:tracePt t="15550" x="5918200" y="1454150"/>
          <p14:tracePt t="15567" x="5880100" y="1454150"/>
          <p14:tracePt t="15584" x="5835650" y="1454150"/>
          <p14:tracePt t="15600" x="5778500" y="1460500"/>
          <p14:tracePt t="15620" x="5721350" y="1479550"/>
          <p14:tracePt t="15633" x="5651500" y="1492250"/>
          <p14:tracePt t="15650" x="5594350" y="1517650"/>
          <p14:tracePt t="15666" x="5524500" y="1524000"/>
          <p14:tracePt t="15683" x="5467350" y="1536700"/>
          <p14:tracePt t="15700" x="5422900" y="1536700"/>
          <p14:tracePt t="15717" x="5391150" y="1536700"/>
          <p14:tracePt t="15733" x="5372100" y="1536700"/>
          <p14:tracePt t="15750" x="5353050" y="1536700"/>
          <p14:tracePt t="15768" x="5334000" y="1536700"/>
          <p14:tracePt t="15784" x="5321300" y="1536700"/>
          <p14:tracePt t="15801" x="5308600" y="1536700"/>
          <p14:tracePt t="15817" x="5283200" y="1536700"/>
          <p14:tracePt t="15834" x="5251450" y="1536700"/>
          <p14:tracePt t="15850" x="5226050" y="1536700"/>
          <p14:tracePt t="15869" x="5207000" y="1536700"/>
          <p14:tracePt t="15883" x="5194300" y="1536700"/>
          <p14:tracePt t="15900" x="5181600" y="1536700"/>
          <p14:tracePt t="15917" x="5175250" y="1536700"/>
          <p14:tracePt t="15934" x="5168900" y="1536700"/>
          <p14:tracePt t="16120" x="5181600" y="1536700"/>
          <p14:tracePt t="16134" x="5187950" y="1536700"/>
          <p14:tracePt t="16150" x="5232400" y="1536700"/>
          <p14:tracePt t="16167" x="5283200" y="1536700"/>
          <p14:tracePt t="16184" x="5353050" y="1536700"/>
          <p14:tracePt t="16200" x="5511800" y="1536700"/>
          <p14:tracePt t="16217" x="5632450" y="1536700"/>
          <p14:tracePt t="16233" x="5740400" y="1536700"/>
          <p14:tracePt t="16250" x="5835650" y="1536700"/>
          <p14:tracePt t="16268" x="5905500" y="1536700"/>
          <p14:tracePt t="16284" x="5943600" y="1536700"/>
          <p14:tracePt t="16300" x="5969000" y="1536700"/>
          <p14:tracePt t="16306" x="5981700" y="1536700"/>
          <p14:tracePt t="16317" x="5988050" y="1536700"/>
          <p14:tracePt t="16333" x="6032500" y="1543050"/>
          <p14:tracePt t="16350" x="6108700" y="1549400"/>
          <p14:tracePt t="16370" x="6267450" y="1568450"/>
          <p14:tracePt t="16384" x="6394450" y="1568450"/>
          <p14:tracePt t="16400" x="6546850" y="1568450"/>
          <p14:tracePt t="16416" x="6692900" y="1568450"/>
          <p14:tracePt t="16433" x="6788150" y="1568450"/>
          <p14:tracePt t="16450" x="6845300" y="1568450"/>
          <p14:tracePt t="16467" x="6858000" y="1568450"/>
          <p14:tracePt t="16763" x="6858000" y="1562100"/>
          <p14:tracePt t="16774" x="6858000" y="1555750"/>
          <p14:tracePt t="16787" x="6858000" y="1543050"/>
          <p14:tracePt t="16811" x="6858000" y="1536700"/>
          <p14:tracePt t="16816" x="6851650" y="1530350"/>
          <p14:tracePt t="16833" x="6845300" y="1524000"/>
          <p14:tracePt t="16850" x="6838950" y="1517650"/>
          <p14:tracePt t="16867" x="6832600" y="1511300"/>
          <p14:tracePt t="17121" x="6832600" y="1504950"/>
          <p14:tracePt t="17138" x="6845300" y="1511300"/>
          <p14:tracePt t="17154" x="6851650" y="1517650"/>
          <p14:tracePt t="17162" x="6858000" y="1524000"/>
          <p14:tracePt t="17169" x="6870700" y="1536700"/>
          <p14:tracePt t="17183" x="6877050" y="1543050"/>
          <p14:tracePt t="17200" x="6915150" y="1562100"/>
          <p14:tracePt t="17216" x="6972300" y="1581150"/>
          <p14:tracePt t="17233" x="7010400" y="1581150"/>
          <p14:tracePt t="17250" x="7067550" y="1593850"/>
          <p14:tracePt t="17270" x="7105650" y="1593850"/>
          <p14:tracePt t="17283" x="7143750" y="1606550"/>
          <p14:tracePt t="17300" x="7181850" y="1606550"/>
          <p14:tracePt t="17317" x="7213600" y="1606550"/>
          <p14:tracePt t="17333" x="7239000" y="1606550"/>
          <p14:tracePt t="17350" x="7277100" y="1606550"/>
          <p14:tracePt t="17370" x="7315200" y="1600200"/>
          <p14:tracePt t="17384" x="7327900" y="1587500"/>
          <p14:tracePt t="17400" x="7346950" y="1574800"/>
          <p14:tracePt t="17417" x="7359650" y="1555750"/>
          <p14:tracePt t="17433" x="7372350" y="1543050"/>
          <p14:tracePt t="17450" x="7385050" y="1530350"/>
          <p14:tracePt t="17467" x="7391400" y="1517650"/>
          <p14:tracePt t="17483" x="7391400" y="1504950"/>
          <p14:tracePt t="17500" x="7391400" y="1466850"/>
          <p14:tracePt t="17518" x="7391400" y="1428750"/>
          <p14:tracePt t="17534" x="7391400" y="1409700"/>
          <p14:tracePt t="17550" x="7385050" y="1384300"/>
          <p14:tracePt t="17567" x="7378700" y="1358900"/>
          <p14:tracePt t="17584" x="7353300" y="1320800"/>
          <p14:tracePt t="17600" x="7346950" y="1314450"/>
          <p14:tracePt t="17616" x="7327900" y="1289050"/>
          <p14:tracePt t="17633" x="7302500" y="1282700"/>
          <p14:tracePt t="17650" x="7283450" y="1276350"/>
          <p14:tracePt t="17666" x="7258050" y="1276350"/>
          <p14:tracePt t="17684" x="7239000" y="1276350"/>
          <p14:tracePt t="17700" x="7232650" y="1276350"/>
          <p14:tracePt t="17716" x="7219950" y="1276350"/>
          <p14:tracePt t="17784" x="7213600" y="1276350"/>
          <p14:tracePt t="17793" x="7188200" y="1289050"/>
          <p14:tracePt t="17803" x="7162800" y="1308100"/>
          <p14:tracePt t="17816" x="7054850" y="1371600"/>
          <p14:tracePt t="17833" x="6915150" y="1441450"/>
          <p14:tracePt t="17850" x="6762750" y="1498600"/>
          <p14:tracePt t="17869" x="6584950" y="1568450"/>
          <p14:tracePt t="17884" x="6350000" y="1644650"/>
          <p14:tracePt t="17900" x="6089650" y="1714500"/>
          <p14:tracePt t="17917" x="5797550" y="1778000"/>
          <p14:tracePt t="17933" x="5473700" y="1866900"/>
          <p14:tracePt t="17950" x="5060950" y="1974850"/>
          <p14:tracePt t="17966" x="4648200" y="2082800"/>
          <p14:tracePt t="17983" x="4241800" y="2190750"/>
          <p14:tracePt t="18000" x="3810000" y="2311400"/>
          <p14:tracePt t="18021" x="3206750" y="2476500"/>
          <p14:tracePt t="18033" x="2889250" y="2533650"/>
          <p14:tracePt t="18050" x="2673350" y="2571750"/>
          <p14:tracePt t="18067" x="2520950" y="2584450"/>
          <p14:tracePt t="18085" x="2387600" y="2584450"/>
          <p14:tracePt t="18100" x="2279650" y="2584450"/>
          <p14:tracePt t="18120" x="2152650" y="2584450"/>
          <p14:tracePt t="18133" x="2089150" y="2584450"/>
          <p14:tracePt t="18150" x="2006600" y="2584450"/>
          <p14:tracePt t="18166" x="1968500" y="2590800"/>
          <p14:tracePt t="18183" x="1955800" y="2590800"/>
          <p14:tracePt t="18233" x="1949450" y="2590800"/>
          <p14:tracePt t="18241" x="1936750" y="2597150"/>
          <p14:tracePt t="18313" x="1968500" y="2571750"/>
          <p14:tracePt t="18321" x="2032000" y="2520950"/>
          <p14:tracePt t="18329" x="2095500" y="2482850"/>
          <p14:tracePt t="18337" x="2159000" y="2444750"/>
          <p14:tracePt t="18349" x="2209800" y="2406650"/>
          <p14:tracePt t="18368" x="2374900" y="2324100"/>
          <p14:tracePt t="18384" x="2451100" y="2292350"/>
          <p14:tracePt t="18400" x="2463800" y="2286000"/>
          <p14:tracePt t="18416" x="2495550" y="2273300"/>
          <p14:tracePt t="18433" x="2508250" y="2260600"/>
          <p14:tracePt t="18467" x="2520950" y="2247900"/>
          <p14:tracePt t="18483" x="2527300" y="2235200"/>
          <p14:tracePt t="18555" x="2533650" y="2235200"/>
          <p14:tracePt t="18563" x="2533650" y="2266950"/>
          <p14:tracePt t="18572" x="2533650" y="2305050"/>
          <p14:tracePt t="18585" x="2546350" y="2393950"/>
          <p14:tracePt t="18600" x="2552700" y="2432050"/>
          <p14:tracePt t="18620" x="2559050" y="2590800"/>
          <p14:tracePt t="18633" x="2578100" y="2686050"/>
          <p14:tracePt t="18650" x="2584450" y="2755900"/>
          <p14:tracePt t="18666" x="2590800" y="2787650"/>
          <p14:tracePt t="18683" x="2590800" y="2800350"/>
          <p14:tracePt t="18730" x="2609850" y="2781300"/>
          <p14:tracePt t="18738" x="2641600" y="2730500"/>
          <p14:tracePt t="18749" x="2679700" y="2673350"/>
          <p14:tracePt t="18769" x="2781300" y="2508250"/>
          <p14:tracePt t="18783" x="2813050" y="2470150"/>
          <p14:tracePt t="18800" x="2857500" y="2400300"/>
          <p14:tracePt t="18803" x="2870200" y="2374900"/>
          <p14:tracePt t="18816" x="2889250" y="2355850"/>
          <p14:tracePt t="18833" x="2889250" y="2349500"/>
          <p14:tracePt t="18850" x="2895600" y="2349500"/>
          <p14:tracePt t="18913" x="2901950" y="2381250"/>
          <p14:tracePt t="18921" x="2921000" y="2425700"/>
          <p14:tracePt t="18933" x="2927350" y="2476500"/>
          <p14:tracePt t="18949" x="2927350" y="2584450"/>
          <p14:tracePt t="18967" x="2927350" y="2673350"/>
          <p14:tracePt t="18984" x="2927350" y="2755900"/>
          <p14:tracePt t="19100" x="2933700" y="2762250"/>
          <p14:tracePt t="19115" x="2946400" y="2755900"/>
          <p14:tracePt t="19124" x="2946400" y="2736850"/>
          <p14:tracePt t="19133" x="2965450" y="2711450"/>
          <p14:tracePt t="19150" x="3035300" y="2647950"/>
          <p14:tracePt t="19166" x="3194050" y="2571750"/>
          <p14:tracePt t="19183" x="3454400" y="2489200"/>
          <p14:tracePt t="19199" x="3905250" y="2400300"/>
          <p14:tracePt t="19216" x="4102100" y="2393950"/>
          <p14:tracePt t="19233" x="4203700" y="2393950"/>
          <p14:tracePt t="19250" x="4222750" y="2393950"/>
          <p14:tracePt t="19289" x="4229100" y="2393950"/>
          <p14:tracePt t="19299" x="4229100" y="2400300"/>
          <p14:tracePt t="19316" x="4229100" y="2413000"/>
          <p14:tracePt t="19333" x="4229100" y="2438400"/>
          <p14:tracePt t="19349" x="4222750" y="2463800"/>
          <p14:tracePt t="19366" x="4216400" y="2482850"/>
          <p14:tracePt t="19383" x="4210050" y="2501900"/>
          <p14:tracePt t="19411" x="4210050" y="2508250"/>
          <p14:tracePt t="19467" x="4203700" y="2508250"/>
          <p14:tracePt t="19476" x="4197350" y="2508250"/>
          <p14:tracePt t="19483" x="4184650" y="2508250"/>
          <p14:tracePt t="19500" x="4159250" y="2508250"/>
          <p14:tracePt t="19519" x="4140200" y="2489200"/>
          <p14:tracePt t="19533" x="4127500" y="2482850"/>
          <p14:tracePt t="19566" x="4127500" y="2476500"/>
          <p14:tracePt t="19583" x="4146550" y="2444750"/>
          <p14:tracePt t="19600" x="4229100" y="2406650"/>
          <p14:tracePt t="19616" x="4425950" y="2336800"/>
          <p14:tracePt t="19633" x="4743450" y="2266950"/>
          <p14:tracePt t="19649" x="5270500" y="2152650"/>
          <p14:tracePt t="19666" x="5822950" y="1981200"/>
          <p14:tracePt t="19683" x="6356350" y="1911350"/>
          <p14:tracePt t="19700" x="6769100" y="1860550"/>
          <p14:tracePt t="19716" x="7010400" y="1847850"/>
          <p14:tracePt t="19733" x="7073900" y="1847850"/>
          <p14:tracePt t="19749" x="7080250" y="1847850"/>
          <p14:tracePt t="19883" x="7092950" y="1835150"/>
          <p14:tracePt t="19894" x="7118350" y="1816100"/>
          <p14:tracePt t="19899" x="7150100" y="1797050"/>
          <p14:tracePt t="19916" x="7239000" y="1739900"/>
          <p14:tracePt t="19933" x="7353300" y="1657350"/>
          <p14:tracePt t="19950" x="7448550" y="1600200"/>
          <p14:tracePt t="19966" x="7518400" y="1562100"/>
          <p14:tracePt t="19983" x="7531100" y="1555750"/>
          <p14:tracePt t="20075" x="7518400" y="1555750"/>
          <p14:tracePt t="20087" x="7505700" y="1568450"/>
          <p14:tracePt t="20099" x="7505700" y="1574800"/>
          <p14:tracePt t="20119" x="7493000" y="1574800"/>
          <p14:tracePt t="20259" x="7486650" y="1574800"/>
          <p14:tracePt t="20355" x="7486650" y="1562100"/>
          <p14:tracePt t="20365" x="7493000" y="1555750"/>
          <p14:tracePt t="20379" x="7499350" y="1555750"/>
          <p14:tracePt t="20387" x="7499350" y="1549400"/>
          <p14:tracePt t="20403" x="7512050" y="1549400"/>
          <p14:tracePt t="20417" x="7518400" y="1549400"/>
          <p14:tracePt t="20433" x="7569200" y="1549400"/>
          <p14:tracePt t="20449" x="7626350" y="1555750"/>
          <p14:tracePt t="20466" x="7734300" y="1593850"/>
          <p14:tracePt t="20483" x="7848600" y="1606550"/>
          <p14:tracePt t="20500" x="7981950" y="1625600"/>
          <p14:tracePt t="20519" x="8083550" y="1638300"/>
          <p14:tracePt t="20533" x="8172450" y="1644650"/>
          <p14:tracePt t="20551" x="8229600" y="1657350"/>
          <p14:tracePt t="20569" x="8312150" y="1657350"/>
          <p14:tracePt t="20584" x="8369300" y="1657350"/>
          <p14:tracePt t="20600" x="8445500" y="1657350"/>
          <p14:tracePt t="20617" x="8509000" y="1657350"/>
          <p14:tracePt t="20634" x="8578850" y="1631950"/>
          <p14:tracePt t="20650" x="8648700" y="1612900"/>
          <p14:tracePt t="20667" x="8680450" y="1587500"/>
          <p14:tracePt t="20683" x="8693150" y="1574800"/>
          <p14:tracePt t="20700" x="8693150" y="1555750"/>
          <p14:tracePt t="20716" x="8693150" y="1543050"/>
          <p14:tracePt t="20733" x="8693150" y="1511300"/>
          <p14:tracePt t="20750" x="8661400" y="1485900"/>
          <p14:tracePt t="20768" x="8623300" y="1447800"/>
          <p14:tracePt t="20783" x="8610600" y="1428750"/>
          <p14:tracePt t="20799" x="8566150" y="1403350"/>
          <p14:tracePt t="20802" x="8547100" y="1377950"/>
          <p14:tracePt t="20816" x="8502650" y="1352550"/>
          <p14:tracePt t="20832" x="8401050" y="1314450"/>
          <p14:tracePt t="20849" x="8267700" y="1276350"/>
          <p14:tracePt t="20868" x="8096250" y="1257300"/>
          <p14:tracePt t="20883" x="7924800" y="1238250"/>
          <p14:tracePt t="20900" x="7797800" y="1219200"/>
          <p14:tracePt t="20916" x="7696200" y="1219200"/>
          <p14:tracePt t="20933" x="7645400" y="1219200"/>
          <p14:tracePt t="20950" x="7607300" y="1219200"/>
          <p14:tracePt t="20966" x="7588250" y="1225550"/>
          <p14:tracePt t="20983" x="7556500" y="1250950"/>
          <p14:tracePt t="21000" x="7499350" y="1333500"/>
          <p14:tracePt t="21021" x="7473950" y="1390650"/>
          <p14:tracePt t="21033" x="7461250" y="1447800"/>
          <p14:tracePt t="21049" x="7448550" y="1498600"/>
          <p14:tracePt t="21066" x="7442200" y="1536700"/>
          <p14:tracePt t="21083" x="7442200" y="1574800"/>
          <p14:tracePt t="21099" x="7442200" y="1606550"/>
          <p14:tracePt t="21118" x="7448550" y="1638300"/>
          <p14:tracePt t="21133" x="7473950" y="1676400"/>
          <p14:tracePt t="21150" x="7486650" y="1695450"/>
          <p14:tracePt t="21167" x="7518400" y="1720850"/>
          <p14:tracePt t="21184" x="7550150" y="1746250"/>
          <p14:tracePt t="21200" x="7607300" y="1784350"/>
          <p14:tracePt t="21216" x="7683500" y="1816100"/>
          <p14:tracePt t="21233" x="7772400" y="1828800"/>
          <p14:tracePt t="21249" x="7886700" y="1860550"/>
          <p14:tracePt t="21269" x="8013700" y="1866900"/>
          <p14:tracePt t="21283" x="8147050" y="1866900"/>
          <p14:tracePt t="21299" x="8293100" y="1866900"/>
          <p14:tracePt t="21316" x="8420100" y="1866900"/>
          <p14:tracePt t="21333" x="8528050" y="1866900"/>
          <p14:tracePt t="21350" x="8604250" y="1866900"/>
          <p14:tracePt t="21368" x="8680450" y="1841500"/>
          <p14:tracePt t="21383" x="8699500" y="1835150"/>
          <p14:tracePt t="21399" x="8731250" y="1803400"/>
          <p14:tracePt t="21416" x="8769350" y="1752600"/>
          <p14:tracePt t="21433" x="8769350" y="1720850"/>
          <p14:tracePt t="21450" x="8775700" y="1676400"/>
          <p14:tracePt t="21467" x="8788400" y="1619250"/>
          <p14:tracePt t="21483" x="8788400" y="1574800"/>
          <p14:tracePt t="21499" x="8788400" y="1530350"/>
          <p14:tracePt t="21519" x="8782050" y="1498600"/>
          <p14:tracePt t="21533" x="8756650" y="1454150"/>
          <p14:tracePt t="21550" x="8724900" y="1409700"/>
          <p14:tracePt t="21566" x="8661400" y="1358900"/>
          <p14:tracePt t="21583" x="8578850" y="1308100"/>
          <p14:tracePt t="21600" x="8426450" y="1231900"/>
          <p14:tracePt t="21619" x="8350250" y="1200150"/>
          <p14:tracePt t="21633" x="8274050" y="1168400"/>
          <p14:tracePt t="21649" x="8197850" y="1155700"/>
          <p14:tracePt t="21666" x="8108950" y="1136650"/>
          <p14:tracePt t="21683" x="8039100" y="1136650"/>
          <p14:tracePt t="21699" x="7962900" y="1136650"/>
          <p14:tracePt t="21716" x="7880350" y="1136650"/>
          <p14:tracePt t="21733" x="7810500" y="1136650"/>
          <p14:tracePt t="21750" x="7766050" y="1136650"/>
          <p14:tracePt t="21771" x="7715250" y="1143000"/>
          <p14:tracePt t="21783" x="7689850" y="1143000"/>
          <p14:tracePt t="21799" x="7639050" y="1174750"/>
          <p14:tracePt t="21803" x="7613650" y="1193800"/>
          <p14:tracePt t="21816" x="7543800" y="1225550"/>
          <p14:tracePt t="21833" x="7505700" y="1257300"/>
          <p14:tracePt t="21849" x="7480300" y="1282700"/>
          <p14:tracePt t="21868" x="7461250" y="1308100"/>
          <p14:tracePt t="21883" x="7454900" y="1327150"/>
          <p14:tracePt t="21899" x="7442200" y="1346200"/>
          <p14:tracePt t="21916" x="7435850" y="1384300"/>
          <p14:tracePt t="21933" x="7435850" y="1422400"/>
          <p14:tracePt t="21949" x="7435850" y="1460500"/>
          <p14:tracePt t="21966" x="7435850" y="1485900"/>
          <p14:tracePt t="21983" x="7435850" y="1524000"/>
          <p14:tracePt t="22000" x="7442200" y="1562100"/>
          <p14:tracePt t="22017" x="7454900" y="1593850"/>
          <p14:tracePt t="22032" x="7473950" y="1619250"/>
          <p14:tracePt t="22049" x="7499350" y="1651000"/>
          <p14:tracePt t="22066" x="7531100" y="1670050"/>
          <p14:tracePt t="22083" x="7569200" y="1682750"/>
          <p14:tracePt t="22099" x="7626350" y="1695450"/>
          <p14:tracePt t="22116" x="7702550" y="1708150"/>
          <p14:tracePt t="22133" x="7791450" y="1714500"/>
          <p14:tracePt t="22149" x="7861300" y="1727200"/>
          <p14:tracePt t="22166" x="7931150" y="1727200"/>
          <p14:tracePt t="22183" x="8007350" y="1727200"/>
          <p14:tracePt t="22200" x="8083550" y="1727200"/>
          <p14:tracePt t="22216" x="8178800" y="1727200"/>
          <p14:tracePt t="22233" x="8242300" y="1727200"/>
          <p14:tracePt t="22250" x="8293100" y="1727200"/>
          <p14:tracePt t="22267" x="8331200" y="1720850"/>
          <p14:tracePt t="22283" x="8369300" y="1701800"/>
          <p14:tracePt t="22300" x="8401050" y="1695450"/>
          <p14:tracePt t="22316" x="8432800" y="1676400"/>
          <p14:tracePt t="22333" x="8445500" y="1657350"/>
          <p14:tracePt t="22350" x="8458200" y="1638300"/>
          <p14:tracePt t="22366" x="8477250" y="1600200"/>
          <p14:tracePt t="22383" x="8489950" y="1587500"/>
          <p14:tracePt t="22400" x="8502650" y="1549400"/>
          <p14:tracePt t="22416" x="8509000" y="1524000"/>
          <p14:tracePt t="22432" x="8515350" y="1492250"/>
          <p14:tracePt t="22449" x="8515350" y="1473200"/>
          <p14:tracePt t="22466" x="8515350" y="1447800"/>
          <p14:tracePt t="22483" x="8515350" y="1409700"/>
          <p14:tracePt t="22499" x="8509000" y="1384300"/>
          <p14:tracePt t="22517" x="8483600" y="1339850"/>
          <p14:tracePt t="22533" x="8420100" y="1295400"/>
          <p14:tracePt t="22549" x="8343900" y="1257300"/>
          <p14:tracePt t="22566" x="8255000" y="1225550"/>
          <p14:tracePt t="22583" x="8166100" y="1200150"/>
          <p14:tracePt t="22600" x="8096250" y="1193800"/>
          <p14:tracePt t="22616" x="7994650" y="1187450"/>
          <p14:tracePt t="22633" x="7937500" y="1187450"/>
          <p14:tracePt t="22649" x="7886700" y="1187450"/>
          <p14:tracePt t="22666" x="7835900" y="1187450"/>
          <p14:tracePt t="22683" x="7785100" y="1187450"/>
          <p14:tracePt t="22699" x="7715250" y="1200150"/>
          <p14:tracePt t="22716" x="7664450" y="1212850"/>
          <p14:tracePt t="22733" x="7607300" y="1238250"/>
          <p14:tracePt t="22749" x="7569200" y="1257300"/>
          <p14:tracePt t="22766" x="7537450" y="1270000"/>
          <p14:tracePt t="22782" x="7505700" y="1289050"/>
          <p14:tracePt t="22799" x="7467600" y="1308100"/>
          <p14:tracePt t="22801" x="7454900" y="1314450"/>
          <p14:tracePt t="22816" x="7429500" y="1333500"/>
          <p14:tracePt t="22832" x="7404100" y="1346200"/>
          <p14:tracePt t="22849" x="7397750" y="1358900"/>
          <p14:tracePt t="22866" x="7391400" y="1371600"/>
          <p14:tracePt t="22882" x="7385050" y="1397000"/>
          <p14:tracePt t="22899" x="7385050" y="1416050"/>
          <p14:tracePt t="22916" x="7385050" y="1460500"/>
          <p14:tracePt t="22932" x="7385050" y="1492250"/>
          <p14:tracePt t="22949" x="7391400" y="1543050"/>
          <p14:tracePt t="22966" x="7416800" y="1581150"/>
          <p14:tracePt t="22982" x="7442200" y="1619250"/>
          <p14:tracePt t="22999" x="7473950" y="1638300"/>
          <p14:tracePt t="23019" x="7543800" y="1670050"/>
          <p14:tracePt t="23032" x="7600950" y="1695450"/>
          <p14:tracePt t="23049" x="7651750" y="1701800"/>
          <p14:tracePt t="23066" x="7721600" y="1714500"/>
          <p14:tracePt t="23083" x="7797800" y="1733550"/>
          <p14:tracePt t="23099" x="7854950" y="1733550"/>
          <p14:tracePt t="23117" x="7924800" y="1733550"/>
          <p14:tracePt t="23132" x="7981950" y="1733550"/>
          <p14:tracePt t="23149" x="8058150" y="1733550"/>
          <p14:tracePt t="23166" x="8134350" y="1733550"/>
          <p14:tracePt t="23182" x="8229600" y="1733550"/>
          <p14:tracePt t="23199" x="8324850" y="1708150"/>
          <p14:tracePt t="23216" x="8445500" y="1651000"/>
          <p14:tracePt t="23232" x="8515350" y="1606550"/>
          <p14:tracePt t="23249" x="8547100" y="1568450"/>
          <p14:tracePt t="23266" x="8566150" y="1524000"/>
          <p14:tracePt t="23282" x="8578850" y="1498600"/>
          <p14:tracePt t="23299" x="8585200" y="1466850"/>
          <p14:tracePt t="23316" x="8585200" y="1428750"/>
          <p14:tracePt t="23333" x="8585200" y="1403350"/>
          <p14:tracePt t="23349" x="8585200" y="1365250"/>
          <p14:tracePt t="23368" x="8578850" y="1333500"/>
          <p14:tracePt t="23383" x="8572500" y="1314450"/>
          <p14:tracePt t="23400" x="8553450" y="1295400"/>
          <p14:tracePt t="23416" x="8547100" y="1282700"/>
          <p14:tracePt t="23433" x="8540750" y="1282700"/>
          <p14:tracePt t="24069" x="8547100" y="1282700"/>
          <p14:tracePt t="24076" x="8553450" y="1282700"/>
          <p14:tracePt t="24397" x="8553450" y="1289050"/>
          <p14:tracePt t="24400" x="8553450" y="1308100"/>
          <p14:tracePt t="24415" x="8528050" y="1346200"/>
          <p14:tracePt t="24433" x="8483600" y="1416050"/>
          <p14:tracePt t="24450" x="8420100" y="1485900"/>
          <p14:tracePt t="24466" x="8362950" y="1543050"/>
          <p14:tracePt t="24482" x="8299450" y="1587500"/>
          <p14:tracePt t="24499" x="8255000" y="1619250"/>
          <p14:tracePt t="24516" x="8235950" y="1619250"/>
          <p14:tracePt t="24533" x="8229600" y="1625600"/>
          <p14:tracePt t="24549" x="8223250" y="1625600"/>
          <p14:tracePt t="24566" x="8216900" y="1625600"/>
          <p14:tracePt t="24593" x="8204200" y="1625600"/>
          <p14:tracePt t="24601" x="8197850" y="1625600"/>
          <p14:tracePt t="24618" x="8153400" y="1625600"/>
          <p14:tracePt t="24632" x="8121650" y="1625600"/>
          <p14:tracePt t="24649" x="8108950" y="1625600"/>
          <p14:tracePt t="24666" x="8102600" y="1625600"/>
          <p14:tracePt t="24683" x="8096250" y="1625600"/>
          <p14:tracePt t="24699" x="8089900" y="1625600"/>
          <p14:tracePt t="24716" x="8064500" y="1625600"/>
          <p14:tracePt t="24732" x="8058150" y="1619250"/>
          <p14:tracePt t="24749" x="8051800" y="1619250"/>
          <p14:tracePt t="24769" x="8039100" y="1612900"/>
          <p14:tracePt t="24782" x="8032750" y="1612900"/>
          <p14:tracePt t="24800" x="8007350" y="1606550"/>
          <p14:tracePt t="24816" x="8001000" y="1606550"/>
          <p14:tracePt t="24835" x="7994650" y="1606550"/>
          <p14:tracePt t="24898" x="7988300" y="1600200"/>
          <p14:tracePt t="24907" x="7981950" y="1600200"/>
          <p14:tracePt t="24927" x="7975600" y="1593850"/>
          <p14:tracePt t="24949" x="7962900" y="1587500"/>
          <p14:tracePt t="24966" x="7937500" y="1581150"/>
          <p14:tracePt t="24984" x="7905750" y="1574800"/>
          <p14:tracePt t="25000" x="7899400" y="1574800"/>
          <p14:tracePt t="25201" x="7905750" y="1574800"/>
          <p14:tracePt t="25208" x="7912100" y="1574800"/>
          <p14:tracePt t="25219" x="7924800" y="1574800"/>
          <p14:tracePt t="25233" x="7937500" y="1574800"/>
          <p14:tracePt t="25250" x="7943850" y="1574800"/>
          <p14:tracePt t="25270" x="7962900" y="1574800"/>
          <p14:tracePt t="25283" x="7975600" y="1574800"/>
          <p14:tracePt t="25301" x="8001000" y="1574800"/>
          <p14:tracePt t="25306" x="8007350" y="1574800"/>
          <p14:tracePt t="25316" x="8013700" y="1574800"/>
          <p14:tracePt t="25333" x="8026400" y="1574800"/>
          <p14:tracePt t="25349" x="8045450" y="1574800"/>
          <p14:tracePt t="25366" x="8058150" y="1574800"/>
          <p14:tracePt t="25383" x="8064500" y="1574800"/>
          <p14:tracePt t="25400" x="8083550" y="1574800"/>
          <p14:tracePt t="25524" x="8089900" y="1574800"/>
          <p14:tracePt t="25528" x="8096250" y="1574800"/>
          <p14:tracePt t="25537" x="8115300" y="1574800"/>
          <p14:tracePt t="25549" x="8121650" y="1574800"/>
          <p14:tracePt t="25566" x="8166100" y="1574800"/>
          <p14:tracePt t="25582" x="8216900" y="1574800"/>
          <p14:tracePt t="25600" x="8267700" y="1574800"/>
          <p14:tracePt t="25616" x="8274050" y="1574800"/>
          <p14:tracePt t="25633" x="8293100" y="1574800"/>
          <p14:tracePt t="25697" x="8305800" y="1574800"/>
          <p14:tracePt t="25714" x="8312150" y="1574800"/>
          <p14:tracePt t="25723" x="8324850" y="1574800"/>
          <p14:tracePt t="25732" x="8331200" y="1574800"/>
          <p14:tracePt t="25749" x="8337550" y="1574800"/>
          <p14:tracePt t="25766" x="8343900" y="1574800"/>
          <p14:tracePt t="27091" x="8337550" y="1593850"/>
          <p14:tracePt t="27100" x="8305800" y="1606550"/>
          <p14:tracePt t="27107" x="8274050" y="1625600"/>
          <p14:tracePt t="27118" x="8229600" y="1638300"/>
          <p14:tracePt t="27132" x="8128000" y="1676400"/>
          <p14:tracePt t="27149" x="7969250" y="1727200"/>
          <p14:tracePt t="27165" x="7823200" y="1771650"/>
          <p14:tracePt t="27182" x="7677150" y="1816100"/>
          <p14:tracePt t="27199" x="7493000" y="1885950"/>
          <p14:tracePt t="27216" x="7232650" y="1968500"/>
          <p14:tracePt t="27232" x="6584950" y="2190750"/>
          <p14:tracePt t="27250" x="6038850" y="2438400"/>
          <p14:tracePt t="27267" x="5391150" y="2705100"/>
          <p14:tracePt t="27282" x="4711700" y="2959100"/>
          <p14:tracePt t="27299" x="4140200" y="3155950"/>
          <p14:tracePt t="27315" x="3702050" y="3289300"/>
          <p14:tracePt t="27335" x="3498850" y="3340100"/>
          <p14:tracePt t="27349" x="3390900" y="3371850"/>
          <p14:tracePt t="27367" x="3359150" y="3378200"/>
          <p14:tracePt t="27427" x="3371850" y="3371850"/>
          <p14:tracePt t="27433" x="3378200" y="3371850"/>
          <p14:tracePt t="27442" x="3378200" y="3365500"/>
          <p14:tracePt t="27450" x="3384550" y="3346450"/>
          <p14:tracePt t="27466" x="3416300" y="3282950"/>
          <p14:tracePt t="27482" x="3448050" y="3206750"/>
          <p14:tracePt t="27499" x="3467100" y="3143250"/>
          <p14:tracePt t="27519" x="3486150" y="3079750"/>
          <p14:tracePt t="27533" x="3498850" y="3016250"/>
          <p14:tracePt t="27549" x="3498850" y="2965450"/>
          <p14:tracePt t="27566" x="3505200" y="2895600"/>
          <p14:tracePt t="27584" x="3505200" y="2800350"/>
          <p14:tracePt t="27600" x="3505200" y="2762250"/>
          <p14:tracePt t="27619" x="3505200" y="2641600"/>
          <p14:tracePt t="27633" x="3505200" y="2565400"/>
          <p14:tracePt t="27649" x="3505200" y="2482850"/>
          <p14:tracePt t="27666" x="3492500" y="2393950"/>
          <p14:tracePt t="27682" x="3486150" y="2324100"/>
          <p14:tracePt t="27699" x="3479800" y="2279650"/>
          <p14:tracePt t="27716" x="3473450" y="2254250"/>
          <p14:tracePt t="27732" x="3467100" y="2241550"/>
          <p14:tracePt t="27749" x="3467100" y="2235200"/>
          <p14:tracePt t="27769" x="3467100" y="2228850"/>
          <p14:tracePt t="27801" x="3467100" y="2222500"/>
          <p14:tracePt t="27816" x="3460750" y="2216150"/>
          <p14:tracePt t="27832" x="3454400" y="2203450"/>
          <p14:tracePt t="27849" x="3448050" y="2190750"/>
          <p14:tracePt t="27897" x="3448050" y="2184400"/>
          <p14:tracePt t="28036" x="3448050" y="2203450"/>
          <p14:tracePt t="28043" x="3448050" y="2216150"/>
          <p14:tracePt t="28053" x="3454400" y="2247900"/>
          <p14:tracePt t="28066" x="3454400" y="2330450"/>
          <p14:tracePt t="28082" x="3460750" y="2432050"/>
          <p14:tracePt t="28099" x="3460750" y="2552700"/>
          <p14:tracePt t="28116" x="3460750" y="2686050"/>
          <p14:tracePt t="28132" x="3460750" y="2838450"/>
          <p14:tracePt t="28149" x="3460750" y="3003550"/>
          <p14:tracePt t="28166" x="3460750" y="3175000"/>
          <p14:tracePt t="28182" x="3486150" y="3346450"/>
          <p14:tracePt t="28199" x="3511550" y="3498850"/>
          <p14:tracePt t="28216" x="3517900" y="3619500"/>
          <p14:tracePt t="28232" x="3530600" y="3740150"/>
          <p14:tracePt t="28249" x="3530600" y="3803650"/>
          <p14:tracePt t="28269" x="3530600" y="3860800"/>
          <p14:tracePt t="28282" x="3530600" y="3898900"/>
          <p14:tracePt t="28299" x="3530600" y="3924300"/>
          <p14:tracePt t="28315" x="3530600" y="3937000"/>
          <p14:tracePt t="28635" x="3530600" y="3930650"/>
          <p14:tracePt t="28690" x="3530600" y="3924300"/>
          <p14:tracePt t="28712" x="3530600" y="3917950"/>
          <p14:tracePt t="28729" x="3536950" y="3911600"/>
          <p14:tracePt t="28738" x="3536950" y="3905250"/>
          <p14:tracePt t="28754" x="3536950" y="3898900"/>
          <p14:tracePt t="28767" x="3536950" y="3892550"/>
          <p14:tracePt t="28782" x="3536950" y="3873500"/>
          <p14:tracePt t="28800" x="3536950" y="3860800"/>
          <p14:tracePt t="28816" x="3536950" y="3854450"/>
          <p14:tracePt t="28832" x="3536950" y="3841750"/>
          <p14:tracePt t="28849" x="3536950" y="3835400"/>
          <p14:tracePt t="28889" x="3536950" y="3829050"/>
          <p14:tracePt t="28991" x="3517900" y="3829050"/>
          <p14:tracePt t="28996" x="3498850" y="3829050"/>
          <p14:tracePt t="29004" x="3473450" y="3829050"/>
          <p14:tracePt t="29020" x="3422650" y="3829050"/>
          <p14:tracePt t="29032" x="3365500" y="3829050"/>
          <p14:tracePt t="29049" x="3308350" y="3829050"/>
          <p14:tracePt t="29066" x="3257550" y="3829050"/>
          <p14:tracePt t="29086" x="3213100" y="3829050"/>
          <p14:tracePt t="29099" x="3187700" y="3835400"/>
          <p14:tracePt t="29115" x="3181350" y="3835400"/>
          <p14:tracePt t="29132" x="3168650" y="3835400"/>
          <p14:tracePt t="29149" x="3155950" y="3835400"/>
          <p14:tracePt t="29165" x="3130550" y="3835400"/>
          <p14:tracePt t="29182" x="3098800" y="3835400"/>
          <p14:tracePt t="29199" x="3054350" y="3835400"/>
          <p14:tracePt t="29216" x="3016250" y="3829050"/>
          <p14:tracePt t="29232" x="2971800" y="3810000"/>
          <p14:tracePt t="29250" x="2946400" y="3810000"/>
          <p14:tracePt t="29265" x="2927350" y="3803650"/>
          <p14:tracePt t="29282" x="2914650" y="3803650"/>
          <p14:tracePt t="29299" x="2895600" y="3803650"/>
          <p14:tracePt t="29316" x="2870200" y="3803650"/>
          <p14:tracePt t="29332" x="2844800" y="3803650"/>
          <p14:tracePt t="29349" x="2819400" y="3803650"/>
          <p14:tracePt t="29368" x="2774950" y="3803650"/>
          <p14:tracePt t="29382" x="2762250" y="3803650"/>
          <p14:tracePt t="29399" x="2743200" y="3790950"/>
          <p14:tracePt t="29416" x="2730500" y="3790950"/>
          <p14:tracePt t="29432" x="2698750" y="3784600"/>
          <p14:tracePt t="29448" x="2679700" y="3784600"/>
          <p14:tracePt t="29465" x="2654300" y="3784600"/>
          <p14:tracePt t="29482" x="2635250" y="3778250"/>
          <p14:tracePt t="29498" x="2609850" y="3778250"/>
          <p14:tracePt t="29516" x="2597150" y="3778250"/>
          <p14:tracePt t="29532" x="2590800" y="3778250"/>
          <p14:tracePt t="29555" x="2584450" y="3778250"/>
          <p14:tracePt t="29763" x="2597150" y="3771900"/>
          <p14:tracePt t="29774" x="2616200" y="3765550"/>
          <p14:tracePt t="29783" x="2635250" y="3759200"/>
          <p14:tracePt t="29801" x="2654300" y="3759200"/>
          <p14:tracePt t="29808" x="2667000" y="3759200"/>
          <p14:tracePt t="30011" x="2667000" y="3765550"/>
          <p14:tracePt t="30027" x="2654300" y="3778250"/>
          <p14:tracePt t="30034" x="2641600" y="3784600"/>
          <p14:tracePt t="30049" x="2622550" y="3797300"/>
          <p14:tracePt t="30066" x="2597150" y="3816350"/>
          <p14:tracePt t="30082" x="2584450" y="3816350"/>
          <p14:tracePt t="30099" x="2578100" y="3822700"/>
          <p14:tracePt t="30133" x="2571750" y="3829050"/>
          <p14:tracePt t="30195" x="2578100" y="3829050"/>
          <p14:tracePt t="30204" x="2622550" y="3803650"/>
          <p14:tracePt t="30216" x="2730500" y="3727450"/>
          <p14:tracePt t="30232" x="2901950" y="3600450"/>
          <p14:tracePt t="30249" x="3149600" y="3422650"/>
          <p14:tracePt t="30269" x="3460750" y="3200400"/>
          <p14:tracePt t="30282" x="3790950" y="2990850"/>
          <p14:tracePt t="30299" x="4095750" y="2806700"/>
          <p14:tracePt t="30316" x="4375150" y="2660650"/>
          <p14:tracePt t="30332" x="4584700" y="2559050"/>
          <p14:tracePt t="30348" x="4724400" y="2508250"/>
          <p14:tracePt t="30367" x="4857750" y="2444750"/>
          <p14:tracePt t="30399" x="4876800" y="2444750"/>
          <p14:tracePt t="30501" x="4883150" y="2444750"/>
          <p14:tracePt t="30505" x="4889500" y="2444750"/>
          <p14:tracePt t="30518" x="4895850" y="2444750"/>
          <p14:tracePt t="30762" x="4902200" y="2444750"/>
          <p14:tracePt t="30770" x="4908550" y="2444750"/>
          <p14:tracePt t="30776" x="4914900" y="2444750"/>
          <p14:tracePt t="30787" x="4921250" y="2444750"/>
          <p14:tracePt t="30803" x="4927600" y="2444750"/>
          <p14:tracePt t="30817" x="4940300" y="2457450"/>
          <p14:tracePt t="30833" x="5016500" y="2482850"/>
          <p14:tracePt t="30848" x="5130800" y="2514600"/>
          <p14:tracePt t="30865" x="5289550" y="2540000"/>
          <p14:tracePt t="30882" x="5461000" y="2540000"/>
          <p14:tracePt t="30898" x="5581650" y="2540000"/>
          <p14:tracePt t="30915" x="5632450" y="2540000"/>
          <p14:tracePt t="30932" x="5657850" y="2533650"/>
          <p14:tracePt t="30965" x="5657850" y="2514600"/>
          <p14:tracePt t="30982" x="5657850" y="2501900"/>
          <p14:tracePt t="30999" x="5651500" y="2489200"/>
          <p14:tracePt t="31018" x="5651500" y="2470150"/>
          <p14:tracePt t="31032" x="5651500" y="2438400"/>
          <p14:tracePt t="31048" x="5651500" y="2419350"/>
          <p14:tracePt t="31066" x="5651500" y="2406650"/>
          <p14:tracePt t="31085" x="5645150" y="2387600"/>
          <p14:tracePt t="31098" x="5645150" y="2381250"/>
          <p14:tracePt t="31115" x="5638800" y="2374900"/>
          <p14:tracePt t="31208" x="5670550" y="2362200"/>
          <p14:tracePt t="31218" x="5702300" y="2355850"/>
          <p14:tracePt t="31232" x="5753100" y="2349500"/>
          <p14:tracePt t="31250" x="5784850" y="2336800"/>
          <p14:tracePt t="31269" x="5803900" y="2336800"/>
          <p14:tracePt t="31282" x="5842000" y="2336800"/>
          <p14:tracePt t="31300" x="5880100" y="2336800"/>
          <p14:tracePt t="31316" x="5905500" y="2349500"/>
          <p14:tracePt t="31332" x="5943600" y="2355850"/>
          <p14:tracePt t="31349" x="6000750" y="2368550"/>
          <p14:tracePt t="31366" x="6051550" y="2368550"/>
          <p14:tracePt t="31382" x="6102350" y="2368550"/>
          <p14:tracePt t="31398" x="6191250" y="2368550"/>
          <p14:tracePt t="31416" x="6318250" y="2368550"/>
          <p14:tracePt t="31432" x="6362700" y="2368550"/>
          <p14:tracePt t="31449" x="6388100" y="2368550"/>
          <p14:tracePt t="31465" x="6407150" y="2368550"/>
          <p14:tracePt t="31482" x="6426200" y="2368550"/>
          <p14:tracePt t="31499" x="6445250" y="2368550"/>
          <p14:tracePt t="31517" x="6464300" y="2362200"/>
          <p14:tracePt t="31533" x="6483350" y="2349500"/>
          <p14:tracePt t="31550" x="6508750" y="2330450"/>
          <p14:tracePt t="31566" x="6521450" y="2317750"/>
          <p14:tracePt t="31586" x="6534150" y="2305050"/>
          <p14:tracePt t="31598" x="6540500" y="2292350"/>
          <p14:tracePt t="31618" x="6546850" y="2279650"/>
          <p14:tracePt t="31632" x="6546850" y="2266950"/>
          <p14:tracePt t="31649" x="6546850" y="2254250"/>
          <p14:tracePt t="31665" x="6546850" y="2247900"/>
          <p14:tracePt t="31682" x="6546850" y="2235200"/>
          <p14:tracePt t="31699" x="6540500" y="2222500"/>
          <p14:tracePt t="31715" x="6527800" y="2209800"/>
          <p14:tracePt t="31732" x="6489700" y="2197100"/>
          <p14:tracePt t="31750" x="6419850" y="2171700"/>
          <p14:tracePt t="31765" x="6330950" y="2152650"/>
          <p14:tracePt t="31783" x="6254750" y="2152650"/>
          <p14:tracePt t="31800" x="6146800" y="2152650"/>
          <p14:tracePt t="31817" x="6089650" y="2152650"/>
          <p14:tracePt t="31832" x="6057900" y="2152650"/>
          <p14:tracePt t="31849" x="6026150" y="2152650"/>
          <p14:tracePt t="31868" x="6000750" y="2152650"/>
          <p14:tracePt t="31882" x="5962650" y="2159000"/>
          <p14:tracePt t="31898" x="5911850" y="2184400"/>
          <p14:tracePt t="31915" x="5848350" y="2209800"/>
          <p14:tracePt t="31932" x="5803900" y="2241550"/>
          <p14:tracePt t="31949" x="5778500" y="2266950"/>
          <p14:tracePt t="31966" x="5765800" y="2279650"/>
          <p14:tracePt t="31982" x="5740400" y="2298700"/>
          <p14:tracePt t="31999" x="5727700" y="2311400"/>
          <p14:tracePt t="32018" x="5715000" y="2330450"/>
          <p14:tracePt t="32032" x="5715000" y="2343150"/>
          <p14:tracePt t="32050" x="5715000" y="2393950"/>
          <p14:tracePt t="32065" x="5715000" y="2438400"/>
          <p14:tracePt t="32083" x="5721350" y="2476500"/>
          <p14:tracePt t="32099" x="5746750" y="2520950"/>
          <p14:tracePt t="32119" x="5797550" y="2559050"/>
          <p14:tracePt t="32132" x="5867400" y="2578100"/>
          <p14:tracePt t="32148" x="5949950" y="2578100"/>
          <p14:tracePt t="32165" x="6070600" y="2578100"/>
          <p14:tracePt t="32182" x="6184900" y="2533650"/>
          <p14:tracePt t="32199" x="6267450" y="2495550"/>
          <p14:tracePt t="32216" x="6375400" y="2425700"/>
          <p14:tracePt t="32232" x="6426200" y="2387600"/>
          <p14:tracePt t="32249" x="6464300" y="2374900"/>
          <p14:tracePt t="32266" x="6477000" y="2362200"/>
          <p14:tracePt t="32282" x="6489700" y="2355850"/>
          <p14:tracePt t="32299" x="6496050" y="2343150"/>
          <p14:tracePt t="32330" x="6502400" y="2336800"/>
          <p14:tracePt t="32348" x="6508750" y="2330450"/>
          <p14:tracePt t="32353" x="6521450" y="2324100"/>
          <p14:tracePt t="32667" x="6502400" y="2324100"/>
          <p14:tracePt t="32677" x="6470650" y="2330450"/>
          <p14:tracePt t="32684" x="6426200" y="2343150"/>
          <p14:tracePt t="32699" x="6286500" y="2393950"/>
          <p14:tracePt t="32716" x="6057900" y="2489200"/>
          <p14:tracePt t="32732" x="5784850" y="2603500"/>
          <p14:tracePt t="32750" x="5461000" y="2743200"/>
          <p14:tracePt t="32765" x="5105400" y="2933700"/>
          <p14:tracePt t="32782" x="4787900" y="3111500"/>
          <p14:tracePt t="32800" x="4349750" y="3371850"/>
          <p14:tracePt t="32816" x="4171950" y="3454400"/>
          <p14:tracePt t="32835" x="4032250" y="3517900"/>
          <p14:tracePt t="32848" x="3898900" y="3581400"/>
          <p14:tracePt t="32865" x="3784600" y="3632200"/>
          <p14:tracePt t="32883" x="3702050" y="3670300"/>
          <p14:tracePt t="32898" x="3657600" y="3708400"/>
          <p14:tracePt t="32915" x="3619500" y="3740150"/>
          <p14:tracePt t="32932" x="3581400" y="3797300"/>
          <p14:tracePt t="32948" x="3511550" y="3892550"/>
          <p14:tracePt t="32965" x="3416300" y="3981450"/>
          <p14:tracePt t="32982" x="3327400" y="4044950"/>
          <p14:tracePt t="33000" x="3181350" y="4127500"/>
          <p14:tracePt t="33016" x="3098800" y="4146550"/>
          <p14:tracePt t="33032" x="3041650" y="4152900"/>
          <p14:tracePt t="33050" x="3016250" y="4152900"/>
          <p14:tracePt t="33066" x="3009900" y="4146550"/>
          <p14:tracePt t="33084" x="2997200" y="4089400"/>
          <p14:tracePt t="33099" x="2990850" y="4013200"/>
          <p14:tracePt t="33117" x="2984500" y="3949700"/>
          <p14:tracePt t="33132" x="2978150" y="3898900"/>
          <p14:tracePt t="33148" x="2965450" y="3841750"/>
          <p14:tracePt t="33165" x="2959100" y="3803650"/>
          <p14:tracePt t="33182" x="2952750" y="3778250"/>
          <p14:tracePt t="33198" x="2940050" y="3765550"/>
          <p14:tracePt t="33222" x="2933700" y="3759200"/>
          <p14:tracePt t="33284" x="2927350" y="3752850"/>
          <p14:tracePt t="33302" x="2927350" y="3740150"/>
          <p14:tracePt t="33309" x="2921000" y="3740150"/>
          <p14:tracePt t="33317" x="2921000" y="3733800"/>
          <p14:tracePt t="33332" x="2921000" y="3721100"/>
          <p14:tracePt t="33349" x="2921000" y="3702050"/>
          <p14:tracePt t="33382" x="2921000" y="3695700"/>
          <p14:tracePt t="33418" x="2921000" y="3689350"/>
          <p14:tracePt t="33441" x="2921000" y="3683000"/>
          <p14:tracePt t="33465" x="2921000" y="3676650"/>
          <p14:tracePt t="33490" x="2921000" y="3663950"/>
          <p14:tracePt t="33505" x="2921000" y="3657600"/>
          <p14:tracePt t="33537" x="2921000" y="3638550"/>
          <p14:tracePt t="33545" x="2921000" y="3632200"/>
          <p14:tracePt t="33562" x="2914650" y="3619500"/>
          <p14:tracePt t="33570" x="2908300" y="3613150"/>
          <p14:tracePt t="33755" x="2921000" y="3613150"/>
          <p14:tracePt t="33763" x="2940050" y="3613150"/>
          <p14:tracePt t="33776" x="2990850" y="3613150"/>
          <p14:tracePt t="33786" x="3035300" y="3613150"/>
          <p14:tracePt t="33801" x="3136900" y="3613150"/>
          <p14:tracePt t="33816" x="3257550" y="3613150"/>
          <p14:tracePt t="33833" x="3346450" y="3613150"/>
          <p14:tracePt t="33849" x="3448050" y="3613150"/>
          <p14:tracePt t="33868" x="3536950" y="3606800"/>
          <p14:tracePt t="33882" x="3606800" y="3594100"/>
          <p14:tracePt t="33899" x="3663950" y="3581400"/>
          <p14:tracePt t="33916" x="3695700" y="3575050"/>
          <p14:tracePt t="33932" x="3702050" y="3575050"/>
          <p14:tracePt t="34041" x="3702050" y="3568700"/>
          <p14:tracePt t="34058" x="3695700" y="3568700"/>
          <p14:tracePt t="34067" x="3670300" y="3562350"/>
          <p14:tracePt t="34074" x="3625850" y="3556000"/>
          <p14:tracePt t="34082" x="3581400" y="3543300"/>
          <p14:tracePt t="34098" x="3486150" y="3536950"/>
          <p14:tracePt t="34115" x="3403600" y="3524250"/>
          <p14:tracePt t="34132" x="3333750" y="3511550"/>
          <p14:tracePt t="34148" x="3282950" y="3498850"/>
          <p14:tracePt t="34165" x="3270250" y="3492500"/>
          <p14:tracePt t="34182" x="3257550" y="3486150"/>
          <p14:tracePt t="34198" x="3244850" y="3486150"/>
          <p14:tracePt t="34215" x="3238500" y="3479800"/>
          <p14:tracePt t="34232" x="3225800" y="3473450"/>
          <p14:tracePt t="34249" x="3194050" y="3454400"/>
          <p14:tracePt t="34265" x="3162300" y="3454400"/>
          <p14:tracePt t="34282" x="3136900" y="3435350"/>
          <p14:tracePt t="34299" x="3105150" y="3435350"/>
          <p14:tracePt t="34315" x="3079750" y="3429000"/>
          <p14:tracePt t="34333" x="3060700" y="3416300"/>
          <p14:tracePt t="34348" x="3041650" y="3409950"/>
          <p14:tracePt t="34368" x="3022600" y="3403600"/>
          <p14:tracePt t="34382" x="3009900" y="3403600"/>
          <p14:tracePt t="34398" x="3003550" y="3403600"/>
          <p14:tracePt t="34515" x="3022600" y="3403600"/>
          <p14:tracePt t="34522" x="3048000" y="3403600"/>
          <p14:tracePt t="34531" x="3086100" y="3403600"/>
          <p14:tracePt t="34550" x="3168650" y="3403600"/>
          <p14:tracePt t="34565" x="3244850" y="3403600"/>
          <p14:tracePt t="34582" x="3308350" y="3403600"/>
          <p14:tracePt t="34598" x="3352800" y="3403600"/>
          <p14:tracePt t="34615" x="3365500" y="3403600"/>
          <p14:tracePt t="34785" x="3365500" y="3409950"/>
          <p14:tracePt t="34793" x="3365500" y="3416300"/>
          <p14:tracePt t="34801" x="3365500" y="3435350"/>
          <p14:tracePt t="34816" x="3365500" y="3479800"/>
          <p14:tracePt t="34836" x="3365500" y="3505200"/>
          <p14:tracePt t="34848" x="3359150" y="3543300"/>
          <p14:tracePt t="34865" x="3352800" y="3581400"/>
          <p14:tracePt t="34881" x="3352800" y="3613150"/>
          <p14:tracePt t="34898" x="3346450" y="3638550"/>
          <p14:tracePt t="34915" x="3346450" y="3644900"/>
          <p14:tracePt t="35026" x="3340100" y="3651250"/>
          <p14:tracePt t="35037" x="3327400" y="3651250"/>
          <p14:tracePt t="35043" x="3321050" y="3632200"/>
          <p14:tracePt t="35052" x="3314700" y="3619500"/>
          <p14:tracePt t="35065" x="3302000" y="3581400"/>
          <p14:tracePt t="35082" x="3289300" y="3524250"/>
          <p14:tracePt t="35098" x="3282950" y="3479800"/>
          <p14:tracePt t="35117" x="3276600" y="3454400"/>
          <p14:tracePt t="35148" x="3276600" y="3448050"/>
          <p14:tracePt t="35307" x="3276600" y="3454400"/>
          <p14:tracePt t="35317" x="3276600" y="3479800"/>
          <p14:tracePt t="35323" x="3276600" y="3524250"/>
          <p14:tracePt t="35336" x="3276600" y="3587750"/>
          <p14:tracePt t="35348" x="3276600" y="3606800"/>
          <p14:tracePt t="35367" x="3276600" y="3632200"/>
          <p14:tracePt t="35382" x="3276600" y="3638550"/>
          <p14:tracePt t="36212" x="3276600" y="3632200"/>
          <p14:tracePt t="36233" x="3276600" y="3625850"/>
          <p14:tracePt t="36243" x="3276600" y="3613150"/>
          <p14:tracePt t="36252" x="3276600" y="3594100"/>
          <p14:tracePt t="36265" x="3263900" y="3549650"/>
          <p14:tracePt t="36282" x="3257550" y="3486150"/>
          <p14:tracePt t="36300" x="3257550" y="3454400"/>
          <p14:tracePt t="36315" x="3257550" y="3429000"/>
          <p14:tracePt t="36333" x="3257550" y="3416300"/>
          <p14:tracePt t="36348" x="3257550" y="3403600"/>
          <p14:tracePt t="36367" x="3257550" y="3397250"/>
          <p14:tracePt t="36460" x="3257550" y="3422650"/>
          <p14:tracePt t="36464" x="3257550" y="3467100"/>
          <p14:tracePt t="36474" x="3251200" y="3511550"/>
          <p14:tracePt t="36481" x="3251200" y="3536950"/>
          <p14:tracePt t="36498" x="3238500" y="3594100"/>
          <p14:tracePt t="36515" x="3232150" y="3625850"/>
          <p14:tracePt t="36532" x="3225800" y="3651250"/>
          <p14:tracePt t="36549" x="3225800" y="3663950"/>
          <p14:tracePt t="36646" x="3225800" y="3632200"/>
          <p14:tracePt t="36649" x="3225800" y="3600450"/>
          <p14:tracePt t="36665" x="3225800" y="3517900"/>
          <p14:tracePt t="36682" x="3232150" y="3448050"/>
          <p14:tracePt t="36698" x="3238500" y="3403600"/>
          <p14:tracePt t="36715" x="3238500" y="3378200"/>
          <p14:tracePt t="36731" x="3238500" y="3365500"/>
          <p14:tracePt t="36811" x="3238500" y="3378200"/>
          <p14:tracePt t="36820" x="3238500" y="3403600"/>
          <p14:tracePt t="36832" x="3238500" y="3429000"/>
          <p14:tracePt t="36848" x="3238500" y="3511550"/>
          <p14:tracePt t="36865" x="3238500" y="3562350"/>
          <p14:tracePt t="36882" x="3238500" y="3581400"/>
          <p14:tracePt t="36898" x="3238500" y="3594100"/>
          <p14:tracePt t="36915" x="3238500" y="3600450"/>
          <p14:tracePt t="36995" x="3238500" y="3594100"/>
          <p14:tracePt t="37002" x="3238500" y="3568700"/>
          <p14:tracePt t="37009" x="3238500" y="3556000"/>
          <p14:tracePt t="37020" x="3238500" y="3530600"/>
          <p14:tracePt t="37032" x="3238500" y="3486150"/>
          <p14:tracePt t="37051" x="3238500" y="3448050"/>
          <p14:tracePt t="37067" x="3238500" y="3435350"/>
          <p14:tracePt t="37153" x="3238500" y="3454400"/>
          <p14:tracePt t="37161" x="3238500" y="3479800"/>
          <p14:tracePt t="37169" x="3238500" y="3505200"/>
          <p14:tracePt t="37181" x="3238500" y="3530600"/>
          <p14:tracePt t="37198" x="3238500" y="3594100"/>
          <p14:tracePt t="37215" x="3238500" y="3625850"/>
          <p14:tracePt t="37232" x="3238500" y="3663950"/>
          <p14:tracePt t="37250" x="3238500" y="3676650"/>
          <p14:tracePt t="37522" x="3238500" y="3683000"/>
          <p14:tracePt t="37529" x="3238500" y="3689350"/>
          <p14:tracePt t="37537" x="3238500" y="3708400"/>
          <p14:tracePt t="37548" x="3225800" y="3721100"/>
          <p14:tracePt t="37565" x="3187700" y="3746500"/>
          <p14:tracePt t="37583" x="3117850" y="3797300"/>
          <p14:tracePt t="37598" x="3041650" y="3829050"/>
          <p14:tracePt t="37616" x="2959100" y="3854450"/>
          <p14:tracePt t="37632" x="2870200" y="3879850"/>
          <p14:tracePt t="37648" x="2768600" y="3898900"/>
          <p14:tracePt t="37665" x="2730500" y="3898900"/>
          <p14:tracePt t="37681" x="2705100" y="3911600"/>
          <p14:tracePt t="37882" x="2698750" y="3917950"/>
          <p14:tracePt t="37889" x="2698750" y="3924300"/>
          <p14:tracePt t="37898" x="2698750" y="3930650"/>
          <p14:tracePt t="37914" x="2698750" y="3943350"/>
          <p14:tracePt t="37931" x="2698750" y="3956050"/>
          <p14:tracePt t="37948" x="2698750" y="3975100"/>
          <p14:tracePt t="37964" x="2698750" y="3987800"/>
          <p14:tracePt t="37981" x="2705100" y="4006850"/>
          <p14:tracePt t="37998" x="2724150" y="4025900"/>
          <p14:tracePt t="38212" x="2730500" y="4025900"/>
          <p14:tracePt t="38227" x="2749550" y="4025900"/>
          <p14:tracePt t="38238" x="2762250" y="4013200"/>
          <p14:tracePt t="38248" x="2838450" y="4006850"/>
          <p14:tracePt t="38265" x="2971800" y="3975100"/>
          <p14:tracePt t="38281" x="3143250" y="3962400"/>
          <p14:tracePt t="38298" x="3365500" y="3930650"/>
          <p14:tracePt t="38315" x="3543300" y="3930650"/>
          <p14:tracePt t="38333" x="3702050" y="3930650"/>
          <p14:tracePt t="38348" x="3803650" y="3930650"/>
          <p14:tracePt t="38367" x="3848100" y="3930650"/>
          <p14:tracePt t="38381" x="3854450" y="3930650"/>
          <p14:tracePt t="39123" x="3854450" y="3924300"/>
          <p14:tracePt t="39163" x="3860800" y="3917950"/>
          <p14:tracePt t="39172" x="3879850" y="3905250"/>
          <p14:tracePt t="39181" x="3898900" y="3873500"/>
          <p14:tracePt t="39198" x="4000500" y="3822700"/>
          <p14:tracePt t="39215" x="4165600" y="3740150"/>
          <p14:tracePt t="39232" x="4591050" y="3562350"/>
          <p14:tracePt t="39250" x="5518150" y="3200400"/>
          <p14:tracePt t="39264" x="6089650" y="3016250"/>
          <p14:tracePt t="39281" x="6705600" y="2844800"/>
          <p14:tracePt t="39299" x="7118350" y="2730500"/>
          <p14:tracePt t="39315" x="7353300" y="2673350"/>
          <p14:tracePt t="39333" x="7473950" y="2635250"/>
          <p14:tracePt t="39348" x="7505700" y="2628900"/>
          <p14:tracePt t="39450" x="7505700" y="2635250"/>
          <p14:tracePt t="39459" x="7512050" y="2641600"/>
          <p14:tracePt t="39473" x="7512050" y="2647950"/>
          <p14:tracePt t="39481" x="7518400" y="2647950"/>
          <p14:tracePt t="39498" x="7524750" y="2654300"/>
          <p14:tracePt t="39514" x="7531100" y="2660650"/>
          <p14:tracePt t="39603" x="7537450" y="2667000"/>
          <p14:tracePt t="39635" x="7537450" y="2673350"/>
          <p14:tracePt t="39646" x="7531100" y="2673350"/>
          <p14:tracePt t="39649" x="7524750" y="2679700"/>
          <p14:tracePt t="39665" x="7518400" y="2679700"/>
          <p14:tracePt t="39681" x="7499350" y="2679700"/>
          <p14:tracePt t="39698" x="7486650" y="2679700"/>
          <p14:tracePt t="39715" x="7461250" y="2679700"/>
          <p14:tracePt t="39732" x="7410450" y="2679700"/>
          <p14:tracePt t="39752" x="7340600" y="2679700"/>
          <p14:tracePt t="39765" x="7251700" y="2667000"/>
          <p14:tracePt t="39781" x="7169150" y="2660650"/>
          <p14:tracePt t="39798" x="7073900" y="2641600"/>
          <p14:tracePt t="39801" x="7035800" y="2641600"/>
          <p14:tracePt t="39815" x="6972300" y="2635250"/>
          <p14:tracePt t="39833" x="6953250" y="2628900"/>
          <p14:tracePt t="40043" x="6946900" y="2622550"/>
          <p14:tracePt t="40054" x="6946900" y="2616200"/>
          <p14:tracePt t="40066" x="6953250" y="2609850"/>
          <p14:tracePt t="40084" x="6959600" y="2609850"/>
          <p14:tracePt t="40147" x="6953250" y="2609850"/>
          <p14:tracePt t="40152" x="6927850" y="2609850"/>
          <p14:tracePt t="40164" x="6902450" y="2609850"/>
          <p14:tracePt t="40181" x="6807200" y="2609850"/>
          <p14:tracePt t="40198" x="6635750" y="2616200"/>
          <p14:tracePt t="40215" x="6438900" y="2628900"/>
          <p14:tracePt t="40232" x="6242050" y="2635250"/>
          <p14:tracePt t="40248" x="6076950" y="2667000"/>
          <p14:tracePt t="40265" x="6026150" y="2673350"/>
          <p14:tracePt t="40281" x="6019800" y="2686050"/>
          <p14:tracePt t="40417" x="6013450" y="2686050"/>
          <p14:tracePt t="40427" x="6007100" y="2692400"/>
          <p14:tracePt t="40434" x="5994400" y="2705100"/>
          <p14:tracePt t="40448" x="5969000" y="2711450"/>
          <p14:tracePt t="40464" x="5892800" y="2736850"/>
          <p14:tracePt t="40481" x="5835650" y="2736850"/>
          <p14:tracePt t="40499" x="5778500" y="2736850"/>
          <p14:tracePt t="40514" x="5740400" y="2736850"/>
          <p14:tracePt t="40531" x="5715000" y="2730500"/>
          <p14:tracePt t="40549" x="5695950" y="2717800"/>
          <p14:tracePt t="40565" x="5683250" y="2705100"/>
          <p14:tracePt t="40581" x="5664200" y="2698750"/>
          <p14:tracePt t="40598" x="5657850" y="2692400"/>
          <p14:tracePt t="40725" x="5664200" y="2692400"/>
          <p14:tracePt t="40731" x="5676900" y="2698750"/>
          <p14:tracePt t="40738" x="5702300" y="2717800"/>
          <p14:tracePt t="40748" x="5721350" y="2717800"/>
          <p14:tracePt t="40765" x="5791200" y="2743200"/>
          <p14:tracePt t="40781" x="5899150" y="2762250"/>
          <p14:tracePt t="40799" x="6019800" y="2774950"/>
          <p14:tracePt t="40802" x="6083300" y="2774950"/>
          <p14:tracePt t="40815" x="6140450" y="2781300"/>
          <p14:tracePt t="40831" x="6242050" y="2787650"/>
          <p14:tracePt t="40848" x="6343650" y="2787650"/>
          <p14:tracePt t="40864" x="6489700" y="2787650"/>
          <p14:tracePt t="40881" x="6565900" y="2787650"/>
          <p14:tracePt t="40898" x="6642100" y="2774950"/>
          <p14:tracePt t="40914" x="6711950" y="2755900"/>
          <p14:tracePt t="40931" x="6750050" y="2730500"/>
          <p14:tracePt t="40948" x="6775450" y="2705100"/>
          <p14:tracePt t="40964" x="6781800" y="2679700"/>
          <p14:tracePt t="40981" x="6788150" y="2660650"/>
          <p14:tracePt t="41000" x="6788150" y="2616200"/>
          <p14:tracePt t="41014" x="6788150" y="2603500"/>
          <p14:tracePt t="41031" x="6788150" y="2571750"/>
          <p14:tracePt t="41049" x="6781800" y="2540000"/>
          <p14:tracePt t="41065" x="6769100" y="2520950"/>
          <p14:tracePt t="41082" x="6743700" y="2495550"/>
          <p14:tracePt t="41098" x="6711950" y="2463800"/>
          <p14:tracePt t="41115" x="6654800" y="2444750"/>
          <p14:tracePt t="41131" x="6565900" y="2413000"/>
          <p14:tracePt t="41148" x="6451600" y="2393950"/>
          <p14:tracePt t="41164" x="6318250" y="2374900"/>
          <p14:tracePt t="41181" x="6197600" y="2362200"/>
          <p14:tracePt t="41198" x="6076950" y="2362200"/>
          <p14:tracePt t="41214" x="5975350" y="2362200"/>
          <p14:tracePt t="41232" x="5861050" y="2362200"/>
          <p14:tracePt t="41248" x="5797550" y="2362200"/>
          <p14:tracePt t="41265" x="5759450" y="2362200"/>
          <p14:tracePt t="41281" x="5708650" y="2381250"/>
          <p14:tracePt t="41298" x="5676900" y="2393950"/>
          <p14:tracePt t="41315" x="5664200" y="2406650"/>
          <p14:tracePt t="41331" x="5638800" y="2425700"/>
          <p14:tracePt t="41347" x="5632450" y="2444750"/>
          <p14:tracePt t="41366" x="5619750" y="2463800"/>
          <p14:tracePt t="41381" x="5613400" y="2495550"/>
          <p14:tracePt t="41397" x="5600700" y="2527300"/>
          <p14:tracePt t="41414" x="5600700" y="2565400"/>
          <p14:tracePt t="41432" x="5594350" y="2616200"/>
          <p14:tracePt t="41448" x="5594350" y="2641600"/>
          <p14:tracePt t="41464" x="5594350" y="2686050"/>
          <p14:tracePt t="41481" x="5600700" y="2705100"/>
          <p14:tracePt t="41498" x="5600700" y="2711450"/>
          <p14:tracePt t="41515" x="5613400" y="2724150"/>
          <p14:tracePt t="41531" x="5619750" y="2724150"/>
          <p14:tracePt t="41549" x="5626100" y="2724150"/>
          <p14:tracePt t="41564" x="5645150" y="2724150"/>
          <p14:tracePt t="41583" x="5702300" y="2724150"/>
          <p14:tracePt t="41598" x="5759450" y="2724150"/>
          <p14:tracePt t="41614" x="5816600" y="2724150"/>
          <p14:tracePt t="41631" x="5861050" y="2711450"/>
          <p14:tracePt t="41648" x="5880100" y="2705100"/>
          <p14:tracePt t="41664" x="5886450" y="2698750"/>
          <p14:tracePt t="41922" x="5892800" y="2692400"/>
          <p14:tracePt t="41928" x="5892800" y="2679700"/>
          <p14:tracePt t="41939" x="5892800" y="2673350"/>
          <p14:tracePt t="41948" x="5892800" y="2654300"/>
          <p14:tracePt t="41964" x="5892800" y="2641600"/>
          <p14:tracePt t="41981" x="5892800" y="2622550"/>
          <p14:tracePt t="42089" x="5892800" y="2616200"/>
          <p14:tracePt t="42098" x="5899150" y="2616200"/>
          <p14:tracePt t="42104" x="5899150" y="2622550"/>
          <p14:tracePt t="42114" x="5899150" y="2628900"/>
          <p14:tracePt t="42131" x="5905500" y="2641600"/>
          <p14:tracePt t="42148" x="5905500" y="2660650"/>
          <p14:tracePt t="42164" x="5911850" y="2660650"/>
          <p14:tracePt t="42181" x="5911850" y="2667000"/>
          <p14:tracePt t="42198" x="5918200" y="2679700"/>
          <p14:tracePt t="42214" x="5930900" y="2692400"/>
          <p14:tracePt t="42250" x="5956300" y="2692400"/>
          <p14:tracePt t="42264" x="5994400" y="2692400"/>
          <p14:tracePt t="42281" x="6019800" y="2692400"/>
          <p14:tracePt t="42299" x="6038850" y="2692400"/>
          <p14:tracePt t="42305" x="6045200" y="2692400"/>
          <p14:tracePt t="42410" x="6051550" y="2692400"/>
          <p14:tracePt t="42418" x="6057900" y="2692400"/>
          <p14:tracePt t="42425" x="6064250" y="2692400"/>
          <p14:tracePt t="42436" x="6070600" y="2692400"/>
          <p14:tracePt t="42448" x="6076950" y="2692400"/>
          <p14:tracePt t="42465" x="6115050" y="2679700"/>
          <p14:tracePt t="42482" x="6127750" y="2679700"/>
          <p14:tracePt t="42498" x="6153150" y="2673350"/>
          <p14:tracePt t="42515" x="6172200" y="2673350"/>
          <p14:tracePt t="42531" x="6197600" y="2673350"/>
          <p14:tracePt t="42549" x="6229350" y="2673350"/>
          <p14:tracePt t="42565" x="6261100" y="2673350"/>
          <p14:tracePt t="42584" x="6292850" y="2673350"/>
          <p14:tracePt t="42598" x="6305550" y="2673350"/>
          <p14:tracePt t="42617" x="6330950" y="2673350"/>
          <p14:tracePt t="42632" x="6337300" y="2673350"/>
          <p14:tracePt t="42648" x="6343650" y="2673350"/>
          <p14:tracePt t="42664" x="6362700" y="2673350"/>
          <p14:tracePt t="42681" x="6375400" y="2673350"/>
          <p14:tracePt t="42698" x="6407150" y="2679700"/>
          <p14:tracePt t="42714" x="6438900" y="2679700"/>
          <p14:tracePt t="42731" x="6477000" y="2679700"/>
          <p14:tracePt t="42750" x="6496050" y="2679700"/>
          <p14:tracePt t="42764" x="6502400" y="2679700"/>
          <p14:tracePt t="44339" x="6457950" y="2698750"/>
          <p14:tracePt t="44348" x="6381750" y="2724150"/>
          <p14:tracePt t="44353" x="6299200" y="2743200"/>
          <p14:tracePt t="44364" x="6184900" y="2774950"/>
          <p14:tracePt t="44381" x="5905500" y="2863850"/>
          <p14:tracePt t="44397" x="5594350" y="2959100"/>
          <p14:tracePt t="44414" x="5334000" y="3022600"/>
          <p14:tracePt t="44431" x="5156200" y="3041650"/>
          <p14:tracePt t="44448" x="4895850" y="3098800"/>
          <p14:tracePt t="44464" x="4749800" y="3136900"/>
          <p14:tracePt t="44481" x="4578350" y="3162300"/>
          <p14:tracePt t="44498" x="4413250" y="3175000"/>
          <p14:tracePt t="44514" x="4260850" y="3175000"/>
          <p14:tracePt t="44531" x="4083050" y="3175000"/>
          <p14:tracePt t="44550" x="3905250" y="3168650"/>
          <p14:tracePt t="44565" x="3689350" y="3117850"/>
          <p14:tracePt t="44584" x="3397250" y="3028950"/>
          <p14:tracePt t="44598" x="3263900" y="2990850"/>
          <p14:tracePt t="44614" x="3003550" y="2921000"/>
          <p14:tracePt t="44632" x="2755900" y="2851150"/>
          <p14:tracePt t="44647" x="2686050" y="2832100"/>
          <p14:tracePt t="44664" x="2482850" y="2768600"/>
          <p14:tracePt t="44681" x="2381250" y="2717800"/>
          <p14:tracePt t="44698" x="2330450" y="2698750"/>
          <p14:tracePt t="44714" x="2311400" y="2679700"/>
          <p14:tracePt t="44730" x="2298700" y="2660650"/>
          <p14:tracePt t="44749" x="2298700" y="2603500"/>
          <p14:tracePt t="44764" x="2298700" y="2540000"/>
          <p14:tracePt t="44781" x="2298700" y="2489200"/>
          <p14:tracePt t="44800" x="2298700" y="2451100"/>
          <p14:tracePt t="44814" x="2298700" y="2444750"/>
          <p14:tracePt t="44830" x="2298700" y="2425700"/>
          <p14:tracePt t="44848" x="2298700" y="2406650"/>
          <p14:tracePt t="44866" x="2298700" y="2393950"/>
          <p14:tracePt t="44880" x="2298700" y="2374900"/>
          <p14:tracePt t="44897" x="2298700" y="2355850"/>
          <p14:tracePt t="44914" x="2305050" y="2330450"/>
          <p14:tracePt t="44930" x="2305050" y="2317750"/>
          <p14:tracePt t="44947" x="2305050" y="2305050"/>
          <p14:tracePt t="44981" x="2305050" y="2298700"/>
          <p14:tracePt t="44997" x="2305050" y="2292350"/>
          <p14:tracePt t="45025" x="2305050" y="2286000"/>
          <p14:tracePt t="45035" x="2305050" y="2279650"/>
          <p14:tracePt t="45057" x="2298700" y="2273300"/>
          <p14:tracePt t="45221" x="2292350" y="2266950"/>
          <p14:tracePt t="45225" x="2279650" y="2260600"/>
          <p14:tracePt t="45238" x="2266950" y="2241550"/>
          <p14:tracePt t="45248" x="2260600" y="2241550"/>
          <p14:tracePt t="45264" x="2209800" y="2209800"/>
          <p14:tracePt t="45281" x="2184400" y="2197100"/>
          <p14:tracePt t="45298" x="2171700" y="2190750"/>
          <p14:tracePt t="45314" x="2159000" y="2178050"/>
          <p14:tracePt t="45348" x="2152650" y="2171700"/>
          <p14:tracePt t="45467" x="2159000" y="2171700"/>
          <p14:tracePt t="45476" x="2165350" y="2171700"/>
          <p14:tracePt t="45488" x="2184400" y="2171700"/>
          <p14:tracePt t="45497" x="2241550" y="2171700"/>
          <p14:tracePt t="45514" x="2317750" y="2171700"/>
          <p14:tracePt t="45531" x="2425700" y="2171700"/>
          <p14:tracePt t="45549" x="2578100" y="2171700"/>
          <p14:tracePt t="45564" x="2755900" y="2197100"/>
          <p14:tracePt t="45583" x="2971800" y="2203450"/>
          <p14:tracePt t="45598" x="3187700" y="2203450"/>
          <p14:tracePt t="45617" x="3460750" y="2216150"/>
          <p14:tracePt t="45631" x="3536950" y="2216150"/>
          <p14:tracePt t="45648" x="3702050" y="2216150"/>
          <p14:tracePt t="45664" x="3905250" y="2216150"/>
          <p14:tracePt t="45681" x="4070350" y="2216150"/>
          <p14:tracePt t="45697" x="4210050" y="2216150"/>
          <p14:tracePt t="45714" x="4362450" y="2216150"/>
          <p14:tracePt t="45731" x="4540250" y="2216150"/>
          <p14:tracePt t="45750" x="4699000" y="2216150"/>
          <p14:tracePt t="45764" x="4838700" y="2216150"/>
          <p14:tracePt t="45781" x="4984750" y="2216150"/>
          <p14:tracePt t="45800" x="5130800" y="2216150"/>
          <p14:tracePt t="45814" x="5156200" y="2216150"/>
          <p14:tracePt t="45830" x="5187950" y="2216150"/>
          <p14:tracePt t="45847" x="5194300" y="2216150"/>
          <p14:tracePt t="45958" x="5168900" y="2222500"/>
          <p14:tracePt t="45964" x="5130800" y="2222500"/>
          <p14:tracePt t="45972" x="5086350" y="2235200"/>
          <p14:tracePt t="45981" x="5022850" y="2235200"/>
          <p14:tracePt t="45997" x="4889500" y="2266950"/>
          <p14:tracePt t="46014" x="4768850" y="2286000"/>
          <p14:tracePt t="46031" x="4648200" y="2298700"/>
          <p14:tracePt t="46049" x="4457700" y="2305050"/>
          <p14:tracePt t="46065" x="4356100" y="2305050"/>
          <p14:tracePt t="46082" x="4273550" y="2305050"/>
          <p14:tracePt t="46097" x="4197350" y="2305050"/>
          <p14:tracePt t="46116" x="4121150" y="2305050"/>
          <p14:tracePt t="46130" x="4057650" y="2305050"/>
          <p14:tracePt t="46147" x="4006850" y="2286000"/>
          <p14:tracePt t="46164" x="3968750" y="2286000"/>
          <p14:tracePt t="46181" x="3905250" y="2266950"/>
          <p14:tracePt t="46197" x="3854450" y="2260600"/>
          <p14:tracePt t="46214" x="3810000" y="2260600"/>
          <p14:tracePt t="46231" x="3778250" y="2254250"/>
          <p14:tracePt t="46247" x="3771900" y="2254250"/>
          <p14:tracePt t="46273" x="3765550" y="2254250"/>
          <p14:tracePt t="46281" x="3752850" y="2241550"/>
          <p14:tracePt t="46298" x="3740150" y="2235200"/>
          <p14:tracePt t="46314" x="3733800" y="2228850"/>
          <p14:tracePt t="46330" x="3702050" y="2216150"/>
          <p14:tracePt t="46347" x="3689350" y="2203450"/>
          <p14:tracePt t="46367" x="3663950" y="2184400"/>
          <p14:tracePt t="46380" x="3651250" y="2171700"/>
          <p14:tracePt t="46397" x="3625850" y="2152650"/>
          <p14:tracePt t="46414" x="3613150" y="2139950"/>
          <p14:tracePt t="46431" x="3606800" y="2114550"/>
          <p14:tracePt t="46447" x="3600450" y="2108200"/>
          <p14:tracePt t="46464" x="3600450" y="2076450"/>
          <p14:tracePt t="46481" x="3600450" y="2070100"/>
          <p14:tracePt t="46498" x="3600450" y="2051050"/>
          <p14:tracePt t="46514" x="3600450" y="2038350"/>
          <p14:tracePt t="46531" x="3600450" y="2006600"/>
          <p14:tracePt t="46547" x="3600450" y="1993900"/>
          <p14:tracePt t="46564" x="3600450" y="1987550"/>
          <p14:tracePt t="46584" x="3600450" y="1981200"/>
          <p14:tracePt t="46725" x="3600450" y="1993900"/>
          <p14:tracePt t="46731" x="3600450" y="2019300"/>
          <p14:tracePt t="46740" x="3600450" y="2038350"/>
          <p14:tracePt t="46747" x="3600450" y="2063750"/>
          <p14:tracePt t="46764" x="3600450" y="2120900"/>
          <p14:tracePt t="46780" x="3600450" y="2197100"/>
          <p14:tracePt t="46800" x="3600450" y="2266950"/>
          <p14:tracePt t="46802" x="3600450" y="2311400"/>
          <p14:tracePt t="46816" x="3600450" y="2381250"/>
          <p14:tracePt t="46831" x="3600450" y="2438400"/>
          <p14:tracePt t="46847" x="3600450" y="2470150"/>
          <p14:tracePt t="46866" x="3600450" y="2546350"/>
          <p14:tracePt t="46880" x="3600450" y="2603500"/>
          <p14:tracePt t="46897" x="3600450" y="2647950"/>
          <p14:tracePt t="46914" x="3600450" y="2698750"/>
          <p14:tracePt t="46931" x="3600450" y="2749550"/>
          <p14:tracePt t="46948" x="3600450" y="2813050"/>
          <p14:tracePt t="46964" x="3600450" y="2889250"/>
          <p14:tracePt t="46981" x="3600450" y="2959100"/>
          <p14:tracePt t="47001" x="3600450" y="3098800"/>
          <p14:tracePt t="47014" x="3600450" y="3143250"/>
          <p14:tracePt t="47030" x="3600450" y="3251200"/>
          <p14:tracePt t="47050" x="3600450" y="3441700"/>
          <p14:tracePt t="47065" x="3600450" y="3556000"/>
          <p14:tracePt t="47082" x="3600450" y="3644900"/>
          <p14:tracePt t="47097" x="3600450" y="3714750"/>
          <p14:tracePt t="47116" x="3600450" y="3771900"/>
          <p14:tracePt t="47130" x="3600450" y="3803650"/>
          <p14:tracePt t="47147" x="3600450" y="3816350"/>
          <p14:tracePt t="47164" x="3600450" y="3822700"/>
          <p14:tracePt t="47197" x="3600450" y="3829050"/>
          <p14:tracePt t="47441" x="3600450" y="3822700"/>
          <p14:tracePt t="47450" x="3600450" y="3816350"/>
          <p14:tracePt t="47458" x="3600450" y="3797300"/>
          <p14:tracePt t="47465" x="3600450" y="3790950"/>
          <p14:tracePt t="47481" x="3600450" y="3746500"/>
          <p14:tracePt t="47501" x="3600450" y="3708400"/>
          <p14:tracePt t="47514" x="3606800" y="3683000"/>
          <p14:tracePt t="47531" x="3606800" y="3670300"/>
          <p14:tracePt t="47827" x="3606800" y="3657600"/>
          <p14:tracePt t="47838" x="3606800" y="3651250"/>
          <p14:tracePt t="47851" x="3606800" y="3638550"/>
          <p14:tracePt t="47867" x="3606800" y="3625850"/>
          <p14:tracePt t="47881" x="3625850" y="3606800"/>
          <p14:tracePt t="47897" x="3702050" y="3549650"/>
          <p14:tracePt t="47914" x="3822700" y="3479800"/>
          <p14:tracePt t="47930" x="3994150" y="3397250"/>
          <p14:tracePt t="47947" x="4216400" y="3302000"/>
          <p14:tracePt t="47964" x="4508500" y="3187700"/>
          <p14:tracePt t="47980" x="4679950" y="3162300"/>
          <p14:tracePt t="47997" x="4851400" y="3149600"/>
          <p14:tracePt t="48014" x="4953000" y="3149600"/>
          <p14:tracePt t="48030" x="5022850" y="3149600"/>
          <p14:tracePt t="48047" x="5060950" y="3149600"/>
          <p14:tracePt t="48064" x="5073650" y="3155950"/>
          <p14:tracePt t="48080" x="5099050" y="3168650"/>
          <p14:tracePt t="48098" x="5118100" y="3168650"/>
          <p14:tracePt t="48114" x="5168900" y="3175000"/>
          <p14:tracePt t="48130" x="5264150" y="3175000"/>
          <p14:tracePt t="48147" x="5391150" y="3175000"/>
          <p14:tracePt t="48164" x="5568950" y="3168650"/>
          <p14:tracePt t="48180" x="5791200" y="3143250"/>
          <p14:tracePt t="48197" x="6089650" y="3098800"/>
          <p14:tracePt t="48213" x="6388100" y="3048000"/>
          <p14:tracePt t="48230" x="6578600" y="3022600"/>
          <p14:tracePt t="48247" x="6667500" y="3016250"/>
          <p14:tracePt t="48264" x="6692900" y="2997200"/>
          <p14:tracePt t="48280" x="6699250" y="2997200"/>
          <p14:tracePt t="48433" x="6692900" y="2997200"/>
          <p14:tracePt t="48513" x="6686550" y="2997200"/>
          <p14:tracePt t="48528" x="6673850" y="2997200"/>
          <p14:tracePt t="48536" x="6654800" y="2997200"/>
          <p14:tracePt t="48547" x="6642100" y="2997200"/>
          <p14:tracePt t="48564" x="6604000" y="2997200"/>
          <p14:tracePt t="48580" x="6572250" y="2997200"/>
          <p14:tracePt t="48597" x="6527800" y="2997200"/>
          <p14:tracePt t="48613" x="6508750" y="2990850"/>
          <p14:tracePt t="48691" x="6502400" y="2990850"/>
          <p14:tracePt t="48711" x="6496050" y="2990850"/>
          <p14:tracePt t="48722" x="6489700" y="2990850"/>
          <p14:tracePt t="48729" x="6489700" y="2997200"/>
          <p14:tracePt t="48746" x="6489700" y="3009900"/>
          <p14:tracePt t="48752" x="6489700" y="3016250"/>
          <p14:tracePt t="48764" x="6489700" y="3028950"/>
          <p14:tracePt t="48781" x="6489700" y="3060700"/>
          <p14:tracePt t="48800" x="6540500" y="3086100"/>
          <p14:tracePt t="48817" x="6610350" y="3098800"/>
          <p14:tracePt t="48832" x="6680200" y="3098800"/>
          <p14:tracePt t="48847" x="6737350" y="3098800"/>
          <p14:tracePt t="48866" x="6902450" y="3073400"/>
          <p14:tracePt t="48880" x="6997700" y="3048000"/>
          <p14:tracePt t="48897" x="7073900" y="3016250"/>
          <p14:tracePt t="48914" x="7112000" y="3016250"/>
          <p14:tracePt t="48930" x="7131050" y="3003550"/>
          <p14:tracePt t="48947" x="7131050" y="2997200"/>
          <p14:tracePt t="48963" x="7137400" y="2997200"/>
          <p14:tracePt t="48997" x="7137400" y="2978150"/>
          <p14:tracePt t="49013" x="7137400" y="2959100"/>
          <p14:tracePt t="49030" x="7137400" y="2933700"/>
          <p14:tracePt t="49047" x="7137400" y="2908300"/>
          <p14:tracePt t="49063" x="7124700" y="2876550"/>
          <p14:tracePt t="49081" x="7105650" y="2851150"/>
          <p14:tracePt t="49097" x="7092950" y="2838450"/>
          <p14:tracePt t="49117" x="7067550" y="2819400"/>
          <p14:tracePt t="49131" x="7035800" y="2813050"/>
          <p14:tracePt t="49147" x="6991350" y="2800350"/>
          <p14:tracePt t="49164" x="6915150" y="2794000"/>
          <p14:tracePt t="49181" x="6832600" y="2794000"/>
          <p14:tracePt t="49197" x="6756400" y="2794000"/>
          <p14:tracePt t="49214" x="6667500" y="2794000"/>
          <p14:tracePt t="49230" x="6597650" y="2794000"/>
          <p14:tracePt t="49249" x="6534150" y="2794000"/>
          <p14:tracePt t="49265" x="6515100" y="2806700"/>
          <p14:tracePt t="49280" x="6489700" y="2813050"/>
          <p14:tracePt t="49300" x="6477000" y="2825750"/>
          <p14:tracePt t="49314" x="6457950" y="2844800"/>
          <p14:tracePt t="49330" x="6438900" y="2863850"/>
          <p14:tracePt t="49347" x="6413500" y="2889250"/>
          <p14:tracePt t="49363" x="6388100" y="2921000"/>
          <p14:tracePt t="49380" x="6369050" y="2946400"/>
          <p14:tracePt t="49397" x="6350000" y="2978150"/>
          <p14:tracePt t="49413" x="6350000" y="2997200"/>
          <p14:tracePt t="49430" x="6343650" y="3009900"/>
          <p14:tracePt t="49447" x="6343650" y="3022600"/>
          <p14:tracePt t="49463" x="6343650" y="3048000"/>
          <p14:tracePt t="49480" x="6350000" y="3079750"/>
          <p14:tracePt t="49500" x="6388100" y="3105150"/>
          <p14:tracePt t="49514" x="6451600" y="3105150"/>
          <p14:tracePt t="49531" x="6546850" y="3105150"/>
          <p14:tracePt t="49550" x="6623050" y="3105150"/>
          <p14:tracePt t="49565" x="6692900" y="3105150"/>
          <p14:tracePt t="49584" x="6737350" y="3105150"/>
          <p14:tracePt t="49597" x="6750050" y="3105150"/>
          <p14:tracePt t="49690" x="6756400" y="3098800"/>
          <p14:tracePt t="49730" x="6762750" y="3092450"/>
          <p14:tracePt t="49738" x="6769100" y="3079750"/>
          <p14:tracePt t="49747" x="6781800" y="3073400"/>
          <p14:tracePt t="49764" x="6813550" y="3054350"/>
          <p14:tracePt t="49780" x="6851650" y="3048000"/>
          <p14:tracePt t="49797" x="6908800" y="3028950"/>
          <p14:tracePt t="49800" x="6934200" y="3022600"/>
          <p14:tracePt t="49813" x="6946900" y="3022600"/>
          <p14:tracePt t="49830" x="6985000" y="3022600"/>
          <p14:tracePt t="49847" x="7004050" y="3022600"/>
          <p14:tracePt t="49864" x="7010400" y="3022600"/>
          <p14:tracePt t="49936" x="7016750" y="3028950"/>
          <p14:tracePt t="49944" x="7023100" y="3035300"/>
          <p14:tracePt t="49952" x="7029450" y="3041650"/>
          <p14:tracePt t="49968" x="7035800" y="3048000"/>
          <p14:tracePt t="50034" x="7035800" y="3054350"/>
          <p14:tracePt t="50041" x="7042150" y="3060700"/>
          <p14:tracePt t="50050" x="7048500" y="3060700"/>
          <p14:tracePt t="50065" x="7092950" y="3060700"/>
          <p14:tracePt t="50084" x="7143750" y="3060700"/>
          <p14:tracePt t="50097" x="7188200" y="3060700"/>
          <p14:tracePt t="50116" x="7213600" y="3060700"/>
          <p14:tracePt t="50211" x="7207250" y="3060700"/>
          <p14:tracePt t="50222" x="7169150" y="3060700"/>
          <p14:tracePt t="50230" x="7112000" y="3073400"/>
          <p14:tracePt t="50247" x="6921500" y="3136900"/>
          <p14:tracePt t="50264" x="6610350" y="3213100"/>
          <p14:tracePt t="50281" x="5943600" y="3378200"/>
          <p14:tracePt t="50297" x="5429250" y="3517900"/>
          <p14:tracePt t="50306" x="5175250" y="3587750"/>
          <p14:tracePt t="50317" x="4984750" y="3644900"/>
          <p14:tracePt t="50334" x="4603750" y="3746500"/>
          <p14:tracePt t="50347" x="4260850" y="3848100"/>
          <p14:tracePt t="50368" x="4000500" y="3886200"/>
          <p14:tracePt t="50380" x="3771900" y="3886200"/>
          <p14:tracePt t="50397" x="3613150" y="3886200"/>
          <p14:tracePt t="50413" x="3454400" y="3886200"/>
          <p14:tracePt t="50430" x="3333750" y="3892550"/>
          <p14:tracePt t="50448" x="3213100" y="3892550"/>
          <p14:tracePt t="50463" x="3168650" y="3898900"/>
          <p14:tracePt t="50480" x="3067050" y="3917950"/>
          <p14:tracePt t="50497" x="3035300" y="3917950"/>
          <p14:tracePt t="50513" x="3028950" y="3924300"/>
          <p14:tracePt t="50603" x="3022600" y="3924300"/>
          <p14:tracePt t="50614" x="3009900" y="3924300"/>
          <p14:tracePt t="50620" x="3003550" y="3917950"/>
          <p14:tracePt t="50631" x="3003550" y="3905250"/>
          <p14:tracePt t="50647" x="2978150" y="3860800"/>
          <p14:tracePt t="50664" x="2965450" y="3790950"/>
          <p14:tracePt t="50680" x="2959100" y="3759200"/>
          <p14:tracePt t="50697" x="2952750" y="3727450"/>
          <p14:tracePt t="50713" x="2952750" y="3702050"/>
          <p14:tracePt t="50730" x="2952750" y="3695700"/>
          <p14:tracePt t="50959" x="2952750" y="3689350"/>
          <p14:tracePt t="50969" x="2946400" y="3676650"/>
          <p14:tracePt t="50984" x="2933700" y="3670300"/>
          <p14:tracePt t="50992" x="2921000" y="3670300"/>
          <p14:tracePt t="51001" x="2914650" y="3670300"/>
          <p14:tracePt t="51013" x="2901950" y="3663950"/>
          <p14:tracePt t="51030" x="2895600" y="3657600"/>
          <p14:tracePt t="51049" x="2895600" y="3651250"/>
          <p14:tracePt t="51080" x="2889250" y="3651250"/>
          <p14:tracePt t="51096" x="2889250" y="3644900"/>
          <p14:tracePt t="51138" x="2889250" y="3638550"/>
          <p14:tracePt t="51153" x="2901950" y="3632200"/>
          <p14:tracePt t="51161" x="2921000" y="3632200"/>
          <p14:tracePt t="51169" x="2940050" y="3632200"/>
          <p14:tracePt t="51180" x="2978150" y="3632200"/>
          <p14:tracePt t="51197" x="3048000" y="3619500"/>
          <p14:tracePt t="51213" x="3143250" y="3619500"/>
          <p14:tracePt t="51230" x="3232150" y="3619500"/>
          <p14:tracePt t="51247" x="3340100" y="3619500"/>
          <p14:tracePt t="51263" x="3365500" y="3619500"/>
          <p14:tracePt t="51280" x="3403600" y="3619500"/>
          <p14:tracePt t="51411" x="3403600" y="3613150"/>
          <p14:tracePt t="51428" x="3384550" y="3606800"/>
          <p14:tracePt t="51433" x="3365500" y="3606800"/>
          <p14:tracePt t="51447" x="3340100" y="3606800"/>
          <p14:tracePt t="51464" x="3206750" y="3562350"/>
          <p14:tracePt t="51480" x="3124200" y="3536950"/>
          <p14:tracePt t="51499" x="3086100" y="3524250"/>
          <p14:tracePt t="51513" x="3079750" y="3517900"/>
          <p14:tracePt t="51584" x="3073400" y="3517900"/>
          <p14:tracePt t="51705" x="3079750" y="3511550"/>
          <p14:tracePt t="51715" x="3105150" y="3511550"/>
          <p14:tracePt t="51722" x="3130550" y="3511550"/>
          <p14:tracePt t="51730" x="3168650" y="3511550"/>
          <p14:tracePt t="51747" x="3232150" y="3511550"/>
          <p14:tracePt t="51763" x="3302000" y="3511550"/>
          <p14:tracePt t="51780" x="3359150" y="3511550"/>
          <p14:tracePt t="51797" x="3384550" y="3505200"/>
          <p14:tracePt t="51801" x="3390900" y="3505200"/>
          <p14:tracePt t="51960" x="3390900" y="3498850"/>
          <p14:tracePt t="51968" x="3390900" y="3492500"/>
          <p14:tracePt t="51980" x="3403600" y="3479800"/>
          <p14:tracePt t="51997" x="3454400" y="3448050"/>
          <p14:tracePt t="52013" x="3581400" y="3384550"/>
          <p14:tracePt t="52030" x="3917950" y="3289300"/>
          <p14:tracePt t="52046" x="4533900" y="3111500"/>
          <p14:tracePt t="52063" x="5137150" y="3028950"/>
          <p14:tracePt t="52080" x="6026150" y="2908300"/>
          <p14:tracePt t="52096" x="6515100" y="2889250"/>
          <p14:tracePt t="52114" x="6807200" y="2889250"/>
          <p14:tracePt t="52130" x="6972300" y="2889250"/>
          <p14:tracePt t="52147" x="7048500" y="2889250"/>
          <p14:tracePt t="52164" x="7067550" y="2889250"/>
          <p14:tracePt t="52238" x="7073900" y="2889250"/>
          <p14:tracePt t="52259" x="7080250" y="2889250"/>
          <p14:tracePt t="52272" x="7112000" y="2889250"/>
          <p14:tracePt t="52280" x="7137400" y="2889250"/>
          <p14:tracePt t="52300" x="7194550" y="2889250"/>
          <p14:tracePt t="52315" x="7296150" y="2895600"/>
          <p14:tracePt t="52332" x="7454900" y="2927350"/>
          <p14:tracePt t="52346" x="7677150" y="2997200"/>
          <p14:tracePt t="52363" x="7835900" y="3048000"/>
          <p14:tracePt t="52380" x="7924800" y="3073400"/>
          <p14:tracePt t="52396" x="7943850" y="3073400"/>
          <p14:tracePt t="52430" x="7950200" y="3079750"/>
          <p14:tracePt t="52464" x="7943850" y="3079750"/>
          <p14:tracePt t="52472" x="7918450" y="3092450"/>
          <p14:tracePt t="52480" x="7893050" y="3092450"/>
          <p14:tracePt t="52496" x="7772400" y="3124200"/>
          <p14:tracePt t="52513" x="7620000" y="3136900"/>
          <p14:tracePt t="52530" x="7435850" y="3168650"/>
          <p14:tracePt t="52547" x="7213600" y="3200400"/>
          <p14:tracePt t="52563" x="7010400" y="3244850"/>
          <p14:tracePt t="52581" x="6870700" y="3289300"/>
          <p14:tracePt t="52596" x="6788150" y="3314700"/>
          <p14:tracePt t="52614" x="6756400" y="3321050"/>
          <p14:tracePt t="52657" x="6743700" y="3321050"/>
          <p14:tracePt t="52666" x="6731000" y="3321050"/>
          <p14:tracePt t="52680" x="6705600" y="3333750"/>
          <p14:tracePt t="52696" x="6654800" y="3340100"/>
          <p14:tracePt t="52713" x="6572250" y="3352800"/>
          <p14:tracePt t="52730" x="6508750" y="3365500"/>
          <p14:tracePt t="52746" x="6470650" y="3365500"/>
          <p14:tracePt t="52763" x="6451600" y="3365500"/>
          <p14:tracePt t="52849" x="6445250" y="3365500"/>
          <p14:tracePt t="52896" x="6438900" y="3365500"/>
          <p14:tracePt t="52912" x="6426200" y="3365500"/>
          <p14:tracePt t="52920" x="6426200" y="3359150"/>
          <p14:tracePt t="52930" x="6413500" y="3359150"/>
          <p14:tracePt t="52947" x="6381750" y="3346450"/>
          <p14:tracePt t="52963" x="6369050" y="3333750"/>
          <p14:tracePt t="52980" x="6356350" y="3327400"/>
          <p14:tracePt t="53041" x="6356350" y="3321050"/>
          <p14:tracePt t="53073" x="6356350" y="3314700"/>
          <p14:tracePt t="53083" x="6356350" y="3308350"/>
          <p14:tracePt t="53201" x="6356350" y="3302000"/>
          <p14:tracePt t="53313" x="6362700" y="3302000"/>
          <p14:tracePt t="53321" x="6375400" y="3308350"/>
          <p14:tracePt t="53336" x="6394450" y="3308350"/>
          <p14:tracePt t="53346" x="6419850" y="3308350"/>
          <p14:tracePt t="53363" x="6470650" y="3308350"/>
          <p14:tracePt t="53380" x="6534150" y="3314700"/>
          <p14:tracePt t="53397" x="6604000" y="3321050"/>
          <p14:tracePt t="53413" x="6654800" y="3333750"/>
          <p14:tracePt t="53430" x="6705600" y="3346450"/>
          <p14:tracePt t="53447" x="6743700" y="3359150"/>
          <p14:tracePt t="53463" x="6775450" y="3365500"/>
          <p14:tracePt t="53480" x="6845300" y="3384550"/>
          <p14:tracePt t="53497" x="6896100" y="3384550"/>
          <p14:tracePt t="53513" x="6965950" y="3384550"/>
          <p14:tracePt t="53530" x="7023100" y="3384550"/>
          <p14:tracePt t="53547" x="7061200" y="3378200"/>
          <p14:tracePt t="53563" x="7086600" y="3359150"/>
          <p14:tracePt t="53584" x="7099300" y="3340100"/>
          <p14:tracePt t="53596" x="7105650" y="3327400"/>
          <p14:tracePt t="53613" x="7105650" y="3302000"/>
          <p14:tracePt t="53630" x="7105650" y="3276600"/>
          <p14:tracePt t="53647" x="7112000" y="3251200"/>
          <p14:tracePt t="53664" x="7112000" y="3206750"/>
          <p14:tracePt t="53680" x="7112000" y="3194050"/>
          <p14:tracePt t="53697" x="7112000" y="3162300"/>
          <p14:tracePt t="53713" x="7105650" y="3155950"/>
          <p14:tracePt t="53730" x="7092950" y="3130550"/>
          <p14:tracePt t="53747" x="7067550" y="3105150"/>
          <p14:tracePt t="53763" x="7016750" y="3073400"/>
          <p14:tracePt t="53780" x="6927850" y="3041650"/>
          <p14:tracePt t="53798" x="6813550" y="3016250"/>
          <p14:tracePt t="53801" x="6769100" y="2997200"/>
          <p14:tracePt t="53814" x="6699250" y="2990850"/>
          <p14:tracePt t="53835" x="6553200" y="2984500"/>
          <p14:tracePt t="53847" x="6521450" y="2984500"/>
          <p14:tracePt t="53867" x="6407150" y="2984500"/>
          <p14:tracePt t="53880" x="6388100" y="2984500"/>
          <p14:tracePt t="53896" x="6324600" y="2984500"/>
          <p14:tracePt t="53913" x="6286500" y="2984500"/>
          <p14:tracePt t="53930" x="6267450" y="2984500"/>
          <p14:tracePt t="53947" x="6254750" y="2984500"/>
          <p14:tracePt t="53963" x="6242050" y="2990850"/>
          <p14:tracePt t="53980" x="6235700" y="2997200"/>
          <p14:tracePt t="53997" x="6223000" y="3009900"/>
          <p14:tracePt t="54013" x="6210300" y="3035300"/>
          <p14:tracePt t="54030" x="6197600" y="3060700"/>
          <p14:tracePt t="54047" x="6191250" y="3098800"/>
          <p14:tracePt t="54064" x="6178550" y="3136900"/>
          <p14:tracePt t="54083" x="6172200" y="3181350"/>
          <p14:tracePt t="54096" x="6172200" y="3213100"/>
          <p14:tracePt t="54115" x="6172200" y="3238500"/>
          <p14:tracePt t="54130" x="6172200" y="3270250"/>
          <p14:tracePt t="54146" x="6184900" y="3289300"/>
          <p14:tracePt t="54163" x="6197600" y="3308350"/>
          <p14:tracePt t="54181" x="6223000" y="3321050"/>
          <p14:tracePt t="54197" x="6235700" y="3327400"/>
          <p14:tracePt t="54214" x="6273800" y="3346450"/>
          <p14:tracePt t="54230" x="6305550" y="3352800"/>
          <p14:tracePt t="54250" x="6350000" y="3365500"/>
          <p14:tracePt t="54264" x="6362700" y="3365500"/>
          <p14:tracePt t="54280" x="6419850" y="3378200"/>
          <p14:tracePt t="54297" x="6432550" y="3378200"/>
          <p14:tracePt t="54314" x="6464300" y="3384550"/>
          <p14:tracePt t="54333" x="6489700" y="3390900"/>
          <p14:tracePt t="54346" x="6527800" y="3409950"/>
          <p14:tracePt t="54364" x="6578600" y="3409950"/>
          <p14:tracePt t="54380" x="6623050" y="3409950"/>
          <p14:tracePt t="54396" x="6648450" y="3409950"/>
          <p14:tracePt t="54414" x="6661150" y="3409950"/>
          <p14:tracePt t="54537" x="6661150" y="3397250"/>
          <p14:tracePt t="54545" x="6661150" y="3384550"/>
          <p14:tracePt t="54561" x="6661150" y="3371850"/>
          <p14:tracePt t="54569" x="6661150" y="3352800"/>
          <p14:tracePt t="54580" x="6661150" y="3346450"/>
          <p14:tracePt t="54597" x="6648450" y="3321050"/>
          <p14:tracePt t="54613" x="6635750" y="3302000"/>
          <p14:tracePt t="54630" x="6635750" y="3289300"/>
          <p14:tracePt t="54646" x="6623050" y="3276600"/>
          <p14:tracePt t="54692" x="6616700" y="3276600"/>
          <p14:tracePt t="54699" x="6610350" y="3276600"/>
          <p14:tracePt t="54708" x="6604000" y="3276600"/>
          <p14:tracePt t="54713" x="6597650" y="3276600"/>
          <p14:tracePt t="54730" x="6584950" y="3276600"/>
          <p14:tracePt t="54746" x="6572250" y="3276600"/>
          <p14:tracePt t="54763" x="6559550" y="3302000"/>
          <p14:tracePt t="54780" x="6553200" y="3314700"/>
          <p14:tracePt t="54797" x="6546850" y="3346450"/>
          <p14:tracePt t="54805" x="6546850" y="3359150"/>
          <p14:tracePt t="54813" x="6540500" y="3371850"/>
          <p14:tracePt t="54833" x="6540500" y="3390900"/>
          <p14:tracePt t="54865" x="6540500" y="3397250"/>
          <p14:tracePt t="54897" x="6540500" y="3403600"/>
          <p14:tracePt t="54930" x="6553200" y="3403600"/>
          <p14:tracePt t="54938" x="6559550" y="3403600"/>
          <p14:tracePt t="54946" x="6572250" y="3397250"/>
          <p14:tracePt t="54963" x="6604000" y="3359150"/>
          <p14:tracePt t="54980" x="6629400" y="3346450"/>
          <p14:tracePt t="55000" x="6642100" y="3333750"/>
          <p14:tracePt t="55014" x="6648450" y="3327400"/>
          <p14:tracePt t="55365" x="6654800" y="3327400"/>
          <p14:tracePt t="55369" x="6661150" y="3327400"/>
          <p14:tracePt t="55379" x="6667500" y="3327400"/>
          <p14:tracePt t="55396" x="6680200" y="3327400"/>
          <p14:tracePt t="55450" x="6686550" y="3327400"/>
          <p14:tracePt t="55473" x="6692900" y="3327400"/>
          <p14:tracePt t="55481" x="6705600" y="3327400"/>
          <p14:tracePt t="55488" x="6711950" y="3327400"/>
          <p14:tracePt t="55500" x="6724650" y="3327400"/>
          <p14:tracePt t="55519" x="6737350" y="3321050"/>
          <p14:tracePt t="55530" x="6743700" y="3314700"/>
          <p14:tracePt t="55549" x="6750050" y="3314700"/>
          <p14:tracePt t="55565" x="6756400" y="3314700"/>
          <p14:tracePt t="55581" x="6762750" y="3314700"/>
          <p14:tracePt t="55596" x="6775450" y="3314700"/>
          <p14:tracePt t="55616" x="6788150" y="3314700"/>
          <p14:tracePt t="55630" x="6794500" y="3302000"/>
          <p14:tracePt t="55646" x="6800850" y="3302000"/>
          <p14:tracePt t="55663" x="6807200" y="3302000"/>
          <p14:tracePt t="55680" x="6819900" y="3302000"/>
          <p14:tracePt t="55696" x="6832600" y="3302000"/>
          <p14:tracePt t="55714" x="6838950" y="3302000"/>
          <p14:tracePt t="55730" x="6851650" y="3295650"/>
          <p14:tracePt t="55763" x="6858000" y="3295650"/>
          <p14:tracePt t="55923" x="6864350" y="3295650"/>
          <p14:tracePt t="56318" x="6870700" y="3295650"/>
          <p14:tracePt t="56324" x="6883400" y="3302000"/>
          <p14:tracePt t="56339" x="6902450" y="3302000"/>
          <p14:tracePt t="56349" x="6915150" y="3308350"/>
          <p14:tracePt t="56365" x="6934200" y="3321050"/>
          <p14:tracePt t="56380" x="6934200" y="3327400"/>
          <p14:tracePt t="56396" x="6934200" y="3340100"/>
          <p14:tracePt t="56413" x="6934200" y="3365500"/>
          <p14:tracePt t="56430" x="6883400" y="3416300"/>
          <p14:tracePt t="56447" x="6769100" y="3479800"/>
          <p14:tracePt t="56464" x="6540500" y="3562350"/>
          <p14:tracePt t="56480" x="6451600" y="3587750"/>
          <p14:tracePt t="56497" x="6191250" y="3657600"/>
          <p14:tracePt t="56513" x="5905500" y="3740150"/>
          <p14:tracePt t="56530" x="5600700" y="3816350"/>
          <p14:tracePt t="56546" x="5200650" y="3873500"/>
          <p14:tracePt t="56566" x="4718050" y="3924300"/>
          <p14:tracePt t="56581" x="4235450" y="3994150"/>
          <p14:tracePt t="56596" x="3759200" y="4051300"/>
          <p14:tracePt t="56615" x="3340100" y="4057650"/>
          <p14:tracePt t="56629" x="3124200" y="4057650"/>
          <p14:tracePt t="56646" x="3079750" y="4057650"/>
          <p14:tracePt t="56663" x="3079750" y="4038600"/>
          <p14:tracePt t="56680" x="3111500" y="3962400"/>
          <p14:tracePt t="56696" x="3206750" y="3829050"/>
          <p14:tracePt t="56713" x="3251200" y="3759200"/>
          <p14:tracePt t="56730" x="3289300" y="3708400"/>
          <p14:tracePt t="56748" x="3302000" y="3663950"/>
          <p14:tracePt t="56764" x="3308350" y="3619500"/>
          <p14:tracePt t="56779" x="3308350" y="3587750"/>
          <p14:tracePt t="56796" x="3308350" y="3536950"/>
          <p14:tracePt t="56801" x="3308350" y="3486150"/>
          <p14:tracePt t="56813" x="3308350" y="3441700"/>
          <p14:tracePt t="56830" x="3276600" y="3263900"/>
          <p14:tracePt t="56846" x="3168650" y="3022600"/>
          <p14:tracePt t="56865" x="2927350" y="2501900"/>
          <p14:tracePt t="56880" x="2857500" y="2349500"/>
          <p14:tracePt t="56896" x="2654300" y="1943100"/>
          <p14:tracePt t="56913" x="2597150" y="1835150"/>
          <p14:tracePt t="56930" x="2565400" y="1765300"/>
          <p14:tracePt t="56946" x="2552700" y="1746250"/>
          <p14:tracePt t="57021" x="2546350" y="1746250"/>
          <p14:tracePt t="57024" x="2540000" y="1746250"/>
          <p14:tracePt t="57035" x="2533650" y="1752600"/>
          <p14:tracePt t="57084" x="2527300" y="1758950"/>
          <p14:tracePt t="57098" x="2520950" y="1765300"/>
          <p14:tracePt t="57115" x="2514600" y="1771650"/>
          <p14:tracePt t="57130" x="2508250" y="1778000"/>
          <p14:tracePt t="57136" x="2508250" y="1784350"/>
          <p14:tracePt t="57146" x="2501900" y="1790700"/>
          <p14:tracePt t="57163" x="2482850" y="1803400"/>
          <p14:tracePt t="57180" x="2470150" y="1816100"/>
          <p14:tracePt t="57197" x="2438400" y="1841500"/>
          <p14:tracePt t="57213" x="2381250" y="1873250"/>
          <p14:tracePt t="57230" x="2330450" y="1917700"/>
          <p14:tracePt t="57249" x="2298700" y="1962150"/>
          <p14:tracePt t="57280" x="2286000" y="1981200"/>
          <p14:tracePt t="57296" x="2286000" y="2000250"/>
          <p14:tracePt t="57316" x="2286000" y="2025650"/>
          <p14:tracePt t="57321" x="2286000" y="2032000"/>
          <p14:tracePt t="57333" x="2286000" y="2044700"/>
          <p14:tracePt t="57347" x="2343150" y="2051050"/>
          <p14:tracePt t="57365" x="2432050" y="2051050"/>
          <p14:tracePt t="57380" x="2495550" y="2057400"/>
          <p14:tracePt t="57396" x="2552700" y="2063750"/>
          <p14:tracePt t="57414" x="2597150" y="2063750"/>
          <p14:tracePt t="57429" x="2647950" y="2063750"/>
          <p14:tracePt t="57446" x="2705100" y="2063750"/>
          <p14:tracePt t="57464" x="2844800" y="2063750"/>
          <p14:tracePt t="57480" x="2901950" y="2063750"/>
          <p14:tracePt t="57499" x="3155950" y="2095500"/>
          <p14:tracePt t="57513" x="3333750" y="2127250"/>
          <p14:tracePt t="57530" x="3536950" y="2146300"/>
          <p14:tracePt t="57547" x="3714750" y="2152650"/>
          <p14:tracePt t="57563" x="3854450" y="2152650"/>
          <p14:tracePt t="57581" x="3943350" y="2152650"/>
          <p14:tracePt t="57596" x="4000500" y="2165350"/>
          <p14:tracePt t="57613" x="4006850" y="2165350"/>
          <p14:tracePt t="57731" x="4006850" y="2171700"/>
          <p14:tracePt t="57747" x="4006850" y="2178050"/>
          <p14:tracePt t="57756" x="3994150" y="2178050"/>
          <p14:tracePt t="57763" x="3968750" y="2178050"/>
          <p14:tracePt t="57780" x="3892550" y="2184400"/>
          <p14:tracePt t="57797" x="3797300" y="2184400"/>
          <p14:tracePt t="57813" x="3683000" y="2184400"/>
          <p14:tracePt t="57821" x="3625850" y="2184400"/>
          <p14:tracePt t="57832" x="3568700" y="2184400"/>
          <p14:tracePt t="57846" x="3479800" y="2184400"/>
          <p14:tracePt t="57865" x="3454400" y="2184400"/>
          <p14:tracePt t="57880" x="3441700" y="2184400"/>
          <p14:tracePt t="57896" x="3441700" y="2203450"/>
          <p14:tracePt t="57913" x="3441700" y="2247900"/>
          <p14:tracePt t="57929" x="3441700" y="2298700"/>
          <p14:tracePt t="57946" x="3441700" y="2374900"/>
          <p14:tracePt t="57963" x="3441700" y="2489200"/>
          <p14:tracePt t="57979" x="3441700" y="2628900"/>
          <p14:tracePt t="57998" x="3441700" y="2838450"/>
          <p14:tracePt t="58013" x="3441700" y="3060700"/>
          <p14:tracePt t="58029" x="3441700" y="3282950"/>
          <p14:tracePt t="58046" x="3441700" y="3479800"/>
          <p14:tracePt t="58066" x="3441700" y="3702050"/>
          <p14:tracePt t="58080" x="3441700" y="3784600"/>
          <p14:tracePt t="58096" x="3441700" y="3810000"/>
          <p14:tracePt t="58467" x="3441700" y="3803650"/>
          <p14:tracePt t="59563" x="3441700" y="3790950"/>
          <p14:tracePt t="59582" x="3441700" y="3784600"/>
          <p14:tracePt t="59590" x="3441700" y="3778250"/>
          <p14:tracePt t="59597" x="3441700" y="3771900"/>
          <p14:tracePt t="59615" x="3441700" y="3765550"/>
          <p14:tracePt t="59629" x="3441700" y="3759200"/>
          <p14:tracePt t="59665" x="3441700" y="3752850"/>
          <p14:tracePt t="60683" x="3441700" y="3746500"/>
          <p14:tracePt t="60693" x="3441700" y="3740150"/>
          <p14:tracePt t="60741" x="3441700" y="3733800"/>
          <p14:tracePt t="60945" x="3441700" y="3746500"/>
          <p14:tracePt t="60961" x="3441700" y="3752850"/>
          <p14:tracePt t="61321" x="3441700" y="3759200"/>
          <p14:tracePt t="61330" x="3473450" y="3759200"/>
          <p14:tracePt t="61336" x="3524250" y="3746500"/>
          <p14:tracePt t="61346" x="3587750" y="3733800"/>
          <p14:tracePt t="61365" x="3765550" y="3714750"/>
          <p14:tracePt t="61379" x="4070350" y="3695700"/>
          <p14:tracePt t="61396" x="4330700" y="3683000"/>
          <p14:tracePt t="61413" x="4597400" y="3683000"/>
          <p14:tracePt t="61429" x="4806950" y="3683000"/>
          <p14:tracePt t="61446" x="4984750" y="3683000"/>
          <p14:tracePt t="61463" x="5162550" y="3683000"/>
          <p14:tracePt t="61480" x="5372100" y="3702050"/>
          <p14:tracePt t="61496" x="5473700" y="3708400"/>
          <p14:tracePt t="61513" x="5568950" y="3714750"/>
          <p14:tracePt t="61529" x="5613400" y="3714750"/>
          <p14:tracePt t="61546" x="5645150" y="3714750"/>
          <p14:tracePt t="61563" x="5657850" y="3714750"/>
        </p14:tracePtLst>
      </p14:laserTrace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7" name="ZoneTexte 6"/>
          <p:cNvSpPr txBox="1"/>
          <p:nvPr>
            <p:custDataLst>
              <p:tags r:id="rId3"/>
            </p:custDataLst>
          </p:nvPr>
        </p:nvSpPr>
        <p:spPr>
          <a:xfrm>
            <a:off x="265276" y="794596"/>
            <a:ext cx="8856984" cy="461665"/>
          </a:xfrm>
          <a:prstGeom prst="rect">
            <a:avLst/>
          </a:prstGeom>
          <a:noFill/>
        </p:spPr>
        <p:txBody>
          <a:bodyPr wrap="square" rtlCol="0">
            <a:spAutoFit/>
          </a:bodyPr>
          <a:lstStyle/>
          <a:p>
            <a:pPr algn="just"/>
            <a:r>
              <a:rPr lang="fr-FR" sz="2400" b="1" dirty="0" smtClean="0">
                <a:solidFill>
                  <a:schemeClr val="tx2">
                    <a:lumMod val="75000"/>
                  </a:schemeClr>
                </a:solidFill>
              </a:rPr>
              <a:t>Phase de finition</a:t>
            </a:r>
            <a:endParaRPr lang="fr-FR" dirty="0">
              <a:solidFill>
                <a:schemeClr val="tx2">
                  <a:lumMod val="75000"/>
                </a:schemeClr>
              </a:solidFill>
            </a:endParaRPr>
          </a:p>
        </p:txBody>
      </p:sp>
      <p:grpSp>
        <p:nvGrpSpPr>
          <p:cNvPr id="14" name="Groupe 13"/>
          <p:cNvGrpSpPr/>
          <p:nvPr>
            <p:custDataLst>
              <p:tags r:id="rId4"/>
            </p:custDataLst>
          </p:nvPr>
        </p:nvGrpSpPr>
        <p:grpSpPr>
          <a:xfrm>
            <a:off x="3944612" y="663848"/>
            <a:ext cx="5113340" cy="6113776"/>
            <a:chOff x="3944612" y="663848"/>
            <a:chExt cx="5113340" cy="6113776"/>
          </a:xfrm>
        </p:grpSpPr>
        <p:pic>
          <p:nvPicPr>
            <p:cNvPr id="15" name="Image 14"/>
            <p:cNvPicPr>
              <a:picLocks noChangeAspect="1"/>
            </p:cNvPicPr>
            <p:nvPr/>
          </p:nvPicPr>
          <p:blipFill>
            <a:blip r:embed="rId18"/>
            <a:stretch>
              <a:fillRect/>
            </a:stretch>
          </p:blipFill>
          <p:spPr>
            <a:xfrm>
              <a:off x="3944612" y="663848"/>
              <a:ext cx="5113340" cy="6113776"/>
            </a:xfrm>
            <a:prstGeom prst="rect">
              <a:avLst/>
            </a:prstGeom>
          </p:spPr>
        </p:pic>
        <p:sp>
          <p:nvSpPr>
            <p:cNvPr id="17" name="ZoneTexte 16"/>
            <p:cNvSpPr txBox="1"/>
            <p:nvPr/>
          </p:nvSpPr>
          <p:spPr>
            <a:xfrm rot="16200000">
              <a:off x="3800073" y="1772528"/>
              <a:ext cx="1215752" cy="400110"/>
            </a:xfrm>
            <a:prstGeom prst="rect">
              <a:avLst/>
            </a:prstGeom>
            <a:noFill/>
          </p:spPr>
          <p:txBody>
            <a:bodyPr wrap="square" rtlCol="0">
              <a:spAutoFit/>
            </a:bodyPr>
            <a:lstStyle/>
            <a:p>
              <a:pPr algn="ctr"/>
              <a:r>
                <a:rPr lang="fr-FR" sz="2000" b="1" dirty="0" smtClean="0"/>
                <a:t>Débit</a:t>
              </a:r>
              <a:endParaRPr lang="fr-FR" sz="2000" dirty="0"/>
            </a:p>
          </p:txBody>
        </p:sp>
        <p:sp>
          <p:nvSpPr>
            <p:cNvPr id="18" name="ZoneTexte 17"/>
            <p:cNvSpPr txBox="1"/>
            <p:nvPr/>
          </p:nvSpPr>
          <p:spPr>
            <a:xfrm>
              <a:off x="7709712" y="3933056"/>
              <a:ext cx="1215752" cy="400110"/>
            </a:xfrm>
            <a:prstGeom prst="rect">
              <a:avLst/>
            </a:prstGeom>
            <a:noFill/>
          </p:spPr>
          <p:txBody>
            <a:bodyPr wrap="square" rtlCol="0">
              <a:spAutoFit/>
            </a:bodyPr>
            <a:lstStyle/>
            <a:p>
              <a:pPr algn="r"/>
              <a:r>
                <a:rPr lang="fr-FR" sz="2000" b="1" dirty="0" smtClean="0"/>
                <a:t>CH</a:t>
              </a:r>
              <a:endParaRPr lang="fr-FR" sz="2000" dirty="0"/>
            </a:p>
          </p:txBody>
        </p:sp>
        <p:sp>
          <p:nvSpPr>
            <p:cNvPr id="19" name="ZoneTexte 18"/>
            <p:cNvSpPr txBox="1"/>
            <p:nvPr/>
          </p:nvSpPr>
          <p:spPr>
            <a:xfrm rot="16200000">
              <a:off x="3804387" y="5294475"/>
              <a:ext cx="1215752" cy="400110"/>
            </a:xfrm>
            <a:prstGeom prst="rect">
              <a:avLst/>
            </a:prstGeom>
            <a:noFill/>
          </p:spPr>
          <p:txBody>
            <a:bodyPr wrap="square" rtlCol="0">
              <a:spAutoFit/>
            </a:bodyPr>
            <a:lstStyle/>
            <a:p>
              <a:pPr algn="ctr"/>
              <a:r>
                <a:rPr lang="fr-FR" sz="2000" b="1" dirty="0" smtClean="0"/>
                <a:t>Usure</a:t>
              </a:r>
              <a:endParaRPr lang="fr-FR" sz="2000" dirty="0"/>
            </a:p>
          </p:txBody>
        </p:sp>
      </p:grpSp>
      <p:sp>
        <p:nvSpPr>
          <p:cNvPr id="20" name="Rectangle 19"/>
          <p:cNvSpPr/>
          <p:nvPr>
            <p:custDataLst>
              <p:tags r:id="rId5"/>
            </p:custDataLst>
          </p:nvPr>
        </p:nvSpPr>
        <p:spPr>
          <a:xfrm>
            <a:off x="265276" y="1352357"/>
            <a:ext cx="3168352" cy="646331"/>
          </a:xfrm>
          <a:prstGeom prst="rect">
            <a:avLst/>
          </a:prstGeom>
        </p:spPr>
        <p:txBody>
          <a:bodyPr wrap="square">
            <a:spAutoFit/>
          </a:bodyPr>
          <a:lstStyle/>
          <a:p>
            <a:pPr algn="just"/>
            <a:r>
              <a:rPr lang="fr-FR" dirty="0" smtClean="0"/>
              <a:t>CH 27</a:t>
            </a:r>
          </a:p>
          <a:p>
            <a:pPr algn="just"/>
            <a:r>
              <a:rPr lang="fr-FR" dirty="0" smtClean="0"/>
              <a:t>Usure &lt; 5%</a:t>
            </a:r>
          </a:p>
        </p:txBody>
      </p:sp>
      <p:sp>
        <p:nvSpPr>
          <p:cNvPr id="25" name="Rectangle 24"/>
          <p:cNvSpPr/>
          <p:nvPr>
            <p:custDataLst>
              <p:tags r:id="rId6"/>
            </p:custDataLst>
          </p:nvPr>
        </p:nvSpPr>
        <p:spPr>
          <a:xfrm>
            <a:off x="4267200" y="4536141"/>
            <a:ext cx="4751294" cy="760478"/>
          </a:xfrm>
          <a:prstGeom prst="rect">
            <a:avLst/>
          </a:prstGeom>
          <a:solidFill>
            <a:srgbClr val="92D05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custDataLst>
              <p:tags r:id="rId7"/>
            </p:custDataLst>
          </p:nvPr>
        </p:nvSpPr>
        <p:spPr>
          <a:xfrm>
            <a:off x="4245823" y="745574"/>
            <a:ext cx="2002577" cy="3521626"/>
          </a:xfrm>
          <a:prstGeom prst="rect">
            <a:avLst/>
          </a:prstGeom>
          <a:solidFill>
            <a:srgbClr val="92D05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p:cNvSpPr/>
          <p:nvPr>
            <p:custDataLst>
              <p:tags r:id="rId8"/>
            </p:custDataLst>
          </p:nvPr>
        </p:nvSpPr>
        <p:spPr>
          <a:xfrm>
            <a:off x="6014348" y="2911120"/>
            <a:ext cx="278304" cy="28803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p:cNvSpPr/>
          <p:nvPr>
            <p:custDataLst>
              <p:tags r:id="rId9"/>
            </p:custDataLst>
          </p:nvPr>
        </p:nvSpPr>
        <p:spPr>
          <a:xfrm>
            <a:off x="5985738" y="5035608"/>
            <a:ext cx="278304" cy="28803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custDataLst>
              <p:tags r:id="rId10"/>
            </p:custDataLst>
          </p:nvPr>
        </p:nvSpPr>
        <p:spPr>
          <a:xfrm>
            <a:off x="278170" y="2855838"/>
            <a:ext cx="3765100" cy="1477328"/>
          </a:xfrm>
          <a:prstGeom prst="rect">
            <a:avLst/>
          </a:prstGeom>
        </p:spPr>
        <p:txBody>
          <a:bodyPr wrap="square">
            <a:spAutoFit/>
          </a:bodyPr>
          <a:lstStyle/>
          <a:p>
            <a:pPr marL="285750" indent="-285750" algn="just">
              <a:buFont typeface="Symbol" panose="05050102010706020507" pitchFamily="18" charset="2"/>
              <a:buChar char="Þ"/>
            </a:pPr>
            <a:r>
              <a:rPr lang="fr-FR" i="1" dirty="0" smtClean="0">
                <a:sym typeface="Wingdings" panose="05000000000000000000" pitchFamily="2" charset="2"/>
              </a:rPr>
              <a:t>Circuit 1/8</a:t>
            </a:r>
          </a:p>
          <a:p>
            <a:pPr marL="285750" indent="-285750" algn="just">
              <a:buFont typeface="Symbol" panose="05050102010706020507" pitchFamily="18" charset="2"/>
              <a:buChar char="Þ"/>
            </a:pPr>
            <a:r>
              <a:rPr lang="fr-FR" i="1" dirty="0" smtClean="0">
                <a:sym typeface="Wingdings" panose="05000000000000000000" pitchFamily="2" charset="2"/>
              </a:rPr>
              <a:t>A = 5</a:t>
            </a:r>
          </a:p>
          <a:p>
            <a:pPr marL="285750" indent="-285750" algn="just">
              <a:buFont typeface="Symbol" panose="05050102010706020507" pitchFamily="18" charset="2"/>
              <a:buChar char="Þ"/>
            </a:pPr>
            <a:r>
              <a:rPr lang="fr-FR" i="1" dirty="0" smtClean="0">
                <a:sym typeface="Wingdings" panose="05000000000000000000" pitchFamily="2" charset="2"/>
              </a:rPr>
              <a:t>B = 2</a:t>
            </a:r>
          </a:p>
          <a:p>
            <a:pPr marL="285750" indent="-285750" algn="just">
              <a:buFont typeface="Symbol" panose="05050102010706020507" pitchFamily="18" charset="2"/>
              <a:buChar char="Þ"/>
            </a:pPr>
            <a:endParaRPr lang="fr-FR" i="1" dirty="0">
              <a:sym typeface="Wingdings" panose="05000000000000000000" pitchFamily="2" charset="2"/>
            </a:endParaRPr>
          </a:p>
          <a:p>
            <a:pPr marL="285750" indent="-285750" algn="just">
              <a:buFont typeface="Symbol" panose="05050102010706020507" pitchFamily="18" charset="2"/>
              <a:buChar char="Þ"/>
            </a:pPr>
            <a:r>
              <a:rPr lang="fr-FR" i="1" dirty="0" smtClean="0">
                <a:sym typeface="Wingdings" panose="05000000000000000000" pitchFamily="2" charset="2"/>
              </a:rPr>
              <a:t>Usure </a:t>
            </a:r>
            <a:r>
              <a:rPr lang="fr-FR" i="1" dirty="0" smtClean="0">
                <a:sym typeface="Symbol" panose="05050102010706020507" pitchFamily="18" charset="2"/>
              </a:rPr>
              <a:t> 4 %</a:t>
            </a:r>
            <a:endParaRPr lang="fr-FR" i="1" dirty="0">
              <a:sym typeface="Wingdings" panose="05000000000000000000" pitchFamily="2" charset="2"/>
            </a:endParaRPr>
          </a:p>
        </p:txBody>
      </p:sp>
      <p:sp>
        <p:nvSpPr>
          <p:cNvPr id="2" name="ZoneTexte 1"/>
          <p:cNvSpPr txBox="1"/>
          <p:nvPr>
            <p:custDataLst>
              <p:tags r:id="rId11"/>
            </p:custDataLst>
          </p:nvPr>
        </p:nvSpPr>
        <p:spPr>
          <a:xfrm>
            <a:off x="6307485" y="4509120"/>
            <a:ext cx="292068" cy="369332"/>
          </a:xfrm>
          <a:prstGeom prst="rect">
            <a:avLst/>
          </a:prstGeom>
          <a:noFill/>
        </p:spPr>
        <p:txBody>
          <a:bodyPr wrap="none" rtlCol="0">
            <a:spAutoFit/>
          </a:bodyPr>
          <a:lstStyle/>
          <a:p>
            <a:r>
              <a:rPr lang="fr-FR" dirty="0" smtClean="0"/>
              <a:t>?</a:t>
            </a:r>
            <a:endParaRPr lang="fr-FR" dirty="0"/>
          </a:p>
        </p:txBody>
      </p:sp>
      <p:sp>
        <p:nvSpPr>
          <p:cNvPr id="21" name="ZoneTexte 20"/>
          <p:cNvSpPr txBox="1"/>
          <p:nvPr>
            <p:custDataLst>
              <p:tags r:id="rId12"/>
            </p:custDataLst>
          </p:nvPr>
        </p:nvSpPr>
        <p:spPr>
          <a:xfrm>
            <a:off x="6231488" y="2699433"/>
            <a:ext cx="292068" cy="369332"/>
          </a:xfrm>
          <a:prstGeom prst="rect">
            <a:avLst/>
          </a:prstGeom>
          <a:noFill/>
        </p:spPr>
        <p:txBody>
          <a:bodyPr wrap="none" rtlCol="0">
            <a:spAutoFit/>
          </a:bodyPr>
          <a:lstStyle/>
          <a:p>
            <a:r>
              <a:rPr lang="fr-FR" dirty="0" smtClean="0"/>
              <a:t>?</a:t>
            </a:r>
            <a:endParaRPr lang="fr-FR" dirty="0"/>
          </a:p>
        </p:txBody>
      </p:sp>
      <p:pic>
        <p:nvPicPr>
          <p:cNvPr id="3" name="Audio 2">
            <a:hlinkClick r:id="" action="ppaction://media"/>
          </p:cNvPr>
          <p:cNvPicPr>
            <a:picLocks noChangeAspect="1"/>
          </p:cNvPicPr>
          <p:nvPr>
            <a:audioFile r:link="rId14"/>
            <p:custDataLst>
              <p:tags r:id="rId15"/>
            </p:custDataLst>
            <p:extLst>
              <p:ext uri="{DAA4B4D4-6D71-4841-9C94-3DE7FCFB9230}">
                <p14:media xmlns:p14="http://schemas.microsoft.com/office/powerpoint/2010/main" r:embed="rId13"/>
              </p:ext>
            </p:extLst>
          </p:nvPr>
        </p:nvPicPr>
        <p:blipFill>
          <a:blip r:embed="rId19"/>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229170988"/>
      </p:ext>
    </p:extLst>
  </p:cSld>
  <p:clrMapOvr>
    <a:masterClrMapping/>
  </p:clrMapOvr>
  <mc:AlternateContent xmlns:mc="http://schemas.openxmlformats.org/markup-compatibility/2006" xmlns:p14="http://schemas.microsoft.com/office/powerpoint/2010/main">
    <mc:Choice Requires="p14">
      <p:transition spd="slow" p14:dur="2000" advTm="171737"/>
    </mc:Choice>
    <mc:Fallback xmlns="">
      <p:transition spd="slow" advTm="1717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heel(1)">
                                      <p:cBhvr>
                                        <p:cTn id="20" dur="500"/>
                                        <p:tgtEl>
                                          <p:spTgt spid="29"/>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heel(1)">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4" fill="hold" display="0">
                  <p:stCondLst>
                    <p:cond delay="indefinite"/>
                  </p:stCondLst>
                  <p:endCondLst>
                    <p:cond evt="onStopAudio" delay="0">
                      <p:tgtEl>
                        <p:sldTgt/>
                      </p:tgtEl>
                    </p:cond>
                  </p:endCondLst>
                </p:cTn>
                <p:tgtEl>
                  <p:spTgt spid="3"/>
                </p:tgtEl>
              </p:cMediaNode>
            </p:audio>
          </p:childTnLst>
        </p:cTn>
      </p:par>
    </p:tnLst>
    <p:bldLst>
      <p:bldP spid="25" grpId="0" animBg="1"/>
      <p:bldP spid="27" grpId="0" animBg="1"/>
      <p:bldP spid="26" grpId="0" animBg="1"/>
      <p:bldP spid="29" grpId="0" animBg="1"/>
      <p:bldP spid="30" grpId="0"/>
      <p:bldP spid="2" grpId="0"/>
      <p:bldP spid="21" grpId="0"/>
    </p:bldLst>
  </p:timing>
  <p:extLst mod="1">
    <p:ext uri="{3A86A75C-4F4B-4683-9AE1-C65F6400EC91}">
      <p14:laserTraceLst xmlns:p14="http://schemas.microsoft.com/office/powerpoint/2010/main">
        <p14:tracePtLst>
          <p14:tracePt t="13447" x="5638800" y="3683000"/>
          <p14:tracePt t="13455" x="5594350" y="3606800"/>
          <p14:tracePt t="13464" x="5543550" y="3517900"/>
          <p14:tracePt t="13475" x="5499100" y="3441700"/>
          <p14:tracePt t="13490" x="5454650" y="3352800"/>
          <p14:tracePt t="13506" x="5448300" y="3333750"/>
          <p14:tracePt t="13523" x="5441950" y="3327400"/>
          <p14:tracePt t="13638" x="5441950" y="3321050"/>
          <p14:tracePt t="13648" x="5435600" y="3314700"/>
          <p14:tracePt t="13657" x="5410200" y="3302000"/>
          <p14:tracePt t="13673" x="5372100" y="3289300"/>
          <p14:tracePt t="13690" x="5340350" y="3276600"/>
          <p14:tracePt t="13708" x="5289550" y="3251200"/>
          <p14:tracePt t="13726" x="5251450" y="3225800"/>
          <p14:tracePt t="13740" x="5238750" y="3213100"/>
          <p14:tracePt t="13760" x="5226050" y="3206750"/>
          <p14:tracePt t="13773" x="5194300" y="3187700"/>
          <p14:tracePt t="13790" x="5092700" y="3130550"/>
          <p14:tracePt t="13806" x="4972050" y="3022600"/>
          <p14:tracePt t="13823" x="4794250" y="2787650"/>
          <p14:tracePt t="13840" x="4591050" y="2508250"/>
          <p14:tracePt t="13856" x="4457700" y="2273300"/>
          <p14:tracePt t="13873" x="4375150" y="2114550"/>
          <p14:tracePt t="13890" x="4318000" y="2006600"/>
          <p14:tracePt t="13906" x="4254500" y="1905000"/>
          <p14:tracePt t="13923" x="4197350" y="1847850"/>
          <p14:tracePt t="13926" x="4184650" y="1841500"/>
          <p14:tracePt t="13939" x="4159250" y="1835150"/>
          <p14:tracePt t="13957" x="4102100" y="1822450"/>
          <p14:tracePt t="13976" x="4038600" y="1822450"/>
          <p14:tracePt t="13990" x="3956050" y="1860550"/>
          <p14:tracePt t="14007" x="3854450" y="1917700"/>
          <p14:tracePt t="14023" x="3733800" y="1993900"/>
          <p14:tracePt t="14040" x="3638550" y="2082800"/>
          <p14:tracePt t="14056" x="3543300" y="2209800"/>
          <p14:tracePt t="14073" x="3441700" y="2355850"/>
          <p14:tracePt t="14090" x="3346450" y="2508250"/>
          <p14:tracePt t="14110" x="3213100" y="2768600"/>
          <p14:tracePt t="14124" x="3143250" y="2965450"/>
          <p14:tracePt t="14140" x="3130550" y="3060700"/>
          <p14:tracePt t="14156" x="3098800" y="3575050"/>
          <p14:tracePt t="14173" x="3098800" y="3968750"/>
          <p14:tracePt t="14190" x="3098800" y="4451350"/>
          <p14:tracePt t="14208" x="3098800" y="4781550"/>
          <p14:tracePt t="14225" x="3143250" y="5060950"/>
          <p14:tracePt t="14240" x="3181350" y="5238750"/>
          <p14:tracePt t="14256" x="3225800" y="5384800"/>
          <p14:tracePt t="14273" x="3257550" y="5486400"/>
          <p14:tracePt t="14289" x="3289300" y="5562600"/>
          <p14:tracePt t="14306" x="3314700" y="5607050"/>
          <p14:tracePt t="14323" x="3314700" y="5613400"/>
          <p14:tracePt t="14373" x="3314700" y="5607050"/>
          <p14:tracePt t="14381" x="3314700" y="5575300"/>
          <p14:tracePt t="14389" x="3295650" y="5492750"/>
          <p14:tracePt t="14406" x="3270250" y="5302250"/>
          <p14:tracePt t="14423" x="3232150" y="5010150"/>
          <p14:tracePt t="14440" x="3168650" y="4597400"/>
          <p14:tracePt t="14458" x="3124200" y="4203700"/>
          <p14:tracePt t="14476" x="3124200" y="3581400"/>
          <p14:tracePt t="14490" x="3124200" y="3422650"/>
          <p14:tracePt t="14507" x="3143250" y="3219450"/>
          <p14:tracePt t="14523" x="3206750" y="3067050"/>
          <p14:tracePt t="14540" x="3302000" y="2889250"/>
          <p14:tracePt t="14556" x="3346450" y="2800350"/>
          <p14:tracePt t="14573" x="3384550" y="2736850"/>
          <p14:tracePt t="14590" x="3397250" y="2724150"/>
          <p14:tracePt t="14662" x="3403600" y="2724150"/>
          <p14:tracePt t="14668" x="3409950" y="2743200"/>
          <p14:tracePt t="14678" x="3416300" y="2794000"/>
          <p14:tracePt t="14690" x="3429000" y="2857500"/>
          <p14:tracePt t="14709" x="3467100" y="3073400"/>
          <p14:tracePt t="14725" x="3467100" y="3187700"/>
          <p14:tracePt t="14739" x="3467100" y="3251200"/>
          <p14:tracePt t="14757" x="3467100" y="3409950"/>
          <p14:tracePt t="14773" x="3467100" y="3460750"/>
          <p14:tracePt t="14790" x="3460750" y="3498850"/>
          <p14:tracePt t="14806" x="3460750" y="3505200"/>
          <p14:tracePt t="14917" x="3454400" y="3505200"/>
          <p14:tracePt t="15125" x="3441700" y="3505200"/>
          <p14:tracePt t="15213" x="3435350" y="3505200"/>
          <p14:tracePt t="15230" x="3416300" y="3505200"/>
          <p14:tracePt t="15237" x="3397250" y="3505200"/>
          <p14:tracePt t="15245" x="3390900" y="3505200"/>
          <p14:tracePt t="15256" x="3384550" y="3505200"/>
          <p14:tracePt t="15272" x="3371850" y="3479800"/>
          <p14:tracePt t="15289" x="3346450" y="3422650"/>
          <p14:tracePt t="15306" x="3302000" y="3359150"/>
          <p14:tracePt t="15322" x="3206750" y="3225800"/>
          <p14:tracePt t="15340" x="3124200" y="3060700"/>
          <p14:tracePt t="15356" x="3105150" y="2997200"/>
          <p14:tracePt t="15373" x="3105150" y="2952750"/>
          <p14:tracePt t="15389" x="3105150" y="2921000"/>
          <p14:tracePt t="15406" x="3105150" y="2908300"/>
          <p14:tracePt t="15422" x="3105150" y="2901950"/>
          <p14:tracePt t="18751" x="3111500" y="2959100"/>
          <p14:tracePt t="18759" x="3149600" y="3073400"/>
          <p14:tracePt t="18772" x="3181350" y="3276600"/>
          <p14:tracePt t="18789" x="3244850" y="3543300"/>
          <p14:tracePt t="18806" x="3340100" y="3905250"/>
          <p14:tracePt t="18823" x="3460750" y="4337050"/>
          <p14:tracePt t="18839" x="3581400" y="4749800"/>
          <p14:tracePt t="18859" x="3683000" y="5060950"/>
          <p14:tracePt t="18873" x="3752850" y="5264150"/>
          <p14:tracePt t="18889" x="3797300" y="5422900"/>
          <p14:tracePt t="18906" x="3841750" y="5537200"/>
          <p14:tracePt t="18922" x="3879850" y="5638800"/>
          <p14:tracePt t="18927" x="3892550" y="5670550"/>
          <p14:tracePt t="18939" x="3905250" y="5702300"/>
          <p14:tracePt t="18956" x="3924300" y="5746750"/>
          <p14:tracePt t="18975" x="3968750" y="5822950"/>
          <p14:tracePt t="18989" x="4000500" y="5867400"/>
          <p14:tracePt t="19006" x="4025900" y="5899150"/>
          <p14:tracePt t="19023" x="4044950" y="5924550"/>
          <p14:tracePt t="19039" x="4044950" y="5930900"/>
          <p14:tracePt t="19072" x="4044950" y="5943600"/>
          <p14:tracePt t="19089" x="4051300" y="5969000"/>
          <p14:tracePt t="19106" x="4070350" y="6019800"/>
          <p14:tracePt t="19122" x="4083050" y="6064250"/>
          <p14:tracePt t="19140" x="4083050" y="6076950"/>
          <p14:tracePt t="19181" x="4095750" y="6051550"/>
          <p14:tracePt t="19189" x="4102100" y="6000750"/>
          <p14:tracePt t="19207" x="4127500" y="5899150"/>
          <p14:tracePt t="19224" x="4133850" y="5829300"/>
          <p14:tracePt t="19239" x="4140200" y="5772150"/>
          <p14:tracePt t="19256" x="4140200" y="5740400"/>
          <p14:tracePt t="19273" x="4140200" y="5727700"/>
          <p14:tracePt t="19290" x="4140200" y="5715000"/>
          <p14:tracePt t="19306" x="4140200" y="5708650"/>
          <p14:tracePt t="19324" x="4152900" y="5676900"/>
          <p14:tracePt t="19339" x="4159250" y="5657850"/>
          <p14:tracePt t="19357" x="4171950" y="5626100"/>
          <p14:tracePt t="19372" x="4171950" y="5594350"/>
          <p14:tracePt t="19389" x="4197350" y="5543550"/>
          <p14:tracePt t="19406" x="4197350" y="5530850"/>
          <p14:tracePt t="19422" x="4197350" y="5524500"/>
          <p14:tracePt t="19470" x="4197350" y="5518150"/>
          <p14:tracePt t="19477" x="4197350" y="5492750"/>
          <p14:tracePt t="19489" x="4197350" y="5473700"/>
          <p14:tracePt t="19510" x="4197350" y="5429250"/>
          <p14:tracePt t="19522" x="4197350" y="5410200"/>
          <p14:tracePt t="19539" x="4197350" y="5372100"/>
          <p14:tracePt t="19556" x="4197350" y="5340350"/>
          <p14:tracePt t="19572" x="4197350" y="5314950"/>
          <p14:tracePt t="19589" x="4197350" y="5308600"/>
          <p14:tracePt t="19895" x="4197350" y="5302250"/>
          <p14:tracePt t="19904" x="4203700" y="5302250"/>
          <p14:tracePt t="19914" x="4210050" y="5302250"/>
          <p14:tracePt t="19922" x="4216400" y="5302250"/>
          <p14:tracePt t="19940" x="4241800" y="5302250"/>
          <p14:tracePt t="19957" x="4267200" y="5302250"/>
          <p14:tracePt t="19976" x="4286250" y="5302250"/>
          <p14:tracePt t="19989" x="4305300" y="5302250"/>
          <p14:tracePt t="20007" x="4318000" y="5302250"/>
          <p14:tracePt t="20023" x="4324350" y="5302250"/>
          <p14:tracePt t="20039" x="4343400" y="5302250"/>
          <p14:tracePt t="20056" x="4362450" y="5308600"/>
          <p14:tracePt t="20073" x="4387850" y="5308600"/>
          <p14:tracePt t="20090" x="4432300" y="5308600"/>
          <p14:tracePt t="20108" x="4540250" y="5327650"/>
          <p14:tracePt t="20122" x="4565650" y="5327650"/>
          <p14:tracePt t="20140" x="4686300" y="5327650"/>
          <p14:tracePt t="20156" x="4711700" y="5327650"/>
          <p14:tracePt t="20172" x="4794250" y="5327650"/>
          <p14:tracePt t="20189" x="4819650" y="5327650"/>
          <p14:tracePt t="20206" x="4845050" y="5327650"/>
          <p14:tracePt t="20224" x="4870450" y="5327650"/>
          <p14:tracePt t="20239" x="4889500" y="5327650"/>
          <p14:tracePt t="20256" x="4914900" y="5327650"/>
          <p14:tracePt t="20272" x="4940300" y="5327650"/>
          <p14:tracePt t="20289" x="4978400" y="5327650"/>
          <p14:tracePt t="20306" x="5029200" y="5327650"/>
          <p14:tracePt t="20322" x="5092700" y="5327650"/>
          <p14:tracePt t="20339" x="5168900" y="5327650"/>
          <p14:tracePt t="20357" x="5289550" y="5327650"/>
          <p14:tracePt t="20372" x="5353050" y="5327650"/>
          <p14:tracePt t="20389" x="5441950" y="5327650"/>
          <p14:tracePt t="20406" x="5511800" y="5327650"/>
          <p14:tracePt t="20422" x="5588000" y="5327650"/>
          <p14:tracePt t="20439" x="5638800" y="5327650"/>
          <p14:tracePt t="20456" x="5683250" y="5327650"/>
          <p14:tracePt t="20474" x="5715000" y="5327650"/>
          <p14:tracePt t="20489" x="5734050" y="5327650"/>
          <p14:tracePt t="20505" x="5753100" y="5327650"/>
          <p14:tracePt t="20523" x="5772150" y="5327650"/>
          <p14:tracePt t="20541" x="5816600" y="5327650"/>
          <p14:tracePt t="20556" x="5854700" y="5327650"/>
          <p14:tracePt t="20573" x="5892800" y="5327650"/>
          <p14:tracePt t="20590" x="5949950" y="5334000"/>
          <p14:tracePt t="20607" x="5994400" y="5346700"/>
          <p14:tracePt t="20622" x="6064250" y="5353050"/>
          <p14:tracePt t="20640" x="6140450" y="5353050"/>
          <p14:tracePt t="20656" x="6242050" y="5353050"/>
          <p14:tracePt t="20673" x="6337300" y="5353050"/>
          <p14:tracePt t="20689" x="6419850" y="5353050"/>
          <p14:tracePt t="20705" x="6502400" y="5353050"/>
          <p14:tracePt t="20726" x="6610350" y="5353050"/>
          <p14:tracePt t="20739" x="6648450" y="5353050"/>
          <p14:tracePt t="20756" x="6718300" y="5353050"/>
          <p14:tracePt t="20773" x="6737350" y="5353050"/>
          <p14:tracePt t="20790" x="6756400" y="5353050"/>
          <p14:tracePt t="20806" x="6775450" y="5353050"/>
          <p14:tracePt t="20823" x="6800850" y="5353050"/>
          <p14:tracePt t="20840" x="6826250" y="5353050"/>
          <p14:tracePt t="20859" x="6883400" y="5353050"/>
          <p14:tracePt t="20872" x="6946900" y="5353050"/>
          <p14:tracePt t="20889" x="7010400" y="5353050"/>
          <p14:tracePt t="20906" x="7086600" y="5353050"/>
          <p14:tracePt t="20923" x="7150100" y="5353050"/>
          <p14:tracePt t="20929" x="7188200" y="5353050"/>
          <p14:tracePt t="20939" x="7219950" y="5353050"/>
          <p14:tracePt t="20956" x="7277100" y="5353050"/>
          <p14:tracePt t="20974" x="7391400" y="5353050"/>
          <p14:tracePt t="20989" x="7448550" y="5353050"/>
          <p14:tracePt t="21006" x="7531100" y="5346700"/>
          <p14:tracePt t="21022" x="7600950" y="5346700"/>
          <p14:tracePt t="21039" x="7677150" y="5340350"/>
          <p14:tracePt t="21055" x="7759700" y="5340350"/>
          <p14:tracePt t="21072" x="7848600" y="5340350"/>
          <p14:tracePt t="21089" x="7950200" y="5340350"/>
          <p14:tracePt t="21106" x="8051800" y="5340350"/>
          <p14:tracePt t="21122" x="8159750" y="5340350"/>
          <p14:tracePt t="21139" x="8274050" y="5340350"/>
          <p14:tracePt t="21156" x="8420100" y="5340350"/>
          <p14:tracePt t="21172" x="8661400" y="5340350"/>
          <p14:tracePt t="21189" x="8807450" y="5340350"/>
          <p14:tracePt t="21205" x="8940800" y="5321300"/>
          <p14:tracePt t="21223" x="8997950" y="5314950"/>
          <p14:tracePt t="21239" x="9042400" y="5302250"/>
          <p14:tracePt t="21256" x="9061450" y="5289550"/>
          <p14:tracePt t="21273" x="9067800" y="5283200"/>
          <p14:tracePt t="21289" x="9067800" y="5264150"/>
          <p14:tracePt t="21306" x="9074150" y="5245100"/>
          <p14:tracePt t="21322" x="9080500" y="5213350"/>
          <p14:tracePt t="21339" x="9086850" y="5181600"/>
          <p14:tracePt t="21359" x="9105900" y="5099050"/>
          <p14:tracePt t="21372" x="9112250" y="5048250"/>
          <p14:tracePt t="21389" x="9118600" y="4991100"/>
          <p14:tracePt t="21406" x="9118600" y="4933950"/>
          <p14:tracePt t="21422" x="9118600" y="4889500"/>
          <p14:tracePt t="21428" x="9118600" y="4864100"/>
          <p14:tracePt t="21439" x="9112250" y="4838700"/>
          <p14:tracePt t="21455" x="9074150" y="4775200"/>
          <p14:tracePt t="21476" x="9023350" y="4724400"/>
          <p14:tracePt t="21489" x="9004300" y="4711700"/>
          <p14:tracePt t="21509" x="8947150" y="4679950"/>
          <p14:tracePt t="21522" x="8921750" y="4673600"/>
          <p14:tracePt t="21539" x="8883650" y="4654550"/>
          <p14:tracePt t="21556" x="8839200" y="4641850"/>
          <p14:tracePt t="21572" x="8769350" y="4629150"/>
          <p14:tracePt t="21589" x="8705850" y="4610100"/>
          <p14:tracePt t="21606" x="8623300" y="4597400"/>
          <p14:tracePt t="21622" x="8528050" y="4584700"/>
          <p14:tracePt t="21639" x="8445500" y="4578350"/>
          <p14:tracePt t="21656" x="8350250" y="4578350"/>
          <p14:tracePt t="21673" x="8267700" y="4578350"/>
          <p14:tracePt t="21689" x="8178800" y="4578350"/>
          <p14:tracePt t="21706" x="8058150" y="4578350"/>
          <p14:tracePt t="21726" x="7899400" y="4572000"/>
          <p14:tracePt t="21739" x="7835900" y="4565650"/>
          <p14:tracePt t="21759" x="7677150" y="4546600"/>
          <p14:tracePt t="21772" x="7556500" y="4540250"/>
          <p14:tracePt t="21789" x="7429500" y="4540250"/>
          <p14:tracePt t="21806" x="7327900" y="4540250"/>
          <p14:tracePt t="21822" x="7232650" y="4540250"/>
          <p14:tracePt t="21839" x="7150100" y="4540250"/>
          <p14:tracePt t="21857" x="7073900" y="4540250"/>
          <p14:tracePt t="21872" x="6997700" y="4552950"/>
          <p14:tracePt t="21889" x="6921500" y="4559300"/>
          <p14:tracePt t="21905" x="6851650" y="4578350"/>
          <p14:tracePt t="21922" x="6794500" y="4584700"/>
          <p14:tracePt t="21926" x="6762750" y="4584700"/>
          <p14:tracePt t="21939" x="6724650" y="4591050"/>
          <p14:tracePt t="21956" x="6610350" y="4597400"/>
          <p14:tracePt t="21975" x="6521450" y="4597400"/>
          <p14:tracePt t="21989" x="6432550" y="4597400"/>
          <p14:tracePt t="22010" x="6350000" y="4597400"/>
          <p14:tracePt t="22022" x="6280150" y="4597400"/>
          <p14:tracePt t="22039" x="6229350" y="4597400"/>
          <p14:tracePt t="22056" x="6178550" y="4610100"/>
          <p14:tracePt t="22072" x="6134100" y="4635500"/>
          <p14:tracePt t="22089" x="6102350" y="4648200"/>
          <p14:tracePt t="22106" x="6051550" y="4673600"/>
          <p14:tracePt t="22122" x="5975350" y="4718050"/>
          <p14:tracePt t="22139" x="5905500" y="4762500"/>
          <p14:tracePt t="22157" x="5784850" y="4826000"/>
          <p14:tracePt t="22172" x="5721350" y="4864100"/>
          <p14:tracePt t="22189" x="5670550" y="4889500"/>
          <p14:tracePt t="22205" x="5632450" y="4927600"/>
          <p14:tracePt t="22224" x="5619750" y="4953000"/>
          <p14:tracePt t="22239" x="5607050" y="4965700"/>
          <p14:tracePt t="22255" x="5594350" y="5003800"/>
          <p14:tracePt t="22272" x="5588000" y="5029200"/>
          <p14:tracePt t="22289" x="5581650" y="5073650"/>
          <p14:tracePt t="22305" x="5575300" y="5118100"/>
          <p14:tracePt t="22322" x="5575300" y="5156200"/>
          <p14:tracePt t="22339" x="5575300" y="5200650"/>
          <p14:tracePt t="22357" x="5581650" y="5257800"/>
          <p14:tracePt t="22372" x="5607050" y="5302250"/>
          <p14:tracePt t="22389" x="5638800" y="5334000"/>
          <p14:tracePt t="22406" x="5689600" y="5359400"/>
          <p14:tracePt t="22423" x="5759450" y="5384800"/>
          <p14:tracePt t="22431" x="5797550" y="5391150"/>
          <p14:tracePt t="22439" x="5848350" y="5397500"/>
          <p14:tracePt t="22456" x="5943600" y="5397500"/>
          <p14:tracePt t="22474" x="6057900" y="5397500"/>
          <p14:tracePt t="22489" x="6184900" y="5397500"/>
          <p14:tracePt t="22506" x="6324600" y="5397500"/>
          <p14:tracePt t="22522" x="6457950" y="5397500"/>
          <p14:tracePt t="22539" x="6591300" y="5397500"/>
          <p14:tracePt t="22556" x="6743700" y="5397500"/>
          <p14:tracePt t="22572" x="6978650" y="5397500"/>
          <p14:tracePt t="22589" x="7131050" y="5397500"/>
          <p14:tracePt t="22607" x="7283450" y="5397500"/>
          <p14:tracePt t="22622" x="7442200" y="5397500"/>
          <p14:tracePt t="22639" x="7600950" y="5397500"/>
          <p14:tracePt t="22655" x="7734300" y="5397500"/>
          <p14:tracePt t="22672" x="7829550" y="5397500"/>
          <p14:tracePt t="22689" x="7931150" y="5397500"/>
          <p14:tracePt t="22706" x="8039100" y="5397500"/>
          <p14:tracePt t="22724" x="8172450" y="5397500"/>
          <p14:tracePt t="22741" x="8229600" y="5397500"/>
          <p14:tracePt t="22758" x="8280400" y="5397500"/>
          <p14:tracePt t="22772" x="8337550" y="5397500"/>
          <p14:tracePt t="22789" x="8382000" y="5384800"/>
          <p14:tracePt t="22806" x="8432800" y="5372100"/>
          <p14:tracePt t="22822" x="8477250" y="5353050"/>
          <p14:tracePt t="22839" x="8528050" y="5340350"/>
          <p14:tracePt t="22856" x="8566150" y="5314950"/>
          <p14:tracePt t="22872" x="8597900" y="5289550"/>
          <p14:tracePt t="22889" x="8629650" y="5264150"/>
          <p14:tracePt t="22906" x="8655050" y="5219700"/>
          <p14:tracePt t="22922" x="8667750" y="5181600"/>
          <p14:tracePt t="22929" x="8674100" y="5143500"/>
          <p14:tracePt t="22939" x="8686800" y="5105400"/>
          <p14:tracePt t="22956" x="8686800" y="5035550"/>
          <p14:tracePt t="22973" x="8686800" y="4933950"/>
          <p14:tracePt t="22989" x="8686800" y="4870450"/>
          <p14:tracePt t="23006" x="8642350" y="4806950"/>
          <p14:tracePt t="23023" x="8610600" y="4762500"/>
          <p14:tracePt t="23039" x="8566150" y="4705350"/>
          <p14:tracePt t="23056" x="8502650" y="4667250"/>
          <p14:tracePt t="23073" x="8439150" y="4635500"/>
          <p14:tracePt t="23089" x="8337550" y="4597400"/>
          <p14:tracePt t="23109" x="8178800" y="4552950"/>
          <p14:tracePt t="23122" x="8128000" y="4540250"/>
          <p14:tracePt t="23140" x="7905750" y="4514850"/>
          <p14:tracePt t="23156" x="7854950" y="4508500"/>
          <p14:tracePt t="23172" x="7664450" y="4489450"/>
          <p14:tracePt t="23189" x="7531100" y="4483100"/>
          <p14:tracePt t="23205" x="7397750" y="4483100"/>
          <p14:tracePt t="23223" x="7251700" y="4483100"/>
          <p14:tracePt t="23239" x="7086600" y="4483100"/>
          <p14:tracePt t="23257" x="6908800" y="4483100"/>
          <p14:tracePt t="23272" x="6724650" y="4483100"/>
          <p14:tracePt t="23289" x="6553200" y="4483100"/>
          <p14:tracePt t="23306" x="6381750" y="4495800"/>
          <p14:tracePt t="23323" x="6254750" y="4514850"/>
          <p14:tracePt t="23339" x="6140450" y="4533900"/>
          <p14:tracePt t="23359" x="6000750" y="4584700"/>
          <p14:tracePt t="23372" x="5918200" y="4610100"/>
          <p14:tracePt t="23389" x="5829300" y="4648200"/>
          <p14:tracePt t="23406" x="5746750" y="4686300"/>
          <p14:tracePt t="23422" x="5645150" y="4724400"/>
          <p14:tracePt t="23439" x="5575300" y="4756150"/>
          <p14:tracePt t="23456" x="5505450" y="4813300"/>
          <p14:tracePt t="23476" x="5448300" y="4845050"/>
          <p14:tracePt t="23489" x="5391150" y="4895850"/>
          <p14:tracePt t="23510" x="5353050" y="4946650"/>
          <p14:tracePt t="23523" x="5334000" y="4965700"/>
          <p14:tracePt t="23539" x="5334000" y="4997450"/>
          <p14:tracePt t="23556" x="5321300" y="5054600"/>
          <p14:tracePt t="23572" x="5321300" y="5099050"/>
          <p14:tracePt t="23589" x="5321300" y="5149850"/>
          <p14:tracePt t="23605" x="5346700" y="5207000"/>
          <p14:tracePt t="23622" x="5372100" y="5245100"/>
          <p14:tracePt t="23639" x="5403850" y="5270500"/>
          <p14:tracePt t="23655" x="5435600" y="5295900"/>
          <p14:tracePt t="23672" x="5467350" y="5308600"/>
          <p14:tracePt t="23689" x="5518150" y="5321300"/>
          <p14:tracePt t="23706" x="5600700" y="5334000"/>
          <p14:tracePt t="23724" x="5772150" y="5346700"/>
          <p14:tracePt t="23740" x="5937250" y="5365750"/>
          <p14:tracePt t="23757" x="6096000" y="5372100"/>
          <p14:tracePt t="23772" x="6191250" y="5372100"/>
          <p14:tracePt t="23789" x="6407150" y="5372100"/>
          <p14:tracePt t="23805" x="6540500" y="5372100"/>
          <p14:tracePt t="23822" x="6667500" y="5372100"/>
          <p14:tracePt t="23839" x="6788150" y="5372100"/>
          <p14:tracePt t="23857" x="6908800" y="5372100"/>
          <p14:tracePt t="23873" x="7042150" y="5372100"/>
          <p14:tracePt t="23889" x="7175500" y="5372100"/>
          <p14:tracePt t="23906" x="7308850" y="5372100"/>
          <p14:tracePt t="23922" x="7435850" y="5365750"/>
          <p14:tracePt t="23926" x="7493000" y="5365750"/>
          <p14:tracePt t="23940" x="7531100" y="5365750"/>
          <p14:tracePt t="23958" x="7658100" y="5365750"/>
          <p14:tracePt t="23975" x="7753350" y="5365750"/>
          <p14:tracePt t="23989" x="7842250" y="5359400"/>
          <p14:tracePt t="24009" x="7931150" y="5340350"/>
          <p14:tracePt t="24022" x="8013700" y="5327650"/>
          <p14:tracePt t="24039" x="8096250" y="5302250"/>
          <p14:tracePt t="24056" x="8185150" y="5270500"/>
          <p14:tracePt t="24072" x="8286750" y="5245100"/>
          <p14:tracePt t="24089" x="8375650" y="5226050"/>
          <p14:tracePt t="24108" x="8464550" y="5200650"/>
          <p14:tracePt t="24122" x="8534400" y="5175250"/>
          <p14:tracePt t="24140" x="8578850" y="5156200"/>
          <p14:tracePt t="24156" x="8616950" y="5130800"/>
          <p14:tracePt t="24172" x="8636000" y="5118100"/>
          <p14:tracePt t="24189" x="8655050" y="5111750"/>
          <p14:tracePt t="24208" x="8674100" y="5092700"/>
          <p14:tracePt t="24225" x="8680450" y="5080000"/>
          <p14:tracePt t="24239" x="8699500" y="5048250"/>
          <p14:tracePt t="24255" x="8712200" y="5010150"/>
          <p14:tracePt t="24272" x="8731250" y="4972050"/>
          <p14:tracePt t="24289" x="8743950" y="4940300"/>
          <p14:tracePt t="24305" x="8756650" y="4908550"/>
          <p14:tracePt t="24322" x="8756650" y="4870450"/>
          <p14:tracePt t="24339" x="8756650" y="4845050"/>
          <p14:tracePt t="24357" x="8750300" y="4794250"/>
          <p14:tracePt t="24372" x="8724900" y="4762500"/>
          <p14:tracePt t="24389" x="8674100" y="4718050"/>
          <p14:tracePt t="24405" x="8629650" y="4679950"/>
          <p14:tracePt t="24422" x="8585200" y="4648200"/>
          <p14:tracePt t="24439" x="8534400" y="4610100"/>
          <p14:tracePt t="24457" x="8477250" y="4578350"/>
          <p14:tracePt t="24476" x="8407400" y="4559300"/>
          <p14:tracePt t="24489" x="8318500" y="4546600"/>
          <p14:tracePt t="24509" x="8153400" y="4533900"/>
          <p14:tracePt t="24522" x="8096250" y="4533900"/>
          <p14:tracePt t="24539" x="8001000" y="4533900"/>
          <p14:tracePt t="24556" x="7893050" y="4533900"/>
          <p14:tracePt t="24572" x="7727950" y="4533900"/>
          <p14:tracePt t="24589" x="7670800" y="4533900"/>
          <p14:tracePt t="24605" x="7645400" y="4533900"/>
          <p14:tracePt t="24648" x="7639050" y="4533900"/>
          <p14:tracePt t="24767" x="7626350" y="4540250"/>
          <p14:tracePt t="24776" x="7581900" y="4546600"/>
          <p14:tracePt t="24789" x="7480300" y="4578350"/>
          <p14:tracePt t="24806" x="7334250" y="4610100"/>
          <p14:tracePt t="24823" x="7105650" y="4654550"/>
          <p14:tracePt t="24839" x="6902450" y="4660900"/>
          <p14:tracePt t="24855" x="6699250" y="4660900"/>
          <p14:tracePt t="24872" x="6369050" y="4660900"/>
          <p14:tracePt t="24889" x="5880100" y="4591050"/>
          <p14:tracePt t="24906" x="5384800" y="4533900"/>
          <p14:tracePt t="24922" x="4972050" y="4470400"/>
          <p14:tracePt t="24926" x="4787900" y="4451350"/>
          <p14:tracePt t="24939" x="4641850" y="4432300"/>
          <p14:tracePt t="24958" x="4425950" y="4394200"/>
          <p14:tracePt t="24975" x="4349750" y="4381500"/>
          <p14:tracePt t="24989" x="4298950" y="4362450"/>
          <p14:tracePt t="25010" x="4279900" y="4356100"/>
          <p14:tracePt t="25022" x="4260850" y="4343400"/>
          <p14:tracePt t="25038" x="4254500" y="4337050"/>
          <p14:tracePt t="25129" x="4248150" y="4337050"/>
          <p14:tracePt t="25134" x="4248150" y="4330700"/>
          <p14:tracePt t="25143" x="4241800" y="4330700"/>
          <p14:tracePt t="25162" x="4229100" y="4330700"/>
          <p14:tracePt t="25172" x="4222750" y="4324350"/>
          <p14:tracePt t="25232" x="4216400" y="4324350"/>
          <p14:tracePt t="25256" x="4210050" y="4324350"/>
          <p14:tracePt t="25305" x="4210050" y="4330700"/>
          <p14:tracePt t="25328" x="4216400" y="4343400"/>
          <p14:tracePt t="25337" x="4229100" y="4343400"/>
          <p14:tracePt t="25342" x="4260850" y="4343400"/>
          <p14:tracePt t="25356" x="4387850" y="4343400"/>
          <p14:tracePt t="25372" x="4464050" y="4343400"/>
          <p14:tracePt t="25389" x="4762500" y="4292600"/>
          <p14:tracePt t="25406" x="4908550" y="4267200"/>
          <p14:tracePt t="25422" x="5029200" y="4254500"/>
          <p14:tracePt t="25428" x="5105400" y="4248150"/>
          <p14:tracePt t="25439" x="5162550" y="4248150"/>
          <p14:tracePt t="25456" x="5308600" y="4248150"/>
          <p14:tracePt t="25474" x="5403850" y="4248150"/>
          <p14:tracePt t="25489" x="5448300" y="4248150"/>
          <p14:tracePt t="25506" x="5454650" y="4248150"/>
          <p14:tracePt t="25609" x="5454650" y="4254500"/>
          <p14:tracePt t="25633" x="5454650" y="4267200"/>
          <p14:tracePt t="25636" x="5454650" y="4273550"/>
          <p14:tracePt t="25648" x="5461000" y="4292600"/>
          <p14:tracePt t="25656" x="5461000" y="4298950"/>
          <p14:tracePt t="25672" x="5473700" y="4318000"/>
          <p14:tracePt t="25689" x="5511800" y="4343400"/>
          <p14:tracePt t="25705" x="5549900" y="4349750"/>
          <p14:tracePt t="25725" x="5594350" y="4368800"/>
          <p14:tracePt t="25738" x="5607050" y="4375150"/>
          <p14:tracePt t="25755" x="5638800" y="4387850"/>
          <p14:tracePt t="25772" x="5651500" y="4394200"/>
          <p14:tracePt t="25788" x="5676900" y="4400550"/>
          <p14:tracePt t="25853" x="5683250" y="4400550"/>
          <p14:tracePt t="25861" x="5689600" y="4406900"/>
          <p14:tracePt t="25872" x="5695950" y="4413250"/>
          <p14:tracePt t="25889" x="5708650" y="4419600"/>
          <p14:tracePt t="25905" x="5727700" y="4432300"/>
          <p14:tracePt t="25922" x="5740400" y="4432300"/>
          <p14:tracePt t="25926" x="5753100" y="4438650"/>
          <p14:tracePt t="25943" x="5772150" y="4445000"/>
          <p14:tracePt t="25959" x="5784850" y="4451350"/>
          <p14:tracePt t="25975" x="5791200" y="4457700"/>
          <p14:tracePt t="25989" x="5803900" y="4464050"/>
          <p14:tracePt t="26005" x="5816600" y="4464050"/>
          <p14:tracePt t="26022" x="5835650" y="4464050"/>
          <p14:tracePt t="26038" x="5854700" y="4464050"/>
          <p14:tracePt t="26056" x="5880100" y="4464050"/>
          <p14:tracePt t="26072" x="5899150" y="4445000"/>
          <p14:tracePt t="26089" x="5911850" y="4419600"/>
          <p14:tracePt t="26109" x="5930900" y="4381500"/>
          <p14:tracePt t="26122" x="5937250" y="4362450"/>
          <p14:tracePt t="26139" x="5943600" y="4330700"/>
          <p14:tracePt t="26156" x="5943600" y="4318000"/>
          <p14:tracePt t="26172" x="5943600" y="4311650"/>
          <p14:tracePt t="26416" x="5918200" y="4305300"/>
          <p14:tracePt t="26423" x="5842000" y="4305300"/>
          <p14:tracePt t="26431" x="5772150" y="4305300"/>
          <p14:tracePt t="26439" x="5689600" y="4286250"/>
          <p14:tracePt t="26455" x="5492750" y="4248150"/>
          <p14:tracePt t="26474" x="5105400" y="4127500"/>
          <p14:tracePt t="26488" x="4565650" y="3937000"/>
          <p14:tracePt t="26505" x="3937000" y="3657600"/>
          <p14:tracePt t="26522" x="3321050" y="3384550"/>
          <p14:tracePt t="26538" x="2692400" y="3022600"/>
          <p14:tracePt t="26556" x="2159000" y="2679700"/>
          <p14:tracePt t="26572" x="1498600" y="2209800"/>
          <p14:tracePt t="26589" x="1327150" y="2070100"/>
          <p14:tracePt t="26606" x="1270000" y="2000250"/>
          <p14:tracePt t="26622" x="1257300" y="1962150"/>
          <p14:tracePt t="26638" x="1250950" y="1917700"/>
          <p14:tracePt t="26655" x="1250950" y="1885950"/>
          <p14:tracePt t="26672" x="1244600" y="1873250"/>
          <p14:tracePt t="26689" x="1238250" y="1860550"/>
          <p14:tracePt t="26706" x="1231900" y="1847850"/>
          <p14:tracePt t="26726" x="1219200" y="1841500"/>
          <p14:tracePt t="26740" x="1187450" y="1822450"/>
          <p14:tracePt t="26760" x="1104900" y="1765300"/>
          <p14:tracePt t="26772" x="977900" y="1682750"/>
          <p14:tracePt t="26788" x="800100" y="1581150"/>
          <p14:tracePt t="26805" x="666750" y="1524000"/>
          <p14:tracePt t="26822" x="558800" y="1479550"/>
          <p14:tracePt t="26838" x="476250" y="1416050"/>
          <p14:tracePt t="26856" x="444500" y="1390650"/>
          <p14:tracePt t="26872" x="444500" y="1384300"/>
          <p14:tracePt t="26985" x="444500" y="1403350"/>
          <p14:tracePt t="26991" x="444500" y="1422400"/>
          <p14:tracePt t="27008" x="438150" y="1466850"/>
          <p14:tracePt t="27022" x="419100" y="1492250"/>
          <p14:tracePt t="27039" x="406400" y="1517650"/>
          <p14:tracePt t="27056" x="406400" y="1530350"/>
          <p14:tracePt t="27072" x="406400" y="1555750"/>
          <p14:tracePt t="27088" x="406400" y="1587500"/>
          <p14:tracePt t="27105" x="431800" y="1612900"/>
          <p14:tracePt t="27122" x="463550" y="1638300"/>
          <p14:tracePt t="27138" x="514350" y="1657350"/>
          <p14:tracePt t="27156" x="584200" y="1682750"/>
          <p14:tracePt t="27172" x="609600" y="1689100"/>
          <p14:tracePt t="27189" x="692150" y="1714500"/>
          <p14:tracePt t="27205" x="762000" y="1733550"/>
          <p14:tracePt t="27222" x="825500" y="1771650"/>
          <p14:tracePt t="27238" x="946150" y="1841500"/>
          <p14:tracePt t="27256" x="1206500" y="2019300"/>
          <p14:tracePt t="27272" x="1657350" y="2343150"/>
          <p14:tracePt t="27289" x="2311400" y="2800350"/>
          <p14:tracePt t="27306" x="3022600" y="3194050"/>
          <p14:tracePt t="27322" x="3727450" y="3492500"/>
          <p14:tracePt t="27339" x="4375150" y="3676650"/>
          <p14:tracePt t="27358" x="5092700" y="3860800"/>
          <p14:tracePt t="27372" x="5391150" y="3956050"/>
          <p14:tracePt t="27389" x="5549900" y="4006850"/>
          <p14:tracePt t="27405" x="5645150" y="4051300"/>
          <p14:tracePt t="27422" x="5670550" y="4076700"/>
          <p14:tracePt t="27439" x="5689600" y="4114800"/>
          <p14:tracePt t="27455" x="5695950" y="4140200"/>
          <p14:tracePt t="27474" x="5702300" y="4159250"/>
          <p14:tracePt t="27488" x="5702300" y="4184650"/>
          <p14:tracePt t="27505" x="5702300" y="4203700"/>
          <p14:tracePt t="27522" x="5702300" y="4229100"/>
          <p14:tracePt t="27538" x="5702300" y="4260850"/>
          <p14:tracePt t="27555" x="5702300" y="4267200"/>
          <p14:tracePt t="27572" x="5702300" y="4279900"/>
          <p14:tracePt t="27588" x="5708650" y="4318000"/>
          <p14:tracePt t="27607" x="5740400" y="4343400"/>
          <p14:tracePt t="27622" x="5835650" y="4400550"/>
          <p14:tracePt t="27639" x="5918200" y="4419600"/>
          <p14:tracePt t="27655" x="5956300" y="4425950"/>
          <p14:tracePt t="27672" x="5975350" y="4425950"/>
          <p14:tracePt t="27689" x="5994400" y="4425950"/>
          <p14:tracePt t="27705" x="6000750" y="4413250"/>
          <p14:tracePt t="27725" x="6026150" y="4375150"/>
          <p14:tracePt t="27739" x="6038850" y="4349750"/>
          <p14:tracePt t="27757" x="6083300" y="4305300"/>
          <p14:tracePt t="27773" x="6108700" y="4279900"/>
          <p14:tracePt t="27789" x="6140450" y="4267200"/>
          <p14:tracePt t="27805" x="6165850" y="4254500"/>
          <p14:tracePt t="27822" x="6191250" y="4248150"/>
          <p14:tracePt t="27877" x="6197600" y="4248150"/>
          <p14:tracePt t="27884" x="6203950" y="4248150"/>
          <p14:tracePt t="27893" x="6210300" y="4248150"/>
          <p14:tracePt t="27910" x="6216650" y="4260850"/>
          <p14:tracePt t="27928" x="6216650" y="4267200"/>
          <p14:tracePt t="27978" x="6216650" y="4273550"/>
          <p14:tracePt t="27983" x="6223000" y="4279900"/>
          <p14:tracePt t="27991" x="6235700" y="4292600"/>
          <p14:tracePt t="28012" x="6242050" y="4298950"/>
          <p14:tracePt t="28023" x="6248400" y="4298950"/>
          <p14:tracePt t="28038" x="6248400" y="4305300"/>
          <p14:tracePt t="28183" x="6254750" y="4298950"/>
          <p14:tracePt t="28193" x="6254750" y="4292600"/>
          <p14:tracePt t="28205" x="6248400" y="4254500"/>
          <p14:tracePt t="28225" x="6235700" y="4197350"/>
          <p14:tracePt t="28239" x="6216650" y="4152900"/>
          <p14:tracePt t="28257" x="6210300" y="4089400"/>
          <p14:tracePt t="28272" x="6184900" y="4025900"/>
          <p14:tracePt t="28288" x="6165850" y="3968750"/>
          <p14:tracePt t="28305" x="6146800" y="3905250"/>
          <p14:tracePt t="28321" x="6134100" y="3848100"/>
          <p14:tracePt t="28338" x="6121400" y="3803650"/>
          <p14:tracePt t="28358" x="6108700" y="3746500"/>
          <p14:tracePt t="28372" x="6102350" y="3721100"/>
          <p14:tracePt t="28388" x="6083300" y="3638550"/>
          <p14:tracePt t="28405" x="6070600" y="3581400"/>
          <p14:tracePt t="28422" x="6051550" y="3524250"/>
          <p14:tracePt t="28428" x="6045200" y="3498850"/>
          <p14:tracePt t="28438" x="6038850" y="3473450"/>
          <p14:tracePt t="28455" x="6026150" y="3416300"/>
          <p14:tracePt t="28474" x="6026150" y="3371850"/>
          <p14:tracePt t="28488" x="6026150" y="3327400"/>
          <p14:tracePt t="28505" x="6026150" y="3257550"/>
          <p14:tracePt t="28522" x="6026150" y="3206750"/>
          <p14:tracePt t="28538" x="6026150" y="3143250"/>
          <p14:tracePt t="28555" x="6019800" y="3073400"/>
          <p14:tracePt t="28572" x="6013450" y="3003550"/>
          <p14:tracePt t="28588" x="6000750" y="2901950"/>
          <p14:tracePt t="28607" x="6000750" y="2838450"/>
          <p14:tracePt t="28622" x="5994400" y="2749550"/>
          <p14:tracePt t="28638" x="5981700" y="2654300"/>
          <p14:tracePt t="28655" x="5962650" y="2546350"/>
          <p14:tracePt t="28672" x="5962650" y="2444750"/>
          <p14:tracePt t="28688" x="5962650" y="2330450"/>
          <p14:tracePt t="28705" x="5969000" y="2228850"/>
          <p14:tracePt t="28723" x="5969000" y="2139950"/>
          <p14:tracePt t="28738" x="5969000" y="2057400"/>
          <p14:tracePt t="28755" x="5962650" y="1987550"/>
          <p14:tracePt t="28772" x="5949950" y="1949450"/>
          <p14:tracePt t="28788" x="5899150" y="1911350"/>
          <p14:tracePt t="28805" x="5791200" y="1892300"/>
          <p14:tracePt t="28821" x="5657850" y="1892300"/>
          <p14:tracePt t="28838" x="5511800" y="1860550"/>
          <p14:tracePt t="28857" x="5429250" y="1816100"/>
          <p14:tracePt t="28872" x="5372100" y="1803400"/>
          <p14:tracePt t="28889" x="5276850" y="1784350"/>
          <p14:tracePt t="28905" x="5251450" y="1778000"/>
          <p14:tracePt t="28922" x="5245100" y="1771650"/>
          <p14:tracePt t="28939" x="5289550" y="1695450"/>
          <p14:tracePt t="28955" x="5372100" y="1600200"/>
          <p14:tracePt t="28975" x="5454650" y="1473200"/>
          <p14:tracePt t="28989" x="5505450" y="1409700"/>
          <p14:tracePt t="29008" x="5530850" y="1384300"/>
          <p14:tracePt t="29022" x="5556250" y="1352550"/>
          <p14:tracePt t="29038" x="5581650" y="1320800"/>
          <p14:tracePt t="29055" x="5594350" y="1308100"/>
          <p14:tracePt t="29072" x="5607050" y="1289050"/>
          <p14:tracePt t="29088" x="5626100" y="1263650"/>
          <p14:tracePt t="29109" x="5670550" y="1219200"/>
          <p14:tracePt t="29122" x="5676900" y="1212850"/>
          <p14:tracePt t="29138" x="5702300" y="1187450"/>
          <p14:tracePt t="29156" x="5727700" y="1162050"/>
          <p14:tracePt t="29172" x="5734050" y="1155700"/>
          <p14:tracePt t="29189" x="5740400" y="1143000"/>
          <p14:tracePt t="29261" x="5740400" y="1168400"/>
          <p14:tracePt t="29270" x="5727700" y="1231900"/>
          <p14:tracePt t="29277" x="5689600" y="1295400"/>
          <p14:tracePt t="29288" x="5664200" y="1377950"/>
          <p14:tracePt t="29305" x="5575300" y="1568450"/>
          <p14:tracePt t="29322" x="5467350" y="1809750"/>
          <p14:tracePt t="29338" x="5314950" y="2063750"/>
          <p14:tracePt t="29358" x="5137150" y="2381250"/>
          <p14:tracePt t="29372" x="5073650" y="2540000"/>
          <p14:tracePt t="29388" x="5029200" y="2673350"/>
          <p14:tracePt t="29405" x="5016500" y="2755900"/>
          <p14:tracePt t="29422" x="5016500" y="2781300"/>
          <p14:tracePt t="29463" x="5035550" y="2724150"/>
          <p14:tracePt t="29471" x="5073650" y="2660650"/>
          <p14:tracePt t="29479" x="5143500" y="2578100"/>
          <p14:tracePt t="29489" x="5213350" y="2470150"/>
          <p14:tracePt t="29509" x="5448300" y="2152650"/>
          <p14:tracePt t="29522" x="5530850" y="2057400"/>
          <p14:tracePt t="29538" x="5645150" y="1930400"/>
          <p14:tracePt t="29555" x="5727700" y="1841500"/>
          <p14:tracePt t="29572" x="5753100" y="1816100"/>
          <p14:tracePt t="29588" x="5759450" y="1803400"/>
          <p14:tracePt t="29653" x="5772150" y="1803400"/>
          <p14:tracePt t="29663" x="5772150" y="1828800"/>
          <p14:tracePt t="29671" x="5772150" y="1873250"/>
          <p14:tracePt t="29688" x="5772150" y="1968500"/>
          <p14:tracePt t="29705" x="5727700" y="2114550"/>
          <p14:tracePt t="29723" x="5626100" y="2349500"/>
          <p14:tracePt t="29738" x="5524500" y="2559050"/>
          <p14:tracePt t="29756" x="5416550" y="2832100"/>
          <p14:tracePt t="29772" x="5403850" y="2901950"/>
          <p14:tracePt t="29788" x="5372100" y="3041650"/>
          <p14:tracePt t="29806" x="5372100" y="3073400"/>
          <p14:tracePt t="29822" x="5372100" y="3079750"/>
          <p14:tracePt t="29839" x="5403850" y="3079750"/>
          <p14:tracePt t="29858" x="5499100" y="3035300"/>
          <p14:tracePt t="29872" x="5594350" y="2927350"/>
          <p14:tracePt t="29888" x="5734050" y="2762250"/>
          <p14:tracePt t="29905" x="5918200" y="2514600"/>
          <p14:tracePt t="29922" x="6038850" y="2336800"/>
          <p14:tracePt t="29926" x="6083300" y="2273300"/>
          <p14:tracePt t="29938" x="6102350" y="2235200"/>
          <p14:tracePt t="29955" x="6108700" y="2203450"/>
          <p14:tracePt t="29998" x="6121400" y="2197100"/>
          <p14:tracePt t="30012" x="6121400" y="2222500"/>
          <p14:tracePt t="30021" x="6121400" y="2266950"/>
          <p14:tracePt t="30029" x="6102350" y="2330450"/>
          <p14:tracePt t="30039" x="6070600" y="2400300"/>
          <p14:tracePt t="30055" x="6007100" y="2552700"/>
          <p14:tracePt t="30072" x="5892800" y="2736850"/>
          <p14:tracePt t="30089" x="5772150" y="2940050"/>
          <p14:tracePt t="30108" x="5683250" y="3149600"/>
          <p14:tracePt t="30122" x="5645150" y="3302000"/>
          <p14:tracePt t="30139" x="5619750" y="3441700"/>
          <p14:tracePt t="30156" x="5626100" y="3562350"/>
          <p14:tracePt t="30172" x="5632450" y="3581400"/>
          <p14:tracePt t="30188" x="5670550" y="3587750"/>
          <p14:tracePt t="30205" x="5746750" y="3543300"/>
          <p14:tracePt t="30225" x="5867400" y="3378200"/>
          <p14:tracePt t="30238" x="6019800" y="3168650"/>
          <p14:tracePt t="30255" x="6184900" y="2927350"/>
          <p14:tracePt t="30272" x="6273800" y="2755900"/>
          <p14:tracePt t="30288" x="6305550" y="2673350"/>
          <p14:tracePt t="30305" x="6305550" y="2641600"/>
          <p14:tracePt t="30321" x="6305550" y="2635250"/>
          <p14:tracePt t="30356" x="6305550" y="2667000"/>
          <p14:tracePt t="30372" x="6305550" y="2743200"/>
          <p14:tracePt t="30389" x="6280150" y="2857500"/>
          <p14:tracePt t="30405" x="6223000" y="3028950"/>
          <p14:tracePt t="30422" x="6140450" y="3213100"/>
          <p14:tracePt t="30430" x="6102350" y="3308350"/>
          <p14:tracePt t="30438" x="6051550" y="3403600"/>
          <p14:tracePt t="30455" x="5981700" y="3606800"/>
          <p14:tracePt t="30475" x="5930900" y="3765550"/>
          <p14:tracePt t="30489" x="5873750" y="3924300"/>
          <p14:tracePt t="30509" x="5829300" y="4051300"/>
          <p14:tracePt t="30522" x="5829300" y="4064000"/>
          <p14:tracePt t="30538" x="5829300" y="4076700"/>
          <p14:tracePt t="30574" x="5873750" y="4019550"/>
          <p14:tracePt t="30582" x="5943600" y="3937000"/>
          <p14:tracePt t="30589" x="6013450" y="3829050"/>
          <p14:tracePt t="30607" x="6178550" y="3600450"/>
          <p14:tracePt t="30622" x="6292850" y="3441700"/>
          <p14:tracePt t="30639" x="6356350" y="3346450"/>
          <p14:tracePt t="30655" x="6369050" y="3321050"/>
          <p14:tracePt t="30698" x="6369050" y="3365500"/>
          <p14:tracePt t="30705" x="6350000" y="3416300"/>
          <p14:tracePt t="30725" x="6248400" y="3657600"/>
          <p14:tracePt t="30738" x="6210300" y="3740150"/>
          <p14:tracePt t="30759" x="6102350" y="3968750"/>
          <p14:tracePt t="30772" x="6064250" y="4032250"/>
          <p14:tracePt t="30788" x="6019800" y="4152900"/>
          <p14:tracePt t="30805" x="6019800" y="4165600"/>
          <p14:tracePt t="30838" x="6038850" y="4165600"/>
          <p14:tracePt t="30856" x="6121400" y="4083050"/>
          <p14:tracePt t="30871" x="6210300" y="3981450"/>
          <p14:tracePt t="30888" x="6267450" y="3892550"/>
          <p14:tracePt t="30905" x="6311900" y="3816350"/>
          <p14:tracePt t="30922" x="6324600" y="3790950"/>
          <p14:tracePt t="30961" x="6311900" y="3816350"/>
          <p14:tracePt t="30967" x="6280150" y="3873500"/>
          <p14:tracePt t="30977" x="6254750" y="3937000"/>
          <p14:tracePt t="30988" x="6203950" y="4057650"/>
          <p14:tracePt t="31005" x="6153150" y="4165600"/>
          <p14:tracePt t="31021" x="6121400" y="4241800"/>
          <p14:tracePt t="31038" x="6108700" y="4267200"/>
          <p14:tracePt t="31055" x="6108700" y="4273550"/>
          <p14:tracePt t="46991" x="6108700" y="4305300"/>
          <p14:tracePt t="46999" x="6108700" y="4375150"/>
          <p14:tracePt t="47013" x="6096000" y="4508500"/>
          <p14:tracePt t="47020" x="6096000" y="4572000"/>
          <p14:tracePt t="47036" x="6083300" y="4699000"/>
          <p14:tracePt t="47053" x="6076950" y="4826000"/>
          <p14:tracePt t="47070" x="6057900" y="4933950"/>
          <p14:tracePt t="47086" x="6045200" y="5022850"/>
          <p14:tracePt t="47103" x="6032500" y="5073650"/>
          <p14:tracePt t="47120" x="6019800" y="5099050"/>
          <p14:tracePt t="47136" x="6019800" y="5118100"/>
          <p14:tracePt t="47153" x="6019800" y="5130800"/>
          <p14:tracePt t="47186" x="6019800" y="5137150"/>
          <p14:tracePt t="47343" x="6013450" y="5137150"/>
          <p14:tracePt t="48270" x="6007100" y="5137150"/>
          <p14:tracePt t="48341" x="6000750" y="5137150"/>
          <p14:tracePt t="48365" x="6000750" y="5130800"/>
          <p14:tracePt t="48397" x="5994400" y="5130800"/>
          <p14:tracePt t="48405" x="5994400" y="5124450"/>
          <p14:tracePt t="48668" x="5988050" y="5118100"/>
          <p14:tracePt t="48686" x="5988050" y="5111750"/>
          <p14:tracePt t="48694" x="5988050" y="5099050"/>
          <p14:tracePt t="48703" x="5981700" y="5099050"/>
          <p14:tracePt t="50375" x="5975350" y="5092700"/>
          <p14:tracePt t="50386" x="5962650" y="5092700"/>
          <p14:tracePt t="50389" x="5943600" y="5086350"/>
          <p14:tracePt t="50403" x="5930900" y="5086350"/>
          <p14:tracePt t="50420" x="5899150" y="5086350"/>
          <p14:tracePt t="50423" x="5886450" y="5086350"/>
          <p14:tracePt t="50436" x="5867400" y="5086350"/>
          <p14:tracePt t="50453" x="5854700" y="5086350"/>
          <p14:tracePt t="50486" x="5848350" y="5080000"/>
          <p14:tracePt t="50508" x="5842000" y="5080000"/>
          <p14:tracePt t="50519" x="5835650" y="5080000"/>
          <p14:tracePt t="50536" x="5816600" y="5073650"/>
          <p14:tracePt t="50553" x="5797550" y="5073650"/>
          <p14:tracePt t="50570" x="5772150" y="5073650"/>
          <p14:tracePt t="50587" x="5746750" y="5067300"/>
          <p14:tracePt t="50606" x="5689600" y="5067300"/>
          <p14:tracePt t="50620" x="5664200" y="5067300"/>
          <p14:tracePt t="50637" x="5581650" y="5067300"/>
          <p14:tracePt t="50654" x="5511800" y="5067300"/>
          <p14:tracePt t="50670" x="5429250" y="5067300"/>
          <p14:tracePt t="50687" x="5359400" y="5067300"/>
          <p14:tracePt t="50703" x="5314950" y="5060950"/>
          <p14:tracePt t="50720" x="5283200" y="5041900"/>
          <p14:tracePt t="50737" x="5264150" y="5029200"/>
          <p14:tracePt t="50757" x="5232400" y="4984750"/>
          <p14:tracePt t="50770" x="5226050" y="4978400"/>
          <p14:tracePt t="50787" x="5213350" y="4953000"/>
          <p14:tracePt t="50803" x="5194300" y="4933950"/>
          <p14:tracePt t="50820" x="5175250" y="4895850"/>
          <p14:tracePt t="50836" x="5149850" y="4851400"/>
          <p14:tracePt t="50856" x="5137150" y="4813300"/>
          <p14:tracePt t="50870" x="5124450" y="4775200"/>
          <p14:tracePt t="50886" x="5118100" y="4737100"/>
          <p14:tracePt t="50903" x="5092700" y="4654550"/>
          <p14:tracePt t="50920" x="5060950" y="4565650"/>
          <p14:tracePt t="50923" x="5048250" y="4521200"/>
          <p14:tracePt t="50936" x="5016500" y="4457700"/>
          <p14:tracePt t="50953" x="4978400" y="4368800"/>
          <p14:tracePt t="50970" x="4933950" y="4279900"/>
          <p14:tracePt t="50986" x="4889500" y="4191000"/>
          <p14:tracePt t="51004" x="4826000" y="4070350"/>
          <p14:tracePt t="51020" x="4806950" y="4044950"/>
          <p14:tracePt t="51036" x="4756150" y="4000500"/>
          <p14:tracePt t="51053" x="4711700" y="3981450"/>
          <p14:tracePt t="51070" x="4648200" y="3981450"/>
          <p14:tracePt t="51087" x="4603750" y="3981450"/>
          <p14:tracePt t="51107" x="4591050" y="3981450"/>
          <p14:tracePt t="51136" x="4584700" y="3981450"/>
          <p14:tracePt t="51261" x="4578350" y="3943350"/>
          <p14:tracePt t="51269" x="4578350" y="3911600"/>
          <p14:tracePt t="51286" x="4584700" y="3841750"/>
          <p14:tracePt t="51303" x="4584700" y="3759200"/>
          <p14:tracePt t="51320" x="4584700" y="3676650"/>
          <p14:tracePt t="51336" x="4610100" y="3594100"/>
          <p14:tracePt t="51355" x="4635500" y="3524250"/>
          <p14:tracePt t="51370" x="4660900" y="3441700"/>
          <p14:tracePt t="51386" x="4692650" y="3384550"/>
          <p14:tracePt t="51404" x="4749800" y="3314700"/>
          <p14:tracePt t="51419" x="4768850" y="3302000"/>
          <p14:tracePt t="51423" x="4781550" y="3289300"/>
          <p14:tracePt t="51437" x="4813300" y="3270250"/>
          <p14:tracePt t="51453" x="4851400" y="3244850"/>
          <p14:tracePt t="51470" x="4914900" y="3219450"/>
          <p14:tracePt t="51487" x="5003800" y="3194050"/>
          <p14:tracePt t="51506" x="5092700" y="3168650"/>
          <p14:tracePt t="51520" x="5175250" y="3149600"/>
          <p14:tracePt t="51536" x="5257800" y="3136900"/>
          <p14:tracePt t="51553" x="5283200" y="3136900"/>
          <p14:tracePt t="51570" x="5289550" y="3136900"/>
          <p14:tracePt t="51671" x="5289550" y="3130550"/>
          <p14:tracePt t="51680" x="5276850" y="3124200"/>
          <p14:tracePt t="51686" x="5251450" y="3117850"/>
          <p14:tracePt t="51703" x="5219700" y="3098800"/>
          <p14:tracePt t="51720" x="5213350" y="3067050"/>
          <p14:tracePt t="51737" x="5213350" y="3054350"/>
          <p14:tracePt t="51757" x="5213350" y="3041650"/>
          <p14:tracePt t="51770" x="5219700" y="3041650"/>
          <p14:tracePt t="51787" x="5245100" y="3041650"/>
          <p14:tracePt t="51804" x="5264150" y="3041650"/>
          <p14:tracePt t="51820" x="5276850" y="3041650"/>
          <p14:tracePt t="51836" x="5289550" y="3048000"/>
          <p14:tracePt t="51855" x="5314950" y="3054350"/>
          <p14:tracePt t="51870" x="5353050" y="3079750"/>
          <p14:tracePt t="51886" x="5397500" y="3117850"/>
          <p14:tracePt t="51903" x="5454650" y="3168650"/>
          <p14:tracePt t="51920" x="5505450" y="3244850"/>
          <p14:tracePt t="51924" x="5537200" y="3289300"/>
          <p14:tracePt t="51937" x="5568950" y="3352800"/>
          <p14:tracePt t="51953" x="5626100" y="3448050"/>
          <p14:tracePt t="51970" x="5657850" y="3543300"/>
          <p14:tracePt t="51987" x="5689600" y="3644900"/>
          <p14:tracePt t="52008" x="5715000" y="3759200"/>
          <p14:tracePt t="52020" x="5721350" y="3778250"/>
          <p14:tracePt t="52039" x="5721350" y="3841750"/>
          <p14:tracePt t="52053" x="5721350" y="3867150"/>
          <p14:tracePt t="52070" x="5721350" y="3873500"/>
          <p14:tracePt t="52148" x="5721350" y="3879850"/>
          <p14:tracePt t="52197" x="5727700" y="3879850"/>
          <p14:tracePt t="52213" x="5727700" y="3860800"/>
          <p14:tracePt t="52223" x="5746750" y="3841750"/>
          <p14:tracePt t="52229" x="5753100" y="3829050"/>
          <p14:tracePt t="52238" x="5765800" y="3810000"/>
          <p14:tracePt t="52253" x="5791200" y="3765550"/>
          <p14:tracePt t="52269" x="5822950" y="3721100"/>
          <p14:tracePt t="52286" x="5848350" y="3689350"/>
          <p14:tracePt t="52303" x="5854700" y="3676650"/>
          <p14:tracePt t="52386" x="5854700" y="3683000"/>
          <p14:tracePt t="52389" x="5854700" y="3727450"/>
          <p14:tracePt t="52403" x="5842000" y="3752850"/>
          <p14:tracePt t="52419" x="5797550" y="3886200"/>
          <p14:tracePt t="52436" x="5759450" y="4000500"/>
          <p14:tracePt t="52453" x="5721350" y="4127500"/>
          <p14:tracePt t="52469" x="5695950" y="4229100"/>
          <p14:tracePt t="52486" x="5670550" y="4330700"/>
          <p14:tracePt t="52505" x="5664200" y="4432300"/>
          <p14:tracePt t="52520" x="5664200" y="4546600"/>
          <p14:tracePt t="52538" x="5695950" y="4679950"/>
          <p14:tracePt t="52554" x="5734050" y="4794250"/>
          <p14:tracePt t="52569" x="5765800" y="4908550"/>
          <p14:tracePt t="52586" x="5810250" y="5035550"/>
          <p14:tracePt t="52604" x="5880100" y="5200650"/>
          <p14:tracePt t="52620" x="5911850" y="5238750"/>
          <p14:tracePt t="52636" x="5994400" y="5295900"/>
          <p14:tracePt t="52653" x="6076950" y="5314950"/>
          <p14:tracePt t="52670" x="6184900" y="5314950"/>
          <p14:tracePt t="52686" x="6330950" y="5295900"/>
          <p14:tracePt t="52703" x="6457950" y="5232400"/>
          <p14:tracePt t="52719" x="6559550" y="5162550"/>
          <p14:tracePt t="52736" x="6604000" y="5118100"/>
          <p14:tracePt t="52756" x="6623050" y="5086350"/>
          <p14:tracePt t="52770" x="6623050" y="5067300"/>
          <p14:tracePt t="52786" x="6623050" y="5041900"/>
          <p14:tracePt t="52803" x="6591300" y="4997450"/>
          <p14:tracePt t="52820" x="6553200" y="4965700"/>
          <p14:tracePt t="52836" x="6400800" y="4902200"/>
          <p14:tracePt t="52853" x="6235700" y="4857750"/>
          <p14:tracePt t="52870" x="6083300" y="4838700"/>
          <p14:tracePt t="52886" x="5981700" y="4838700"/>
          <p14:tracePt t="52903" x="5911850" y="4845050"/>
          <p14:tracePt t="52919" x="5880100" y="4876800"/>
          <p14:tracePt t="52936" x="5873750" y="4927600"/>
          <p14:tracePt t="52953" x="5873750" y="5010150"/>
          <p14:tracePt t="52969" x="5899150" y="5105400"/>
          <p14:tracePt t="52986" x="5988050" y="5219700"/>
          <p14:tracePt t="53006" x="6146800" y="5314950"/>
          <p14:tracePt t="53020" x="6273800" y="5346700"/>
          <p14:tracePt t="53039" x="6426200" y="5346700"/>
          <p14:tracePt t="53055" x="6565900" y="5302250"/>
          <p14:tracePt t="53070" x="6661150" y="5238750"/>
          <p14:tracePt t="53087" x="6731000" y="5149850"/>
          <p14:tracePt t="53106" x="6750050" y="5073650"/>
          <p14:tracePt t="53120" x="6750050" y="4984750"/>
          <p14:tracePt t="53137" x="6731000" y="4895850"/>
          <p14:tracePt t="53153" x="6642100" y="4819650"/>
          <p14:tracePt t="53170" x="6527800" y="4762500"/>
          <p14:tracePt t="53187" x="6432550" y="4749800"/>
          <p14:tracePt t="53203" x="6350000" y="4768850"/>
          <p14:tracePt t="53220" x="6299200" y="4838700"/>
          <p14:tracePt t="53236" x="6280150" y="4953000"/>
          <p14:tracePt t="53257" x="6280150" y="5029200"/>
          <p14:tracePt t="53269" x="6311900" y="5099050"/>
          <p14:tracePt t="53286" x="6369050" y="5137150"/>
          <p14:tracePt t="53303" x="6426200" y="5162550"/>
          <p14:tracePt t="53321" x="6489700" y="5162550"/>
          <p14:tracePt t="53336" x="6572250" y="5156200"/>
          <p14:tracePt t="53355" x="6648450" y="5099050"/>
          <p14:tracePt t="53369" x="6699250" y="5035550"/>
          <p14:tracePt t="53386" x="6718300" y="4972050"/>
          <p14:tracePt t="53403" x="6718300" y="4889500"/>
          <p14:tracePt t="53420" x="6699250" y="4787900"/>
          <p14:tracePt t="53436" x="6623050" y="4718050"/>
          <p14:tracePt t="53453" x="6502400" y="4660900"/>
          <p14:tracePt t="53470" x="6350000" y="4641850"/>
          <p14:tracePt t="53486" x="6210300" y="4641850"/>
          <p14:tracePt t="53506" x="6127750" y="4679950"/>
          <p14:tracePt t="53519" x="6096000" y="4749800"/>
          <p14:tracePt t="53536" x="6083300" y="4832350"/>
          <p14:tracePt t="53553" x="6096000" y="4927600"/>
          <p14:tracePt t="53570" x="6159500" y="5029200"/>
          <p14:tracePt t="53587" x="6254750" y="5111750"/>
          <p14:tracePt t="53606" x="6407150" y="5168900"/>
          <p14:tracePt t="53620" x="6457950" y="5181600"/>
          <p14:tracePt t="53636" x="6572250" y="5181600"/>
          <p14:tracePt t="53653" x="6642100" y="5143500"/>
          <p14:tracePt t="53670" x="6692900" y="5073650"/>
          <p14:tracePt t="53686" x="6711950" y="4984750"/>
          <p14:tracePt t="53703" x="6711950" y="4902200"/>
          <p14:tracePt t="53720" x="6692900" y="4800600"/>
          <p14:tracePt t="53736" x="6635750" y="4718050"/>
          <p14:tracePt t="53758" x="6457950" y="4629150"/>
          <p14:tracePt t="53770" x="6375400" y="4622800"/>
          <p14:tracePt t="53786" x="6254750" y="4622800"/>
          <p14:tracePt t="53803" x="6159500" y="4667250"/>
          <p14:tracePt t="53823" x="6083300" y="4806950"/>
          <p14:tracePt t="53837" x="6070600" y="4914900"/>
          <p14:tracePt t="53856" x="6083300" y="4997450"/>
          <p14:tracePt t="53870" x="6172200" y="5073650"/>
          <p14:tracePt t="53886" x="6267450" y="5105400"/>
          <p14:tracePt t="53903" x="6343650" y="5118100"/>
          <p14:tracePt t="53920" x="6381750" y="5111750"/>
          <p14:tracePt t="53936" x="6400800" y="5099050"/>
          <p14:tracePt t="53953" x="6407150" y="5086350"/>
          <p14:tracePt t="53970" x="6407150" y="5073650"/>
          <p14:tracePt t="53986" x="6407150" y="5060950"/>
          <p14:tracePt t="54093" x="6407150" y="5035550"/>
          <p14:tracePt t="54102" x="6388100" y="5003800"/>
          <p14:tracePt t="54109" x="6356350" y="4940300"/>
          <p14:tracePt t="54119" x="6318250" y="4870450"/>
          <p14:tracePt t="54137" x="6235700" y="4699000"/>
          <p14:tracePt t="54153" x="6064250" y="4394200"/>
          <p14:tracePt t="54169" x="5880100" y="4044950"/>
          <p14:tracePt t="54186" x="5727700" y="3606800"/>
          <p14:tracePt t="54203" x="5664200" y="3238500"/>
          <p14:tracePt t="54220" x="5657850" y="2946400"/>
          <p14:tracePt t="54236" x="5657850" y="2844800"/>
          <p14:tracePt t="54257" x="5670550" y="2794000"/>
          <p14:tracePt t="54270" x="5676900" y="2781300"/>
          <p14:tracePt t="54333" x="5676900" y="2787650"/>
          <p14:tracePt t="54341" x="5670550" y="2800350"/>
          <p14:tracePt t="54352" x="5664200" y="2819400"/>
          <p14:tracePt t="54370" x="5651500" y="2832100"/>
          <p14:tracePt t="54386" x="5651500" y="2838450"/>
          <p14:tracePt t="54428" x="5645150" y="2838450"/>
          <p14:tracePt t="54437" x="5632450" y="2844800"/>
          <p14:tracePt t="54445" x="5619750" y="2844800"/>
          <p14:tracePt t="54453" x="5600700" y="2857500"/>
          <p14:tracePt t="54469" x="5549900" y="2876550"/>
          <p14:tracePt t="54486" x="5505450" y="2921000"/>
          <p14:tracePt t="54503" x="5454650" y="3003550"/>
          <p14:tracePt t="54520" x="5454650" y="3073400"/>
          <p14:tracePt t="54536" x="5480050" y="3162300"/>
          <p14:tracePt t="54553" x="5549900" y="3238500"/>
          <p14:tracePt t="54572" x="5683250" y="3302000"/>
          <p14:tracePt t="54586" x="5740400" y="3327400"/>
          <p14:tracePt t="54605" x="5873750" y="3327400"/>
          <p14:tracePt t="54620" x="5943600" y="3302000"/>
          <p14:tracePt t="54636" x="6007100" y="3232150"/>
          <p14:tracePt t="54653" x="6045200" y="3149600"/>
          <p14:tracePt t="54669" x="6070600" y="3041650"/>
          <p14:tracePt t="54686" x="6083300" y="2927350"/>
          <p14:tracePt t="54703" x="6083300" y="2825750"/>
          <p14:tracePt t="54719" x="6026150" y="2736850"/>
          <p14:tracePt t="54736" x="5962650" y="2673350"/>
          <p14:tracePt t="54755" x="5861050" y="2622550"/>
          <p14:tracePt t="54769" x="5759450" y="2609850"/>
          <p14:tracePt t="54786" x="5651500" y="2609850"/>
          <p14:tracePt t="54803" x="5568950" y="2647950"/>
          <p14:tracePt t="54819" x="5530850" y="2705100"/>
          <p14:tracePt t="54836" x="5518150" y="2882900"/>
          <p14:tracePt t="54855" x="5549900" y="3048000"/>
          <p14:tracePt t="54869" x="5626100" y="3181350"/>
          <p14:tracePt t="54886" x="5721350" y="3270250"/>
          <p14:tracePt t="54903" x="5822950" y="3333750"/>
          <p14:tracePt t="54919" x="5886450" y="3340100"/>
          <p14:tracePt t="54936" x="5924550" y="3340100"/>
          <p14:tracePt t="54953" x="5949950" y="3308350"/>
          <p14:tracePt t="54969" x="5962650" y="3238500"/>
          <p14:tracePt t="54986" x="5969000" y="3117850"/>
          <p14:tracePt t="55005" x="5956300" y="2946400"/>
          <p14:tracePt t="55020" x="5924550" y="2882900"/>
          <p14:tracePt t="55036" x="5822950" y="2768600"/>
          <p14:tracePt t="55053" x="5734050" y="2743200"/>
          <p14:tracePt t="55069" x="5702300" y="2743200"/>
          <p14:tracePt t="55086" x="5676900" y="2743200"/>
          <p14:tracePt t="55105" x="5657850" y="2781300"/>
          <p14:tracePt t="55119" x="5645150" y="2819400"/>
          <p14:tracePt t="55136" x="5638800" y="2838450"/>
          <p14:tracePt t="55153" x="5632450" y="2863850"/>
          <p14:tracePt t="55169" x="5626100" y="2870200"/>
          <p14:tracePt t="55186" x="5626100" y="2876550"/>
          <p14:tracePt t="55203" x="5626100" y="2882900"/>
          <p14:tracePt t="56088" x="5619750" y="2882900"/>
          <p14:tracePt t="56113" x="5613400" y="2882900"/>
          <p14:tracePt t="56117" x="5613400" y="2889250"/>
          <p14:tracePt t="56125" x="5600700" y="2895600"/>
          <p14:tracePt t="56136" x="5594350" y="2895600"/>
          <p14:tracePt t="56152" x="5575300" y="2901950"/>
          <p14:tracePt t="56169" x="5568950" y="2901950"/>
          <p14:tracePt t="56186" x="5568950" y="2908300"/>
          <p14:tracePt t="56635" x="5530850" y="2927350"/>
          <p14:tracePt t="56637" x="5499100" y="2946400"/>
          <p14:tracePt t="56652" x="5441950" y="2997200"/>
          <p14:tracePt t="56669" x="5365750" y="3060700"/>
          <p14:tracePt t="56687" x="5283200" y="3130550"/>
          <p14:tracePt t="56703" x="5200650" y="3213100"/>
          <p14:tracePt t="56720" x="5130800" y="3289300"/>
          <p14:tracePt t="56736" x="5067300" y="3365500"/>
          <p14:tracePt t="56755" x="5035550" y="3429000"/>
          <p14:tracePt t="56769" x="5003800" y="3492500"/>
          <p14:tracePt t="56786" x="4972050" y="3556000"/>
          <p14:tracePt t="56803" x="4946650" y="3606800"/>
          <p14:tracePt t="56821" x="4908550" y="3676650"/>
          <p14:tracePt t="56836" x="4902200" y="3683000"/>
          <p14:tracePt t="56854" x="4895850" y="3689350"/>
          <p14:tracePt t="56911" x="4902200" y="3689350"/>
          <p14:tracePt t="56918" x="4940300" y="3644900"/>
          <p14:tracePt t="56929" x="4991100" y="3581400"/>
          <p14:tracePt t="56936" x="5041900" y="3517900"/>
          <p14:tracePt t="56953" x="5162550" y="3352800"/>
          <p14:tracePt t="56970" x="5340350" y="3117850"/>
          <p14:tracePt t="56986" x="5607050" y="2851150"/>
          <p14:tracePt t="57006" x="6172200" y="2413000"/>
          <p14:tracePt t="57020" x="6572250" y="2139950"/>
          <p14:tracePt t="57037" x="6896100" y="1930400"/>
          <p14:tracePt t="57052" x="7143750" y="1790700"/>
          <p14:tracePt t="57071" x="7346950" y="1682750"/>
          <p14:tracePt t="57085" x="7486650" y="1625600"/>
          <p14:tracePt t="57105" x="7588250" y="1593850"/>
          <p14:tracePt t="57120" x="7677150" y="1568450"/>
          <p14:tracePt t="57136" x="7747000" y="1568450"/>
          <p14:tracePt t="57153" x="7785100" y="1568450"/>
          <p14:tracePt t="57170" x="7816850" y="1568450"/>
          <p14:tracePt t="57186" x="7842250" y="1568450"/>
          <p14:tracePt t="57203" x="7854950" y="1568450"/>
          <p14:tracePt t="57220" x="7861300" y="1562100"/>
          <p14:tracePt t="57249" x="7867650" y="1562100"/>
          <p14:tracePt t="57258" x="7880350" y="1562100"/>
          <p14:tracePt t="57269" x="7937500" y="1562100"/>
          <p14:tracePt t="57286" x="8039100" y="1536700"/>
          <p14:tracePt t="57303" x="8121650" y="1511300"/>
          <p14:tracePt t="57319" x="8153400" y="1504950"/>
          <p14:tracePt t="57336" x="8159750" y="1492250"/>
          <p14:tracePt t="57438" x="8166100" y="1504950"/>
          <p14:tracePt t="57444" x="8166100" y="1511300"/>
          <p14:tracePt t="57453" x="8166100" y="1530350"/>
          <p14:tracePt t="57469" x="8159750" y="1562100"/>
          <p14:tracePt t="57486" x="8159750" y="1581150"/>
          <p14:tracePt t="57507" x="8147050" y="1606550"/>
          <p14:tracePt t="57623" x="8153400" y="1593850"/>
          <p14:tracePt t="57632" x="8153400" y="1574800"/>
          <p14:tracePt t="57638" x="8153400" y="1562100"/>
          <p14:tracePt t="57653" x="8172450" y="1524000"/>
          <p14:tracePt t="57670" x="8172450" y="1492250"/>
          <p14:tracePt t="57687" x="8172450" y="1466850"/>
          <p14:tracePt t="57703" x="8147050" y="1441450"/>
          <p14:tracePt t="57719" x="8134350" y="1435100"/>
          <p14:tracePt t="57736" x="8121650" y="1428750"/>
          <p14:tracePt t="57752" x="8108950" y="1422400"/>
          <p14:tracePt t="57769" x="8096250" y="1422400"/>
          <p14:tracePt t="57785" x="8089900" y="1422400"/>
          <p14:tracePt t="57803" x="8064500" y="1422400"/>
          <p14:tracePt t="57820" x="8026400" y="1422400"/>
          <p14:tracePt t="57835" x="8001000" y="1422400"/>
          <p14:tracePt t="57854" x="7962900" y="1441450"/>
          <p14:tracePt t="57869" x="7937500" y="1447800"/>
          <p14:tracePt t="57886" x="7931150" y="1454150"/>
          <p14:tracePt t="57903" x="7924800" y="1460500"/>
          <p14:tracePt t="57936" x="7912100" y="1473200"/>
          <p14:tracePt t="57952" x="7893050" y="1498600"/>
          <p14:tracePt t="57969" x="7848600" y="1543050"/>
          <p14:tracePt t="57986" x="7823200" y="1581150"/>
          <p14:tracePt t="58002" x="7797800" y="1625600"/>
          <p14:tracePt t="58020" x="7791450" y="1651000"/>
          <p14:tracePt t="58039" x="7778750" y="1695450"/>
          <p14:tracePt t="58053" x="7778750" y="1727200"/>
          <p14:tracePt t="58069" x="7778750" y="1752600"/>
          <p14:tracePt t="58086" x="7797800" y="1778000"/>
          <p14:tracePt t="58105" x="7823200" y="1797050"/>
          <p14:tracePt t="58119" x="7861300" y="1816100"/>
          <p14:tracePt t="58136" x="7905750" y="1816100"/>
          <p14:tracePt t="58153" x="7931150" y="1816100"/>
          <p14:tracePt t="58169" x="7969250" y="1816100"/>
          <p14:tracePt t="58186" x="7994650" y="1816100"/>
          <p14:tracePt t="58202" x="8058150" y="1797050"/>
          <p14:tracePt t="58220" x="8153400" y="1739900"/>
          <p14:tracePt t="58236" x="8185150" y="1714500"/>
          <p14:tracePt t="58253" x="8229600" y="1657350"/>
          <p14:tracePt t="58269" x="8229600" y="1638300"/>
          <p14:tracePt t="58287" x="8229600" y="1619250"/>
          <p14:tracePt t="58303" x="8229600" y="1606550"/>
          <p14:tracePt t="58320" x="8223250" y="1600200"/>
          <p14:tracePt t="58336" x="8210550" y="1600200"/>
          <p14:tracePt t="58355" x="8204200" y="1600200"/>
          <p14:tracePt t="58369" x="8185150" y="1600200"/>
          <p14:tracePt t="58386" x="8172450" y="1612900"/>
          <p14:tracePt t="58403" x="8166100" y="1619250"/>
          <p14:tracePt t="58419" x="8159750" y="1619250"/>
          <p14:tracePt t="58800" x="8147050" y="1619250"/>
          <p14:tracePt t="58808" x="8128000" y="1619250"/>
          <p14:tracePt t="58822" x="8077200" y="1619250"/>
          <p14:tracePt t="58836" x="8013700" y="1619250"/>
          <p14:tracePt t="58856" x="7943850" y="1619250"/>
          <p14:tracePt t="58869" x="7867650" y="1625600"/>
          <p14:tracePt t="58886" x="7816850" y="1638300"/>
          <p14:tracePt t="58903" x="7785100" y="1644650"/>
          <p14:tracePt t="58919" x="7747000" y="1657350"/>
          <p14:tracePt t="58936" x="7715250" y="1663700"/>
          <p14:tracePt t="58952" x="7670800" y="1682750"/>
          <p14:tracePt t="58969" x="7613650" y="1708150"/>
          <p14:tracePt t="58986" x="7556500" y="1727200"/>
          <p14:tracePt t="59002" x="7493000" y="1752600"/>
          <p14:tracePt t="59019" x="7423150" y="1784350"/>
          <p14:tracePt t="59036" x="7327900" y="1822450"/>
          <p14:tracePt t="59052" x="7232650" y="1854200"/>
          <p14:tracePt t="59069" x="7137400" y="1898650"/>
          <p14:tracePt t="59086" x="7042150" y="1936750"/>
          <p14:tracePt t="59106" x="6959600" y="1974850"/>
          <p14:tracePt t="59120" x="6883400" y="2006600"/>
          <p14:tracePt t="59136" x="6826250" y="2025650"/>
          <p14:tracePt t="59152" x="6800850" y="2038350"/>
          <p14:tracePt t="59169" x="6769100" y="2057400"/>
          <p14:tracePt t="59186" x="6750050" y="2070100"/>
          <p14:tracePt t="59202" x="6724650" y="2082800"/>
          <p14:tracePt t="59220" x="6705600" y="2108200"/>
          <p14:tracePt t="59236" x="6699250" y="2114550"/>
          <p14:tracePt t="59252" x="6680200" y="2133600"/>
          <p14:tracePt t="59269" x="6667500" y="2146300"/>
          <p14:tracePt t="59285" x="6648450" y="2165350"/>
          <p14:tracePt t="59303" x="6629400" y="2178050"/>
          <p14:tracePt t="59319" x="6604000" y="2203450"/>
          <p14:tracePt t="59336" x="6591300" y="2216150"/>
          <p14:tracePt t="59355" x="6584950" y="2222500"/>
          <p14:tracePt t="59369" x="6578600" y="2222500"/>
          <p14:tracePt t="59385" x="6565900" y="2235200"/>
          <p14:tracePt t="59519" x="6565900" y="2247900"/>
          <p14:tracePt t="59527" x="6559550" y="2254250"/>
          <p14:tracePt t="59539" x="6553200" y="2254250"/>
          <p14:tracePt t="59554" x="6540500" y="2273300"/>
          <p14:tracePt t="59569" x="6534150" y="2292350"/>
          <p14:tracePt t="59586" x="6515100" y="2305050"/>
          <p14:tracePt t="59606" x="6477000" y="2336800"/>
          <p14:tracePt t="59619" x="6470650" y="2336800"/>
          <p14:tracePt t="59636" x="6457950" y="2349500"/>
          <p14:tracePt t="59652" x="6451600" y="2355850"/>
          <p14:tracePt t="59669" x="6445250" y="2362200"/>
          <p14:tracePt t="59686" x="6438900" y="2362200"/>
          <p14:tracePt t="59702" x="6419850" y="2374900"/>
          <p14:tracePt t="59719" x="6400800" y="2374900"/>
          <p14:tracePt t="59736" x="6394450" y="2374900"/>
          <p14:tracePt t="59752" x="6381750" y="2374900"/>
          <p14:tracePt t="59821" x="6375400" y="2374900"/>
          <p14:tracePt t="59829" x="6362700" y="2374900"/>
          <p14:tracePt t="59838" x="6356350" y="2374900"/>
          <p14:tracePt t="59853" x="6350000" y="2374900"/>
          <p14:tracePt t="59869" x="6343650" y="2374900"/>
          <p14:tracePt t="59886" x="6337300" y="2374900"/>
          <p14:tracePt t="59902" x="6337300" y="2343150"/>
          <p14:tracePt t="59919" x="6381750" y="2266950"/>
          <p14:tracePt t="59935" x="6483350" y="2165350"/>
          <p14:tracePt t="59953" x="6629400" y="2070100"/>
          <p14:tracePt t="59969" x="6807200" y="1968500"/>
          <p14:tracePt t="59986" x="7029450" y="1873250"/>
          <p14:tracePt t="60003" x="7175500" y="1809750"/>
          <p14:tracePt t="60019" x="7296150" y="1784350"/>
          <p14:tracePt t="60037" x="7429500" y="1758950"/>
          <p14:tracePt t="60053" x="7473950" y="1752600"/>
          <p14:tracePt t="60069" x="7518400" y="1752600"/>
          <p14:tracePt t="60086" x="7550150" y="1752600"/>
          <p14:tracePt t="60103" x="7613650" y="1752600"/>
          <p14:tracePt t="60119" x="7689850" y="1746250"/>
          <p14:tracePt t="60135" x="7778750" y="1727200"/>
          <p14:tracePt t="60152" x="7874000" y="1714500"/>
          <p14:tracePt t="60169" x="7956550" y="1682750"/>
          <p14:tracePt t="60185" x="8007350" y="1657350"/>
          <p14:tracePt t="60202" x="8020050" y="1644650"/>
          <p14:tracePt t="60219" x="8020050" y="1638300"/>
          <p14:tracePt t="60239" x="8020050" y="1631950"/>
          <p14:tracePt t="60252" x="8020050" y="1625600"/>
          <p14:tracePt t="60269" x="8020050" y="1612900"/>
          <p14:tracePt t="60287" x="8020050" y="1606550"/>
          <p14:tracePt t="60303" x="8020050" y="1600200"/>
          <p14:tracePt t="60334" x="8020050" y="1593850"/>
          <p14:tracePt t="60341" x="8013700" y="1587500"/>
          <p14:tracePt t="60352" x="8007350" y="1581150"/>
          <p14:tracePt t="60369" x="7956550" y="1574800"/>
          <p14:tracePt t="60385" x="7861300" y="1562100"/>
          <p14:tracePt t="60402" x="7759700" y="1555750"/>
          <p14:tracePt t="60419" x="7626350" y="1555750"/>
          <p14:tracePt t="60422" x="7562850" y="1555750"/>
          <p14:tracePt t="60436" x="7499350" y="1555750"/>
          <p14:tracePt t="60453" x="7353300" y="1587500"/>
          <p14:tracePt t="60469" x="7270750" y="1606550"/>
          <p14:tracePt t="60486" x="7194550" y="1638300"/>
          <p14:tracePt t="60506" x="7118350" y="1676400"/>
          <p14:tracePt t="60519" x="7067550" y="1695450"/>
          <p14:tracePt t="60536" x="7010400" y="1739900"/>
          <p14:tracePt t="60552" x="6959600" y="1765300"/>
          <p14:tracePt t="60570" x="6896100" y="1803400"/>
          <p14:tracePt t="60585" x="6832600" y="1835150"/>
          <p14:tracePt t="60605" x="6775450" y="1860550"/>
          <p14:tracePt t="60619" x="6769100" y="1860550"/>
          <p14:tracePt t="60636" x="6737350" y="1885950"/>
          <p14:tracePt t="60652" x="6705600" y="1911350"/>
          <p14:tracePt t="60669" x="6692900" y="1924050"/>
          <p14:tracePt t="60685" x="6673850" y="1955800"/>
          <p14:tracePt t="60703" x="6654800" y="1974850"/>
          <p14:tracePt t="60719" x="6629400" y="2006600"/>
          <p14:tracePt t="60736" x="6604000" y="2032000"/>
          <p14:tracePt t="60753" x="6578600" y="2051050"/>
          <p14:tracePt t="60769" x="6553200" y="2070100"/>
          <p14:tracePt t="60786" x="6515100" y="2101850"/>
          <p14:tracePt t="60804" x="6477000" y="2139950"/>
          <p14:tracePt t="60823" x="6451600" y="2152650"/>
          <p14:tracePt t="60837" x="6432550" y="2171700"/>
          <p14:tracePt t="60854" x="6413500" y="2190750"/>
          <p14:tracePt t="60869" x="6394450" y="2209800"/>
          <p14:tracePt t="60885" x="6375400" y="2222500"/>
          <p14:tracePt t="60902" x="6369050" y="2228850"/>
          <p14:tracePt t="60919" x="6362700" y="2235200"/>
          <p14:tracePt t="60935" x="6350000" y="2241550"/>
          <p14:tracePt t="60969" x="6343650" y="2247900"/>
          <p14:tracePt t="61062" x="6343650" y="2254250"/>
          <p14:tracePt t="61078" x="6337300" y="2254250"/>
          <p14:tracePt t="61085" x="6330950" y="2260600"/>
          <p14:tracePt t="61096" x="6324600" y="2266950"/>
          <p14:tracePt t="61111" x="6318250" y="2273300"/>
          <p14:tracePt t="61120" x="6318250" y="2279650"/>
          <p14:tracePt t="61271" x="6318250" y="2286000"/>
          <p14:tracePt t="61293" x="6330950" y="2286000"/>
          <p14:tracePt t="61302" x="6337300" y="2286000"/>
          <p14:tracePt t="61309" x="6356350" y="2286000"/>
          <p14:tracePt t="61320" x="6375400" y="2286000"/>
          <p14:tracePt t="61335" x="6400800" y="2279650"/>
          <p14:tracePt t="61354" x="6426200" y="2254250"/>
          <p14:tracePt t="61369" x="6451600" y="2235200"/>
          <p14:tracePt t="61385" x="6464300" y="2209800"/>
          <p14:tracePt t="61402" x="6464300" y="2197100"/>
          <p14:tracePt t="61419" x="6470650" y="2190750"/>
          <p14:tracePt t="61807" x="6470650" y="2203450"/>
          <p14:tracePt t="61815" x="6451600" y="2228850"/>
          <p14:tracePt t="61824" x="6445250" y="2241550"/>
          <p14:tracePt t="61836" x="6419850" y="2292350"/>
          <p14:tracePt t="61854" x="6400800" y="2330450"/>
          <p14:tracePt t="61869" x="6394450" y="2343150"/>
          <p14:tracePt t="62010" x="6400800" y="2336800"/>
          <p14:tracePt t="62012" x="6438900" y="2317750"/>
          <p14:tracePt t="62021" x="6483350" y="2305050"/>
          <p14:tracePt t="62036" x="6623050" y="2273300"/>
          <p14:tracePt t="62052" x="6800850" y="2254250"/>
          <p14:tracePt t="62069" x="7023100" y="2241550"/>
          <p14:tracePt t="62085" x="7283450" y="2241550"/>
          <p14:tracePt t="62105" x="7416800" y="2241550"/>
          <p14:tracePt t="62119" x="7512050" y="2241550"/>
          <p14:tracePt t="62136" x="7562850" y="2241550"/>
          <p14:tracePt t="62153" x="7581900" y="2247900"/>
          <p14:tracePt t="62169" x="7588250" y="2254250"/>
          <p14:tracePt t="62185" x="7594600" y="2266950"/>
          <p14:tracePt t="62202" x="7594600" y="2292350"/>
          <p14:tracePt t="62219" x="7607300" y="2311400"/>
          <p14:tracePt t="62236" x="7607300" y="2324100"/>
          <p14:tracePt t="62252" x="7613650" y="2330450"/>
          <p14:tracePt t="62269" x="7626350" y="2343150"/>
          <p14:tracePt t="62285" x="7632700" y="2349500"/>
          <p14:tracePt t="62302" x="7658100" y="2349500"/>
          <p14:tracePt t="62322" x="7683500" y="2349500"/>
          <p14:tracePt t="62336" x="7721600" y="2330450"/>
          <p14:tracePt t="62356" x="7785100" y="2286000"/>
          <p14:tracePt t="62369" x="7797800" y="2266950"/>
          <p14:tracePt t="62386" x="7816850" y="2247900"/>
          <p14:tracePt t="62402" x="7829550" y="2228850"/>
          <p14:tracePt t="62435" x="7829550" y="2222500"/>
          <p14:tracePt t="62488" x="7829550" y="2216150"/>
          <p14:tracePt t="62493" x="7829550" y="2209800"/>
          <p14:tracePt t="62502" x="7829550" y="2203450"/>
          <p14:tracePt t="62519" x="7823200" y="2190750"/>
          <p14:tracePt t="62537" x="7810500" y="2178050"/>
          <p14:tracePt t="62553" x="7772400" y="2159000"/>
          <p14:tracePt t="62569" x="7753350" y="2152650"/>
          <p14:tracePt t="62586" x="7715250" y="2139950"/>
          <p14:tracePt t="62606" x="7696200" y="2127250"/>
          <p14:tracePt t="62619" x="7689850" y="2120900"/>
          <p14:tracePt t="62701" x="7683500" y="2120900"/>
          <p14:tracePt t="62734" x="7683500" y="2127250"/>
          <p14:tracePt t="62745" x="7683500" y="2133600"/>
          <p14:tracePt t="62760" x="7683500" y="2139950"/>
          <p14:tracePt t="62768" x="7683500" y="2146300"/>
          <p14:tracePt t="62786" x="7683500" y="2152650"/>
          <p14:tracePt t="62802" x="7683500" y="2159000"/>
          <p14:tracePt t="62818" x="7696200" y="2171700"/>
          <p14:tracePt t="62836" x="7715250" y="2171700"/>
          <p14:tracePt t="62854" x="7727950" y="2171700"/>
          <p14:tracePt t="62869" x="7753350" y="2165350"/>
          <p14:tracePt t="62885" x="7797800" y="2133600"/>
          <p14:tracePt t="62902" x="7823200" y="2114550"/>
          <p14:tracePt t="62919" x="7835900" y="2082800"/>
          <p14:tracePt t="62936" x="7854950" y="2057400"/>
          <p14:tracePt t="62952" x="7861300" y="2019300"/>
          <p14:tracePt t="62969" x="7861300" y="1981200"/>
          <p14:tracePt t="62987" x="7861300" y="1955800"/>
          <p14:tracePt t="63002" x="7861300" y="1924050"/>
          <p14:tracePt t="63019" x="7835900" y="1885950"/>
          <p14:tracePt t="63037" x="7810500" y="1879600"/>
          <p14:tracePt t="63052" x="7804150" y="1879600"/>
          <p14:tracePt t="63072" x="7785100" y="1879600"/>
          <p14:tracePt t="63086" x="7759700" y="1879600"/>
          <p14:tracePt t="63104" x="7734300" y="1879600"/>
          <p14:tracePt t="63119" x="7689850" y="1885950"/>
          <p14:tracePt t="63136" x="7645400" y="1911350"/>
          <p14:tracePt t="63153" x="7600950" y="1936750"/>
          <p14:tracePt t="63169" x="7550150" y="1968500"/>
          <p14:tracePt t="63186" x="7518400" y="1993900"/>
          <p14:tracePt t="63202" x="7493000" y="2019300"/>
          <p14:tracePt t="63218" x="7467600" y="2038350"/>
          <p14:tracePt t="63235" x="7454900" y="2076450"/>
          <p14:tracePt t="63252" x="7448550" y="2114550"/>
          <p14:tracePt t="63269" x="7448550" y="2159000"/>
          <p14:tracePt t="63286" x="7454900" y="2197100"/>
          <p14:tracePt t="63303" x="7461250" y="2222500"/>
          <p14:tracePt t="63319" x="7473950" y="2247900"/>
          <p14:tracePt t="63335" x="7499350" y="2273300"/>
          <p14:tracePt t="63354" x="7518400" y="2286000"/>
          <p14:tracePt t="63369" x="7556500" y="2305050"/>
          <p14:tracePt t="63385" x="7607300" y="2324100"/>
          <p14:tracePt t="63402" x="7658100" y="2330450"/>
          <p14:tracePt t="63419" x="7721600" y="2330450"/>
          <p14:tracePt t="63422" x="7772400" y="2330450"/>
          <p14:tracePt t="63436" x="7823200" y="2330450"/>
          <p14:tracePt t="63452" x="7854950" y="2330450"/>
          <p14:tracePt t="63468" x="7905750" y="2311400"/>
          <p14:tracePt t="63486" x="7931150" y="2286000"/>
          <p14:tracePt t="63502" x="7962900" y="2254250"/>
          <p14:tracePt t="63519" x="7975600" y="2222500"/>
          <p14:tracePt t="63536" x="7981950" y="2165350"/>
          <p14:tracePt t="63552" x="7981950" y="2120900"/>
          <p14:tracePt t="63570" x="7981950" y="2076450"/>
          <p14:tracePt t="63585" x="7981950" y="2051050"/>
          <p14:tracePt t="63604" x="7962900" y="1987550"/>
          <p14:tracePt t="63619" x="7950200" y="1987550"/>
          <p14:tracePt t="63635" x="7924800" y="1962150"/>
          <p14:tracePt t="63652" x="7893050" y="1943100"/>
          <p14:tracePt t="63669" x="7880350" y="1930400"/>
          <p14:tracePt t="63685" x="7848600" y="1924050"/>
          <p14:tracePt t="63702" x="7835900" y="1917700"/>
          <p14:tracePt t="63719" x="7816850" y="1917700"/>
          <p14:tracePt t="63735" x="7797800" y="1917700"/>
          <p14:tracePt t="63752" x="7785100" y="1917700"/>
          <p14:tracePt t="63787" x="7778750" y="1917700"/>
          <p14:tracePt t="63803" x="7766050" y="1917700"/>
          <p14:tracePt t="63823" x="7734300" y="1981200"/>
          <p14:tracePt t="63837" x="7721600" y="2051050"/>
          <p14:tracePt t="63852" x="7689850" y="2139950"/>
          <p14:tracePt t="63869" x="7664450" y="2228850"/>
          <p14:tracePt t="63885" x="7645400" y="2286000"/>
          <p14:tracePt t="63902" x="7639050" y="2298700"/>
          <p14:tracePt t="63919" x="7639050" y="2305050"/>
          <p14:tracePt t="64226" x="7639050" y="2292350"/>
          <p14:tracePt t="64232" x="7639050" y="2273300"/>
          <p14:tracePt t="64239" x="7639050" y="2266950"/>
          <p14:tracePt t="64260" x="7639050" y="2254250"/>
          <p14:tracePt t="64321" x="7639050" y="2247900"/>
          <p14:tracePt t="64325" x="7639050" y="2241550"/>
          <p14:tracePt t="64341" x="7639050" y="2235200"/>
          <p14:tracePt t="64357" x="7639050" y="2228850"/>
          <p14:tracePt t="64373" x="7639050" y="2222500"/>
          <p14:tracePt t="64385" x="7639050" y="2216150"/>
          <p14:tracePt t="64402" x="7620000" y="2197100"/>
          <p14:tracePt t="64419" x="7600950" y="2184400"/>
          <p14:tracePt t="64422" x="7588250" y="2171700"/>
          <p14:tracePt t="64435" x="7575550" y="2165350"/>
          <p14:tracePt t="64452" x="7512050" y="2133600"/>
          <p14:tracePt t="64469" x="7480300" y="2133600"/>
          <p14:tracePt t="64486" x="7429500" y="2114550"/>
          <p14:tracePt t="64504" x="7391400" y="2108200"/>
          <p14:tracePt t="64519" x="7334250" y="2089150"/>
          <p14:tracePt t="64537" x="7283450" y="2082800"/>
          <p14:tracePt t="64552" x="7232650" y="2082800"/>
          <p14:tracePt t="64568" x="7207250" y="2076450"/>
          <p14:tracePt t="64585" x="7175500" y="2076450"/>
          <p14:tracePt t="64603" x="7156450" y="2070100"/>
          <p14:tracePt t="64619" x="7124700" y="2070100"/>
          <p14:tracePt t="64635" x="7092950" y="2063750"/>
          <p14:tracePt t="64652" x="7073900" y="2063750"/>
          <p14:tracePt t="64669" x="7035800" y="2063750"/>
          <p14:tracePt t="64686" x="7016750" y="2063750"/>
          <p14:tracePt t="64702" x="6997700" y="2063750"/>
          <p14:tracePt t="64719" x="6965950" y="2070100"/>
          <p14:tracePt t="64736" x="6934200" y="2082800"/>
          <p14:tracePt t="64752" x="6915150" y="2089150"/>
          <p14:tracePt t="64769" x="6889750" y="2095500"/>
          <p14:tracePt t="64786" x="6858000" y="2101850"/>
          <p14:tracePt t="64803" x="6826250" y="2114550"/>
          <p14:tracePt t="64819" x="6788150" y="2127250"/>
          <p14:tracePt t="64836" x="6762750" y="2133600"/>
          <p14:tracePt t="64852" x="6737350" y="2139950"/>
          <p14:tracePt t="64869" x="6705600" y="2159000"/>
          <p14:tracePt t="64885" x="6692900" y="2165350"/>
          <p14:tracePt t="64902" x="6673850" y="2178050"/>
          <p14:tracePt t="64919" x="6661150" y="2184400"/>
          <p14:tracePt t="64935" x="6642100" y="2197100"/>
          <p14:tracePt t="64952" x="6610350" y="2216150"/>
          <p14:tracePt t="64969" x="6591300" y="2228850"/>
          <p14:tracePt t="64985" x="6565900" y="2247900"/>
          <p14:tracePt t="65002" x="6546850" y="2260600"/>
          <p14:tracePt t="65019" x="6527800" y="2273300"/>
          <p14:tracePt t="65039" x="6508750" y="2305050"/>
          <p14:tracePt t="65053" x="6496050" y="2311400"/>
          <p14:tracePt t="65068" x="6483350" y="2336800"/>
          <p14:tracePt t="65085" x="6477000" y="2349500"/>
          <p14:tracePt t="65103" x="6464300" y="2362200"/>
          <p14:tracePt t="65118" x="6451600" y="2374900"/>
          <p14:tracePt t="65135" x="6432550" y="2393950"/>
          <p14:tracePt t="65152" x="6413500" y="2413000"/>
          <p14:tracePt t="65169" x="6400800" y="2419350"/>
          <p14:tracePt t="65185" x="6381750" y="2438400"/>
          <p14:tracePt t="65202" x="6369050" y="2444750"/>
          <p14:tracePt t="65219" x="6343650" y="2463800"/>
          <p14:tracePt t="65238" x="6318250" y="2489200"/>
          <p14:tracePt t="65252" x="6305550" y="2489200"/>
          <p14:tracePt t="65268" x="6286500" y="2501900"/>
          <p14:tracePt t="65285" x="6280150" y="2508250"/>
          <p14:tracePt t="65302" x="6267450" y="2520950"/>
          <p14:tracePt t="65319" x="6254750" y="2527300"/>
          <p14:tracePt t="65335" x="6254750" y="2533650"/>
          <p14:tracePt t="65352" x="6242050" y="2540000"/>
          <p14:tracePt t="65369" x="6235700" y="2546350"/>
          <p14:tracePt t="65385" x="6229350" y="2559050"/>
          <p14:tracePt t="65402" x="6216650" y="2565400"/>
          <p14:tracePt t="65419" x="6210300" y="2571750"/>
          <p14:tracePt t="65422" x="6210300" y="2578100"/>
          <p14:tracePt t="65435" x="6197600" y="2584450"/>
          <p14:tracePt t="65452" x="6191250" y="2590800"/>
          <p14:tracePt t="65468" x="6178550" y="2603500"/>
          <p14:tracePt t="65502" x="6172200" y="2609850"/>
          <p14:tracePt t="65519" x="6165850" y="2609850"/>
          <p14:tracePt t="65536" x="6165850" y="2616200"/>
          <p14:tracePt t="65552" x="6159500" y="2622550"/>
          <p14:tracePt t="65573" x="6153150" y="2628900"/>
          <p14:tracePt t="65585" x="6153150" y="2635250"/>
          <p14:tracePt t="65604" x="6140450" y="2641600"/>
          <p14:tracePt t="65636" x="6134100" y="2654300"/>
          <p14:tracePt t="65669" x="6121400" y="2660650"/>
          <p14:tracePt t="65727" x="6121400" y="2667000"/>
          <p14:tracePt t="65741" x="6115050" y="2667000"/>
          <p14:tracePt t="65757" x="6115050" y="2673350"/>
          <p14:tracePt t="66010" x="6115050" y="2686050"/>
          <p14:tracePt t="66022" x="6115050" y="2692400"/>
          <p14:tracePt t="66040" x="6115050" y="2711450"/>
          <p14:tracePt t="66054" x="6115050" y="2730500"/>
          <p14:tracePt t="66060" x="6115050" y="2743200"/>
          <p14:tracePt t="66072" x="6115050" y="2755900"/>
          <p14:tracePt t="66085" x="6115050" y="2774950"/>
          <p14:tracePt t="66102" x="6115050" y="2787650"/>
          <p14:tracePt t="66213" x="6115050" y="2794000"/>
          <p14:tracePt t="66231" x="6121400" y="2787650"/>
          <p14:tracePt t="66237" x="6127750" y="2774950"/>
          <p14:tracePt t="66245" x="6134100" y="2755900"/>
          <p14:tracePt t="66256" x="6134100" y="2743200"/>
          <p14:tracePt t="66269" x="6146800" y="2698750"/>
          <p14:tracePt t="66286" x="6153150" y="2667000"/>
          <p14:tracePt t="66302" x="6153150" y="2647950"/>
          <p14:tracePt t="66319" x="6153150" y="2628900"/>
          <p14:tracePt t="66508" x="6153150" y="2622550"/>
          <p14:tracePt t="66533" x="6140450" y="2622550"/>
          <p14:tracePt t="66553" x="6140450" y="2628900"/>
          <p14:tracePt t="66559" x="6140450" y="2647950"/>
          <p14:tracePt t="66571" x="6140450" y="2660650"/>
          <p14:tracePt t="66585" x="6140450" y="2673350"/>
          <p14:tracePt t="66605" x="6146800" y="2698750"/>
          <p14:tracePt t="66639" x="6153150" y="2698750"/>
          <p14:tracePt t="66656" x="6159500" y="2698750"/>
          <p14:tracePt t="66668" x="6165850" y="2698750"/>
          <p14:tracePt t="66685" x="6172200" y="2698750"/>
          <p14:tracePt t="66702" x="6191250" y="2667000"/>
          <p14:tracePt t="66719" x="6191250" y="2654300"/>
          <p14:tracePt t="66735" x="6191250" y="2635250"/>
          <p14:tracePt t="66752" x="6191250" y="2622550"/>
          <p14:tracePt t="66769" x="6191250" y="2616200"/>
          <p14:tracePt t="66789" x="6172200" y="2603500"/>
          <p14:tracePt t="66805" x="6165850" y="2603500"/>
          <p14:tracePt t="66821" x="6153150" y="2609850"/>
          <p14:tracePt t="66835" x="6146800" y="2616200"/>
          <p14:tracePt t="66852" x="6140450" y="2660650"/>
          <p14:tracePt t="66869" x="6140450" y="2698750"/>
          <p14:tracePt t="66885" x="6140450" y="2711450"/>
          <p14:tracePt t="66934" x="6146800" y="2711450"/>
          <p14:tracePt t="66942" x="6153150" y="2711450"/>
          <p14:tracePt t="66951" x="6165850" y="2711450"/>
          <p14:tracePt t="66968" x="6172200" y="2698750"/>
          <p14:tracePt t="66986" x="6184900" y="2679700"/>
          <p14:tracePt t="67002" x="6184900" y="2647950"/>
          <p14:tracePt t="67020" x="6184900" y="2616200"/>
          <p14:tracePt t="67038" x="6184900" y="2609850"/>
          <p14:tracePt t="67054" x="6178550" y="2609850"/>
          <p14:tracePt t="67247" x="6178550" y="2616200"/>
          <p14:tracePt t="67262" x="6191250" y="2667000"/>
          <p14:tracePt t="67268" x="6203950" y="2711450"/>
          <p14:tracePt t="67287" x="6235700" y="2813050"/>
          <p14:tracePt t="67302" x="6273800" y="2959100"/>
          <p14:tracePt t="67321" x="6350000" y="3168650"/>
          <p14:tracePt t="67335" x="6470650" y="3448050"/>
          <p14:tracePt t="67354" x="6591300" y="3689350"/>
          <p14:tracePt t="67369" x="6711950" y="3911600"/>
          <p14:tracePt t="67385" x="6838950" y="4140200"/>
          <p14:tracePt t="67402" x="6921500" y="4343400"/>
          <p14:tracePt t="67419" x="6997700" y="4565650"/>
          <p14:tracePt t="67424" x="7010400" y="4641850"/>
          <p14:tracePt t="67435" x="7042150" y="4718050"/>
          <p14:tracePt t="67452" x="7067550" y="4927600"/>
          <p14:tracePt t="67468" x="7073900" y="5054600"/>
          <p14:tracePt t="67487" x="7080250" y="5149850"/>
          <p14:tracePt t="67501" x="7099300" y="5257800"/>
          <p14:tracePt t="67518" x="7137400" y="5359400"/>
          <p14:tracePt t="67537" x="7175500" y="5448300"/>
          <p14:tracePt t="67552" x="7207250" y="5505450"/>
          <p14:tracePt t="67568" x="7226300" y="5562600"/>
          <p14:tracePt t="67585" x="7232650" y="5588000"/>
          <p14:tracePt t="67601" x="7239000" y="5607050"/>
          <p14:tracePt t="67701" x="7239000" y="5600700"/>
          <p14:tracePt t="67903" x="7232650" y="5600700"/>
          <p14:tracePt t="67914" x="7226300" y="5600700"/>
          <p14:tracePt t="67946" x="7213600" y="5600700"/>
          <p14:tracePt t="67948" x="7213600" y="5594350"/>
          <p14:tracePt t="67958" x="7207250" y="5594350"/>
          <p14:tracePt t="67975" x="7207250" y="5588000"/>
          <p14:tracePt t="68023" x="7194550" y="5588000"/>
          <p14:tracePt t="68031" x="7188200" y="5588000"/>
          <p14:tracePt t="68041" x="7169150" y="5588000"/>
          <p14:tracePt t="68052" x="7162800" y="5594350"/>
          <p14:tracePt t="68071" x="7112000" y="5626100"/>
          <p14:tracePt t="68085" x="7061200" y="5651500"/>
          <p14:tracePt t="68102" x="7035800" y="5670550"/>
          <p14:tracePt t="68118" x="7016750" y="5683250"/>
          <p14:tracePt t="68226" x="7016750" y="5676900"/>
          <p14:tracePt t="68232" x="7016750" y="5670550"/>
          <p14:tracePt t="68240" x="7016750" y="5664200"/>
          <p14:tracePt t="68252" x="7016750" y="5657850"/>
          <p14:tracePt t="68268" x="7010400" y="5626100"/>
          <p14:tracePt t="68286" x="7010400" y="5607050"/>
          <p14:tracePt t="68301" x="7010400" y="5575300"/>
          <p14:tracePt t="68319" x="7010400" y="5543550"/>
          <p14:tracePt t="68335" x="7010400" y="5537200"/>
          <p14:tracePt t="68369" x="7010400" y="5524500"/>
          <p14:tracePt t="68385" x="7010400" y="5518150"/>
          <p14:tracePt t="68402" x="7010400" y="5505450"/>
          <p14:tracePt t="68423" x="7010400" y="5499100"/>
          <p14:tracePt t="68435" x="7016750" y="5473700"/>
          <p14:tracePt t="68452" x="7016750" y="5461000"/>
          <p14:tracePt t="68468" x="7023100" y="5448300"/>
          <p14:tracePt t="68745" x="7023100" y="5454650"/>
          <p14:tracePt t="68749" x="7023100" y="5473700"/>
          <p14:tracePt t="68757" x="7016750" y="5492750"/>
          <p14:tracePt t="68768" x="7010400" y="5511800"/>
          <p14:tracePt t="68786" x="6997700" y="5556250"/>
          <p14:tracePt t="68802" x="6978650" y="5607050"/>
          <p14:tracePt t="68818" x="6959600" y="5632450"/>
          <p14:tracePt t="68835" x="6946900" y="5657850"/>
          <p14:tracePt t="68854" x="6940550" y="5670550"/>
          <p14:tracePt t="68868" x="6940550" y="5683250"/>
          <p14:tracePt t="68885" x="6934200" y="5689600"/>
          <p14:tracePt t="68902" x="6921500" y="5708650"/>
          <p14:tracePt t="68918" x="6896100" y="5734050"/>
          <p14:tracePt t="68935" x="6870700" y="5759450"/>
          <p14:tracePt t="68951" x="6832600" y="5797550"/>
          <p14:tracePt t="68968" x="6800850" y="5822950"/>
          <p14:tracePt t="68986" x="6769100" y="5854700"/>
          <p14:tracePt t="69002" x="6718300" y="5892800"/>
          <p14:tracePt t="69019" x="6686550" y="5924550"/>
          <p14:tracePt t="69039" x="6635750" y="5962650"/>
          <p14:tracePt t="69053" x="6604000" y="5975350"/>
          <p14:tracePt t="69069" x="6572250" y="5981700"/>
          <p14:tracePt t="69085" x="6546850" y="6000750"/>
          <p14:tracePt t="69105" x="6515100" y="6019800"/>
          <p14:tracePt t="69119" x="6496050" y="6032500"/>
          <p14:tracePt t="69135" x="6470650" y="6051550"/>
          <p14:tracePt t="69152" x="6451600" y="6051550"/>
          <p14:tracePt t="69168" x="6426200" y="6070600"/>
          <p14:tracePt t="69185" x="6381750" y="6096000"/>
          <p14:tracePt t="69202" x="6350000" y="6115050"/>
          <p14:tracePt t="69218" x="6311900" y="6134100"/>
          <p14:tracePt t="69237" x="6273800" y="6153150"/>
          <p14:tracePt t="69252" x="6261100" y="6159500"/>
          <p14:tracePt t="69268" x="6242050" y="6165850"/>
          <p14:tracePt t="69286" x="6235700" y="6178550"/>
          <p14:tracePt t="69304" x="6223000" y="6191250"/>
          <p14:tracePt t="69322" x="6216650" y="6203950"/>
          <p14:tracePt t="69334" x="6210300" y="6216650"/>
          <p14:tracePt t="69354" x="6203950" y="6229350"/>
          <p14:tracePt t="69368" x="6203950" y="6235700"/>
          <p14:tracePt t="69385" x="6203950" y="6248400"/>
          <p14:tracePt t="69401" x="6203950" y="6267450"/>
          <p14:tracePt t="69418" x="6197600" y="6292850"/>
          <p14:tracePt t="69423" x="6197600" y="6305550"/>
          <p14:tracePt t="69435" x="6197600" y="6324600"/>
          <p14:tracePt t="69452" x="6191250" y="6350000"/>
          <p14:tracePt t="69468" x="6172200" y="6381750"/>
          <p14:tracePt t="69486" x="6172200" y="6388100"/>
          <p14:tracePt t="69615" x="6172200" y="6381750"/>
          <p14:tracePt t="69632" x="6172200" y="6375400"/>
          <p14:tracePt t="69638" x="6178550" y="6375400"/>
          <p14:tracePt t="69652" x="6184900" y="6362700"/>
          <p14:tracePt t="69668" x="6184900" y="6343650"/>
          <p14:tracePt t="69685" x="6184900" y="6337300"/>
          <p14:tracePt t="69702" x="6184900" y="6318250"/>
          <p14:tracePt t="69718" x="6184900" y="6299200"/>
          <p14:tracePt t="69735" x="6184900" y="6280150"/>
          <p14:tracePt t="69751" x="6184900" y="6267450"/>
          <p14:tracePt t="69768" x="6184900" y="6261100"/>
          <p14:tracePt t="69821" x="6184900" y="6254750"/>
          <p14:tracePt t="69837" x="6178550" y="6254750"/>
          <p14:tracePt t="69853" x="6172200" y="6254750"/>
          <p14:tracePt t="69861" x="6159500" y="6254750"/>
          <p14:tracePt t="69877" x="6146800" y="6254750"/>
          <p14:tracePt t="69885" x="6140450" y="6254750"/>
          <p14:tracePt t="69901" x="6115050" y="6254750"/>
          <p14:tracePt t="69918" x="6102350" y="6254750"/>
          <p14:tracePt t="69956" x="6096000" y="6261100"/>
          <p14:tracePt t="69983" x="6096000" y="6280150"/>
          <p14:tracePt t="69989" x="6089650" y="6286500"/>
          <p14:tracePt t="70001" x="6089650" y="6292850"/>
          <p14:tracePt t="70018" x="6083300" y="6311900"/>
          <p14:tracePt t="70035" x="6083300" y="6330950"/>
          <p14:tracePt t="70051" x="6083300" y="6337300"/>
          <p14:tracePt t="70070" x="6083300" y="6343650"/>
          <p14:tracePt t="70085" x="6083300" y="6356350"/>
          <p14:tracePt t="70103" x="6089650" y="6362700"/>
          <p14:tracePt t="70118" x="6096000" y="6369050"/>
          <p14:tracePt t="70135" x="6108700" y="6369050"/>
          <p14:tracePt t="70152" x="6121400" y="6375400"/>
          <p14:tracePt t="70168" x="6127750" y="6375400"/>
          <p14:tracePt t="70185" x="6134100" y="6375400"/>
          <p14:tracePt t="70202" x="6146800" y="6375400"/>
          <p14:tracePt t="70218" x="6159500" y="6369050"/>
          <p14:tracePt t="70235" x="6184900" y="6356350"/>
          <p14:tracePt t="70252" x="6197600" y="6350000"/>
          <p14:tracePt t="70268" x="6223000" y="6330950"/>
          <p14:tracePt t="70286" x="6235700" y="6324600"/>
          <p14:tracePt t="70301" x="6235700" y="6318250"/>
          <p14:tracePt t="70319" x="6242050" y="6311900"/>
          <p14:tracePt t="70335" x="6242050" y="6305550"/>
          <p14:tracePt t="70351" x="6242050" y="6292850"/>
          <p14:tracePt t="70368" x="6242050" y="6280150"/>
          <p14:tracePt t="70385" x="6242050" y="6261100"/>
          <p14:tracePt t="70401" x="6242050" y="6248400"/>
          <p14:tracePt t="70418" x="6242050" y="6242050"/>
          <p14:tracePt t="70434" x="6242050" y="6229350"/>
          <p14:tracePt t="70452" x="6229350" y="6210300"/>
          <p14:tracePt t="70468" x="6216650" y="6210300"/>
          <p14:tracePt t="70485" x="6197600" y="6210300"/>
          <p14:tracePt t="70501" x="6178550" y="6210300"/>
          <p14:tracePt t="70518" x="6146800" y="6210300"/>
          <p14:tracePt t="70536" x="6115050" y="6210300"/>
          <p14:tracePt t="70553" x="6083300" y="6210300"/>
          <p14:tracePt t="70569" x="6057900" y="6210300"/>
          <p14:tracePt t="70585" x="6032500" y="6210300"/>
          <p14:tracePt t="70605" x="6000750" y="6210300"/>
          <p14:tracePt t="70618" x="5994400" y="6210300"/>
          <p14:tracePt t="70635" x="5981700" y="6216650"/>
          <p14:tracePt t="70652" x="5956300" y="6229350"/>
          <p14:tracePt t="70668" x="5943600" y="6242050"/>
          <p14:tracePt t="70685" x="5937250" y="6254750"/>
          <p14:tracePt t="70718" x="5930900" y="6273800"/>
          <p14:tracePt t="70734" x="5924550" y="6280150"/>
          <p14:tracePt t="70751" x="5924550" y="6299200"/>
          <p14:tracePt t="70769" x="5924550" y="6311900"/>
          <p14:tracePt t="70786" x="5924550" y="6324600"/>
          <p14:tracePt t="70803" x="5924550" y="6343650"/>
          <p14:tracePt t="70821" x="5924550" y="6375400"/>
          <p14:tracePt t="70834" x="5924550" y="6381750"/>
          <p14:tracePt t="70853" x="5937250" y="6394450"/>
          <p14:tracePt t="70868" x="5956300" y="6407150"/>
          <p14:tracePt t="70885" x="5981700" y="6419850"/>
          <p14:tracePt t="70901" x="6000750" y="6419850"/>
          <p14:tracePt t="70918" x="6026150" y="6419850"/>
          <p14:tracePt t="70935" x="6051550" y="6419850"/>
          <p14:tracePt t="70952" x="6076950" y="6419850"/>
          <p14:tracePt t="70968" x="6108700" y="6407150"/>
          <p14:tracePt t="70985" x="6134100" y="6407150"/>
          <p14:tracePt t="71001" x="6146800" y="6400800"/>
          <p14:tracePt t="71018" x="6159500" y="6394450"/>
          <p14:tracePt t="71037" x="6191250" y="6381750"/>
          <p14:tracePt t="71052" x="6216650" y="6375400"/>
          <p14:tracePt t="71068" x="6248400" y="6350000"/>
          <p14:tracePt t="71085" x="6261100" y="6343650"/>
          <p14:tracePt t="71101" x="6273800" y="6330950"/>
          <p14:tracePt t="71118" x="6280150" y="6305550"/>
          <p14:tracePt t="71134" x="6286500" y="6286500"/>
          <p14:tracePt t="71151" x="6286500" y="6267450"/>
          <p14:tracePt t="71168" x="6286500" y="6254750"/>
          <p14:tracePt t="71185" x="6286500" y="6248400"/>
          <p14:tracePt t="71222" x="6286500" y="6235700"/>
          <p14:tracePt t="71237" x="6286500" y="6229350"/>
          <p14:tracePt t="71253" x="6286500" y="6223000"/>
          <p14:tracePt t="71268" x="6273800" y="6223000"/>
          <p14:tracePt t="71287" x="6242050" y="6210300"/>
          <p14:tracePt t="71303" x="6203950" y="6197600"/>
          <p14:tracePt t="71322" x="6172200" y="6197600"/>
          <p14:tracePt t="71335" x="6153150" y="6191250"/>
          <p14:tracePt t="71351" x="6127750" y="6191250"/>
          <p14:tracePt t="71368" x="6115050" y="6184900"/>
          <p14:tracePt t="71385" x="6108700" y="6184900"/>
          <p14:tracePt t="71401" x="6102350" y="6184900"/>
          <p14:tracePt t="71434" x="6089650" y="6184900"/>
          <p14:tracePt t="71452" x="6057900" y="6191250"/>
          <p14:tracePt t="71468" x="6038850" y="6203950"/>
          <p14:tracePt t="71487" x="6013450" y="6242050"/>
          <p14:tracePt t="71502" x="6000750" y="6273800"/>
          <p14:tracePt t="71518" x="5994400" y="6286500"/>
          <p14:tracePt t="71536" x="5994400" y="6292850"/>
          <p14:tracePt t="71553" x="5994400" y="6299200"/>
          <p14:tracePt t="71568" x="5994400" y="6311900"/>
          <p14:tracePt t="71584" x="5994400" y="6324600"/>
          <p14:tracePt t="71601" x="5994400" y="6350000"/>
          <p14:tracePt t="71618" x="6000750" y="6369050"/>
          <p14:tracePt t="71635" x="6013450" y="6388100"/>
          <p14:tracePt t="71652" x="6026150" y="6407150"/>
          <p14:tracePt t="71668" x="6026150" y="6413500"/>
          <p14:tracePt t="71685" x="6032500" y="6426200"/>
          <p14:tracePt t="71718" x="6038850" y="6426200"/>
          <p14:tracePt t="71735" x="6057900" y="6426200"/>
          <p14:tracePt t="71751" x="6089650" y="6426200"/>
          <p14:tracePt t="71768" x="6127750" y="6426200"/>
          <p14:tracePt t="71786" x="6153150" y="6426200"/>
          <p14:tracePt t="71801" x="6172200" y="6426200"/>
          <p14:tracePt t="71820" x="6203950" y="6413500"/>
          <p14:tracePt t="71835" x="6223000" y="6407150"/>
          <p14:tracePt t="71855" x="6248400" y="6394450"/>
          <p14:tracePt t="71868" x="6267450" y="6388100"/>
          <p14:tracePt t="71884" x="6273800" y="6381750"/>
          <p14:tracePt t="71901" x="6292850" y="6362700"/>
          <p14:tracePt t="71918" x="6299200" y="6343650"/>
          <p14:tracePt t="71935" x="6299200" y="6337300"/>
          <p14:tracePt t="71952" x="6299200" y="6318250"/>
          <p14:tracePt t="71968" x="6299200" y="6305550"/>
          <p14:tracePt t="71984" x="6299200" y="6299200"/>
          <p14:tracePt t="72001" x="6299200" y="6273800"/>
          <p14:tracePt t="72018" x="6299200" y="6261100"/>
          <p14:tracePt t="72037" x="6286500" y="6235700"/>
          <p14:tracePt t="72052" x="6280150" y="6216650"/>
          <p14:tracePt t="72070" x="6267450" y="6197600"/>
          <p14:tracePt t="72085" x="6261100" y="6191250"/>
          <p14:tracePt t="72105" x="6248400" y="6191250"/>
          <p14:tracePt t="72118" x="6242050" y="6184900"/>
          <p14:tracePt t="72134" x="6235700" y="6184900"/>
          <p14:tracePt t="72151" x="6223000" y="6184900"/>
          <p14:tracePt t="72168" x="6216650" y="6184900"/>
          <p14:tracePt t="72185" x="6203950" y="6184900"/>
          <p14:tracePt t="72201" x="6178550" y="6184900"/>
          <p14:tracePt t="72218" x="6165850" y="6184900"/>
          <p14:tracePt t="72235" x="6140450" y="6184900"/>
          <p14:tracePt t="72252" x="6096000" y="6184900"/>
          <p14:tracePt t="72268" x="6064250" y="6197600"/>
          <p14:tracePt t="72286" x="6045200" y="6210300"/>
          <p14:tracePt t="72303" x="6013450" y="6229350"/>
          <p14:tracePt t="72322" x="6000750" y="6229350"/>
          <p14:tracePt t="72334" x="5994400" y="6242050"/>
          <p14:tracePt t="72352" x="5981700" y="6248400"/>
          <p14:tracePt t="72368" x="5981700" y="6261100"/>
          <p14:tracePt t="72384" x="5975350" y="6267450"/>
          <p14:tracePt t="72401" x="5975350" y="6273800"/>
          <p14:tracePt t="72418" x="5969000" y="6286500"/>
          <p14:tracePt t="72424" x="5969000" y="6305550"/>
          <p14:tracePt t="72439" x="5969000" y="6318250"/>
          <p14:tracePt t="72451" x="5969000" y="6330950"/>
          <p14:tracePt t="72468" x="5969000" y="6350000"/>
          <p14:tracePt t="72485" x="5969000" y="6381750"/>
          <p14:tracePt t="72501" x="5975350" y="6388100"/>
          <p14:tracePt t="72519" x="5988050" y="6407150"/>
          <p14:tracePt t="72536" x="6007100" y="6426200"/>
          <p14:tracePt t="72551" x="6026150" y="6432550"/>
          <p14:tracePt t="72568" x="6045200" y="6438900"/>
          <p14:tracePt t="72585" x="6070600" y="6438900"/>
          <p14:tracePt t="72604" x="6108700" y="6438900"/>
          <p14:tracePt t="72618" x="6127750" y="6438900"/>
          <p14:tracePt t="72635" x="6165850" y="6438900"/>
          <p14:tracePt t="72652" x="6223000" y="6432550"/>
          <p14:tracePt t="72668" x="6235700" y="6426200"/>
          <p14:tracePt t="72685" x="6280150" y="6400800"/>
          <p14:tracePt t="72701" x="6299200" y="6381750"/>
          <p14:tracePt t="72718" x="6305550" y="6375400"/>
          <p14:tracePt t="72734" x="6311900" y="6362700"/>
          <p14:tracePt t="72751" x="6318250" y="6343650"/>
          <p14:tracePt t="72768" x="6324600" y="6324600"/>
          <p14:tracePt t="72788" x="6324600" y="6286500"/>
          <p14:tracePt t="72803" x="6324600" y="6273800"/>
          <p14:tracePt t="72821" x="6324600" y="6254750"/>
          <p14:tracePt t="72835" x="6324600" y="6248400"/>
          <p14:tracePt t="72854" x="6318250" y="6235700"/>
          <p14:tracePt t="72886" x="6311900" y="6223000"/>
          <p14:tracePt t="72910" x="6305550" y="6216650"/>
          <p14:tracePt t="72918" x="6299200" y="6210300"/>
          <p14:tracePt t="72934" x="6292850" y="6203950"/>
          <p14:tracePt t="72952" x="6280150" y="6197600"/>
          <p14:tracePt t="72968" x="6267450" y="6184900"/>
          <p14:tracePt t="72988" x="6248400" y="6178550"/>
          <p14:tracePt t="73002" x="6242050" y="6172200"/>
          <p14:tracePt t="73018" x="6223000" y="6172200"/>
          <p14:tracePt t="73036" x="6197600" y="6172200"/>
          <p14:tracePt t="73054" x="6178550" y="6172200"/>
          <p14:tracePt t="73070" x="6159500" y="6172200"/>
          <p14:tracePt t="73084" x="6140450" y="6178550"/>
          <p14:tracePt t="73103" x="6108700" y="6191250"/>
          <p14:tracePt t="73118" x="6083300" y="6203950"/>
          <p14:tracePt t="73134" x="6051550" y="6210300"/>
          <p14:tracePt t="73151" x="6045200" y="6223000"/>
          <p14:tracePt t="73168" x="6019800" y="6229350"/>
          <p14:tracePt t="73184" x="6007100" y="6242050"/>
          <p14:tracePt t="73201" x="5994400" y="6254750"/>
          <p14:tracePt t="73219" x="5988050" y="6267450"/>
          <p14:tracePt t="73235" x="5988050" y="6273800"/>
          <p14:tracePt t="73252" x="5981700" y="6286500"/>
          <p14:tracePt t="73268" x="5981700" y="6305550"/>
          <p14:tracePt t="73287" x="5981700" y="6318250"/>
          <p14:tracePt t="73301" x="5981700" y="6343650"/>
          <p14:tracePt t="73320" x="5988050" y="6362700"/>
          <p14:tracePt t="73334" x="6007100" y="6400800"/>
          <p14:tracePt t="73353" x="6013450" y="6413500"/>
          <p14:tracePt t="73368" x="6019800" y="6419850"/>
          <p14:tracePt t="73384" x="6032500" y="6438900"/>
          <p14:tracePt t="73401" x="6038850" y="6445250"/>
          <p14:tracePt t="73418" x="6045200" y="6445250"/>
          <p14:tracePt t="73434" x="6051550" y="6445250"/>
          <p14:tracePt t="73454" x="6057900" y="6445250"/>
          <p14:tracePt t="73468" x="6064250" y="6445250"/>
          <p14:tracePt t="73485" x="6070600" y="6445250"/>
          <p14:tracePt t="73502" x="6076950" y="6445250"/>
          <p14:tracePt t="73518" x="6083300" y="6445250"/>
          <p14:tracePt t="73535" x="6083300" y="6438900"/>
          <p14:tracePt t="73553" x="6089650" y="6438900"/>
          <p14:tracePt t="74784" x="6089650" y="6432550"/>
          <p14:tracePt t="74799" x="6083300" y="6432550"/>
          <p14:tracePt t="74807" x="6083300" y="6426200"/>
          <p14:tracePt t="74822" x="6083300" y="6394450"/>
          <p14:tracePt t="74834" x="6083300" y="6369050"/>
          <p14:tracePt t="74855" x="6102350" y="6197600"/>
          <p14:tracePt t="74868" x="6140450" y="6038850"/>
          <p14:tracePt t="74885" x="6216650" y="5842000"/>
          <p14:tracePt t="74901" x="6311900" y="5543550"/>
          <p14:tracePt t="74918" x="6464300" y="5124450"/>
          <p14:tracePt t="74935" x="6635750" y="4679950"/>
          <p14:tracePt t="74951" x="6762750" y="4171950"/>
          <p14:tracePt t="74967" x="6813550" y="3810000"/>
          <p14:tracePt t="74984" x="6826250" y="3454400"/>
          <p14:tracePt t="75001" x="6826250" y="3181350"/>
          <p14:tracePt t="75017" x="6819900" y="2990850"/>
          <p14:tracePt t="75036" x="6775450" y="2800350"/>
          <p14:tracePt t="75051" x="6762750" y="2762250"/>
          <p14:tracePt t="75068" x="6750050" y="2743200"/>
          <p14:tracePt t="75197" x="6775450" y="2736850"/>
          <p14:tracePt t="75205" x="6826250" y="2717800"/>
          <p14:tracePt t="75213" x="6864350" y="2698750"/>
          <p14:tracePt t="75223" x="6902450" y="2679700"/>
          <p14:tracePt t="75234" x="6915150" y="2673350"/>
          <p14:tracePt t="75251" x="6927850" y="2660650"/>
          <p14:tracePt t="75293" x="6927850" y="2654300"/>
          <p14:tracePt t="75309" x="6940550" y="2660650"/>
          <p14:tracePt t="75318" x="6953250" y="2679700"/>
          <p14:tracePt t="75334" x="6985000" y="2717800"/>
          <p14:tracePt t="75351" x="7023100" y="2755900"/>
          <p14:tracePt t="75368" x="7061200" y="2794000"/>
          <p14:tracePt t="75384" x="7086600" y="2813050"/>
          <p14:tracePt t="75401" x="7099300" y="2819400"/>
          <p14:tracePt t="75469" x="7112000" y="2819400"/>
          <p14:tracePt t="75478" x="7118350" y="2819400"/>
          <p14:tracePt t="75485" x="7124700" y="2800350"/>
          <p14:tracePt t="75501" x="7124700" y="2762250"/>
          <p14:tracePt t="75517" x="7124700" y="2724150"/>
          <p14:tracePt t="75536" x="7124700" y="2686050"/>
          <p14:tracePt t="75551" x="7112000" y="2660650"/>
          <p14:tracePt t="75568" x="7092950" y="2635250"/>
          <p14:tracePt t="75584" x="7067550" y="2622550"/>
          <p14:tracePt t="75601" x="7016750" y="2616200"/>
          <p14:tracePt t="75617" x="6946900" y="2616200"/>
          <p14:tracePt t="75634" x="6864350" y="2635250"/>
          <p14:tracePt t="75651" x="6781800" y="2692400"/>
          <p14:tracePt t="75668" x="6705600" y="2762250"/>
          <p14:tracePt t="75684" x="6667500" y="2857500"/>
          <p14:tracePt t="75701" x="6667500" y="2889250"/>
          <p14:tracePt t="75717" x="6667500" y="2927350"/>
          <p14:tracePt t="75734" x="6673850" y="2965450"/>
          <p14:tracePt t="75751" x="6699250" y="2990850"/>
          <p14:tracePt t="75767" x="6737350" y="3016250"/>
          <p14:tracePt t="75784" x="6756400" y="3016250"/>
          <p14:tracePt t="75801" x="6788150" y="3016250"/>
          <p14:tracePt t="75817" x="6819900" y="3016250"/>
          <p14:tracePt t="75834" x="6826250" y="3009900"/>
          <p14:tracePt t="75853" x="6826250" y="3003550"/>
          <p14:tracePt t="75884" x="6826250" y="2990850"/>
          <p14:tracePt t="75900" x="6807200" y="2965450"/>
          <p14:tracePt t="75917" x="6762750" y="2927350"/>
          <p14:tracePt t="75934" x="6692900" y="2889250"/>
          <p14:tracePt t="75951" x="6661150" y="2876550"/>
          <p14:tracePt t="75968" x="6654800" y="2876550"/>
          <p14:tracePt t="76008" x="6654800" y="2870200"/>
          <p14:tracePt t="76018" x="6661150" y="2863850"/>
          <p14:tracePt t="76039" x="6731000" y="2857500"/>
          <p14:tracePt t="76054" x="6762750" y="2851150"/>
          <p14:tracePt t="76071" x="6775450" y="2844800"/>
          <p14:tracePt t="76084" x="6807200" y="2832100"/>
          <p14:tracePt t="76103" x="6819900" y="2825750"/>
          <p14:tracePt t="76118" x="6826250" y="2819400"/>
          <p14:tracePt t="76151" x="6838950" y="2819400"/>
          <p14:tracePt t="76167" x="6845300" y="2819400"/>
          <p14:tracePt t="76209" x="6851650" y="2819400"/>
          <p14:tracePt t="76232" x="6851650" y="2806700"/>
          <p14:tracePt t="76237" x="6851650" y="2794000"/>
          <p14:tracePt t="76251" x="6851650" y="2787650"/>
          <p14:tracePt t="76268" x="6845300" y="2774950"/>
          <p14:tracePt t="76286" x="6794500" y="2755900"/>
          <p14:tracePt t="76302" x="6750050" y="2749550"/>
          <p14:tracePt t="76318" x="6686550" y="2736850"/>
          <p14:tracePt t="76335" x="6597650" y="2730500"/>
          <p14:tracePt t="76351" x="6534150" y="2724150"/>
          <p14:tracePt t="76368" x="6502400" y="2717800"/>
          <p14:tracePt t="76385" x="6477000" y="2717800"/>
          <p14:tracePt t="76401" x="6470650" y="2717800"/>
          <p14:tracePt t="76434" x="6457950" y="2717800"/>
          <p14:tracePt t="76450" x="6438900" y="2736850"/>
          <p14:tracePt t="76468" x="6413500" y="2749550"/>
          <p14:tracePt t="76484" x="6394450" y="2755900"/>
          <p14:tracePt t="76501" x="6375400" y="2768600"/>
          <p14:tracePt t="76518" x="6362700" y="2768600"/>
          <p14:tracePt t="76534" x="6337300" y="2768600"/>
          <p14:tracePt t="76551" x="6299200" y="2768600"/>
          <p14:tracePt t="76570" x="6261100" y="2768600"/>
          <p14:tracePt t="76584" x="6242050" y="2762250"/>
          <p14:tracePt t="76603" x="6223000" y="2762250"/>
          <p14:tracePt t="76713" x="6216650" y="2762250"/>
          <p14:tracePt t="76737" x="6210300" y="2762250"/>
          <p14:tracePt t="76751" x="6210300" y="2755900"/>
          <p14:tracePt t="76767" x="6210300" y="2749550"/>
          <p14:tracePt t="76776" x="6210300" y="2736850"/>
          <p14:tracePt t="76786" x="6203950" y="2730500"/>
          <p14:tracePt t="76802" x="6203950" y="2717800"/>
          <p14:tracePt t="76820" x="6197600" y="2705100"/>
          <p14:tracePt t="76993" x="6197600" y="2698750"/>
          <p14:tracePt t="77024" x="6203950" y="2692400"/>
          <p14:tracePt t="77167" x="6197600" y="2692400"/>
          <p14:tracePt t="77175" x="6197600" y="2705100"/>
          <p14:tracePt t="77184" x="6191250" y="2711450"/>
          <p14:tracePt t="77201" x="6178550" y="2717800"/>
          <p14:tracePt t="77218" x="6172200" y="2724150"/>
          <p14:tracePt t="77234" x="6159500" y="2736850"/>
          <p14:tracePt t="77251" x="6146800" y="2749550"/>
          <p14:tracePt t="77268" x="6127750" y="2774950"/>
          <p14:tracePt t="77288" x="6089650" y="2806700"/>
          <p14:tracePt t="77301" x="6070600" y="2832100"/>
          <p14:tracePt t="77320" x="6038850" y="2870200"/>
          <p14:tracePt t="77334" x="6019800" y="2901950"/>
          <p14:tracePt t="77353" x="5994400" y="2921000"/>
          <p14:tracePt t="77367" x="5981700" y="2946400"/>
          <p14:tracePt t="77384" x="5962650" y="2971800"/>
          <p14:tracePt t="77401" x="5949950" y="2984500"/>
          <p14:tracePt t="77418" x="5943600" y="3016250"/>
          <p14:tracePt t="77424" x="5930900" y="3035300"/>
          <p14:tracePt t="77434" x="5924550" y="3054350"/>
          <p14:tracePt t="77451" x="5905500" y="3086100"/>
          <p14:tracePt t="77468" x="5886450" y="3117850"/>
          <p14:tracePt t="77486" x="5854700" y="3162300"/>
          <p14:tracePt t="77501" x="5842000" y="3187700"/>
          <p14:tracePt t="77518" x="5829300" y="3200400"/>
          <p14:tracePt t="77538" x="5810250" y="3232150"/>
          <p14:tracePt t="77552" x="5797550" y="3251200"/>
          <p14:tracePt t="77570" x="5791200" y="3276600"/>
          <p14:tracePt t="77584" x="5784850" y="3308350"/>
          <p14:tracePt t="77601" x="5784850" y="3333750"/>
          <p14:tracePt t="77618" x="5784850" y="3340100"/>
          <p14:tracePt t="77695" x="5784850" y="3346450"/>
          <p14:tracePt t="77701" x="5803900" y="3333750"/>
          <p14:tracePt t="77709" x="5816600" y="3327400"/>
          <p14:tracePt t="77717" x="5842000" y="3308350"/>
          <p14:tracePt t="77734" x="5905500" y="3270250"/>
          <p14:tracePt t="77751" x="5949950" y="3238500"/>
          <p14:tracePt t="77767" x="5988050" y="3200400"/>
          <p14:tracePt t="77784" x="6019800" y="3162300"/>
          <p14:tracePt t="77802" x="6038850" y="3136900"/>
          <p14:tracePt t="77820" x="6070600" y="3079750"/>
          <p14:tracePt t="77834" x="6083300" y="3060700"/>
          <p14:tracePt t="77854" x="6115050" y="2959100"/>
          <p14:tracePt t="77868" x="6140450" y="2901950"/>
          <p14:tracePt t="77884" x="6172200" y="2851150"/>
          <p14:tracePt t="77901" x="6178550" y="2813050"/>
          <p14:tracePt t="77917" x="6191250" y="2787650"/>
          <p14:tracePt t="77934" x="6197600" y="2768600"/>
          <p14:tracePt t="77951" x="6197600" y="2762250"/>
          <p14:tracePt t="77967" x="6197600" y="2755900"/>
          <p14:tracePt t="77984" x="6203950" y="2743200"/>
          <p14:tracePt t="78001" x="6203950" y="2730500"/>
          <p14:tracePt t="78035" x="6203950" y="2724150"/>
          <p14:tracePt t="78051" x="6203950" y="2711450"/>
          <p14:tracePt t="78239" x="6203950" y="2730500"/>
          <p14:tracePt t="78245" x="6203950" y="2755900"/>
          <p14:tracePt t="78255" x="6203950" y="2806700"/>
          <p14:tracePt t="78268" x="6203950" y="2838450"/>
          <p14:tracePt t="78287" x="6203950" y="2997200"/>
          <p14:tracePt t="78303" x="6203950" y="3111500"/>
          <p14:tracePt t="78321" x="6203950" y="3238500"/>
          <p14:tracePt t="78334" x="6216650" y="3422650"/>
          <p14:tracePt t="78352" x="6267450" y="3676650"/>
          <p14:tracePt t="78367" x="6318250" y="3956050"/>
          <p14:tracePt t="78384" x="6369050" y="4318000"/>
          <p14:tracePt t="78401" x="6407150" y="4660900"/>
          <p14:tracePt t="78417" x="6407150" y="4908550"/>
          <p14:tracePt t="78421" x="6413500" y="5003800"/>
          <p14:tracePt t="78434" x="6413500" y="5060950"/>
          <p14:tracePt t="78450" x="6413500" y="5156200"/>
          <p14:tracePt t="78468" x="6413500" y="5232400"/>
          <p14:tracePt t="78484" x="6413500" y="5276850"/>
          <p14:tracePt t="78501" x="6413500" y="5314950"/>
          <p14:tracePt t="78518" x="6413500" y="5334000"/>
          <p14:tracePt t="78536" x="6413500" y="5359400"/>
          <p14:tracePt t="78552" x="6413500" y="5391150"/>
          <p14:tracePt t="78571" x="6413500" y="5422900"/>
          <p14:tracePt t="78584" x="6413500" y="5441950"/>
          <p14:tracePt t="78604" x="6413500" y="5492750"/>
          <p14:tracePt t="78618" x="6413500" y="5511800"/>
          <p14:tracePt t="78634" x="6413500" y="5543550"/>
          <p14:tracePt t="78651" x="6413500" y="5568950"/>
          <p14:tracePt t="78667" x="6413500" y="5575300"/>
          <p14:tracePt t="78684" x="6413500" y="5581650"/>
          <p14:tracePt t="78701" x="6413500" y="5588000"/>
          <p14:tracePt t="78717" x="6419850" y="5600700"/>
          <p14:tracePt t="78737" x="6419850" y="5607050"/>
          <p14:tracePt t="78751" x="6426200" y="5607050"/>
          <p14:tracePt t="78768" x="6432550" y="5607050"/>
          <p14:tracePt t="78787" x="6438900" y="5607050"/>
          <p14:tracePt t="78802" x="6457950" y="5607050"/>
          <p14:tracePt t="78821" x="6496050" y="5594350"/>
          <p14:tracePt t="78834" x="6502400" y="5594350"/>
          <p14:tracePt t="78855" x="6527800" y="5575300"/>
          <p14:tracePt t="78868" x="6540500" y="5562600"/>
          <p14:tracePt t="78884" x="6553200" y="5524500"/>
          <p14:tracePt t="78901" x="6572250" y="5467350"/>
          <p14:tracePt t="78917" x="6578600" y="5441950"/>
          <p14:tracePt t="78934" x="6591300" y="5403850"/>
          <p14:tracePt t="78951" x="6591300" y="5365750"/>
          <p14:tracePt t="78967" x="6591300" y="5346700"/>
          <p14:tracePt t="78986" x="6591300" y="5321300"/>
          <p14:tracePt t="79001" x="6591300" y="5295900"/>
          <p14:tracePt t="79017" x="6597650" y="5270500"/>
          <p14:tracePt t="79034" x="6597650" y="5264150"/>
          <p14:tracePt t="79051" x="6604000" y="5251450"/>
          <p14:tracePt t="79165" x="6604000" y="5257800"/>
          <p14:tracePt t="79173" x="6591300" y="5289550"/>
          <p14:tracePt t="79184" x="6584950" y="5302250"/>
          <p14:tracePt t="79201" x="6553200" y="5353050"/>
          <p14:tracePt t="79217" x="6534150" y="5391150"/>
          <p14:tracePt t="79236" x="6489700" y="5486400"/>
          <p14:tracePt t="79250" x="6470650" y="5518150"/>
          <p14:tracePt t="79268" x="6407150" y="5651500"/>
          <p14:tracePt t="79287" x="6362700" y="5740400"/>
          <p14:tracePt t="79303" x="6305550" y="5829300"/>
          <p14:tracePt t="79321" x="6254750" y="5899150"/>
          <p14:tracePt t="79334" x="6184900" y="5988050"/>
          <p14:tracePt t="79354" x="6121400" y="6083300"/>
          <p14:tracePt t="79368" x="6076950" y="6172200"/>
          <p14:tracePt t="79384" x="6038850" y="6223000"/>
          <p14:tracePt t="79401" x="6000750" y="6261100"/>
          <p14:tracePt t="79417" x="5975350" y="6286500"/>
          <p14:tracePt t="79420" x="5962650" y="6299200"/>
          <p14:tracePt t="79434" x="5956300" y="6299200"/>
          <p14:tracePt t="79451" x="5937250" y="6318250"/>
          <p14:tracePt t="79468" x="5905500" y="6350000"/>
          <p14:tracePt t="79487" x="5880100" y="6362700"/>
          <p14:tracePt t="79501" x="5842000" y="6362700"/>
          <p14:tracePt t="79517" x="5835650" y="6362700"/>
          <p14:tracePt t="79538" x="5816600" y="6369050"/>
          <p14:tracePt t="79551" x="5797550" y="6369050"/>
          <p14:tracePt t="79598" x="5791200" y="6369050"/>
          <p14:tracePt t="79670" x="5791200" y="6362700"/>
          <p14:tracePt t="79681" x="5791200" y="6350000"/>
          <p14:tracePt t="79688" x="5810250" y="6337300"/>
          <p14:tracePt t="79701" x="5880100" y="6305550"/>
          <p14:tracePt t="79717" x="5956300" y="6267450"/>
          <p14:tracePt t="79736" x="6019800" y="6235700"/>
          <p14:tracePt t="79751" x="6070600" y="6203950"/>
          <p14:tracePt t="79767" x="6108700" y="6178550"/>
          <p14:tracePt t="79784" x="6159500" y="6134100"/>
          <p14:tracePt t="79802" x="6178550" y="6102350"/>
          <p14:tracePt t="79819" x="6191250" y="6083300"/>
          <p14:tracePt t="79834" x="6197600" y="6064250"/>
          <p14:tracePt t="79853" x="6197600" y="6057900"/>
          <p14:tracePt t="79867" x="6197600" y="6051550"/>
          <p14:tracePt t="79884" x="6197600" y="6045200"/>
          <p14:tracePt t="79900" x="6203950" y="6038850"/>
          <p14:tracePt t="79917" x="6203950" y="6032500"/>
          <p14:tracePt t="79933" x="6203950" y="6019800"/>
          <p14:tracePt t="79951" x="6216650" y="6000750"/>
          <p14:tracePt t="79967" x="6229350" y="5981700"/>
          <p14:tracePt t="79984" x="6235700" y="5962650"/>
          <p14:tracePt t="80000" x="6242050" y="5956300"/>
          <p14:tracePt t="80017" x="6242050" y="5949950"/>
          <p14:tracePt t="80039" x="6248400" y="5937250"/>
          <p14:tracePt t="80054" x="6254750" y="5930900"/>
          <p14:tracePt t="80071" x="6261100" y="5918200"/>
          <p14:tracePt t="80103" x="6261100" y="5911850"/>
          <p14:tracePt t="80117" x="6261100" y="5905500"/>
          <p14:tracePt t="80134" x="6261100" y="5892800"/>
          <p14:tracePt t="80279" x="6261100" y="5886450"/>
          <p14:tracePt t="80290" x="6248400" y="5886450"/>
          <p14:tracePt t="80301" x="6229350" y="5886450"/>
          <p14:tracePt t="80320" x="6197600" y="5886450"/>
          <p14:tracePt t="80334" x="6172200" y="5886450"/>
          <p14:tracePt t="80351" x="6153150" y="5886450"/>
          <p14:tracePt t="80367" x="6127750" y="5886450"/>
          <p14:tracePt t="80384" x="6115050" y="5899150"/>
          <p14:tracePt t="80401" x="6089650" y="5911850"/>
          <p14:tracePt t="80417" x="6057900" y="5924550"/>
          <p14:tracePt t="80420" x="6045200" y="5937250"/>
          <p14:tracePt t="80434" x="6026150" y="5943600"/>
          <p14:tracePt t="80451" x="6007100" y="5962650"/>
          <p14:tracePt t="80468" x="5956300" y="6000750"/>
          <p14:tracePt t="80484" x="5943600" y="6013450"/>
          <p14:tracePt t="80501" x="5918200" y="6032500"/>
          <p14:tracePt t="80517" x="5899150" y="6051550"/>
          <p14:tracePt t="80534" x="5880100" y="6070600"/>
          <p14:tracePt t="80553" x="5873750" y="6076950"/>
          <p14:tracePt t="80571" x="5842000" y="6096000"/>
          <p14:tracePt t="80585" x="5816600" y="6115050"/>
          <p14:tracePt t="80604" x="5791200" y="6127750"/>
          <p14:tracePt t="80617" x="5759450" y="6146800"/>
          <p14:tracePt t="80634" x="5721350" y="6172200"/>
          <p14:tracePt t="80651" x="5695950" y="6191250"/>
          <p14:tracePt t="80668" x="5670550" y="6216650"/>
          <p14:tracePt t="80684" x="5664200" y="6216650"/>
          <p14:tracePt t="80701" x="5651500" y="6229350"/>
          <p14:tracePt t="80760" x="5651500" y="6235700"/>
          <p14:tracePt t="80798" x="5651500" y="6242050"/>
          <p14:tracePt t="80805" x="5651500" y="6248400"/>
          <p14:tracePt t="80817" x="5657850" y="6254750"/>
          <p14:tracePt t="80834" x="5670550" y="6273800"/>
          <p14:tracePt t="80852" x="5702300" y="6292850"/>
          <p14:tracePt t="80868" x="5708650" y="6305550"/>
          <p14:tracePt t="80884" x="5734050" y="6318250"/>
          <p14:tracePt t="80901" x="5765800" y="6324600"/>
          <p14:tracePt t="80918" x="5797550" y="6324600"/>
          <p14:tracePt t="80934" x="5816600" y="6330950"/>
          <p14:tracePt t="80951" x="5842000" y="6330950"/>
          <p14:tracePt t="80967" x="5867400" y="6343650"/>
          <p14:tracePt t="80984" x="5892800" y="6343650"/>
          <p14:tracePt t="81001" x="5924550" y="6343650"/>
          <p14:tracePt t="81017" x="5969000" y="6343650"/>
          <p14:tracePt t="81037" x="6045200" y="6343650"/>
          <p14:tracePt t="81053" x="6089650" y="6337300"/>
          <p14:tracePt t="81069" x="6127750" y="6318250"/>
          <p14:tracePt t="81085" x="6153150" y="6305550"/>
          <p14:tracePt t="81104" x="6172200" y="6286500"/>
          <p14:tracePt t="81118" x="6197600" y="6267450"/>
          <p14:tracePt t="81134" x="6223000" y="6242050"/>
          <p14:tracePt t="81150" x="6242050" y="6216650"/>
          <p14:tracePt t="81167" x="6267450" y="6191250"/>
          <p14:tracePt t="81184" x="6286500" y="6140450"/>
          <p14:tracePt t="81200" x="6311900" y="6083300"/>
          <p14:tracePt t="81217" x="6324600" y="6064250"/>
          <p14:tracePt t="81236" x="6343650" y="6026150"/>
          <p14:tracePt t="81250" x="6343650" y="6019800"/>
          <p14:tracePt t="81267" x="6343650" y="5994400"/>
          <p14:tracePt t="81284" x="6350000" y="5969000"/>
          <p14:tracePt t="81301" x="6350000" y="5956300"/>
          <p14:tracePt t="81318" x="6350000" y="5930900"/>
          <p14:tracePt t="81334" x="6350000" y="5911850"/>
          <p14:tracePt t="81351" x="6350000" y="5892800"/>
          <p14:tracePt t="81367" x="6350000" y="5886450"/>
          <p14:tracePt t="81384" x="6343650" y="5867400"/>
          <p14:tracePt t="81400" x="6337300" y="5848350"/>
          <p14:tracePt t="81417" x="6330950" y="5842000"/>
          <p14:tracePt t="81421" x="6324600" y="5842000"/>
          <p14:tracePt t="81433" x="6318250" y="5842000"/>
          <p14:tracePt t="81450" x="6299200" y="5842000"/>
          <p14:tracePt t="81467" x="6280150" y="5842000"/>
          <p14:tracePt t="81484" x="6235700" y="5842000"/>
          <p14:tracePt t="81500" x="6197600" y="5842000"/>
          <p14:tracePt t="81517" x="6153150" y="5848350"/>
          <p14:tracePt t="81534" x="6108700" y="5854700"/>
          <p14:tracePt t="81552" x="6070600" y="5861050"/>
          <p14:tracePt t="81571" x="6045200" y="5873750"/>
          <p14:tracePt t="81584" x="6019800" y="5880100"/>
          <p14:tracePt t="81604" x="6000750" y="5892800"/>
          <p14:tracePt t="81617" x="5975350" y="5899150"/>
          <p14:tracePt t="81634" x="5949950" y="5918200"/>
          <p14:tracePt t="81651" x="5924550" y="5930900"/>
          <p14:tracePt t="81668" x="5880100" y="5962650"/>
          <p14:tracePt t="81685" x="5854700" y="5988050"/>
          <p14:tracePt t="81701" x="5835650" y="6000750"/>
          <p14:tracePt t="81717" x="5822950" y="6019800"/>
          <p14:tracePt t="81736" x="5810250" y="6032500"/>
          <p14:tracePt t="81751" x="5803900" y="6038850"/>
          <p14:tracePt t="81767" x="5791200" y="6057900"/>
          <p14:tracePt t="81784" x="5784850" y="6076950"/>
          <p14:tracePt t="81801" x="5778500" y="6096000"/>
          <p14:tracePt t="81817" x="5765800" y="6102350"/>
          <p14:tracePt t="81833" x="5765800" y="6121400"/>
          <p14:tracePt t="81851" x="5753100" y="6146800"/>
          <p14:tracePt t="81867" x="5746750" y="6165850"/>
          <p14:tracePt t="81884" x="5740400" y="6191250"/>
          <p14:tracePt t="81901" x="5727700" y="6229350"/>
          <p14:tracePt t="81917" x="5727700" y="6242050"/>
          <p14:tracePt t="81934" x="5727700" y="6248400"/>
          <p14:tracePt t="81950" x="5727700" y="6254750"/>
          <p14:tracePt t="81967" x="5727700" y="6261100"/>
          <p14:tracePt t="81984" x="5734050" y="6273800"/>
          <p14:tracePt t="82017" x="5740400" y="6280150"/>
          <p14:tracePt t="82039" x="5753100" y="6292850"/>
          <p14:tracePt t="82052" x="5759450" y="6292850"/>
          <p14:tracePt t="82070" x="5772150" y="6305550"/>
          <p14:tracePt t="82084" x="5778500" y="6305550"/>
          <p14:tracePt t="82103" x="5803900" y="6311900"/>
          <p14:tracePt t="82117" x="5816600" y="6311900"/>
          <p14:tracePt t="82134" x="5842000" y="6311900"/>
          <p14:tracePt t="82150" x="5873750" y="6311900"/>
          <p14:tracePt t="82167" x="5892800" y="6311900"/>
          <p14:tracePt t="82184" x="5930900" y="6311900"/>
          <p14:tracePt t="82201" x="5956300" y="6311900"/>
          <p14:tracePt t="82217" x="5988050" y="6311900"/>
          <p14:tracePt t="82236" x="6026150" y="6305550"/>
          <p14:tracePt t="82251" x="6032500" y="6299200"/>
          <p14:tracePt t="82267" x="6051550" y="6292850"/>
          <p14:tracePt t="82284" x="6089650" y="6280150"/>
          <p14:tracePt t="82300" x="6153150" y="6235700"/>
          <p14:tracePt t="82319" x="6191250" y="6210300"/>
          <p14:tracePt t="82334" x="6235700" y="6165850"/>
          <p14:tracePt t="82354" x="6254750" y="6140450"/>
          <p14:tracePt t="82367" x="6267450" y="6127750"/>
          <p14:tracePt t="82384" x="6273800" y="6108700"/>
          <p14:tracePt t="82401" x="6280150" y="6096000"/>
          <p14:tracePt t="82417" x="6286500" y="6070600"/>
          <p14:tracePt t="82422" x="6299200" y="6051550"/>
          <p14:tracePt t="82434" x="6305550" y="6026150"/>
          <p14:tracePt t="82450" x="6311900" y="5981700"/>
          <p14:tracePt t="82467" x="6330950" y="5930900"/>
          <p14:tracePt t="82486" x="6337300" y="5880100"/>
          <p14:tracePt t="82500" x="6337300" y="5854700"/>
          <p14:tracePt t="82517" x="6337300" y="5848350"/>
          <p14:tracePt t="82582" x="6330950" y="5842000"/>
          <p14:tracePt t="82589" x="6324600" y="5842000"/>
          <p14:tracePt t="82601" x="6299200" y="5835650"/>
          <p14:tracePt t="82617" x="6242050" y="5822950"/>
          <p14:tracePt t="82634" x="6165850" y="5816600"/>
          <p14:tracePt t="82650" x="6115050" y="5816600"/>
          <p14:tracePt t="82668" x="6057900" y="5816600"/>
          <p14:tracePt t="82684" x="6038850" y="5816600"/>
          <p14:tracePt t="82700" x="6013450" y="5816600"/>
          <p14:tracePt t="82717" x="5981700" y="5842000"/>
          <p14:tracePt t="82735" x="5943600" y="5873750"/>
          <p14:tracePt t="82750" x="5905500" y="5899150"/>
          <p14:tracePt t="82767" x="5873750" y="5924550"/>
          <p14:tracePt t="82786" x="5835650" y="5949950"/>
          <p14:tracePt t="82802" x="5803900" y="5981700"/>
          <p14:tracePt t="82818" x="5778500" y="6007100"/>
          <p14:tracePt t="82833" x="5759450" y="6032500"/>
          <p14:tracePt t="82850" x="5740400" y="6057900"/>
          <p14:tracePt t="82867" x="5721350" y="6083300"/>
          <p14:tracePt t="82884" x="5715000" y="6096000"/>
          <p14:tracePt t="82900" x="5695950" y="6121400"/>
          <p14:tracePt t="82917" x="5689600" y="6146800"/>
          <p14:tracePt t="82934" x="5676900" y="6172200"/>
          <p14:tracePt t="82950" x="5676900" y="6184900"/>
          <p14:tracePt t="82967" x="5670550" y="6203950"/>
          <p14:tracePt t="82984" x="5651500" y="6235700"/>
          <p14:tracePt t="83000" x="5645150" y="6261100"/>
          <p14:tracePt t="83017" x="5632450" y="6286500"/>
          <p14:tracePt t="83037" x="5632450" y="6305550"/>
          <p14:tracePt t="83052" x="5632450" y="6318250"/>
          <p14:tracePt t="83071" x="5632450" y="6337300"/>
          <p14:tracePt t="83084" x="5632450" y="6343650"/>
          <p14:tracePt t="83104" x="5632450" y="6356350"/>
          <p14:tracePt t="83117" x="5632450" y="6362700"/>
          <p14:tracePt t="83134" x="5632450" y="6375400"/>
          <p14:tracePt t="83151" x="5657850" y="6381750"/>
          <p14:tracePt t="83167" x="5689600" y="6381750"/>
          <p14:tracePt t="83184" x="5721350" y="6388100"/>
          <p14:tracePt t="83200" x="5746750" y="6388100"/>
          <p14:tracePt t="83217" x="5772150" y="6388100"/>
          <p14:tracePt t="83237" x="5803900" y="6388100"/>
          <p14:tracePt t="83251" x="5810250" y="6388100"/>
          <p14:tracePt t="83267" x="5842000" y="6381750"/>
          <p14:tracePt t="83286" x="5886450" y="6375400"/>
          <p14:tracePt t="83301" x="5937250" y="6356350"/>
          <p14:tracePt t="83318" x="5975350" y="6350000"/>
          <p14:tracePt t="83334" x="6007100" y="6330950"/>
          <p14:tracePt t="83350" x="6038850" y="6318250"/>
          <p14:tracePt t="83367" x="6057900" y="6311900"/>
          <p14:tracePt t="83384" x="6070600" y="6305550"/>
          <p14:tracePt t="83400" x="6076950" y="6299200"/>
          <p14:tracePt t="83417" x="6108700" y="6280150"/>
          <p14:tracePt t="83421" x="6115050" y="6280150"/>
          <p14:tracePt t="83433" x="6127750" y="6273800"/>
          <p14:tracePt t="83450" x="6153150" y="6254750"/>
          <p14:tracePt t="83467" x="6178550" y="6235700"/>
          <p14:tracePt t="83486" x="6210300" y="6210300"/>
          <p14:tracePt t="83500" x="6229350" y="6191250"/>
          <p14:tracePt t="83517" x="6242050" y="6172200"/>
          <p14:tracePt t="83534" x="6261100" y="6159500"/>
          <p14:tracePt t="83551" x="6267450" y="6153150"/>
          <p14:tracePt t="83569" x="6273800" y="6134100"/>
          <p14:tracePt t="83583" x="6292850" y="6108700"/>
          <p14:tracePt t="83602" x="6305550" y="6083300"/>
          <p14:tracePt t="83617" x="6324600" y="6051550"/>
          <p14:tracePt t="83633" x="6330950" y="6038850"/>
          <p14:tracePt t="83650" x="6343650" y="6007100"/>
          <p14:tracePt t="83667" x="6356350" y="5988050"/>
          <p14:tracePt t="83684" x="6362700" y="5949950"/>
          <p14:tracePt t="83700" x="6375400" y="5924550"/>
          <p14:tracePt t="83717" x="6375400" y="5899150"/>
          <p14:tracePt t="83735" x="6375400" y="5892800"/>
          <p14:tracePt t="83751" x="6375400" y="5886450"/>
          <p14:tracePt t="83767" x="6375400" y="5880100"/>
          <p14:tracePt t="83784" x="6375400" y="5873750"/>
          <p14:tracePt t="83800" x="6375400" y="5861050"/>
          <p14:tracePt t="83820" x="6375400" y="5854700"/>
          <p14:tracePt t="83834" x="6369050" y="5848350"/>
          <p14:tracePt t="83852" x="6330950" y="5835650"/>
          <p14:tracePt t="83867" x="6305550" y="5835650"/>
          <p14:tracePt t="83884" x="6267450" y="5822950"/>
          <p14:tracePt t="83901" x="6242050" y="5816600"/>
          <p14:tracePt t="83917" x="6235700" y="5816600"/>
          <p14:tracePt t="83933" x="6203950" y="5816600"/>
          <p14:tracePt t="83950" x="6178550" y="5816600"/>
          <p14:tracePt t="83967" x="6146800" y="5816600"/>
          <p14:tracePt t="83986" x="6121400" y="5822950"/>
          <p14:tracePt t="84000" x="6096000" y="5829300"/>
          <p14:tracePt t="84017" x="6057900" y="5842000"/>
          <p14:tracePt t="84033" x="6026150" y="5854700"/>
          <p14:tracePt t="84051" x="6000750" y="5861050"/>
          <p14:tracePt t="84071" x="5937250" y="5899150"/>
          <p14:tracePt t="84085" x="5899150" y="5930900"/>
          <p14:tracePt t="84102" x="5867400" y="5962650"/>
          <p14:tracePt t="84117" x="5842000" y="5988050"/>
          <p14:tracePt t="84133" x="5810250" y="6019800"/>
          <p14:tracePt t="84150" x="5778500" y="6045200"/>
          <p14:tracePt t="84167" x="5772150" y="6057900"/>
          <p14:tracePt t="84183" x="5759450" y="6076950"/>
          <p14:tracePt t="84200" x="5753100" y="6089650"/>
          <p14:tracePt t="84216" x="5734050" y="6121400"/>
          <p14:tracePt t="84234" x="5721350" y="6146800"/>
          <p14:tracePt t="84250" x="5708650" y="6178550"/>
          <p14:tracePt t="84267" x="5702300" y="6203950"/>
          <p14:tracePt t="84285" x="5689600" y="6254750"/>
          <p14:tracePt t="84303" x="5689600" y="6261100"/>
          <p14:tracePt t="84320" x="5689600" y="6273800"/>
          <p14:tracePt t="84333" x="5689600" y="6286500"/>
          <p14:tracePt t="84354" x="5689600" y="6292850"/>
          <p14:tracePt t="84367" x="5708650" y="6305550"/>
          <p14:tracePt t="84383" x="5727700" y="6318250"/>
          <p14:tracePt t="84400" x="5746750" y="6330950"/>
          <p14:tracePt t="84417" x="5784850" y="6343650"/>
          <p14:tracePt t="84421" x="5803900" y="6343650"/>
          <p14:tracePt t="84433" x="5835650" y="6356350"/>
          <p14:tracePt t="84450" x="5892800" y="6356350"/>
          <p14:tracePt t="84467" x="5956300" y="6350000"/>
          <p14:tracePt t="84487" x="6045200" y="6324600"/>
          <p14:tracePt t="84500" x="6076950" y="6318250"/>
          <p14:tracePt t="84517" x="6108700" y="6299200"/>
          <p14:tracePt t="84534" x="6134100" y="6280150"/>
          <p14:tracePt t="84550" x="6172200" y="6254750"/>
          <p14:tracePt t="84570" x="6203950" y="6235700"/>
          <p14:tracePt t="84583" x="6216650" y="6223000"/>
          <p14:tracePt t="84603" x="6235700" y="6210300"/>
          <p14:tracePt t="84617" x="6242050" y="6203950"/>
          <p14:tracePt t="84634" x="6261100" y="6191250"/>
          <p14:tracePt t="84650" x="6286500" y="6178550"/>
          <p14:tracePt t="84667" x="6311900" y="6165850"/>
          <p14:tracePt t="84684" x="6337300" y="6134100"/>
          <p14:tracePt t="84700" x="6350000" y="6121400"/>
          <p14:tracePt t="84717" x="6350000" y="6102350"/>
          <p14:tracePt t="84735" x="6350000" y="6076950"/>
          <p14:tracePt t="84750" x="6356350" y="6051550"/>
          <p14:tracePt t="84767" x="6369050" y="6013450"/>
          <p14:tracePt t="84783" x="6369050" y="5994400"/>
          <p14:tracePt t="84801" x="6369050" y="5975350"/>
          <p14:tracePt t="84820" x="6369050" y="5949950"/>
          <p14:tracePt t="84833" x="6369050" y="5943600"/>
          <p14:tracePt t="84853" x="6369050" y="5918200"/>
          <p14:tracePt t="84867" x="6369050" y="5911850"/>
          <p14:tracePt t="84883" x="6362700" y="5899150"/>
          <p14:tracePt t="84900" x="6350000" y="5873750"/>
          <p14:tracePt t="84943" x="6343650" y="5867400"/>
          <p14:tracePt t="84950" x="6337300" y="5867400"/>
          <p14:tracePt t="84966" x="6330950" y="5861050"/>
          <p14:tracePt t="84985" x="6318250" y="5854700"/>
          <p14:tracePt t="85000" x="6305550" y="5854700"/>
          <p14:tracePt t="85017" x="6273800" y="5854700"/>
          <p14:tracePt t="85033" x="6254750" y="5848350"/>
          <p14:tracePt t="85050" x="6242050" y="5848350"/>
          <p14:tracePt t="85071" x="6223000" y="5848350"/>
          <p14:tracePt t="85106" x="6210300" y="5848350"/>
          <p14:tracePt t="85119" x="6203950" y="5848350"/>
          <p14:tracePt t="85133" x="6191250" y="5854700"/>
          <p14:tracePt t="85150" x="6172200" y="5867400"/>
          <p14:tracePt t="85167" x="6159500" y="5873750"/>
          <p14:tracePt t="85183" x="6146800" y="5886450"/>
          <p14:tracePt t="86726" x="6140450" y="5892800"/>
          <p14:tracePt t="86741" x="6140450" y="5899150"/>
          <p14:tracePt t="86749" x="6127750" y="5905500"/>
          <p14:tracePt t="86848" x="6140450" y="5892800"/>
          <p14:tracePt t="86852" x="6165850" y="5829300"/>
          <p14:tracePt t="86867" x="6184900" y="5778500"/>
          <p14:tracePt t="86883" x="6210300" y="5645150"/>
          <p14:tracePt t="86900" x="6267450" y="5486400"/>
          <p14:tracePt t="86917" x="6324600" y="5092700"/>
          <p14:tracePt t="86933" x="6369050" y="4718050"/>
          <p14:tracePt t="86950" x="6432550" y="4368800"/>
          <p14:tracePt t="86966" x="6483350" y="3886200"/>
          <p14:tracePt t="86983" x="6572250" y="3448050"/>
          <p14:tracePt t="87000" x="6667500" y="3136900"/>
          <p14:tracePt t="87017" x="6731000" y="2863850"/>
          <p14:tracePt t="87034" x="6781800" y="2705100"/>
          <p14:tracePt t="87050" x="6794500" y="2609850"/>
          <p14:tracePt t="87069" x="6794500" y="2578100"/>
          <p14:tracePt t="87133" x="6788150" y="2578100"/>
          <p14:tracePt t="87141" x="6781800" y="2578100"/>
          <p14:tracePt t="87152" x="6775450" y="2584450"/>
          <p14:tracePt t="87167" x="6769100" y="2597150"/>
          <p14:tracePt t="87184" x="6769100" y="2603500"/>
          <p14:tracePt t="87200" x="6769100" y="2609850"/>
          <p14:tracePt t="87245" x="6769100" y="2616200"/>
          <p14:tracePt t="87256" x="6769100" y="2635250"/>
          <p14:tracePt t="87260" x="6788150" y="2667000"/>
          <p14:tracePt t="87270" x="6819900" y="2705100"/>
          <p14:tracePt t="87284" x="6845300" y="2749550"/>
          <p14:tracePt t="87300" x="6851650" y="2781300"/>
          <p14:tracePt t="87319" x="6864350" y="2908300"/>
          <p14:tracePt t="87333" x="6870700" y="3028950"/>
          <p14:tracePt t="87352" x="6870700" y="3143250"/>
          <p14:tracePt t="87367" x="6870700" y="3244850"/>
          <p14:tracePt t="87384" x="6864350" y="3365500"/>
          <p14:tracePt t="87400" x="6858000" y="3448050"/>
          <p14:tracePt t="87417" x="6838950" y="3524250"/>
          <p14:tracePt t="87421" x="6838950" y="3543300"/>
          <p14:tracePt t="87433" x="6832600" y="3562350"/>
          <p14:tracePt t="87449" x="6826250" y="3568700"/>
          <p14:tracePt t="87639" x="6832600" y="3549650"/>
          <p14:tracePt t="87649" x="6838950" y="3543300"/>
          <p14:tracePt t="87655" x="6858000" y="3524250"/>
          <p14:tracePt t="87666" x="6883400" y="3505200"/>
          <p14:tracePt t="87684" x="6959600" y="3435350"/>
          <p14:tracePt t="87700" x="6985000" y="3409950"/>
          <p14:tracePt t="87717" x="7029450" y="3340100"/>
          <p14:tracePt t="87734" x="7035800" y="3289300"/>
          <p14:tracePt t="87750" x="7042150" y="3238500"/>
          <p14:tracePt t="87767" x="7042150" y="3187700"/>
          <p14:tracePt t="87783" x="7042150" y="3130550"/>
          <p14:tracePt t="87800" x="7042150" y="3079750"/>
          <p14:tracePt t="87818" x="7023100" y="3028950"/>
          <p14:tracePt t="87833" x="7010400" y="3003550"/>
          <p14:tracePt t="87851" x="6997700" y="2984500"/>
          <p14:tracePt t="87867" x="6985000" y="2978150"/>
          <p14:tracePt t="87884" x="6972300" y="2971800"/>
          <p14:tracePt t="87900" x="6965950" y="2971800"/>
          <p14:tracePt t="87917" x="6946900" y="2959100"/>
          <p14:tracePt t="87933" x="6927850" y="2959100"/>
          <p14:tracePt t="87950" x="6902450" y="2959100"/>
          <p14:tracePt t="87967" x="6877050" y="2959100"/>
          <p14:tracePt t="87983" x="6845300" y="2971800"/>
          <p14:tracePt t="88000" x="6794500" y="3009900"/>
          <p14:tracePt t="88017" x="6737350" y="3054350"/>
          <p14:tracePt t="88034" x="6680200" y="3105150"/>
          <p14:tracePt t="88050" x="6635750" y="3143250"/>
          <p14:tracePt t="88070" x="6604000" y="3213100"/>
          <p14:tracePt t="88084" x="6584950" y="3270250"/>
          <p14:tracePt t="88102" x="6584950" y="3308350"/>
          <p14:tracePt t="88116" x="6572250" y="3352800"/>
          <p14:tracePt t="88133" x="6572250" y="3403600"/>
          <p14:tracePt t="88150" x="6572250" y="3448050"/>
          <p14:tracePt t="88166" x="6572250" y="3479800"/>
          <p14:tracePt t="88183" x="6572250" y="3498850"/>
          <p14:tracePt t="88200" x="6578600" y="3517900"/>
          <p14:tracePt t="88217" x="6591300" y="3543300"/>
          <p14:tracePt t="88237" x="6610350" y="3568700"/>
          <p14:tracePt t="88267" x="6616700" y="3568700"/>
          <p14:tracePt t="88286" x="6629400" y="3568700"/>
          <p14:tracePt t="88306" x="6635750" y="3568700"/>
          <p14:tracePt t="88319" x="6661150" y="3568700"/>
          <p14:tracePt t="88333" x="6692900" y="3562350"/>
          <p14:tracePt t="88353" x="6737350" y="3549650"/>
          <p14:tracePt t="88367" x="6769100" y="3536950"/>
          <p14:tracePt t="88383" x="6800850" y="3511550"/>
          <p14:tracePt t="88400" x="6832600" y="3486150"/>
          <p14:tracePt t="88417" x="6858000" y="3460750"/>
          <p14:tracePt t="88424" x="6864350" y="3460750"/>
          <p14:tracePt t="88433" x="6877050" y="3441700"/>
          <p14:tracePt t="88450" x="6883400" y="3422650"/>
          <p14:tracePt t="88466" x="6896100" y="3397250"/>
          <p14:tracePt t="88483" x="6908800" y="3365500"/>
          <p14:tracePt t="88500" x="6921500" y="3308350"/>
          <p14:tracePt t="88516" x="6927850" y="3282950"/>
          <p14:tracePt t="88533" x="6927850" y="3244850"/>
          <p14:tracePt t="88550" x="6940550" y="3206750"/>
          <p14:tracePt t="88569" x="6940550" y="3187700"/>
          <p14:tracePt t="88583" x="6940550" y="3181350"/>
          <p14:tracePt t="88599" x="6940550" y="3168650"/>
          <p14:tracePt t="88634" x="6940550" y="3162300"/>
          <p14:tracePt t="88791" x="6934200" y="3162300"/>
          <p14:tracePt t="88799" x="6927850" y="3175000"/>
          <p14:tracePt t="88819" x="6927850" y="3187700"/>
          <p14:tracePt t="88824" x="6921500" y="3194050"/>
          <p14:tracePt t="88833" x="6921500" y="3206750"/>
          <p14:tracePt t="88853" x="6915150" y="3225800"/>
          <p14:tracePt t="88867" x="6915150" y="3232150"/>
          <p14:tracePt t="88883" x="6902450" y="3238500"/>
          <p14:tracePt t="89024" x="6902450" y="3244850"/>
          <p14:tracePt t="89041" x="6896100" y="3251200"/>
          <p14:tracePt t="89063" x="6889750" y="3257550"/>
          <p14:tracePt t="89077" x="6877050" y="3270250"/>
          <p14:tracePt t="89118" x="6870700" y="3270250"/>
          <p14:tracePt t="89158" x="6864350" y="3270250"/>
          <p14:tracePt t="89164" x="6864350" y="3276600"/>
          <p14:tracePt t="89181" x="6851650" y="3276600"/>
          <p14:tracePt t="89189" x="6845300" y="3276600"/>
          <p14:tracePt t="89213" x="6838950" y="3276600"/>
          <p14:tracePt t="89263" x="6832600" y="3276600"/>
          <p14:tracePt t="89270" x="6826250" y="3276600"/>
          <p14:tracePt t="89289" x="6813550" y="3270250"/>
          <p14:tracePt t="89304" x="6807200" y="3263900"/>
          <p14:tracePt t="89327" x="6800850" y="3257550"/>
          <p14:tracePt t="89354" x="6800850" y="3251200"/>
          <p14:tracePt t="89367" x="6800850" y="3244850"/>
          <p14:tracePt t="89376" x="6800850" y="3238500"/>
          <p14:tracePt t="89385" x="6800850" y="3232150"/>
          <p14:tracePt t="89400" x="6800850" y="3219450"/>
          <p14:tracePt t="89416" x="6794500" y="3213100"/>
          <p14:tracePt t="89433" x="6794500" y="3200400"/>
          <p14:tracePt t="89449" x="6788150" y="3187700"/>
          <p14:tracePt t="89466" x="6781800" y="3175000"/>
          <p14:tracePt t="89483" x="6762750" y="3143250"/>
          <p14:tracePt t="89500" x="6750050" y="3124200"/>
          <p14:tracePt t="89517" x="6705600" y="3098800"/>
          <p14:tracePt t="89533" x="6667500" y="3098800"/>
          <p14:tracePt t="89550" x="6616700" y="3086100"/>
          <p14:tracePt t="89569" x="6553200" y="3073400"/>
          <p14:tracePt t="89583" x="6496050" y="3067050"/>
          <p14:tracePt t="89602" x="6451600" y="3067050"/>
          <p14:tracePt t="89617" x="6419850" y="3067050"/>
          <p14:tracePt t="89633" x="6388100" y="3067050"/>
          <p14:tracePt t="89650" x="6381750" y="3067050"/>
          <p14:tracePt t="89667" x="6362700" y="3067050"/>
          <p14:tracePt t="89699" x="6356350" y="3067050"/>
          <p14:tracePt t="89717" x="6337300" y="3073400"/>
          <p14:tracePt t="89735" x="6305550" y="3092450"/>
          <p14:tracePt t="89750" x="6267450" y="3105150"/>
          <p14:tracePt t="89767" x="6229350" y="3105150"/>
          <p14:tracePt t="89785" x="6203950" y="3105150"/>
          <p14:tracePt t="89802" x="6184900" y="3105150"/>
          <p14:tracePt t="89820" x="6178550" y="3105150"/>
          <p14:tracePt t="89833" x="6159500" y="3105150"/>
          <p14:tracePt t="89853" x="6146800" y="3092450"/>
          <p14:tracePt t="89866" x="6134100" y="3086100"/>
          <p14:tracePt t="89883" x="6127750" y="3086100"/>
          <p14:tracePt t="89900" x="6121400" y="3079750"/>
          <p14:tracePt t="89916" x="6121400" y="3073400"/>
          <p14:tracePt t="90042" x="6121400" y="3067050"/>
          <p14:tracePt t="90057" x="6127750" y="3067050"/>
          <p14:tracePt t="90063" x="6134100" y="3060700"/>
          <p14:tracePt t="90077" x="6140450" y="3060700"/>
          <p14:tracePt t="90086" x="6146800" y="3054350"/>
          <p14:tracePt t="90322" x="6153150" y="3054350"/>
          <p14:tracePt t="90325" x="6153150" y="3073400"/>
          <p14:tracePt t="90335" x="6140450" y="3105150"/>
          <p14:tracePt t="90353" x="6096000" y="3181350"/>
          <p14:tracePt t="90367" x="6019800" y="3282950"/>
          <p14:tracePt t="90385" x="5943600" y="3384550"/>
          <p14:tracePt t="90400" x="5854700" y="3505200"/>
          <p14:tracePt t="90417" x="5803900" y="3594100"/>
          <p14:tracePt t="90423" x="5759450" y="3651250"/>
          <p14:tracePt t="90433" x="5727700" y="3689350"/>
          <p14:tracePt t="90450" x="5683250" y="3765550"/>
          <p14:tracePt t="90467" x="5626100" y="3848100"/>
          <p14:tracePt t="90484" x="5588000" y="3930650"/>
          <p14:tracePt t="90500" x="5549900" y="3994150"/>
          <p14:tracePt t="90516" x="5537200" y="4032250"/>
          <p14:tracePt t="90533" x="5537200" y="4044950"/>
          <p14:tracePt t="90550" x="5537200" y="4051300"/>
          <p14:tracePt t="90583" x="5537200" y="4057650"/>
          <p14:tracePt t="90603" x="5537200" y="4064000"/>
          <p14:tracePt t="90616" x="5537200" y="4070350"/>
          <p14:tracePt t="90633" x="5537200" y="4076700"/>
          <p14:tracePt t="90650" x="5537200" y="4089400"/>
          <p14:tracePt t="90666" x="5524500" y="4095750"/>
          <p14:tracePt t="90683" x="5511800" y="4114800"/>
          <p14:tracePt t="90700" x="5505450" y="4121150"/>
          <p14:tracePt t="90791" x="5505450" y="4114800"/>
          <p14:tracePt t="90799" x="5505450" y="4095750"/>
          <p14:tracePt t="90807" x="5505450" y="4076700"/>
          <p14:tracePt t="90820" x="5505450" y="4044950"/>
          <p14:tracePt t="90833" x="5505450" y="4032250"/>
          <p14:tracePt t="90853" x="5505450" y="4013200"/>
          <p14:tracePt t="90867" x="5505450" y="4006850"/>
          <p14:tracePt t="90883" x="5505450" y="3987800"/>
          <p14:tracePt t="90900" x="5511800" y="3962400"/>
          <p14:tracePt t="90917" x="5518150" y="3930650"/>
          <p14:tracePt t="90933" x="5518150" y="3917950"/>
          <p14:tracePt t="90950" x="5524500" y="3886200"/>
          <p14:tracePt t="90967" x="5537200" y="3848100"/>
          <p14:tracePt t="90986" x="5543550" y="3829050"/>
          <p14:tracePt t="91000" x="5549900" y="3797300"/>
          <p14:tracePt t="91016" x="5562600" y="3778250"/>
          <p14:tracePt t="91033" x="5575300" y="3752850"/>
          <p14:tracePt t="91050" x="5588000" y="3733800"/>
          <p14:tracePt t="91070" x="5594350" y="3714750"/>
          <p14:tracePt t="91103" x="5619750" y="3689350"/>
          <p14:tracePt t="91116" x="5632450" y="3663950"/>
          <p14:tracePt t="91133" x="5645150" y="3644900"/>
          <p14:tracePt t="91150" x="5676900" y="3625850"/>
          <p14:tracePt t="91166" x="5702300" y="3606800"/>
          <p14:tracePt t="91183" x="5727700" y="3581400"/>
          <p14:tracePt t="91200" x="5753100" y="3556000"/>
          <p14:tracePt t="91216" x="5759450" y="3536950"/>
          <p14:tracePt t="91235" x="5772150" y="3524250"/>
          <p14:tracePt t="91250" x="5791200" y="3505200"/>
          <p14:tracePt t="91266" x="5797550" y="3486150"/>
          <p14:tracePt t="91283" x="5816600" y="3467100"/>
          <p14:tracePt t="91299" x="5829300" y="3441700"/>
          <p14:tracePt t="91318" x="5854700" y="3422650"/>
          <p14:tracePt t="91333" x="5867400" y="3403600"/>
          <p14:tracePt t="91352" x="5886450" y="3378200"/>
          <p14:tracePt t="91366" x="5899150" y="3365500"/>
          <p14:tracePt t="91383" x="5918200" y="3346450"/>
          <p14:tracePt t="91400" x="5930900" y="3333750"/>
          <p14:tracePt t="91416" x="5949950" y="3308350"/>
          <p14:tracePt t="91420" x="5956300" y="3302000"/>
          <p14:tracePt t="91433" x="5975350" y="3295650"/>
          <p14:tracePt t="91449" x="5994400" y="3276600"/>
          <p14:tracePt t="91466" x="6013450" y="3257550"/>
          <p14:tracePt t="91485" x="6051550" y="3219450"/>
          <p14:tracePt t="91500" x="6076950" y="3194050"/>
          <p14:tracePt t="91516" x="6121400" y="3162300"/>
          <p14:tracePt t="91533" x="6140450" y="3136900"/>
          <p14:tracePt t="91549" x="6165850" y="3117850"/>
          <p14:tracePt t="91568" x="6178550" y="3111500"/>
          <p14:tracePt t="91583" x="6191250" y="3098800"/>
          <p14:tracePt t="91599" x="6197600" y="3092450"/>
          <p14:tracePt t="91616" x="6203950" y="3092450"/>
          <p14:tracePt t="91834" x="6203950" y="3086100"/>
          <p14:tracePt t="92816" x="6191250" y="3086100"/>
          <p14:tracePt t="93289" x="6184900" y="3086100"/>
          <p14:tracePt t="93295" x="6172200" y="3086100"/>
          <p14:tracePt t="93311" x="6159500" y="3079750"/>
          <p14:tracePt t="93324" x="6146800" y="3067050"/>
          <p14:tracePt t="93334" x="6134100" y="3060700"/>
          <p14:tracePt t="93349" x="6115050" y="3028950"/>
          <p14:tracePt t="93366" x="6089650" y="3003550"/>
          <p14:tracePt t="93383" x="6038850" y="2908300"/>
          <p14:tracePt t="93399" x="5949950" y="2705100"/>
          <p14:tracePt t="93416" x="5867400" y="2501900"/>
          <p14:tracePt t="93420" x="5835650" y="2381250"/>
          <p14:tracePt t="93433" x="5816600" y="2298700"/>
          <p14:tracePt t="93449" x="5753100" y="2114550"/>
          <p14:tracePt t="93466" x="5676900" y="1866900"/>
          <p14:tracePt t="93482" x="5638800" y="1720850"/>
          <p14:tracePt t="93500" x="5581650" y="1549400"/>
          <p14:tracePt t="93516" x="5549900" y="1492250"/>
          <p14:tracePt t="93533" x="5524500" y="1466850"/>
          <p14:tracePt t="93549" x="5499100" y="1460500"/>
          <p14:tracePt t="93567" x="5441950" y="1460500"/>
          <p14:tracePt t="93583" x="5359400" y="1498600"/>
          <p14:tracePt t="93601" x="5276850" y="1562100"/>
          <p14:tracePt t="93616" x="5162550" y="1657350"/>
          <p14:tracePt t="93632" x="5073650" y="1778000"/>
          <p14:tracePt t="93649" x="4997450" y="1892300"/>
          <p14:tracePt t="93666" x="4921250" y="2025650"/>
          <p14:tracePt t="93683" x="4876800" y="2133600"/>
          <p14:tracePt t="93700" x="4851400" y="2279650"/>
          <p14:tracePt t="93716" x="4838700" y="2546350"/>
          <p14:tracePt t="93733" x="4832350" y="2825750"/>
          <p14:tracePt t="93749" x="4781550" y="3187700"/>
          <p14:tracePt t="93766" x="4768850" y="3556000"/>
          <p14:tracePt t="93783" x="4768850" y="3848100"/>
          <p14:tracePt t="93800" x="4775200" y="4070350"/>
          <p14:tracePt t="93820" x="4864100" y="4292600"/>
          <p14:tracePt t="93833" x="4895850" y="4356100"/>
          <p14:tracePt t="93852" x="5010150" y="4489450"/>
          <p14:tracePt t="93866" x="5048250" y="4514850"/>
          <p14:tracePt t="93882" x="5137150" y="4546600"/>
          <p14:tracePt t="93900" x="5302250" y="4559300"/>
          <p14:tracePt t="93916" x="5435600" y="4559300"/>
          <p14:tracePt t="93932" x="5524500" y="4559300"/>
          <p14:tracePt t="93950" x="5588000" y="4546600"/>
          <p14:tracePt t="93966" x="5632450" y="4527550"/>
          <p14:tracePt t="93985" x="5683250" y="4476750"/>
          <p14:tracePt t="94000" x="5740400" y="4368800"/>
          <p14:tracePt t="94016" x="5822950" y="4235450"/>
          <p14:tracePt t="94033" x="5918200" y="4089400"/>
          <p14:tracePt t="94049" x="5981700" y="3943350"/>
          <p14:tracePt t="94067" x="6045200" y="3803650"/>
          <p14:tracePt t="94082" x="6083300" y="3663950"/>
          <p14:tracePt t="94100" x="6134100" y="3479800"/>
          <p14:tracePt t="94117" x="6146800" y="3429000"/>
          <p14:tracePt t="94132" x="6178550" y="3302000"/>
          <p14:tracePt t="94150" x="6191250" y="3251200"/>
          <p14:tracePt t="94166" x="6191250" y="3219450"/>
          <p14:tracePt t="94183" x="6191250" y="3175000"/>
          <p14:tracePt t="94200" x="6184900" y="3124200"/>
          <p14:tracePt t="94216" x="6165850" y="3098800"/>
          <p14:tracePt t="94236" x="6146800" y="3060700"/>
          <p14:tracePt t="94250" x="6108700" y="3016250"/>
          <p14:tracePt t="94266" x="6064250" y="2984500"/>
          <p14:tracePt t="94283" x="6007100" y="2971800"/>
          <p14:tracePt t="94300" x="5924550" y="2965450"/>
          <p14:tracePt t="94319" x="5880100" y="2965450"/>
          <p14:tracePt t="94334" x="5822950" y="2971800"/>
          <p14:tracePt t="94352" x="5746750" y="3028950"/>
          <p14:tracePt t="94366" x="5689600" y="3092450"/>
          <p14:tracePt t="94382" x="5619750" y="3187700"/>
          <p14:tracePt t="94399" x="5556250" y="3302000"/>
          <p14:tracePt t="94416" x="5492750" y="3409950"/>
          <p14:tracePt t="94423" x="5480050" y="3448050"/>
          <p14:tracePt t="94433" x="5454650" y="3492500"/>
          <p14:tracePt t="94450" x="5441950" y="3581400"/>
          <p14:tracePt t="94466" x="5416550" y="3657600"/>
          <p14:tracePt t="94486" x="5410200" y="3759200"/>
          <p14:tracePt t="94500" x="5410200" y="3822700"/>
          <p14:tracePt t="94516" x="5410200" y="3854450"/>
          <p14:tracePt t="94532" x="5410200" y="3975100"/>
          <p14:tracePt t="94549" x="5410200" y="4051300"/>
          <p14:tracePt t="94569" x="5454650" y="4127500"/>
          <p14:tracePt t="94583" x="5486400" y="4171950"/>
          <p14:tracePt t="94602" x="5524500" y="4203700"/>
          <p14:tracePt t="94616" x="5562600" y="4203700"/>
          <p14:tracePt t="94632" x="5638800" y="4203700"/>
          <p14:tracePt t="94649" x="5695950" y="4203700"/>
          <p14:tracePt t="94666" x="5784850" y="4165600"/>
          <p14:tracePt t="94683" x="5848350" y="4127500"/>
          <p14:tracePt t="94699" x="5905500" y="4083050"/>
          <p14:tracePt t="94716" x="5962650" y="4006850"/>
          <p14:tracePt t="94735" x="5994400" y="3924300"/>
          <p14:tracePt t="94750" x="6038850" y="3841750"/>
          <p14:tracePt t="94766" x="6064250" y="3765550"/>
          <p14:tracePt t="94783" x="6089650" y="3676650"/>
          <p14:tracePt t="94799" x="6115050" y="3600450"/>
          <p14:tracePt t="94818" x="6140450" y="3505200"/>
          <p14:tracePt t="94833" x="6165850" y="3422650"/>
          <p14:tracePt t="94852" x="6178550" y="3346450"/>
          <p14:tracePt t="94866" x="6178550" y="3327400"/>
          <p14:tracePt t="94882" x="6178550" y="3289300"/>
          <p14:tracePt t="94900" x="6178550" y="3257550"/>
          <p14:tracePt t="94916" x="6178550" y="3251200"/>
          <p14:tracePt t="94919" x="6172200" y="3238500"/>
          <p14:tracePt t="94932" x="6165850" y="3206750"/>
          <p14:tracePt t="94949" x="6165850" y="3187700"/>
          <p14:tracePt t="94966" x="6159500" y="3175000"/>
          <p14:tracePt t="94983" x="6153150" y="3168650"/>
          <p14:tracePt t="95103" x="6146800" y="3168650"/>
          <p14:tracePt t="95118" x="6127750" y="3168650"/>
          <p14:tracePt t="95125" x="6115050" y="3168650"/>
          <p14:tracePt t="95133" x="6102350" y="3168650"/>
          <p14:tracePt t="95149" x="6045200" y="3206750"/>
          <p14:tracePt t="95166" x="5969000" y="3263900"/>
          <p14:tracePt t="95183" x="5886450" y="3340100"/>
          <p14:tracePt t="95199" x="5822950" y="3448050"/>
          <p14:tracePt t="95216" x="5772150" y="3587750"/>
          <p14:tracePt t="95232" x="5708650" y="3740150"/>
          <p14:tracePt t="95249" x="5651500" y="3905250"/>
          <p14:tracePt t="95266" x="5638800" y="4089400"/>
          <p14:tracePt t="95283" x="5670550" y="4318000"/>
          <p14:tracePt t="95302" x="5861050" y="4787900"/>
          <p14:tracePt t="95317" x="5962650" y="5029200"/>
          <p14:tracePt t="95333" x="6051550" y="5207000"/>
          <p14:tracePt t="95349" x="6096000" y="5340350"/>
          <p14:tracePt t="95366" x="6127750" y="5435600"/>
          <p14:tracePt t="95382" x="6134100" y="5473700"/>
          <p14:tracePt t="95399" x="6146800" y="5499100"/>
          <p14:tracePt t="95416" x="6146800" y="5511800"/>
          <p14:tracePt t="95432" x="6146800" y="5524500"/>
          <p14:tracePt t="95449" x="6140450" y="5543550"/>
          <p14:tracePt t="95466" x="6127750" y="5581650"/>
          <p14:tracePt t="95485" x="6096000" y="5626100"/>
          <p14:tracePt t="95500" x="6070600" y="5657850"/>
          <p14:tracePt t="95516" x="6045200" y="5695950"/>
          <p14:tracePt t="95532" x="5981700" y="5797550"/>
          <p14:tracePt t="95549" x="5943600" y="5867400"/>
          <p14:tracePt t="95568" x="5911850" y="5943600"/>
          <p14:tracePt t="95582" x="5873750" y="6000750"/>
          <p14:tracePt t="95602" x="5854700" y="6038850"/>
          <p14:tracePt t="95617" x="5842000" y="6057900"/>
          <p14:tracePt t="95635" x="5829300" y="6064250"/>
          <p14:tracePt t="95649" x="5822950" y="6064250"/>
          <p14:tracePt t="95666" x="5803900" y="6064250"/>
          <p14:tracePt t="95683" x="5784850" y="6064250"/>
          <p14:tracePt t="95700" x="5746750" y="6070600"/>
          <p14:tracePt t="95717" x="5727700" y="6076950"/>
          <p14:tracePt t="95736" x="5683250" y="6089650"/>
          <p14:tracePt t="95749" x="5651500" y="6096000"/>
          <p14:tracePt t="95766" x="5619750" y="6096000"/>
          <p14:tracePt t="95799" x="5613400" y="6096000"/>
          <p14:tracePt t="95912" x="5607050" y="6096000"/>
          <p14:tracePt t="95948" x="5613400" y="6083300"/>
          <p14:tracePt t="95965" x="5619750" y="6070600"/>
          <p14:tracePt t="95999" x="5632450" y="6057900"/>
          <p14:tracePt t="96016" x="5645150" y="6045200"/>
          <p14:tracePt t="96033" x="5670550" y="6032500"/>
          <p14:tracePt t="96049" x="5689600" y="6019800"/>
          <p14:tracePt t="96067" x="5721350" y="6007100"/>
          <p14:tracePt t="96082" x="5746750" y="6000750"/>
          <p14:tracePt t="96102" x="5816600" y="5956300"/>
          <p14:tracePt t="96116" x="5835650" y="5956300"/>
          <p14:tracePt t="96132" x="5854700" y="5943600"/>
          <p14:tracePt t="96243" x="5861050" y="5943600"/>
          <p14:tracePt t="96263" x="5861050" y="5937250"/>
          <p14:tracePt t="96366" x="5854700" y="5943600"/>
          <p14:tracePt t="96374" x="5835650" y="5949950"/>
          <p14:tracePt t="96382" x="5797550" y="5969000"/>
          <p14:tracePt t="96399" x="5708650" y="6007100"/>
          <p14:tracePt t="96416" x="5588000" y="6064250"/>
          <p14:tracePt t="96423" x="5556250" y="6076950"/>
          <p14:tracePt t="96433" x="5524500" y="6089650"/>
          <p14:tracePt t="96449" x="5499100" y="6102350"/>
          <p14:tracePt t="96711" x="5492750" y="6102350"/>
          <p14:tracePt t="96720" x="5505450" y="6096000"/>
          <p14:tracePt t="96732" x="5524500" y="6083300"/>
          <p14:tracePt t="96749" x="5549900" y="6064250"/>
          <p14:tracePt t="96766" x="5600700" y="6032500"/>
          <p14:tracePt t="96783" x="5632450" y="6000750"/>
          <p14:tracePt t="96800" x="5683250" y="5962650"/>
          <p14:tracePt t="96819" x="5715000" y="5930900"/>
          <p14:tracePt t="96833" x="5740400" y="5911850"/>
          <p14:tracePt t="96852" x="5759450" y="5892800"/>
          <p14:tracePt t="96866" x="5765800" y="5880100"/>
          <p14:tracePt t="96882" x="5778500" y="5861050"/>
          <p14:tracePt t="96899" x="5784850" y="5842000"/>
          <p14:tracePt t="96915" x="5803900" y="5810250"/>
          <p14:tracePt t="96933" x="5822950" y="5784850"/>
          <p14:tracePt t="96949" x="5835650" y="5772150"/>
          <p14:tracePt t="96966" x="5842000" y="5759450"/>
          <p14:tracePt t="96984" x="5848350" y="5746750"/>
          <p14:tracePt t="96999" x="5867400" y="5715000"/>
          <p14:tracePt t="97016" x="5873750" y="5695950"/>
          <p14:tracePt t="97033" x="5886450" y="5683250"/>
          <p14:tracePt t="97049" x="5899150" y="5670550"/>
          <p14:tracePt t="97069" x="5918200" y="5651500"/>
          <p14:tracePt t="97084" x="5937250" y="5632450"/>
          <p14:tracePt t="97100" x="5937250" y="5619750"/>
          <p14:tracePt t="97116" x="5949950" y="5613400"/>
          <p14:tracePt t="97136" x="5949950" y="5600700"/>
          <p14:tracePt t="97149" x="5956300" y="5594350"/>
          <p14:tracePt t="97269" x="5962650" y="5588000"/>
          <p14:tracePt t="97277" x="5962650" y="5581650"/>
          <p14:tracePt t="97287" x="5969000" y="5581650"/>
          <p14:tracePt t="97299" x="5975350" y="5575300"/>
          <p14:tracePt t="97318" x="5994400" y="5549900"/>
          <p14:tracePt t="97333" x="6007100" y="5530850"/>
          <p14:tracePt t="97349" x="6013450" y="5518150"/>
          <p14:tracePt t="97366" x="6019800" y="5499100"/>
          <p14:tracePt t="97382" x="6032500" y="5486400"/>
          <p14:tracePt t="97399" x="6038850" y="5467350"/>
          <p14:tracePt t="97416" x="6038850" y="5454650"/>
          <p14:tracePt t="97453" x="6045200" y="5448300"/>
          <p14:tracePt t="97461" x="6051550" y="5441950"/>
          <p14:tracePt t="97470" x="6051550" y="5435600"/>
          <p14:tracePt t="97482" x="6057900" y="5429250"/>
          <p14:tracePt t="97499" x="6057900" y="5410200"/>
          <p14:tracePt t="97516" x="6070600" y="5391150"/>
          <p14:tracePt t="97532" x="6089650" y="5359400"/>
          <p14:tracePt t="97550" x="6102350" y="5340350"/>
          <p14:tracePt t="97569" x="6115050" y="5295900"/>
          <p14:tracePt t="97582" x="6127750" y="5270500"/>
          <p14:tracePt t="97599" x="6140450" y="5245100"/>
          <p14:tracePt t="97616" x="6146800" y="5232400"/>
          <p14:tracePt t="97632" x="6153150" y="5226050"/>
          <p14:tracePt t="97751" x="6153150" y="5219700"/>
          <p14:tracePt t="97761" x="6165850" y="5213350"/>
          <p14:tracePt t="97781" x="6165850" y="5207000"/>
          <p14:tracePt t="97789" x="6165850" y="5194300"/>
          <p14:tracePt t="97799" x="6172200" y="5194300"/>
          <p14:tracePt t="98080" x="6172200" y="5187950"/>
          <p14:tracePt t="98232" x="6159500" y="5187950"/>
          <p14:tracePt t="98321" x="6159500" y="5181600"/>
          <p14:tracePt t="98432" x="6153150" y="5181600"/>
          <p14:tracePt t="98584" x="6146800" y="5175250"/>
          <p14:tracePt t="101343" x="6146800" y="5168900"/>
          <p14:tracePt t="101353" x="6146800" y="5156200"/>
          <p14:tracePt t="101360" x="6146800" y="5149850"/>
          <p14:tracePt t="101367" x="6146800" y="5143500"/>
          <p14:tracePt t="101382" x="6146800" y="5124450"/>
          <p14:tracePt t="101399" x="6146800" y="5092700"/>
          <p14:tracePt t="101416" x="6115050" y="5048250"/>
          <p14:tracePt t="101422" x="6096000" y="5029200"/>
          <p14:tracePt t="101432" x="6076950" y="5003800"/>
          <p14:tracePt t="101449" x="6051550" y="4953000"/>
          <p14:tracePt t="101466" x="6013450" y="4870450"/>
          <p14:tracePt t="101485" x="5956300" y="4762500"/>
          <p14:tracePt t="101499" x="5911850" y="4724400"/>
          <p14:tracePt t="101516" x="5784850" y="4635500"/>
          <p14:tracePt t="101532" x="5734050" y="4597400"/>
          <p14:tracePt t="101549" x="5657850" y="4559300"/>
          <p14:tracePt t="101567" x="5626100" y="4527550"/>
          <p14:tracePt t="101582" x="5619750" y="4521200"/>
          <p14:tracePt t="101601" x="5600700" y="4502150"/>
          <p14:tracePt t="101616" x="5518150" y="4470400"/>
          <p14:tracePt t="101632" x="5384800" y="4419600"/>
          <p14:tracePt t="101648" x="5187950" y="4356100"/>
          <p14:tracePt t="101665" x="4933950" y="4286250"/>
          <p14:tracePt t="101682" x="4622800" y="4146550"/>
          <p14:tracePt t="101699" x="4298950" y="4025900"/>
          <p14:tracePt t="101715" x="3930650" y="3854450"/>
          <p14:tracePt t="101734" x="3740150" y="3771900"/>
          <p14:tracePt t="101749" x="3625850" y="3721100"/>
          <p14:tracePt t="101766" x="3562350" y="3689350"/>
          <p14:tracePt t="101782" x="3549650" y="3683000"/>
          <p14:tracePt t="101903" x="3543300" y="3676650"/>
          <p14:tracePt t="101920" x="3543300" y="3670300"/>
          <p14:tracePt t="101929" x="3536950" y="3670300"/>
          <p14:tracePt t="101960" x="3530600" y="3670300"/>
          <p14:tracePt t="101965" x="3524250" y="3670300"/>
          <p14:tracePt t="101974" x="3517900" y="3670300"/>
          <p14:tracePt t="101983" x="3505200" y="3670300"/>
          <p14:tracePt t="101999" x="3479800" y="3670300"/>
          <p14:tracePt t="102015" x="3435350" y="3670300"/>
          <p14:tracePt t="102032" x="3397250" y="3670300"/>
          <p14:tracePt t="102049" x="3371850" y="3657600"/>
          <p14:tracePt t="102066" x="3340100" y="3651250"/>
          <p14:tracePt t="102083" x="3333750" y="3644900"/>
          <p14:tracePt t="102102" x="3321050" y="3638550"/>
          <p14:tracePt t="102116" x="3302000" y="3638550"/>
          <p14:tracePt t="102134" x="3282950" y="3632200"/>
          <p14:tracePt t="102149" x="3270250" y="3632200"/>
          <p14:tracePt t="102166" x="3270250" y="3625850"/>
          <p14:tracePt t="102182" x="3257550" y="3619500"/>
          <p14:tracePt t="102367" x="3263900" y="3613150"/>
          <p14:tracePt t="102749" x="3289300" y="3613150"/>
          <p14:tracePt t="102782" x="3295650" y="3613150"/>
          <p14:tracePt t="102916" x="3308350" y="3613150"/>
          <p14:tracePt t="113157" x="3308350" y="3606800"/>
          <p14:tracePt t="113165" x="3327400" y="3556000"/>
          <p14:tracePt t="113173" x="3384550" y="3517900"/>
          <p14:tracePt t="113181" x="3441700" y="3479800"/>
          <p14:tracePt t="113198" x="3543300" y="3441700"/>
          <p14:tracePt t="113214" x="3651250" y="3409950"/>
          <p14:tracePt t="113233" x="3752850" y="3371850"/>
          <p14:tracePt t="113248" x="3854450" y="3346450"/>
          <p14:tracePt t="113265" x="3943350" y="3321050"/>
          <p14:tracePt t="113281" x="3987800" y="3314700"/>
          <p14:tracePt t="113298" x="4019550" y="3295650"/>
          <p14:tracePt t="113374" x="4025900" y="3302000"/>
          <p14:tracePt t="113381" x="4038600" y="3340100"/>
          <p14:tracePt t="113388" x="4044950" y="3384550"/>
          <p14:tracePt t="113398" x="4051300" y="3429000"/>
          <p14:tracePt t="113414" x="4076700" y="3517900"/>
          <p14:tracePt t="113431" x="4121150" y="3606800"/>
          <p14:tracePt t="113447" x="4191000" y="3689350"/>
          <p14:tracePt t="113464" x="4311650" y="3771900"/>
          <p14:tracePt t="113481" x="4432300" y="3816350"/>
          <p14:tracePt t="113497" x="4578350" y="3854450"/>
          <p14:tracePt t="113514" x="4730750" y="3860800"/>
          <p14:tracePt t="113531" x="4927600" y="3860800"/>
          <p14:tracePt t="113548" x="5124450" y="3860800"/>
          <p14:tracePt t="113564" x="5492750" y="3790950"/>
          <p14:tracePt t="113581" x="5683250" y="3733800"/>
          <p14:tracePt t="113598" x="5803900" y="3663950"/>
          <p14:tracePt t="113614" x="5905500" y="3600450"/>
          <p14:tracePt t="113631" x="5969000" y="3549650"/>
          <p14:tracePt t="113648" x="5981700" y="3524250"/>
          <p14:tracePt t="113665" x="5981700" y="3511550"/>
          <p14:tracePt t="113681" x="5981700" y="3492500"/>
          <p14:tracePt t="113698" x="5988050" y="3486150"/>
          <p14:tracePt t="113757" x="5975350" y="3486150"/>
          <p14:tracePt t="113764" x="5956300" y="3486150"/>
          <p14:tracePt t="113772" x="5949950" y="3492500"/>
          <p14:tracePt t="113828" x="5937250" y="3498850"/>
          <p14:tracePt t="113837" x="5930900" y="3498850"/>
          <p14:tracePt t="113847" x="5918200" y="3517900"/>
          <p14:tracePt t="113865" x="5899150" y="3549650"/>
          <p14:tracePt t="113881" x="5861050" y="3600450"/>
          <p14:tracePt t="113897" x="5829300" y="3657600"/>
          <p14:tracePt t="113914" x="5822950" y="3676650"/>
          <p14:tracePt t="113919" x="5822950" y="3683000"/>
          <p14:tracePt t="113932" x="5822950" y="3695700"/>
          <p14:tracePt t="113948" x="5829300" y="3702050"/>
          <p14:tracePt t="113965" x="5854700" y="3708400"/>
          <p14:tracePt t="113984" x="5873750" y="3721100"/>
          <p14:tracePt t="113998" x="5886450" y="3740150"/>
          <p14:tracePt t="114015" x="5918200" y="3784600"/>
          <p14:tracePt t="114031" x="5956300" y="3841750"/>
          <p14:tracePt t="114047" x="5988050" y="3917950"/>
          <p14:tracePt t="114064" x="6026150" y="4019550"/>
          <p14:tracePt t="114081" x="6083300" y="4140200"/>
          <p14:tracePt t="114097" x="6121400" y="4248150"/>
          <p14:tracePt t="114114" x="6134100" y="4349750"/>
          <p14:tracePt t="114131" x="6134100" y="4425950"/>
          <p14:tracePt t="114147" x="6134100" y="4489450"/>
          <p14:tracePt t="114164" x="6134100" y="4565650"/>
          <p14:tracePt t="114181" x="6134100" y="4597400"/>
          <p14:tracePt t="114197" x="6134100" y="4641850"/>
          <p14:tracePt t="114215" x="6134100" y="4673600"/>
          <p14:tracePt t="114231" x="6134100" y="4692650"/>
          <p14:tracePt t="114248" x="6134100" y="4711700"/>
          <p14:tracePt t="114264" x="6134100" y="4737100"/>
          <p14:tracePt t="114281" x="6134100" y="4775200"/>
          <p14:tracePt t="114298" x="6134100" y="4800600"/>
          <p14:tracePt t="114315" x="6134100" y="4845050"/>
          <p14:tracePt t="114333" x="6134100" y="4902200"/>
          <p14:tracePt t="114351" x="6134100" y="4933950"/>
          <p14:tracePt t="114364" x="6134100" y="4965700"/>
          <p14:tracePt t="114381" x="6134100" y="4991100"/>
          <p14:tracePt t="114397" x="6134100" y="5010150"/>
          <p14:tracePt t="114414" x="6134100" y="5029200"/>
          <p14:tracePt t="114430" x="6140450" y="5041900"/>
          <p14:tracePt t="114447" x="6146800" y="5048250"/>
          <p14:tracePt t="114476" x="6146800" y="5054600"/>
          <p14:tracePt t="114585" x="6159500" y="5054600"/>
          <p14:tracePt t="114602" x="6165850" y="5054600"/>
          <p14:tracePt t="114605" x="6184900" y="5048250"/>
          <p14:tracePt t="114615" x="6191250" y="5035550"/>
          <p14:tracePt t="114634" x="6216650" y="5016500"/>
          <p14:tracePt t="114648" x="6229350" y="5003800"/>
          <p14:tracePt t="114664" x="6229350" y="4991100"/>
          <p14:tracePt t="114681" x="6235700" y="4984750"/>
          <p14:tracePt t="114697" x="6248400" y="4959350"/>
          <p14:tracePt t="114715" x="6254750" y="4940300"/>
          <p14:tracePt t="114735" x="6273800" y="4883150"/>
          <p14:tracePt t="114748" x="6280150" y="4864100"/>
          <p14:tracePt t="114764" x="6280150" y="4832350"/>
          <p14:tracePt t="114781" x="6280150" y="4826000"/>
          <p14:tracePt t="114797" x="6280150" y="4813300"/>
          <p14:tracePt t="114814" x="6273800" y="4794250"/>
          <p14:tracePt t="114831" x="6273800" y="4787900"/>
          <p14:tracePt t="114848" x="6267450" y="4787900"/>
          <p14:tracePt t="114982" x="6286500" y="4845050"/>
          <p14:tracePt t="114989" x="6286500" y="4895850"/>
          <p14:tracePt t="114997" x="6292850" y="4946650"/>
          <p14:tracePt t="115014" x="6292850" y="5060950"/>
          <p14:tracePt t="115031" x="6292850" y="5162550"/>
          <p14:tracePt t="115048" x="6286500" y="5245100"/>
          <p14:tracePt t="115065" x="6280150" y="5289550"/>
          <p14:tracePt t="115084" x="6273800" y="5308600"/>
          <p14:tracePt t="115101" x="6261100" y="5321300"/>
          <p14:tracePt t="115200" x="6254750" y="5321300"/>
          <p14:tracePt t="115205" x="6248400" y="5321300"/>
          <p14:tracePt t="115226" x="6242050" y="5321300"/>
          <p14:tracePt t="115230" x="6235700" y="5321300"/>
          <p14:tracePt t="115248" x="6223000" y="5314950"/>
          <p14:tracePt t="115264" x="6191250" y="5314950"/>
          <p14:tracePt t="115281" x="6159500" y="5314950"/>
          <p14:tracePt t="115297" x="6153150" y="5314950"/>
          <p14:tracePt t="115388" x="6153150" y="5302250"/>
          <p14:tracePt t="115396" x="6153150" y="5283200"/>
          <p14:tracePt t="115405" x="6153150" y="5276850"/>
          <p14:tracePt t="115414" x="6153150" y="5257800"/>
          <p14:tracePt t="115430" x="6153150" y="5251450"/>
          <p14:tracePt t="115447" x="6153150" y="5238750"/>
          <p14:tracePt t="115464" x="6146800" y="5226050"/>
          <p14:tracePt t="115481" x="6134100" y="5213350"/>
          <p14:tracePt t="115737" x="6127750" y="5226050"/>
          <p14:tracePt t="115781" x="6127750" y="5232400"/>
          <p14:tracePt t="115868" x="6127750" y="5238750"/>
          <p14:tracePt t="115884" x="6127750" y="5245100"/>
          <p14:tracePt t="116014" x="6127750" y="5251450"/>
          <p14:tracePt t="116041" x="6121400" y="5257800"/>
          <p14:tracePt t="116199" x="6115050" y="5264150"/>
          <p14:tracePt t="116225" x="6108700" y="5270500"/>
          <p14:tracePt t="116709" x="6115050" y="5257800"/>
          <p14:tracePt t="116718" x="6121400" y="5251450"/>
          <p14:tracePt t="116725" x="6127750" y="5245100"/>
          <p14:tracePt t="116734" x="6134100" y="5238750"/>
          <p14:tracePt t="116748" x="6140450" y="5232400"/>
          <p14:tracePt t="116764" x="6140450" y="5226050"/>
          <p14:tracePt t="116781" x="6146800" y="5226050"/>
          <p14:tracePt t="117013" x="6146800" y="5219700"/>
          <p14:tracePt t="117022" x="6153150" y="5213350"/>
          <p14:tracePt t="117030" x="6159500" y="5194300"/>
          <p14:tracePt t="117047" x="6178550" y="5168900"/>
          <p14:tracePt t="117064" x="6191250" y="5137150"/>
          <p14:tracePt t="117082" x="6210300" y="5086350"/>
          <p14:tracePt t="117100" x="6248400" y="4991100"/>
          <p14:tracePt t="117114" x="6267450" y="4965700"/>
          <p14:tracePt t="117134" x="6299200" y="4876800"/>
          <p14:tracePt t="117148" x="6324600" y="4826000"/>
          <p14:tracePt t="117164" x="6324600" y="4800600"/>
          <p14:tracePt t="117181" x="6350000" y="4749800"/>
          <p14:tracePt t="117197" x="6369050" y="4724400"/>
          <p14:tracePt t="117214" x="6369050" y="4711700"/>
          <p14:tracePt t="117233" x="6375400" y="4692650"/>
          <p14:tracePt t="117247" x="6388100" y="4679950"/>
          <p14:tracePt t="117264" x="6388100" y="4667250"/>
          <p14:tracePt t="117281" x="6394450" y="4648200"/>
          <p14:tracePt t="117298" x="6400800" y="4641850"/>
          <p14:tracePt t="117333" x="6400800" y="4635500"/>
          <p14:tracePt t="117350" x="6400800" y="4622800"/>
          <p14:tracePt t="117364" x="6400800" y="4610100"/>
          <p14:tracePt t="117381" x="6407150" y="4597400"/>
          <p14:tracePt t="117398" x="6413500" y="4584700"/>
          <p14:tracePt t="117415" x="6413500" y="4565650"/>
          <p14:tracePt t="117420" x="6413500" y="4552950"/>
          <p14:tracePt t="117448" x="6413500" y="4540250"/>
          <p14:tracePt t="117484" x="6413500" y="4533900"/>
          <p14:tracePt t="117525" x="6413500" y="4527550"/>
          <p14:tracePt t="117543" x="6407150" y="4521200"/>
          <p14:tracePt t="117572" x="6394450" y="4521200"/>
          <p14:tracePt t="117584" x="6381750" y="4521200"/>
          <p14:tracePt t="117603" x="6369050" y="4514850"/>
          <p14:tracePt t="117635" x="6356350" y="4514850"/>
          <p14:tracePt t="117636" x="6343650" y="4514850"/>
          <p14:tracePt t="117654" x="6337300" y="4514850"/>
          <p14:tracePt t="117663" x="6324600" y="4514850"/>
          <p14:tracePt t="117680" x="6311900" y="4514850"/>
          <p14:tracePt t="117697" x="6305550" y="4514850"/>
          <p14:tracePt t="117714" x="6299200" y="4514850"/>
          <p14:tracePt t="117731" x="6286500" y="4527550"/>
          <p14:tracePt t="117748" x="6267450" y="4565650"/>
          <p14:tracePt t="117764" x="6261100" y="4584700"/>
          <p14:tracePt t="117781" x="6248400" y="4622800"/>
          <p14:tracePt t="117797" x="6242050" y="4641850"/>
          <p14:tracePt t="117814" x="6242050" y="4654550"/>
          <p14:tracePt t="117831" x="6242050" y="4667250"/>
          <p14:tracePt t="117849" x="6242050" y="4679950"/>
          <p14:tracePt t="117882" x="6242050" y="4692650"/>
          <p14:tracePt t="117897" x="6261100" y="4699000"/>
          <p14:tracePt t="117914" x="6280150" y="4705350"/>
          <p14:tracePt t="117917" x="6286500" y="4705350"/>
          <p14:tracePt t="117930" x="6299200" y="4705350"/>
          <p14:tracePt t="117948" x="6318250" y="4705350"/>
          <p14:tracePt t="117964" x="6343650" y="4705350"/>
          <p14:tracePt t="117981" x="6369050" y="4705350"/>
          <p14:tracePt t="117997" x="6388100" y="4705350"/>
          <p14:tracePt t="118014" x="6407150" y="4705350"/>
          <p14:tracePt t="118031" x="6419850" y="4692650"/>
          <p14:tracePt t="118047" x="6432550" y="4686300"/>
          <p14:tracePt t="118064" x="6438900" y="4679950"/>
          <p14:tracePt t="118080" x="6438900" y="4660900"/>
          <p14:tracePt t="118097" x="6451600" y="4641850"/>
          <p14:tracePt t="118114" x="6457950" y="4622800"/>
          <p14:tracePt t="118134" x="6457950" y="4584700"/>
          <p14:tracePt t="118148" x="6457950" y="4578350"/>
          <p14:tracePt t="118164" x="6457950" y="4572000"/>
          <p14:tracePt t="118181" x="6457950" y="4559300"/>
          <p14:tracePt t="118207" x="6457950" y="4552950"/>
          <p14:tracePt t="118214" x="6457950" y="4546600"/>
          <p14:tracePt t="118233" x="6457950" y="4540250"/>
          <p14:tracePt t="118247" x="6426200" y="4521200"/>
          <p14:tracePt t="118280" x="6394450" y="4514850"/>
          <p14:tracePt t="118297" x="6381750" y="4508500"/>
          <p14:tracePt t="118314" x="6369050" y="4508500"/>
          <p14:tracePt t="118332" x="6356350" y="4508500"/>
          <p14:tracePt t="118351" x="6350000" y="4508500"/>
          <p14:tracePt t="118364" x="6318250" y="4514850"/>
          <p14:tracePt t="118381" x="6311900" y="4521200"/>
          <p14:tracePt t="118397" x="6292850" y="4533900"/>
          <p14:tracePt t="118414" x="6280150" y="4546600"/>
          <p14:tracePt t="118430" x="6267450" y="4565650"/>
          <p14:tracePt t="118447" x="6261100" y="4572000"/>
          <p14:tracePt t="118464" x="6261100" y="4578350"/>
          <p14:tracePt t="118480" x="6261100" y="4597400"/>
          <p14:tracePt t="118497" x="6261100" y="4616450"/>
          <p14:tracePt t="118514" x="6261100" y="4629150"/>
          <p14:tracePt t="118531" x="6261100" y="4635500"/>
          <p14:tracePt t="118548" x="6261100" y="4660900"/>
          <p14:tracePt t="118564" x="6267450" y="4667250"/>
          <p14:tracePt t="118581" x="6286500" y="4667250"/>
          <p14:tracePt t="118599" x="6299200" y="4667250"/>
          <p14:tracePt t="118634" x="6305550" y="4667250"/>
          <p14:tracePt t="118670" x="6318250" y="4667250"/>
          <p14:tracePt t="118680" x="6324600" y="4667250"/>
          <p14:tracePt t="118696" x="6337300" y="4667250"/>
          <p14:tracePt t="118710" x="6343650" y="4667250"/>
          <p14:tracePt t="118717" x="6350000" y="4660900"/>
          <p14:tracePt t="118735" x="6356350" y="4660900"/>
          <p14:tracePt t="118747" x="6362700" y="4654550"/>
          <p14:tracePt t="118764" x="6362700" y="4648200"/>
          <p14:tracePt t="118782" x="6369050" y="4641850"/>
          <p14:tracePt t="118797" x="6375400" y="4641850"/>
          <p14:tracePt t="118814" x="6381750" y="4635500"/>
          <p14:tracePt t="118833" x="6388100" y="4622800"/>
          <p14:tracePt t="118850" x="6394450" y="4616450"/>
          <p14:tracePt t="118864" x="6394450" y="4603750"/>
          <p14:tracePt t="118885" x="6394450" y="4597400"/>
          <p14:tracePt t="118918" x="6394450" y="4591050"/>
          <p14:tracePt t="118943" x="6394450" y="4584700"/>
          <p14:tracePt t="118949" x="6394450" y="4578350"/>
          <p14:tracePt t="118983" x="6388100" y="4572000"/>
          <p14:tracePt t="118999" x="6375400" y="4572000"/>
          <p14:tracePt t="119015" x="6375400" y="4565650"/>
          <p14:tracePt t="119024" x="6369050" y="4559300"/>
          <p14:tracePt t="119047" x="6362700" y="4559300"/>
          <p14:tracePt t="119073" x="6356350" y="4559300"/>
          <p14:tracePt t="119079" x="6350000" y="4559300"/>
          <p14:tracePt t="119094" x="6343650" y="4552950"/>
          <p14:tracePt t="119141" x="6330950" y="4552950"/>
          <p14:tracePt t="119149" x="6330950" y="4546600"/>
          <p14:tracePt t="119173" x="6324600" y="4546600"/>
          <p14:tracePt t="119226" x="6318250" y="4546600"/>
          <p14:tracePt t="119239" x="6311900" y="4546600"/>
          <p14:tracePt t="119248" x="6305550" y="4546600"/>
          <p14:tracePt t="119264" x="6305550" y="4552950"/>
          <p14:tracePt t="119281" x="6299200" y="4559300"/>
          <p14:tracePt t="119303" x="6299200" y="4565650"/>
          <p14:tracePt t="119314" x="6299200" y="4572000"/>
          <p14:tracePt t="119331" x="6299200" y="4578350"/>
          <p14:tracePt t="119354" x="6286500" y="4591050"/>
          <p14:tracePt t="119391" x="6286500" y="4597400"/>
          <p14:tracePt t="119423" x="6286500" y="4603750"/>
          <p14:tracePt t="119432" x="6286500" y="4610100"/>
          <p14:tracePt t="119438" x="6286500" y="4616450"/>
          <p14:tracePt t="119447" x="6286500" y="4629150"/>
          <p14:tracePt t="119464" x="6286500" y="4648200"/>
          <p14:tracePt t="119484" x="6286500" y="4667250"/>
          <p14:tracePt t="119498" x="6292850" y="4679950"/>
          <p14:tracePt t="119543" x="6299200" y="4679950"/>
          <p14:tracePt t="119589" x="6305550" y="4679950"/>
          <p14:tracePt t="119622" x="6318250" y="4679950"/>
          <p14:tracePt t="119639" x="6324600" y="4679950"/>
          <p14:tracePt t="119664" x="6330950" y="4679950"/>
          <p14:tracePt t="119669" x="6337300" y="4679950"/>
          <p14:tracePt t="119685" x="6343650" y="4679950"/>
          <p14:tracePt t="119701" x="6356350" y="4679950"/>
          <p14:tracePt t="119801" x="6362700" y="4679950"/>
          <p14:tracePt t="120215" x="6375400" y="4679950"/>
          <p14:tracePt t="120232" x="6381750" y="4679950"/>
          <p14:tracePt t="120239" x="6381750" y="4660900"/>
          <p14:tracePt t="120247" x="6388100" y="4654550"/>
          <p14:tracePt t="120264" x="6400800" y="4616450"/>
          <p14:tracePt t="120281" x="6407150" y="4597400"/>
          <p14:tracePt t="120297" x="6413500" y="4578350"/>
          <p14:tracePt t="120331" x="6413500" y="4572000"/>
          <p14:tracePt t="120351" x="6413500" y="4559300"/>
          <p14:tracePt t="120364" x="6413500" y="4540250"/>
          <p14:tracePt t="120381" x="6413500" y="4533900"/>
          <p14:tracePt t="120397" x="6400800" y="4514850"/>
          <p14:tracePt t="120414" x="6394450" y="4508500"/>
          <p14:tracePt t="120431" x="6381750" y="4489450"/>
          <p14:tracePt t="120455" x="6375400" y="4489450"/>
          <p14:tracePt t="120479" x="6369050" y="4489450"/>
          <p14:tracePt t="120494" x="6362700" y="4489450"/>
          <p14:tracePt t="120509" x="6356350" y="4489450"/>
          <p14:tracePt t="120518" x="6343650" y="4489450"/>
          <p14:tracePt t="120534" x="6324600" y="4489450"/>
          <p14:tracePt t="120548" x="6311900" y="4502150"/>
          <p14:tracePt t="120564" x="6261100" y="4527550"/>
          <p14:tracePt t="120583" x="6210300" y="4572000"/>
          <p14:tracePt t="120599" x="6184900" y="4591050"/>
          <p14:tracePt t="120614" x="6178550" y="4603750"/>
          <p14:tracePt t="120634" x="6172200" y="4610100"/>
          <p14:tracePt t="120647" x="6172200" y="4622800"/>
          <p14:tracePt t="120663" x="6172200" y="4629150"/>
          <p14:tracePt t="120680" x="6172200" y="4641850"/>
          <p14:tracePt t="120697" x="6172200" y="4654550"/>
          <p14:tracePt t="120714" x="6172200" y="4673600"/>
          <p14:tracePt t="120730" x="6172200" y="4699000"/>
          <p14:tracePt t="120747" x="6172200" y="4711700"/>
          <p14:tracePt t="120764" x="6172200" y="4730750"/>
          <p14:tracePt t="120780" x="6172200" y="4743450"/>
          <p14:tracePt t="120797" x="6178550" y="4756150"/>
          <p14:tracePt t="120813" x="6191250" y="4762500"/>
          <p14:tracePt t="120831" x="6210300" y="4781550"/>
          <p14:tracePt t="120847" x="6229350" y="4781550"/>
          <p14:tracePt t="120864" x="6261100" y="4787900"/>
          <p14:tracePt t="120880" x="6299200" y="4787900"/>
          <p14:tracePt t="120897" x="6324600" y="4787900"/>
          <p14:tracePt t="120914" x="6343650" y="4787900"/>
          <p14:tracePt t="120917" x="6356350" y="4787900"/>
          <p14:tracePt t="120930" x="6362700" y="4787900"/>
          <p14:tracePt t="120947" x="6369050" y="4787900"/>
          <p14:tracePt t="120965" x="6375400" y="4787900"/>
          <p14:tracePt t="121073" x="6375400" y="4781550"/>
          <p14:tracePt t="121113" x="6375400" y="4775200"/>
          <p14:tracePt t="121119" x="6369050" y="4775200"/>
          <p14:tracePt t="121132" x="6324600" y="4775200"/>
          <p14:tracePt t="121147" x="6318250" y="4775200"/>
          <p14:tracePt t="121163" x="6299200" y="4775200"/>
          <p14:tracePt t="121180" x="6286500" y="4775200"/>
          <p14:tracePt t="121197" x="6261100" y="4768850"/>
          <p14:tracePt t="121214" x="6248400" y="4749800"/>
          <p14:tracePt t="121230" x="6235700" y="4730750"/>
          <p14:tracePt t="121247" x="6229350" y="4648200"/>
          <p14:tracePt t="121264" x="6280150" y="4464050"/>
          <p14:tracePt t="121280" x="6356350" y="4292600"/>
          <p14:tracePt t="121297" x="6419850" y="4133850"/>
          <p14:tracePt t="121314" x="6470650" y="3949700"/>
          <p14:tracePt t="121330" x="6470650" y="3765550"/>
          <p14:tracePt t="121350" x="6457950" y="3536950"/>
          <p14:tracePt t="121364" x="6445250" y="3492500"/>
          <p14:tracePt t="121384" x="6375400" y="3359150"/>
          <p14:tracePt t="121397" x="6343650" y="3321050"/>
          <p14:tracePt t="121413" x="6318250" y="3302000"/>
          <p14:tracePt t="121430" x="6305550" y="3295650"/>
          <p14:tracePt t="121447" x="6292850" y="3282950"/>
          <p14:tracePt t="121464" x="6286500" y="3282950"/>
          <p14:tracePt t="121484" x="6273800" y="3282950"/>
          <p14:tracePt t="121497" x="6267450" y="3270250"/>
          <p14:tracePt t="121513" x="6254750" y="3263900"/>
          <p14:tracePt t="121530" x="6235700" y="3244850"/>
          <p14:tracePt t="121547" x="6178550" y="3213100"/>
          <p14:tracePt t="121564" x="6140450" y="3168650"/>
          <p14:tracePt t="121580" x="6102350" y="3067050"/>
          <p14:tracePt t="121600" x="6076950" y="2984500"/>
          <p14:tracePt t="121614" x="6057900" y="2933700"/>
          <p14:tracePt t="121631" x="6057900" y="2921000"/>
          <p14:tracePt t="121726" x="6057900" y="2914650"/>
          <p14:tracePt t="121734" x="6083300" y="2914650"/>
          <p14:tracePt t="121741" x="6102350" y="2921000"/>
          <p14:tracePt t="121749" x="6115050" y="2933700"/>
          <p14:tracePt t="121764" x="6134100" y="2940050"/>
          <p14:tracePt t="121781" x="6153150" y="2946400"/>
          <p14:tracePt t="121797" x="6165850" y="2952750"/>
          <p14:tracePt t="121814" x="6172200" y="2952750"/>
          <p14:tracePt t="121885" x="6178550" y="2959100"/>
          <p14:tracePt t="121892" x="6178550" y="2965450"/>
          <p14:tracePt t="121901" x="6191250" y="2978150"/>
          <p14:tracePt t="121949" x="6191250" y="2984500"/>
          <p14:tracePt t="121965" x="6191250" y="2990850"/>
          <p14:tracePt t="121981" x="6191250" y="2997200"/>
          <p14:tracePt t="121989" x="6191250" y="3003550"/>
          <p14:tracePt t="121998" x="6191250" y="3009900"/>
          <p14:tracePt t="122014" x="6191250" y="3022600"/>
          <p14:tracePt t="122030" x="6191250" y="3028950"/>
          <p14:tracePt t="122093" x="6191250" y="3035300"/>
          <p14:tracePt t="122110" x="6197600" y="3035300"/>
          <p14:tracePt t="122118" x="6210300" y="3041650"/>
          <p14:tracePt t="122256" x="6216650" y="3048000"/>
          <p14:tracePt t="122277" x="6223000" y="3035300"/>
          <p14:tracePt t="122288" x="6229350" y="3028950"/>
          <p14:tracePt t="122297" x="6235700" y="3022600"/>
          <p14:tracePt t="122314" x="6248400" y="3003550"/>
          <p14:tracePt t="122330" x="6261100" y="2997200"/>
          <p14:tracePt t="122347" x="6267450" y="2984500"/>
          <p14:tracePt t="122364" x="6280150" y="2984500"/>
          <p14:tracePt t="122397" x="6286500" y="2984500"/>
          <p14:tracePt t="122413" x="6292850" y="2984500"/>
          <p14:tracePt t="122430" x="6305550" y="2984500"/>
          <p14:tracePt t="122453" x="6311900" y="2984500"/>
          <p14:tracePt t="122477" x="6324600" y="2984500"/>
          <p14:tracePt t="122493" x="6330950" y="2984500"/>
          <p14:tracePt t="122500" x="6337300" y="2984500"/>
          <p14:tracePt t="122513" x="6343650" y="2990850"/>
          <p14:tracePt t="122530" x="6350000" y="2997200"/>
          <p14:tracePt t="122547" x="6362700" y="3009900"/>
          <p14:tracePt t="122564" x="6369050" y="3016250"/>
          <p14:tracePt t="122580" x="6375400" y="3022600"/>
          <p14:tracePt t="122758" x="6381750" y="3022600"/>
          <p14:tracePt t="122765" x="6388100" y="3003550"/>
          <p14:tracePt t="122773" x="6388100" y="2997200"/>
          <p14:tracePt t="122783" x="6394450" y="2984500"/>
          <p14:tracePt t="122797" x="6394450" y="2959100"/>
          <p14:tracePt t="122813" x="6394450" y="2946400"/>
          <p14:tracePt t="122830" x="6394450" y="2933700"/>
          <p14:tracePt t="122849" x="6394450" y="2921000"/>
          <p14:tracePt t="122883" x="6394450" y="2914650"/>
          <p14:tracePt t="122897" x="6394450" y="2908300"/>
          <p14:tracePt t="122917" x="6388100" y="2908300"/>
          <p14:tracePt t="122943" x="6375400" y="2908300"/>
          <p14:tracePt t="122950" x="6369050" y="2908300"/>
          <p14:tracePt t="122964" x="6356350" y="2908300"/>
          <p14:tracePt t="122982" x="6330950" y="2908300"/>
          <p14:tracePt t="122997" x="6318250" y="2914650"/>
          <p14:tracePt t="123014" x="6318250" y="2921000"/>
          <p14:tracePt t="123030" x="6305550" y="2946400"/>
          <p14:tracePt t="123047" x="6305550" y="2971800"/>
          <p14:tracePt t="123064" x="6305550" y="2990850"/>
          <p14:tracePt t="123080" x="6305550" y="3022600"/>
          <p14:tracePt t="123100" x="6305550" y="3054350"/>
          <p14:tracePt t="123132" x="6318250" y="3073400"/>
          <p14:tracePt t="123147" x="6324600" y="3079750"/>
          <p14:tracePt t="123164" x="6330950" y="3086100"/>
          <p14:tracePt t="123181" x="6337300" y="3086100"/>
          <p14:tracePt t="123197" x="6356350" y="3086100"/>
          <p14:tracePt t="123213" x="6369050" y="3086100"/>
          <p14:tracePt t="123232" x="6375400" y="3086100"/>
          <p14:tracePt t="123247" x="6388100" y="3086100"/>
          <p14:tracePt t="123264" x="6407150" y="3060700"/>
          <p14:tracePt t="123280" x="6407150" y="3028950"/>
          <p14:tracePt t="123297" x="6407150" y="3003550"/>
          <p14:tracePt t="123314" x="6407150" y="2978150"/>
          <p14:tracePt t="123330" x="6407150" y="2946400"/>
          <p14:tracePt t="123349" x="6407150" y="2914650"/>
          <p14:tracePt t="123364" x="6400800" y="2908300"/>
          <p14:tracePt t="123381" x="6394450" y="2895600"/>
          <p14:tracePt t="123437" x="6388100" y="2895600"/>
          <p14:tracePt t="123463" x="6381750" y="2895600"/>
          <p14:tracePt t="123480" x="6369050" y="2895600"/>
          <p14:tracePt t="123485" x="6362700" y="2895600"/>
          <p14:tracePt t="123502" x="6350000" y="2895600"/>
          <p14:tracePt t="123513" x="6343650" y="2895600"/>
          <p14:tracePt t="123530" x="6330950" y="2895600"/>
          <p14:tracePt t="123548" x="6318250" y="2908300"/>
          <p14:tracePt t="123564" x="6299200" y="2933700"/>
          <p14:tracePt t="123580" x="6292850" y="2946400"/>
          <p14:tracePt t="123600" x="6286500" y="2971800"/>
          <p14:tracePt t="123614" x="6280150" y="3003550"/>
          <p14:tracePt t="123632" x="6280150" y="3028950"/>
          <p14:tracePt t="123647" x="6280150" y="3048000"/>
          <p14:tracePt t="123664" x="6280150" y="3073400"/>
          <p14:tracePt t="123681" x="6280150" y="3086100"/>
          <p14:tracePt t="123697" x="6280150" y="3092450"/>
          <p14:tracePt t="123714" x="6280150" y="3098800"/>
          <p14:tracePt t="123733" x="6280150" y="3105150"/>
          <p14:tracePt t="123764" x="6286500" y="3105150"/>
          <p14:tracePt t="123780" x="6299200" y="3105150"/>
          <p14:tracePt t="123797" x="6305550" y="3105150"/>
          <p14:tracePt t="123814" x="6318250" y="3105150"/>
          <p14:tracePt t="123830" x="6324600" y="3105150"/>
          <p14:tracePt t="123849" x="6337300" y="3105150"/>
          <p14:tracePt t="123864" x="6350000" y="3098800"/>
          <p14:tracePt t="123882" x="6356350" y="3092450"/>
          <p14:tracePt t="123897" x="6362700" y="3067050"/>
          <p14:tracePt t="123913" x="6369050" y="3054350"/>
          <p14:tracePt t="123916" x="6369050" y="3041650"/>
          <p14:tracePt t="123930" x="6369050" y="3028950"/>
          <p14:tracePt t="123951" x="6369050" y="2997200"/>
          <p14:tracePt t="123964" x="6369050" y="2984500"/>
          <p14:tracePt t="123983" x="6369050" y="2971800"/>
          <p14:tracePt t="123997" x="6369050" y="2965450"/>
          <p14:tracePt t="124014" x="6369050" y="2959100"/>
          <p14:tracePt t="124047" x="6369050" y="2946400"/>
          <p14:tracePt t="124063" x="6362700" y="2940050"/>
          <p14:tracePt t="124080" x="6356350" y="2940050"/>
          <p14:tracePt t="124109" x="6343650" y="2940050"/>
          <p14:tracePt t="124158" x="6337300" y="2940050"/>
          <p14:tracePt t="124181" x="6324600" y="2940050"/>
          <p14:tracePt t="124189" x="6318250" y="2940050"/>
          <p14:tracePt t="124199" x="6318250" y="2946400"/>
          <p14:tracePt t="124214" x="6299200" y="2971800"/>
          <p14:tracePt t="124233" x="6292850" y="2978150"/>
          <p14:tracePt t="124247" x="6286500" y="2990850"/>
          <p14:tracePt t="124264" x="6273800" y="3009900"/>
          <p14:tracePt t="124280" x="6273800" y="3028950"/>
          <p14:tracePt t="124297" x="6267450" y="3041650"/>
          <p14:tracePt t="124314" x="6267450" y="3060700"/>
          <p14:tracePt t="124330" x="6267450" y="3073400"/>
          <p14:tracePt t="124346" x="6267450" y="3086100"/>
          <p14:tracePt t="124363" x="6267450" y="3092450"/>
          <p14:tracePt t="124381" x="6267450" y="3098800"/>
          <p14:tracePt t="124398" x="6267450" y="3105150"/>
          <p14:tracePt t="124421" x="6267450" y="3111500"/>
          <p14:tracePt t="124445" x="6273800" y="3117850"/>
          <p14:tracePt t="124461" x="6280150" y="3117850"/>
          <p14:tracePt t="124469" x="6286500" y="3117850"/>
          <p14:tracePt t="124480" x="6292850" y="3117850"/>
          <p14:tracePt t="124497" x="6299200" y="3117850"/>
          <p14:tracePt t="124514" x="6305550" y="3117850"/>
          <p14:tracePt t="124530" x="6318250" y="3111500"/>
          <p14:tracePt t="124547" x="6324600" y="3105150"/>
          <p14:tracePt t="124564" x="6330950" y="3098800"/>
          <p14:tracePt t="124600" x="6337300" y="3079750"/>
          <p14:tracePt t="124613" x="6337300" y="3073400"/>
          <p14:tracePt t="124631" x="6350000" y="3060700"/>
          <p14:tracePt t="124647" x="6350000" y="3048000"/>
          <p14:tracePt t="124663" x="6350000" y="3041650"/>
          <p14:tracePt t="124680" x="6356350" y="3035300"/>
          <p14:tracePt t="124726" x="6356350" y="3028950"/>
          <p14:tracePt t="124734" x="6356350" y="3022600"/>
          <p14:tracePt t="124746" x="6356350" y="3016250"/>
          <p14:tracePt t="124764" x="6356350" y="3009900"/>
          <p14:tracePt t="124780" x="6356350" y="2997200"/>
          <p14:tracePt t="124797" x="6356350" y="2978150"/>
          <p14:tracePt t="124814" x="6356350" y="2959100"/>
          <p14:tracePt t="124830" x="6356350" y="2940050"/>
          <p14:tracePt t="124863" x="6356350" y="2933700"/>
          <p14:tracePt t="124882" x="6356350" y="2927350"/>
          <p14:tracePt t="124897" x="6350000" y="2921000"/>
          <p14:tracePt t="124917" x="6343650" y="2914650"/>
          <p14:tracePt t="124965" x="6337300" y="2914650"/>
          <p14:tracePt t="124974" x="6330950" y="2914650"/>
          <p14:tracePt t="124984" x="6324600" y="2914650"/>
          <p14:tracePt t="124997" x="6305550" y="2927350"/>
          <p14:tracePt t="125014" x="6286500" y="2940050"/>
          <p14:tracePt t="125030" x="6280150" y="2946400"/>
          <p14:tracePt t="125047" x="6273800" y="2965450"/>
          <p14:tracePt t="125063" x="6267450" y="2971800"/>
          <p14:tracePt t="125109" x="6267450" y="2978150"/>
          <p14:tracePt t="126016" x="6273800" y="2978150"/>
          <p14:tracePt t="126048" x="6273800" y="2971800"/>
          <p14:tracePt t="126057" x="6280150" y="2965450"/>
          <p14:tracePt t="126200" x="6286500" y="2965450"/>
          <p14:tracePt t="126210" x="6292850" y="2965450"/>
          <p14:tracePt t="126226" x="6299200" y="2971800"/>
          <p14:tracePt t="126239" x="6305550" y="2978150"/>
          <p14:tracePt t="126247" x="6311900" y="2984500"/>
          <p14:tracePt t="126264" x="6311900" y="2997200"/>
          <p14:tracePt t="126280" x="6311900" y="3003550"/>
          <p14:tracePt t="126297" x="6311900" y="3009900"/>
          <p14:tracePt t="126313" x="6324600" y="3022600"/>
          <p14:tracePt t="126349" x="6324600" y="3035300"/>
          <p14:tracePt t="126366" x="6324600" y="3041650"/>
          <p14:tracePt t="126381" x="6324600" y="3048000"/>
          <p14:tracePt t="126406" x="6324600" y="3060700"/>
          <p14:tracePt t="126413" x="6318250" y="3060700"/>
          <p14:tracePt t="126430" x="6318250" y="3073400"/>
          <p14:tracePt t="126449" x="6305550" y="3086100"/>
          <p14:tracePt t="126478" x="6305550" y="3092450"/>
          <p14:tracePt t="126712" x="6305550" y="3105150"/>
          <p14:tracePt t="126727" x="6311900" y="3105150"/>
          <p14:tracePt t="126736" x="6318250" y="3105150"/>
          <p14:tracePt t="126746" x="6324600" y="3105150"/>
          <p14:tracePt t="126764" x="6330950" y="3105150"/>
          <p14:tracePt t="126780" x="6343650" y="3098800"/>
          <p14:tracePt t="126823" x="6356350" y="3092450"/>
          <p14:tracePt t="126834" x="6362700" y="3092450"/>
          <p14:tracePt t="126840" x="6362700" y="3086100"/>
          <p14:tracePt t="126846" x="6369050" y="3079750"/>
          <p14:tracePt t="126863" x="6375400" y="3060700"/>
          <p14:tracePt t="126881" x="6381750" y="3054350"/>
          <p14:tracePt t="126897" x="6388100" y="3035300"/>
          <p14:tracePt t="126930" x="6388100" y="3028950"/>
          <p14:tracePt t="126946" x="6388100" y="3022600"/>
          <p14:tracePt t="126963" x="6388100" y="3016250"/>
          <p14:tracePt t="127030" x="6388100" y="3009900"/>
          <p14:tracePt t="127047" x="6388100" y="2997200"/>
          <p14:tracePt t="127080" x="6381750" y="2997200"/>
          <p14:tracePt t="127127" x="6369050" y="2990850"/>
          <p14:tracePt t="127167" x="6362700" y="2984500"/>
          <p14:tracePt t="127178" x="6356350" y="2978150"/>
          <p14:tracePt t="127184" x="6356350" y="2971800"/>
          <p14:tracePt t="127197" x="6350000" y="2965450"/>
          <p14:tracePt t="127213" x="6350000" y="2952750"/>
          <p14:tracePt t="127232" x="6350000" y="2946400"/>
          <p14:tracePt t="127247" x="6350000" y="2933700"/>
          <p14:tracePt t="127263" x="6350000" y="2921000"/>
          <p14:tracePt t="127297" x="6350000" y="2914650"/>
          <p14:tracePt t="127314" x="6362700" y="2901950"/>
          <p14:tracePt t="127330" x="6369050" y="2901950"/>
          <p14:tracePt t="127348" x="6375400" y="2901950"/>
          <p14:tracePt t="127389" x="6381750" y="2901950"/>
          <p14:tracePt t="127398" x="6388100" y="2901950"/>
          <p14:tracePt t="127455" x="6388100" y="2895600"/>
          <p14:tracePt t="127703" x="6381750" y="2901950"/>
          <p14:tracePt t="127728" x="6375400" y="2908300"/>
          <p14:tracePt t="127750" x="6369050" y="2921000"/>
          <p14:tracePt t="127766" x="6362700" y="2921000"/>
          <p14:tracePt t="127773" x="6362700" y="2927350"/>
          <p14:tracePt t="127782" x="6362700" y="2933700"/>
          <p14:tracePt t="127796" x="6356350" y="2940050"/>
          <p14:tracePt t="127814" x="6343650" y="2952750"/>
          <p14:tracePt t="127830" x="6337300" y="2971800"/>
          <p14:tracePt t="127846" x="6324600" y="2990850"/>
          <p14:tracePt t="127863" x="6318250" y="3022600"/>
          <p14:tracePt t="127881" x="6311900" y="3054350"/>
          <p14:tracePt t="127896" x="6305550" y="3098800"/>
          <p14:tracePt t="127913" x="6292850" y="3162300"/>
          <p14:tracePt t="127916" x="6292850" y="3187700"/>
          <p14:tracePt t="127930" x="6286500" y="3206750"/>
          <p14:tracePt t="127946" x="6273800" y="3263900"/>
          <p14:tracePt t="127963" x="6273800" y="3302000"/>
          <p14:tracePt t="127979" x="6273800" y="3359150"/>
          <p14:tracePt t="127996" x="6267450" y="3384550"/>
          <p14:tracePt t="128013" x="6267450" y="3397250"/>
          <p14:tracePt t="128030" x="6261100" y="3403600"/>
          <p14:tracePt t="128046" x="6261100" y="3409950"/>
          <p14:tracePt t="128063" x="6254750" y="3422650"/>
          <p14:tracePt t="128079" x="6235700" y="3441700"/>
          <p14:tracePt t="128096" x="6216650" y="3448050"/>
          <p14:tracePt t="128113" x="6191250" y="3467100"/>
          <p14:tracePt t="129280" x="6184900" y="3467100"/>
          <p14:tracePt t="129290" x="6191250" y="3517900"/>
          <p14:tracePt t="129297" x="6210300" y="3587750"/>
          <p14:tracePt t="129313" x="6223000" y="3733800"/>
          <p14:tracePt t="129330" x="6223000" y="3886200"/>
          <p14:tracePt t="129346" x="6223000" y="4025900"/>
          <p14:tracePt t="129365" x="6223000" y="4216400"/>
          <p14:tracePt t="129381" x="6210300" y="4292600"/>
          <p14:tracePt t="129396" x="6197600" y="4349750"/>
          <p14:tracePt t="129413" x="6191250" y="4394200"/>
          <p14:tracePt t="129429" x="6191250" y="4425950"/>
          <p14:tracePt t="129446" x="6184900" y="4470400"/>
          <p14:tracePt t="129463" x="6184900" y="4514850"/>
          <p14:tracePt t="129481" x="6184900" y="4565650"/>
          <p14:tracePt t="129496" x="6184900" y="4616450"/>
          <p14:tracePt t="129513" x="6184900" y="4648200"/>
          <p14:tracePt t="129530" x="6184900" y="4679950"/>
          <p14:tracePt t="129546" x="6191250" y="4699000"/>
          <p14:tracePt t="129563" x="6197600" y="4711700"/>
          <p14:tracePt t="129580" x="6203950" y="4711700"/>
          <p14:tracePt t="129597" x="6210300" y="4718050"/>
          <p14:tracePt t="129613" x="6216650" y="4724400"/>
          <p14:tracePt t="129634" x="6229350" y="4724400"/>
          <p14:tracePt t="129646" x="6248400" y="4737100"/>
          <p14:tracePt t="129663" x="6254750" y="4737100"/>
          <p14:tracePt t="129680" x="6280150" y="4749800"/>
          <p14:tracePt t="129696" x="6305550" y="4768850"/>
          <p14:tracePt t="129713" x="6337300" y="4781550"/>
          <p14:tracePt t="129732" x="6375400" y="4787900"/>
          <p14:tracePt t="129746" x="6388100" y="4787900"/>
          <p14:tracePt t="129763" x="6400800" y="4794250"/>
          <p14:tracePt t="129779" x="6413500" y="4794250"/>
          <p14:tracePt t="129796" x="6451600" y="4794250"/>
          <p14:tracePt t="129813" x="6489700" y="4775200"/>
          <p14:tracePt t="129830" x="6515100" y="4749800"/>
          <p14:tracePt t="129846" x="6534150" y="4724400"/>
          <p14:tracePt t="129863" x="6553200" y="4679950"/>
          <p14:tracePt t="129882" x="6565900" y="4648200"/>
          <p14:tracePt t="129896" x="6572250" y="4610100"/>
          <p14:tracePt t="129913" x="6572250" y="4584700"/>
          <p14:tracePt t="129916" x="6572250" y="4565650"/>
          <p14:tracePt t="129930" x="6565900" y="4559300"/>
          <p14:tracePt t="129946" x="6527800" y="4527550"/>
          <p14:tracePt t="129963" x="6470650" y="4502150"/>
          <p14:tracePt t="129980" x="6375400" y="4495800"/>
          <p14:tracePt t="129996" x="6248400" y="4495800"/>
          <p14:tracePt t="130013" x="6203950" y="4495800"/>
          <p14:tracePt t="130030" x="6178550" y="4495800"/>
          <p14:tracePt t="130046" x="6172200" y="4495800"/>
          <p14:tracePt t="130087" x="6165850" y="4495800"/>
          <p14:tracePt t="130103" x="6159500" y="4495800"/>
          <p14:tracePt t="130113" x="6159500" y="4521200"/>
          <p14:tracePt t="130133" x="6159500" y="4597400"/>
          <p14:tracePt t="130147" x="6159500" y="4616450"/>
          <p14:tracePt t="130163" x="6159500" y="4648200"/>
          <p14:tracePt t="130180" x="6159500" y="4679950"/>
          <p14:tracePt t="130197" x="6178550" y="4692650"/>
          <p14:tracePt t="130213" x="6203950" y="4692650"/>
          <p14:tracePt t="130230" x="6216650" y="4692650"/>
          <p14:tracePt t="130247" x="6223000" y="4692650"/>
          <p14:tracePt t="130263" x="6229350" y="4686300"/>
          <p14:tracePt t="130280" x="6235700" y="4686300"/>
          <p14:tracePt t="130296" x="6242050" y="4660900"/>
          <p14:tracePt t="130313" x="6261100" y="4616450"/>
          <p14:tracePt t="130330" x="6292850" y="4508500"/>
          <p14:tracePt t="130346" x="6337300" y="4356100"/>
          <p14:tracePt t="130363" x="6394450" y="4114800"/>
          <p14:tracePt t="130380" x="6483350" y="3721100"/>
          <p14:tracePt t="130396" x="6521450" y="3479800"/>
          <p14:tracePt t="130413" x="6540500" y="3302000"/>
          <p14:tracePt t="130429" x="6540500" y="3187700"/>
          <p14:tracePt t="130446" x="6540500" y="3124200"/>
          <p14:tracePt t="130463" x="6540500" y="3098800"/>
          <p14:tracePt t="130479" x="6540500" y="3092450"/>
          <p14:tracePt t="130496" x="6540500" y="3086100"/>
          <p14:tracePt t="130513" x="6527800" y="3079750"/>
          <p14:tracePt t="130547" x="6527800" y="3073400"/>
          <p14:tracePt t="130563" x="6521450" y="3067050"/>
          <p14:tracePt t="130580" x="6508750" y="3048000"/>
          <p14:tracePt t="130596" x="6496050" y="3009900"/>
          <p14:tracePt t="130613" x="6489700" y="2997200"/>
          <p14:tracePt t="130631" x="6483350" y="2984500"/>
          <p14:tracePt t="130646" x="6477000" y="2978150"/>
          <p14:tracePt t="130663" x="6451600" y="2965450"/>
          <p14:tracePt t="130679" x="6432550" y="2965450"/>
          <p14:tracePt t="130696" x="6407150" y="2965450"/>
          <p14:tracePt t="130713" x="6400800" y="2965450"/>
          <p14:tracePt t="130730" x="6388100" y="2971800"/>
          <p14:tracePt t="130746" x="6381750" y="2978150"/>
          <p14:tracePt t="130764" x="6362700" y="2997200"/>
          <p14:tracePt t="130780" x="6350000" y="3022600"/>
          <p14:tracePt t="130796" x="6337300" y="3035300"/>
          <p14:tracePt t="130840" x="6330950" y="3041650"/>
          <p14:tracePt t="130942" x="6318250" y="3041650"/>
          <p14:tracePt t="131024" x="6318250" y="3028950"/>
          <p14:tracePt t="131031" x="6330950" y="3016250"/>
          <p14:tracePt t="131041" x="6343650" y="2990850"/>
          <p14:tracePt t="131046" x="6356350" y="2984500"/>
          <p14:tracePt t="131063" x="6375400" y="2952750"/>
          <p14:tracePt t="131079" x="6413500" y="2940050"/>
          <p14:tracePt t="131098" x="6432550" y="2927350"/>
          <p14:tracePt t="131113" x="6445250" y="2927350"/>
          <p14:tracePt t="131132" x="6457950" y="2927350"/>
          <p14:tracePt t="131147" x="6470650" y="2927350"/>
          <p14:tracePt t="131163" x="6483350" y="2940050"/>
          <p14:tracePt t="131180" x="6496050" y="2990850"/>
          <p14:tracePt t="131197" x="6508750" y="3009900"/>
          <p14:tracePt t="131213" x="6508750" y="3016250"/>
          <p14:tracePt t="131367" x="6508750" y="3003550"/>
          <p14:tracePt t="131375" x="6508750" y="2990850"/>
          <p14:tracePt t="131385" x="6508750" y="2984500"/>
          <p14:tracePt t="131396" x="6502400" y="2971800"/>
          <p14:tracePt t="131412" x="6496050" y="2946400"/>
          <p14:tracePt t="131430" x="6483350" y="2940050"/>
          <p14:tracePt t="131446" x="6477000" y="2927350"/>
          <p14:tracePt t="131463" x="6457950" y="2927350"/>
          <p14:tracePt t="131483" x="6445250" y="2921000"/>
          <p14:tracePt t="131496" x="6419850" y="2921000"/>
          <p14:tracePt t="131513" x="6375400" y="2921000"/>
          <p14:tracePt t="131530" x="6305550" y="2921000"/>
          <p14:tracePt t="131546" x="6229350" y="2933700"/>
          <p14:tracePt t="131563" x="6140450" y="2971800"/>
          <p14:tracePt t="131580" x="6032500" y="3022600"/>
          <p14:tracePt t="131596" x="6013450" y="3041650"/>
          <p14:tracePt t="131613" x="6007100" y="3054350"/>
          <p14:tracePt t="131632" x="6007100" y="3067050"/>
          <p14:tracePt t="131646" x="6007100" y="3086100"/>
          <p14:tracePt t="131663" x="6007100" y="3117850"/>
          <p14:tracePt t="131679" x="6013450" y="3143250"/>
          <p14:tracePt t="131696" x="6032500" y="3168650"/>
          <p14:tracePt t="131713" x="6045200" y="3181350"/>
          <p14:tracePt t="131732" x="6070600" y="3181350"/>
          <p14:tracePt t="131746" x="6083300" y="3187700"/>
          <p14:tracePt t="131763" x="6121400" y="3187700"/>
          <p14:tracePt t="131780" x="6178550" y="3187700"/>
          <p14:tracePt t="131796" x="6203950" y="3175000"/>
          <p14:tracePt t="131813" x="6248400" y="3149600"/>
          <p14:tracePt t="131829" x="6267450" y="3130550"/>
          <p14:tracePt t="131846" x="6292850" y="3111500"/>
          <p14:tracePt t="131863" x="6299200" y="3092450"/>
          <p14:tracePt t="131882" x="6311900" y="3067050"/>
          <p14:tracePt t="131896" x="6324600" y="3022600"/>
          <p14:tracePt t="131913" x="6324600" y="2990850"/>
          <p14:tracePt t="131919" x="6324600" y="2971800"/>
          <p14:tracePt t="131930" x="6337300" y="2952750"/>
          <p14:tracePt t="131949" x="6337300" y="2908300"/>
          <p14:tracePt t="131963" x="6337300" y="2889250"/>
          <p14:tracePt t="131982" x="6337300" y="2876550"/>
          <p14:tracePt t="131996" x="6337300" y="2870200"/>
          <p14:tracePt t="132233" x="6343650" y="2870200"/>
          <p14:tracePt t="132260" x="6362700" y="2857500"/>
          <p14:tracePt t="132559" x="6362700" y="2870200"/>
          <p14:tracePt t="132576" x="6362700" y="2882900"/>
          <p14:tracePt t="132592" x="6356350" y="2889250"/>
          <p14:tracePt t="132615" x="6356350" y="2895600"/>
          <p14:tracePt t="132639" x="6356350" y="2901950"/>
          <p14:tracePt t="132751" x="6350000" y="2901950"/>
          <p14:tracePt t="132776" x="6350000" y="2908300"/>
          <p14:tracePt t="132800" x="6343650" y="2914650"/>
          <p14:tracePt t="137199" x="6318250" y="2895600"/>
          <p14:tracePt t="137205" x="6305550" y="2889250"/>
          <p14:tracePt t="137216" x="6292850" y="2882900"/>
          <p14:tracePt t="137232" x="6286500" y="2882900"/>
          <p14:tracePt t="137263" x="6273800" y="2882900"/>
          <p14:tracePt t="137279" x="6254750" y="2870200"/>
          <p14:tracePt t="137289" x="6242050" y="2863850"/>
          <p14:tracePt t="137296" x="6216650" y="2863850"/>
          <p14:tracePt t="137312" x="6203950" y="2857500"/>
          <p14:tracePt t="138519" x="6184900" y="2870200"/>
          <p14:tracePt t="138528" x="6159500" y="2901950"/>
          <p14:tracePt t="138540" x="6127750" y="2971800"/>
          <p14:tracePt t="138562" x="6115050" y="3048000"/>
          <p14:tracePt t="138580" x="6115050" y="3162300"/>
          <p14:tracePt t="138596" x="6115050" y="3194050"/>
          <p14:tracePt t="138612" x="6115050" y="3276600"/>
          <p14:tracePt t="138630" x="6134100" y="3352800"/>
          <p14:tracePt t="138646" x="6172200" y="3416300"/>
          <p14:tracePt t="138662" x="6203950" y="3467100"/>
          <p14:tracePt t="138679" x="6223000" y="3492500"/>
          <p14:tracePt t="138695" x="6229350" y="3498850"/>
          <p14:tracePt t="138712" x="6235700" y="3505200"/>
          <p14:tracePt t="138745" x="6254750" y="3505200"/>
          <p14:tracePt t="138762" x="6286500" y="3492500"/>
          <p14:tracePt t="138779" x="6343650" y="3460750"/>
          <p14:tracePt t="138796" x="6413500" y="3403600"/>
          <p14:tracePt t="138812" x="6483350" y="3340100"/>
          <p14:tracePt t="138829" x="6502400" y="3314700"/>
          <p14:tracePt t="138845" x="6515100" y="3276600"/>
          <p14:tracePt t="138863" x="6521450" y="3263900"/>
          <p14:tracePt t="138883" x="6521450" y="3244850"/>
          <p14:tracePt t="138896" x="6515100" y="3213100"/>
          <p14:tracePt t="138912" x="6489700" y="3187700"/>
          <p14:tracePt t="138918" x="6477000" y="3162300"/>
          <p14:tracePt t="138928" x="6470650" y="3143250"/>
          <p14:tracePt t="138945" x="6464300" y="3117850"/>
          <p14:tracePt t="138962" x="6451600" y="3073400"/>
          <p14:tracePt t="138982" x="6419850" y="3009900"/>
          <p14:tracePt t="138996" x="6407150" y="2990850"/>
          <p14:tracePt t="139012" x="6356350" y="2933700"/>
          <p14:tracePt t="139029" x="6318250" y="2895600"/>
          <p14:tracePt t="139046" x="6292850" y="2870200"/>
          <p14:tracePt t="139063" x="6286500" y="2870200"/>
          <p14:tracePt t="139103" x="6280150" y="2870200"/>
          <p14:tracePt t="139125" x="6267450" y="2870200"/>
          <p14:tracePt t="139133" x="6248400" y="2870200"/>
          <p14:tracePt t="139146" x="6235700" y="2870200"/>
          <p14:tracePt t="139162" x="6203950" y="2876550"/>
          <p14:tracePt t="139180" x="6134100" y="2908300"/>
          <p14:tracePt t="139197" x="6083300" y="2940050"/>
          <p14:tracePt t="139212" x="6076950" y="2940050"/>
          <p14:tracePt t="139232" x="6045200" y="2965450"/>
          <p14:tracePt t="139246" x="6032500" y="2978150"/>
          <p14:tracePt t="139262" x="6026150" y="2997200"/>
          <p14:tracePt t="139279" x="6019800" y="3009900"/>
          <p14:tracePt t="139296" x="6019800" y="3022600"/>
          <p14:tracePt t="139312" x="6019800" y="3041650"/>
          <p14:tracePt t="139329" x="6019800" y="3079750"/>
          <p14:tracePt t="139345" x="6026150" y="3117850"/>
          <p14:tracePt t="139363" x="6051550" y="3162300"/>
          <p14:tracePt t="139384" x="6076950" y="3200400"/>
          <p14:tracePt t="139396" x="6083300" y="3206750"/>
          <p14:tracePt t="139412" x="6089650" y="3213100"/>
          <p14:tracePt t="139429" x="6096000" y="3213100"/>
          <p14:tracePt t="139446" x="6121400" y="3213100"/>
          <p14:tracePt t="139462" x="6159500" y="3213100"/>
          <p14:tracePt t="139482" x="6216650" y="3194050"/>
          <p14:tracePt t="139496" x="6242050" y="3168650"/>
          <p14:tracePt t="139512" x="6286500" y="3136900"/>
          <p14:tracePt t="139529" x="6318250" y="3117850"/>
          <p14:tracePt t="139545" x="6330950" y="3086100"/>
          <p14:tracePt t="139562" x="6337300" y="3067050"/>
          <p14:tracePt t="139579" x="6337300" y="3035300"/>
          <p14:tracePt t="139596" x="6337300" y="2990850"/>
          <p14:tracePt t="139612" x="6337300" y="2965450"/>
          <p14:tracePt t="139631" x="6330950" y="2933700"/>
          <p14:tracePt t="139645" x="6324600" y="2921000"/>
          <p14:tracePt t="139662" x="6318250" y="2921000"/>
          <p14:tracePt t="139679" x="6318250" y="2914650"/>
          <p14:tracePt t="139696" x="6318250" y="2908300"/>
          <p14:tracePt t="139713" x="6311900" y="2901950"/>
          <p14:tracePt t="139732" x="6299200" y="2901950"/>
          <p14:tracePt t="139745" x="6286500" y="2901950"/>
          <p14:tracePt t="139762" x="6267450" y="2901950"/>
          <p14:tracePt t="139779" x="6242050" y="2908300"/>
          <p14:tracePt t="139796" x="6210300" y="2927350"/>
          <p14:tracePt t="139812" x="6197600" y="2933700"/>
          <p14:tracePt t="139829" x="6172200" y="2946400"/>
          <p14:tracePt t="139846" x="6159500" y="2959100"/>
          <p14:tracePt t="139863" x="6153150" y="2984500"/>
          <p14:tracePt t="139883" x="6146800" y="3016250"/>
          <p14:tracePt t="139896" x="6140450" y="3041650"/>
          <p14:tracePt t="139912" x="6140450" y="3067050"/>
          <p14:tracePt t="139919" x="6140450" y="3086100"/>
          <p14:tracePt t="139929" x="6140450" y="3098800"/>
          <p14:tracePt t="139945" x="6140450" y="3130550"/>
          <p14:tracePt t="139962" x="6140450" y="3155950"/>
          <p14:tracePt t="139979" x="6153150" y="3181350"/>
          <p14:tracePt t="139995" x="6165850" y="3225800"/>
          <p14:tracePt t="140012" x="6178550" y="3238500"/>
          <p14:tracePt t="140029" x="6191250" y="3257550"/>
          <p14:tracePt t="140046" x="6197600" y="3257550"/>
          <p14:tracePt t="140062" x="6203950" y="3263900"/>
          <p14:tracePt t="140079" x="6203950" y="3270250"/>
          <p14:tracePt t="140096" x="6203950" y="3289300"/>
          <p14:tracePt t="140112" x="6203950" y="3314700"/>
          <p14:tracePt t="140132" x="6203950" y="3365500"/>
          <p14:tracePt t="140145" x="6178550" y="3435350"/>
          <p14:tracePt t="140162" x="6153150" y="3524250"/>
          <p14:tracePt t="140178" x="6127750" y="3632200"/>
          <p14:tracePt t="140196" x="6108700" y="3740150"/>
          <p14:tracePt t="140212" x="6083300" y="3873500"/>
          <p14:tracePt t="140231" x="6019800" y="4083050"/>
          <p14:tracePt t="140245" x="5988050" y="4210050"/>
          <p14:tracePt t="140262" x="5937250" y="4375150"/>
          <p14:tracePt t="140279" x="5880100" y="4565650"/>
          <p14:tracePt t="140295" x="5835650" y="4718050"/>
          <p14:tracePt t="140312" x="5810250" y="4832350"/>
          <p14:tracePt t="140329" x="5803900" y="4883150"/>
          <p14:tracePt t="140345" x="5803900" y="4908550"/>
          <p14:tracePt t="140362" x="5803900" y="4927600"/>
          <p14:tracePt t="140380" x="5835650" y="4953000"/>
          <p14:tracePt t="140396" x="5848350" y="4953000"/>
          <p14:tracePt t="140412" x="5854700" y="4959350"/>
          <p14:tracePt t="140429" x="5861050" y="4959350"/>
          <p14:tracePt t="140449" x="5873750" y="4965700"/>
          <p14:tracePt t="140462" x="5886450" y="4972050"/>
          <p14:tracePt t="140479" x="5905500" y="4978400"/>
          <p14:tracePt t="140496" x="5918200" y="4984750"/>
          <p14:tracePt t="140512" x="5924550" y="4991100"/>
          <p14:tracePt t="140529" x="5943600" y="4997450"/>
          <p14:tracePt t="140546" x="5962650" y="5010150"/>
          <p14:tracePt t="140562" x="5969000" y="5010150"/>
          <p14:tracePt t="140578" x="5981700" y="5010150"/>
          <p14:tracePt t="140596" x="6013450" y="5010150"/>
          <p14:tracePt t="140612" x="6019800" y="5010150"/>
          <p14:tracePt t="140631" x="6083300" y="4902200"/>
          <p14:tracePt t="140645" x="6146800" y="4743450"/>
          <p14:tracePt t="140662" x="6191250" y="4540250"/>
          <p14:tracePt t="140678" x="6254750" y="4279900"/>
          <p14:tracePt t="140695" x="6280150" y="4025900"/>
          <p14:tracePt t="140712" x="6280150" y="3765550"/>
          <p14:tracePt t="140732" x="6280150" y="3486150"/>
          <p14:tracePt t="140745" x="6203950" y="3194050"/>
          <p14:tracePt t="140762" x="6172200" y="2990850"/>
          <p14:tracePt t="140779" x="6159500" y="2863850"/>
          <p14:tracePt t="140796" x="6134100" y="2794000"/>
          <p14:tracePt t="140812" x="6134100" y="2774950"/>
          <p14:tracePt t="140871" x="6121400" y="2774950"/>
          <p14:tracePt t="140885" x="6102350" y="2781300"/>
          <p14:tracePt t="140895" x="6089650" y="2794000"/>
          <p14:tracePt t="140912" x="6089650" y="2800350"/>
          <p14:tracePt t="140929" x="6083300" y="2806700"/>
          <p14:tracePt t="140961" x="6083300" y="2813050"/>
          <p14:tracePt t="140966" x="6083300" y="2819400"/>
          <p14:tracePt t="140978" x="6083300" y="2838450"/>
          <p14:tracePt t="140995" x="6083300" y="2882900"/>
          <p14:tracePt t="141012" x="6096000" y="2914650"/>
          <p14:tracePt t="141029" x="6115050" y="2984500"/>
          <p14:tracePt t="141045" x="6127750" y="3009900"/>
          <p14:tracePt t="141062" x="6140450" y="3041650"/>
          <p14:tracePt t="141078" x="6146800" y="3048000"/>
          <p14:tracePt t="141095" x="6172200" y="3048000"/>
          <p14:tracePt t="141112" x="6191250" y="3048000"/>
          <p14:tracePt t="141132" x="6223000" y="3048000"/>
          <p14:tracePt t="141162" x="6235700" y="3035300"/>
          <p14:tracePt t="141179" x="6235700" y="3022600"/>
          <p14:tracePt t="141199" x="6235700" y="3003550"/>
          <p14:tracePt t="141212" x="6235700" y="2997200"/>
          <p14:tracePt t="141229" x="6235700" y="2971800"/>
          <p14:tracePt t="141246" x="6203950" y="2959100"/>
          <p14:tracePt t="141262" x="6184900" y="2959100"/>
          <p14:tracePt t="141279" x="6159500" y="2959100"/>
          <p14:tracePt t="141295" x="6108700" y="2971800"/>
          <p14:tracePt t="141312" x="6070600" y="3003550"/>
          <p14:tracePt t="141329" x="6045200" y="3054350"/>
          <p14:tracePt t="141345" x="6038850" y="3092450"/>
          <p14:tracePt t="141362" x="6026150" y="3149600"/>
          <p14:tracePt t="141381" x="6026150" y="3219450"/>
          <p14:tracePt t="141396" x="6038850" y="3244850"/>
          <p14:tracePt t="141412" x="6051550" y="3251200"/>
          <p14:tracePt t="141428" x="6064250" y="3263900"/>
          <p14:tracePt t="141448" x="6076950" y="3263900"/>
          <p14:tracePt t="141462" x="6089650" y="3257550"/>
          <p14:tracePt t="141481" x="6115050" y="3238500"/>
          <p14:tracePt t="141496" x="6127750" y="3219450"/>
          <p14:tracePt t="141512" x="6140450" y="3187700"/>
          <p14:tracePt t="141529" x="6140450" y="3149600"/>
          <p14:tracePt t="141545" x="6140450" y="3117850"/>
          <p14:tracePt t="141562" x="6140450" y="3073400"/>
          <p14:tracePt t="141579" x="6115050" y="3016250"/>
          <p14:tracePt t="141596" x="6057900" y="2927350"/>
          <p14:tracePt t="141612" x="6026150" y="2895600"/>
          <p14:tracePt t="141633" x="5880100" y="2825750"/>
          <p14:tracePt t="141645" x="5753100" y="2806700"/>
          <p14:tracePt t="141662" x="5632450" y="2800350"/>
          <p14:tracePt t="141679" x="5499100" y="2800350"/>
          <p14:tracePt t="141695" x="5359400" y="2806700"/>
          <p14:tracePt t="141712" x="5245100" y="2832100"/>
          <p14:tracePt t="141732" x="5162550" y="2863850"/>
          <p14:tracePt t="141746" x="5149850" y="2876550"/>
          <p14:tracePt t="141762" x="5118100" y="2895600"/>
          <p14:tracePt t="141778" x="5099050" y="2901950"/>
          <p14:tracePt t="141796" x="5080000" y="2921000"/>
          <p14:tracePt t="141812" x="5060950" y="2940050"/>
          <p14:tracePt t="141829" x="5041900" y="2946400"/>
          <p14:tracePt t="141846" x="5016500" y="2959100"/>
          <p14:tracePt t="141862" x="4997450" y="2965450"/>
          <p14:tracePt t="141882" x="4940300" y="2978150"/>
          <p14:tracePt t="141896" x="4832350" y="2990850"/>
          <p14:tracePt t="141912" x="4673600" y="3009900"/>
          <p14:tracePt t="141918" x="4540250" y="3016250"/>
          <p14:tracePt t="141930" x="4381500" y="3028950"/>
          <p14:tracePt t="141945" x="4083050" y="3035300"/>
          <p14:tracePt t="141962" x="3752850" y="3035300"/>
          <p14:tracePt t="141978" x="3460750" y="3035300"/>
          <p14:tracePt t="141996" x="3092450" y="3009900"/>
          <p14:tracePt t="142012" x="2876550" y="3003550"/>
          <p14:tracePt t="142029" x="2673350" y="2965450"/>
          <p14:tracePt t="142046" x="2540000" y="2946400"/>
          <p14:tracePt t="142062" x="2457450" y="2933700"/>
          <p14:tracePt t="142079" x="2400300" y="2914650"/>
          <p14:tracePt t="142095" x="2368550" y="2908300"/>
          <p14:tracePt t="142112" x="2355850" y="2895600"/>
          <p14:tracePt t="142133" x="2343150" y="2882900"/>
          <p14:tracePt t="142162" x="2336800" y="2876550"/>
          <p14:tracePt t="142179" x="2324100" y="2870200"/>
          <p14:tracePt t="142199" x="2279650" y="2870200"/>
          <p14:tracePt t="142212" x="2247900" y="2870200"/>
          <p14:tracePt t="142228" x="2133600" y="2832100"/>
          <p14:tracePt t="142245" x="2057400" y="2806700"/>
          <p14:tracePt t="142262" x="1974850" y="2787650"/>
          <p14:tracePt t="142278" x="1905000" y="2749550"/>
          <p14:tracePt t="142295" x="1854200" y="2724150"/>
          <p14:tracePt t="142312" x="1822450" y="2698750"/>
          <p14:tracePt t="142329" x="1803400" y="2686050"/>
          <p14:tracePt t="142345" x="1790700" y="2667000"/>
          <p14:tracePt t="142362" x="1784350" y="2660650"/>
          <p14:tracePt t="142869" x="1778000" y="2660650"/>
          <p14:tracePt t="142901" x="1771650" y="2660650"/>
          <p14:tracePt t="144309" x="1746250" y="2660650"/>
          <p14:tracePt t="144318" x="1695450" y="2686050"/>
          <p14:tracePt t="144328" x="1644650" y="2705100"/>
          <p14:tracePt t="144345" x="1549400" y="2749550"/>
          <p14:tracePt t="144362" x="1473200" y="2781300"/>
          <p14:tracePt t="144380" x="1397000" y="2819400"/>
          <p14:tracePt t="144395" x="1365250" y="2838450"/>
          <p14:tracePt t="144412" x="1276350" y="2889250"/>
          <p14:tracePt t="144429" x="1231900" y="2901950"/>
          <p14:tracePt t="144445" x="1162050" y="2933700"/>
          <p14:tracePt t="144462" x="1098550" y="2971800"/>
          <p14:tracePt t="144480" x="1035050" y="2997200"/>
          <p14:tracePt t="144495" x="990600" y="3028950"/>
          <p14:tracePt t="144512" x="965200" y="3041650"/>
          <p14:tracePt t="144528" x="939800" y="3060700"/>
          <p14:tracePt t="144545" x="914400" y="3073400"/>
          <p14:tracePt t="144562" x="882650" y="3079750"/>
          <p14:tracePt t="144578" x="869950" y="3079750"/>
          <p14:tracePt t="144595" x="850900" y="3086100"/>
          <p14:tracePt t="144612" x="844550" y="3086100"/>
          <p14:tracePt t="144630" x="812800" y="3092450"/>
          <p14:tracePt t="144645" x="800100" y="3092450"/>
          <p14:tracePt t="144662" x="793750" y="3092450"/>
          <p14:tracePt t="144678" x="787400" y="3092450"/>
          <p14:tracePt t="144695" x="774700" y="3092450"/>
          <p14:tracePt t="144711" x="749300" y="3092450"/>
          <p14:tracePt t="144730" x="723900" y="3092450"/>
          <p14:tracePt t="144745" x="692150" y="3092450"/>
          <p14:tracePt t="144779" x="685800" y="3092450"/>
          <p14:tracePt t="144796" x="666750" y="3092450"/>
          <p14:tracePt t="144812" x="647700" y="3092450"/>
          <p14:tracePt t="144828" x="628650" y="3092450"/>
          <p14:tracePt t="144845" x="615950" y="3092450"/>
          <p14:tracePt t="144862" x="609600" y="3098800"/>
          <p14:tracePt t="145095" x="615950" y="3098800"/>
          <p14:tracePt t="145105" x="628650" y="3105150"/>
          <p14:tracePt t="145112" x="635000" y="3105150"/>
          <p14:tracePt t="145132" x="666750" y="3117850"/>
          <p14:tracePt t="145145" x="698500" y="3117850"/>
          <p14:tracePt t="145162" x="723900" y="3130550"/>
          <p14:tracePt t="145179" x="768350" y="3143250"/>
          <p14:tracePt t="145199" x="800100" y="3155950"/>
          <p14:tracePt t="145212" x="812800" y="3155950"/>
          <p14:tracePt t="145230" x="844550" y="3155950"/>
          <p14:tracePt t="145245" x="857250" y="3155950"/>
          <p14:tracePt t="145262" x="876300" y="3155950"/>
          <p14:tracePt t="145278" x="901700" y="3155950"/>
          <p14:tracePt t="145295" x="933450" y="3155950"/>
          <p14:tracePt t="145311" x="971550" y="3155950"/>
          <p14:tracePt t="145328" x="1022350" y="3155950"/>
          <p14:tracePt t="145345" x="1085850" y="3155950"/>
          <p14:tracePt t="145361" x="1130300" y="3155950"/>
          <p14:tracePt t="145380" x="1193800" y="3155950"/>
          <p14:tracePt t="145395" x="1200150" y="3155950"/>
          <p14:tracePt t="145412" x="1225550" y="3155950"/>
          <p14:tracePt t="145414" x="1244600" y="3155950"/>
          <p14:tracePt t="145428" x="1276350" y="3155950"/>
          <p14:tracePt t="145445" x="1314450" y="3155950"/>
          <p14:tracePt t="145461" x="1339850" y="3155950"/>
          <p14:tracePt t="145480" x="1365250" y="3155950"/>
          <p14:tracePt t="145495" x="1384300" y="3149600"/>
          <p14:tracePt t="145512" x="1403350" y="3149600"/>
          <p14:tracePt t="145529" x="1428750" y="3136900"/>
          <p14:tracePt t="145545" x="1447800" y="3130550"/>
          <p14:tracePt t="145562" x="1473200" y="3130550"/>
          <p14:tracePt t="145578" x="1492250" y="3130550"/>
          <p14:tracePt t="145595" x="1517650" y="3124200"/>
          <p14:tracePt t="145612" x="1536700" y="3124200"/>
          <p14:tracePt t="145630" x="1555750" y="3117850"/>
          <p14:tracePt t="145644" x="1581150" y="3117850"/>
          <p14:tracePt t="145661" x="1600200" y="3117850"/>
          <p14:tracePt t="145678" x="1625600" y="3117850"/>
          <p14:tracePt t="145695" x="1638300" y="3117850"/>
          <p14:tracePt t="145712" x="1644650" y="3117850"/>
          <p14:tracePt t="145728" x="1651000" y="3117850"/>
          <p14:tracePt t="145929" x="1651000" y="3111500"/>
          <p14:tracePt t="146223" x="1657350" y="3111500"/>
          <p14:tracePt t="146237" x="1663700" y="3111500"/>
          <p14:tracePt t="146246" x="1670050" y="3111500"/>
          <p14:tracePt t="146256" x="1676400" y="3111500"/>
          <p14:tracePt t="146261" x="1689100" y="3111500"/>
          <p14:tracePt t="146278" x="1714500" y="3130550"/>
          <p14:tracePt t="146295" x="1752600" y="3149600"/>
          <p14:tracePt t="146311" x="1765300" y="3162300"/>
          <p14:tracePt t="146328" x="1778000" y="3162300"/>
          <p14:tracePt t="146452" x="1790700" y="3155950"/>
          <p14:tracePt t="146464" x="1797050" y="3143250"/>
          <p14:tracePt t="146481" x="1803400" y="3111500"/>
          <p14:tracePt t="146495" x="1816100" y="3054350"/>
          <p14:tracePt t="146511" x="1822450" y="3016250"/>
          <p14:tracePt t="146528" x="1822450" y="2990850"/>
          <p14:tracePt t="146544" x="1822450" y="2959100"/>
          <p14:tracePt t="146561" x="1816100" y="2940050"/>
          <p14:tracePt t="146578" x="1797050" y="2908300"/>
          <p14:tracePt t="146595" x="1778000" y="2889250"/>
          <p14:tracePt t="146612" x="1720850" y="2851150"/>
          <p14:tracePt t="146630" x="1676400" y="2832100"/>
          <p14:tracePt t="146645" x="1606550" y="2813050"/>
          <p14:tracePt t="146661" x="1517650" y="2787650"/>
          <p14:tracePt t="146678" x="1441450" y="2774950"/>
          <p14:tracePt t="146694" x="1384300" y="2768600"/>
          <p14:tracePt t="146711" x="1314450" y="2768600"/>
          <p14:tracePt t="146728" x="1244600" y="2768600"/>
          <p14:tracePt t="146745" x="1181100" y="2768600"/>
          <p14:tracePt t="146762" x="1098550" y="2768600"/>
          <p14:tracePt t="146778" x="1016000" y="2768600"/>
          <p14:tracePt t="146795" x="927100" y="2768600"/>
          <p14:tracePt t="146812" x="838200" y="2768600"/>
          <p14:tracePt t="146828" x="793750" y="2768600"/>
          <p14:tracePt t="146845" x="768350" y="2768600"/>
          <p14:tracePt t="146862" x="749300" y="2768600"/>
          <p14:tracePt t="146882" x="736600" y="2781300"/>
          <p14:tracePt t="146895" x="730250" y="2787650"/>
          <p14:tracePt t="146911" x="717550" y="2800350"/>
          <p14:tracePt t="146928" x="717550" y="2819400"/>
          <p14:tracePt t="146945" x="692150" y="2857500"/>
          <p14:tracePt t="146962" x="673100" y="2901950"/>
          <p14:tracePt t="146982" x="641350" y="2984500"/>
          <p14:tracePt t="146995" x="641350" y="3016250"/>
          <p14:tracePt t="147012" x="641350" y="3073400"/>
          <p14:tracePt t="147028" x="641350" y="3105150"/>
          <p14:tracePt t="147045" x="654050" y="3136900"/>
          <p14:tracePt t="147062" x="704850" y="3187700"/>
          <p14:tracePt t="147078" x="793750" y="3219450"/>
          <p14:tracePt t="147095" x="939800" y="3232150"/>
          <p14:tracePt t="147112" x="1143000" y="3232150"/>
          <p14:tracePt t="147131" x="1371600" y="3232150"/>
          <p14:tracePt t="147145" x="1555750" y="3232150"/>
          <p14:tracePt t="147161" x="1676400" y="3232150"/>
          <p14:tracePt t="147178" x="1727200" y="3206750"/>
          <p14:tracePt t="147195" x="1746250" y="3200400"/>
          <p14:tracePt t="147228" x="1746250" y="3194050"/>
          <p14:tracePt t="147350" x="1746250" y="3187700"/>
          <p14:tracePt t="147357" x="1727200" y="3187700"/>
          <p14:tracePt t="147366" x="1676400" y="3187700"/>
          <p14:tracePt t="147380" x="1536700" y="3213100"/>
          <p14:tracePt t="147394" x="1460500" y="3232150"/>
          <p14:tracePt t="147412" x="1219200" y="3302000"/>
          <p14:tracePt t="147428" x="1073150" y="3346450"/>
          <p14:tracePt t="147445" x="965200" y="3378200"/>
          <p14:tracePt t="147462" x="952500" y="3384550"/>
          <p14:tracePt t="147481" x="946150" y="3384550"/>
          <p14:tracePt t="147541" x="939800" y="3384550"/>
          <p14:tracePt t="147557" x="933450" y="3384550"/>
          <p14:tracePt t="147572" x="920750" y="3384550"/>
          <p14:tracePt t="147583" x="914400" y="3384550"/>
          <p14:tracePt t="147589" x="901700" y="3384550"/>
          <p14:tracePt t="147599" x="895350" y="3397250"/>
          <p14:tracePt t="147612" x="863600" y="3397250"/>
          <p14:tracePt t="147630" x="831850" y="3422650"/>
          <p14:tracePt t="147646" x="787400" y="3435350"/>
          <p14:tracePt t="147664" x="730250" y="3454400"/>
          <p14:tracePt t="147678" x="679450" y="3460750"/>
          <p14:tracePt t="147698" x="647700" y="3460750"/>
          <p14:tracePt t="147711" x="628650" y="3460750"/>
          <p14:tracePt t="147730" x="609600" y="3454400"/>
          <p14:tracePt t="147871" x="622300" y="3454400"/>
          <p14:tracePt t="147885" x="647700" y="3454400"/>
          <p14:tracePt t="147895" x="673100" y="3454400"/>
          <p14:tracePt t="147911" x="742950" y="3454400"/>
          <p14:tracePt t="147928" x="863600" y="3454400"/>
          <p14:tracePt t="147946" x="1003300" y="3454400"/>
          <p14:tracePt t="147962" x="1143000" y="3454400"/>
          <p14:tracePt t="147981" x="1314450" y="3448050"/>
          <p14:tracePt t="147995" x="1365250" y="3441700"/>
          <p14:tracePt t="148012" x="1466850" y="3397250"/>
          <p14:tracePt t="148029" x="1492250" y="3378200"/>
          <p14:tracePt t="148045" x="1492250" y="3346450"/>
          <p14:tracePt t="148062" x="1492250" y="3321050"/>
          <p14:tracePt t="148078" x="1492250" y="3282950"/>
          <p14:tracePt t="148095" x="1447800" y="3238500"/>
          <p14:tracePt t="148111" x="1397000" y="3187700"/>
          <p14:tracePt t="148131" x="1327150" y="3149600"/>
          <p14:tracePt t="148144" x="1238250" y="3124200"/>
          <p14:tracePt t="148161" x="1174750" y="3117850"/>
          <p14:tracePt t="148178" x="1123950" y="3117850"/>
          <p14:tracePt t="148194" x="1041400" y="3117850"/>
          <p14:tracePt t="148212" x="984250" y="3117850"/>
          <p14:tracePt t="148228" x="971550" y="3124200"/>
          <p14:tracePt t="148245" x="965200" y="3130550"/>
          <p14:tracePt t="148695" x="958850" y="3136900"/>
          <p14:tracePt t="148727" x="958850" y="3143250"/>
          <p14:tracePt t="148733" x="958850" y="3155950"/>
          <p14:tracePt t="148744" x="958850" y="3162300"/>
          <p14:tracePt t="148761" x="958850" y="3187700"/>
          <p14:tracePt t="148778" x="958850" y="3219450"/>
          <p14:tracePt t="148794" x="971550" y="3232150"/>
          <p14:tracePt t="148811" x="984250" y="3257550"/>
          <p14:tracePt t="148828" x="996950" y="3276600"/>
          <p14:tracePt t="148845" x="1009650" y="3314700"/>
          <p14:tracePt t="148862" x="1009650" y="3321050"/>
          <p14:tracePt t="148880" x="1016000" y="3346450"/>
          <p14:tracePt t="148895" x="1022350" y="3365500"/>
          <p14:tracePt t="148911" x="1022350" y="3390900"/>
          <p14:tracePt t="148928" x="1022350" y="3397250"/>
          <p14:tracePt t="148945" x="1028700" y="3416300"/>
          <p14:tracePt t="148961" x="1028700" y="3422650"/>
          <p14:tracePt t="148978" x="1028700" y="3435350"/>
          <p14:tracePt t="149095" x="1035050" y="3441700"/>
          <p14:tracePt t="149263" x="1028700" y="3441700"/>
          <p14:tracePt t="149272" x="996950" y="3441700"/>
          <p14:tracePt t="149280" x="946150" y="3441700"/>
          <p14:tracePt t="149294" x="850900" y="3441700"/>
          <p14:tracePt t="149311" x="742950" y="3441700"/>
          <p14:tracePt t="149328" x="641350" y="3441700"/>
          <p14:tracePt t="149345" x="596900" y="3435350"/>
          <p14:tracePt t="149362" x="577850" y="3435350"/>
          <p14:tracePt t="149539" x="571500" y="3435350"/>
          <p14:tracePt t="149558" x="577850" y="3441700"/>
          <p14:tracePt t="149572" x="577850" y="3448050"/>
          <p14:tracePt t="149583" x="584200" y="3454400"/>
          <p14:tracePt t="149589" x="584200" y="3460750"/>
          <p14:tracePt t="149599" x="596900" y="3473450"/>
          <p14:tracePt t="149611" x="603250" y="3473450"/>
          <p14:tracePt t="149628" x="609600" y="3479800"/>
          <p14:tracePt t="149644" x="622300" y="3498850"/>
          <p14:tracePt t="149661" x="635000" y="3511550"/>
          <p14:tracePt t="149678" x="647700" y="3524250"/>
          <p14:tracePt t="149695" x="673100" y="3536950"/>
          <p14:tracePt t="149711" x="704850" y="3543300"/>
          <p14:tracePt t="149730" x="730250" y="3543300"/>
          <p14:tracePt t="149744" x="774700" y="3543300"/>
          <p14:tracePt t="149762" x="819150" y="3543300"/>
          <p14:tracePt t="149778" x="857250" y="3549650"/>
          <p14:tracePt t="149795" x="908050" y="3562350"/>
          <p14:tracePt t="149812" x="946150" y="3562350"/>
          <p14:tracePt t="149829" x="971550" y="3562350"/>
          <p14:tracePt t="149845" x="996950" y="3562350"/>
          <p14:tracePt t="149861" x="1035050" y="3562350"/>
          <p14:tracePt t="149882" x="1066800" y="3562350"/>
          <p14:tracePt t="149895" x="1111250" y="3562350"/>
          <p14:tracePt t="149911" x="1162050" y="3562350"/>
          <p14:tracePt t="149928" x="1225550" y="3562350"/>
          <p14:tracePt t="149945" x="1289050" y="3556000"/>
          <p14:tracePt t="149962" x="1346200" y="3543300"/>
          <p14:tracePt t="149982" x="1403350" y="3536950"/>
          <p14:tracePt t="149994" x="1403350" y="3530600"/>
          <p14:tracePt t="150011" x="1409700" y="3530600"/>
          <p14:tracePt t="150047" x="1416050" y="3530600"/>
          <p14:tracePt t="150075" x="1416050" y="3524250"/>
          <p14:tracePt t="150088" x="1416050" y="3517900"/>
          <p14:tracePt t="150111" x="1416050" y="3505200"/>
          <p14:tracePt t="150143" x="1416050" y="3498850"/>
          <p14:tracePt t="150167" x="1416050" y="3486150"/>
          <p14:tracePt t="150183" x="1416050" y="3479800"/>
          <p14:tracePt t="150199" x="1416050" y="3473450"/>
          <p14:tracePt t="150208" x="1416050" y="3467100"/>
          <p14:tracePt t="150223" x="1416050" y="3460750"/>
          <p14:tracePt t="150230" x="1416050" y="3448050"/>
          <p14:tracePt t="150244" x="1416050" y="3429000"/>
          <p14:tracePt t="150261" x="1416050" y="3416300"/>
          <p14:tracePt t="150278" x="1409700" y="3384550"/>
          <p14:tracePt t="150294" x="1409700" y="3371850"/>
          <p14:tracePt t="150311" x="1397000" y="3352800"/>
          <p14:tracePt t="150328" x="1384300" y="3327400"/>
          <p14:tracePt t="150344" x="1371600" y="3314700"/>
          <p14:tracePt t="150361" x="1346200" y="3289300"/>
          <p14:tracePt t="150381" x="1295400" y="3263900"/>
          <p14:tracePt t="150394" x="1289050" y="3257550"/>
          <p14:tracePt t="150412" x="1231900" y="3244850"/>
          <p14:tracePt t="150428" x="1206500" y="3244850"/>
          <p14:tracePt t="150445" x="1143000" y="3238500"/>
          <p14:tracePt t="150461" x="1117600" y="3238500"/>
          <p14:tracePt t="150480" x="1092200" y="3238500"/>
          <p14:tracePt t="150495" x="1073150" y="3244850"/>
          <p14:tracePt t="150512" x="1054100" y="3251200"/>
          <p14:tracePt t="150528" x="1041400" y="3263900"/>
          <p14:tracePt t="150545" x="1028700" y="3276600"/>
          <p14:tracePt t="150561" x="1009650" y="3289300"/>
          <p14:tracePt t="150578" x="1009650" y="3302000"/>
          <p14:tracePt t="150594" x="1003300" y="3327400"/>
          <p14:tracePt t="150611" x="1003300" y="3340100"/>
          <p14:tracePt t="150628" x="1003300" y="3352800"/>
          <p14:tracePt t="150645" x="1016000" y="3365500"/>
          <p14:tracePt t="150663" x="1022350" y="3371850"/>
          <p14:tracePt t="150679" x="1028700" y="3371850"/>
          <p14:tracePt t="150697" x="1047750" y="3371850"/>
          <p14:tracePt t="150711" x="1073150" y="3371850"/>
          <p14:tracePt t="150730" x="1098550" y="3365500"/>
          <p14:tracePt t="150744" x="1123950" y="3346450"/>
          <p14:tracePt t="150761" x="1143000" y="3321050"/>
          <p14:tracePt t="150778" x="1162050" y="3308350"/>
          <p14:tracePt t="150794" x="1174750" y="3302000"/>
          <p14:tracePt t="150813" x="1193800" y="3295650"/>
          <p14:tracePt t="150828" x="1200150" y="3295650"/>
          <p14:tracePt t="150845" x="1231900" y="3289300"/>
          <p14:tracePt t="150861" x="1263650" y="3289300"/>
          <p14:tracePt t="150878" x="1276350" y="3289300"/>
          <p14:tracePt t="150895" x="1289050" y="3295650"/>
          <p14:tracePt t="150911" x="1301750" y="3327400"/>
          <p14:tracePt t="150927" x="1314450" y="3352800"/>
          <p14:tracePt t="150944" x="1320800" y="3390900"/>
          <p14:tracePt t="150961" x="1320800" y="3435350"/>
          <p14:tracePt t="150978" x="1320800" y="3467100"/>
          <p14:tracePt t="150995" x="1276350" y="3536950"/>
          <p14:tracePt t="151012" x="1219200" y="3594100"/>
          <p14:tracePt t="151029" x="1117600" y="3657600"/>
          <p14:tracePt t="151045" x="1060450" y="3683000"/>
          <p14:tracePt t="151061" x="1016000" y="3708400"/>
          <p14:tracePt t="151078" x="1009650" y="3708400"/>
          <p14:tracePt t="151167" x="1022350" y="3708400"/>
          <p14:tracePt t="151174" x="1035050" y="3702050"/>
          <p14:tracePt t="151182" x="1047750" y="3695700"/>
          <p14:tracePt t="151194" x="1060450" y="3676650"/>
          <p14:tracePt t="151211" x="1085850" y="3651250"/>
          <p14:tracePt t="151228" x="1098550" y="3625850"/>
          <p14:tracePt t="151245" x="1104900" y="3587750"/>
          <p14:tracePt t="151261" x="1104900" y="3581400"/>
          <p14:tracePt t="151278" x="1098550" y="3556000"/>
          <p14:tracePt t="151295" x="1085850" y="3543300"/>
          <p14:tracePt t="151312" x="1041400" y="3536950"/>
          <p14:tracePt t="151328" x="946150" y="3536950"/>
          <p14:tracePt t="151344" x="838200" y="3536950"/>
          <p14:tracePt t="151361" x="723900" y="3536950"/>
          <p14:tracePt t="151380" x="622300" y="3536950"/>
          <p14:tracePt t="151394" x="571500" y="3536950"/>
          <p14:tracePt t="151411" x="546100" y="3536950"/>
          <p14:tracePt t="151414" x="539750" y="3536950"/>
          <p14:tracePt t="151437" x="533400" y="3543300"/>
          <p14:tracePt t="151445" x="527050" y="3549650"/>
          <p14:tracePt t="151461" x="514350" y="3594100"/>
          <p14:tracePt t="151477" x="508000" y="3676650"/>
          <p14:tracePt t="151495" x="495300" y="3740150"/>
          <p14:tracePt t="151511" x="495300" y="3797300"/>
          <p14:tracePt t="151528" x="501650" y="3854450"/>
          <p14:tracePt t="151545" x="546100" y="3924300"/>
          <p14:tracePt t="151561" x="647700" y="3981450"/>
          <p14:tracePt t="151578" x="793750" y="4013200"/>
          <p14:tracePt t="151594" x="971550" y="4013200"/>
          <p14:tracePt t="151611" x="1149350" y="4013200"/>
          <p14:tracePt t="151630" x="1352550" y="4006850"/>
          <p14:tracePt t="151645" x="1416050" y="3981450"/>
          <p14:tracePt t="151662" x="1435100" y="3968750"/>
          <p14:tracePt t="151678" x="1441450" y="3949700"/>
          <p14:tracePt t="151694" x="1441450" y="3917950"/>
          <p14:tracePt t="151711" x="1441450" y="3867150"/>
          <p14:tracePt t="151730" x="1441450" y="3803650"/>
          <p14:tracePt t="151745" x="1441450" y="3752850"/>
          <p14:tracePt t="151761" x="1390650" y="3676650"/>
          <p14:tracePt t="151778" x="1352550" y="3613150"/>
          <p14:tracePt t="151794" x="1295400" y="3575050"/>
          <p14:tracePt t="151812" x="1244600" y="3536950"/>
          <p14:tracePt t="151828" x="1200150" y="3524250"/>
          <p14:tracePt t="151845" x="1117600" y="3505200"/>
          <p14:tracePt t="151861" x="1073150" y="3505200"/>
          <p14:tracePt t="151878" x="1028700" y="3505200"/>
          <p14:tracePt t="151894" x="984250" y="3505200"/>
          <p14:tracePt t="151911" x="946150" y="3517900"/>
          <p14:tracePt t="151928" x="908050" y="3536950"/>
          <p14:tracePt t="151944" x="889000" y="3543300"/>
          <p14:tracePt t="151961" x="882650" y="3556000"/>
          <p14:tracePt t="152591" x="876300" y="3562350"/>
          <p14:tracePt t="152602" x="876300" y="3568700"/>
          <p14:tracePt t="152611" x="876300" y="3594100"/>
          <p14:tracePt t="152628" x="965200" y="3638550"/>
          <p14:tracePt t="152644" x="1301750" y="3778250"/>
          <p14:tracePt t="152661" x="1733550" y="3975100"/>
          <p14:tracePt t="152679" x="2292350" y="4191000"/>
          <p14:tracePt t="152698" x="2908300" y="4470400"/>
          <p14:tracePt t="152711" x="3619500" y="4730750"/>
          <p14:tracePt t="152730" x="4324350" y="4946650"/>
          <p14:tracePt t="152744" x="4959350" y="5130800"/>
          <p14:tracePt t="152761" x="5384800" y="5219700"/>
          <p14:tracePt t="152778" x="5575300" y="5245100"/>
          <p14:tracePt t="152794" x="5651500" y="5251450"/>
          <p14:tracePt t="152811" x="5664200" y="5257800"/>
          <p14:tracePt t="152854" x="5657850" y="5257800"/>
          <p14:tracePt t="152869" x="5651500" y="5257800"/>
          <p14:tracePt t="152877" x="5651500" y="5264150"/>
          <p14:tracePt t="153047" x="5657850" y="5264150"/>
          <p14:tracePt t="153057" x="5670550" y="5264150"/>
          <p14:tracePt t="153063" x="5676900" y="5264150"/>
          <p14:tracePt t="153077" x="5715000" y="5276850"/>
          <p14:tracePt t="153094" x="5772150" y="5276850"/>
          <p14:tracePt t="153111" x="5835650" y="5276850"/>
          <p14:tracePt t="153127" x="5911850" y="5276850"/>
          <p14:tracePt t="153145" x="5949950" y="5276850"/>
          <p14:tracePt t="153161" x="5981700" y="5276850"/>
          <p14:tracePt t="153178" x="6000750" y="5270500"/>
          <p14:tracePt t="153261" x="6007100" y="5270500"/>
          <p14:tracePt t="153277" x="6007100" y="5264150"/>
          <p14:tracePt t="153293" x="6007100" y="5257800"/>
          <p14:tracePt t="153365" x="6013450" y="5251450"/>
          <p14:tracePt t="153373" x="6026150" y="5251450"/>
          <p14:tracePt t="153382" x="6038850" y="5251450"/>
          <p14:tracePt t="153405" x="6045200" y="5251450"/>
          <p14:tracePt t="153421" x="6045200" y="5245100"/>
          <p14:tracePt t="153585" x="6045200" y="5238750"/>
          <p14:tracePt t="153615" x="6038850" y="5238750"/>
          <p14:tracePt t="153624" x="6032500" y="5238750"/>
          <p14:tracePt t="153639" x="6013450" y="5238750"/>
          <p14:tracePt t="153646" x="6007100" y="5238750"/>
          <p14:tracePt t="153661" x="5975350" y="5245100"/>
          <p14:tracePt t="153677" x="5943600" y="5251450"/>
          <p14:tracePt t="153694" x="5892800" y="5257800"/>
          <p14:tracePt t="153711" x="5848350" y="5270500"/>
          <p14:tracePt t="153728" x="5797550" y="5270500"/>
          <p14:tracePt t="153744" x="5746750" y="5270500"/>
          <p14:tracePt t="153761" x="5683250" y="5270500"/>
          <p14:tracePt t="153778" x="5613400" y="5270500"/>
          <p14:tracePt t="153794" x="5537200" y="5276850"/>
          <p14:tracePt t="153811" x="5467350" y="5276850"/>
          <p14:tracePt t="153828" x="5397500" y="5276850"/>
          <p14:tracePt t="153844" x="5295900" y="5276850"/>
          <p14:tracePt t="153861" x="5207000" y="5276850"/>
          <p14:tracePt t="153877" x="5118100" y="5276850"/>
          <p14:tracePt t="153894" x="5016500" y="5276850"/>
          <p14:tracePt t="153911" x="4889500" y="5276850"/>
          <p14:tracePt t="153928" x="4749800" y="5276850"/>
          <p14:tracePt t="153944" x="4616450" y="5276850"/>
          <p14:tracePt t="153961" x="4495800" y="5276850"/>
          <p14:tracePt t="153980" x="4394200" y="5257800"/>
          <p14:tracePt t="153994" x="4330700" y="5251450"/>
          <p14:tracePt t="154011" x="4292600" y="5245100"/>
          <p14:tracePt t="154027" x="4279900" y="5245100"/>
          <p14:tracePt t="154044" x="4273550" y="5245100"/>
          <p14:tracePt t="154078" x="4260850" y="5238750"/>
          <p14:tracePt t="154178" x="4254500" y="5238750"/>
          <p14:tracePt t="154183" x="4248150" y="5238750"/>
          <p14:tracePt t="154194" x="4241800" y="5232400"/>
          <p14:tracePt t="154212" x="4203700" y="5226050"/>
          <p14:tracePt t="154231" x="4184650" y="5207000"/>
          <p14:tracePt t="154244" x="4159250" y="5200650"/>
          <p14:tracePt t="154261" x="4146550" y="5194300"/>
          <p14:tracePt t="154278" x="4140200" y="5187950"/>
          <p14:tracePt t="154407" x="4159250" y="5187950"/>
          <p14:tracePt t="154419" x="4178300" y="5187950"/>
          <p14:tracePt t="154430" x="4210050" y="5187950"/>
          <p14:tracePt t="154445" x="4260850" y="5187950"/>
          <p14:tracePt t="154461" x="4311650" y="5187950"/>
          <p14:tracePt t="154480" x="4381500" y="5187950"/>
          <p14:tracePt t="154494" x="4457700" y="5187950"/>
          <p14:tracePt t="154510" x="4533900" y="5187950"/>
          <p14:tracePt t="154527" x="4597400" y="5187950"/>
          <p14:tracePt t="154544" x="4673600" y="5187950"/>
          <p14:tracePt t="154561" x="4756150" y="5187950"/>
          <p14:tracePt t="154578" x="4851400" y="5181600"/>
          <p14:tracePt t="154594" x="4972050" y="5175250"/>
          <p14:tracePt t="154612" x="5105400" y="5156200"/>
          <p14:tracePt t="154628" x="5219700" y="5143500"/>
          <p14:tracePt t="154644" x="5397500" y="5124450"/>
          <p14:tracePt t="154660" x="5511800" y="5124450"/>
          <p14:tracePt t="154677" x="5613400" y="5124450"/>
          <p14:tracePt t="154694" x="5708650" y="5124450"/>
          <p14:tracePt t="154711" x="5765800" y="5124450"/>
          <p14:tracePt t="154729" x="5829300" y="5124450"/>
          <p14:tracePt t="154744" x="5880100" y="5124450"/>
          <p14:tracePt t="154761" x="5911850" y="5124450"/>
          <p14:tracePt t="154777" x="5930900" y="5124450"/>
          <p14:tracePt t="154794" x="5956300" y="5124450"/>
          <p14:tracePt t="154811" x="5975350" y="5124450"/>
          <p14:tracePt t="154828" x="6026150" y="5124450"/>
          <p14:tracePt t="154844" x="6045200" y="5124450"/>
          <p14:tracePt t="154862" x="6089650" y="5124450"/>
          <p14:tracePt t="154877" x="6108700" y="5118100"/>
          <p14:tracePt t="154894" x="6115050" y="5118100"/>
          <p14:tracePt t="154910" x="6127750" y="5118100"/>
          <p14:tracePt t="154927" x="6134100" y="5118100"/>
          <p14:tracePt t="154944" x="6146800" y="5118100"/>
          <p14:tracePt t="155318" x="6140450" y="5118100"/>
          <p14:tracePt t="155325" x="6134100" y="5111750"/>
          <p14:tracePt t="155334" x="6127750" y="5099050"/>
          <p14:tracePt t="155344" x="6121400" y="5073650"/>
          <p14:tracePt t="155361" x="6102350" y="4984750"/>
          <p14:tracePt t="155377" x="6096000" y="4883150"/>
          <p14:tracePt t="155394" x="6096000" y="4756150"/>
          <p14:tracePt t="155411" x="6096000" y="4641850"/>
          <p14:tracePt t="155413" x="6096000" y="4578350"/>
          <p14:tracePt t="155427" x="6096000" y="4508500"/>
          <p14:tracePt t="155444" x="6096000" y="4298950"/>
          <p14:tracePt t="155460" x="6096000" y="4140200"/>
          <p14:tracePt t="155477" x="6096000" y="3994150"/>
          <p14:tracePt t="155494" x="6096000" y="3835400"/>
          <p14:tracePt t="155511" x="6096000" y="3695700"/>
          <p14:tracePt t="155527" x="6102350" y="3556000"/>
          <p14:tracePt t="155544" x="6115050" y="3448050"/>
          <p14:tracePt t="155560" x="6146800" y="3359150"/>
          <p14:tracePt t="155577" x="6146800" y="3276600"/>
          <p14:tracePt t="155594" x="6159500" y="3232150"/>
          <p14:tracePt t="155610" x="6165850" y="3219450"/>
          <p14:tracePt t="155727" x="6165850" y="3213100"/>
          <p14:tracePt t="155735" x="6159500" y="3213100"/>
          <p14:tracePt t="155821" x="6153150" y="3213100"/>
          <p14:tracePt t="155837" x="6153150" y="3200400"/>
          <p14:tracePt t="155856" x="6153150" y="3194050"/>
          <p14:tracePt t="155862" x="6153150" y="3187700"/>
          <p14:tracePt t="155869" x="6153150" y="3181350"/>
          <p14:tracePt t="155877" x="6153150" y="3175000"/>
          <p14:tracePt t="155894" x="6153150" y="3162300"/>
          <p14:tracePt t="155910" x="6153150" y="3149600"/>
          <p14:tracePt t="155927" x="6153150" y="3143250"/>
          <p14:tracePt t="155944" x="6153150" y="3136900"/>
          <p14:tracePt t="155960" x="6153150" y="3124200"/>
          <p14:tracePt t="155977" x="6153150" y="3117850"/>
          <p14:tracePt t="155994" x="6146800" y="3105150"/>
          <p14:tracePt t="156010" x="6140450" y="3086100"/>
          <p14:tracePt t="156027" x="6140450" y="3079750"/>
          <p14:tracePt t="156239" x="6134100" y="3079750"/>
          <p14:tracePt t="156439" x="6127750" y="3079750"/>
          <p14:tracePt t="156449" x="6121400" y="3079750"/>
          <p14:tracePt t="156463" x="6115050" y="3079750"/>
          <p14:tracePt t="156480" x="6083300" y="3092450"/>
          <p14:tracePt t="156494" x="6057900" y="3092450"/>
          <p14:tracePt t="156511" x="6013450" y="3111500"/>
          <p14:tracePt t="156527" x="5975350" y="3117850"/>
          <p14:tracePt t="156544" x="5930900" y="3117850"/>
          <p14:tracePt t="156561" x="5880100" y="3124200"/>
          <p14:tracePt t="156577" x="5848350" y="3124200"/>
          <p14:tracePt t="156594" x="5810250" y="3124200"/>
          <p14:tracePt t="156611" x="5784850" y="3124200"/>
          <p14:tracePt t="156630" x="5734050" y="3124200"/>
          <p14:tracePt t="156644" x="5708650" y="3124200"/>
          <p14:tracePt t="156660" x="5638800" y="3124200"/>
          <p14:tracePt t="156677" x="5575300" y="3124200"/>
          <p14:tracePt t="156694" x="5505450" y="3124200"/>
          <p14:tracePt t="156710" x="5454650" y="3124200"/>
          <p14:tracePt t="156728" x="5397500" y="3124200"/>
          <p14:tracePt t="156744" x="5334000" y="3124200"/>
          <p14:tracePt t="156760" x="5257800" y="3124200"/>
          <p14:tracePt t="156777" x="5187950" y="3124200"/>
          <p14:tracePt t="156794" x="5105400" y="3124200"/>
          <p14:tracePt t="156811" x="5035550" y="3124200"/>
          <p14:tracePt t="156828" x="4953000" y="3117850"/>
          <p14:tracePt t="156844" x="4921250" y="3117850"/>
          <p14:tracePt t="156863" x="4883150" y="3117850"/>
          <p14:tracePt t="156877" x="4870450" y="3117850"/>
          <p14:tracePt t="156894" x="4845050" y="3117850"/>
          <p14:tracePt t="156910" x="4813300" y="3117850"/>
          <p14:tracePt t="156927" x="4775200" y="3117850"/>
          <p14:tracePt t="156944" x="4743450" y="3117850"/>
          <p14:tracePt t="156960" x="4718050" y="3111500"/>
          <p14:tracePt t="156978" x="4673600" y="3105150"/>
          <p14:tracePt t="156994" x="4641850" y="3098800"/>
          <p14:tracePt t="157011" x="4603750" y="3092450"/>
          <p14:tracePt t="157028" x="4552950" y="3092450"/>
          <p14:tracePt t="157044" x="4533900" y="3092450"/>
          <p14:tracePt t="157061" x="4476750" y="3079750"/>
          <p14:tracePt t="157077" x="4438650" y="3073400"/>
          <p14:tracePt t="157094" x="4400550" y="3067050"/>
          <p14:tracePt t="157111" x="4375150" y="3067050"/>
          <p14:tracePt t="157129" x="4356100" y="3060700"/>
          <p14:tracePt t="157144" x="4343400" y="3060700"/>
          <p14:tracePt t="157162" x="4324350" y="3054350"/>
          <p14:tracePt t="157178" x="4318000" y="3054350"/>
          <p14:tracePt t="157194" x="4298950" y="3054350"/>
          <p14:tracePt t="157211" x="4286250" y="3054350"/>
          <p14:tracePt t="157230" x="4279900" y="3054350"/>
          <p14:tracePt t="157245" x="4267200" y="3054350"/>
          <p14:tracePt t="157302" x="4260850" y="3054350"/>
          <p14:tracePt t="157334" x="4254500" y="3054350"/>
          <p14:tracePt t="157358" x="4248150" y="3060700"/>
          <p14:tracePt t="157373" x="4248150" y="3067050"/>
          <p14:tracePt t="157398" x="4241800" y="3073400"/>
          <p14:tracePt t="157415" x="4241800" y="3079750"/>
          <p14:tracePt t="157431" x="4235450" y="3086100"/>
          <p14:tracePt t="157450" x="4229100" y="3086100"/>
          <p14:tracePt t="157990" x="4235450" y="3086100"/>
          <p14:tracePt t="158045" x="4241800" y="3086100"/>
          <p14:tracePt t="158069" x="4241800" y="3079750"/>
          <p14:tracePt t="158084" x="4248150" y="3079750"/>
          <p14:tracePt t="158103" x="4248150" y="3073400"/>
          <p14:tracePt t="158408" x="4260850" y="3073400"/>
          <p14:tracePt t="158423" x="4267200" y="3073400"/>
          <p14:tracePt t="158431" x="4279900" y="3073400"/>
          <p14:tracePt t="158446" x="4305300" y="3073400"/>
          <p14:tracePt t="158460" x="4362450" y="3073400"/>
          <p14:tracePt t="158477" x="4432300" y="3073400"/>
          <p14:tracePt t="158494" x="4483100" y="3073400"/>
          <p14:tracePt t="158510" x="4514850" y="3073400"/>
          <p14:tracePt t="158527" x="4527550" y="3073400"/>
          <p14:tracePt t="158681" x="4521200" y="3073400"/>
          <p14:tracePt t="158688" x="4508500" y="3073400"/>
          <p14:tracePt t="158699" x="4489450" y="3073400"/>
          <p14:tracePt t="158710" x="4451350" y="3073400"/>
          <p14:tracePt t="158727" x="4432300" y="3073400"/>
          <p14:tracePt t="158744" x="4400550" y="3073400"/>
          <p14:tracePt t="158761" x="4394200" y="3073400"/>
          <p14:tracePt t="158777" x="4394200" y="3079750"/>
          <p14:tracePt t="158794" x="4387850" y="3079750"/>
          <p14:tracePt t="158810" x="4375150" y="3079750"/>
          <p14:tracePt t="158827" x="4375150" y="3086100"/>
          <p14:tracePt t="158844" x="4362450" y="3086100"/>
          <p14:tracePt t="158861" x="4356100" y="3092450"/>
          <p14:tracePt t="158911" x="4356100" y="3098800"/>
          <p14:tracePt t="158925" x="4356100" y="3105150"/>
          <p14:tracePt t="158933" x="4356100" y="3111500"/>
          <p14:tracePt t="158949" x="4356100" y="3117850"/>
          <p14:tracePt t="158966" x="4356100" y="3124200"/>
          <p14:tracePt t="159008" x="4356100" y="3130550"/>
          <p14:tracePt t="159012" x="4349750" y="3130550"/>
          <p14:tracePt t="159045" x="4343400" y="3136900"/>
          <p14:tracePt t="159128" x="4337050" y="3143250"/>
          <p14:tracePt t="159216" x="4330700" y="3143250"/>
          <p14:tracePt t="159231" x="4324350" y="3143250"/>
          <p14:tracePt t="159239" x="4318000" y="3143250"/>
          <p14:tracePt t="159248" x="4305300" y="3143250"/>
          <p14:tracePt t="159287" x="4298950" y="3143250"/>
          <p14:tracePt t="159487" x="4305300" y="3143250"/>
          <p14:tracePt t="159538" x="4311650" y="3143250"/>
          <p14:tracePt t="159590" x="4311650" y="3136900"/>
          <p14:tracePt t="159599" x="4305300" y="3130550"/>
          <p14:tracePt t="159622" x="4298950" y="3124200"/>
          <p14:tracePt t="159645" x="4298950" y="3117850"/>
          <p14:tracePt t="159653" x="4298950" y="3111500"/>
          <p14:tracePt t="159669" x="4298950" y="3105150"/>
          <p14:tracePt t="159701" x="4286250" y="3092450"/>
          <p14:tracePt t="159717" x="4286250" y="3086100"/>
          <p14:tracePt t="159726" x="4286250" y="3079750"/>
          <p14:tracePt t="159733" x="4286250" y="3073400"/>
          <p14:tracePt t="159744" x="4286250" y="3060700"/>
          <p14:tracePt t="159760" x="4286250" y="3054350"/>
          <p14:tracePt t="159777" x="4286250" y="3041650"/>
          <p14:tracePt t="159794" x="4279900" y="3028950"/>
          <p14:tracePt t="159811" x="4279900" y="3022600"/>
          <p14:tracePt t="159919" x="4279900" y="3028950"/>
          <p14:tracePt t="159929" x="4279900" y="3035300"/>
          <p14:tracePt t="159948" x="4279900" y="3041650"/>
          <p14:tracePt t="160029" x="4273550" y="3048000"/>
          <p14:tracePt t="160040" x="4267200" y="3048000"/>
          <p14:tracePt t="160046" x="4248150" y="3048000"/>
          <p14:tracePt t="160060" x="4241800" y="3048000"/>
          <p14:tracePt t="160095" x="4229100" y="3048000"/>
          <p14:tracePt t="160234" x="4235450" y="3048000"/>
          <p14:tracePt t="160239" x="4241800" y="3048000"/>
          <p14:tracePt t="160263" x="4248150" y="3048000"/>
          <p14:tracePt t="160272" x="4254500" y="3048000"/>
          <p14:tracePt t="160295" x="4260850" y="3048000"/>
          <p14:tracePt t="160337" x="4267200" y="3048000"/>
          <p14:tracePt t="160367" x="4273550" y="3048000"/>
          <p14:tracePt t="160421" x="4279900" y="3048000"/>
          <p14:tracePt t="162598" x="4298950" y="3041650"/>
          <p14:tracePt t="162605" x="4324350" y="3041650"/>
          <p14:tracePt t="162614" x="4343400" y="3041650"/>
          <p14:tracePt t="162626" x="4368800" y="3041650"/>
          <p14:tracePt t="162644" x="4464050" y="3041650"/>
          <p14:tracePt t="162662" x="4502150" y="3041650"/>
          <p14:tracePt t="162677" x="4552950" y="3041650"/>
          <p14:tracePt t="162694" x="4591050" y="3041650"/>
          <p14:tracePt t="162710" x="4629150" y="3041650"/>
          <p14:tracePt t="162727" x="4654550" y="3041650"/>
          <p14:tracePt t="162744" x="4686300" y="3041650"/>
          <p14:tracePt t="162760" x="4775200" y="3041650"/>
          <p14:tracePt t="162777" x="4908550" y="3041650"/>
          <p14:tracePt t="162793" x="5060950" y="3041650"/>
          <p14:tracePt t="162810" x="5257800" y="3041650"/>
          <p14:tracePt t="162826" x="5435600" y="3041650"/>
          <p14:tracePt t="162843" x="5568950" y="3041650"/>
          <p14:tracePt t="162860" x="5657850" y="3041650"/>
          <p14:tracePt t="162877" x="5689600" y="3041650"/>
          <p14:tracePt t="162893" x="5702300" y="3041650"/>
          <p14:tracePt t="162912" x="5708650" y="3041650"/>
          <p14:tracePt t="162927" x="5721350" y="3041650"/>
          <p14:tracePt t="162943" x="5753100" y="3041650"/>
          <p14:tracePt t="162960" x="5791200" y="3041650"/>
          <p14:tracePt t="162978" x="5829300" y="3035300"/>
          <p14:tracePt t="162993" x="5854700" y="3035300"/>
          <p14:tracePt t="163010" x="5867400" y="3028950"/>
          <p14:tracePt t="163027" x="5873750" y="3028950"/>
          <p14:tracePt t="163102" x="5880100" y="3028950"/>
          <p14:tracePt t="163125" x="5892800" y="3028950"/>
          <p14:tracePt t="163141" x="5899150" y="3028950"/>
          <p14:tracePt t="163149" x="5918200" y="3028950"/>
          <p14:tracePt t="163160" x="5937250" y="3028950"/>
          <p14:tracePt t="163178" x="5981700" y="3028950"/>
          <p14:tracePt t="163195" x="6013450" y="3028950"/>
          <p14:tracePt t="163211" x="6038850" y="3028950"/>
          <p14:tracePt t="163230" x="6051550" y="3028950"/>
          <p14:tracePt t="163247" x="6057900" y="3028950"/>
          <p14:tracePt t="163361" x="6064250" y="3028950"/>
          <p14:tracePt t="163375" x="6070600" y="3028950"/>
          <p14:tracePt t="163390" x="6083300" y="3028950"/>
          <p14:tracePt t="163399" x="6102350" y="3028950"/>
          <p14:tracePt t="163412" x="6140450" y="3028950"/>
          <p14:tracePt t="163426" x="6153150" y="3028950"/>
          <p14:tracePt t="163443" x="6178550" y="3016250"/>
          <p14:tracePt t="163460" x="6191250" y="3016250"/>
          <p14:tracePt t="163678" x="6191250" y="3035300"/>
          <p14:tracePt t="163684" x="6178550" y="3067050"/>
          <p14:tracePt t="163695" x="6172200" y="3079750"/>
          <p14:tracePt t="163710" x="6146800" y="3124200"/>
          <p14:tracePt t="163728" x="6127750" y="3175000"/>
          <p14:tracePt t="163743" x="6108700" y="3257550"/>
          <p14:tracePt t="163760" x="6102350" y="3314700"/>
          <p14:tracePt t="163777" x="6102350" y="3378200"/>
          <p14:tracePt t="163793" x="6102350" y="3429000"/>
          <p14:tracePt t="163810" x="6102350" y="3505200"/>
          <p14:tracePt t="163826" x="6102350" y="3568700"/>
          <p14:tracePt t="163844" x="6102350" y="3625850"/>
          <p14:tracePt t="163860" x="6102350" y="3695700"/>
          <p14:tracePt t="163877" x="6102350" y="3778250"/>
          <p14:tracePt t="163894" x="6102350" y="3835400"/>
          <p14:tracePt t="163910" x="6102350" y="3898900"/>
          <p14:tracePt t="163927" x="6102350" y="3949700"/>
          <p14:tracePt t="163944" x="6102350" y="3975100"/>
          <p14:tracePt t="163960" x="6102350" y="4013200"/>
          <p14:tracePt t="163978" x="6102350" y="4038600"/>
          <p14:tracePt t="163993" x="6102350" y="4057650"/>
          <p14:tracePt t="164010" x="6108700" y="4089400"/>
          <p14:tracePt t="164026" x="6108700" y="4108450"/>
          <p14:tracePt t="164043" x="6108700" y="4127500"/>
          <p14:tracePt t="164060" x="6108700" y="4178300"/>
          <p14:tracePt t="164076" x="6108700" y="4203700"/>
          <p14:tracePt t="164093" x="6108700" y="4241800"/>
          <p14:tracePt t="164112" x="6108700" y="4273550"/>
          <p14:tracePt t="164126" x="6108700" y="4305300"/>
          <p14:tracePt t="164143" x="6108700" y="4330700"/>
          <p14:tracePt t="164161" x="6108700" y="4337050"/>
          <p14:tracePt t="164193" x="6108700" y="4349750"/>
          <p14:tracePt t="164324" x="6115050" y="4349750"/>
          <p14:tracePt t="164333" x="6121400" y="4349750"/>
          <p14:tracePt t="164343" x="6127750" y="4349750"/>
          <p14:tracePt t="164360" x="6159500" y="4349750"/>
          <p14:tracePt t="164376" x="6172200" y="4349750"/>
          <p14:tracePt t="164393" x="6191250" y="4349750"/>
          <p14:tracePt t="164411" x="6197600" y="4349750"/>
          <p14:tracePt t="164487" x="6203950" y="4349750"/>
          <p14:tracePt t="164553" x="6203950" y="4343400"/>
          <p14:tracePt t="164559" x="6203950" y="4337050"/>
          <p14:tracePt t="164585" x="6197600" y="4337050"/>
          <p14:tracePt t="164591" x="6191250" y="4337050"/>
          <p14:tracePt t="164601" x="6184900" y="4337050"/>
          <p14:tracePt t="164610" x="6172200" y="4337050"/>
          <p14:tracePt t="164626" x="6165850" y="4337050"/>
          <p14:tracePt t="164643" x="6159500" y="4337050"/>
          <p14:tracePt t="164735" x="6165850" y="4337050"/>
          <p14:tracePt t="164744" x="6172200" y="4337050"/>
          <p14:tracePt t="164751" x="6178550" y="4337050"/>
          <p14:tracePt t="164760" x="6184900" y="4330700"/>
          <p14:tracePt t="164777" x="6191250" y="4318000"/>
          <p14:tracePt t="164793" x="6191250" y="4311650"/>
          <p14:tracePt t="164810" x="6191250" y="4298950"/>
          <p14:tracePt t="165358" x="6172200" y="4298950"/>
          <p14:tracePt t="165365" x="6165850" y="4298950"/>
          <p14:tracePt t="165383" x="6153150" y="4305300"/>
          <p14:tracePt t="165393" x="6146800" y="4311650"/>
          <p14:tracePt t="165410" x="6134100" y="4311650"/>
          <p14:tracePt t="165426" x="6108700" y="4318000"/>
          <p14:tracePt t="165444" x="6083300" y="4324350"/>
          <p14:tracePt t="165459" x="6064250" y="4324350"/>
          <p14:tracePt t="165476" x="5949950" y="4324350"/>
          <p14:tracePt t="165493" x="5842000" y="4324350"/>
          <p14:tracePt t="165509" x="5683250" y="4324350"/>
          <p14:tracePt t="165526" x="5480050" y="4324350"/>
          <p14:tracePt t="165543" x="5187950" y="4324350"/>
          <p14:tracePt t="165559" x="4800600" y="4298950"/>
          <p14:tracePt t="165576" x="4343400" y="4286250"/>
          <p14:tracePt t="165593" x="3968750" y="4241800"/>
          <p14:tracePt t="165610" x="3568700" y="4178300"/>
          <p14:tracePt t="165626" x="3308350" y="4133850"/>
          <p14:tracePt t="165643" x="3130550" y="4108450"/>
          <p14:tracePt t="165660" x="2959100" y="4095750"/>
          <p14:tracePt t="165677" x="2901950" y="4076700"/>
          <p14:tracePt t="165693" x="2876550" y="4064000"/>
          <p14:tracePt t="165709" x="2863850" y="4057650"/>
          <p14:tracePt t="165726" x="2851150" y="4051300"/>
          <p14:tracePt t="165743" x="2838450" y="4032250"/>
          <p14:tracePt t="165759" x="2781300" y="4000500"/>
          <p14:tracePt t="165776" x="2698750" y="3949700"/>
          <p14:tracePt t="165793" x="2603500" y="3905250"/>
          <p14:tracePt t="165809" x="2514600" y="3867150"/>
          <p14:tracePt t="165826" x="2413000" y="3816350"/>
          <p14:tracePt t="165843" x="2362200" y="3790950"/>
          <p14:tracePt t="165859" x="2324100" y="3771900"/>
          <p14:tracePt t="165876" x="2298700" y="3759200"/>
          <p14:tracePt t="167305" x="2292350" y="3752850"/>
          <p14:tracePt t="167613" x="2292350" y="3746500"/>
        </p14:tracePtLst>
      </p14:laserTrace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custDataLst>
              <p:tags r:id="rId2"/>
            </p:custDataLst>
          </p:nvPr>
        </p:nvSpPr>
        <p:spPr bwMode="auto">
          <a:xfrm>
            <a:off x="2456" y="57150"/>
            <a:ext cx="9144000" cy="641350"/>
          </a:xfrm>
          <a:prstGeom prst="rect">
            <a:avLst/>
          </a:prstGeom>
          <a:noFill/>
          <a:ln w="9525">
            <a:noFill/>
            <a:miter lim="800000"/>
            <a:headEnd/>
            <a:tailEnd/>
          </a:ln>
        </p:spPr>
        <p:txBody>
          <a:bodyPr>
            <a:spAutoFit/>
          </a:bodyPr>
          <a:lstStyle/>
          <a:p>
            <a:pPr algn="ctr"/>
            <a:r>
              <a:rPr lang="fr-FR" sz="3600" b="1" dirty="0" smtClean="0"/>
              <a:t>Usinage par </a:t>
            </a:r>
            <a:r>
              <a:rPr lang="fr-FR" sz="3600" b="1" dirty="0" smtClean="0"/>
              <a:t>Électroérosion</a:t>
            </a:r>
            <a:endParaRPr lang="fr-FR" sz="3600" b="1" dirty="0"/>
          </a:p>
        </p:txBody>
      </p:sp>
      <p:sp>
        <p:nvSpPr>
          <p:cNvPr id="7" name="ZoneTexte 6"/>
          <p:cNvSpPr txBox="1"/>
          <p:nvPr>
            <p:custDataLst>
              <p:tags r:id="rId3"/>
            </p:custDataLst>
          </p:nvPr>
        </p:nvSpPr>
        <p:spPr>
          <a:xfrm>
            <a:off x="265276" y="794596"/>
            <a:ext cx="8856984" cy="461665"/>
          </a:xfrm>
          <a:prstGeom prst="rect">
            <a:avLst/>
          </a:prstGeom>
          <a:noFill/>
        </p:spPr>
        <p:txBody>
          <a:bodyPr wrap="square" rtlCol="0">
            <a:spAutoFit/>
          </a:bodyPr>
          <a:lstStyle/>
          <a:p>
            <a:pPr algn="just"/>
            <a:r>
              <a:rPr lang="fr-FR" sz="2400" b="1" dirty="0" smtClean="0">
                <a:solidFill>
                  <a:schemeClr val="tx2">
                    <a:lumMod val="75000"/>
                  </a:schemeClr>
                </a:solidFill>
              </a:rPr>
              <a:t>Phase de finition</a:t>
            </a:r>
            <a:endParaRPr lang="fr-FR" dirty="0">
              <a:solidFill>
                <a:schemeClr val="tx2">
                  <a:lumMod val="75000"/>
                </a:schemeClr>
              </a:solidFill>
            </a:endParaRPr>
          </a:p>
        </p:txBody>
      </p:sp>
      <p:sp>
        <p:nvSpPr>
          <p:cNvPr id="20" name="Rectangle 19"/>
          <p:cNvSpPr/>
          <p:nvPr>
            <p:custDataLst>
              <p:tags r:id="rId4"/>
            </p:custDataLst>
          </p:nvPr>
        </p:nvSpPr>
        <p:spPr>
          <a:xfrm>
            <a:off x="265276" y="1352357"/>
            <a:ext cx="3168352" cy="646331"/>
          </a:xfrm>
          <a:prstGeom prst="rect">
            <a:avLst/>
          </a:prstGeom>
        </p:spPr>
        <p:txBody>
          <a:bodyPr wrap="square">
            <a:spAutoFit/>
          </a:bodyPr>
          <a:lstStyle/>
          <a:p>
            <a:pPr algn="just"/>
            <a:r>
              <a:rPr lang="fr-FR" dirty="0" smtClean="0"/>
              <a:t>CH 27</a:t>
            </a:r>
          </a:p>
          <a:p>
            <a:pPr algn="just"/>
            <a:r>
              <a:rPr lang="fr-FR" dirty="0" smtClean="0"/>
              <a:t>Usure &lt; 5%</a:t>
            </a:r>
          </a:p>
        </p:txBody>
      </p:sp>
      <p:sp>
        <p:nvSpPr>
          <p:cNvPr id="30" name="Rectangle 29"/>
          <p:cNvSpPr/>
          <p:nvPr>
            <p:custDataLst>
              <p:tags r:id="rId5"/>
            </p:custDataLst>
          </p:nvPr>
        </p:nvSpPr>
        <p:spPr>
          <a:xfrm>
            <a:off x="205567" y="2038049"/>
            <a:ext cx="3765100" cy="1477328"/>
          </a:xfrm>
          <a:prstGeom prst="rect">
            <a:avLst/>
          </a:prstGeom>
        </p:spPr>
        <p:txBody>
          <a:bodyPr wrap="square">
            <a:spAutoFit/>
          </a:bodyPr>
          <a:lstStyle/>
          <a:p>
            <a:pPr marL="285750" indent="-285750" algn="just">
              <a:buFont typeface="Symbol" panose="05050102010706020507" pitchFamily="18" charset="2"/>
              <a:buChar char="Þ"/>
            </a:pPr>
            <a:r>
              <a:rPr lang="fr-FR" i="1" dirty="0" smtClean="0">
                <a:sym typeface="Wingdings" panose="05000000000000000000" pitchFamily="2" charset="2"/>
              </a:rPr>
              <a:t>Circuit 1/8</a:t>
            </a:r>
          </a:p>
          <a:p>
            <a:pPr marL="285750" indent="-285750" algn="just">
              <a:buFont typeface="Symbol" panose="05050102010706020507" pitchFamily="18" charset="2"/>
              <a:buChar char="Þ"/>
            </a:pPr>
            <a:r>
              <a:rPr lang="fr-FR" i="1" dirty="0" smtClean="0">
                <a:sym typeface="Wingdings" panose="05000000000000000000" pitchFamily="2" charset="2"/>
              </a:rPr>
              <a:t>A = 5</a:t>
            </a:r>
          </a:p>
          <a:p>
            <a:pPr marL="285750" indent="-285750" algn="just">
              <a:buFont typeface="Symbol" panose="05050102010706020507" pitchFamily="18" charset="2"/>
              <a:buChar char="Þ"/>
            </a:pPr>
            <a:r>
              <a:rPr lang="fr-FR" i="1" dirty="0" smtClean="0">
                <a:sym typeface="Wingdings" panose="05000000000000000000" pitchFamily="2" charset="2"/>
              </a:rPr>
              <a:t>B = 2</a:t>
            </a:r>
          </a:p>
          <a:p>
            <a:pPr marL="285750" indent="-285750" algn="just">
              <a:buFont typeface="Symbol" panose="05050102010706020507" pitchFamily="18" charset="2"/>
              <a:buChar char="Þ"/>
            </a:pPr>
            <a:endParaRPr lang="fr-FR" i="1" dirty="0">
              <a:sym typeface="Wingdings" panose="05000000000000000000" pitchFamily="2" charset="2"/>
            </a:endParaRPr>
          </a:p>
          <a:p>
            <a:pPr marL="285750" indent="-285750" algn="just">
              <a:buFont typeface="Symbol" panose="05050102010706020507" pitchFamily="18" charset="2"/>
              <a:buChar char="Þ"/>
            </a:pPr>
            <a:r>
              <a:rPr lang="fr-FR" i="1" dirty="0" smtClean="0">
                <a:sym typeface="Wingdings" panose="05000000000000000000" pitchFamily="2" charset="2"/>
              </a:rPr>
              <a:t>Usure </a:t>
            </a:r>
            <a:r>
              <a:rPr lang="fr-FR" i="1" dirty="0" smtClean="0">
                <a:sym typeface="Symbol" panose="05050102010706020507" pitchFamily="18" charset="2"/>
              </a:rPr>
              <a:t> 4 %</a:t>
            </a:r>
            <a:endParaRPr lang="fr-FR" i="1" dirty="0">
              <a:sym typeface="Wingdings" panose="05000000000000000000" pitchFamily="2" charset="2"/>
            </a:endParaRPr>
          </a:p>
        </p:txBody>
      </p:sp>
      <p:pic>
        <p:nvPicPr>
          <p:cNvPr id="21" name="Image 20"/>
          <p:cNvPicPr>
            <a:picLocks noChangeAspect="1"/>
          </p:cNvPicPr>
          <p:nvPr>
            <p:custDataLst>
              <p:tags r:id="rId6"/>
            </p:custDataLst>
          </p:nvPr>
        </p:nvPicPr>
        <p:blipFill rotWithShape="1">
          <a:blip r:embed="rId18" cstate="print">
            <a:extLst>
              <a:ext uri="{BEBA8EAE-BF5A-486C-A8C5-ECC9F3942E4B}">
                <a14:imgProps xmlns:a14="http://schemas.microsoft.com/office/drawing/2010/main">
                  <a14:imgLayer r:embed="rId19">
                    <a14:imgEffect>
                      <a14:sharpenSoften amount="40000"/>
                    </a14:imgEffect>
                    <a14:imgEffect>
                      <a14:brightnessContrast bright="38000" contrast="22000"/>
                    </a14:imgEffect>
                  </a14:imgLayer>
                </a14:imgProps>
              </a:ext>
              <a:ext uri="{28A0092B-C50C-407E-A947-70E740481C1C}">
                <a14:useLocalDpi xmlns:a14="http://schemas.microsoft.com/office/drawing/2010/main" val="0"/>
              </a:ext>
            </a:extLst>
          </a:blip>
          <a:srcRect l="11550" t="-399" r="7601" b="399"/>
          <a:stretch/>
        </p:blipFill>
        <p:spPr>
          <a:xfrm rot="5400000">
            <a:off x="3658365" y="1585737"/>
            <a:ext cx="6166633" cy="4290389"/>
          </a:xfrm>
          <a:prstGeom prst="rect">
            <a:avLst/>
          </a:prstGeom>
        </p:spPr>
      </p:pic>
      <p:sp>
        <p:nvSpPr>
          <p:cNvPr id="24" name="Ellipse 23"/>
          <p:cNvSpPr/>
          <p:nvPr>
            <p:custDataLst>
              <p:tags r:id="rId7"/>
            </p:custDataLst>
          </p:nvPr>
        </p:nvSpPr>
        <p:spPr>
          <a:xfrm>
            <a:off x="4693768" y="6373567"/>
            <a:ext cx="1368152" cy="1538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p:cNvSpPr/>
          <p:nvPr>
            <p:custDataLst>
              <p:tags r:id="rId8"/>
            </p:custDataLst>
          </p:nvPr>
        </p:nvSpPr>
        <p:spPr>
          <a:xfrm>
            <a:off x="7668344" y="5805264"/>
            <a:ext cx="720080" cy="1833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custDataLst>
              <p:tags r:id="rId9"/>
            </p:custDataLst>
          </p:nvPr>
        </p:nvSpPr>
        <p:spPr>
          <a:xfrm>
            <a:off x="238196" y="3927833"/>
            <a:ext cx="4204101" cy="523220"/>
          </a:xfrm>
          <a:prstGeom prst="rect">
            <a:avLst/>
          </a:prstGeom>
        </p:spPr>
        <p:txBody>
          <a:bodyPr wrap="square">
            <a:spAutoFit/>
          </a:bodyPr>
          <a:lstStyle/>
          <a:p>
            <a:pPr>
              <a:tabLst>
                <a:tab pos="1882775" algn="l"/>
              </a:tabLst>
            </a:pPr>
            <a:r>
              <a:rPr lang="fr-FR" sz="1400" b="1" dirty="0" smtClean="0">
                <a:sym typeface="Wingdings" panose="05000000000000000000" pitchFamily="2" charset="2"/>
              </a:rPr>
              <a:t>Dimension de l’électrode 	= </a:t>
            </a:r>
            <a:r>
              <a:rPr lang="fr-FR" sz="1400" b="1" dirty="0" err="1" smtClean="0">
                <a:sym typeface="Wingdings" panose="05000000000000000000" pitchFamily="2" charset="2"/>
              </a:rPr>
              <a:t>dim</a:t>
            </a:r>
            <a:r>
              <a:rPr lang="fr-FR" sz="1400" b="1" dirty="0" smtClean="0">
                <a:sym typeface="Wingdings" panose="05000000000000000000" pitchFamily="2" charset="2"/>
              </a:rPr>
              <a:t> trou – DME</a:t>
            </a:r>
          </a:p>
          <a:p>
            <a:pPr>
              <a:tabLst>
                <a:tab pos="1882775" algn="l"/>
              </a:tabLst>
            </a:pPr>
            <a:r>
              <a:rPr lang="fr-FR" sz="1400" b="1" dirty="0">
                <a:sym typeface="Wingdings" panose="05000000000000000000" pitchFamily="2" charset="2"/>
              </a:rPr>
              <a:t>	</a:t>
            </a:r>
          </a:p>
        </p:txBody>
      </p:sp>
      <p:sp>
        <p:nvSpPr>
          <p:cNvPr id="2" name="Rectangle 1"/>
          <p:cNvSpPr/>
          <p:nvPr>
            <p:custDataLst>
              <p:tags r:id="rId10"/>
            </p:custDataLst>
          </p:nvPr>
        </p:nvSpPr>
        <p:spPr>
          <a:xfrm>
            <a:off x="231775" y="4148945"/>
            <a:ext cx="4129328" cy="523220"/>
          </a:xfrm>
          <a:prstGeom prst="rect">
            <a:avLst/>
          </a:prstGeom>
        </p:spPr>
        <p:txBody>
          <a:bodyPr wrap="square">
            <a:spAutoFit/>
          </a:bodyPr>
          <a:lstStyle/>
          <a:p>
            <a:pPr>
              <a:tabLst>
                <a:tab pos="1882775" algn="l"/>
              </a:tabLst>
            </a:pPr>
            <a:r>
              <a:rPr lang="fr-FR" sz="1400" dirty="0" smtClean="0">
                <a:sym typeface="Wingdings" panose="05000000000000000000" pitchFamily="2" charset="2"/>
              </a:rPr>
              <a:t>	=  </a:t>
            </a:r>
            <a:r>
              <a:rPr lang="fr-FR" sz="1400" dirty="0">
                <a:sym typeface="Wingdings" panose="05000000000000000000" pitchFamily="2" charset="2"/>
              </a:rPr>
              <a:t>16 </a:t>
            </a:r>
            <a:r>
              <a:rPr lang="fr-FR" sz="1400" dirty="0" smtClean="0">
                <a:sym typeface="Wingdings" panose="05000000000000000000" pitchFamily="2" charset="2"/>
              </a:rPr>
              <a:t>– 0,066</a:t>
            </a:r>
            <a:endParaRPr lang="fr-FR" sz="1400" dirty="0">
              <a:sym typeface="Wingdings" panose="05000000000000000000" pitchFamily="2" charset="2"/>
            </a:endParaRPr>
          </a:p>
          <a:p>
            <a:pPr>
              <a:tabLst>
                <a:tab pos="1882775" algn="l"/>
              </a:tabLst>
            </a:pPr>
            <a:r>
              <a:rPr lang="fr-FR" sz="1400" b="1" dirty="0">
                <a:sym typeface="Wingdings" panose="05000000000000000000" pitchFamily="2" charset="2"/>
              </a:rPr>
              <a:t>	= 15, </a:t>
            </a:r>
            <a:r>
              <a:rPr lang="fr-FR" sz="1400" b="1" dirty="0" smtClean="0">
                <a:sym typeface="Wingdings" panose="05000000000000000000" pitchFamily="2" charset="2"/>
              </a:rPr>
              <a:t>934 </a:t>
            </a:r>
            <a:r>
              <a:rPr lang="fr-FR" sz="1400" b="1" dirty="0">
                <a:sym typeface="Wingdings" panose="05000000000000000000" pitchFamily="2" charset="2"/>
              </a:rPr>
              <a:t>mm</a:t>
            </a:r>
          </a:p>
        </p:txBody>
      </p:sp>
      <p:sp>
        <p:nvSpPr>
          <p:cNvPr id="32" name="Ellipse 31"/>
          <p:cNvSpPr/>
          <p:nvPr>
            <p:custDataLst>
              <p:tags r:id="rId11"/>
            </p:custDataLst>
          </p:nvPr>
        </p:nvSpPr>
        <p:spPr>
          <a:xfrm>
            <a:off x="7416690" y="6336999"/>
            <a:ext cx="1470186" cy="1833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custDataLst>
              <p:tags r:id="rId12"/>
            </p:custDataLst>
          </p:nvPr>
        </p:nvSpPr>
        <p:spPr>
          <a:xfrm>
            <a:off x="157002" y="5135402"/>
            <a:ext cx="4204101" cy="1384995"/>
          </a:xfrm>
          <a:prstGeom prst="rect">
            <a:avLst/>
          </a:prstGeom>
        </p:spPr>
        <p:txBody>
          <a:bodyPr wrap="square">
            <a:spAutoFit/>
          </a:bodyPr>
          <a:lstStyle/>
          <a:p>
            <a:pPr algn="just">
              <a:tabLst>
                <a:tab pos="1882775" algn="l"/>
              </a:tabLst>
            </a:pPr>
            <a:r>
              <a:rPr lang="fr-FR" sz="1400" dirty="0" smtClean="0">
                <a:sym typeface="Wingdings" panose="05000000000000000000" pitchFamily="2" charset="2"/>
              </a:rPr>
              <a:t>Rem :</a:t>
            </a:r>
          </a:p>
          <a:p>
            <a:pPr algn="just">
              <a:tabLst>
                <a:tab pos="1882775" algn="l"/>
              </a:tabLst>
            </a:pPr>
            <a:r>
              <a:rPr lang="fr-FR" sz="1400" dirty="0" smtClean="0">
                <a:sym typeface="Wingdings" panose="05000000000000000000" pitchFamily="2" charset="2"/>
              </a:rPr>
              <a:t>Débit en finition </a:t>
            </a:r>
            <a:r>
              <a:rPr lang="fr-FR" sz="1400" smtClean="0">
                <a:sym typeface="Wingdings" panose="05000000000000000000" pitchFamily="2" charset="2"/>
              </a:rPr>
              <a:t>= 7 </a:t>
            </a:r>
            <a:r>
              <a:rPr lang="fr-FR" sz="1400" dirty="0">
                <a:sym typeface="Wingdings" panose="05000000000000000000" pitchFamily="2" charset="2"/>
              </a:rPr>
              <a:t>m</a:t>
            </a:r>
            <a:r>
              <a:rPr lang="fr-FR" sz="1400" smtClean="0">
                <a:sym typeface="Wingdings" panose="05000000000000000000" pitchFamily="2" charset="2"/>
              </a:rPr>
              <a:t>m</a:t>
            </a:r>
            <a:r>
              <a:rPr lang="fr-FR" sz="1400" baseline="30000" smtClean="0">
                <a:sym typeface="Wingdings" panose="05000000000000000000" pitchFamily="2" charset="2"/>
              </a:rPr>
              <a:t>3</a:t>
            </a:r>
            <a:r>
              <a:rPr lang="fr-FR" sz="1400" smtClean="0">
                <a:sym typeface="Wingdings" panose="05000000000000000000" pitchFamily="2" charset="2"/>
              </a:rPr>
              <a:t>/min</a:t>
            </a:r>
            <a:r>
              <a:rPr lang="fr-FR" sz="1400" dirty="0" smtClean="0">
                <a:sym typeface="Wingdings" panose="05000000000000000000" pitchFamily="2" charset="2"/>
              </a:rPr>
              <a:t>, ce qui est très faible !</a:t>
            </a:r>
          </a:p>
          <a:p>
            <a:pPr algn="just">
              <a:tabLst>
                <a:tab pos="1882775" algn="l"/>
              </a:tabLst>
            </a:pPr>
            <a:endParaRPr lang="fr-FR" sz="1400" dirty="0" smtClean="0">
              <a:sym typeface="Wingdings" panose="05000000000000000000" pitchFamily="2" charset="2"/>
            </a:endParaRPr>
          </a:p>
          <a:p>
            <a:pPr algn="just">
              <a:tabLst>
                <a:tab pos="1882775" algn="l"/>
              </a:tabLst>
            </a:pPr>
            <a:r>
              <a:rPr lang="fr-FR" sz="1400" dirty="0" smtClean="0">
                <a:sym typeface="Wingdings" panose="05000000000000000000" pitchFamily="2" charset="2"/>
              </a:rPr>
              <a:t>Le plus rapide est de faire des étapes intermédiaires i.e. (en moyenne de 3 CH, mieux 2 au début et 4 vers la fin)</a:t>
            </a:r>
          </a:p>
          <a:p>
            <a:pPr algn="just">
              <a:tabLst>
                <a:tab pos="1882775" algn="l"/>
              </a:tabLst>
            </a:pPr>
            <a:r>
              <a:rPr lang="fr-FR" sz="1400" dirty="0" smtClean="0">
                <a:sym typeface="Wingdings" panose="05000000000000000000" pitchFamily="2" charset="2"/>
              </a:rPr>
              <a:t>=&gt; CH42, CH40, CH38, CH35, CH31, CH27</a:t>
            </a:r>
            <a:endParaRPr lang="fr-FR" sz="1400" dirty="0">
              <a:sym typeface="Wingdings" panose="05000000000000000000" pitchFamily="2" charset="2"/>
            </a:endParaRPr>
          </a:p>
        </p:txBody>
      </p:sp>
      <p:pic>
        <p:nvPicPr>
          <p:cNvPr id="3" name="Audio 2">
            <a:hlinkClick r:id="" action="ppaction://media"/>
          </p:cNvPr>
          <p:cNvPicPr>
            <a:picLocks noChangeAspect="1"/>
          </p:cNvPicPr>
          <p:nvPr>
            <a:audioFile r:link="rId14"/>
            <p:custDataLst>
              <p:tags r:id="rId15"/>
            </p:custDataLst>
            <p:extLst>
              <p:ext uri="{DAA4B4D4-6D71-4841-9C94-3DE7FCFB9230}">
                <p14:media xmlns:p14="http://schemas.microsoft.com/office/powerpoint/2010/main" r:embed="rId13"/>
              </p:ext>
            </p:extLst>
          </p:nvPr>
        </p:nvPicPr>
        <p:blipFill>
          <a:blip r:embed="rId20"/>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854649590"/>
      </p:ext>
    </p:extLst>
  </p:cSld>
  <p:clrMapOvr>
    <a:masterClrMapping/>
  </p:clrMapOvr>
  <mc:AlternateContent xmlns:mc="http://schemas.openxmlformats.org/markup-compatibility/2006" xmlns:p14="http://schemas.microsoft.com/office/powerpoint/2010/main">
    <mc:Choice Requires="p14">
      <p:transition spd="slow" p14:dur="2000" advTm="133601"/>
    </mc:Choice>
    <mc:Fallback xmlns="">
      <p:transition spd="slow" advTm="1336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heel(1)">
                                      <p:cBhvr>
                                        <p:cTn id="15" dur="500"/>
                                        <p:tgtEl>
                                          <p:spTgt spid="24"/>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heel(1)">
                                      <p:cBhvr>
                                        <p:cTn id="18" dur="500"/>
                                        <p:tgtEl>
                                          <p:spTgt spid="28"/>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heel(1)">
                                      <p:cBhvr>
                                        <p:cTn id="21" dur="500"/>
                                        <p:tgtEl>
                                          <p:spTgt spid="32"/>
                                        </p:tgtEl>
                                      </p:cBhvr>
                                    </p:animEffec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3"/>
                </p:tgtEl>
              </p:cMediaNode>
            </p:audio>
          </p:childTnLst>
        </p:cTn>
      </p:par>
    </p:tnLst>
    <p:bldLst>
      <p:bldP spid="24" grpId="0" animBg="1"/>
      <p:bldP spid="28" grpId="0" animBg="1"/>
      <p:bldP spid="31" grpId="0"/>
      <p:bldP spid="2" grpId="0"/>
      <p:bldP spid="32" grpId="0" animBg="1"/>
      <p:bldP spid="33" grpId="0"/>
    </p:bldLst>
  </p:timing>
  <p:extLst mod="1">
    <p:ext uri="{3A86A75C-4F4B-4683-9AE1-C65F6400EC91}">
      <p14:laserTraceLst xmlns:p14="http://schemas.microsoft.com/office/powerpoint/2010/main">
        <p14:tracePtLst>
          <p14:tracePt t="5899" x="2292350" y="3740150"/>
          <p14:tracePt t="5908" x="2292350" y="3695700"/>
          <p14:tracePt t="5917" x="2292350" y="3619500"/>
          <p14:tracePt t="5926" x="2324100" y="3543300"/>
          <p14:tracePt t="5939" x="2330450" y="3524250"/>
          <p14:tracePt t="6276" x="2393950" y="3498850"/>
          <p14:tracePt t="6286" x="2444750" y="3479800"/>
          <p14:tracePt t="6294" x="2489200" y="3448050"/>
          <p14:tracePt t="6305" x="2527300" y="3416300"/>
          <p14:tracePt t="6321" x="2571750" y="3352800"/>
          <p14:tracePt t="6338" x="2616200" y="3270250"/>
          <p14:tracePt t="6355" x="2654300" y="3181350"/>
          <p14:tracePt t="6372" x="2679700" y="3079750"/>
          <p14:tracePt t="6388" x="2698750" y="2959100"/>
          <p14:tracePt t="6405" x="2717800" y="2882900"/>
          <p14:tracePt t="6421" x="2736850" y="2813050"/>
          <p14:tracePt t="6438" x="2749550" y="2755900"/>
          <p14:tracePt t="6455" x="2762250" y="2717800"/>
          <p14:tracePt t="6472" x="2768600" y="2698750"/>
          <p14:tracePt t="6488" x="2787650" y="2679700"/>
          <p14:tracePt t="6525" x="2794000" y="2673350"/>
          <p14:tracePt t="7509" x="2800350" y="2686050"/>
          <p14:tracePt t="7519" x="2806700" y="2705100"/>
          <p14:tracePt t="7524" x="2813050" y="2717800"/>
          <p14:tracePt t="7539" x="2819400" y="2749550"/>
          <p14:tracePt t="7555" x="2825750" y="2768600"/>
          <p14:tracePt t="7572" x="2889250" y="2882900"/>
          <p14:tracePt t="7588" x="3035300" y="3016250"/>
          <p14:tracePt t="7605" x="3302000" y="3225800"/>
          <p14:tracePt t="7623" x="3670300" y="3492500"/>
          <p14:tracePt t="7638" x="4102100" y="3797300"/>
          <p14:tracePt t="7655" x="4572000" y="4146550"/>
          <p14:tracePt t="7672" x="5054600" y="4483100"/>
          <p14:tracePt t="7678" x="5346700" y="4686300"/>
          <p14:tracePt t="7688" x="5651500" y="4838700"/>
          <p14:tracePt t="7709" x="6629400" y="5340350"/>
          <p14:tracePt t="7721" x="6946900" y="5480050"/>
          <p14:tracePt t="7738" x="7607300" y="5746750"/>
          <p14:tracePt t="7755" x="8102600" y="5962650"/>
          <p14:tracePt t="7771" x="8458200" y="6108700"/>
          <p14:tracePt t="7788" x="8566150" y="6153150"/>
          <p14:tracePt t="7805" x="8578850" y="6165850"/>
          <p14:tracePt t="7838" x="8572500" y="6178550"/>
          <p14:tracePt t="7854" x="8547100" y="6184900"/>
          <p14:tracePt t="7871" x="8521700" y="6197600"/>
          <p14:tracePt t="7889" x="8509000" y="6210300"/>
          <p14:tracePt t="7926" x="8509000" y="6223000"/>
          <p14:tracePt t="7940" x="8547100" y="6267450"/>
          <p14:tracePt t="7958" x="8578850" y="6299200"/>
          <p14:tracePt t="7971" x="8623300" y="6343650"/>
          <p14:tracePt t="7988" x="8674100" y="6350000"/>
          <p14:tracePt t="8005" x="8737600" y="6350000"/>
          <p14:tracePt t="8021" x="8775700" y="6350000"/>
          <p14:tracePt t="8038" x="8845550" y="6292850"/>
          <p14:tracePt t="8055" x="8902700" y="6242050"/>
          <p14:tracePt t="8072" x="8959850" y="6191250"/>
          <p14:tracePt t="8088" x="8991600" y="6159500"/>
          <p14:tracePt t="8105" x="9004300" y="6146800"/>
          <p14:tracePt t="8179" x="9004300" y="6165850"/>
          <p14:tracePt t="8187" x="8997950" y="6191250"/>
          <p14:tracePt t="8195" x="8978900" y="6216650"/>
          <p14:tracePt t="8205" x="8966200" y="6254750"/>
          <p14:tracePt t="8221" x="8934450" y="6311900"/>
          <p14:tracePt t="8238" x="8896350" y="6369050"/>
          <p14:tracePt t="8254" x="8883650" y="6388100"/>
          <p14:tracePt t="8271" x="8877300" y="6407150"/>
          <p14:tracePt t="8288" x="8870950" y="6419850"/>
          <p14:tracePt t="8396" x="8870950" y="6426200"/>
          <p14:tracePt t="8413" x="8883650" y="6426200"/>
          <p14:tracePt t="8420" x="8890000" y="6419850"/>
          <p14:tracePt t="8428" x="8902700" y="6407150"/>
          <p14:tracePt t="8440" x="8909050" y="6400800"/>
          <p14:tracePt t="8457" x="8921750" y="6375400"/>
          <p14:tracePt t="8471" x="8947150" y="6337300"/>
          <p14:tracePt t="8491" x="8966200" y="6299200"/>
          <p14:tracePt t="8505" x="8966200" y="6273800"/>
          <p14:tracePt t="8522" x="8966200" y="6261100"/>
          <p14:tracePt t="8541" x="8966200" y="6254750"/>
          <p14:tracePt t="8731" x="8966200" y="6248400"/>
          <p14:tracePt t="8740" x="8966200" y="6242050"/>
          <p14:tracePt t="8747" x="8972550" y="6223000"/>
          <p14:tracePt t="8756" x="8972550" y="6216650"/>
          <p14:tracePt t="8771" x="8997950" y="6178550"/>
          <p14:tracePt t="8788" x="8997950" y="6172200"/>
          <p14:tracePt t="8805" x="9004300" y="6153150"/>
          <p14:tracePt t="8822" x="9017000" y="6127750"/>
          <p14:tracePt t="8838" x="9023350" y="6076950"/>
          <p14:tracePt t="8855" x="9023350" y="6051550"/>
          <p14:tracePt t="8871" x="9023350" y="6000750"/>
          <p14:tracePt t="8888" x="9004300" y="5937250"/>
          <p14:tracePt t="8905" x="8959850" y="5873750"/>
          <p14:tracePt t="8921" x="8890000" y="5803900"/>
          <p14:tracePt t="8938" x="8813800" y="5746750"/>
          <p14:tracePt t="8957" x="8686800" y="5683250"/>
          <p14:tracePt t="8971" x="8623300" y="5664200"/>
          <p14:tracePt t="8990" x="8547100" y="5651500"/>
          <p14:tracePt t="9005" x="8496300" y="5645150"/>
          <p14:tracePt t="9021" x="8445500" y="5645150"/>
          <p14:tracePt t="9038" x="8382000" y="5645150"/>
          <p14:tracePt t="9055" x="8324850" y="5645150"/>
          <p14:tracePt t="9071" x="8261350" y="5645150"/>
          <p14:tracePt t="9088" x="8204200" y="5645150"/>
          <p14:tracePt t="9105" x="8166100" y="5645150"/>
          <p14:tracePt t="9123" x="8159750" y="5645150"/>
          <p14:tracePt t="9138" x="8153400" y="5645150"/>
          <p14:tracePt t="9155" x="8140700" y="5676900"/>
          <p14:tracePt t="9171" x="8121650" y="5740400"/>
          <p14:tracePt t="9188" x="8115300" y="5816600"/>
          <p14:tracePt t="9204" x="8115300" y="5886450"/>
          <p14:tracePt t="9221" x="8115300" y="5930900"/>
          <p14:tracePt t="9238" x="8115300" y="5969000"/>
          <p14:tracePt t="9255" x="8134350" y="5981700"/>
          <p14:tracePt t="9271" x="8172450" y="6007100"/>
          <p14:tracePt t="9288" x="8248650" y="6032500"/>
          <p14:tracePt t="9305" x="8331200" y="6032500"/>
          <p14:tracePt t="9321" x="8451850" y="6032500"/>
          <p14:tracePt t="9338" x="8559800" y="6032500"/>
          <p14:tracePt t="9355" x="8655050" y="6032500"/>
          <p14:tracePt t="9372" x="8737600" y="6013450"/>
          <p14:tracePt t="9388" x="8763000" y="6000750"/>
          <p14:tracePt t="9405" x="8782050" y="5975350"/>
          <p14:tracePt t="9422" x="8782050" y="5949950"/>
          <p14:tracePt t="9439" x="8788400" y="5918200"/>
          <p14:tracePt t="9457" x="8801100" y="5861050"/>
          <p14:tracePt t="9471" x="8801100" y="5810250"/>
          <p14:tracePt t="9490" x="8801100" y="5765800"/>
          <p14:tracePt t="9505" x="8801100" y="5734050"/>
          <p14:tracePt t="9521" x="8801100" y="5715000"/>
          <p14:tracePt t="9538" x="8788400" y="5695950"/>
          <p14:tracePt t="9555" x="8769350" y="5689600"/>
          <p14:tracePt t="9571" x="8718550" y="5689600"/>
          <p14:tracePt t="9588" x="8686800" y="5689600"/>
          <p14:tracePt t="9605" x="8667750" y="5689600"/>
          <p14:tracePt t="9625" x="8661400" y="5695950"/>
          <p14:tracePt t="10182" x="8661400" y="5702300"/>
          <p14:tracePt t="10193" x="8674100" y="5702300"/>
          <p14:tracePt t="10198" x="8699500" y="5702300"/>
          <p14:tracePt t="10207" x="8724900" y="5702300"/>
          <p14:tracePt t="10221" x="8794750" y="5715000"/>
          <p14:tracePt t="10240" x="8877300" y="5727700"/>
          <p14:tracePt t="10255" x="8921750" y="5734050"/>
          <p14:tracePt t="10271" x="9010650" y="5734050"/>
          <p14:tracePt t="10288" x="9061450" y="5746750"/>
          <p14:tracePt t="10305" x="9086850" y="5753100"/>
          <p14:tracePt t="10548" x="9093200" y="5753100"/>
          <p14:tracePt t="10563" x="9099550" y="5753100"/>
          <p14:tracePt t="10580" x="9105900" y="5753100"/>
          <p14:tracePt t="10596" x="9112250" y="5753100"/>
          <p14:tracePt t="10605" x="9124950" y="5753100"/>
          <p14:tracePt t="10613" x="9124950" y="5759450"/>
          <p14:tracePt t="10621" x="9131300" y="5759450"/>
          <p14:tracePt t="12468" x="9137650" y="5797550"/>
          <p14:tracePt t="12476" x="9118600" y="5816600"/>
          <p14:tracePt t="12490" x="9093200" y="5848350"/>
          <p14:tracePt t="12504" x="9036050" y="5918200"/>
          <p14:tracePt t="12521" x="8959850" y="6013450"/>
          <p14:tracePt t="12538" x="8845550" y="6127750"/>
          <p14:tracePt t="12555" x="8655050" y="6286500"/>
          <p14:tracePt t="12571" x="8534400" y="6388100"/>
          <p14:tracePt t="12588" x="8464550" y="6451600"/>
          <p14:tracePt t="12605" x="8401050" y="6496050"/>
          <p14:tracePt t="12623" x="8356600" y="6546850"/>
          <p14:tracePt t="12637" x="8324850" y="6559550"/>
          <p14:tracePt t="12655" x="8305800" y="6565900"/>
          <p14:tracePt t="12671" x="8293100" y="6572250"/>
          <p14:tracePt t="12688" x="8274050" y="6572250"/>
          <p14:tracePt t="12693" x="8261350" y="6578600"/>
          <p14:tracePt t="12707" x="8216900" y="6584950"/>
          <p14:tracePt t="12721" x="8172450" y="6584950"/>
          <p14:tracePt t="12738" x="8064500" y="6604000"/>
          <p14:tracePt t="12755" x="7943850" y="6623050"/>
          <p14:tracePt t="12771" x="7874000" y="6642100"/>
          <p14:tracePt t="12788" x="7816850" y="6667500"/>
          <p14:tracePt t="12804" x="7772400" y="6686550"/>
          <p14:tracePt t="12821" x="7753350" y="6699250"/>
          <p14:tracePt t="12838" x="7740650" y="6705600"/>
          <p14:tracePt t="14062" x="7753350" y="6705600"/>
          <p14:tracePt t="14070" x="7759700" y="6711950"/>
          <p14:tracePt t="14079" x="7766050" y="6711950"/>
          <p14:tracePt t="14088" x="7772400" y="6711950"/>
          <p14:tracePt t="14104" x="7778750" y="6711950"/>
          <p14:tracePt t="14156" x="7785100" y="6718300"/>
          <p14:tracePt t="14292" x="7797800" y="6699250"/>
          <p14:tracePt t="14299" x="7804150" y="6673850"/>
          <p14:tracePt t="14310" x="7810500" y="6661150"/>
          <p14:tracePt t="14321" x="7810500" y="6642100"/>
          <p14:tracePt t="14338" x="7829550" y="6597650"/>
          <p14:tracePt t="14355" x="7854950" y="6553200"/>
          <p14:tracePt t="14371" x="7861300" y="6534150"/>
          <p14:tracePt t="14388" x="7880350" y="6508750"/>
          <p14:tracePt t="14421" x="7886700" y="6508750"/>
          <p14:tracePt t="14535" x="7880350" y="6508750"/>
          <p14:tracePt t="14552" x="7874000" y="6515100"/>
          <p14:tracePt t="14556" x="7867650" y="6527800"/>
          <p14:tracePt t="14573" x="7867650" y="6534150"/>
          <p14:tracePt t="14587" x="7854950" y="6553200"/>
          <p14:tracePt t="14604" x="7848600" y="6559550"/>
          <p14:tracePt t="14621" x="7842250" y="6559550"/>
          <p14:tracePt t="14644" x="7842250" y="6565900"/>
          <p14:tracePt t="14660" x="7842250" y="6572250"/>
          <p14:tracePt t="14771" x="7835900" y="6572250"/>
          <p14:tracePt t="14797" x="7829550" y="6572250"/>
          <p14:tracePt t="14820" x="7823200" y="6572250"/>
          <p14:tracePt t="14845" x="7816850" y="6572250"/>
          <p14:tracePt t="14852" x="7810500" y="6565900"/>
          <p14:tracePt t="14869" x="7804150" y="6565900"/>
          <p14:tracePt t="14884" x="7797800" y="6559550"/>
          <p14:tracePt t="14965" x="7785100" y="6553200"/>
          <p14:tracePt t="14980" x="7785100" y="6546850"/>
          <p14:tracePt t="15014" x="7785100" y="6534150"/>
          <p14:tracePt t="15030" x="7785100" y="6521450"/>
          <p14:tracePt t="15038" x="7785100" y="6508750"/>
          <p14:tracePt t="15054" x="7785100" y="6489700"/>
          <p14:tracePt t="15070" x="7785100" y="6470650"/>
          <p14:tracePt t="15081" x="7785100" y="6464300"/>
          <p14:tracePt t="15087" x="7785100" y="6445250"/>
          <p14:tracePt t="15105" x="7785100" y="6426200"/>
          <p14:tracePt t="15124" x="7785100" y="6388100"/>
          <p14:tracePt t="15137" x="7785100" y="6375400"/>
          <p14:tracePt t="15154" x="7785100" y="6330950"/>
          <p14:tracePt t="15171" x="7797800" y="6273800"/>
          <p14:tracePt t="15188" x="7797800" y="6223000"/>
          <p14:tracePt t="15206" x="7804150" y="6184900"/>
          <p14:tracePt t="15221" x="7810500" y="6146800"/>
          <p14:tracePt t="15237" x="7829550" y="6108700"/>
          <p14:tracePt t="15254" x="7829550" y="6102350"/>
          <p14:tracePt t="15271" x="7829550" y="6096000"/>
          <p14:tracePt t="15287" x="7829550" y="6089650"/>
          <p14:tracePt t="15366" x="7835900" y="6089650"/>
          <p14:tracePt t="15390" x="7835900" y="6108700"/>
          <p14:tracePt t="15401" x="7835900" y="6140450"/>
          <p14:tracePt t="15408" x="7835900" y="6178550"/>
          <p14:tracePt t="15421" x="7835900" y="6254750"/>
          <p14:tracePt t="15437" x="7835900" y="6324600"/>
          <p14:tracePt t="15457" x="7835900" y="6400800"/>
          <p14:tracePt t="15472" x="7835900" y="6483350"/>
          <p14:tracePt t="15490" x="7848600" y="6546850"/>
          <p14:tracePt t="15505" x="7848600" y="6597650"/>
          <p14:tracePt t="15521" x="7848600" y="6629400"/>
          <p14:tracePt t="15538" x="7848600" y="6654800"/>
          <p14:tracePt t="15554" x="7848600" y="6673850"/>
          <p14:tracePt t="15670" x="7848600" y="6680200"/>
          <p14:tracePt t="15686" x="7835900" y="6680200"/>
          <p14:tracePt t="15695" x="7823200" y="6680200"/>
          <p14:tracePt t="15706" x="7804150" y="6667500"/>
          <p14:tracePt t="15721" x="7766050" y="6661150"/>
          <p14:tracePt t="15740" x="7702550" y="6642100"/>
          <p14:tracePt t="15754" x="7689850" y="6642100"/>
          <p14:tracePt t="15771" x="7677150" y="6635750"/>
          <p14:tracePt t="15787" x="7664450" y="6635750"/>
          <p14:tracePt t="15823" x="7658100" y="6623050"/>
          <p14:tracePt t="15837" x="7645400" y="6616700"/>
          <p14:tracePt t="15855" x="7632700" y="6610350"/>
          <p14:tracePt t="15872" x="7613650" y="6604000"/>
          <p14:tracePt t="15887" x="7607300" y="6597650"/>
          <p14:tracePt t="15921" x="7607300" y="6584950"/>
          <p14:tracePt t="15958" x="7607300" y="6578600"/>
          <p14:tracePt t="15971" x="7607300" y="6565900"/>
          <p14:tracePt t="16019" x="7613650" y="6565900"/>
          <p14:tracePt t="16060" x="7620000" y="6565900"/>
          <p14:tracePt t="16092" x="7632700" y="6565900"/>
          <p14:tracePt t="16134" x="7639050" y="6565900"/>
          <p14:tracePt t="16164" x="7645400" y="6565900"/>
          <p14:tracePt t="16224" x="7651750" y="6565900"/>
          <p14:tracePt t="16262" x="7658100" y="6565900"/>
          <p14:tracePt t="16286" x="7664450" y="6565900"/>
          <p14:tracePt t="16295" x="7670800" y="6565900"/>
          <p14:tracePt t="16310" x="7677150" y="6565900"/>
          <p14:tracePt t="16365" x="7683500" y="6565900"/>
          <p14:tracePt t="16380" x="7689850" y="6565900"/>
          <p14:tracePt t="16586" x="7702550" y="6565900"/>
          <p14:tracePt t="16774" x="7702550" y="6559550"/>
          <p14:tracePt t="16780" x="7708900" y="6559550"/>
          <p14:tracePt t="16813" x="7715250" y="6559550"/>
          <p14:tracePt t="16853" x="7721600" y="6553200"/>
          <p14:tracePt t="16900" x="7727950" y="6553200"/>
          <p14:tracePt t="16941" x="7740650" y="6546850"/>
          <p14:tracePt t="16958" x="7747000" y="6546850"/>
          <p14:tracePt t="16966" x="7753350" y="6540500"/>
          <p14:tracePt t="16982" x="7759700" y="6540500"/>
          <p14:tracePt t="16998" x="7766050" y="6540500"/>
          <p14:tracePt t="17030" x="7772400" y="6534150"/>
          <p14:tracePt t="17125" x="7778750" y="6534150"/>
          <p14:tracePt t="17148" x="7785100" y="6534150"/>
          <p14:tracePt t="17165" x="7791450" y="6534150"/>
          <p14:tracePt t="17188" x="7804150" y="6527800"/>
          <p14:tracePt t="17207" x="7810500" y="6527800"/>
          <p14:tracePt t="17224" x="7816850" y="6521450"/>
          <p14:tracePt t="17231" x="7823200" y="6521450"/>
          <p14:tracePt t="17273" x="7829550" y="6521450"/>
          <p14:tracePt t="17558" x="7835900" y="6521450"/>
          <p14:tracePt t="17565" x="7842250" y="6521450"/>
          <p14:tracePt t="17628" x="7848600" y="6521450"/>
          <p14:tracePt t="17647" x="7861300" y="6521450"/>
          <p14:tracePt t="17652" x="7874000" y="6521450"/>
          <p14:tracePt t="17660" x="7893050" y="6521450"/>
          <p14:tracePt t="17670" x="7924800" y="6521450"/>
          <p14:tracePt t="17687" x="8032750" y="6521450"/>
          <p14:tracePt t="17705" x="8210550" y="6515100"/>
          <p14:tracePt t="17720" x="8413750" y="6483350"/>
          <p14:tracePt t="17739" x="8674100" y="6445250"/>
          <p14:tracePt t="17754" x="8718550" y="6445250"/>
          <p14:tracePt t="17771" x="8775700" y="6419850"/>
          <p14:tracePt t="17813" x="8775700" y="6407150"/>
          <p14:tracePt t="17820" x="8763000" y="6394450"/>
          <p14:tracePt t="17837" x="8737600" y="6381750"/>
          <p14:tracePt t="17854" x="8718550" y="6369050"/>
          <p14:tracePt t="17872" x="8705850" y="6350000"/>
          <p14:tracePt t="17887" x="8686800" y="6330950"/>
          <p14:tracePt t="17904" x="8667750" y="6305550"/>
          <p14:tracePt t="17921" x="8642350" y="6254750"/>
          <p14:tracePt t="17937" x="8616950" y="6216650"/>
          <p14:tracePt t="17956" x="8597900" y="6153150"/>
          <p14:tracePt t="17972" x="8591550" y="6127750"/>
          <p14:tracePt t="17987" x="8578850" y="6108700"/>
          <p14:tracePt t="18004" x="8572500" y="6096000"/>
          <p14:tracePt t="18068" x="8572500" y="6089650"/>
          <p14:tracePt t="18109" x="8572500" y="6076950"/>
          <p14:tracePt t="18133" x="8572500" y="6070600"/>
          <p14:tracePt t="18143" x="8572500" y="6057900"/>
          <p14:tracePt t="18158" x="8572500" y="6051550"/>
          <p14:tracePt t="18255" x="8572500" y="6070600"/>
          <p14:tracePt t="18263" x="8572500" y="6096000"/>
          <p14:tracePt t="18276" x="8572500" y="6153150"/>
          <p14:tracePt t="18287" x="8572500" y="6178550"/>
          <p14:tracePt t="18304" x="8572500" y="6235700"/>
          <p14:tracePt t="18321" x="8572500" y="6299200"/>
          <p14:tracePt t="18337" x="8572500" y="6343650"/>
          <p14:tracePt t="18354" x="8572500" y="6388100"/>
          <p14:tracePt t="18373" x="8572500" y="6445250"/>
          <p14:tracePt t="18387" x="8572500" y="6483350"/>
          <p14:tracePt t="18404" x="8572500" y="6508750"/>
          <p14:tracePt t="18421" x="8572500" y="6527800"/>
          <p14:tracePt t="18437" x="8572500" y="6540500"/>
          <p14:tracePt t="18457" x="8572500" y="6565900"/>
          <p14:tracePt t="18471" x="8572500" y="6584950"/>
          <p14:tracePt t="18489" x="8572500" y="6610350"/>
          <p14:tracePt t="18504" x="8572500" y="6623050"/>
          <p14:tracePt t="18520" x="8553450" y="6642100"/>
          <p14:tracePt t="18537" x="8509000" y="6648450"/>
          <p14:tracePt t="18555" x="8464550" y="6648450"/>
          <p14:tracePt t="18571" x="8458200" y="6648450"/>
          <p14:tracePt t="18625" x="8445500" y="6648450"/>
          <p14:tracePt t="18638" x="8439150" y="6648450"/>
          <p14:tracePt t="18654" x="8432800" y="6648450"/>
          <p14:tracePt t="18663" x="8420100" y="6648450"/>
          <p14:tracePt t="18671" x="8413750" y="6642100"/>
          <p14:tracePt t="18687" x="8401050" y="6635750"/>
          <p14:tracePt t="18707" x="8388350" y="6635750"/>
          <p14:tracePt t="18721" x="8382000" y="6629400"/>
          <p14:tracePt t="18740" x="8375650" y="6623050"/>
          <p14:tracePt t="18754" x="8369300" y="6623050"/>
          <p14:tracePt t="18771" x="8362950" y="6616700"/>
          <p14:tracePt t="18898" x="8362950" y="6604000"/>
          <p14:tracePt t="18901" x="8369300" y="6604000"/>
          <p14:tracePt t="18909" x="8369300" y="6597650"/>
          <p14:tracePt t="19039" x="8369300" y="6584950"/>
          <p14:tracePt t="19055" x="8369300" y="6578600"/>
          <p14:tracePt t="19070" x="8369300" y="6572250"/>
          <p14:tracePt t="19087" x="8369300" y="6565900"/>
          <p14:tracePt t="19092" x="8362950" y="6559550"/>
          <p14:tracePt t="19224" x="8362950" y="6553200"/>
          <p14:tracePt t="19262" x="8375650" y="6546850"/>
          <p14:tracePt t="19276" x="8382000" y="6546850"/>
          <p14:tracePt t="19285" x="8382000" y="6540500"/>
          <p14:tracePt t="19303" x="8394700" y="6540500"/>
          <p14:tracePt t="19340" x="8401050" y="6534150"/>
          <p14:tracePt t="19460" x="8413750" y="6534150"/>
          <p14:tracePt t="19670" x="8420100" y="6534150"/>
          <p14:tracePt t="19686" x="8432800" y="6534150"/>
          <p14:tracePt t="19703" x="8439150" y="6527800"/>
          <p14:tracePt t="19713" x="8445500" y="6527800"/>
          <p14:tracePt t="19720" x="8451850" y="6527800"/>
          <p14:tracePt t="19748" x="8458200" y="6527800"/>
          <p14:tracePt t="19756" x="8464550" y="6521450"/>
          <p14:tracePt t="19771" x="8470900" y="6521450"/>
          <p14:tracePt t="19787" x="8483600" y="6521450"/>
          <p14:tracePt t="19821" x="8496300" y="6521450"/>
          <p14:tracePt t="19854" x="8496300" y="6515100"/>
          <p14:tracePt t="19964" x="8496300" y="6508750"/>
          <p14:tracePt t="19973" x="8496300" y="6496050"/>
          <p14:tracePt t="19980" x="8489950" y="6496050"/>
          <p14:tracePt t="19989" x="8464550" y="6477000"/>
          <p14:tracePt t="20004" x="8413750" y="6445250"/>
          <p14:tracePt t="20020" x="8324850" y="6413500"/>
          <p14:tracePt t="20037" x="8242300" y="6394450"/>
          <p14:tracePt t="20054" x="8140700" y="6362700"/>
          <p14:tracePt t="20070" x="8013700" y="6324600"/>
          <p14:tracePt t="20087" x="7874000" y="6286500"/>
          <p14:tracePt t="20104" x="7689850" y="6242050"/>
          <p14:tracePt t="20124" x="7378700" y="6153150"/>
          <p14:tracePt t="20138" x="7239000" y="6102350"/>
          <p14:tracePt t="20154" x="6965950" y="6032500"/>
          <p14:tracePt t="20171" x="6654800" y="5943600"/>
          <p14:tracePt t="20187" x="6083300" y="5784850"/>
          <p14:tracePt t="20208" x="5670550" y="5664200"/>
          <p14:tracePt t="20221" x="5308600" y="5562600"/>
          <p14:tracePt t="20237" x="4965700" y="5403850"/>
          <p14:tracePt t="20254" x="4692650" y="5295900"/>
          <p14:tracePt t="20270" x="4483100" y="5200650"/>
          <p14:tracePt t="20287" x="4273550" y="5143500"/>
          <p14:tracePt t="20304" x="4057650" y="5105400"/>
          <p14:tracePt t="20320" x="3879850" y="5092700"/>
          <p14:tracePt t="20337" x="3708400" y="5060950"/>
          <p14:tracePt t="20353" x="3409950" y="5035550"/>
          <p14:tracePt t="20373" x="3092450" y="5022850"/>
          <p14:tracePt t="20387" x="2940050" y="5022850"/>
          <p14:tracePt t="20404" x="2787650" y="5022850"/>
          <p14:tracePt t="20420" x="2679700" y="5022850"/>
          <p14:tracePt t="20438" x="2616200" y="5022850"/>
          <p14:tracePt t="20457" x="2565400" y="5016500"/>
          <p14:tracePt t="20472" x="2489200" y="4972050"/>
          <p14:tracePt t="20487" x="2387600" y="4914900"/>
          <p14:tracePt t="20504" x="2286000" y="4857750"/>
          <p14:tracePt t="20520" x="2190750" y="4826000"/>
          <p14:tracePt t="20537" x="2089150" y="4781550"/>
          <p14:tracePt t="20554" x="1962150" y="4743450"/>
          <p14:tracePt t="20571" x="1765300" y="4667250"/>
          <p14:tracePt t="20587" x="1638300" y="4635500"/>
          <p14:tracePt t="20604" x="1473200" y="4597400"/>
          <p14:tracePt t="20623" x="1301750" y="4578350"/>
          <p14:tracePt t="20637" x="1143000" y="4552950"/>
          <p14:tracePt t="20654" x="971550" y="4552950"/>
          <p14:tracePt t="20671" x="812800" y="4546600"/>
          <p14:tracePt t="20687" x="692150" y="4521200"/>
          <p14:tracePt t="20695" x="622300" y="4514850"/>
          <p14:tracePt t="20707" x="565150" y="4508500"/>
          <p14:tracePt t="20721" x="463550" y="4489450"/>
          <p14:tracePt t="20737" x="381000" y="4476750"/>
          <p14:tracePt t="20754" x="330200" y="4464050"/>
          <p14:tracePt t="20770" x="304800" y="4457700"/>
          <p14:tracePt t="20787" x="298450" y="4457700"/>
          <p14:tracePt t="20820" x="292100" y="4457700"/>
          <p14:tracePt t="21209" x="279400" y="4451350"/>
          <p14:tracePt t="21212" x="266700" y="4445000"/>
          <p14:tracePt t="21237" x="260350" y="4438650"/>
          <p14:tracePt t="21310" x="254000" y="4438650"/>
          <p14:tracePt t="23693" x="260350" y="4438650"/>
          <p14:tracePt t="23700" x="260350" y="4432300"/>
          <p14:tracePt t="23707" x="279400" y="4432300"/>
          <p14:tracePt t="23720" x="298450" y="4419600"/>
          <p14:tracePt t="23737" x="323850" y="4419600"/>
          <p14:tracePt t="23753" x="361950" y="4419600"/>
          <p14:tracePt t="23770" x="381000" y="4419600"/>
          <p14:tracePt t="23787" x="393700" y="4425950"/>
          <p14:tracePt t="23803" x="406400" y="4438650"/>
          <p14:tracePt t="23820" x="406400" y="4445000"/>
          <p14:tracePt t="23837" x="412750" y="4445000"/>
          <p14:tracePt t="23853" x="419100" y="4457700"/>
          <p14:tracePt t="25973" x="431800" y="4457700"/>
          <p14:tracePt t="25980" x="444500" y="4457700"/>
          <p14:tracePt t="25989" x="476250" y="4457700"/>
          <p14:tracePt t="26003" x="539750" y="4451350"/>
          <p14:tracePt t="26020" x="673100" y="4419600"/>
          <p14:tracePt t="26037" x="977900" y="4362450"/>
          <p14:tracePt t="26053" x="1524000" y="4305300"/>
          <p14:tracePt t="26070" x="1905000" y="4248150"/>
          <p14:tracePt t="26087" x="2298700" y="4191000"/>
          <p14:tracePt t="26104" x="2546350" y="4159250"/>
          <p14:tracePt t="26122" x="2609850" y="4140200"/>
          <p14:tracePt t="26137" x="2628900" y="4140200"/>
          <p14:tracePt t="26229" x="2635250" y="4140200"/>
          <p14:tracePt t="26236" x="2635250" y="4146550"/>
          <p14:tracePt t="26244" x="2641600" y="4159250"/>
          <p14:tracePt t="26253" x="2660650" y="4178300"/>
          <p14:tracePt t="26270" x="2705100" y="4248150"/>
          <p14:tracePt t="26287" x="2787650" y="4311650"/>
          <p14:tracePt t="26303" x="2876550" y="4362450"/>
          <p14:tracePt t="26320" x="2946400" y="4394200"/>
          <p14:tracePt t="26336" x="2990850" y="4413250"/>
          <p14:tracePt t="26353" x="3022600" y="4413250"/>
          <p14:tracePt t="26370" x="3054350" y="4413250"/>
          <p14:tracePt t="26387" x="3086100" y="4400550"/>
          <p14:tracePt t="26403" x="3143250" y="4356100"/>
          <p14:tracePt t="26420" x="3200400" y="4311650"/>
          <p14:tracePt t="26436" x="3251200" y="4279900"/>
          <p14:tracePt t="26455" x="3276600" y="4267200"/>
          <p14:tracePt t="26470" x="3295650" y="4260850"/>
          <p14:tracePt t="26488" x="3308350" y="4260850"/>
          <p14:tracePt t="26503" x="3321050" y="4260850"/>
          <p14:tracePt t="26520" x="3340100" y="4260850"/>
          <p14:tracePt t="26536" x="3365500" y="4260850"/>
          <p14:tracePt t="26553" x="3403600" y="4273550"/>
          <p14:tracePt t="26570" x="3460750" y="4298950"/>
          <p14:tracePt t="26587" x="3543300" y="4324350"/>
          <p14:tracePt t="26603" x="3695700" y="4362450"/>
          <p14:tracePt t="26620" x="3784600" y="4387850"/>
          <p14:tracePt t="26636" x="3854450" y="4406900"/>
          <p14:tracePt t="26653" x="3898900" y="4425950"/>
          <p14:tracePt t="26670" x="3911600" y="4425950"/>
          <p14:tracePt t="26687" x="3917950" y="4425950"/>
          <p14:tracePt t="26912" x="3905250" y="4425950"/>
          <p14:tracePt t="26935" x="3898900" y="4425950"/>
          <p14:tracePt t="27097" x="3898900" y="4419600"/>
          <p14:tracePt t="27103" x="3879850" y="4400550"/>
          <p14:tracePt t="27112" x="3879850" y="4394200"/>
          <p14:tracePt t="27119" x="3867150" y="4375150"/>
          <p14:tracePt t="27137" x="3835400" y="4337050"/>
          <p14:tracePt t="27153" x="3810000" y="4298950"/>
          <p14:tracePt t="27170" x="3797300" y="4273550"/>
          <p14:tracePt t="27187" x="3784600" y="4248150"/>
          <p14:tracePt t="27207" x="3784600" y="4241800"/>
          <p14:tracePt t="27287" x="3784600" y="4235450"/>
          <p14:tracePt t="27382" x="3784600" y="4229100"/>
          <p14:tracePt t="27390" x="3784600" y="4222750"/>
          <p14:tracePt t="27403" x="3784600" y="4210050"/>
          <p14:tracePt t="27420" x="3784600" y="4197350"/>
          <p14:tracePt t="27436" x="3790950" y="4191000"/>
          <p14:tracePt t="27453" x="3790950" y="4184650"/>
          <p14:tracePt t="27617" x="3784600" y="4178300"/>
          <p14:tracePt t="27623" x="3765550" y="4178300"/>
          <p14:tracePt t="27637" x="3733800" y="4184650"/>
          <p14:tracePt t="27653" x="3695700" y="4197350"/>
          <p14:tracePt t="27670" x="3683000" y="4203700"/>
          <p14:tracePt t="27687" x="3670300" y="4203700"/>
          <p14:tracePt t="27692" x="3663950" y="4203700"/>
          <p14:tracePt t="27783" x="3651250" y="4203700"/>
          <p14:tracePt t="27790" x="3619500" y="4216400"/>
          <p14:tracePt t="27803" x="3587750" y="4235450"/>
          <p14:tracePt t="27820" x="3543300" y="4260850"/>
          <p14:tracePt t="27837" x="3511550" y="4273550"/>
          <p14:tracePt t="27853" x="3454400" y="4286250"/>
          <p14:tracePt t="27871" x="3403600" y="4292600"/>
          <p14:tracePt t="27886" x="3359150" y="4305300"/>
          <p14:tracePt t="27903" x="3308350" y="4311650"/>
          <p14:tracePt t="27920" x="3270250" y="4311650"/>
          <p14:tracePt t="27936" x="3238500" y="4311650"/>
          <p14:tracePt t="27953" x="3225800" y="4311650"/>
          <p14:tracePt t="27970" x="3206750" y="4311650"/>
          <p14:tracePt t="27988" x="3187700" y="4311650"/>
          <p14:tracePt t="28004" x="3168650" y="4311650"/>
          <p14:tracePt t="28021" x="3136900" y="4311650"/>
          <p14:tracePt t="28036" x="3098800" y="4311650"/>
          <p14:tracePt t="28053" x="3054350" y="4298950"/>
          <p14:tracePt t="28070" x="2997200" y="4292600"/>
          <p14:tracePt t="28087" x="2927350" y="4273550"/>
          <p14:tracePt t="28103" x="2844800" y="4267200"/>
          <p14:tracePt t="28120" x="2787650" y="4260850"/>
          <p14:tracePt t="28137" x="2724150" y="4260850"/>
          <p14:tracePt t="28153" x="2686050" y="4260850"/>
          <p14:tracePt t="28170" x="2654300" y="4260850"/>
          <p14:tracePt t="28187" x="2584450" y="4260850"/>
          <p14:tracePt t="28195" x="2559050" y="4260850"/>
          <p14:tracePt t="28206" x="2540000" y="4260850"/>
          <p14:tracePt t="28222" x="2514600" y="4254500"/>
          <p14:tracePt t="28240" x="2508250" y="4254500"/>
          <p14:tracePt t="28293" x="2501900" y="4254500"/>
          <p14:tracePt t="28317" x="2495550" y="4254500"/>
          <p14:tracePt t="28333" x="2489200" y="4248150"/>
          <p14:tracePt t="28348" x="2482850" y="4248150"/>
          <p14:tracePt t="28366" x="2476500" y="4248150"/>
          <p14:tracePt t="28382" x="2463800" y="4248150"/>
          <p14:tracePt t="28390" x="2457450" y="4248150"/>
          <p14:tracePt t="28403" x="2438400" y="4248150"/>
          <p14:tracePt t="28420" x="2413000" y="4248150"/>
          <p14:tracePt t="28437" x="2393950" y="4241800"/>
          <p14:tracePt t="28455" x="2381250" y="4241800"/>
          <p14:tracePt t="28471" x="2374900" y="4241800"/>
          <p14:tracePt t="28669" x="2387600" y="4241800"/>
          <p14:tracePt t="28675" x="2400300" y="4241800"/>
          <p14:tracePt t="28686" x="2413000" y="4241800"/>
          <p14:tracePt t="28703" x="2457450" y="4241800"/>
          <p14:tracePt t="28720" x="2508250" y="4241800"/>
          <p14:tracePt t="28738" x="2571750" y="4241800"/>
          <p14:tracePt t="28753" x="2641600" y="4241800"/>
          <p14:tracePt t="28770" x="2705100" y="4241800"/>
          <p14:tracePt t="28786" x="2749550" y="4241800"/>
          <p14:tracePt t="28803" x="2762250" y="4241800"/>
          <p14:tracePt t="28820" x="2768600" y="4241800"/>
          <p14:tracePt t="28870" x="2774950" y="4241800"/>
          <p14:tracePt t="28884" x="2781300" y="4241800"/>
          <p14:tracePt t="28900" x="2794000" y="4241800"/>
          <p14:tracePt t="28909" x="2800350" y="4235450"/>
          <p14:tracePt t="28932" x="2806700" y="4235450"/>
          <p14:tracePt t="28941" x="2819400" y="4235450"/>
          <p14:tracePt t="28956" x="2838450" y="4235450"/>
          <p14:tracePt t="28971" x="2863850" y="4235450"/>
          <p14:tracePt t="28988" x="2901950" y="4235450"/>
          <p14:tracePt t="29003" x="2914650" y="4235450"/>
          <p14:tracePt t="29022" x="2959100" y="4235450"/>
          <p14:tracePt t="29037" x="2978150" y="4235450"/>
          <p14:tracePt t="29053" x="2984500" y="4229100"/>
          <p14:tracePt t="29129" x="2990850" y="4229100"/>
          <p14:tracePt t="29135" x="2997200" y="4229100"/>
          <p14:tracePt t="29149" x="3003550" y="4229100"/>
          <p14:tracePt t="29156" x="3009900" y="4222750"/>
          <p14:tracePt t="29169" x="3016250" y="4222750"/>
          <p14:tracePt t="29186" x="3022600" y="4222750"/>
          <p14:tracePt t="29204" x="3048000" y="4210050"/>
          <p14:tracePt t="29221" x="3060700" y="4203700"/>
          <p14:tracePt t="29239" x="3073400" y="4197350"/>
          <p14:tracePt t="29253" x="3086100" y="4191000"/>
          <p14:tracePt t="29272" x="3092450" y="4184650"/>
          <p14:tracePt t="29303" x="3098800" y="4184650"/>
          <p14:tracePt t="29319" x="3098800" y="4178300"/>
          <p14:tracePt t="29336" x="3105150" y="4178300"/>
          <p14:tracePt t="29412" x="3105150" y="4171950"/>
          <p14:tracePt t="29429" x="3098800" y="4165600"/>
          <p14:tracePt t="30140" x="3086100" y="4165600"/>
          <p14:tracePt t="30148" x="3079750" y="4165600"/>
          <p14:tracePt t="30158" x="3067050" y="4165600"/>
          <p14:tracePt t="30170" x="3060700" y="4165600"/>
          <p14:tracePt t="30187" x="3041650" y="4165600"/>
          <p14:tracePt t="30510" x="3048000" y="4165600"/>
          <p14:tracePt t="30524" x="3060700" y="4165600"/>
          <p14:tracePt t="30532" x="3067050" y="4165600"/>
          <p14:tracePt t="30540" x="3079750" y="4165600"/>
          <p14:tracePt t="30553" x="3086100" y="4165600"/>
          <p14:tracePt t="30569" x="3098800" y="4165600"/>
          <p14:tracePt t="30586" x="3105150" y="4165600"/>
          <p14:tracePt t="30603" x="3124200" y="4165600"/>
          <p14:tracePt t="30621" x="3143250" y="4165600"/>
          <p14:tracePt t="30636" x="3155950" y="4171950"/>
          <p14:tracePt t="30653" x="3187700" y="4178300"/>
          <p14:tracePt t="30670" x="3219450" y="4197350"/>
          <p14:tracePt t="30686" x="3257550" y="4216400"/>
          <p14:tracePt t="30690" x="3270250" y="4216400"/>
          <p14:tracePt t="30703" x="3289300" y="4229100"/>
          <p14:tracePt t="30720" x="3327400" y="4248150"/>
          <p14:tracePt t="30738" x="3365500" y="4267200"/>
          <p14:tracePt t="30753" x="3390900" y="4273550"/>
          <p14:tracePt t="30772" x="3435350" y="4286250"/>
          <p14:tracePt t="30786" x="3448050" y="4286250"/>
          <p14:tracePt t="30803" x="3479800" y="4286250"/>
          <p14:tracePt t="30819" x="3543300" y="4286250"/>
          <p14:tracePt t="30836" x="3581400" y="4286250"/>
          <p14:tracePt t="30853" x="3638550" y="4260850"/>
          <p14:tracePt t="30870" x="3670300" y="4248150"/>
          <p14:tracePt t="30886" x="3695700" y="4229100"/>
          <p14:tracePt t="30903" x="3714750" y="4210050"/>
          <p14:tracePt t="30919" x="3714750" y="4197350"/>
          <p14:tracePt t="30936" x="3721100" y="4191000"/>
          <p14:tracePt t="30953" x="3727450" y="4159250"/>
          <p14:tracePt t="30970" x="3727450" y="4127500"/>
          <p14:tracePt t="30988" x="3721100" y="4089400"/>
          <p14:tracePt t="31003" x="3708400" y="4070350"/>
          <p14:tracePt t="31022" x="3670300" y="4025900"/>
          <p14:tracePt t="31037" x="3644900" y="4006850"/>
          <p14:tracePt t="31054" x="3606800" y="3987800"/>
          <p14:tracePt t="31070" x="3568700" y="3975100"/>
          <p14:tracePt t="31087" x="3524250" y="3949700"/>
          <p14:tracePt t="31103" x="3486150" y="3949700"/>
          <p14:tracePt t="31123" x="3448050" y="3930650"/>
          <p14:tracePt t="31137" x="3416300" y="3930650"/>
          <p14:tracePt t="31153" x="3384550" y="3930650"/>
          <p14:tracePt t="31170" x="3365500" y="3924300"/>
          <p14:tracePt t="31187" x="3321050" y="3924300"/>
          <p14:tracePt t="31195" x="3308350" y="3924300"/>
          <p14:tracePt t="31223" x="3263900" y="3924300"/>
          <p14:tracePt t="31237" x="3251200" y="3930650"/>
          <p14:tracePt t="31253" x="3244850" y="3937000"/>
          <p14:tracePt t="31271" x="3238500" y="3943350"/>
          <p14:tracePt t="31287" x="3213100" y="3962400"/>
          <p14:tracePt t="31303" x="3200400" y="3981450"/>
          <p14:tracePt t="31320" x="3187700" y="4006850"/>
          <p14:tracePt t="31336" x="3181350" y="4019550"/>
          <p14:tracePt t="31353" x="3175000" y="4044950"/>
          <p14:tracePt t="31373" x="3175000" y="4057650"/>
          <p14:tracePt t="31386" x="3175000" y="4064000"/>
          <p14:tracePt t="31403" x="3175000" y="4076700"/>
          <p14:tracePt t="31460" x="3175000" y="4083050"/>
          <p14:tracePt t="31469" x="3181350" y="4102100"/>
          <p14:tracePt t="31478" x="3219450" y="4121150"/>
          <p14:tracePt t="31489" x="3257550" y="4146550"/>
          <p14:tracePt t="31503" x="3371850" y="4210050"/>
          <p14:tracePt t="31521" x="3536950" y="4337050"/>
          <p14:tracePt t="31536" x="3867150" y="4559300"/>
          <p14:tracePt t="31553" x="4229100" y="4826000"/>
          <p14:tracePt t="31570" x="4660900" y="5118100"/>
          <p14:tracePt t="31587" x="5251450" y="5448300"/>
          <p14:tracePt t="31603" x="5403850" y="5543550"/>
          <p14:tracePt t="31620" x="6057900" y="5873750"/>
          <p14:tracePt t="31637" x="6559550" y="6121400"/>
          <p14:tracePt t="31653" x="6997700" y="6381750"/>
          <p14:tracePt t="31670" x="7283450" y="6591300"/>
          <p14:tracePt t="31686" x="7461250" y="6718300"/>
          <p14:tracePt t="31694" x="7518400" y="6781800"/>
          <p14:tracePt t="31703" x="7569200" y="6838950"/>
          <p14:tracePt t="31720" x="7645400" y="6851650"/>
          <p14:tracePt t="31739" x="7702550" y="6851650"/>
          <p14:tracePt t="31753" x="7715250" y="6851650"/>
          <p14:tracePt t="31831" x="7721600" y="6851650"/>
          <p14:tracePt t="31835" x="7721600" y="6826250"/>
          <p14:tracePt t="31846" x="7702550" y="6800850"/>
          <p14:tracePt t="31853" x="7645400" y="6750050"/>
          <p14:tracePt t="31872" x="7346950" y="6565900"/>
          <p14:tracePt t="31886" x="6902450" y="6362700"/>
          <p14:tracePt t="31903" x="6324600" y="6127750"/>
          <p14:tracePt t="31920" x="5689600" y="5937250"/>
          <p14:tracePt t="31936" x="5086350" y="5753100"/>
          <p14:tracePt t="31956" x="4559300" y="5575300"/>
          <p14:tracePt t="31973" x="4152900" y="5384800"/>
          <p14:tracePt t="31986" x="4083050" y="5353050"/>
          <p14:tracePt t="32003" x="3981450" y="5289550"/>
          <p14:tracePt t="32020" x="3924300" y="5245100"/>
          <p14:tracePt t="32036" x="3911600" y="5232400"/>
          <p14:tracePt t="32053" x="3905250" y="5226050"/>
          <p14:tracePt t="32069" x="3905250" y="5219700"/>
          <p14:tracePt t="32086" x="3898900" y="5207000"/>
          <p14:tracePt t="32103" x="3886200" y="5181600"/>
          <p14:tracePt t="32121" x="3879850" y="5156200"/>
          <p14:tracePt t="32136" x="3848100" y="5111750"/>
          <p14:tracePt t="32153" x="3810000" y="5054600"/>
          <p14:tracePt t="32169" x="3752850" y="4991100"/>
          <p14:tracePt t="32186" x="3663950" y="4902200"/>
          <p14:tracePt t="32190" x="3625850" y="4870450"/>
          <p14:tracePt t="32203" x="3594100" y="4845050"/>
          <p14:tracePt t="32222" x="3505200" y="4781550"/>
          <p14:tracePt t="32238" x="3448050" y="4743450"/>
          <p14:tracePt t="32253" x="3384550" y="4692650"/>
          <p14:tracePt t="32269" x="3308350" y="4654550"/>
          <p14:tracePt t="32286" x="3225800" y="4622800"/>
          <p14:tracePt t="32303" x="3136900" y="4584700"/>
          <p14:tracePt t="32319" x="3016250" y="4533900"/>
          <p14:tracePt t="32336" x="2927350" y="4495800"/>
          <p14:tracePt t="32353" x="2825750" y="4438650"/>
          <p14:tracePt t="32371" x="2736850" y="4387850"/>
          <p14:tracePt t="32386" x="2717800" y="4368800"/>
          <p14:tracePt t="32404" x="2679700" y="4337050"/>
          <p14:tracePt t="32420" x="2667000" y="4337050"/>
          <p14:tracePt t="32436" x="2667000" y="4330700"/>
          <p14:tracePt t="32476" x="2660650" y="4330700"/>
          <p14:tracePt t="32492" x="2654300" y="4330700"/>
          <p14:tracePt t="32503" x="2647950" y="4330700"/>
          <p14:tracePt t="32519" x="2641600" y="4330700"/>
          <p14:tracePt t="32536" x="2616200" y="4330700"/>
          <p14:tracePt t="32553" x="2590800" y="4330700"/>
          <p14:tracePt t="32570" x="2540000" y="4330700"/>
          <p14:tracePt t="32587" x="2482850" y="4330700"/>
          <p14:tracePt t="32603" x="2413000" y="4330700"/>
          <p14:tracePt t="32620" x="2311400" y="4343400"/>
          <p14:tracePt t="32636" x="2279650" y="4362450"/>
          <p14:tracePt t="32653" x="2260600" y="4362450"/>
          <p14:tracePt t="32934" x="2254250" y="4368800"/>
          <p14:tracePt t="32945" x="2254250" y="4375150"/>
          <p14:tracePt t="32953" x="2254250" y="4381500"/>
          <p14:tracePt t="32971" x="2247900" y="4406900"/>
          <p14:tracePt t="32989" x="2247900" y="4419600"/>
          <p14:tracePt t="33002" x="2241550" y="4419600"/>
          <p14:tracePt t="33093" x="2241550" y="4425950"/>
          <p14:tracePt t="33100" x="2241550" y="4432300"/>
          <p14:tracePt t="33119" x="2241550" y="4438650"/>
          <p14:tracePt t="33156" x="2241550" y="4445000"/>
          <p14:tracePt t="33164" x="2241550" y="4451350"/>
          <p14:tracePt t="33174" x="2241550" y="4457700"/>
          <p14:tracePt t="33196" x="2247900" y="4464050"/>
          <p14:tracePt t="33222" x="2254250" y="4464050"/>
          <p14:tracePt t="33228" x="2254250" y="4470400"/>
          <p14:tracePt t="33238" x="2260600" y="4470400"/>
          <p14:tracePt t="33256" x="2260600" y="4483100"/>
          <p14:tracePt t="33271" x="2279650" y="4502150"/>
          <p14:tracePt t="33286" x="2292350" y="4527550"/>
          <p14:tracePt t="33303" x="2311400" y="4559300"/>
          <p14:tracePt t="33319" x="2324100" y="4597400"/>
          <p14:tracePt t="33336" x="2330450" y="4616450"/>
          <p14:tracePt t="33353" x="2336800" y="4641850"/>
          <p14:tracePt t="33371" x="2343150" y="4648200"/>
          <p14:tracePt t="33523" x="2343150" y="4654550"/>
          <p14:tracePt t="33540" x="2343150" y="4660900"/>
          <p14:tracePt t="33557" x="2343150" y="4667250"/>
          <p14:tracePt t="33662" x="2336800" y="4673600"/>
          <p14:tracePt t="33681" x="2330450" y="4673600"/>
          <p14:tracePt t="33687" x="2324100" y="4673600"/>
          <p14:tracePt t="33692" x="2317750" y="4673600"/>
          <p14:tracePt t="33781" x="2311400" y="4673600"/>
          <p14:tracePt t="33854" x="2311400" y="4660900"/>
          <p14:tracePt t="33879" x="2311400" y="4654550"/>
          <p14:tracePt t="33897" x="2311400" y="4648200"/>
          <p14:tracePt t="33900" x="2311400" y="4641850"/>
          <p14:tracePt t="33926" x="2311400" y="4635500"/>
          <p14:tracePt t="33965" x="2311400" y="4622800"/>
          <p14:tracePt t="33982" x="2311400" y="4610100"/>
          <p14:tracePt t="34012" x="2311400" y="4603750"/>
          <p14:tracePt t="34030" x="2311400" y="4597400"/>
          <p14:tracePt t="34038" x="2317750" y="4597400"/>
          <p14:tracePt t="34046" x="2324100" y="4584700"/>
          <p14:tracePt t="34053" x="2324100" y="4578350"/>
          <p14:tracePt t="34069" x="2324100" y="4572000"/>
          <p14:tracePt t="34086" x="2330450" y="4565650"/>
          <p14:tracePt t="34102" x="2330450" y="4559300"/>
          <p14:tracePt t="34246" x="2330450" y="4552950"/>
          <p14:tracePt t="34286" x="2336800" y="4552950"/>
          <p14:tracePt t="34294" x="2336800" y="4559300"/>
          <p14:tracePt t="34310" x="2336800" y="4565650"/>
          <p14:tracePt t="34320" x="2343150" y="4572000"/>
          <p14:tracePt t="34336" x="2343150" y="4591050"/>
          <p14:tracePt t="34353" x="2349500" y="4616450"/>
          <p14:tracePt t="34371" x="2355850" y="4648200"/>
          <p14:tracePt t="34386" x="2355850" y="4660900"/>
          <p14:tracePt t="34403" x="2355850" y="4679950"/>
          <p14:tracePt t="34419" x="2368550" y="4692650"/>
          <p14:tracePt t="34436" x="2368550" y="4699000"/>
          <p14:tracePt t="34453" x="2368550" y="4705350"/>
          <p14:tracePt t="34604" x="2374900" y="4705350"/>
          <p14:tracePt t="34612" x="2393950" y="4705350"/>
          <p14:tracePt t="34620" x="2438400" y="4705350"/>
          <p14:tracePt t="34636" x="2508250" y="4711700"/>
          <p14:tracePt t="34652" x="2559050" y="4711700"/>
          <p14:tracePt t="34669" x="2603500" y="4711700"/>
          <p14:tracePt t="34686" x="2628900" y="4711700"/>
          <p14:tracePt t="34691" x="2635250" y="4711700"/>
          <p14:tracePt t="35278" x="2635250" y="4705350"/>
          <p14:tracePt t="35287" x="2635250" y="4699000"/>
          <p14:tracePt t="35295" x="2641600" y="4686300"/>
          <p14:tracePt t="35309" x="2641600" y="4673600"/>
          <p14:tracePt t="35325" x="2641600" y="4660900"/>
          <p14:tracePt t="35336" x="2647950" y="4660900"/>
          <p14:tracePt t="35352" x="2654300" y="4654550"/>
          <p14:tracePt t="35371" x="2654300" y="4635500"/>
          <p14:tracePt t="35752" x="2654300" y="4629150"/>
          <p14:tracePt t="35758" x="2660650" y="4629150"/>
          <p14:tracePt t="35772" x="2673350" y="4629150"/>
          <p14:tracePt t="35788" x="2673350" y="4635500"/>
          <p14:tracePt t="35814" x="2686050" y="4635500"/>
          <p14:tracePt t="35821" x="2686050" y="4641850"/>
          <p14:tracePt t="35837" x="2692400" y="4648200"/>
          <p14:tracePt t="35853" x="2705100" y="4654550"/>
          <p14:tracePt t="35872" x="2705100" y="4660900"/>
          <p14:tracePt t="35887" x="2711450" y="4660900"/>
          <p14:tracePt t="35903" x="2724150" y="4667250"/>
          <p14:tracePt t="35936" x="2743200" y="4667250"/>
          <p14:tracePt t="35953" x="2755900" y="4667250"/>
          <p14:tracePt t="35969" x="2774950" y="4667250"/>
          <p14:tracePt t="35989" x="2813050" y="4667250"/>
          <p14:tracePt t="36003" x="2832100" y="4667250"/>
          <p14:tracePt t="36020" x="2863850" y="4667250"/>
          <p14:tracePt t="36036" x="2882900" y="4667250"/>
          <p14:tracePt t="36053" x="2901950" y="4667250"/>
          <p14:tracePt t="36069" x="2921000" y="4667250"/>
          <p14:tracePt t="36086" x="2940050" y="4667250"/>
          <p14:tracePt t="36102" x="2946400" y="4667250"/>
          <p14:tracePt t="36121" x="2952750" y="4667250"/>
          <p14:tracePt t="36136" x="2959100" y="4667250"/>
          <p14:tracePt t="38230" x="2946400" y="4667250"/>
          <p14:tracePt t="38241" x="2940050" y="4667250"/>
          <p14:tracePt t="38246" x="2921000" y="4667250"/>
          <p14:tracePt t="38256" x="2901950" y="4673600"/>
          <p14:tracePt t="38270" x="2857500" y="4679950"/>
          <p14:tracePt t="38286" x="2781300" y="4686300"/>
          <p14:tracePt t="38302" x="2686050" y="4705350"/>
          <p14:tracePt t="38319" x="2603500" y="4718050"/>
          <p14:tracePt t="38335" x="2514600" y="4730750"/>
          <p14:tracePt t="38352" x="2432050" y="4743450"/>
          <p14:tracePt t="38369" x="2355850" y="4743450"/>
          <p14:tracePt t="38386" x="2279650" y="4756150"/>
          <p14:tracePt t="38403" x="2197100" y="4768850"/>
          <p14:tracePt t="38419" x="2139950" y="4768850"/>
          <p14:tracePt t="38435" x="2095500" y="4768850"/>
          <p14:tracePt t="38452" x="2070100" y="4768850"/>
          <p14:tracePt t="38469" x="2044700" y="4768850"/>
          <p14:tracePt t="38485" x="2032000" y="4768850"/>
          <p14:tracePt t="38502" x="2012950" y="4768850"/>
          <p14:tracePt t="38519" x="2000250" y="4768850"/>
          <p14:tracePt t="38536" x="1962150" y="4768850"/>
          <p14:tracePt t="38552" x="1924050" y="4762500"/>
          <p14:tracePt t="38569" x="1873250" y="4762500"/>
          <p14:tracePt t="38585" x="1803400" y="4756150"/>
          <p14:tracePt t="38602" x="1720850" y="4756150"/>
          <p14:tracePt t="38619" x="1631950" y="4756150"/>
          <p14:tracePt t="38635" x="1574800" y="4749800"/>
          <p14:tracePt t="38652" x="1549400" y="4743450"/>
          <p14:tracePt t="38848" x="1549400" y="4737100"/>
          <p14:tracePt t="39489" x="1549400" y="4724400"/>
          <p14:tracePt t="41119" x="1555750" y="4718050"/>
          <p14:tracePt t="41127" x="1581150" y="4711700"/>
          <p14:tracePt t="41136" x="1625600" y="4692650"/>
          <p14:tracePt t="41152" x="1676400" y="4679950"/>
          <p14:tracePt t="41169" x="1771650" y="4660900"/>
          <p14:tracePt t="41185" x="1822450" y="4660900"/>
          <p14:tracePt t="41189" x="1866900" y="4660900"/>
          <p14:tracePt t="41202" x="1905000" y="4654550"/>
          <p14:tracePt t="41221" x="2032000" y="4635500"/>
          <p14:tracePt t="41239" x="2127250" y="4629150"/>
          <p14:tracePt t="41252" x="2279650" y="4629150"/>
          <p14:tracePt t="41268" x="2508250" y="4597400"/>
          <p14:tracePt t="41285" x="2825750" y="4578350"/>
          <p14:tracePt t="41302" x="3041650" y="4546600"/>
          <p14:tracePt t="41319" x="3270250" y="4514850"/>
          <p14:tracePt t="41336" x="3390900" y="4495800"/>
          <p14:tracePt t="41352" x="3448050" y="4476750"/>
          <p14:tracePt t="41369" x="3467100" y="4457700"/>
          <p14:tracePt t="41386" x="3479800" y="4432300"/>
          <p14:tracePt t="41402" x="3492500" y="4368800"/>
          <p14:tracePt t="41419" x="3517900" y="4286250"/>
          <p14:tracePt t="41435" x="3530600" y="4235450"/>
          <p14:tracePt t="41452" x="3536950" y="4191000"/>
          <p14:tracePt t="41470" x="3562350" y="4127500"/>
          <p14:tracePt t="41487" x="3568700" y="4102100"/>
          <p14:tracePt t="41502" x="3587750" y="4076700"/>
          <p14:tracePt t="41520" x="3587750" y="4057650"/>
          <p14:tracePt t="41535" x="3600450" y="4025900"/>
          <p14:tracePt t="41552" x="3613150" y="3994150"/>
          <p14:tracePt t="41569" x="3619500" y="3956050"/>
          <p14:tracePt t="41586" x="3619500" y="3917950"/>
          <p14:tracePt t="41603" x="3619500" y="3873500"/>
          <p14:tracePt t="41619" x="3613150" y="3854450"/>
          <p14:tracePt t="41636" x="3600450" y="3835400"/>
          <p14:tracePt t="41652" x="3581400" y="3822700"/>
          <p14:tracePt t="41669" x="3562350" y="3803650"/>
          <p14:tracePt t="41685" x="3530600" y="3803650"/>
          <p14:tracePt t="41702" x="3486150" y="3803650"/>
          <p14:tracePt t="41718" x="3441700" y="3803650"/>
          <p14:tracePt t="41736" x="3397250" y="3803650"/>
          <p14:tracePt t="41752" x="3352800" y="3803650"/>
          <p14:tracePt t="41771" x="3321050" y="3803650"/>
          <p14:tracePt t="41785" x="3308350" y="3803650"/>
          <p14:tracePt t="41802" x="3295650" y="3803650"/>
          <p14:tracePt t="41819" x="3270250" y="3810000"/>
          <p14:tracePt t="41835" x="3232150" y="3835400"/>
          <p14:tracePt t="41852" x="3200400" y="3873500"/>
          <p14:tracePt t="41871" x="3175000" y="3898900"/>
          <p14:tracePt t="41885" x="3136900" y="3943350"/>
          <p14:tracePt t="41902" x="3124200" y="3981450"/>
          <p14:tracePt t="41918" x="3105150" y="4006850"/>
          <p14:tracePt t="41935" x="3098800" y="4032250"/>
          <p14:tracePt t="41952" x="3086100" y="4064000"/>
          <p14:tracePt t="41970" x="3086100" y="4089400"/>
          <p14:tracePt t="41987" x="3086100" y="4133850"/>
          <p14:tracePt t="42002" x="3086100" y="4152900"/>
          <p14:tracePt t="42021" x="3086100" y="4191000"/>
          <p14:tracePt t="42035" x="3086100" y="4216400"/>
          <p14:tracePt t="42052" x="3092450" y="4235450"/>
          <p14:tracePt t="42068" x="3098800" y="4260850"/>
          <p14:tracePt t="42085" x="3111500" y="4279900"/>
          <p14:tracePt t="42102" x="3124200" y="4292600"/>
          <p14:tracePt t="42121" x="3149600" y="4318000"/>
          <p14:tracePt t="42135" x="3175000" y="4343400"/>
          <p14:tracePt t="42152" x="3219450" y="4362450"/>
          <p14:tracePt t="42169" x="3251200" y="4368800"/>
          <p14:tracePt t="42186" x="3302000" y="4387850"/>
          <p14:tracePt t="42193" x="3321050" y="4387850"/>
          <p14:tracePt t="42202" x="3346450" y="4387850"/>
          <p14:tracePt t="42221" x="3422650" y="4387850"/>
          <p14:tracePt t="42236" x="3492500" y="4387850"/>
          <p14:tracePt t="42252" x="3556000" y="4356100"/>
          <p14:tracePt t="42268" x="3638550" y="4324350"/>
          <p14:tracePt t="42285" x="3702050" y="4292600"/>
          <p14:tracePt t="42302" x="3740150" y="4254500"/>
          <p14:tracePt t="42318" x="3765550" y="4210050"/>
          <p14:tracePt t="42336" x="3784600" y="4159250"/>
          <p14:tracePt t="42352" x="3790950" y="4095750"/>
          <p14:tracePt t="42371" x="3790950" y="4019550"/>
          <p14:tracePt t="42385" x="3790950" y="4000500"/>
          <p14:tracePt t="42402" x="3784600" y="3956050"/>
          <p14:tracePt t="42419" x="3746500" y="3911600"/>
          <p14:tracePt t="42435" x="3702050" y="3860800"/>
          <p14:tracePt t="42452" x="3670300" y="3848100"/>
          <p14:tracePt t="42472" x="3632200" y="3835400"/>
          <p14:tracePt t="42487" x="3587750" y="3822700"/>
          <p14:tracePt t="42502" x="3549650" y="3810000"/>
          <p14:tracePt t="42519" x="3467100" y="3803650"/>
          <p14:tracePt t="42535" x="3397250" y="3803650"/>
          <p14:tracePt t="42552" x="3314700" y="3803650"/>
          <p14:tracePt t="42568" x="3238500" y="3803650"/>
          <p14:tracePt t="42586" x="3187700" y="3803650"/>
          <p14:tracePt t="42603" x="3092450" y="3803650"/>
          <p14:tracePt t="42619" x="3028950" y="3803650"/>
          <p14:tracePt t="42636" x="3009900" y="3803650"/>
          <p14:tracePt t="42652" x="2965450" y="3816350"/>
          <p14:tracePt t="42669" x="2946400" y="3829050"/>
          <p14:tracePt t="42685" x="2933700" y="3854450"/>
          <p14:tracePt t="42702" x="2914650" y="3879850"/>
          <p14:tracePt t="42718" x="2908300" y="3917950"/>
          <p14:tracePt t="42737" x="2895600" y="3962400"/>
          <p14:tracePt t="42752" x="2889250" y="4013200"/>
          <p14:tracePt t="42772" x="2889250" y="4102100"/>
          <p14:tracePt t="42785" x="2889250" y="4146550"/>
          <p14:tracePt t="42802" x="2895600" y="4197350"/>
          <p14:tracePt t="42819" x="2921000" y="4267200"/>
          <p14:tracePt t="42835" x="2946400" y="4318000"/>
          <p14:tracePt t="42852" x="2978150" y="4368800"/>
          <p14:tracePt t="42870" x="3009900" y="4406900"/>
          <p14:tracePt t="42885" x="3041650" y="4438650"/>
          <p14:tracePt t="42902" x="3092450" y="4464050"/>
          <p14:tracePt t="42919" x="3168650" y="4489450"/>
          <p14:tracePt t="42935" x="3244850" y="4508500"/>
          <p14:tracePt t="42952" x="3333750" y="4508500"/>
          <p14:tracePt t="42968" x="3416300" y="4508500"/>
          <p14:tracePt t="42987" x="3530600" y="4483100"/>
          <p14:tracePt t="43002" x="3549650" y="4470400"/>
          <p14:tracePt t="43022" x="3594100" y="4438650"/>
          <p14:tracePt t="43035" x="3600450" y="4425950"/>
          <p14:tracePt t="43188" x="3594100" y="4425950"/>
          <p14:tracePt t="43198" x="3562350" y="4432300"/>
          <p14:tracePt t="43209" x="3524250" y="4457700"/>
          <p14:tracePt t="43221" x="3441700" y="4514850"/>
          <p14:tracePt t="43235" x="3314700" y="4597400"/>
          <p14:tracePt t="43252" x="3187700" y="4692650"/>
          <p14:tracePt t="43270" x="3048000" y="4819650"/>
          <p14:tracePt t="43285" x="2908300" y="4940300"/>
          <p14:tracePt t="43302" x="2781300" y="5048250"/>
          <p14:tracePt t="43318" x="2654300" y="5149850"/>
          <p14:tracePt t="43335" x="2540000" y="5226050"/>
          <p14:tracePt t="43352" x="2425700" y="5295900"/>
          <p14:tracePt t="43372" x="2222500" y="5359400"/>
          <p14:tracePt t="43386" x="2139950" y="5359400"/>
          <p14:tracePt t="43403" x="1879600" y="5365750"/>
          <p14:tracePt t="43419" x="1733550" y="5340350"/>
          <p14:tracePt t="43435" x="1670050" y="5327650"/>
          <p14:tracePt t="43452" x="1492250" y="5238750"/>
          <p14:tracePt t="43468" x="1365250" y="5162550"/>
          <p14:tracePt t="43488" x="1276350" y="5099050"/>
          <p14:tracePt t="43502" x="1206500" y="5041900"/>
          <p14:tracePt t="43521" x="1155700" y="5003800"/>
          <p14:tracePt t="43535" x="1111250" y="4972050"/>
          <p14:tracePt t="43552" x="1098550" y="4953000"/>
          <p14:tracePt t="43569" x="1085850" y="4933950"/>
          <p14:tracePt t="43586" x="1073150" y="4927600"/>
          <p14:tracePt t="43602" x="1066800" y="4921250"/>
          <p14:tracePt t="43622" x="1066800" y="4914900"/>
          <p14:tracePt t="60975" x="1060450" y="4902200"/>
          <p14:tracePt t="60982" x="1016000" y="4883150"/>
          <p14:tracePt t="60993" x="920750" y="4806950"/>
          <p14:tracePt t="61000" x="755650" y="4654550"/>
          <p14:tracePt t="61020" x="177800" y="4121150"/>
          <p14:tracePt t="61033" x="133350" y="4000500"/>
          <p14:tracePt t="61051" x="139700" y="3860800"/>
          <p14:tracePt t="61067" x="152400" y="3854450"/>
          <p14:tracePt t="61084" x="171450" y="3835400"/>
          <p14:tracePt t="61100" x="171450" y="3829050"/>
          <p14:tracePt t="61142" x="171450" y="3822700"/>
          <p14:tracePt t="61150" x="177800" y="3816350"/>
          <p14:tracePt t="61167" x="241300" y="3797300"/>
          <p14:tracePt t="61183" x="342900" y="3790950"/>
          <p14:tracePt t="61201" x="482600" y="3771900"/>
          <p14:tracePt t="61217" x="660400" y="3765550"/>
          <p14:tracePt t="61234" x="774700" y="3765550"/>
          <p14:tracePt t="61250" x="850900" y="3765550"/>
          <p14:tracePt t="61268" x="901700" y="3771900"/>
          <p14:tracePt t="61284" x="927100" y="3784600"/>
          <p14:tracePt t="61300" x="939800" y="3797300"/>
          <p14:tracePt t="61317" x="984250" y="3848100"/>
          <p14:tracePt t="61333" x="1060450" y="3911600"/>
          <p14:tracePt t="61350" x="1168400" y="3975100"/>
          <p14:tracePt t="61367" x="1295400" y="4019550"/>
          <p14:tracePt t="61384" x="1409700" y="4076700"/>
          <p14:tracePt t="61400" x="1492250" y="4108450"/>
          <p14:tracePt t="61417" x="1568450" y="4133850"/>
          <p14:tracePt t="61433" x="1638300" y="4165600"/>
          <p14:tracePt t="61450" x="1695450" y="4178300"/>
          <p14:tracePt t="61467" x="1727200" y="4178300"/>
          <p14:tracePt t="61484" x="1752600" y="4184650"/>
          <p14:tracePt t="61500" x="1771650" y="4184650"/>
          <p14:tracePt t="61520" x="1797050" y="4171950"/>
          <p14:tracePt t="61534" x="1835150" y="4133850"/>
          <p14:tracePt t="61550" x="1873250" y="4089400"/>
          <p14:tracePt t="61567" x="1917700" y="4025900"/>
          <p14:tracePt t="61583" x="1936750" y="3994150"/>
          <p14:tracePt t="61600" x="1936750" y="3968750"/>
          <p14:tracePt t="61619" x="1936750" y="3924300"/>
          <p14:tracePt t="61633" x="1936750" y="3911600"/>
          <p14:tracePt t="61650" x="1917700" y="3860800"/>
          <p14:tracePt t="61667" x="1873250" y="3822700"/>
          <p14:tracePt t="61683" x="1739900" y="3790950"/>
          <p14:tracePt t="61700" x="1612900" y="3784600"/>
          <p14:tracePt t="61717" x="1454150" y="3784600"/>
          <p14:tracePt t="61733" x="1257300" y="3816350"/>
          <p14:tracePt t="61750" x="1041400" y="3886200"/>
          <p14:tracePt t="61768" x="863600" y="3975100"/>
          <p14:tracePt t="61784" x="749300" y="4070350"/>
          <p14:tracePt t="61800" x="685800" y="4146550"/>
          <p14:tracePt t="61817" x="660400" y="4222750"/>
          <p14:tracePt t="61833" x="654050" y="4267200"/>
          <p14:tracePt t="61850" x="654050" y="4311650"/>
          <p14:tracePt t="61867" x="679450" y="4356100"/>
          <p14:tracePt t="61884" x="711200" y="4381500"/>
          <p14:tracePt t="61901" x="736600" y="4394200"/>
          <p14:tracePt t="61916" x="749300" y="4394200"/>
          <p14:tracePt t="61933" x="768350" y="4394200"/>
          <p14:tracePt t="61950" x="774700" y="4394200"/>
          <p14:tracePt t="62001" x="781050" y="4394200"/>
          <p14:tracePt t="80775" x="793750" y="4394200"/>
          <p14:tracePt t="80784" x="857250" y="4406900"/>
          <p14:tracePt t="80800" x="952500" y="4451350"/>
          <p14:tracePt t="80816" x="971550" y="4464050"/>
          <p14:tracePt t="80832" x="977900" y="4464050"/>
          <p14:tracePt t="80848" x="977900" y="4508500"/>
          <p14:tracePt t="80866" x="1009650" y="4591050"/>
          <p14:tracePt t="80883" x="1028700" y="4718050"/>
          <p14:tracePt t="80899" x="1028700" y="4768850"/>
          <p14:tracePt t="80915" x="1060450" y="4940300"/>
          <p14:tracePt t="80932" x="1117600" y="5073650"/>
          <p14:tracePt t="80949" x="1206500" y="5251450"/>
          <p14:tracePt t="80966" x="1282700" y="5384800"/>
          <p14:tracePt t="80982" x="1371600" y="5518150"/>
          <p14:tracePt t="80999" x="1460500" y="5632450"/>
          <p14:tracePt t="81015" x="1555750" y="5740400"/>
          <p14:tracePt t="81032" x="1651000" y="5810250"/>
          <p14:tracePt t="81048" x="1784350" y="5880100"/>
          <p14:tracePt t="81065" x="1911350" y="5930900"/>
          <p14:tracePt t="81084" x="2076450" y="5956300"/>
          <p14:tracePt t="81099" x="2209800" y="5969000"/>
          <p14:tracePt t="81117" x="2311400" y="5969000"/>
          <p14:tracePt t="81132" x="2419350" y="5981700"/>
          <p14:tracePt t="81148" x="2501900" y="6000750"/>
          <p14:tracePt t="81165" x="2590800" y="6026150"/>
          <p14:tracePt t="81182" x="2654300" y="6045200"/>
          <p14:tracePt t="81199" x="2736850" y="6070600"/>
          <p14:tracePt t="81215" x="2794000" y="6096000"/>
          <p14:tracePt t="81232" x="2832100" y="6102350"/>
          <p14:tracePt t="81249" x="2870200" y="6102350"/>
          <p14:tracePt t="81266" x="2908300" y="6102350"/>
          <p14:tracePt t="81282" x="2933700" y="6102350"/>
          <p14:tracePt t="81300" x="3003550" y="6070600"/>
          <p14:tracePt t="81315" x="3035300" y="6051550"/>
          <p14:tracePt t="81332" x="3086100" y="6000750"/>
          <p14:tracePt t="81348" x="3117850" y="5975350"/>
          <p14:tracePt t="81367" x="3149600" y="5943600"/>
          <p14:tracePt t="81382" x="3162300" y="5930900"/>
          <p14:tracePt t="81399" x="3168650" y="5930900"/>
          <p14:tracePt t="81415" x="3175000" y="5924550"/>
          <p14:tracePt t="81432" x="3181350" y="5911850"/>
          <p14:tracePt t="81449" x="3194050" y="5892800"/>
          <p14:tracePt t="81465" x="3206750" y="5880100"/>
          <p14:tracePt t="81482" x="3219450" y="5873750"/>
          <p14:tracePt t="81499" x="3232150" y="5867400"/>
          <p14:tracePt t="81515" x="3244850" y="5861050"/>
          <p14:tracePt t="81532" x="3257550" y="5848350"/>
          <p14:tracePt t="81550" x="3263900" y="5842000"/>
          <p14:tracePt t="81566" x="3276600" y="5829300"/>
          <p14:tracePt t="81613" x="3282950" y="5822950"/>
          <p14:tracePt t="82254" x="3263900" y="5791200"/>
          <p14:tracePt t="82262" x="3244850" y="5784850"/>
          <p14:tracePt t="82272" x="3219450" y="5778500"/>
          <p14:tracePt t="82281" x="3175000" y="5759450"/>
          <p14:tracePt t="82299" x="3048000" y="5727700"/>
          <p14:tracePt t="82315" x="2997200" y="5721350"/>
          <p14:tracePt t="82334" x="2800350" y="5689600"/>
          <p14:tracePt t="82349" x="2641600" y="5689600"/>
          <p14:tracePt t="82365" x="2463800" y="5689600"/>
          <p14:tracePt t="82382" x="2260600" y="5708650"/>
          <p14:tracePt t="82399" x="2057400" y="5740400"/>
          <p14:tracePt t="82415" x="1885950" y="5765800"/>
          <p14:tracePt t="82432" x="1746250" y="5778500"/>
          <p14:tracePt t="82448" x="1663700" y="5784850"/>
          <p14:tracePt t="82465" x="1625600" y="5784850"/>
          <p14:tracePt t="91806" x="1619250" y="5784850"/>
          <p14:tracePt t="91817" x="1568450" y="5772150"/>
          <p14:tracePt t="91822" x="1447800" y="5715000"/>
          <p14:tracePt t="91835" x="1238250" y="5619750"/>
          <p14:tracePt t="91847" x="901700" y="5499100"/>
          <p14:tracePt t="91864" x="850900" y="5473700"/>
          <p14:tracePt t="91881" x="838200" y="5467350"/>
          <p14:tracePt t="91924" x="831850" y="5473700"/>
          <p14:tracePt t="91934" x="831850" y="5486400"/>
          <p14:tracePt t="91948" x="825500" y="5524500"/>
          <p14:tracePt t="91964" x="812800" y="5556250"/>
          <p14:tracePt t="91981" x="812800" y="5594350"/>
          <p14:tracePt t="91999" x="806450" y="5607050"/>
          <p14:tracePt t="92255" x="787400" y="5619750"/>
          <p14:tracePt t="92262" x="774700" y="5632450"/>
          <p14:tracePt t="92276" x="749300" y="5683250"/>
          <p14:tracePt t="92299" x="749300" y="5759450"/>
          <p14:tracePt t="92316" x="749300" y="5810250"/>
          <p14:tracePt t="92333" x="762000" y="5861050"/>
          <p14:tracePt t="92347" x="774700" y="5899150"/>
          <p14:tracePt t="92366" x="774700" y="5937250"/>
          <p14:tracePt t="92381" x="793750" y="5956300"/>
          <p14:tracePt t="92397" x="793750" y="5962650"/>
          <p14:tracePt t="92415" x="800100" y="5962650"/>
          <p14:tracePt t="92454" x="812800" y="5962650"/>
          <p14:tracePt t="92464" x="825500" y="5962650"/>
          <p14:tracePt t="92481" x="844550" y="5962650"/>
          <p14:tracePt t="92499" x="889000" y="5962650"/>
          <p14:tracePt t="92514" x="914400" y="5962650"/>
          <p14:tracePt t="92531" x="946150" y="5949950"/>
          <p14:tracePt t="92550" x="1028700" y="5918200"/>
          <p14:tracePt t="92566" x="1104900" y="5892800"/>
          <p14:tracePt t="92585" x="1231900" y="5867400"/>
          <p14:tracePt t="92597" x="1358900" y="5861050"/>
          <p14:tracePt t="92614" x="1498600" y="5861050"/>
          <p14:tracePt t="92631" x="1638300" y="5861050"/>
          <p14:tracePt t="92647" x="1765300" y="5861050"/>
          <p14:tracePt t="92664" x="1892300" y="5861050"/>
          <p14:tracePt t="92681" x="1974850" y="5886450"/>
          <p14:tracePt t="92685" x="1993900" y="5899150"/>
          <p14:tracePt t="92697" x="2025650" y="5918200"/>
          <p14:tracePt t="92714" x="2070100" y="5956300"/>
          <p14:tracePt t="92731" x="2101850" y="5988050"/>
          <p14:tracePt t="92878" x="2108200" y="5988050"/>
          <p14:tracePt t="98278" x="2101850" y="6000750"/>
          <p14:tracePt t="98286" x="2089150" y="6019800"/>
          <p14:tracePt t="98300" x="2044700" y="6064250"/>
          <p14:tracePt t="98314" x="2012950" y="6083300"/>
          <p14:tracePt t="98331" x="1968500" y="6115050"/>
          <p14:tracePt t="98347" x="1911350" y="6134100"/>
          <p14:tracePt t="98365" x="1797050" y="6178550"/>
          <p14:tracePt t="98380" x="1714500" y="6197600"/>
          <p14:tracePt t="98397" x="1651000" y="6203950"/>
          <p14:tracePt t="98413" x="1555750" y="6203950"/>
          <p14:tracePt t="98430" x="1479550" y="6203950"/>
          <p14:tracePt t="98447" x="1384300" y="6191250"/>
          <p14:tracePt t="98464" x="1314450" y="6165850"/>
          <p14:tracePt t="98480" x="1212850" y="6127750"/>
          <p14:tracePt t="98497" x="1111250" y="6076950"/>
          <p14:tracePt t="98514" x="1079500" y="6051550"/>
          <p14:tracePt t="98531" x="1079500" y="6045200"/>
          <p14:tracePt t="98600" x="1073150" y="6045200"/>
          <p14:tracePt t="98630" x="1066800" y="6045200"/>
          <p14:tracePt t="98638" x="1060450" y="6045200"/>
          <p14:tracePt t="98646" x="1054100" y="6045200"/>
          <p14:tracePt t="98681" x="1047750" y="6045200"/>
          <p14:tracePt t="98687" x="1035050" y="6051550"/>
          <p14:tracePt t="98697" x="1022350" y="6070600"/>
          <p14:tracePt t="98713" x="990600" y="6140450"/>
          <p14:tracePt t="98730" x="958850" y="6216650"/>
          <p14:tracePt t="98749" x="927100" y="6280150"/>
          <p14:tracePt t="98764" x="908050" y="6292850"/>
          <p14:tracePt t="98780" x="895350" y="6305550"/>
          <p14:tracePt t="98814" x="889000" y="6305550"/>
          <p14:tracePt t="98836" x="882650" y="6305550"/>
          <p14:tracePt t="98847" x="876300" y="6305550"/>
          <p14:tracePt t="98865" x="869950" y="6305550"/>
          <p14:tracePt t="98880" x="850900" y="6305550"/>
          <p14:tracePt t="98897" x="819150" y="6305550"/>
          <p14:tracePt t="98914" x="812800" y="6305550"/>
          <p14:tracePt t="98990" x="806450" y="6305550"/>
          <p14:tracePt t="99027" x="806450" y="6299200"/>
          <p14:tracePt t="99052" x="806450" y="6292850"/>
          <p14:tracePt t="99068" x="812800" y="6292850"/>
          <p14:tracePt t="99076" x="819150" y="6292850"/>
          <p14:tracePt t="99092" x="831850" y="6292850"/>
          <p14:tracePt t="99125" x="838200" y="6292850"/>
          <p14:tracePt t="99149" x="850900" y="6292850"/>
          <p14:tracePt t="99156" x="857250" y="6292850"/>
          <p14:tracePt t="99164" x="869950" y="6292850"/>
          <p14:tracePt t="99180" x="889000" y="6299200"/>
          <p14:tracePt t="99197" x="927100" y="6299200"/>
          <p14:tracePt t="99214" x="971550" y="6305550"/>
          <p14:tracePt t="99231" x="1035050" y="6305550"/>
          <p14:tracePt t="99247" x="1079500" y="6305550"/>
          <p14:tracePt t="99264" x="1130300" y="6299200"/>
          <p14:tracePt t="99280" x="1193800" y="6280150"/>
          <p14:tracePt t="99300" x="1238250" y="6235700"/>
          <p14:tracePt t="99316" x="1257300" y="6191250"/>
          <p14:tracePt t="99333" x="1257300" y="6134100"/>
          <p14:tracePt t="99347" x="1257300" y="6045200"/>
          <p14:tracePt t="99366" x="1257300" y="5969000"/>
          <p14:tracePt t="99380" x="1238250" y="5854700"/>
          <p14:tracePt t="99397" x="1231900" y="5746750"/>
          <p14:tracePt t="99414" x="1206500" y="5645150"/>
          <p14:tracePt t="99430" x="1193800" y="5575300"/>
          <p14:tracePt t="99447" x="1168400" y="5530850"/>
          <p14:tracePt t="99464" x="1155700" y="5511800"/>
          <p14:tracePt t="99480" x="1155700" y="5505450"/>
          <p14:tracePt t="99513" x="1149350" y="5505450"/>
          <p14:tracePt t="99530" x="1130300" y="5511800"/>
          <p14:tracePt t="99549" x="1060450" y="5613400"/>
          <p14:tracePt t="99564" x="1009650" y="5695950"/>
          <p14:tracePt t="99582" x="927100" y="5797550"/>
          <p14:tracePt t="99597" x="869950" y="5911850"/>
          <p14:tracePt t="99616" x="800100" y="5994400"/>
          <p14:tracePt t="99630" x="755650" y="6051550"/>
          <p14:tracePt t="99647" x="730250" y="6076950"/>
          <p14:tracePt t="99663" x="704850" y="6089650"/>
          <p14:tracePt t="99680" x="692150" y="6096000"/>
          <p14:tracePt t="99684" x="679450" y="6102350"/>
          <p14:tracePt t="99697" x="673100" y="6115050"/>
          <p14:tracePt t="99714" x="654050" y="6127750"/>
          <p14:tracePt t="99730" x="635000" y="6146800"/>
          <p14:tracePt t="99749" x="584200" y="6197600"/>
          <p14:tracePt t="99764" x="558800" y="6242050"/>
          <p14:tracePt t="99780" x="527050" y="6299200"/>
          <p14:tracePt t="99797" x="501650" y="6356350"/>
          <p14:tracePt t="99814" x="482600" y="6413500"/>
          <p14:tracePt t="99832" x="463550" y="6464300"/>
          <p14:tracePt t="99847" x="450850" y="6496050"/>
          <p14:tracePt t="99950" x="450850" y="6508750"/>
          <p14:tracePt t="99961" x="450850" y="6515100"/>
          <p14:tracePt t="99965" x="457200" y="6527800"/>
          <p14:tracePt t="99981" x="482600" y="6546850"/>
          <p14:tracePt t="99999" x="520700" y="6572250"/>
          <p14:tracePt t="100014" x="558800" y="6591300"/>
          <p14:tracePt t="100030" x="603250" y="6610350"/>
          <p14:tracePt t="100047" x="615950" y="6616700"/>
          <p14:tracePt t="100117" x="723900" y="6604000"/>
          <p14:tracePt t="100130" x="736600" y="6604000"/>
          <p14:tracePt t="100147" x="762000" y="6584950"/>
          <p14:tracePt t="100163" x="800100" y="6565900"/>
          <p14:tracePt t="100180" x="819150" y="6553200"/>
          <p14:tracePt t="100197" x="838200" y="6521450"/>
          <p14:tracePt t="100213" x="869950" y="6483350"/>
          <p14:tracePt t="100230" x="895350" y="6432550"/>
          <p14:tracePt t="100247" x="920750" y="6400800"/>
          <p14:tracePt t="100263" x="927100" y="6381750"/>
          <p14:tracePt t="100280" x="927100" y="6369050"/>
          <p14:tracePt t="100300" x="927100" y="6330950"/>
          <p14:tracePt t="100316" x="927100" y="6311900"/>
          <p14:tracePt t="100334" x="927100" y="6280150"/>
          <p14:tracePt t="100347" x="927100" y="6273800"/>
          <p14:tracePt t="100366" x="914400" y="6229350"/>
          <p14:tracePt t="100380" x="882650" y="6210300"/>
          <p14:tracePt t="100397" x="838200" y="6178550"/>
          <p14:tracePt t="100414" x="774700" y="6172200"/>
          <p14:tracePt t="100430" x="704850" y="6153150"/>
          <p14:tracePt t="100447" x="641350" y="6146800"/>
          <p14:tracePt t="100464" x="577850" y="6127750"/>
          <p14:tracePt t="100480" x="527050" y="6127750"/>
          <p14:tracePt t="100499" x="469900" y="6127750"/>
          <p14:tracePt t="100513" x="457200" y="6127750"/>
          <p14:tracePt t="100530" x="412750" y="6127750"/>
          <p14:tracePt t="100549" x="317500" y="6153150"/>
          <p14:tracePt t="100565" x="260350" y="6172200"/>
          <p14:tracePt t="100584" x="203200" y="6210300"/>
          <p14:tracePt t="100597" x="165100" y="6242050"/>
          <p14:tracePt t="100616" x="139700" y="6267450"/>
          <p14:tracePt t="100630" x="120650" y="6299200"/>
          <p14:tracePt t="100647" x="120650" y="6324600"/>
          <p14:tracePt t="100664" x="120650" y="6375400"/>
          <p14:tracePt t="100680" x="120650" y="6413500"/>
          <p14:tracePt t="100685" x="120650" y="6451600"/>
          <p14:tracePt t="100697" x="139700" y="6483350"/>
          <p14:tracePt t="100713" x="171450" y="6527800"/>
          <p14:tracePt t="100730" x="203200" y="6565900"/>
          <p14:tracePt t="100750" x="234950" y="6604000"/>
          <p14:tracePt t="100763" x="260350" y="6629400"/>
          <p14:tracePt t="101295" x="1295400" y="6604000"/>
          <p14:tracePt t="101310" x="1308100" y="6604000"/>
          <p14:tracePt t="101320" x="1320800" y="6604000"/>
          <p14:tracePt t="101330" x="1327150" y="6604000"/>
          <p14:tracePt t="101347" x="1339850" y="6597650"/>
          <p14:tracePt t="101363" x="1358900" y="6591300"/>
          <p14:tracePt t="101380" x="1371600" y="6584950"/>
          <p14:tracePt t="101397" x="1377950" y="6572250"/>
          <p14:tracePt t="101413" x="1390650" y="6565900"/>
          <p14:tracePt t="101430" x="1397000" y="6540500"/>
          <p14:tracePt t="101447" x="1416050" y="6502400"/>
          <p14:tracePt t="101463" x="1416050" y="6457950"/>
          <p14:tracePt t="101480" x="1416050" y="6400800"/>
          <p14:tracePt t="101497" x="1409700" y="6330950"/>
          <p14:tracePt t="101513" x="1384300" y="6267450"/>
          <p14:tracePt t="101530" x="1377950" y="6223000"/>
          <p14:tracePt t="101548" x="1352550" y="6165850"/>
          <p14:tracePt t="101583" x="1339850" y="6153150"/>
          <p14:tracePt t="101596" x="1308100" y="6146800"/>
          <p14:tracePt t="101616" x="1263650" y="6146800"/>
          <p14:tracePt t="101630" x="1193800" y="6146800"/>
          <p14:tracePt t="101646" x="1117600" y="6146800"/>
          <p14:tracePt t="101663" x="1022350" y="6146800"/>
          <p14:tracePt t="101680" x="965200" y="6153150"/>
          <p14:tracePt t="101687" x="933450" y="6165850"/>
          <p14:tracePt t="101697" x="914400" y="6172200"/>
          <p14:tracePt t="101714" x="908050" y="6178550"/>
          <p14:tracePt t="101730" x="895350" y="6184900"/>
          <p14:tracePt t="101748" x="889000" y="6223000"/>
          <p14:tracePt t="101763" x="889000" y="6273800"/>
          <p14:tracePt t="101780" x="889000" y="6318250"/>
          <p14:tracePt t="101797" x="889000" y="6362700"/>
          <p14:tracePt t="101813" x="889000" y="6388100"/>
          <p14:tracePt t="101832" x="908050" y="6419850"/>
          <p14:tracePt t="101846" x="958850" y="6457950"/>
          <p14:tracePt t="101865" x="1047750" y="6489700"/>
          <p14:tracePt t="101880" x="1187450" y="6508750"/>
          <p14:tracePt t="101897" x="1346200" y="6521450"/>
          <p14:tracePt t="101914" x="1504950" y="6521450"/>
          <p14:tracePt t="101931" x="1689100" y="6521450"/>
          <p14:tracePt t="101947" x="1771650" y="6521450"/>
          <p14:tracePt t="101963" x="1790700" y="6502400"/>
          <p14:tracePt t="101980" x="1803400" y="6489700"/>
          <p14:tracePt t="101999" x="1809750" y="6483350"/>
          <p14:tracePt t="102013" x="1828800" y="6464300"/>
          <p14:tracePt t="102030" x="1841500" y="6445250"/>
          <p14:tracePt t="102047" x="1854200" y="6426200"/>
          <p14:tracePt t="102063" x="1866900" y="6419850"/>
          <p14:tracePt t="102084" x="1885950" y="6400800"/>
          <p14:tracePt t="102097" x="1892300" y="6388100"/>
          <p14:tracePt t="102117" x="1898650" y="6362700"/>
          <p14:tracePt t="102130" x="1898650" y="6350000"/>
          <p14:tracePt t="102147" x="1905000" y="6337300"/>
          <p14:tracePt t="102163" x="1905000" y="6311900"/>
          <p14:tracePt t="102180" x="1905000" y="6305550"/>
          <p14:tracePt t="102196" x="1905000" y="6286500"/>
          <p14:tracePt t="102213" x="1885950" y="6273800"/>
          <p14:tracePt t="102230" x="1854200" y="6267450"/>
          <p14:tracePt t="102247" x="1803400" y="6261100"/>
          <p14:tracePt t="102263" x="1752600" y="6254750"/>
          <p14:tracePt t="102280" x="1695450" y="6254750"/>
          <p14:tracePt t="102297" x="1644650" y="6254750"/>
          <p14:tracePt t="102314" x="1606550" y="6280150"/>
          <p14:tracePt t="102334" x="1568450" y="6299200"/>
          <p14:tracePt t="102348" x="1543050" y="6311900"/>
          <p14:tracePt t="102367" x="1530350" y="6330950"/>
          <p14:tracePt t="102380" x="1517650" y="6369050"/>
          <p14:tracePt t="102397" x="1517650" y="6394450"/>
          <p14:tracePt t="102413" x="1517650" y="6426200"/>
          <p14:tracePt t="102430" x="1517650" y="6457950"/>
          <p14:tracePt t="102446" x="1517650" y="6483350"/>
          <p14:tracePt t="102463" x="1536700" y="6515100"/>
          <p14:tracePt t="102480" x="1568450" y="6540500"/>
          <p14:tracePt t="102499" x="1657350" y="6546850"/>
          <p14:tracePt t="102514" x="1695450" y="6546850"/>
          <p14:tracePt t="102531" x="1797050" y="6546850"/>
          <p14:tracePt t="102549" x="1898650" y="6546850"/>
          <p14:tracePt t="102566" x="1936750" y="6534150"/>
          <p14:tracePt t="102583" x="1962150" y="6521450"/>
          <p14:tracePt t="102596" x="1987550" y="6489700"/>
          <p14:tracePt t="102616" x="2000250" y="6470650"/>
          <p14:tracePt t="102631" x="2025650" y="6438900"/>
          <p14:tracePt t="102647" x="2044700" y="6394450"/>
          <p14:tracePt t="102664" x="2070100" y="6356350"/>
          <p14:tracePt t="102680" x="2082800" y="6330950"/>
          <p14:tracePt t="102687" x="2082800" y="6324600"/>
          <p14:tracePt t="102697" x="2095500" y="6311900"/>
          <p14:tracePt t="102713" x="2101850" y="6292850"/>
          <p14:tracePt t="102730" x="2101850" y="6273800"/>
          <p14:tracePt t="102769" x="2101850" y="6267450"/>
          <p14:tracePt t="102780" x="2101850" y="6261100"/>
          <p14:tracePt t="102803" x="2101850" y="6254750"/>
          <p14:tracePt t="102813" x="2095500" y="6254750"/>
          <p14:tracePt t="102831" x="2070100" y="6267450"/>
          <p14:tracePt t="102846" x="2057400" y="6292850"/>
          <p14:tracePt t="102864" x="2051050" y="6350000"/>
          <p14:tracePt t="102880" x="2057400" y="6400800"/>
          <p14:tracePt t="102896" x="2082800" y="6451600"/>
          <p14:tracePt t="102913" x="2127250" y="6477000"/>
          <p14:tracePt t="102930" x="2184400" y="6496050"/>
          <p14:tracePt t="102947" x="2292350" y="6496050"/>
          <p14:tracePt t="102963" x="2489200" y="6483350"/>
          <p14:tracePt t="102980" x="2584450" y="6477000"/>
          <p14:tracePt t="102997" x="2635250" y="6477000"/>
          <p14:tracePt t="103013" x="2673350" y="6457950"/>
          <p14:tracePt t="103030" x="2686050" y="6457950"/>
          <p14:tracePt t="103063" x="2692400" y="6451600"/>
          <p14:tracePt t="103084" x="2705100" y="6438900"/>
          <p14:tracePt t="103113" x="2711450" y="6426200"/>
          <p14:tracePt t="103119" x="2711450" y="6407150"/>
          <p14:tracePt t="103131" x="2711450" y="6394450"/>
          <p14:tracePt t="103147" x="2717800" y="6337300"/>
          <p14:tracePt t="103163" x="2730500" y="6292850"/>
          <p14:tracePt t="103180" x="2730500" y="6280150"/>
          <p14:tracePt t="103196" x="2730500" y="6267450"/>
          <p14:tracePt t="103230" x="2730500" y="6261100"/>
          <p14:tracePt t="103247" x="2692400" y="6261100"/>
          <p14:tracePt t="103264" x="2635250" y="6273800"/>
          <p14:tracePt t="103280" x="2571750" y="6318250"/>
          <p14:tracePt t="103297" x="2533650" y="6356350"/>
          <p14:tracePt t="103316" x="2482850" y="6419850"/>
          <p14:tracePt t="103330" x="2482850" y="6432550"/>
          <p14:tracePt t="103347" x="2482850" y="6445250"/>
          <p14:tracePt t="103365" x="2482850" y="6470650"/>
          <p14:tracePt t="103380" x="2482850" y="6477000"/>
          <p14:tracePt t="103396" x="2540000" y="6496050"/>
          <p14:tracePt t="103413" x="2565400" y="6496050"/>
          <p14:tracePt t="103430" x="2584450" y="6496050"/>
          <p14:tracePt t="103447" x="2616200" y="6496050"/>
          <p14:tracePt t="103464" x="2654300" y="6496050"/>
          <p14:tracePt t="103480" x="2692400" y="6496050"/>
          <p14:tracePt t="103500" x="2800350" y="6483350"/>
          <p14:tracePt t="103514" x="2825750" y="6483350"/>
          <p14:tracePt t="103530" x="2889250" y="6477000"/>
          <p14:tracePt t="103550" x="2965450" y="6464300"/>
          <p14:tracePt t="103564" x="3003550" y="6457950"/>
          <p14:tracePt t="103584" x="3022600" y="6451600"/>
          <p14:tracePt t="103597" x="3035300" y="6445250"/>
          <p14:tracePt t="103617" x="3073400" y="6432550"/>
          <p14:tracePt t="103630" x="3092450" y="6432550"/>
          <p14:tracePt t="103647" x="3105150" y="6419850"/>
          <p14:tracePt t="103663" x="3130550" y="6413500"/>
          <p14:tracePt t="103680" x="3155950" y="6400800"/>
          <p14:tracePt t="103685" x="3155950" y="6394450"/>
          <p14:tracePt t="103696" x="3162300" y="6394450"/>
          <p14:tracePt t="103713" x="3181350" y="6381750"/>
          <p14:tracePt t="103730" x="3187700" y="6375400"/>
          <p14:tracePt t="103748" x="3194050" y="6375400"/>
          <p14:tracePt t="103854" x="3200400" y="6369050"/>
          <p14:tracePt t="103873" x="3194050" y="6356350"/>
          <p14:tracePt t="103878" x="3181350" y="6350000"/>
          <p14:tracePt t="103886" x="3175000" y="6343650"/>
          <p14:tracePt t="103896" x="3162300" y="6343650"/>
          <p14:tracePt t="103913" x="3111500" y="6330950"/>
          <p14:tracePt t="103930" x="3105150" y="6330950"/>
          <p14:tracePt t="103946" x="3098800" y="6330950"/>
          <p14:tracePt t="103963" x="3079750" y="6324600"/>
          <p14:tracePt t="103980" x="3079750" y="6318250"/>
          <p14:tracePt t="103998" x="3079750" y="6305550"/>
          <p14:tracePt t="104014" x="3079750" y="6292850"/>
          <p14:tracePt t="115000" x="3067050" y="6286500"/>
          <p14:tracePt t="115004" x="3028950" y="6286500"/>
          <p14:tracePt t="115013" x="2978150" y="6286500"/>
          <p14:tracePt t="115029" x="2870200" y="6286500"/>
          <p14:tracePt t="115045" x="2724150" y="6286500"/>
          <p14:tracePt t="115062" x="2508250" y="6286500"/>
          <p14:tracePt t="115082" x="2178050" y="6286500"/>
          <p14:tracePt t="115097" x="1917700" y="6286500"/>
          <p14:tracePt t="115112" x="1689100" y="6286500"/>
          <p14:tracePt t="115129" x="1530350" y="6286500"/>
          <p14:tracePt t="115145" x="1422400" y="6286500"/>
          <p14:tracePt t="115163" x="1289050" y="6292850"/>
          <p14:tracePt t="115179" x="1263650" y="6299200"/>
          <p14:tracePt t="115182" x="1244600" y="6299200"/>
          <p14:tracePt t="115196" x="1219200" y="6299200"/>
          <p14:tracePt t="115212" x="1181100" y="6299200"/>
          <p14:tracePt t="115229" x="1130300" y="6305550"/>
          <p14:tracePt t="115249" x="1060450" y="6330950"/>
          <p14:tracePt t="115262" x="939800" y="6388100"/>
          <p14:tracePt t="115279" x="806450" y="6426200"/>
          <p14:tracePt t="115295" x="628650" y="6470650"/>
          <p14:tracePt t="115313" x="431800" y="6515100"/>
          <p14:tracePt t="115333" x="273050" y="6534150"/>
          <p14:tracePt t="115345" x="241300" y="6534150"/>
          <p14:tracePt t="115364" x="228600" y="6534150"/>
          <p14:tracePt t="115497" x="234950" y="6540500"/>
          <p14:tracePt t="115502" x="234950" y="6553200"/>
          <p14:tracePt t="115512" x="234950" y="6578600"/>
          <p14:tracePt t="115529" x="234950" y="6629400"/>
          <p14:tracePt t="115701" x="431800" y="6572250"/>
          <p14:tracePt t="115708" x="444500" y="6559550"/>
          <p14:tracePt t="115716" x="463550" y="6546850"/>
          <p14:tracePt t="115729" x="469900" y="6540500"/>
          <p14:tracePt t="115747" x="482600" y="6527800"/>
          <p14:tracePt t="115899" x="463550" y="6527800"/>
          <p14:tracePt t="115912" x="438150" y="6527800"/>
          <p14:tracePt t="115929" x="393700" y="6521450"/>
          <p14:tracePt t="115946" x="368300" y="6508750"/>
          <p14:tracePt t="115963" x="323850" y="6496050"/>
          <p14:tracePt t="115979" x="311150" y="6496050"/>
          <p14:tracePt t="115998" x="285750" y="6489700"/>
          <p14:tracePt t="116012" x="273050" y="6483350"/>
          <p14:tracePt t="116029" x="266700" y="6477000"/>
          <p14:tracePt t="116143" x="260350" y="6477000"/>
          <p14:tracePt t="116164" x="260350" y="6483350"/>
          <p14:tracePt t="116174" x="260350" y="6489700"/>
          <p14:tracePt t="116181" x="260350" y="6496050"/>
          <p14:tracePt t="116195" x="266700" y="6527800"/>
          <p14:tracePt t="116212" x="292100" y="6572250"/>
          <p14:tracePt t="116229" x="311150" y="6597650"/>
          <p14:tracePt t="116247" x="317500" y="6597650"/>
          <p14:tracePt t="116262" x="330200" y="6610350"/>
          <p14:tracePt t="116279" x="330200" y="6616700"/>
          <p14:tracePt t="116432" x="361950" y="6604000"/>
          <p14:tracePt t="116446" x="361950" y="6578600"/>
          <p14:tracePt t="116463" x="368300" y="6565900"/>
          <p14:tracePt t="116479" x="374650" y="6546850"/>
          <p14:tracePt t="116499" x="374650" y="6527800"/>
          <p14:tracePt t="116630" x="381000" y="6540500"/>
          <p14:tracePt t="116636" x="393700" y="6553200"/>
          <p14:tracePt t="116645" x="393700" y="6559550"/>
          <p14:tracePt t="116675" x="400050" y="6559550"/>
          <p14:tracePt t="116902" x="387350" y="6540500"/>
          <p14:tracePt t="116910" x="387350" y="6527800"/>
          <p14:tracePt t="116917" x="387350" y="6508750"/>
          <p14:tracePt t="116928" x="387350" y="6502400"/>
          <p14:tracePt t="116945" x="381000" y="6477000"/>
          <p14:tracePt t="116962" x="374650" y="6457950"/>
          <p14:tracePt t="116979" x="374650" y="6438900"/>
          <p14:tracePt t="116995" x="374650" y="6394450"/>
          <p14:tracePt t="117012" x="374650" y="6388100"/>
          <p14:tracePt t="117113" x="374650" y="6375400"/>
          <p14:tracePt t="117116" x="374650" y="6369050"/>
          <p14:tracePt t="117177" x="381000" y="6369050"/>
          <p14:tracePt t="117247" x="387350" y="6375400"/>
          <p14:tracePt t="117256" x="381000" y="6400800"/>
          <p14:tracePt t="117263" x="374650" y="6413500"/>
          <p14:tracePt t="117279" x="355600" y="6432550"/>
          <p14:tracePt t="117295" x="349250" y="6432550"/>
          <p14:tracePt t="117312" x="342900" y="6432550"/>
          <p14:tracePt t="117333" x="317500" y="6419850"/>
          <p14:tracePt t="117349" x="292100" y="6330950"/>
          <p14:tracePt t="117362" x="292100" y="6280150"/>
          <p14:tracePt t="117379" x="279400" y="6203950"/>
          <p14:tracePt t="117397" x="254000" y="6115050"/>
          <p14:tracePt t="117412" x="241300" y="6076950"/>
          <p14:tracePt t="117428" x="234950" y="6051550"/>
          <p14:tracePt t="117446" x="234950" y="6045200"/>
          <p14:tracePt t="117462" x="234950" y="6032500"/>
          <p14:tracePt t="117479" x="254000" y="6019800"/>
          <p14:tracePt t="117495" x="311150" y="6013450"/>
          <p14:tracePt t="117512" x="406400" y="6013450"/>
          <p14:tracePt t="117529" x="533400" y="6019800"/>
          <p14:tracePt t="117545" x="647700" y="6051550"/>
          <p14:tracePt t="117562" x="711200" y="6089650"/>
          <p14:tracePt t="117582" x="774700" y="6140450"/>
          <p14:tracePt t="117597" x="787400" y="6172200"/>
          <p14:tracePt t="117615" x="787400" y="6184900"/>
          <p14:tracePt t="117670" x="793750" y="6184900"/>
          <p14:tracePt t="117681" x="831850" y="6184900"/>
          <p14:tracePt t="117686" x="889000" y="6184900"/>
          <p14:tracePt t="117695" x="958850" y="6172200"/>
          <p14:tracePt t="117712" x="1162050" y="6108700"/>
          <p14:tracePt t="117729" x="1454150" y="6026150"/>
          <p14:tracePt t="117745" x="1771650" y="5975350"/>
          <p14:tracePt t="117763" x="2095500" y="5969000"/>
          <p14:tracePt t="117779" x="2165350" y="5969000"/>
          <p14:tracePt t="117796" x="2279650" y="6013450"/>
          <p14:tracePt t="117812" x="2425700" y="6102350"/>
          <p14:tracePt t="117831" x="2501900" y="6153150"/>
          <p14:tracePt t="117845" x="2565400" y="6172200"/>
          <p14:tracePt t="117864" x="2641600" y="6184900"/>
          <p14:tracePt t="117879" x="2730500" y="6184900"/>
          <p14:tracePt t="117895" x="2857500" y="6178550"/>
          <p14:tracePt t="117912" x="3041650" y="6146800"/>
          <p14:tracePt t="117929" x="3244850" y="6127750"/>
          <p14:tracePt t="117946" x="3416300" y="6108700"/>
          <p14:tracePt t="117963" x="3568700" y="6108700"/>
          <p14:tracePt t="117979" x="3600450" y="6108700"/>
          <p14:tracePt t="117999" x="3606800" y="6108700"/>
          <p14:tracePt t="118135" x="3587750" y="6108700"/>
          <p14:tracePt t="118146" x="3562350" y="6108700"/>
          <p14:tracePt t="118149" x="3511550" y="6108700"/>
          <p14:tracePt t="118162" x="3448050" y="6108700"/>
          <p14:tracePt t="118179" x="3213100" y="6108700"/>
          <p14:tracePt t="118195" x="2959100" y="6108700"/>
          <p14:tracePt t="118212" x="2546350" y="6108700"/>
          <p14:tracePt t="118229" x="2146300" y="6108700"/>
          <p14:tracePt t="118248" x="1714500" y="6108700"/>
          <p14:tracePt t="118262" x="1358900" y="6140450"/>
          <p14:tracePt t="118279" x="1047750" y="6191250"/>
          <p14:tracePt t="118295" x="863600" y="6242050"/>
          <p14:tracePt t="118312" x="749300" y="6280150"/>
          <p14:tracePt t="118333" x="685800" y="6318250"/>
          <p14:tracePt t="118346" x="679450" y="6330950"/>
          <p14:tracePt t="118363" x="673100" y="6337300"/>
          <p14:tracePt t="118396" x="666750" y="6343650"/>
          <p14:tracePt t="118413" x="654050" y="6356350"/>
          <p14:tracePt t="118429" x="628650" y="6369050"/>
          <p14:tracePt t="118446" x="615950" y="6375400"/>
          <p14:tracePt t="118462" x="590550" y="6375400"/>
          <p14:tracePt t="118479" x="571500" y="6381750"/>
          <p14:tracePt t="118499" x="520700" y="6394450"/>
          <p14:tracePt t="118512" x="501650" y="6407150"/>
          <p14:tracePt t="118528" x="463550" y="6419850"/>
          <p14:tracePt t="118545" x="444500" y="6432550"/>
          <p14:tracePt t="118562" x="425450" y="6432550"/>
          <p14:tracePt t="118614" x="419100" y="6432550"/>
          <p14:tracePt t="118620" x="412750" y="6432550"/>
          <p14:tracePt t="118628" x="406400" y="6432550"/>
          <p14:tracePt t="118645" x="387350" y="6419850"/>
          <p14:tracePt t="118662" x="374650" y="6388100"/>
          <p14:tracePt t="118679" x="361950" y="6375400"/>
          <p14:tracePt t="118695" x="361950" y="6350000"/>
          <p14:tracePt t="118712" x="361950" y="6343650"/>
          <p14:tracePt t="118865" x="355600" y="6343650"/>
          <p14:tracePt t="118872" x="349250" y="6343650"/>
          <p14:tracePt t="118879" x="342900" y="6343650"/>
          <p14:tracePt t="118898" x="342900" y="6350000"/>
          <p14:tracePt t="118917" x="336550" y="6350000"/>
          <p14:tracePt t="118949" x="330200" y="6350000"/>
          <p14:tracePt t="118956" x="323850" y="6343650"/>
          <p14:tracePt t="118964" x="317500" y="6343650"/>
          <p14:tracePt t="118979" x="311150" y="6337300"/>
          <p14:tracePt t="118995" x="285750" y="6318250"/>
          <p14:tracePt t="119012" x="273050" y="6305550"/>
          <p14:tracePt t="119029" x="266700" y="6299200"/>
          <p14:tracePt t="119045" x="260350" y="6286500"/>
          <p14:tracePt t="119062" x="260350" y="6273800"/>
          <p14:tracePt t="119080" x="260350" y="6261100"/>
          <p14:tracePt t="119095" x="260350" y="6242050"/>
          <p14:tracePt t="119115" x="260350" y="6216650"/>
          <p14:tracePt t="119129" x="260350" y="6203950"/>
          <p14:tracePt t="119148" x="260350" y="6178550"/>
          <p14:tracePt t="119162" x="266700" y="6165850"/>
          <p14:tracePt t="119179" x="285750" y="6146800"/>
          <p14:tracePt t="119182" x="292100" y="6140450"/>
          <p14:tracePt t="119195" x="298450" y="6127750"/>
          <p14:tracePt t="119212" x="317500" y="6115050"/>
          <p14:tracePt t="119229" x="336550" y="6115050"/>
          <p14:tracePt t="119246" x="368300" y="6115050"/>
          <p14:tracePt t="119262" x="406400" y="6115050"/>
          <p14:tracePt t="119279" x="457200" y="6115050"/>
          <p14:tracePt t="119296" x="520700" y="6115050"/>
          <p14:tracePt t="119312" x="552450" y="6115050"/>
          <p14:tracePt t="119331" x="558800" y="6115050"/>
          <p14:tracePt t="119347" x="577850" y="6127750"/>
          <p14:tracePt t="119362" x="590550" y="6140450"/>
          <p14:tracePt t="119379" x="615950" y="6172200"/>
          <p14:tracePt t="119395" x="622300" y="6184900"/>
          <p14:tracePt t="119412" x="635000" y="6210300"/>
          <p14:tracePt t="119428" x="641350" y="6229350"/>
          <p14:tracePt t="119445" x="647700" y="6242050"/>
          <p14:tracePt t="119462" x="654050" y="6254750"/>
          <p14:tracePt t="119718" x="654050" y="6248400"/>
          <p14:tracePt t="119727" x="635000" y="6229350"/>
          <p14:tracePt t="119737" x="635000" y="6216650"/>
          <p14:tracePt t="119745" x="615950" y="6191250"/>
          <p14:tracePt t="119762" x="596900" y="6165850"/>
          <p14:tracePt t="119779" x="577850" y="6146800"/>
          <p14:tracePt t="119795" x="552450" y="6121400"/>
          <p14:tracePt t="119812" x="527050" y="6115050"/>
          <p14:tracePt t="119831" x="495300" y="6115050"/>
          <p14:tracePt t="119846" x="482600" y="6115050"/>
          <p14:tracePt t="119862" x="457200" y="6115050"/>
          <p14:tracePt t="119879" x="438150" y="6115050"/>
          <p14:tracePt t="119895" x="419100" y="6115050"/>
          <p14:tracePt t="119912" x="400050" y="6115050"/>
          <p14:tracePt t="119928" x="381000" y="6115050"/>
          <p14:tracePt t="119945" x="368300" y="6121400"/>
          <p14:tracePt t="119962" x="342900" y="6121400"/>
          <p14:tracePt t="119979" x="330200" y="6127750"/>
          <p14:tracePt t="119995" x="304800" y="6146800"/>
          <p14:tracePt t="120012" x="279400" y="6165850"/>
          <p14:tracePt t="120029" x="266700" y="6172200"/>
          <p14:tracePt t="120045" x="247650" y="6191250"/>
          <p14:tracePt t="120062" x="228600" y="6216650"/>
          <p14:tracePt t="120082" x="215900" y="6235700"/>
          <p14:tracePt t="120295" x="215900" y="6229350"/>
          <p14:tracePt t="120304" x="215900" y="6210300"/>
          <p14:tracePt t="120311" x="228600" y="6197600"/>
          <p14:tracePt t="120332" x="273050" y="6159500"/>
          <p14:tracePt t="120345" x="292100" y="6153150"/>
          <p14:tracePt t="120366" x="374650" y="6127750"/>
          <p14:tracePt t="120379" x="412750" y="6121400"/>
          <p14:tracePt t="120397" x="450850" y="6108700"/>
          <p14:tracePt t="120412" x="463550" y="6108700"/>
          <p14:tracePt t="120428" x="495300" y="6108700"/>
          <p14:tracePt t="120445" x="514350" y="6115050"/>
          <p14:tracePt t="120462" x="546100" y="6127750"/>
          <p14:tracePt t="120478" x="571500" y="6134100"/>
          <p14:tracePt t="120495" x="590550" y="6140450"/>
          <p14:tracePt t="120512" x="596900" y="6140450"/>
          <p14:tracePt t="120529" x="609600" y="6153150"/>
          <p14:tracePt t="120585" x="615950" y="6159500"/>
          <p14:tracePt t="120588" x="622300" y="6159500"/>
          <p14:tracePt t="120598" x="628650" y="6172200"/>
          <p14:tracePt t="120622" x="635000" y="6178550"/>
          <p14:tracePt t="120638" x="635000" y="6191250"/>
          <p14:tracePt t="120651" x="647700" y="6203950"/>
          <p14:tracePt t="120679" x="647700" y="6210300"/>
          <p14:tracePt t="120833" x="647700" y="6191250"/>
          <p14:tracePt t="120837" x="647700" y="6172200"/>
          <p14:tracePt t="120848" x="647700" y="6159500"/>
          <p14:tracePt t="120865" x="647700" y="6127750"/>
          <p14:tracePt t="120879" x="647700" y="6115050"/>
          <p14:tracePt t="120896" x="647700" y="6108700"/>
          <p14:tracePt t="121014" x="647700" y="6102350"/>
          <p14:tracePt t="121116" x="641350" y="6102350"/>
          <p14:tracePt t="121124" x="628650" y="6102350"/>
          <p14:tracePt t="121133" x="622300" y="6102350"/>
          <p14:tracePt t="121145" x="609600" y="6102350"/>
          <p14:tracePt t="121162" x="590550" y="6102350"/>
          <p14:tracePt t="121178" x="584200" y="6102350"/>
          <p14:tracePt t="121246" x="577850" y="6102350"/>
          <p14:tracePt t="121253" x="571500" y="6102350"/>
          <p14:tracePt t="121262" x="565150" y="6096000"/>
          <p14:tracePt t="121278" x="558800" y="6089650"/>
          <p14:tracePt t="121295" x="546100" y="6064250"/>
          <p14:tracePt t="121312" x="539750" y="6057900"/>
          <p14:tracePt t="121328" x="533400" y="6057900"/>
          <p14:tracePt t="121373" x="527050" y="6057900"/>
          <p14:tracePt t="121391" x="520700" y="6057900"/>
          <p14:tracePt t="121402" x="501650" y="6070600"/>
          <p14:tracePt t="121412" x="457200" y="6115050"/>
          <p14:tracePt t="121428" x="419100" y="6140450"/>
          <p14:tracePt t="121445" x="387350" y="6172200"/>
          <p14:tracePt t="121461" x="368300" y="6184900"/>
          <p14:tracePt t="121478" x="368300" y="6191250"/>
          <p14:tracePt t="121750" x="361950" y="6197600"/>
          <p14:tracePt t="121758" x="355600" y="6210300"/>
          <p14:tracePt t="121765" x="349250" y="6216650"/>
          <p14:tracePt t="121781" x="342900" y="6223000"/>
          <p14:tracePt t="121795" x="342900" y="6235700"/>
          <p14:tracePt t="121811" x="330200" y="6248400"/>
          <p14:tracePt t="121830" x="323850" y="6254750"/>
          <p14:tracePt t="121993" x="317500" y="6254750"/>
          <p14:tracePt t="122022" x="317500" y="6248400"/>
          <p14:tracePt t="122036" x="311150" y="6242050"/>
          <p14:tracePt t="122045" x="311150" y="6235700"/>
          <p14:tracePt t="122052" x="311150" y="6223000"/>
          <p14:tracePt t="122061" x="311150" y="6210300"/>
          <p14:tracePt t="122078" x="311150" y="6172200"/>
          <p14:tracePt t="122095" x="311150" y="6146800"/>
          <p14:tracePt t="122114" x="317500" y="6121400"/>
          <p14:tracePt t="122128" x="355600" y="6089650"/>
          <p14:tracePt t="122145" x="393700" y="6064250"/>
          <p14:tracePt t="122161" x="431800" y="6064250"/>
          <p14:tracePt t="122178" x="463550" y="6064250"/>
          <p14:tracePt t="122181" x="469900" y="6064250"/>
          <p14:tracePt t="122195" x="488950" y="6070600"/>
          <p14:tracePt t="122211" x="520700" y="6089650"/>
          <p14:tracePt t="122228" x="539750" y="6115050"/>
          <p14:tracePt t="122247" x="558800" y="6140450"/>
          <p14:tracePt t="122261" x="584200" y="6178550"/>
          <p14:tracePt t="122279" x="603250" y="6210300"/>
          <p14:tracePt t="122295" x="615950" y="6242050"/>
          <p14:tracePt t="122312" x="628650" y="6280150"/>
          <p14:tracePt t="122329" x="635000" y="6311900"/>
          <p14:tracePt t="122345" x="635000" y="6330950"/>
          <p14:tracePt t="122365" x="635000" y="6343650"/>
          <p14:tracePt t="122462" x="635000" y="6324600"/>
          <p14:tracePt t="122473" x="635000" y="6299200"/>
          <p14:tracePt t="122478" x="660400" y="6267450"/>
          <p14:tracePt t="122498" x="711200" y="6210300"/>
          <p14:tracePt t="122512" x="781050" y="6134100"/>
          <p14:tracePt t="122528" x="831850" y="6089650"/>
          <p14:tracePt t="122545" x="889000" y="6057900"/>
          <p14:tracePt t="122561" x="933450" y="6038850"/>
          <p14:tracePt t="122581" x="996950" y="6038850"/>
          <p14:tracePt t="122598" x="1060450" y="6038850"/>
          <p14:tracePt t="122615" x="1111250" y="6057900"/>
          <p14:tracePt t="122629" x="1149350" y="6089650"/>
          <p14:tracePt t="122645" x="1174750" y="6153150"/>
          <p14:tracePt t="122662" x="1200150" y="6216650"/>
          <p14:tracePt t="122678" x="1206500" y="6261100"/>
          <p14:tracePt t="122695" x="1219200" y="6305550"/>
          <p14:tracePt t="122711" x="1219200" y="6337300"/>
          <p14:tracePt t="122728" x="1219200" y="6375400"/>
          <p14:tracePt t="122749" x="1219200" y="6407150"/>
          <p14:tracePt t="122778" x="1219200" y="6413500"/>
          <p14:tracePt t="122830" x="1212850" y="6400800"/>
          <p14:tracePt t="122836" x="1212850" y="6394450"/>
          <p14:tracePt t="122849" x="1212850" y="6362700"/>
          <p14:tracePt t="122864" x="1212850" y="6292850"/>
          <p14:tracePt t="122878" x="1244600" y="6216650"/>
          <p14:tracePt t="122898" x="1308100" y="6146800"/>
          <p14:tracePt t="122911" x="1346200" y="6102350"/>
          <p14:tracePt t="122928" x="1377950" y="6076950"/>
          <p14:tracePt t="122945" x="1397000" y="6070600"/>
          <p14:tracePt t="122962" x="1403350" y="6070600"/>
          <p14:tracePt t="122979" x="1409700" y="6070600"/>
          <p14:tracePt t="122995" x="1428750" y="6076950"/>
          <p14:tracePt t="123012" x="1447800" y="6102350"/>
          <p14:tracePt t="123028" x="1466850" y="6127750"/>
          <p14:tracePt t="123045" x="1498600" y="6172200"/>
          <p14:tracePt t="123062" x="1517650" y="6203950"/>
          <p14:tracePt t="123078" x="1524000" y="6235700"/>
          <p14:tracePt t="123095" x="1536700" y="6254750"/>
          <p14:tracePt t="123115" x="1536700" y="6273800"/>
          <p14:tracePt t="123129" x="1536700" y="6286500"/>
          <p14:tracePt t="123215" x="1543050" y="6280150"/>
          <p14:tracePt t="123223" x="1562100" y="6229350"/>
          <p14:tracePt t="123228" x="1574800" y="6197600"/>
          <p14:tracePt t="123245" x="1612900" y="6108700"/>
          <p14:tracePt t="123262" x="1657350" y="6032500"/>
          <p14:tracePt t="123278" x="1682750" y="5975350"/>
          <p14:tracePt t="123295" x="1720850" y="5930900"/>
          <p14:tracePt t="123312" x="1727200" y="5924550"/>
          <p14:tracePt t="123335" x="1733550" y="5924550"/>
          <p14:tracePt t="123349" x="1739900" y="5924550"/>
          <p14:tracePt t="123365" x="1758950" y="5930900"/>
          <p14:tracePt t="123378" x="1771650" y="5930900"/>
          <p14:tracePt t="123394" x="1816100" y="5956300"/>
          <p14:tracePt t="123411" x="1898650" y="6000750"/>
          <p14:tracePt t="123428" x="1949450" y="6045200"/>
          <p14:tracePt t="123444" x="1981200" y="6089650"/>
          <p14:tracePt t="123461" x="2000250" y="6121400"/>
          <p14:tracePt t="123478" x="2012950" y="6153150"/>
          <p14:tracePt t="123497" x="2025650" y="6184900"/>
          <p14:tracePt t="123511" x="2025650" y="6203950"/>
          <p14:tracePt t="123528" x="2025650" y="6223000"/>
          <p14:tracePt t="123545" x="2032000" y="6229350"/>
          <p14:tracePt t="123562" x="2032000" y="6235700"/>
          <p14:tracePt t="123624" x="2044700" y="6216650"/>
          <p14:tracePt t="123628" x="2057400" y="6165850"/>
          <p14:tracePt t="123636" x="2063750" y="6127750"/>
          <p14:tracePt t="123645" x="2082800" y="6076950"/>
          <p14:tracePt t="123662" x="2120900" y="5969000"/>
          <p14:tracePt t="123678" x="2146300" y="5905500"/>
          <p14:tracePt t="123695" x="2159000" y="5892800"/>
          <p14:tracePt t="123712" x="2171700" y="5880100"/>
          <p14:tracePt t="123745" x="2184400" y="5880100"/>
          <p14:tracePt t="123761" x="2203450" y="5880100"/>
          <p14:tracePt t="123779" x="2273300" y="5905500"/>
          <p14:tracePt t="123795" x="2374900" y="5962650"/>
          <p14:tracePt t="123812" x="2533650" y="6026150"/>
          <p14:tracePt t="123829" x="2609850" y="6064250"/>
          <p14:tracePt t="123845" x="2673350" y="6102350"/>
          <p14:tracePt t="123863" x="2705100" y="6127750"/>
          <p14:tracePt t="123878" x="2711450" y="6140450"/>
          <p14:tracePt t="123895" x="2711450" y="6146800"/>
          <p14:tracePt t="123911" x="2711450" y="6159500"/>
          <p14:tracePt t="123928" x="2711450" y="6178550"/>
          <p14:tracePt t="123945" x="2705100" y="6197600"/>
          <p14:tracePt t="123961" x="2692400" y="6223000"/>
          <p14:tracePt t="123979" x="2686050" y="6235700"/>
          <p14:tracePt t="123995" x="2686050" y="6242050"/>
          <p14:tracePt t="124028" x="2679700" y="6242050"/>
          <p14:tracePt t="124045" x="2673350" y="6242050"/>
          <p14:tracePt t="124061" x="2698750" y="6153150"/>
          <p14:tracePt t="124078" x="2749550" y="6007100"/>
          <p14:tracePt t="124095" x="2774950" y="5918200"/>
          <p14:tracePt t="124111" x="2800350" y="5848350"/>
          <p14:tracePt t="124128" x="2813050" y="5816600"/>
          <p14:tracePt t="124161" x="2819400" y="5816600"/>
          <p14:tracePt t="124178" x="2825750" y="5816600"/>
          <p14:tracePt t="124195" x="2838450" y="5842000"/>
          <p14:tracePt t="124212" x="2876550" y="5924550"/>
          <p14:tracePt t="124228" x="2927350" y="5994400"/>
          <p14:tracePt t="124248" x="3009900" y="6064250"/>
          <p14:tracePt t="124262" x="3105150" y="6134100"/>
          <p14:tracePt t="124278" x="3175000" y="6178550"/>
          <p14:tracePt t="124295" x="3206750" y="6203950"/>
          <p14:tracePt t="124311" x="3219450" y="6216650"/>
          <p14:tracePt t="124328" x="3219450" y="6223000"/>
          <p14:tracePt t="124345" x="3225800" y="6223000"/>
          <p14:tracePt t="124364" x="3225800" y="6235700"/>
          <p14:tracePt t="124437" x="3232150" y="6235700"/>
          <p14:tracePt t="124502" x="3238500" y="6235700"/>
          <p14:tracePt t="124533" x="3238500" y="6229350"/>
          <p14:tracePt t="124540" x="3238500" y="6223000"/>
          <p14:tracePt t="124556" x="3238500" y="6210300"/>
          <p14:tracePt t="124585" x="3225800" y="6210300"/>
          <p14:tracePt t="124588" x="3219450" y="6210300"/>
          <p14:tracePt t="124597" x="3213100" y="6210300"/>
          <p14:tracePt t="124652" x="3206750" y="6210300"/>
          <p14:tracePt t="124660" x="3200400" y="6210300"/>
          <p14:tracePt t="124669" x="3187700" y="6210300"/>
          <p14:tracePt t="124683" x="3175000" y="6210300"/>
          <p14:tracePt t="124695" x="3168650" y="6210300"/>
          <p14:tracePt t="124724" x="3175000" y="6210300"/>
          <p14:tracePt t="124733" x="3200400" y="6210300"/>
          <p14:tracePt t="124745" x="3238500" y="6210300"/>
          <p14:tracePt t="124762" x="3295650" y="6210300"/>
          <p14:tracePt t="124778" x="3321050" y="6210300"/>
          <p14:tracePt t="124795" x="3346450" y="6210300"/>
          <p14:tracePt t="126326" x="3314700" y="6197600"/>
          <p14:tracePt t="126336" x="3263900" y="6172200"/>
          <p14:tracePt t="126347" x="3206750" y="6115050"/>
          <p14:tracePt t="126364" x="3168650" y="6070600"/>
          <p14:tracePt t="126378" x="3155950" y="6057900"/>
          <p14:tracePt t="126395" x="3092450" y="5969000"/>
          <p14:tracePt t="126411" x="2959100" y="5822950"/>
          <p14:tracePt t="126428" x="2832100" y="5715000"/>
          <p14:tracePt t="126445" x="2673350" y="5607050"/>
          <p14:tracePt t="126462" x="2501900" y="5461000"/>
          <p14:tracePt t="126478" x="2292350" y="5238750"/>
          <p14:tracePt t="126498" x="2139950" y="5035550"/>
          <p14:tracePt t="126511" x="2025650" y="4876800"/>
          <p14:tracePt t="126528" x="1955800" y="4743450"/>
          <p14:tracePt t="126545" x="1917700" y="4667250"/>
          <p14:tracePt t="126561" x="1905000" y="4616450"/>
          <p14:tracePt t="126580" x="1892300" y="4572000"/>
          <p14:tracePt t="126595" x="1892300" y="4546600"/>
          <p14:tracePt t="126614" x="1885950" y="4521200"/>
          <p14:tracePt t="126628" x="1873250" y="4483100"/>
          <p14:tracePt t="126644" x="1860550" y="4464050"/>
          <p14:tracePt t="126661" x="1854200" y="4438650"/>
          <p14:tracePt t="126679" x="1841500" y="4425950"/>
          <p14:tracePt t="126684" x="1816100" y="4400550"/>
          <p14:tracePt t="126695" x="1809750" y="4394200"/>
          <p14:tracePt t="126711" x="1752600" y="4330700"/>
          <p14:tracePt t="126728" x="1708150" y="4279900"/>
          <p14:tracePt t="126747" x="1631950" y="4191000"/>
          <p14:tracePt t="126761" x="1593850" y="4133850"/>
          <p14:tracePt t="126778" x="1543050" y="4051300"/>
          <p14:tracePt t="126795" x="1479550" y="3937000"/>
          <p14:tracePt t="126812" x="1460500" y="3898900"/>
          <p14:tracePt t="126828" x="1409700" y="3803650"/>
          <p14:tracePt t="126846" x="1346200" y="3708400"/>
          <p14:tracePt t="126863" x="1295400" y="3632200"/>
          <p14:tracePt t="126878" x="1263650" y="3581400"/>
          <p14:tracePt t="126896" x="1257300" y="3562350"/>
          <p14:tracePt t="126911" x="1250950" y="3543300"/>
          <p14:tracePt t="126928" x="1250950" y="3524250"/>
          <p14:tracePt t="127006" x="1244600" y="3524250"/>
          <p14:tracePt t="127015" x="1238250" y="3524250"/>
          <p14:tracePt t="127022" x="1225550" y="3524250"/>
          <p14:tracePt t="127030" x="1219200" y="3524250"/>
          <p14:tracePt t="127062" x="1206500" y="3524250"/>
          <p14:tracePt t="127071" x="1200150" y="3524250"/>
          <p14:tracePt t="127078" x="1174750" y="3517900"/>
          <p14:tracePt t="127096" x="1136650" y="3511550"/>
          <p14:tracePt t="127115" x="1117600" y="3511550"/>
          <p14:tracePt t="127128" x="1085850" y="3505200"/>
          <p14:tracePt t="127145" x="1041400" y="3505200"/>
          <p14:tracePt t="127162" x="1022350" y="3505200"/>
          <p14:tracePt t="127178" x="1016000" y="3505200"/>
          <p14:tracePt t="127183" x="1009650" y="3505200"/>
          <p14:tracePt t="127195" x="996950" y="3505200"/>
          <p14:tracePt t="127261" x="990600" y="3498850"/>
          <p14:tracePt t="127270" x="984250" y="3492500"/>
          <p14:tracePt t="127277" x="984250" y="3486150"/>
          <p14:tracePt t="127294" x="984250" y="3460750"/>
          <p14:tracePt t="127311" x="984250" y="3429000"/>
          <p14:tracePt t="127328" x="984250" y="3390900"/>
          <p14:tracePt t="127345" x="1003300" y="3333750"/>
          <p14:tracePt t="127365" x="1085850" y="3238500"/>
          <p14:tracePt t="127379" x="1111250" y="3206750"/>
          <p14:tracePt t="127397" x="1181100" y="3130550"/>
          <p14:tracePt t="127412" x="1187450" y="3111500"/>
          <p14:tracePt t="127428" x="1212850" y="3079750"/>
          <p14:tracePt t="127540" x="1212850" y="3092450"/>
          <p14:tracePt t="127549" x="1212850" y="3130550"/>
          <p14:tracePt t="127557" x="1212850" y="3162300"/>
          <p14:tracePt t="127566" x="1212850" y="3181350"/>
          <p14:tracePt t="127578" x="1212850" y="3200400"/>
          <p14:tracePt t="127596" x="1212850" y="3263900"/>
          <p14:tracePt t="127613" x="1212850" y="3308350"/>
          <p14:tracePt t="127628" x="1212850" y="3359150"/>
          <p14:tracePt t="127644" x="1212850" y="3403600"/>
          <p14:tracePt t="127661" x="1212850" y="3454400"/>
          <p14:tracePt t="127678" x="1212850" y="3479800"/>
          <p14:tracePt t="127694" x="1219200" y="3492500"/>
          <p14:tracePt t="127711" x="1225550" y="3498850"/>
          <p14:tracePt t="127728" x="1238250" y="3505200"/>
          <p14:tracePt t="127748" x="1295400" y="3517900"/>
          <p14:tracePt t="127761" x="1320800" y="3517900"/>
          <p14:tracePt t="127778" x="1428750" y="3536950"/>
          <p14:tracePt t="127794" x="1524000" y="3556000"/>
          <p14:tracePt t="127811" x="1612900" y="3581400"/>
          <p14:tracePt t="127831" x="1695450" y="3587750"/>
          <p14:tracePt t="127845" x="1739900" y="3587750"/>
          <p14:tracePt t="127863" x="1758950" y="3587750"/>
          <p14:tracePt t="127878" x="1778000" y="3587750"/>
          <p14:tracePt t="127898" x="1797050" y="3575050"/>
          <p14:tracePt t="127911" x="1809750" y="3556000"/>
          <p14:tracePt t="127928" x="1816100" y="3543300"/>
          <p14:tracePt t="127945" x="1828800" y="3511550"/>
          <p14:tracePt t="127962" x="1828800" y="3505200"/>
          <p14:tracePt t="127978" x="1835150" y="3492500"/>
          <p14:tracePt t="127998" x="1835150" y="3460750"/>
          <p14:tracePt t="128011" x="1835150" y="3441700"/>
          <p14:tracePt t="128028" x="1835150" y="3435350"/>
          <p14:tracePt t="128045" x="1835150" y="3416300"/>
          <p14:tracePt t="128081" x="1835150" y="3409950"/>
          <p14:tracePt t="128150" x="1828800" y="3409950"/>
          <p14:tracePt t="128166" x="1822450" y="3409950"/>
          <p14:tracePt t="128175" x="1809750" y="3416300"/>
          <p14:tracePt t="128180" x="1790700" y="3441700"/>
          <p14:tracePt t="128194" x="1771650" y="3467100"/>
          <p14:tracePt t="128211" x="1746250" y="3505200"/>
          <p14:tracePt t="128228" x="1701800" y="3625850"/>
          <p14:tracePt t="128247" x="1689100" y="3721100"/>
          <p14:tracePt t="128261" x="1682750" y="3784600"/>
          <p14:tracePt t="128278" x="1682750" y="3854450"/>
          <p14:tracePt t="128294" x="1682750" y="3930650"/>
          <p14:tracePt t="128311" x="1682750" y="4006850"/>
          <p14:tracePt t="128327" x="1682750" y="4076700"/>
          <p14:tracePt t="128345" x="1682750" y="4127500"/>
          <p14:tracePt t="128361" x="1682750" y="4159250"/>
          <p14:tracePt t="128378" x="1701800" y="4197350"/>
          <p14:tracePt t="128396" x="1714500" y="4222750"/>
          <p14:tracePt t="128411" x="1720850" y="4235450"/>
          <p14:tracePt t="128428" x="1758950" y="4305300"/>
          <p14:tracePt t="128444" x="1784350" y="4356100"/>
          <p14:tracePt t="128461" x="1803400" y="4381500"/>
          <p14:tracePt t="128478" x="1816100" y="4406900"/>
          <p14:tracePt t="128495" x="1835150" y="4438650"/>
          <p14:tracePt t="128511" x="1854200" y="4457700"/>
          <p14:tracePt t="128528" x="1873250" y="4489450"/>
          <p14:tracePt t="128544" x="1898650" y="4508500"/>
          <p14:tracePt t="128561" x="1930400" y="4540250"/>
          <p14:tracePt t="128578" x="1962150" y="4572000"/>
          <p14:tracePt t="128596" x="2000250" y="4610100"/>
          <p14:tracePt t="128613" x="2019300" y="4635500"/>
          <p14:tracePt t="128628" x="2044700" y="4660900"/>
          <p14:tracePt t="128644" x="2057400" y="4667250"/>
          <p14:tracePt t="128752" x="2063750" y="4660900"/>
          <p14:tracePt t="128759" x="2063750" y="4635500"/>
          <p14:tracePt t="128770" x="2063750" y="4610100"/>
          <p14:tracePt t="128777" x="2070100" y="4578350"/>
          <p14:tracePt t="128794" x="2070100" y="4527550"/>
          <p14:tracePt t="128811" x="2070100" y="4451350"/>
          <p14:tracePt t="128828" x="2070100" y="4356100"/>
          <p14:tracePt t="128849" x="2057400" y="4260850"/>
          <p14:tracePt t="128864" x="2012950" y="4165600"/>
          <p14:tracePt t="128878" x="1974850" y="4095750"/>
          <p14:tracePt t="128896" x="1917700" y="4013200"/>
          <p14:tracePt t="128911" x="1866900" y="3956050"/>
          <p14:tracePt t="128928" x="1784350" y="3905250"/>
          <p14:tracePt t="128945" x="1720850" y="3879850"/>
          <p14:tracePt t="128961" x="1657350" y="3854450"/>
          <p14:tracePt t="128978" x="1593850" y="3848100"/>
          <p14:tracePt t="128995" x="1549400" y="3848100"/>
          <p14:tracePt t="129011" x="1536700" y="3848100"/>
          <p14:tracePt t="129027" x="1492250" y="3886200"/>
          <p14:tracePt t="129044" x="1466850" y="3924300"/>
          <p14:tracePt t="129061" x="1416050" y="3994150"/>
          <p14:tracePt t="129078" x="1377950" y="4044950"/>
          <p14:tracePt t="129095" x="1333500" y="4114800"/>
          <p14:tracePt t="129114" x="1301750" y="4178300"/>
          <p14:tracePt t="129128" x="1282700" y="4267200"/>
          <p14:tracePt t="129148" x="1270000" y="4400550"/>
          <p14:tracePt t="129161" x="1270000" y="4425950"/>
          <p14:tracePt t="129177" x="1270000" y="4470400"/>
          <p14:tracePt t="129181" x="1270000" y="4483100"/>
          <p14:tracePt t="129194" x="1270000" y="4495800"/>
          <p14:tracePt t="129211" x="1276350" y="4495800"/>
          <p14:tracePt t="129228" x="1276350" y="4508500"/>
        </p14:tracePtLst>
      </p14:laserTraceLst>
    </p:ext>
  </p:extLst>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9"/>
</p:tagLst>
</file>

<file path=ppt/tags/tag10.xml><?xml version="1.0" encoding="utf-8"?>
<p:tagLst xmlns:a="http://schemas.openxmlformats.org/drawingml/2006/main" xmlns:r="http://schemas.openxmlformats.org/officeDocument/2006/relationships" xmlns:p="http://schemas.openxmlformats.org/presentationml/2006/main">
  <p:tag name="NUM" val="10"/>
</p:tagLst>
</file>

<file path=ppt/tags/tag11.xml><?xml version="1.0" encoding="utf-8"?>
<p:tagLst xmlns:a="http://schemas.openxmlformats.org/drawingml/2006/main" xmlns:r="http://schemas.openxmlformats.org/officeDocument/2006/relationships" xmlns:p="http://schemas.openxmlformats.org/presentationml/2006/main">
  <p:tag name="NUM" val="11"/>
</p:tagLst>
</file>

<file path=ppt/tags/tag12.xml><?xml version="1.0" encoding="utf-8"?>
<p:tagLst xmlns:a="http://schemas.openxmlformats.org/drawingml/2006/main" xmlns:r="http://schemas.openxmlformats.org/officeDocument/2006/relationships" xmlns:p="http://schemas.openxmlformats.org/presentationml/2006/main">
  <p:tag name="TIMING" val="|21.8"/>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4"/>
</p:tagLst>
</file>

<file path=ppt/tags/tag17.xml><?xml version="1.0" encoding="utf-8"?>
<p:tagLst xmlns:a="http://schemas.openxmlformats.org/drawingml/2006/main" xmlns:r="http://schemas.openxmlformats.org/officeDocument/2006/relationships" xmlns:p="http://schemas.openxmlformats.org/presentationml/2006/main">
  <p:tag name="TIMING" val="|95.5"/>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3"/>
</p:tagLst>
</file>

<file path=ppt/tags/tag21.xml><?xml version="1.0" encoding="utf-8"?>
<p:tagLst xmlns:a="http://schemas.openxmlformats.org/drawingml/2006/main" xmlns:r="http://schemas.openxmlformats.org/officeDocument/2006/relationships" xmlns:p="http://schemas.openxmlformats.org/presentationml/2006/main">
  <p:tag name="NUM" val="4"/>
</p:tagLst>
</file>

<file path=ppt/tags/tag22.xml><?xml version="1.0" encoding="utf-8"?>
<p:tagLst xmlns:a="http://schemas.openxmlformats.org/drawingml/2006/main" xmlns:r="http://schemas.openxmlformats.org/officeDocument/2006/relationships" xmlns:p="http://schemas.openxmlformats.org/presentationml/2006/main">
  <p:tag name="NUM" val="5"/>
</p:tagLst>
</file>

<file path=ppt/tags/tag23.xml><?xml version="1.0" encoding="utf-8"?>
<p:tagLst xmlns:a="http://schemas.openxmlformats.org/drawingml/2006/main" xmlns:r="http://schemas.openxmlformats.org/officeDocument/2006/relationships" xmlns:p="http://schemas.openxmlformats.org/presentationml/2006/main">
  <p:tag name="NUM" val="6"/>
</p:tagLst>
</file>

<file path=ppt/tags/tag24.xml><?xml version="1.0" encoding="utf-8"?>
<p:tagLst xmlns:a="http://schemas.openxmlformats.org/drawingml/2006/main" xmlns:r="http://schemas.openxmlformats.org/officeDocument/2006/relationships" xmlns:p="http://schemas.openxmlformats.org/presentationml/2006/main">
  <p:tag name="NUM" val="7"/>
</p:tagLst>
</file>

<file path=ppt/tags/tag25.xml><?xml version="1.0" encoding="utf-8"?>
<p:tagLst xmlns:a="http://schemas.openxmlformats.org/drawingml/2006/main" xmlns:r="http://schemas.openxmlformats.org/officeDocument/2006/relationships" xmlns:p="http://schemas.openxmlformats.org/presentationml/2006/main">
  <p:tag name="NUM" val="8"/>
</p:tagLst>
</file>

<file path=ppt/tags/tag26.xml><?xml version="1.0" encoding="utf-8"?>
<p:tagLst xmlns:a="http://schemas.openxmlformats.org/drawingml/2006/main" xmlns:r="http://schemas.openxmlformats.org/officeDocument/2006/relationships" xmlns:p="http://schemas.openxmlformats.org/presentationml/2006/main">
  <p:tag name="TIMING" val="|14.7"/>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4"/>
</p:tagLst>
</file>

<file path=ppt/tags/tag31.xml><?xml version="1.0" encoding="utf-8"?>
<p:tagLst xmlns:a="http://schemas.openxmlformats.org/drawingml/2006/main" xmlns:r="http://schemas.openxmlformats.org/officeDocument/2006/relationships" xmlns:p="http://schemas.openxmlformats.org/presentationml/2006/main">
  <p:tag name="NUM" val="5"/>
</p:tagLst>
</file>

<file path=ppt/tags/tag32.xml><?xml version="1.0" encoding="utf-8"?>
<p:tagLst xmlns:a="http://schemas.openxmlformats.org/drawingml/2006/main" xmlns:r="http://schemas.openxmlformats.org/officeDocument/2006/relationships" xmlns:p="http://schemas.openxmlformats.org/presentationml/2006/main">
  <p:tag name="NUM" val="6"/>
</p:tagLst>
</file>

<file path=ppt/tags/tag33.xml><?xml version="1.0" encoding="utf-8"?>
<p:tagLst xmlns:a="http://schemas.openxmlformats.org/drawingml/2006/main" xmlns:r="http://schemas.openxmlformats.org/officeDocument/2006/relationships" xmlns:p="http://schemas.openxmlformats.org/presentationml/2006/main">
  <p:tag name="NUM" val="7"/>
</p:tagLst>
</file>

<file path=ppt/tags/tag34.xml><?xml version="1.0" encoding="utf-8"?>
<p:tagLst xmlns:a="http://schemas.openxmlformats.org/drawingml/2006/main" xmlns:r="http://schemas.openxmlformats.org/officeDocument/2006/relationships" xmlns:p="http://schemas.openxmlformats.org/presentationml/2006/main">
  <p:tag name="NUM" val="8"/>
</p:tagLst>
</file>

<file path=ppt/tags/tag35.xml><?xml version="1.0" encoding="utf-8"?>
<p:tagLst xmlns:a="http://schemas.openxmlformats.org/drawingml/2006/main" xmlns:r="http://schemas.openxmlformats.org/officeDocument/2006/relationships" xmlns:p="http://schemas.openxmlformats.org/presentationml/2006/main">
  <p:tag name="TIMING" val="|43.2"/>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4"/>
</p:tagLst>
</file>

<file path=ppt/tags/tag40.xml><?xml version="1.0" encoding="utf-8"?>
<p:tagLst xmlns:a="http://schemas.openxmlformats.org/drawingml/2006/main" xmlns:r="http://schemas.openxmlformats.org/officeDocument/2006/relationships" xmlns:p="http://schemas.openxmlformats.org/presentationml/2006/main">
  <p:tag name="NUM" val="5"/>
</p:tagLst>
</file>

<file path=ppt/tags/tag41.xml><?xml version="1.0" encoding="utf-8"?>
<p:tagLst xmlns:a="http://schemas.openxmlformats.org/drawingml/2006/main" xmlns:r="http://schemas.openxmlformats.org/officeDocument/2006/relationships" xmlns:p="http://schemas.openxmlformats.org/presentationml/2006/main">
  <p:tag name="NUM" val="6"/>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4"/>
</p:tagLst>
</file>

<file path=ppt/tags/tag46.xml><?xml version="1.0" encoding="utf-8"?>
<p:tagLst xmlns:a="http://schemas.openxmlformats.org/drawingml/2006/main" xmlns:r="http://schemas.openxmlformats.org/officeDocument/2006/relationships" xmlns:p="http://schemas.openxmlformats.org/presentationml/2006/main">
  <p:tag name="TIMING" val="|53.7"/>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3"/>
</p:tagLst>
</file>

<file path=ppt/tags/tag50.xml><?xml version="1.0" encoding="utf-8"?>
<p:tagLst xmlns:a="http://schemas.openxmlformats.org/drawingml/2006/main" xmlns:r="http://schemas.openxmlformats.org/officeDocument/2006/relationships" xmlns:p="http://schemas.openxmlformats.org/presentationml/2006/main">
  <p:tag name="NUM" val="4"/>
</p:tagLst>
</file>

<file path=ppt/tags/tag51.xml><?xml version="1.0" encoding="utf-8"?>
<p:tagLst xmlns:a="http://schemas.openxmlformats.org/drawingml/2006/main" xmlns:r="http://schemas.openxmlformats.org/officeDocument/2006/relationships" xmlns:p="http://schemas.openxmlformats.org/presentationml/2006/main">
  <p:tag name="NUM" val="5"/>
</p:tagLst>
</file>

<file path=ppt/tags/tag52.xml><?xml version="1.0" encoding="utf-8"?>
<p:tagLst xmlns:a="http://schemas.openxmlformats.org/drawingml/2006/main" xmlns:r="http://schemas.openxmlformats.org/officeDocument/2006/relationships" xmlns:p="http://schemas.openxmlformats.org/presentationml/2006/main">
  <p:tag name="NUM" val="6"/>
</p:tagLst>
</file>

<file path=ppt/tags/tag53.xml><?xml version="1.0" encoding="utf-8"?>
<p:tagLst xmlns:a="http://schemas.openxmlformats.org/drawingml/2006/main" xmlns:r="http://schemas.openxmlformats.org/officeDocument/2006/relationships" xmlns:p="http://schemas.openxmlformats.org/presentationml/2006/main">
  <p:tag name="TIMING" val="|59.2|81.7|29.3"/>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3"/>
</p:tagLst>
</file>

<file path=ppt/tags/tag57.xml><?xml version="1.0" encoding="utf-8"?>
<p:tagLst xmlns:a="http://schemas.openxmlformats.org/drawingml/2006/main" xmlns:r="http://schemas.openxmlformats.org/officeDocument/2006/relationships" xmlns:p="http://schemas.openxmlformats.org/presentationml/2006/main">
  <p:tag name="NUM" val="4"/>
</p:tagLst>
</file>

<file path=ppt/tags/tag58.xml><?xml version="1.0" encoding="utf-8"?>
<p:tagLst xmlns:a="http://schemas.openxmlformats.org/drawingml/2006/main" xmlns:r="http://schemas.openxmlformats.org/officeDocument/2006/relationships" xmlns:p="http://schemas.openxmlformats.org/presentationml/2006/main">
  <p:tag name="NUM" val="5"/>
</p:tagLst>
</file>

<file path=ppt/tags/tag59.xml><?xml version="1.0" encoding="utf-8"?>
<p:tagLst xmlns:a="http://schemas.openxmlformats.org/drawingml/2006/main" xmlns:r="http://schemas.openxmlformats.org/officeDocument/2006/relationships" xmlns:p="http://schemas.openxmlformats.org/presentationml/2006/main">
  <p:tag name="NUM" val="6"/>
</p:tagLst>
</file>

<file path=ppt/tags/tag60.xml><?xml version="1.0" encoding="utf-8"?>
<p:tagLst xmlns:a="http://schemas.openxmlformats.org/drawingml/2006/main" xmlns:r="http://schemas.openxmlformats.org/officeDocument/2006/relationships" xmlns:p="http://schemas.openxmlformats.org/presentationml/2006/main">
  <p:tag name="NUM" val="7"/>
</p:tagLst>
</file>

<file path=ppt/tags/tag61.xml><?xml version="1.0" encoding="utf-8"?>
<p:tagLst xmlns:a="http://schemas.openxmlformats.org/drawingml/2006/main" xmlns:r="http://schemas.openxmlformats.org/officeDocument/2006/relationships" xmlns:p="http://schemas.openxmlformats.org/presentationml/2006/main">
  <p:tag name="NUM" val="8"/>
</p:tagLst>
</file>

<file path=ppt/tags/tag62.xml><?xml version="1.0" encoding="utf-8"?>
<p:tagLst xmlns:a="http://schemas.openxmlformats.org/drawingml/2006/main" xmlns:r="http://schemas.openxmlformats.org/officeDocument/2006/relationships" xmlns:p="http://schemas.openxmlformats.org/presentationml/2006/main">
  <p:tag name="NUM" val="9"/>
</p:tagLst>
</file>

<file path=ppt/tags/tag63.xml><?xml version="1.0" encoding="utf-8"?>
<p:tagLst xmlns:a="http://schemas.openxmlformats.org/drawingml/2006/main" xmlns:r="http://schemas.openxmlformats.org/officeDocument/2006/relationships" xmlns:p="http://schemas.openxmlformats.org/presentationml/2006/main">
  <p:tag name="TIMING" val="|7.7|9.1"/>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4"/>
</p:tagLst>
</file>

<file path=ppt/tags/tag68.xml><?xml version="1.0" encoding="utf-8"?>
<p:tagLst xmlns:a="http://schemas.openxmlformats.org/drawingml/2006/main" xmlns:r="http://schemas.openxmlformats.org/officeDocument/2006/relationships" xmlns:p="http://schemas.openxmlformats.org/presentationml/2006/main">
  <p:tag name="NUM" val="5"/>
</p:tagLst>
</file>

<file path=ppt/tags/tag69.xml><?xml version="1.0" encoding="utf-8"?>
<p:tagLst xmlns:a="http://schemas.openxmlformats.org/drawingml/2006/main" xmlns:r="http://schemas.openxmlformats.org/officeDocument/2006/relationships" xmlns:p="http://schemas.openxmlformats.org/presentationml/2006/main">
  <p:tag name="NUM" val="6"/>
</p:tagLst>
</file>

<file path=ppt/tags/tag70.xml><?xml version="1.0" encoding="utf-8"?>
<p:tagLst xmlns:a="http://schemas.openxmlformats.org/drawingml/2006/main" xmlns:r="http://schemas.openxmlformats.org/officeDocument/2006/relationships" xmlns:p="http://schemas.openxmlformats.org/presentationml/2006/main">
  <p:tag name="NUM" val="7"/>
</p:tagLst>
</file>

<file path=ppt/tags/tag71.xml><?xml version="1.0" encoding="utf-8"?>
<p:tagLst xmlns:a="http://schemas.openxmlformats.org/drawingml/2006/main" xmlns:r="http://schemas.openxmlformats.org/officeDocument/2006/relationships" xmlns:p="http://schemas.openxmlformats.org/presentationml/2006/main">
  <p:tag name="NUM" val="8"/>
</p:tagLst>
</file>

<file path=ppt/tags/tag72.xml><?xml version="1.0" encoding="utf-8"?>
<p:tagLst xmlns:a="http://schemas.openxmlformats.org/drawingml/2006/main" xmlns:r="http://schemas.openxmlformats.org/officeDocument/2006/relationships" xmlns:p="http://schemas.openxmlformats.org/presentationml/2006/main">
  <p:tag name="NUM" val="9"/>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3"/>
</p:tagLst>
</file>

<file path=ppt/tags/tag76.xml><?xml version="1.0" encoding="utf-8"?>
<p:tagLst xmlns:a="http://schemas.openxmlformats.org/drawingml/2006/main" xmlns:r="http://schemas.openxmlformats.org/officeDocument/2006/relationships" xmlns:p="http://schemas.openxmlformats.org/presentationml/2006/main">
  <p:tag name="NUM" val="4"/>
</p:tagLst>
</file>

<file path=ppt/tags/tag77.xml><?xml version="1.0" encoding="utf-8"?>
<p:tagLst xmlns:a="http://schemas.openxmlformats.org/drawingml/2006/main" xmlns:r="http://schemas.openxmlformats.org/officeDocument/2006/relationships" xmlns:p="http://schemas.openxmlformats.org/presentationml/2006/main">
  <p:tag name="NUM" val="5"/>
</p:tagLst>
</file>

<file path=ppt/tags/tag78.xml><?xml version="1.0" encoding="utf-8"?>
<p:tagLst xmlns:a="http://schemas.openxmlformats.org/drawingml/2006/main" xmlns:r="http://schemas.openxmlformats.org/officeDocument/2006/relationships" xmlns:p="http://schemas.openxmlformats.org/presentationml/2006/main">
  <p:tag name="NUM" val="6"/>
</p:tagLst>
</file>

<file path=ppt/tags/tag79.xml><?xml version="1.0" encoding="utf-8"?>
<p:tagLst xmlns:a="http://schemas.openxmlformats.org/drawingml/2006/main" xmlns:r="http://schemas.openxmlformats.org/officeDocument/2006/relationships" xmlns:p="http://schemas.openxmlformats.org/presentationml/2006/main">
  <p:tag name="NUM" val="7"/>
</p:tagLst>
</file>

<file path=ppt/tags/tag80.xml><?xml version="1.0" encoding="utf-8"?>
<p:tagLst xmlns:a="http://schemas.openxmlformats.org/drawingml/2006/main" xmlns:r="http://schemas.openxmlformats.org/officeDocument/2006/relationships" xmlns:p="http://schemas.openxmlformats.org/presentationml/2006/main">
  <p:tag name="NUM" val="8"/>
</p:tagLst>
</file>

<file path=ppt/tags/tag81.xml><?xml version="1.0" encoding="utf-8"?>
<p:tagLst xmlns:a="http://schemas.openxmlformats.org/drawingml/2006/main" xmlns:r="http://schemas.openxmlformats.org/officeDocument/2006/relationships" xmlns:p="http://schemas.openxmlformats.org/presentationml/2006/main">
  <p:tag name="NUM" val="1"/>
</p:tagLst>
</file>

<file path=ppt/tags/tag82.xml><?xml version="1.0" encoding="utf-8"?>
<p:tagLst xmlns:a="http://schemas.openxmlformats.org/drawingml/2006/main" xmlns:r="http://schemas.openxmlformats.org/officeDocument/2006/relationships" xmlns:p="http://schemas.openxmlformats.org/presentationml/2006/main">
  <p:tag name="NUM" val="2"/>
</p:tagLst>
</file>

<file path=ppt/tags/tag83.xml><?xml version="1.0" encoding="utf-8"?>
<p:tagLst xmlns:a="http://schemas.openxmlformats.org/drawingml/2006/main" xmlns:r="http://schemas.openxmlformats.org/officeDocument/2006/relationships" xmlns:p="http://schemas.openxmlformats.org/presentationml/2006/main">
  <p:tag name="NUM" val="3"/>
</p:tagLst>
</file>

<file path=ppt/tags/tag84.xml><?xml version="1.0" encoding="utf-8"?>
<p:tagLst xmlns:a="http://schemas.openxmlformats.org/drawingml/2006/main" xmlns:r="http://schemas.openxmlformats.org/officeDocument/2006/relationships" xmlns:p="http://schemas.openxmlformats.org/presentationml/2006/main">
  <p:tag name="NUM" val="4"/>
</p:tagLst>
</file>

<file path=ppt/tags/tag85.xml><?xml version="1.0" encoding="utf-8"?>
<p:tagLst xmlns:a="http://schemas.openxmlformats.org/drawingml/2006/main" xmlns:r="http://schemas.openxmlformats.org/officeDocument/2006/relationships" xmlns:p="http://schemas.openxmlformats.org/presentationml/2006/main">
  <p:tag name="NUM" val="5"/>
</p:tagLst>
</file>

<file path=ppt/tags/tag86.xml><?xml version="1.0" encoding="utf-8"?>
<p:tagLst xmlns:a="http://schemas.openxmlformats.org/drawingml/2006/main" xmlns:r="http://schemas.openxmlformats.org/officeDocument/2006/relationships" xmlns:p="http://schemas.openxmlformats.org/presentationml/2006/main">
  <p:tag name="NUM" val="6"/>
</p:tagLst>
</file>

<file path=ppt/tags/tag87.xml><?xml version="1.0" encoding="utf-8"?>
<p:tagLst xmlns:a="http://schemas.openxmlformats.org/drawingml/2006/main" xmlns:r="http://schemas.openxmlformats.org/officeDocument/2006/relationships" xmlns:p="http://schemas.openxmlformats.org/presentationml/2006/main">
  <p:tag name="NUM" val="7"/>
</p:tagLst>
</file>

<file path=ppt/tags/tag88.xml><?xml version="1.0" encoding="utf-8"?>
<p:tagLst xmlns:a="http://schemas.openxmlformats.org/drawingml/2006/main" xmlns:r="http://schemas.openxmlformats.org/officeDocument/2006/relationships" xmlns:p="http://schemas.openxmlformats.org/presentationml/2006/main">
  <p:tag name="NUM" val="8"/>
</p:tagLst>
</file>

<file path=ppt/tags/tag89.xml><?xml version="1.0" encoding="utf-8"?>
<p:tagLst xmlns:a="http://schemas.openxmlformats.org/drawingml/2006/main" xmlns:r="http://schemas.openxmlformats.org/officeDocument/2006/relationships" xmlns:p="http://schemas.openxmlformats.org/presentationml/2006/main">
  <p:tag name="NUM" val="9"/>
</p:tagLst>
</file>

<file path=ppt/tags/tag90.xml><?xml version="1.0" encoding="utf-8"?>
<p:tagLst xmlns:a="http://schemas.openxmlformats.org/drawingml/2006/main" xmlns:r="http://schemas.openxmlformats.org/officeDocument/2006/relationships" xmlns:p="http://schemas.openxmlformats.org/presentationml/2006/main">
  <p:tag name="NUM" val="10"/>
</p:tagLst>
</file>

<file path=ppt/tags/tag91.xml><?xml version="1.0" encoding="utf-8"?>
<p:tagLst xmlns:a="http://schemas.openxmlformats.org/drawingml/2006/main" xmlns:r="http://schemas.openxmlformats.org/officeDocument/2006/relationships" xmlns:p="http://schemas.openxmlformats.org/presentationml/2006/main">
  <p:tag name="NUM" val="11"/>
</p:tagLst>
</file>

<file path=ppt/tags/tag92.xml><?xml version="1.0" encoding="utf-8"?>
<p:tagLst xmlns:a="http://schemas.openxmlformats.org/drawingml/2006/main" xmlns:r="http://schemas.openxmlformats.org/officeDocument/2006/relationships" xmlns:p="http://schemas.openxmlformats.org/presentationml/2006/main">
  <p:tag name="NUM" val="12"/>
</p:tagLst>
</file>

<file path=ppt/tags/tag93.xml><?xml version="1.0" encoding="utf-8"?>
<p:tagLst xmlns:a="http://schemas.openxmlformats.org/drawingml/2006/main" xmlns:r="http://schemas.openxmlformats.org/officeDocument/2006/relationships" xmlns:p="http://schemas.openxmlformats.org/presentationml/2006/main">
  <p:tag name="NUM" val="13"/>
</p:tagLst>
</file>

<file path=ppt/tags/tag94.xml><?xml version="1.0" encoding="utf-8"?>
<p:tagLst xmlns:a="http://schemas.openxmlformats.org/drawingml/2006/main" xmlns:r="http://schemas.openxmlformats.org/officeDocument/2006/relationships" xmlns:p="http://schemas.openxmlformats.org/presentationml/2006/main">
  <p:tag name="NUM" val="1"/>
</p:tagLst>
</file>

<file path=ppt/tags/tag95.xml><?xml version="1.0" encoding="utf-8"?>
<p:tagLst xmlns:a="http://schemas.openxmlformats.org/drawingml/2006/main" xmlns:r="http://schemas.openxmlformats.org/officeDocument/2006/relationships" xmlns:p="http://schemas.openxmlformats.org/presentationml/2006/main">
  <p:tag name="NUM" val="2"/>
</p:tagLst>
</file>

<file path=ppt/tags/tag96.xml><?xml version="1.0" encoding="utf-8"?>
<p:tagLst xmlns:a="http://schemas.openxmlformats.org/drawingml/2006/main" xmlns:r="http://schemas.openxmlformats.org/officeDocument/2006/relationships" xmlns:p="http://schemas.openxmlformats.org/presentationml/2006/main">
  <p:tag name="NUM" val="3"/>
</p:tagLst>
</file>

<file path=ppt/tags/tag97.xml><?xml version="1.0" encoding="utf-8"?>
<p:tagLst xmlns:a="http://schemas.openxmlformats.org/drawingml/2006/main" xmlns:r="http://schemas.openxmlformats.org/officeDocument/2006/relationships" xmlns:p="http://schemas.openxmlformats.org/presentationml/2006/main">
  <p:tag name="NUM" val="4"/>
</p:tagLst>
</file>

<file path=ppt/tags/tag98.xml><?xml version="1.0" encoding="utf-8"?>
<p:tagLst xmlns:a="http://schemas.openxmlformats.org/drawingml/2006/main" xmlns:r="http://schemas.openxmlformats.org/officeDocument/2006/relationships" xmlns:p="http://schemas.openxmlformats.org/presentationml/2006/main">
  <p:tag name="NUM" val="5"/>
</p:tagLst>
</file>

<file path=ppt/tags/tag99.xml><?xml version="1.0" encoding="utf-8"?>
<p:tagLst xmlns:a="http://schemas.openxmlformats.org/drawingml/2006/main" xmlns:r="http://schemas.openxmlformats.org/officeDocument/2006/relationships" xmlns:p="http://schemas.openxmlformats.org/presentationml/2006/main">
  <p:tag name="NUM" val="6"/>
</p:tagLst>
</file>

<file path=ppt/tags/tag100.xml><?xml version="1.0" encoding="utf-8"?>
<p:tagLst xmlns:a="http://schemas.openxmlformats.org/drawingml/2006/main" xmlns:r="http://schemas.openxmlformats.org/officeDocument/2006/relationships" xmlns:p="http://schemas.openxmlformats.org/presentationml/2006/main">
  <p:tag name="NUM" val="7"/>
</p:tagLst>
</file>

<file path=ppt/tags/tag101.xml><?xml version="1.0" encoding="utf-8"?>
<p:tagLst xmlns:a="http://schemas.openxmlformats.org/drawingml/2006/main" xmlns:r="http://schemas.openxmlformats.org/officeDocument/2006/relationships" xmlns:p="http://schemas.openxmlformats.org/presentationml/2006/main">
  <p:tag name="NUM" val="1"/>
</p:tagLst>
</file>

<file path=ppt/tags/tag102.xml><?xml version="1.0" encoding="utf-8"?>
<p:tagLst xmlns:a="http://schemas.openxmlformats.org/drawingml/2006/main" xmlns:r="http://schemas.openxmlformats.org/officeDocument/2006/relationships" xmlns:p="http://schemas.openxmlformats.org/presentationml/2006/main">
  <p:tag name="NUM" val="2"/>
</p:tagLst>
</file>

<file path=ppt/tags/tag103.xml><?xml version="1.0" encoding="utf-8"?>
<p:tagLst xmlns:a="http://schemas.openxmlformats.org/drawingml/2006/main" xmlns:r="http://schemas.openxmlformats.org/officeDocument/2006/relationships" xmlns:p="http://schemas.openxmlformats.org/presentationml/2006/main">
  <p:tag name="NUM" val="3"/>
</p:tagLst>
</file>

<file path=ppt/tags/tag104.xml><?xml version="1.0" encoding="utf-8"?>
<p:tagLst xmlns:a="http://schemas.openxmlformats.org/drawingml/2006/main" xmlns:r="http://schemas.openxmlformats.org/officeDocument/2006/relationships" xmlns:p="http://schemas.openxmlformats.org/presentationml/2006/main">
  <p:tag name="NUM" val="4"/>
</p:tagLst>
</file>

<file path=ppt/tags/tag105.xml><?xml version="1.0" encoding="utf-8"?>
<p:tagLst xmlns:a="http://schemas.openxmlformats.org/drawingml/2006/main" xmlns:r="http://schemas.openxmlformats.org/officeDocument/2006/relationships" xmlns:p="http://schemas.openxmlformats.org/presentationml/2006/main">
  <p:tag name="NUM" val="5"/>
</p:tagLst>
</file>

<file path=ppt/tags/tag106.xml><?xml version="1.0" encoding="utf-8"?>
<p:tagLst xmlns:a="http://schemas.openxmlformats.org/drawingml/2006/main" xmlns:r="http://schemas.openxmlformats.org/officeDocument/2006/relationships" xmlns:p="http://schemas.openxmlformats.org/presentationml/2006/main">
  <p:tag name="NUM" val="6"/>
</p:tagLst>
</file>

<file path=ppt/tags/tag107.xml><?xml version="1.0" encoding="utf-8"?>
<p:tagLst xmlns:a="http://schemas.openxmlformats.org/drawingml/2006/main" xmlns:r="http://schemas.openxmlformats.org/officeDocument/2006/relationships" xmlns:p="http://schemas.openxmlformats.org/presentationml/2006/main">
  <p:tag name="NUM" val="7"/>
</p:tagLst>
</file>

<file path=ppt/tags/tag108.xml><?xml version="1.0" encoding="utf-8"?>
<p:tagLst xmlns:a="http://schemas.openxmlformats.org/drawingml/2006/main" xmlns:r="http://schemas.openxmlformats.org/officeDocument/2006/relationships" xmlns:p="http://schemas.openxmlformats.org/presentationml/2006/main">
  <p:tag name="NUM" val="8"/>
</p:tagLst>
</file>

<file path=ppt/tags/tag109.xml><?xml version="1.0" encoding="utf-8"?>
<p:tagLst xmlns:a="http://schemas.openxmlformats.org/drawingml/2006/main" xmlns:r="http://schemas.openxmlformats.org/officeDocument/2006/relationships" xmlns:p="http://schemas.openxmlformats.org/presentationml/2006/main">
  <p:tag name="NUM" val="9"/>
</p:tagLst>
</file>

<file path=ppt/tags/tag110.xml><?xml version="1.0" encoding="utf-8"?>
<p:tagLst xmlns:a="http://schemas.openxmlformats.org/drawingml/2006/main" xmlns:r="http://schemas.openxmlformats.org/officeDocument/2006/relationships" xmlns:p="http://schemas.openxmlformats.org/presentationml/2006/main">
  <p:tag name="NUM" val="10"/>
</p:tagLst>
</file>

<file path=ppt/tags/tag111.xml><?xml version="1.0" encoding="utf-8"?>
<p:tagLst xmlns:a="http://schemas.openxmlformats.org/drawingml/2006/main" xmlns:r="http://schemas.openxmlformats.org/officeDocument/2006/relationships" xmlns:p="http://schemas.openxmlformats.org/presentationml/2006/main">
  <p:tag name="NUM" val="11"/>
</p:tagLst>
</file>

<file path=ppt/tags/tag112.xml><?xml version="1.0" encoding="utf-8"?>
<p:tagLst xmlns:a="http://schemas.openxmlformats.org/drawingml/2006/main" xmlns:r="http://schemas.openxmlformats.org/officeDocument/2006/relationships" xmlns:p="http://schemas.openxmlformats.org/presentationml/2006/main">
  <p:tag name="NUM" val="12"/>
</p:tagLst>
</file>

<file path=ppt/tags/tag113.xml><?xml version="1.0" encoding="utf-8"?>
<p:tagLst xmlns:a="http://schemas.openxmlformats.org/drawingml/2006/main" xmlns:r="http://schemas.openxmlformats.org/officeDocument/2006/relationships" xmlns:p="http://schemas.openxmlformats.org/presentationml/2006/main">
  <p:tag name="NUM" val="13"/>
</p:tagLst>
</file>

<file path=ppt/tags/tag114.xml><?xml version="1.0" encoding="utf-8"?>
<p:tagLst xmlns:a="http://schemas.openxmlformats.org/drawingml/2006/main" xmlns:r="http://schemas.openxmlformats.org/officeDocument/2006/relationships" xmlns:p="http://schemas.openxmlformats.org/presentationml/2006/main">
  <p:tag name="NUM" val="14"/>
</p:tagLst>
</file>

<file path=ppt/tags/tag115.xml><?xml version="1.0" encoding="utf-8"?>
<p:tagLst xmlns:a="http://schemas.openxmlformats.org/drawingml/2006/main" xmlns:r="http://schemas.openxmlformats.org/officeDocument/2006/relationships" xmlns:p="http://schemas.openxmlformats.org/presentationml/2006/main">
  <p:tag name="NUM" val="15"/>
</p:tagLst>
</file>

<file path=ppt/tags/tag116.xml><?xml version="1.0" encoding="utf-8"?>
<p:tagLst xmlns:a="http://schemas.openxmlformats.org/drawingml/2006/main" xmlns:r="http://schemas.openxmlformats.org/officeDocument/2006/relationships" xmlns:p="http://schemas.openxmlformats.org/presentationml/2006/main">
  <p:tag name="NUM" val="16"/>
</p:tagLst>
</file>

<file path=ppt/tags/tag117.xml><?xml version="1.0" encoding="utf-8"?>
<p:tagLst xmlns:a="http://schemas.openxmlformats.org/drawingml/2006/main" xmlns:r="http://schemas.openxmlformats.org/officeDocument/2006/relationships" xmlns:p="http://schemas.openxmlformats.org/presentationml/2006/main">
  <p:tag name="NUM" val="17"/>
</p:tagLst>
</file>

<file path=ppt/tags/tag118.xml><?xml version="1.0" encoding="utf-8"?>
<p:tagLst xmlns:a="http://schemas.openxmlformats.org/drawingml/2006/main" xmlns:r="http://schemas.openxmlformats.org/officeDocument/2006/relationships" xmlns:p="http://schemas.openxmlformats.org/presentationml/2006/main">
  <p:tag name="NUM" val="1"/>
</p:tagLst>
</file>

<file path=ppt/tags/tag119.xml><?xml version="1.0" encoding="utf-8"?>
<p:tagLst xmlns:a="http://schemas.openxmlformats.org/drawingml/2006/main" xmlns:r="http://schemas.openxmlformats.org/officeDocument/2006/relationships" xmlns:p="http://schemas.openxmlformats.org/presentationml/2006/main">
  <p:tag name="NUM" val="2"/>
</p:tagLst>
</file>

<file path=ppt/tags/tag120.xml><?xml version="1.0" encoding="utf-8"?>
<p:tagLst xmlns:a="http://schemas.openxmlformats.org/drawingml/2006/main" xmlns:r="http://schemas.openxmlformats.org/officeDocument/2006/relationships" xmlns:p="http://schemas.openxmlformats.org/presentationml/2006/main">
  <p:tag name="NUM" val="3"/>
</p:tagLst>
</file>

<file path=ppt/tags/tag121.xml><?xml version="1.0" encoding="utf-8"?>
<p:tagLst xmlns:a="http://schemas.openxmlformats.org/drawingml/2006/main" xmlns:r="http://schemas.openxmlformats.org/officeDocument/2006/relationships" xmlns:p="http://schemas.openxmlformats.org/presentationml/2006/main">
  <p:tag name="NUM" val="4"/>
</p:tagLst>
</file>

<file path=ppt/tags/tag122.xml><?xml version="1.0" encoding="utf-8"?>
<p:tagLst xmlns:a="http://schemas.openxmlformats.org/drawingml/2006/main" xmlns:r="http://schemas.openxmlformats.org/officeDocument/2006/relationships" xmlns:p="http://schemas.openxmlformats.org/presentationml/2006/main">
  <p:tag name="NUM" val="5"/>
</p:tagLst>
</file>

<file path=ppt/tags/tag123.xml><?xml version="1.0" encoding="utf-8"?>
<p:tagLst xmlns:a="http://schemas.openxmlformats.org/drawingml/2006/main" xmlns:r="http://schemas.openxmlformats.org/officeDocument/2006/relationships" xmlns:p="http://schemas.openxmlformats.org/presentationml/2006/main">
  <p:tag name="NUM" val="6"/>
</p:tagLst>
</file>

<file path=ppt/tags/tag124.xml><?xml version="1.0" encoding="utf-8"?>
<p:tagLst xmlns:a="http://schemas.openxmlformats.org/drawingml/2006/main" xmlns:r="http://schemas.openxmlformats.org/officeDocument/2006/relationships" xmlns:p="http://schemas.openxmlformats.org/presentationml/2006/main">
  <p:tag name="TIMING" val="|58.8|3.2|42.7|40.6"/>
</p:tagLst>
</file>

<file path=ppt/tags/tag125.xml><?xml version="1.0" encoding="utf-8"?>
<p:tagLst xmlns:a="http://schemas.openxmlformats.org/drawingml/2006/main" xmlns:r="http://schemas.openxmlformats.org/officeDocument/2006/relationships" xmlns:p="http://schemas.openxmlformats.org/presentationml/2006/main">
  <p:tag name="NUM" val="1"/>
</p:tagLst>
</file>

<file path=ppt/tags/tag126.xml><?xml version="1.0" encoding="utf-8"?>
<p:tagLst xmlns:a="http://schemas.openxmlformats.org/drawingml/2006/main" xmlns:r="http://schemas.openxmlformats.org/officeDocument/2006/relationships" xmlns:p="http://schemas.openxmlformats.org/presentationml/2006/main">
  <p:tag name="NUM" val="2"/>
</p:tagLst>
</file>

<file path=ppt/tags/tag127.xml><?xml version="1.0" encoding="utf-8"?>
<p:tagLst xmlns:a="http://schemas.openxmlformats.org/drawingml/2006/main" xmlns:r="http://schemas.openxmlformats.org/officeDocument/2006/relationships" xmlns:p="http://schemas.openxmlformats.org/presentationml/2006/main">
  <p:tag name="NUM" val="3"/>
</p:tagLst>
</file>

<file path=ppt/tags/tag128.xml><?xml version="1.0" encoding="utf-8"?>
<p:tagLst xmlns:a="http://schemas.openxmlformats.org/drawingml/2006/main" xmlns:r="http://schemas.openxmlformats.org/officeDocument/2006/relationships" xmlns:p="http://schemas.openxmlformats.org/presentationml/2006/main">
  <p:tag name="NUM" val="4"/>
</p:tagLst>
</file>

<file path=ppt/tags/tag129.xml><?xml version="1.0" encoding="utf-8"?>
<p:tagLst xmlns:a="http://schemas.openxmlformats.org/drawingml/2006/main" xmlns:r="http://schemas.openxmlformats.org/officeDocument/2006/relationships" xmlns:p="http://schemas.openxmlformats.org/presentationml/2006/main">
  <p:tag name="NUM" val="5"/>
</p:tagLst>
</file>

<file path=ppt/tags/tag130.xml><?xml version="1.0" encoding="utf-8"?>
<p:tagLst xmlns:a="http://schemas.openxmlformats.org/drawingml/2006/main" xmlns:r="http://schemas.openxmlformats.org/officeDocument/2006/relationships" xmlns:p="http://schemas.openxmlformats.org/presentationml/2006/main">
  <p:tag name="NUM" val="6"/>
</p:tagLst>
</file>

<file path=ppt/tags/tag131.xml><?xml version="1.0" encoding="utf-8"?>
<p:tagLst xmlns:a="http://schemas.openxmlformats.org/drawingml/2006/main" xmlns:r="http://schemas.openxmlformats.org/officeDocument/2006/relationships" xmlns:p="http://schemas.openxmlformats.org/presentationml/2006/main">
  <p:tag name="NUM" val="7"/>
</p:tagLst>
</file>

<file path=ppt/tags/tag132.xml><?xml version="1.0" encoding="utf-8"?>
<p:tagLst xmlns:a="http://schemas.openxmlformats.org/drawingml/2006/main" xmlns:r="http://schemas.openxmlformats.org/officeDocument/2006/relationships" xmlns:p="http://schemas.openxmlformats.org/presentationml/2006/main">
  <p:tag name="NUM" val="8"/>
</p:tagLst>
</file>

<file path=ppt/tags/tag133.xml><?xml version="1.0" encoding="utf-8"?>
<p:tagLst xmlns:a="http://schemas.openxmlformats.org/drawingml/2006/main" xmlns:r="http://schemas.openxmlformats.org/officeDocument/2006/relationships" xmlns:p="http://schemas.openxmlformats.org/presentationml/2006/main">
  <p:tag name="NUM" val="9"/>
</p:tagLst>
</file>

<file path=ppt/tags/tag134.xml><?xml version="1.0" encoding="utf-8"?>
<p:tagLst xmlns:a="http://schemas.openxmlformats.org/drawingml/2006/main" xmlns:r="http://schemas.openxmlformats.org/officeDocument/2006/relationships" xmlns:p="http://schemas.openxmlformats.org/presentationml/2006/main">
  <p:tag name="NUM" val="10"/>
</p:tagLst>
</file>

<file path=ppt/tags/tag135.xml><?xml version="1.0" encoding="utf-8"?>
<p:tagLst xmlns:a="http://schemas.openxmlformats.org/drawingml/2006/main" xmlns:r="http://schemas.openxmlformats.org/officeDocument/2006/relationships" xmlns:p="http://schemas.openxmlformats.org/presentationml/2006/main">
  <p:tag name="NUM" val="11"/>
</p:tagLst>
</file>

<file path=ppt/tags/tag136.xml><?xml version="1.0" encoding="utf-8"?>
<p:tagLst xmlns:a="http://schemas.openxmlformats.org/drawingml/2006/main" xmlns:r="http://schemas.openxmlformats.org/officeDocument/2006/relationships" xmlns:p="http://schemas.openxmlformats.org/presentationml/2006/main">
  <p:tag name="NUM" val="12"/>
</p:tagLst>
</file>

<file path=ppt/tags/tag137.xml><?xml version="1.0" encoding="utf-8"?>
<p:tagLst xmlns:a="http://schemas.openxmlformats.org/drawingml/2006/main" xmlns:r="http://schemas.openxmlformats.org/officeDocument/2006/relationships" xmlns:p="http://schemas.openxmlformats.org/presentationml/2006/main">
  <p:tag name="TIMING" val="|56|39.9|6.3"/>
</p:tagLst>
</file>

<file path=ppt/tags/tag138.xml><?xml version="1.0" encoding="utf-8"?>
<p:tagLst xmlns:a="http://schemas.openxmlformats.org/drawingml/2006/main" xmlns:r="http://schemas.openxmlformats.org/officeDocument/2006/relationships" xmlns:p="http://schemas.openxmlformats.org/presentationml/2006/main">
  <p:tag name="NUM" val="1"/>
</p:tagLst>
</file>

<file path=ppt/tags/tag139.xml><?xml version="1.0" encoding="utf-8"?>
<p:tagLst xmlns:a="http://schemas.openxmlformats.org/drawingml/2006/main" xmlns:r="http://schemas.openxmlformats.org/officeDocument/2006/relationships" xmlns:p="http://schemas.openxmlformats.org/presentationml/2006/main">
  <p:tag name="NUM" val="2"/>
</p:tagLst>
</file>

<file path=ppt/tags/tag140.xml><?xml version="1.0" encoding="utf-8"?>
<p:tagLst xmlns:a="http://schemas.openxmlformats.org/drawingml/2006/main" xmlns:r="http://schemas.openxmlformats.org/officeDocument/2006/relationships" xmlns:p="http://schemas.openxmlformats.org/presentationml/2006/main">
  <p:tag name="NUM" val="3"/>
</p:tagLst>
</file>

<file path=ppt/tags/tag141.xml><?xml version="1.0" encoding="utf-8"?>
<p:tagLst xmlns:a="http://schemas.openxmlformats.org/drawingml/2006/main" xmlns:r="http://schemas.openxmlformats.org/officeDocument/2006/relationships" xmlns:p="http://schemas.openxmlformats.org/presentationml/2006/main">
  <p:tag name="NUM" val="4"/>
</p:tagLst>
</file>

<file path=ppt/tags/tag142.xml><?xml version="1.0" encoding="utf-8"?>
<p:tagLst xmlns:a="http://schemas.openxmlformats.org/drawingml/2006/main" xmlns:r="http://schemas.openxmlformats.org/officeDocument/2006/relationships" xmlns:p="http://schemas.openxmlformats.org/presentationml/2006/main">
  <p:tag name="NUM" val="5"/>
</p:tagLst>
</file>

<file path=ppt/tags/tag143.xml><?xml version="1.0" encoding="utf-8"?>
<p:tagLst xmlns:a="http://schemas.openxmlformats.org/drawingml/2006/main" xmlns:r="http://schemas.openxmlformats.org/officeDocument/2006/relationships" xmlns:p="http://schemas.openxmlformats.org/presentationml/2006/main">
  <p:tag name="NUM" val="6"/>
</p:tagLst>
</file>

<file path=ppt/tags/tag144.xml><?xml version="1.0" encoding="utf-8"?>
<p:tagLst xmlns:a="http://schemas.openxmlformats.org/drawingml/2006/main" xmlns:r="http://schemas.openxmlformats.org/officeDocument/2006/relationships" xmlns:p="http://schemas.openxmlformats.org/presentationml/2006/main">
  <p:tag name="NUM" val="7"/>
</p:tagLst>
</file>

<file path=ppt/tags/tag145.xml><?xml version="1.0" encoding="utf-8"?>
<p:tagLst xmlns:a="http://schemas.openxmlformats.org/drawingml/2006/main" xmlns:r="http://schemas.openxmlformats.org/officeDocument/2006/relationships" xmlns:p="http://schemas.openxmlformats.org/presentationml/2006/main">
  <p:tag name="NUM" val="8"/>
</p:tagLst>
</file>

<file path=ppt/tags/tag146.xml><?xml version="1.0" encoding="utf-8"?>
<p:tagLst xmlns:a="http://schemas.openxmlformats.org/drawingml/2006/main" xmlns:r="http://schemas.openxmlformats.org/officeDocument/2006/relationships" xmlns:p="http://schemas.openxmlformats.org/presentationml/2006/main">
  <p:tag name="NUM" val="9"/>
</p:tagLst>
</file>

<file path=ppt/tags/tag147.xml><?xml version="1.0" encoding="utf-8"?>
<p:tagLst xmlns:a="http://schemas.openxmlformats.org/drawingml/2006/main" xmlns:r="http://schemas.openxmlformats.org/officeDocument/2006/relationships" xmlns:p="http://schemas.openxmlformats.org/presentationml/2006/main">
  <p:tag name="NUM" val="10"/>
</p:tagLst>
</file>

<file path=ppt/tags/tag148.xml><?xml version="1.0" encoding="utf-8"?>
<p:tagLst xmlns:a="http://schemas.openxmlformats.org/drawingml/2006/main" xmlns:r="http://schemas.openxmlformats.org/officeDocument/2006/relationships" xmlns:p="http://schemas.openxmlformats.org/presentationml/2006/main">
  <p:tag name="NUM" val="11"/>
</p:tagLst>
</file>

<file path=ppt/tags/tag149.xml><?xml version="1.0" encoding="utf-8"?>
<p:tagLst xmlns:a="http://schemas.openxmlformats.org/drawingml/2006/main" xmlns:r="http://schemas.openxmlformats.org/officeDocument/2006/relationships" xmlns:p="http://schemas.openxmlformats.org/presentationml/2006/main">
  <p:tag name="TIMING" val="|20.2|2.3|32.4|14.1|41.4|45.2|47.2"/>
</p:tagLst>
</file>

<file path=ppt/tags/tag150.xml><?xml version="1.0" encoding="utf-8"?>
<p:tagLst xmlns:a="http://schemas.openxmlformats.org/drawingml/2006/main" xmlns:r="http://schemas.openxmlformats.org/officeDocument/2006/relationships" xmlns:p="http://schemas.openxmlformats.org/presentationml/2006/main">
  <p:tag name="NUM" val="1"/>
</p:tagLst>
</file>

<file path=ppt/tags/tag151.xml><?xml version="1.0" encoding="utf-8"?>
<p:tagLst xmlns:a="http://schemas.openxmlformats.org/drawingml/2006/main" xmlns:r="http://schemas.openxmlformats.org/officeDocument/2006/relationships" xmlns:p="http://schemas.openxmlformats.org/presentationml/2006/main">
  <p:tag name="NUM" val="2"/>
</p:tagLst>
</file>

<file path=ppt/tags/tag152.xml><?xml version="1.0" encoding="utf-8"?>
<p:tagLst xmlns:a="http://schemas.openxmlformats.org/drawingml/2006/main" xmlns:r="http://schemas.openxmlformats.org/officeDocument/2006/relationships" xmlns:p="http://schemas.openxmlformats.org/presentationml/2006/main">
  <p:tag name="NUM" val="3"/>
</p:tagLst>
</file>

<file path=ppt/tags/tag153.xml><?xml version="1.0" encoding="utf-8"?>
<p:tagLst xmlns:a="http://schemas.openxmlformats.org/drawingml/2006/main" xmlns:r="http://schemas.openxmlformats.org/officeDocument/2006/relationships" xmlns:p="http://schemas.openxmlformats.org/presentationml/2006/main">
  <p:tag name="NUM" val="4"/>
</p:tagLst>
</file>

<file path=ppt/tags/tag154.xml><?xml version="1.0" encoding="utf-8"?>
<p:tagLst xmlns:a="http://schemas.openxmlformats.org/drawingml/2006/main" xmlns:r="http://schemas.openxmlformats.org/officeDocument/2006/relationships" xmlns:p="http://schemas.openxmlformats.org/presentationml/2006/main">
  <p:tag name="NUM" val="5"/>
</p:tagLst>
</file>

<file path=ppt/tags/tag155.xml><?xml version="1.0" encoding="utf-8"?>
<p:tagLst xmlns:a="http://schemas.openxmlformats.org/drawingml/2006/main" xmlns:r="http://schemas.openxmlformats.org/officeDocument/2006/relationships" xmlns:p="http://schemas.openxmlformats.org/presentationml/2006/main">
  <p:tag name="NUM" val="6"/>
</p:tagLst>
</file>

<file path=ppt/tags/tag156.xml><?xml version="1.0" encoding="utf-8"?>
<p:tagLst xmlns:a="http://schemas.openxmlformats.org/drawingml/2006/main" xmlns:r="http://schemas.openxmlformats.org/officeDocument/2006/relationships" xmlns:p="http://schemas.openxmlformats.org/presentationml/2006/main">
  <p:tag name="NUM" val="7"/>
</p:tagLst>
</file>

<file path=ppt/tags/tag157.xml><?xml version="1.0" encoding="utf-8"?>
<p:tagLst xmlns:a="http://schemas.openxmlformats.org/drawingml/2006/main" xmlns:r="http://schemas.openxmlformats.org/officeDocument/2006/relationships" xmlns:p="http://schemas.openxmlformats.org/presentationml/2006/main">
  <p:tag name="NUM" val="8"/>
</p:tagLst>
</file>

<file path=ppt/tags/tag158.xml><?xml version="1.0" encoding="utf-8"?>
<p:tagLst xmlns:a="http://schemas.openxmlformats.org/drawingml/2006/main" xmlns:r="http://schemas.openxmlformats.org/officeDocument/2006/relationships" xmlns:p="http://schemas.openxmlformats.org/presentationml/2006/main">
  <p:tag name="NUM" val="9"/>
</p:tagLst>
</file>

<file path=ppt/tags/tag159.xml><?xml version="1.0" encoding="utf-8"?>
<p:tagLst xmlns:a="http://schemas.openxmlformats.org/drawingml/2006/main" xmlns:r="http://schemas.openxmlformats.org/officeDocument/2006/relationships" xmlns:p="http://schemas.openxmlformats.org/presentationml/2006/main">
  <p:tag name="NUM" val="10"/>
</p:tagLst>
</file>

<file path=ppt/tags/tag160.xml><?xml version="1.0" encoding="utf-8"?>
<p:tagLst xmlns:a="http://schemas.openxmlformats.org/drawingml/2006/main" xmlns:r="http://schemas.openxmlformats.org/officeDocument/2006/relationships" xmlns:p="http://schemas.openxmlformats.org/presentationml/2006/main">
  <p:tag name="NUM" val="11"/>
</p:tagLst>
</file>

<file path=ppt/tags/tag161.xml><?xml version="1.0" encoding="utf-8"?>
<p:tagLst xmlns:a="http://schemas.openxmlformats.org/drawingml/2006/main" xmlns:r="http://schemas.openxmlformats.org/officeDocument/2006/relationships" xmlns:p="http://schemas.openxmlformats.org/presentationml/2006/main">
  <p:tag name="NUM" val="12"/>
</p:tagLst>
</file>

<file path=ppt/tags/tag162.xml><?xml version="1.0" encoding="utf-8"?>
<p:tagLst xmlns:a="http://schemas.openxmlformats.org/drawingml/2006/main" xmlns:r="http://schemas.openxmlformats.org/officeDocument/2006/relationships" xmlns:p="http://schemas.openxmlformats.org/presentationml/2006/main">
  <p:tag name="NUM" val="13"/>
</p:tagLst>
</file>

<file path=ppt/tags/tag163.xml><?xml version="1.0" encoding="utf-8"?>
<p:tagLst xmlns:a="http://schemas.openxmlformats.org/drawingml/2006/main" xmlns:r="http://schemas.openxmlformats.org/officeDocument/2006/relationships" xmlns:p="http://schemas.openxmlformats.org/presentationml/2006/main">
  <p:tag name="NUM" val="14"/>
</p:tagLst>
</file>

<file path=ppt/tags/tag164.xml><?xml version="1.0" encoding="utf-8"?>
<p:tagLst xmlns:a="http://schemas.openxmlformats.org/drawingml/2006/main" xmlns:r="http://schemas.openxmlformats.org/officeDocument/2006/relationships" xmlns:p="http://schemas.openxmlformats.org/presentationml/2006/main">
  <p:tag name="NUM" val="15"/>
</p:tagLst>
</file>

<file path=ppt/tags/tag165.xml><?xml version="1.0" encoding="utf-8"?>
<p:tagLst xmlns:a="http://schemas.openxmlformats.org/drawingml/2006/main" xmlns:r="http://schemas.openxmlformats.org/officeDocument/2006/relationships" xmlns:p="http://schemas.openxmlformats.org/presentationml/2006/main">
  <p:tag name="NUM" val="16"/>
</p:tagLst>
</file>

<file path=ppt/tags/tag166.xml><?xml version="1.0" encoding="utf-8"?>
<p:tagLst xmlns:a="http://schemas.openxmlformats.org/drawingml/2006/main" xmlns:r="http://schemas.openxmlformats.org/officeDocument/2006/relationships" xmlns:p="http://schemas.openxmlformats.org/presentationml/2006/main">
  <p:tag name="NUM" val="17"/>
</p:tagLst>
</file>

<file path=ppt/tags/tag167.xml><?xml version="1.0" encoding="utf-8"?>
<p:tagLst xmlns:a="http://schemas.openxmlformats.org/drawingml/2006/main" xmlns:r="http://schemas.openxmlformats.org/officeDocument/2006/relationships" xmlns:p="http://schemas.openxmlformats.org/presentationml/2006/main">
  <p:tag name="NUM" val="18"/>
</p:tagLst>
</file>

<file path=ppt/tags/tag168.xml><?xml version="1.0" encoding="utf-8"?>
<p:tagLst xmlns:a="http://schemas.openxmlformats.org/drawingml/2006/main" xmlns:r="http://schemas.openxmlformats.org/officeDocument/2006/relationships" xmlns:p="http://schemas.openxmlformats.org/presentationml/2006/main">
  <p:tag name="NUM" val="19"/>
</p:tagLst>
</file>

<file path=ppt/tags/tag169.xml><?xml version="1.0" encoding="utf-8"?>
<p:tagLst xmlns:a="http://schemas.openxmlformats.org/drawingml/2006/main" xmlns:r="http://schemas.openxmlformats.org/officeDocument/2006/relationships" xmlns:p="http://schemas.openxmlformats.org/presentationml/2006/main">
  <p:tag name="NUM" val="20"/>
</p:tagLst>
</file>

<file path=ppt/tags/tag170.xml><?xml version="1.0" encoding="utf-8"?>
<p:tagLst xmlns:a="http://schemas.openxmlformats.org/drawingml/2006/main" xmlns:r="http://schemas.openxmlformats.org/officeDocument/2006/relationships" xmlns:p="http://schemas.openxmlformats.org/presentationml/2006/main">
  <p:tag name="NUM" val="21"/>
</p:tagLst>
</file>

<file path=ppt/tags/tag171.xml><?xml version="1.0" encoding="utf-8"?>
<p:tagLst xmlns:a="http://schemas.openxmlformats.org/drawingml/2006/main" xmlns:r="http://schemas.openxmlformats.org/officeDocument/2006/relationships" xmlns:p="http://schemas.openxmlformats.org/presentationml/2006/main">
  <p:tag name="NUM" val="22"/>
</p:tagLst>
</file>

<file path=ppt/tags/tag172.xml><?xml version="1.0" encoding="utf-8"?>
<p:tagLst xmlns:a="http://schemas.openxmlformats.org/drawingml/2006/main" xmlns:r="http://schemas.openxmlformats.org/officeDocument/2006/relationships" xmlns:p="http://schemas.openxmlformats.org/presentationml/2006/main">
  <p:tag name="NUM" val="23"/>
</p:tagLst>
</file>

<file path=ppt/tags/tag173.xml><?xml version="1.0" encoding="utf-8"?>
<p:tagLst xmlns:a="http://schemas.openxmlformats.org/drawingml/2006/main" xmlns:r="http://schemas.openxmlformats.org/officeDocument/2006/relationships" xmlns:p="http://schemas.openxmlformats.org/presentationml/2006/main">
  <p:tag name="NUM" val="24"/>
</p:tagLst>
</file>

<file path=ppt/tags/tag174.xml><?xml version="1.0" encoding="utf-8"?>
<p:tagLst xmlns:a="http://schemas.openxmlformats.org/drawingml/2006/main" xmlns:r="http://schemas.openxmlformats.org/officeDocument/2006/relationships" xmlns:p="http://schemas.openxmlformats.org/presentationml/2006/main">
  <p:tag name="TIMING" val="|39.6|53.4|80.9|15.8|8.9|14.2|39.2|120.4"/>
</p:tagLst>
</file>

<file path=ppt/tags/tag175.xml><?xml version="1.0" encoding="utf-8"?>
<p:tagLst xmlns:a="http://schemas.openxmlformats.org/drawingml/2006/main" xmlns:r="http://schemas.openxmlformats.org/officeDocument/2006/relationships" xmlns:p="http://schemas.openxmlformats.org/presentationml/2006/main">
  <p:tag name="NUM" val="1"/>
</p:tagLst>
</file>

<file path=ppt/tags/tag176.xml><?xml version="1.0" encoding="utf-8"?>
<p:tagLst xmlns:a="http://schemas.openxmlformats.org/drawingml/2006/main" xmlns:r="http://schemas.openxmlformats.org/officeDocument/2006/relationships" xmlns:p="http://schemas.openxmlformats.org/presentationml/2006/main">
  <p:tag name="NUM" val="2"/>
</p:tagLst>
</file>

<file path=ppt/tags/tag177.xml><?xml version="1.0" encoding="utf-8"?>
<p:tagLst xmlns:a="http://schemas.openxmlformats.org/drawingml/2006/main" xmlns:r="http://schemas.openxmlformats.org/officeDocument/2006/relationships" xmlns:p="http://schemas.openxmlformats.org/presentationml/2006/main">
  <p:tag name="NUM" val="3"/>
</p:tagLst>
</file>

<file path=ppt/tags/tag178.xml><?xml version="1.0" encoding="utf-8"?>
<p:tagLst xmlns:a="http://schemas.openxmlformats.org/drawingml/2006/main" xmlns:r="http://schemas.openxmlformats.org/officeDocument/2006/relationships" xmlns:p="http://schemas.openxmlformats.org/presentationml/2006/main">
  <p:tag name="NUM" val="4"/>
</p:tagLst>
</file>

<file path=ppt/tags/tag179.xml><?xml version="1.0" encoding="utf-8"?>
<p:tagLst xmlns:a="http://schemas.openxmlformats.org/drawingml/2006/main" xmlns:r="http://schemas.openxmlformats.org/officeDocument/2006/relationships" xmlns:p="http://schemas.openxmlformats.org/presentationml/2006/main">
  <p:tag name="NUM" val="5"/>
</p:tagLst>
</file>

<file path=ppt/tags/tag180.xml><?xml version="1.0" encoding="utf-8"?>
<p:tagLst xmlns:a="http://schemas.openxmlformats.org/drawingml/2006/main" xmlns:r="http://schemas.openxmlformats.org/officeDocument/2006/relationships" xmlns:p="http://schemas.openxmlformats.org/presentationml/2006/main">
  <p:tag name="NUM" val="6"/>
</p:tagLst>
</file>

<file path=ppt/tags/tag181.xml><?xml version="1.0" encoding="utf-8"?>
<p:tagLst xmlns:a="http://schemas.openxmlformats.org/drawingml/2006/main" xmlns:r="http://schemas.openxmlformats.org/officeDocument/2006/relationships" xmlns:p="http://schemas.openxmlformats.org/presentationml/2006/main">
  <p:tag name="NUM" val="7"/>
</p:tagLst>
</file>

<file path=ppt/tags/tag182.xml><?xml version="1.0" encoding="utf-8"?>
<p:tagLst xmlns:a="http://schemas.openxmlformats.org/drawingml/2006/main" xmlns:r="http://schemas.openxmlformats.org/officeDocument/2006/relationships" xmlns:p="http://schemas.openxmlformats.org/presentationml/2006/main">
  <p:tag name="NUM" val="8"/>
</p:tagLst>
</file>

<file path=ppt/tags/tag183.xml><?xml version="1.0" encoding="utf-8"?>
<p:tagLst xmlns:a="http://schemas.openxmlformats.org/drawingml/2006/main" xmlns:r="http://schemas.openxmlformats.org/officeDocument/2006/relationships" xmlns:p="http://schemas.openxmlformats.org/presentationml/2006/main">
  <p:tag name="NUM" val="9"/>
</p:tagLst>
</file>

<file path=ppt/tags/tag184.xml><?xml version="1.0" encoding="utf-8"?>
<p:tagLst xmlns:a="http://schemas.openxmlformats.org/drawingml/2006/main" xmlns:r="http://schemas.openxmlformats.org/officeDocument/2006/relationships" xmlns:p="http://schemas.openxmlformats.org/presentationml/2006/main">
  <p:tag name="NUM" val="10"/>
</p:tagLst>
</file>

<file path=ppt/tags/tag185.xml><?xml version="1.0" encoding="utf-8"?>
<p:tagLst xmlns:a="http://schemas.openxmlformats.org/drawingml/2006/main" xmlns:r="http://schemas.openxmlformats.org/officeDocument/2006/relationships" xmlns:p="http://schemas.openxmlformats.org/presentationml/2006/main">
  <p:tag name="NUM" val="11"/>
</p:tagLst>
</file>

<file path=ppt/tags/tag186.xml><?xml version="1.0" encoding="utf-8"?>
<p:tagLst xmlns:a="http://schemas.openxmlformats.org/drawingml/2006/main" xmlns:r="http://schemas.openxmlformats.org/officeDocument/2006/relationships" xmlns:p="http://schemas.openxmlformats.org/presentationml/2006/main">
  <p:tag name="NUM" val="12"/>
</p:tagLst>
</file>

<file path=ppt/tags/tag187.xml><?xml version="1.0" encoding="utf-8"?>
<p:tagLst xmlns:a="http://schemas.openxmlformats.org/drawingml/2006/main" xmlns:r="http://schemas.openxmlformats.org/officeDocument/2006/relationships" xmlns:p="http://schemas.openxmlformats.org/presentationml/2006/main">
  <p:tag name="NUM" val="13"/>
</p:tagLst>
</file>

<file path=ppt/tags/tag188.xml><?xml version="1.0" encoding="utf-8"?>
<p:tagLst xmlns:a="http://schemas.openxmlformats.org/drawingml/2006/main" xmlns:r="http://schemas.openxmlformats.org/officeDocument/2006/relationships" xmlns:p="http://schemas.openxmlformats.org/presentationml/2006/main">
  <p:tag name="NUM" val="14"/>
</p:tagLst>
</file>

<file path=ppt/tags/tag189.xml><?xml version="1.0" encoding="utf-8"?>
<p:tagLst xmlns:a="http://schemas.openxmlformats.org/drawingml/2006/main" xmlns:r="http://schemas.openxmlformats.org/officeDocument/2006/relationships" xmlns:p="http://schemas.openxmlformats.org/presentationml/2006/main">
  <p:tag name="NUM" val="15"/>
</p:tagLst>
</file>

<file path=ppt/tags/tag190.xml><?xml version="1.0" encoding="utf-8"?>
<p:tagLst xmlns:a="http://schemas.openxmlformats.org/drawingml/2006/main" xmlns:r="http://schemas.openxmlformats.org/officeDocument/2006/relationships" xmlns:p="http://schemas.openxmlformats.org/presentationml/2006/main">
  <p:tag name="NUM" val="16"/>
</p:tagLst>
</file>

<file path=ppt/tags/tag191.xml><?xml version="1.0" encoding="utf-8"?>
<p:tagLst xmlns:a="http://schemas.openxmlformats.org/drawingml/2006/main" xmlns:r="http://schemas.openxmlformats.org/officeDocument/2006/relationships" xmlns:p="http://schemas.openxmlformats.org/presentationml/2006/main">
  <p:tag name="NUM" val="17"/>
</p:tagLst>
</file>

<file path=ppt/tags/tag192.xml><?xml version="1.0" encoding="utf-8"?>
<p:tagLst xmlns:a="http://schemas.openxmlformats.org/drawingml/2006/main" xmlns:r="http://schemas.openxmlformats.org/officeDocument/2006/relationships" xmlns:p="http://schemas.openxmlformats.org/presentationml/2006/main">
  <p:tag name="NUM" val="1"/>
</p:tagLst>
</file>

<file path=ppt/tags/tag193.xml><?xml version="1.0" encoding="utf-8"?>
<p:tagLst xmlns:a="http://schemas.openxmlformats.org/drawingml/2006/main" xmlns:r="http://schemas.openxmlformats.org/officeDocument/2006/relationships" xmlns:p="http://schemas.openxmlformats.org/presentationml/2006/main">
  <p:tag name="NUM" val="2"/>
</p:tagLst>
</file>

<file path=ppt/tags/tag194.xml><?xml version="1.0" encoding="utf-8"?>
<p:tagLst xmlns:a="http://schemas.openxmlformats.org/drawingml/2006/main" xmlns:r="http://schemas.openxmlformats.org/officeDocument/2006/relationships" xmlns:p="http://schemas.openxmlformats.org/presentationml/2006/main">
  <p:tag name="NUM" val="3"/>
</p:tagLst>
</file>

<file path=ppt/tags/tag195.xml><?xml version="1.0" encoding="utf-8"?>
<p:tagLst xmlns:a="http://schemas.openxmlformats.org/drawingml/2006/main" xmlns:r="http://schemas.openxmlformats.org/officeDocument/2006/relationships" xmlns:p="http://schemas.openxmlformats.org/presentationml/2006/main">
  <p:tag name="NUM" val="4"/>
</p:tagLst>
</file>

<file path=ppt/tags/tag196.xml><?xml version="1.0" encoding="utf-8"?>
<p:tagLst xmlns:a="http://schemas.openxmlformats.org/drawingml/2006/main" xmlns:r="http://schemas.openxmlformats.org/officeDocument/2006/relationships" xmlns:p="http://schemas.openxmlformats.org/presentationml/2006/main">
  <p:tag name="NUM" val="5"/>
</p:tagLst>
</file>

<file path=ppt/tags/tag197.xml><?xml version="1.0" encoding="utf-8"?>
<p:tagLst xmlns:a="http://schemas.openxmlformats.org/drawingml/2006/main" xmlns:r="http://schemas.openxmlformats.org/officeDocument/2006/relationships" xmlns:p="http://schemas.openxmlformats.org/presentationml/2006/main">
  <p:tag name="NUM" val="6"/>
</p:tagLst>
</file>

<file path=ppt/tags/tag198.xml><?xml version="1.0" encoding="utf-8"?>
<p:tagLst xmlns:a="http://schemas.openxmlformats.org/drawingml/2006/main" xmlns:r="http://schemas.openxmlformats.org/officeDocument/2006/relationships" xmlns:p="http://schemas.openxmlformats.org/presentationml/2006/main">
  <p:tag name="NUM" val="7"/>
</p:tagLst>
</file>

<file path=ppt/tags/tag199.xml><?xml version="1.0" encoding="utf-8"?>
<p:tagLst xmlns:a="http://schemas.openxmlformats.org/drawingml/2006/main" xmlns:r="http://schemas.openxmlformats.org/officeDocument/2006/relationships" xmlns:p="http://schemas.openxmlformats.org/presentationml/2006/main">
  <p:tag name="NUM" val="8"/>
</p:tagLst>
</file>

<file path=ppt/tags/tag200.xml><?xml version="1.0" encoding="utf-8"?>
<p:tagLst xmlns:a="http://schemas.openxmlformats.org/drawingml/2006/main" xmlns:r="http://schemas.openxmlformats.org/officeDocument/2006/relationships" xmlns:p="http://schemas.openxmlformats.org/presentationml/2006/main">
  <p:tag name="NUM" val="9"/>
</p:tagLst>
</file>

<file path=ppt/tags/tag201.xml><?xml version="1.0" encoding="utf-8"?>
<p:tagLst xmlns:a="http://schemas.openxmlformats.org/drawingml/2006/main" xmlns:r="http://schemas.openxmlformats.org/officeDocument/2006/relationships" xmlns:p="http://schemas.openxmlformats.org/presentationml/2006/main">
  <p:tag name="NUM" val="10"/>
</p:tagLst>
</file>

<file path=ppt/tags/tag202.xml><?xml version="1.0" encoding="utf-8"?>
<p:tagLst xmlns:a="http://schemas.openxmlformats.org/drawingml/2006/main" xmlns:r="http://schemas.openxmlformats.org/officeDocument/2006/relationships" xmlns:p="http://schemas.openxmlformats.org/presentationml/2006/main">
  <p:tag name="NUM" val="11"/>
</p:tagLst>
</file>

<file path=ppt/tags/tag203.xml><?xml version="1.0" encoding="utf-8"?>
<p:tagLst xmlns:a="http://schemas.openxmlformats.org/drawingml/2006/main" xmlns:r="http://schemas.openxmlformats.org/officeDocument/2006/relationships" xmlns:p="http://schemas.openxmlformats.org/presentationml/2006/main">
  <p:tag name="NUM" val="12"/>
</p:tagLst>
</file>

<file path=ppt/tags/tag204.xml><?xml version="1.0" encoding="utf-8"?>
<p:tagLst xmlns:a="http://schemas.openxmlformats.org/drawingml/2006/main" xmlns:r="http://schemas.openxmlformats.org/officeDocument/2006/relationships" xmlns:p="http://schemas.openxmlformats.org/presentationml/2006/main">
  <p:tag name="NUM" val="13"/>
</p:tagLst>
</file>

<file path=ppt/tags/tag205.xml><?xml version="1.0" encoding="utf-8"?>
<p:tagLst xmlns:a="http://schemas.openxmlformats.org/drawingml/2006/main" xmlns:r="http://schemas.openxmlformats.org/officeDocument/2006/relationships" xmlns:p="http://schemas.openxmlformats.org/presentationml/2006/main">
  <p:tag name="NUM" val="14"/>
</p:tagLst>
</file>

<file path=ppt/tags/tag206.xml><?xml version="1.0" encoding="utf-8"?>
<p:tagLst xmlns:a="http://schemas.openxmlformats.org/drawingml/2006/main" xmlns:r="http://schemas.openxmlformats.org/officeDocument/2006/relationships" xmlns:p="http://schemas.openxmlformats.org/presentationml/2006/main">
  <p:tag name="NUM" val="15"/>
</p:tagLst>
</file>

<file path=ppt/tags/tag207.xml><?xml version="1.0" encoding="utf-8"?>
<p:tagLst xmlns:a="http://schemas.openxmlformats.org/drawingml/2006/main" xmlns:r="http://schemas.openxmlformats.org/officeDocument/2006/relationships" xmlns:p="http://schemas.openxmlformats.org/presentationml/2006/main">
  <p:tag name="TIMING" val="|17.5|85|7.9|33.1"/>
</p:tagLst>
</file>

<file path=ppt/tags/tag208.xml><?xml version="1.0" encoding="utf-8"?>
<p:tagLst xmlns:a="http://schemas.openxmlformats.org/drawingml/2006/main" xmlns:r="http://schemas.openxmlformats.org/officeDocument/2006/relationships" xmlns:p="http://schemas.openxmlformats.org/presentationml/2006/main">
  <p:tag name="NUM" val="1"/>
</p:tagLst>
</file>

<file path=ppt/tags/tag209.xml><?xml version="1.0" encoding="utf-8"?>
<p:tagLst xmlns:a="http://schemas.openxmlformats.org/drawingml/2006/main" xmlns:r="http://schemas.openxmlformats.org/officeDocument/2006/relationships" xmlns:p="http://schemas.openxmlformats.org/presentationml/2006/main">
  <p:tag name="NUM" val="2"/>
</p:tagLst>
</file>

<file path=ppt/tags/tag210.xml><?xml version="1.0" encoding="utf-8"?>
<p:tagLst xmlns:a="http://schemas.openxmlformats.org/drawingml/2006/main" xmlns:r="http://schemas.openxmlformats.org/officeDocument/2006/relationships" xmlns:p="http://schemas.openxmlformats.org/presentationml/2006/main">
  <p:tag name="NUM" val="3"/>
</p:tagLst>
</file>

<file path=ppt/tags/tag211.xml><?xml version="1.0" encoding="utf-8"?>
<p:tagLst xmlns:a="http://schemas.openxmlformats.org/drawingml/2006/main" xmlns:r="http://schemas.openxmlformats.org/officeDocument/2006/relationships" xmlns:p="http://schemas.openxmlformats.org/presentationml/2006/main">
  <p:tag name="NUM" val="4"/>
</p:tagLst>
</file>

<file path=ppt/tags/tag212.xml><?xml version="1.0" encoding="utf-8"?>
<p:tagLst xmlns:a="http://schemas.openxmlformats.org/drawingml/2006/main" xmlns:r="http://schemas.openxmlformats.org/officeDocument/2006/relationships" xmlns:p="http://schemas.openxmlformats.org/presentationml/2006/main">
  <p:tag name="NUM" val="5"/>
</p:tagLst>
</file>

<file path=ppt/tags/tag213.xml><?xml version="1.0" encoding="utf-8"?>
<p:tagLst xmlns:a="http://schemas.openxmlformats.org/drawingml/2006/main" xmlns:r="http://schemas.openxmlformats.org/officeDocument/2006/relationships" xmlns:p="http://schemas.openxmlformats.org/presentationml/2006/main">
  <p:tag name="NUM" val="6"/>
</p:tagLst>
</file>

<file path=ppt/tags/tag214.xml><?xml version="1.0" encoding="utf-8"?>
<p:tagLst xmlns:a="http://schemas.openxmlformats.org/drawingml/2006/main" xmlns:r="http://schemas.openxmlformats.org/officeDocument/2006/relationships" xmlns:p="http://schemas.openxmlformats.org/presentationml/2006/main">
  <p:tag name="NUM" val="7"/>
</p:tagLst>
</file>

<file path=ppt/tags/tag215.xml><?xml version="1.0" encoding="utf-8"?>
<p:tagLst xmlns:a="http://schemas.openxmlformats.org/drawingml/2006/main" xmlns:r="http://schemas.openxmlformats.org/officeDocument/2006/relationships" xmlns:p="http://schemas.openxmlformats.org/presentationml/2006/main">
  <p:tag name="NUM" val="8"/>
</p:tagLst>
</file>

<file path=ppt/tags/tag216.xml><?xml version="1.0" encoding="utf-8"?>
<p:tagLst xmlns:a="http://schemas.openxmlformats.org/drawingml/2006/main" xmlns:r="http://schemas.openxmlformats.org/officeDocument/2006/relationships" xmlns:p="http://schemas.openxmlformats.org/presentationml/2006/main">
  <p:tag name="NUM" val="9"/>
</p:tagLst>
</file>

<file path=ppt/tags/tag217.xml><?xml version="1.0" encoding="utf-8"?>
<p:tagLst xmlns:a="http://schemas.openxmlformats.org/drawingml/2006/main" xmlns:r="http://schemas.openxmlformats.org/officeDocument/2006/relationships" xmlns:p="http://schemas.openxmlformats.org/presentationml/2006/main">
  <p:tag name="NUM" val="10"/>
</p:tagLst>
</file>

<file path=ppt/tags/tag218.xml><?xml version="1.0" encoding="utf-8"?>
<p:tagLst xmlns:a="http://schemas.openxmlformats.org/drawingml/2006/main" xmlns:r="http://schemas.openxmlformats.org/officeDocument/2006/relationships" xmlns:p="http://schemas.openxmlformats.org/presentationml/2006/main">
  <p:tag name="NUM" val="11"/>
</p:tagLst>
</file>

<file path=ppt/tags/tag219.xml><?xml version="1.0" encoding="utf-8"?>
<p:tagLst xmlns:a="http://schemas.openxmlformats.org/drawingml/2006/main" xmlns:r="http://schemas.openxmlformats.org/officeDocument/2006/relationships" xmlns:p="http://schemas.openxmlformats.org/presentationml/2006/main">
  <p:tag name="NUM" val="12"/>
</p:tagLst>
</file>

<file path=ppt/tags/tag220.xml><?xml version="1.0" encoding="utf-8"?>
<p:tagLst xmlns:a="http://schemas.openxmlformats.org/drawingml/2006/main" xmlns:r="http://schemas.openxmlformats.org/officeDocument/2006/relationships" xmlns:p="http://schemas.openxmlformats.org/presentationml/2006/main">
  <p:tag name="TIMING" val="|7|4.4|33.7"/>
</p:tagLst>
</file>

<file path=ppt/tags/tag221.xml><?xml version="1.0" encoding="utf-8"?>
<p:tagLst xmlns:a="http://schemas.openxmlformats.org/drawingml/2006/main" xmlns:r="http://schemas.openxmlformats.org/officeDocument/2006/relationships" xmlns:p="http://schemas.openxmlformats.org/presentationml/2006/main">
  <p:tag name="NUM" val="1"/>
</p:tagLst>
</file>

<file path=ppt/tags/tag222.xml><?xml version="1.0" encoding="utf-8"?>
<p:tagLst xmlns:a="http://schemas.openxmlformats.org/drawingml/2006/main" xmlns:r="http://schemas.openxmlformats.org/officeDocument/2006/relationships" xmlns:p="http://schemas.openxmlformats.org/presentationml/2006/main">
  <p:tag name="NUM" val="2"/>
</p:tagLst>
</file>

<file path=ppt/tags/tag223.xml><?xml version="1.0" encoding="utf-8"?>
<p:tagLst xmlns:a="http://schemas.openxmlformats.org/drawingml/2006/main" xmlns:r="http://schemas.openxmlformats.org/officeDocument/2006/relationships" xmlns:p="http://schemas.openxmlformats.org/presentationml/2006/main">
  <p:tag name="NUM" val="3"/>
</p:tagLst>
</file>

<file path=ppt/tags/tag224.xml><?xml version="1.0" encoding="utf-8"?>
<p:tagLst xmlns:a="http://schemas.openxmlformats.org/drawingml/2006/main" xmlns:r="http://schemas.openxmlformats.org/officeDocument/2006/relationships" xmlns:p="http://schemas.openxmlformats.org/presentationml/2006/main">
  <p:tag name="NUM" val="4"/>
</p:tagLst>
</file>

<file path=ppt/tags/tag225.xml><?xml version="1.0" encoding="utf-8"?>
<p:tagLst xmlns:a="http://schemas.openxmlformats.org/drawingml/2006/main" xmlns:r="http://schemas.openxmlformats.org/officeDocument/2006/relationships" xmlns:p="http://schemas.openxmlformats.org/presentationml/2006/main">
  <p:tag name="NUM" val="5"/>
</p:tagLst>
</file>

<file path=ppt/tags/tag226.xml><?xml version="1.0" encoding="utf-8"?>
<p:tagLst xmlns:a="http://schemas.openxmlformats.org/drawingml/2006/main" xmlns:r="http://schemas.openxmlformats.org/officeDocument/2006/relationships" xmlns:p="http://schemas.openxmlformats.org/presentationml/2006/main">
  <p:tag name="NUM" val="6"/>
</p:tagLst>
</file>

<file path=ppt/tags/tag227.xml><?xml version="1.0" encoding="utf-8"?>
<p:tagLst xmlns:a="http://schemas.openxmlformats.org/drawingml/2006/main" xmlns:r="http://schemas.openxmlformats.org/officeDocument/2006/relationships" xmlns:p="http://schemas.openxmlformats.org/presentationml/2006/main">
  <p:tag name="NUM" val="7"/>
</p:tagLst>
</file>

<file path=ppt/tags/tag228.xml><?xml version="1.0" encoding="utf-8"?>
<p:tagLst xmlns:a="http://schemas.openxmlformats.org/drawingml/2006/main" xmlns:r="http://schemas.openxmlformats.org/officeDocument/2006/relationships" xmlns:p="http://schemas.openxmlformats.org/presentationml/2006/main">
  <p:tag name="NUM" val="8"/>
</p:tagLst>
</file>

<file path=ppt/tags/tag229.xml><?xml version="1.0" encoding="utf-8"?>
<p:tagLst xmlns:a="http://schemas.openxmlformats.org/drawingml/2006/main" xmlns:r="http://schemas.openxmlformats.org/officeDocument/2006/relationships" xmlns:p="http://schemas.openxmlformats.org/presentationml/2006/main">
  <p:tag name="NUM" val="9"/>
</p:tagLst>
</file>

<file path=ppt/tags/tag230.xml><?xml version="1.0" encoding="utf-8"?>
<p:tagLst xmlns:a="http://schemas.openxmlformats.org/drawingml/2006/main" xmlns:r="http://schemas.openxmlformats.org/officeDocument/2006/relationships" xmlns:p="http://schemas.openxmlformats.org/presentationml/2006/main">
  <p:tag name="NUM" val="10"/>
</p:tagLst>
</file>

<file path=ppt/tags/tag231.xml><?xml version="1.0" encoding="utf-8"?>
<p:tagLst xmlns:a="http://schemas.openxmlformats.org/drawingml/2006/main" xmlns:r="http://schemas.openxmlformats.org/officeDocument/2006/relationships" xmlns:p="http://schemas.openxmlformats.org/presentationml/2006/main">
  <p:tag name="NUM" val="11"/>
</p:tagLst>
</file>

<file path=ppt/tags/tag232.xml><?xml version="1.0" encoding="utf-8"?>
<p:tagLst xmlns:a="http://schemas.openxmlformats.org/drawingml/2006/main" xmlns:r="http://schemas.openxmlformats.org/officeDocument/2006/relationships" xmlns:p="http://schemas.openxmlformats.org/presentationml/2006/main">
  <p:tag name="NUM" val="12"/>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5179</TotalTime>
  <Words>2375</Words>
  <Application>Microsoft Office PowerPoint</Application>
  <PresentationFormat>Affichage à l'écran (4:3)</PresentationFormat>
  <Paragraphs>326</Paragraphs>
  <Slides>21</Slides>
  <Notes>20</Notes>
  <HiddenSlides>0</HiddenSlides>
  <MMClips>25</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21</vt:i4>
      </vt:variant>
    </vt:vector>
  </HeadingPairs>
  <TitlesOfParts>
    <vt:vector size="29" baseType="lpstr">
      <vt:lpstr>Arial</vt:lpstr>
      <vt:lpstr>Calibri</vt:lpstr>
      <vt:lpstr>inherit</vt:lpstr>
      <vt:lpstr>Open Sans</vt:lpstr>
      <vt:lpstr>Symbol</vt:lpstr>
      <vt:lpstr>Tahoma</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ENSAM CER d'Angers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ggermain</dc:creator>
  <cp:lastModifiedBy>GERMAIN Guénaël</cp:lastModifiedBy>
  <cp:revision>150</cp:revision>
  <dcterms:created xsi:type="dcterms:W3CDTF">2008-10-13T19:42:53Z</dcterms:created>
  <dcterms:modified xsi:type="dcterms:W3CDTF">2021-03-01T08:01:17Z</dcterms:modified>
</cp:coreProperties>
</file>