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kv" ContentType="video/unknown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4660"/>
  </p:normalViewPr>
  <p:slideViewPr>
    <p:cSldViewPr snapToGrid="0">
      <p:cViewPr varScale="1">
        <p:scale>
          <a:sx n="82" d="100"/>
          <a:sy n="82" d="100"/>
        </p:scale>
        <p:origin x="102" y="1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477BDB-5892-47AC-A0D4-D14C0B72A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B9768D-3F1C-4151-84F3-4E547637D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524AD4E-BEBC-4694-9AFF-AF2E1582D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0E43D9-5D5F-4FF2-B143-C035CB0F7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59581F-66A3-4FE8-99DF-3B08F5958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3578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698B30-00B5-4B58-832F-97ADD6E27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E834A8-D5F9-4986-8689-710E4F3F4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B8B691-4B0C-426A-AE53-683AB0DF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DF3779-21A1-4F68-B9FE-A57C0AAE6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7BC1A9-9EBB-498E-9F24-ACC761C29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26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BACFD4-A81F-42E5-84FE-A01339779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EADD70-8DE9-418A-816E-E815633822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7036E3-175E-4F81-B671-DC7F1C0D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A1B73-3E5F-4E73-A791-269C3914D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32CE35-4DFE-4590-A68D-FCA71629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81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DC3F6-CA7B-48A0-9758-43E220AD9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4D6F3B-B0D2-4B45-A891-2BF8C3B3C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A10B6-C184-4B33-8623-15C4B405F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1F248D-2B69-4A26-879F-F77865235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F8571F-57F4-4281-91D3-07707DB7A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EA2FA5-054D-4A8B-A3F5-7A1377D5F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6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4360B1-DC5F-417B-9E7C-7D8A930B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C0F3F6-C27C-46A4-803D-3101296BF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976F185-1821-4F96-A916-D9DE712D51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A2C4185-9987-4187-B661-D005C1EF1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BE8609-9424-42D5-AEEA-AD9FF80EEF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31CE54-9F4C-4C0A-9C9C-59CD194E1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1999A22-70E2-4D89-928D-F7B05D0DF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7513B8-6FFA-4E21-ACF6-1E6CFC6BB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117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E265C1-E442-4355-BE5A-6645B576D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AA4847A-0A75-44FD-A260-6FCBD5AF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42ADA6-155D-422A-BBA8-C107EE0EF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A5AC36-1255-4C60-9C5D-D40453538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75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53DA551-2717-4A70-AA99-99AA95ED7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926FBBB-51E2-4A42-808E-7303C6A93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7DB503-667F-49FB-AABB-6EE0D95A9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601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CA3810-A7FE-48B8-B2FB-93FCF79F8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FBBAAF-4936-4718-9B84-9D534246A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6EFD22-9DE7-4EA0-86EC-44266C33B5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9946F7-B2DD-440F-A839-419E6F122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7DB9262-4C13-4AE7-A2FE-225476107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113CA5-F8AE-421D-905E-CD99C24EC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400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ADCAE1-BD20-4902-9525-199E82A83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8A837A1-2AD5-4518-B4AA-A8532D74A2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6143A1-5FD1-4BCC-B620-C1E4A6D80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595D6F-531E-4252-85B6-22077FF1B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9C54035-092E-4466-AB0F-085B5AB87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827C844-192F-482F-B51A-80040756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8056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31215E-C716-4B1A-B344-790C71AF0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FB0432-25B4-48A4-B87E-2432F2E82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9B07C3-5657-4F3D-9008-E095B8836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973A48-E7BE-431F-9783-EEF2F709E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D9F8518-B70E-49F9-981E-390135117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626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0267300-6B6E-413F-8882-80ED1C233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20F90EE-ED3D-403E-A8DD-1183F84F4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6B5DBC-A33A-4E72-A682-D7AF29A9D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75F43C-EB38-4DE2-B39F-1EDEE412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30C56B-EF38-490A-94A2-C83EEDD6C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825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642EC8A-57E9-4F72-8727-63E628952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65DCAB-1FC3-44BE-8AC9-648CBF641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469F6E-A3D4-4124-83F7-D6A7C02EC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51E59-8E79-45EF-A9E7-4C5EB55F7ED4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800DA9-3B08-4F4B-B3A9-8DA2EEA0B2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C96117-67AD-4689-A1AF-6E36C32C5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F9D8B-4A7A-4EDF-8545-41A0878AF5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43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kv"/><Relationship Id="rId1" Type="http://schemas.microsoft.com/office/2007/relationships/media" Target="../media/media2.mk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kv"/><Relationship Id="rId1" Type="http://schemas.microsoft.com/office/2007/relationships/media" Target="../media/media3.mk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kv"/><Relationship Id="rId1" Type="http://schemas.microsoft.com/office/2007/relationships/media" Target="../media/media4.mkv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92BA6C4-5D17-4471-9C73-659C36B8072A}"/>
              </a:ext>
            </a:extLst>
          </p:cNvPr>
          <p:cNvSpPr txBox="1"/>
          <p:nvPr/>
        </p:nvSpPr>
        <p:spPr>
          <a:xfrm>
            <a:off x="3665909" y="264147"/>
            <a:ext cx="4795480" cy="46166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7030A0"/>
                </a:solidFill>
              </a:rPr>
              <a:t>Vérifier le Programme avec NCSIMUL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CC726D-7D23-41D3-B3A0-BBD6089FC8A5}"/>
              </a:ext>
            </a:extLst>
          </p:cNvPr>
          <p:cNvSpPr txBox="1"/>
          <p:nvPr/>
        </p:nvSpPr>
        <p:spPr>
          <a:xfrm>
            <a:off x="723843" y="899975"/>
            <a:ext cx="109164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B0F0"/>
                </a:solidFill>
              </a:rPr>
              <a:t>Prérequis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0135ABC-DFDF-4A38-B8D9-63FE7D98EA91}"/>
              </a:ext>
            </a:extLst>
          </p:cNvPr>
          <p:cNvSpPr txBox="1"/>
          <p:nvPr/>
        </p:nvSpPr>
        <p:spPr>
          <a:xfrm>
            <a:off x="1203601" y="1269307"/>
            <a:ext cx="4860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Programme généré pour la machine spécifique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6BD1A91-9289-4C86-ADEC-4FBEC964D680}"/>
              </a:ext>
            </a:extLst>
          </p:cNvPr>
          <p:cNvSpPr/>
          <p:nvPr/>
        </p:nvSpPr>
        <p:spPr>
          <a:xfrm>
            <a:off x="593706" y="3108577"/>
            <a:ext cx="1014338" cy="47163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/>
              <a:t>3DExp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BAD58-1488-4643-A244-ED1FF1787E31}"/>
              </a:ext>
            </a:extLst>
          </p:cNvPr>
          <p:cNvSpPr/>
          <p:nvPr/>
        </p:nvSpPr>
        <p:spPr>
          <a:xfrm>
            <a:off x="4187544" y="3108577"/>
            <a:ext cx="1923933" cy="47163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 err="1"/>
              <a:t>SGPost</a:t>
            </a:r>
            <a:endParaRPr lang="fr-FR" dirty="0"/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6CB55D1-A26D-4560-8729-A9A3753BA3EC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1608044" y="3344396"/>
            <a:ext cx="2579500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5AEAED25-5120-4F1D-8306-E983A438DBFD}"/>
              </a:ext>
            </a:extLst>
          </p:cNvPr>
          <p:cNvSpPr txBox="1"/>
          <p:nvPr/>
        </p:nvSpPr>
        <p:spPr>
          <a:xfrm>
            <a:off x="1768798" y="2682098"/>
            <a:ext cx="1291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Fichier </a:t>
            </a: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apt</a:t>
            </a:r>
            <a:br>
              <a:rPr lang="fr-FR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(*.</a:t>
            </a: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aptsource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56A4EEB-FFDE-43BD-8A8B-5B0E2D326560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6111477" y="3344395"/>
            <a:ext cx="3379658" cy="1"/>
          </a:xfrm>
          <a:prstGeom prst="straightConnector1">
            <a:avLst/>
          </a:prstGeom>
          <a:ln w="28575">
            <a:solidFill>
              <a:srgbClr val="FF0000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C3F37E6B-4F88-4772-BE11-5F5C4EC2E7F7}"/>
              </a:ext>
            </a:extLst>
          </p:cNvPr>
          <p:cNvSpPr txBox="1"/>
          <p:nvPr/>
        </p:nvSpPr>
        <p:spPr>
          <a:xfrm>
            <a:off x="6585559" y="2513398"/>
            <a:ext cx="24477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u="sng" dirty="0">
                <a:solidFill>
                  <a:schemeClr val="bg1">
                    <a:lumMod val="50000"/>
                  </a:schemeClr>
                </a:solidFill>
              </a:rPr>
              <a:t>Fichier pour CN</a:t>
            </a:r>
            <a:br>
              <a:rPr lang="fr-FR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- *.</a:t>
            </a:r>
            <a:r>
              <a:rPr lang="fr-FR" sz="1600" dirty="0" err="1">
                <a:solidFill>
                  <a:schemeClr val="bg1">
                    <a:lumMod val="50000"/>
                  </a:schemeClr>
                </a:solidFill>
              </a:rPr>
              <a:t>NcCode</a:t>
            </a:r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 pour Univer700</a:t>
            </a:r>
          </a:p>
          <a:p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- *.i  pour UCP 600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7FF18F3-C618-4478-BA66-4B5E66B1B800}"/>
              </a:ext>
            </a:extLst>
          </p:cNvPr>
          <p:cNvSpPr txBox="1"/>
          <p:nvPr/>
        </p:nvSpPr>
        <p:spPr>
          <a:xfrm>
            <a:off x="593706" y="3665658"/>
            <a:ext cx="2110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Générer code CN</a:t>
            </a:r>
          </a:p>
          <a:p>
            <a:r>
              <a:rPr lang="fr-FR" dirty="0"/>
              <a:t>Exporter Code CN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6C86C5-8F09-4BE3-B6F0-0D4984BD9981}"/>
              </a:ext>
            </a:extLst>
          </p:cNvPr>
          <p:cNvSpPr txBox="1"/>
          <p:nvPr/>
        </p:nvSpPr>
        <p:spPr>
          <a:xfrm>
            <a:off x="4187544" y="3636783"/>
            <a:ext cx="2389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Renseigner </a:t>
            </a:r>
            <a:br>
              <a:rPr lang="fr-FR" dirty="0"/>
            </a:br>
            <a:r>
              <a:rPr lang="fr-FR" dirty="0"/>
              <a:t>la machine </a:t>
            </a:r>
            <a:br>
              <a:rPr lang="fr-FR" dirty="0"/>
            </a:br>
            <a:r>
              <a:rPr lang="fr-FR" dirty="0"/>
              <a:t>(</a:t>
            </a:r>
            <a:r>
              <a:rPr lang="fr-FR" dirty="0" err="1"/>
              <a:t>Univer</a:t>
            </a:r>
            <a:r>
              <a:rPr lang="fr-FR" dirty="0"/>
              <a:t> ou UCP ISO)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2A5A02FB-CA88-400E-A360-5FBA7D0E25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3" r="11838"/>
          <a:stretch/>
        </p:blipFill>
        <p:spPr>
          <a:xfrm>
            <a:off x="9523734" y="2230069"/>
            <a:ext cx="2447721" cy="211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CE2BDFA-767B-4EBC-ACF6-339828EB5E7A}"/>
              </a:ext>
            </a:extLst>
          </p:cNvPr>
          <p:cNvSpPr txBox="1"/>
          <p:nvPr/>
        </p:nvSpPr>
        <p:spPr>
          <a:xfrm>
            <a:off x="512828" y="513114"/>
            <a:ext cx="321229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B0F0"/>
                </a:solidFill>
              </a:rPr>
              <a:t>Récupérer la gamme configurée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6385AFA-08AF-477A-8E90-E06B1E35F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1" y="1746413"/>
            <a:ext cx="2819644" cy="86113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470C077-8594-43D5-8A7F-0DB5CB8806F9}"/>
              </a:ext>
            </a:extLst>
          </p:cNvPr>
          <p:cNvSpPr txBox="1"/>
          <p:nvPr/>
        </p:nvSpPr>
        <p:spPr>
          <a:xfrm>
            <a:off x="1156708" y="1284245"/>
            <a:ext cx="3457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Lors de la préparation de la FAO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C6159A-1DA5-4F1E-9D98-6624B4841E9D}"/>
              </a:ext>
            </a:extLst>
          </p:cNvPr>
          <p:cNvSpPr txBox="1"/>
          <p:nvPr/>
        </p:nvSpPr>
        <p:spPr>
          <a:xfrm>
            <a:off x="6221078" y="1284245"/>
            <a:ext cx="4069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Lors de la séance passage sur machine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2F72B1B-831B-4B28-A769-419214AEA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826" y="1685448"/>
            <a:ext cx="4282811" cy="18442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7B90213-FBDE-495A-B17E-B281A2E6A6CD}"/>
              </a:ext>
            </a:extLst>
          </p:cNvPr>
          <p:cNvSpPr txBox="1"/>
          <p:nvPr/>
        </p:nvSpPr>
        <p:spPr>
          <a:xfrm>
            <a:off x="3329353" y="4250453"/>
            <a:ext cx="2567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Inutile de  DEZIPPER !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2338F96C-3192-4ACE-9ADE-F860B3EAD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1229" y="283176"/>
            <a:ext cx="1005927" cy="80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29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A9B5A892-D237-40FB-87D4-E0166C2D54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458" y="262248"/>
            <a:ext cx="1105054" cy="80021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5ABE707-3B42-4E25-B22A-34FC5EA21D30}"/>
              </a:ext>
            </a:extLst>
          </p:cNvPr>
          <p:cNvSpPr txBox="1"/>
          <p:nvPr/>
        </p:nvSpPr>
        <p:spPr>
          <a:xfrm>
            <a:off x="712120" y="571729"/>
            <a:ext cx="338547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B0F0"/>
                </a:solidFill>
              </a:rPr>
              <a:t>Importer la gamme dans </a:t>
            </a:r>
            <a:r>
              <a:rPr lang="fr-FR" b="1" u="sng" dirty="0" err="1">
                <a:solidFill>
                  <a:srgbClr val="00B0F0"/>
                </a:solidFill>
              </a:rPr>
              <a:t>NCSimul</a:t>
            </a:r>
            <a:endParaRPr lang="fr-FR" b="1" u="sng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2D3DC5-3E76-442F-989A-C59747037EA1}"/>
              </a:ext>
            </a:extLst>
          </p:cNvPr>
          <p:cNvSpPr txBox="1"/>
          <p:nvPr/>
        </p:nvSpPr>
        <p:spPr>
          <a:xfrm>
            <a:off x="1321719" y="1195901"/>
            <a:ext cx="590309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1- Se placer en projet « STANDARD » ou « ENSAM » si présent</a:t>
            </a:r>
          </a:p>
        </p:txBody>
      </p:sp>
      <p:pic>
        <p:nvPicPr>
          <p:cNvPr id="8" name="2026-02-25 11-41-57">
            <a:hlinkClick r:id="" action="ppaction://media"/>
            <a:extLst>
              <a:ext uri="{FF2B5EF4-FFF2-40B4-BE49-F238E27FC236}">
                <a16:creationId xmlns:a16="http://schemas.microsoft.com/office/drawing/2014/main" id="{A44B035B-103F-454B-B6CF-3BB39D0051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11445" y="2068006"/>
            <a:ext cx="7665865" cy="4312049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  <a:extLst>
              <a:ext uri="{C807C97D-BFC1-408E-A445-0C87EB9F89A2}">
                <ask:lineSketchStyleProps xmlns:ask="http://schemas.microsoft.com/office/drawing/2018/sketchyshapes" sd="1274131333">
                  <a:custGeom>
                    <a:avLst/>
                    <a:gdLst>
                      <a:gd name="connsiteX0" fmla="*/ 0 w 6937022"/>
                      <a:gd name="connsiteY0" fmla="*/ 0 h 3902075"/>
                      <a:gd name="connsiteX1" fmla="*/ 369975 w 6937022"/>
                      <a:gd name="connsiteY1" fmla="*/ 0 h 3902075"/>
                      <a:gd name="connsiteX2" fmla="*/ 1017430 w 6937022"/>
                      <a:gd name="connsiteY2" fmla="*/ 0 h 3902075"/>
                      <a:gd name="connsiteX3" fmla="*/ 1526145 w 6937022"/>
                      <a:gd name="connsiteY3" fmla="*/ 0 h 3902075"/>
                      <a:gd name="connsiteX4" fmla="*/ 1965490 w 6937022"/>
                      <a:gd name="connsiteY4" fmla="*/ 0 h 3902075"/>
                      <a:gd name="connsiteX5" fmla="*/ 2474205 w 6937022"/>
                      <a:gd name="connsiteY5" fmla="*/ 0 h 3902075"/>
                      <a:gd name="connsiteX6" fmla="*/ 2844179 w 6937022"/>
                      <a:gd name="connsiteY6" fmla="*/ 0 h 3902075"/>
                      <a:gd name="connsiteX7" fmla="*/ 3352894 w 6937022"/>
                      <a:gd name="connsiteY7" fmla="*/ 0 h 3902075"/>
                      <a:gd name="connsiteX8" fmla="*/ 3861609 w 6937022"/>
                      <a:gd name="connsiteY8" fmla="*/ 0 h 3902075"/>
                      <a:gd name="connsiteX9" fmla="*/ 4300954 w 6937022"/>
                      <a:gd name="connsiteY9" fmla="*/ 0 h 3902075"/>
                      <a:gd name="connsiteX10" fmla="*/ 5017779 w 6937022"/>
                      <a:gd name="connsiteY10" fmla="*/ 0 h 3902075"/>
                      <a:gd name="connsiteX11" fmla="*/ 5595864 w 6937022"/>
                      <a:gd name="connsiteY11" fmla="*/ 0 h 3902075"/>
                      <a:gd name="connsiteX12" fmla="*/ 6173950 w 6937022"/>
                      <a:gd name="connsiteY12" fmla="*/ 0 h 3902075"/>
                      <a:gd name="connsiteX13" fmla="*/ 6937022 w 6937022"/>
                      <a:gd name="connsiteY13" fmla="*/ 0 h 3902075"/>
                      <a:gd name="connsiteX14" fmla="*/ 6937022 w 6937022"/>
                      <a:gd name="connsiteY14" fmla="*/ 440377 h 3902075"/>
                      <a:gd name="connsiteX15" fmla="*/ 6937022 w 6937022"/>
                      <a:gd name="connsiteY15" fmla="*/ 880754 h 3902075"/>
                      <a:gd name="connsiteX16" fmla="*/ 6937022 w 6937022"/>
                      <a:gd name="connsiteY16" fmla="*/ 1360152 h 3902075"/>
                      <a:gd name="connsiteX17" fmla="*/ 6937022 w 6937022"/>
                      <a:gd name="connsiteY17" fmla="*/ 1995633 h 3902075"/>
                      <a:gd name="connsiteX18" fmla="*/ 6937022 w 6937022"/>
                      <a:gd name="connsiteY18" fmla="*/ 2592093 h 3902075"/>
                      <a:gd name="connsiteX19" fmla="*/ 6937022 w 6937022"/>
                      <a:gd name="connsiteY19" fmla="*/ 3071490 h 3902075"/>
                      <a:gd name="connsiteX20" fmla="*/ 6937022 w 6937022"/>
                      <a:gd name="connsiteY20" fmla="*/ 3902075 h 3902075"/>
                      <a:gd name="connsiteX21" fmla="*/ 6289567 w 6937022"/>
                      <a:gd name="connsiteY21" fmla="*/ 3902075 h 3902075"/>
                      <a:gd name="connsiteX22" fmla="*/ 5711481 w 6937022"/>
                      <a:gd name="connsiteY22" fmla="*/ 3902075 h 3902075"/>
                      <a:gd name="connsiteX23" fmla="*/ 5341507 w 6937022"/>
                      <a:gd name="connsiteY23" fmla="*/ 3902075 h 3902075"/>
                      <a:gd name="connsiteX24" fmla="*/ 4763422 w 6937022"/>
                      <a:gd name="connsiteY24" fmla="*/ 3902075 h 3902075"/>
                      <a:gd name="connsiteX25" fmla="*/ 4185337 w 6937022"/>
                      <a:gd name="connsiteY25" fmla="*/ 3902075 h 3902075"/>
                      <a:gd name="connsiteX26" fmla="*/ 3745992 w 6937022"/>
                      <a:gd name="connsiteY26" fmla="*/ 3902075 h 3902075"/>
                      <a:gd name="connsiteX27" fmla="*/ 3167907 w 6937022"/>
                      <a:gd name="connsiteY27" fmla="*/ 3902075 h 3902075"/>
                      <a:gd name="connsiteX28" fmla="*/ 2520451 w 6937022"/>
                      <a:gd name="connsiteY28" fmla="*/ 3902075 h 3902075"/>
                      <a:gd name="connsiteX29" fmla="*/ 1942366 w 6937022"/>
                      <a:gd name="connsiteY29" fmla="*/ 3902075 h 3902075"/>
                      <a:gd name="connsiteX30" fmla="*/ 1225541 w 6937022"/>
                      <a:gd name="connsiteY30" fmla="*/ 3902075 h 3902075"/>
                      <a:gd name="connsiteX31" fmla="*/ 647455 w 6937022"/>
                      <a:gd name="connsiteY31" fmla="*/ 3902075 h 3902075"/>
                      <a:gd name="connsiteX32" fmla="*/ 0 w 6937022"/>
                      <a:gd name="connsiteY32" fmla="*/ 3902075 h 3902075"/>
                      <a:gd name="connsiteX33" fmla="*/ 0 w 6937022"/>
                      <a:gd name="connsiteY33" fmla="*/ 3422677 h 3902075"/>
                      <a:gd name="connsiteX34" fmla="*/ 0 w 6937022"/>
                      <a:gd name="connsiteY34" fmla="*/ 2904259 h 3902075"/>
                      <a:gd name="connsiteX35" fmla="*/ 0 w 6937022"/>
                      <a:gd name="connsiteY35" fmla="*/ 2463882 h 3902075"/>
                      <a:gd name="connsiteX36" fmla="*/ 0 w 6937022"/>
                      <a:gd name="connsiteY36" fmla="*/ 1828401 h 3902075"/>
                      <a:gd name="connsiteX37" fmla="*/ 0 w 6937022"/>
                      <a:gd name="connsiteY37" fmla="*/ 1388024 h 3902075"/>
                      <a:gd name="connsiteX38" fmla="*/ 0 w 6937022"/>
                      <a:gd name="connsiteY38" fmla="*/ 830585 h 3902075"/>
                      <a:gd name="connsiteX39" fmla="*/ 0 w 6937022"/>
                      <a:gd name="connsiteY39" fmla="*/ 0 h 39020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6937022" h="3902075" fill="none" extrusionOk="0">
                        <a:moveTo>
                          <a:pt x="0" y="0"/>
                        </a:moveTo>
                        <a:cubicBezTo>
                          <a:pt x="104862" y="-34305"/>
                          <a:pt x="284675" y="20566"/>
                          <a:pt x="369975" y="0"/>
                        </a:cubicBezTo>
                        <a:cubicBezTo>
                          <a:pt x="455275" y="-20566"/>
                          <a:pt x="815318" y="46675"/>
                          <a:pt x="1017430" y="0"/>
                        </a:cubicBezTo>
                        <a:cubicBezTo>
                          <a:pt x="1219542" y="-46675"/>
                          <a:pt x="1349754" y="14946"/>
                          <a:pt x="1526145" y="0"/>
                        </a:cubicBezTo>
                        <a:cubicBezTo>
                          <a:pt x="1702537" y="-14946"/>
                          <a:pt x="1801212" y="1053"/>
                          <a:pt x="1965490" y="0"/>
                        </a:cubicBezTo>
                        <a:cubicBezTo>
                          <a:pt x="2129769" y="-1053"/>
                          <a:pt x="2323927" y="23755"/>
                          <a:pt x="2474205" y="0"/>
                        </a:cubicBezTo>
                        <a:cubicBezTo>
                          <a:pt x="2624484" y="-23755"/>
                          <a:pt x="2675504" y="28613"/>
                          <a:pt x="2844179" y="0"/>
                        </a:cubicBezTo>
                        <a:cubicBezTo>
                          <a:pt x="3012854" y="-28613"/>
                          <a:pt x="3175149" y="51947"/>
                          <a:pt x="3352894" y="0"/>
                        </a:cubicBezTo>
                        <a:cubicBezTo>
                          <a:pt x="3530639" y="-51947"/>
                          <a:pt x="3752318" y="9305"/>
                          <a:pt x="3861609" y="0"/>
                        </a:cubicBezTo>
                        <a:cubicBezTo>
                          <a:pt x="3970901" y="-9305"/>
                          <a:pt x="4200630" y="25130"/>
                          <a:pt x="4300954" y="0"/>
                        </a:cubicBezTo>
                        <a:cubicBezTo>
                          <a:pt x="4401278" y="-25130"/>
                          <a:pt x="4705773" y="49098"/>
                          <a:pt x="5017779" y="0"/>
                        </a:cubicBezTo>
                        <a:cubicBezTo>
                          <a:pt x="5329785" y="-49098"/>
                          <a:pt x="5307358" y="19292"/>
                          <a:pt x="5595864" y="0"/>
                        </a:cubicBezTo>
                        <a:cubicBezTo>
                          <a:pt x="5884371" y="-19292"/>
                          <a:pt x="5944798" y="36332"/>
                          <a:pt x="6173950" y="0"/>
                        </a:cubicBezTo>
                        <a:cubicBezTo>
                          <a:pt x="6403102" y="-36332"/>
                          <a:pt x="6691099" y="5277"/>
                          <a:pt x="6937022" y="0"/>
                        </a:cubicBezTo>
                        <a:cubicBezTo>
                          <a:pt x="6965561" y="109261"/>
                          <a:pt x="6920612" y="304046"/>
                          <a:pt x="6937022" y="440377"/>
                        </a:cubicBezTo>
                        <a:cubicBezTo>
                          <a:pt x="6953432" y="576708"/>
                          <a:pt x="6906590" y="668441"/>
                          <a:pt x="6937022" y="880754"/>
                        </a:cubicBezTo>
                        <a:cubicBezTo>
                          <a:pt x="6967454" y="1093067"/>
                          <a:pt x="6883750" y="1234629"/>
                          <a:pt x="6937022" y="1360152"/>
                        </a:cubicBezTo>
                        <a:cubicBezTo>
                          <a:pt x="6990294" y="1485675"/>
                          <a:pt x="6861221" y="1759638"/>
                          <a:pt x="6937022" y="1995633"/>
                        </a:cubicBezTo>
                        <a:cubicBezTo>
                          <a:pt x="7012823" y="2231628"/>
                          <a:pt x="6902879" y="2430244"/>
                          <a:pt x="6937022" y="2592093"/>
                        </a:cubicBezTo>
                        <a:cubicBezTo>
                          <a:pt x="6971165" y="2753942"/>
                          <a:pt x="6890472" y="2841284"/>
                          <a:pt x="6937022" y="3071490"/>
                        </a:cubicBezTo>
                        <a:cubicBezTo>
                          <a:pt x="6983572" y="3301696"/>
                          <a:pt x="6927545" y="3669399"/>
                          <a:pt x="6937022" y="3902075"/>
                        </a:cubicBezTo>
                        <a:cubicBezTo>
                          <a:pt x="6782005" y="3930075"/>
                          <a:pt x="6447372" y="3872041"/>
                          <a:pt x="6289567" y="3902075"/>
                        </a:cubicBezTo>
                        <a:cubicBezTo>
                          <a:pt x="6131762" y="3932109"/>
                          <a:pt x="5909190" y="3897474"/>
                          <a:pt x="5711481" y="3902075"/>
                        </a:cubicBezTo>
                        <a:cubicBezTo>
                          <a:pt x="5513772" y="3906676"/>
                          <a:pt x="5428457" y="3874441"/>
                          <a:pt x="5341507" y="3902075"/>
                        </a:cubicBezTo>
                        <a:cubicBezTo>
                          <a:pt x="5254557" y="3929709"/>
                          <a:pt x="5043505" y="3836424"/>
                          <a:pt x="4763422" y="3902075"/>
                        </a:cubicBezTo>
                        <a:cubicBezTo>
                          <a:pt x="4483340" y="3967726"/>
                          <a:pt x="4414608" y="3895136"/>
                          <a:pt x="4185337" y="3902075"/>
                        </a:cubicBezTo>
                        <a:cubicBezTo>
                          <a:pt x="3956067" y="3909014"/>
                          <a:pt x="3885620" y="3894277"/>
                          <a:pt x="3745992" y="3902075"/>
                        </a:cubicBezTo>
                        <a:cubicBezTo>
                          <a:pt x="3606365" y="3909873"/>
                          <a:pt x="3379792" y="3836338"/>
                          <a:pt x="3167907" y="3902075"/>
                        </a:cubicBezTo>
                        <a:cubicBezTo>
                          <a:pt x="2956023" y="3967812"/>
                          <a:pt x="2822089" y="3853120"/>
                          <a:pt x="2520451" y="3902075"/>
                        </a:cubicBezTo>
                        <a:cubicBezTo>
                          <a:pt x="2218813" y="3951030"/>
                          <a:pt x="2131197" y="3900513"/>
                          <a:pt x="1942366" y="3902075"/>
                        </a:cubicBezTo>
                        <a:cubicBezTo>
                          <a:pt x="1753535" y="3903637"/>
                          <a:pt x="1405317" y="3859573"/>
                          <a:pt x="1225541" y="3902075"/>
                        </a:cubicBezTo>
                        <a:cubicBezTo>
                          <a:pt x="1045765" y="3944577"/>
                          <a:pt x="845623" y="3897514"/>
                          <a:pt x="647455" y="3902075"/>
                        </a:cubicBezTo>
                        <a:cubicBezTo>
                          <a:pt x="449287" y="3906636"/>
                          <a:pt x="252194" y="3836281"/>
                          <a:pt x="0" y="3902075"/>
                        </a:cubicBezTo>
                        <a:cubicBezTo>
                          <a:pt x="-48388" y="3699888"/>
                          <a:pt x="46802" y="3520033"/>
                          <a:pt x="0" y="3422677"/>
                        </a:cubicBezTo>
                        <a:cubicBezTo>
                          <a:pt x="-46802" y="3325321"/>
                          <a:pt x="48007" y="3109912"/>
                          <a:pt x="0" y="2904259"/>
                        </a:cubicBezTo>
                        <a:cubicBezTo>
                          <a:pt x="-48007" y="2698606"/>
                          <a:pt x="42036" y="2655940"/>
                          <a:pt x="0" y="2463882"/>
                        </a:cubicBezTo>
                        <a:cubicBezTo>
                          <a:pt x="-42036" y="2271824"/>
                          <a:pt x="14168" y="2009843"/>
                          <a:pt x="0" y="1828401"/>
                        </a:cubicBezTo>
                        <a:cubicBezTo>
                          <a:pt x="-14168" y="1646959"/>
                          <a:pt x="16144" y="1480463"/>
                          <a:pt x="0" y="1388024"/>
                        </a:cubicBezTo>
                        <a:cubicBezTo>
                          <a:pt x="-16144" y="1295585"/>
                          <a:pt x="38660" y="1027612"/>
                          <a:pt x="0" y="830585"/>
                        </a:cubicBezTo>
                        <a:cubicBezTo>
                          <a:pt x="-38660" y="633558"/>
                          <a:pt x="95358" y="236231"/>
                          <a:pt x="0" y="0"/>
                        </a:cubicBezTo>
                        <a:close/>
                      </a:path>
                      <a:path w="6937022" h="3902075" stroke="0" extrusionOk="0">
                        <a:moveTo>
                          <a:pt x="0" y="0"/>
                        </a:moveTo>
                        <a:cubicBezTo>
                          <a:pt x="90313" y="-39553"/>
                          <a:pt x="196407" y="21857"/>
                          <a:pt x="369975" y="0"/>
                        </a:cubicBezTo>
                        <a:cubicBezTo>
                          <a:pt x="543544" y="-21857"/>
                          <a:pt x="701715" y="63877"/>
                          <a:pt x="1017430" y="0"/>
                        </a:cubicBezTo>
                        <a:cubicBezTo>
                          <a:pt x="1333145" y="-63877"/>
                          <a:pt x="1386477" y="65572"/>
                          <a:pt x="1595515" y="0"/>
                        </a:cubicBezTo>
                        <a:cubicBezTo>
                          <a:pt x="1804554" y="-65572"/>
                          <a:pt x="1901741" y="4982"/>
                          <a:pt x="2034860" y="0"/>
                        </a:cubicBezTo>
                        <a:cubicBezTo>
                          <a:pt x="2167979" y="-4982"/>
                          <a:pt x="2297810" y="4478"/>
                          <a:pt x="2543575" y="0"/>
                        </a:cubicBezTo>
                        <a:cubicBezTo>
                          <a:pt x="2789340" y="-4478"/>
                          <a:pt x="2822490" y="5141"/>
                          <a:pt x="3052290" y="0"/>
                        </a:cubicBezTo>
                        <a:cubicBezTo>
                          <a:pt x="3282091" y="-5141"/>
                          <a:pt x="3295999" y="17162"/>
                          <a:pt x="3422264" y="0"/>
                        </a:cubicBezTo>
                        <a:cubicBezTo>
                          <a:pt x="3548529" y="-17162"/>
                          <a:pt x="3756095" y="39275"/>
                          <a:pt x="3861609" y="0"/>
                        </a:cubicBezTo>
                        <a:cubicBezTo>
                          <a:pt x="3967123" y="-39275"/>
                          <a:pt x="4188252" y="31881"/>
                          <a:pt x="4370324" y="0"/>
                        </a:cubicBezTo>
                        <a:cubicBezTo>
                          <a:pt x="4552396" y="-31881"/>
                          <a:pt x="4625202" y="7415"/>
                          <a:pt x="4879039" y="0"/>
                        </a:cubicBezTo>
                        <a:cubicBezTo>
                          <a:pt x="5132877" y="-7415"/>
                          <a:pt x="5118334" y="42762"/>
                          <a:pt x="5249013" y="0"/>
                        </a:cubicBezTo>
                        <a:cubicBezTo>
                          <a:pt x="5379692" y="-42762"/>
                          <a:pt x="5577788" y="41688"/>
                          <a:pt x="5688358" y="0"/>
                        </a:cubicBezTo>
                        <a:cubicBezTo>
                          <a:pt x="5798929" y="-41688"/>
                          <a:pt x="6150928" y="59246"/>
                          <a:pt x="6335813" y="0"/>
                        </a:cubicBezTo>
                        <a:cubicBezTo>
                          <a:pt x="6520699" y="-59246"/>
                          <a:pt x="6678900" y="32489"/>
                          <a:pt x="6937022" y="0"/>
                        </a:cubicBezTo>
                        <a:cubicBezTo>
                          <a:pt x="6989073" y="207525"/>
                          <a:pt x="6936464" y="323669"/>
                          <a:pt x="6937022" y="479398"/>
                        </a:cubicBezTo>
                        <a:cubicBezTo>
                          <a:pt x="6937580" y="635127"/>
                          <a:pt x="6931972" y="944213"/>
                          <a:pt x="6937022" y="1075858"/>
                        </a:cubicBezTo>
                        <a:cubicBezTo>
                          <a:pt x="6942072" y="1207503"/>
                          <a:pt x="6922008" y="1361015"/>
                          <a:pt x="6937022" y="1516235"/>
                        </a:cubicBezTo>
                        <a:cubicBezTo>
                          <a:pt x="6952036" y="1671455"/>
                          <a:pt x="6888852" y="1812999"/>
                          <a:pt x="6937022" y="2034653"/>
                        </a:cubicBezTo>
                        <a:cubicBezTo>
                          <a:pt x="6985192" y="2256307"/>
                          <a:pt x="6936603" y="2411237"/>
                          <a:pt x="6937022" y="2514051"/>
                        </a:cubicBezTo>
                        <a:cubicBezTo>
                          <a:pt x="6937441" y="2616865"/>
                          <a:pt x="6931196" y="3019722"/>
                          <a:pt x="6937022" y="3149532"/>
                        </a:cubicBezTo>
                        <a:cubicBezTo>
                          <a:pt x="6942848" y="3279342"/>
                          <a:pt x="6903698" y="3693487"/>
                          <a:pt x="6937022" y="3902075"/>
                        </a:cubicBezTo>
                        <a:cubicBezTo>
                          <a:pt x="6756819" y="3971538"/>
                          <a:pt x="6423857" y="3890971"/>
                          <a:pt x="6220196" y="3902075"/>
                        </a:cubicBezTo>
                        <a:cubicBezTo>
                          <a:pt x="6016535" y="3913179"/>
                          <a:pt x="5833934" y="3847807"/>
                          <a:pt x="5711481" y="3902075"/>
                        </a:cubicBezTo>
                        <a:cubicBezTo>
                          <a:pt x="5589029" y="3956343"/>
                          <a:pt x="5345283" y="3828623"/>
                          <a:pt x="4994656" y="3902075"/>
                        </a:cubicBezTo>
                        <a:cubicBezTo>
                          <a:pt x="4644029" y="3975527"/>
                          <a:pt x="4622113" y="3871811"/>
                          <a:pt x="4485941" y="3902075"/>
                        </a:cubicBezTo>
                        <a:cubicBezTo>
                          <a:pt x="4349769" y="3932339"/>
                          <a:pt x="4211915" y="3846846"/>
                          <a:pt x="3977226" y="3902075"/>
                        </a:cubicBezTo>
                        <a:cubicBezTo>
                          <a:pt x="3742538" y="3957304"/>
                          <a:pt x="3685575" y="3879815"/>
                          <a:pt x="3607251" y="3902075"/>
                        </a:cubicBezTo>
                        <a:cubicBezTo>
                          <a:pt x="3528928" y="3924335"/>
                          <a:pt x="3210165" y="3879721"/>
                          <a:pt x="2890426" y="3902075"/>
                        </a:cubicBezTo>
                        <a:cubicBezTo>
                          <a:pt x="2570688" y="3924429"/>
                          <a:pt x="2439076" y="3869384"/>
                          <a:pt x="2312341" y="3902075"/>
                        </a:cubicBezTo>
                        <a:cubicBezTo>
                          <a:pt x="2185607" y="3934766"/>
                          <a:pt x="1906559" y="3860759"/>
                          <a:pt x="1734255" y="3902075"/>
                        </a:cubicBezTo>
                        <a:cubicBezTo>
                          <a:pt x="1561951" y="3943391"/>
                          <a:pt x="1283127" y="3888918"/>
                          <a:pt x="1086800" y="3902075"/>
                        </a:cubicBezTo>
                        <a:cubicBezTo>
                          <a:pt x="890474" y="3915232"/>
                          <a:pt x="773273" y="3844989"/>
                          <a:pt x="508715" y="3902075"/>
                        </a:cubicBezTo>
                        <a:cubicBezTo>
                          <a:pt x="244157" y="3959161"/>
                          <a:pt x="205361" y="3883617"/>
                          <a:pt x="0" y="3902075"/>
                        </a:cubicBezTo>
                        <a:cubicBezTo>
                          <a:pt x="-31300" y="3726227"/>
                          <a:pt x="32124" y="3667705"/>
                          <a:pt x="0" y="3461698"/>
                        </a:cubicBezTo>
                        <a:cubicBezTo>
                          <a:pt x="-32124" y="3255691"/>
                          <a:pt x="43371" y="3167009"/>
                          <a:pt x="0" y="2982300"/>
                        </a:cubicBezTo>
                        <a:cubicBezTo>
                          <a:pt x="-43371" y="2797591"/>
                          <a:pt x="31177" y="2663585"/>
                          <a:pt x="0" y="2502902"/>
                        </a:cubicBezTo>
                        <a:cubicBezTo>
                          <a:pt x="-31177" y="2342219"/>
                          <a:pt x="41201" y="2231033"/>
                          <a:pt x="0" y="2023505"/>
                        </a:cubicBezTo>
                        <a:cubicBezTo>
                          <a:pt x="-41201" y="1815977"/>
                          <a:pt x="54754" y="1688311"/>
                          <a:pt x="0" y="1388024"/>
                        </a:cubicBezTo>
                        <a:cubicBezTo>
                          <a:pt x="-54754" y="1087737"/>
                          <a:pt x="50450" y="1126022"/>
                          <a:pt x="0" y="908626"/>
                        </a:cubicBezTo>
                        <a:cubicBezTo>
                          <a:pt x="-50450" y="691230"/>
                          <a:pt x="93607" y="37908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ED79758-BB0D-495C-8BA6-2FA67642DE17}"/>
              </a:ext>
            </a:extLst>
          </p:cNvPr>
          <p:cNvSpPr txBox="1"/>
          <p:nvPr/>
        </p:nvSpPr>
        <p:spPr>
          <a:xfrm>
            <a:off x="6308558" y="1565233"/>
            <a:ext cx="77739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34216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11D7304-C4E5-4E5B-BDD0-67991D167AE3}"/>
              </a:ext>
            </a:extLst>
          </p:cNvPr>
          <p:cNvSpPr txBox="1"/>
          <p:nvPr/>
        </p:nvSpPr>
        <p:spPr>
          <a:xfrm>
            <a:off x="1415504" y="941061"/>
            <a:ext cx="391511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2- Récupérer et ouvrir la gamme (le Zip)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512263-B8B4-46A4-97BC-5D4AD37EF93E}"/>
              </a:ext>
            </a:extLst>
          </p:cNvPr>
          <p:cNvSpPr txBox="1"/>
          <p:nvPr/>
        </p:nvSpPr>
        <p:spPr>
          <a:xfrm>
            <a:off x="712120" y="571729"/>
            <a:ext cx="338547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B0F0"/>
                </a:solidFill>
              </a:rPr>
              <a:t>Importer la gamme dans </a:t>
            </a:r>
            <a:r>
              <a:rPr lang="fr-FR" b="1" u="sng" dirty="0" err="1">
                <a:solidFill>
                  <a:srgbClr val="00B0F0"/>
                </a:solidFill>
              </a:rPr>
              <a:t>NCSimul</a:t>
            </a:r>
            <a:endParaRPr lang="fr-FR" b="1" u="sng" dirty="0">
              <a:solidFill>
                <a:srgbClr val="00B0F0"/>
              </a:solidFill>
            </a:endParaRPr>
          </a:p>
        </p:txBody>
      </p:sp>
      <p:pic>
        <p:nvPicPr>
          <p:cNvPr id="6" name="2026-02-25 11-45-54">
            <a:hlinkClick r:id="" action="ppaction://media"/>
            <a:extLst>
              <a:ext uri="{FF2B5EF4-FFF2-40B4-BE49-F238E27FC236}">
                <a16:creationId xmlns:a16="http://schemas.microsoft.com/office/drawing/2014/main" id="{AEB47F1F-6449-43FE-AE1D-AFA7F3AA58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6118" y="1844934"/>
            <a:ext cx="7895710" cy="4441337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0423821-73AD-4431-8B17-CCFBB5E9F7DA}"/>
              </a:ext>
            </a:extLst>
          </p:cNvPr>
          <p:cNvSpPr txBox="1"/>
          <p:nvPr/>
        </p:nvSpPr>
        <p:spPr>
          <a:xfrm>
            <a:off x="6033999" y="1310393"/>
            <a:ext cx="77739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76097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D735A61-1F4E-4872-8BF0-C5577B7D0E08}"/>
              </a:ext>
            </a:extLst>
          </p:cNvPr>
          <p:cNvSpPr txBox="1"/>
          <p:nvPr/>
        </p:nvSpPr>
        <p:spPr>
          <a:xfrm>
            <a:off x="712120" y="407606"/>
            <a:ext cx="215039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B0F0"/>
                </a:solidFill>
              </a:rPr>
              <a:t>Tester le programme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B6B803-DC6A-45B1-917F-3E6238B7E3A6}"/>
              </a:ext>
            </a:extLst>
          </p:cNvPr>
          <p:cNvSpPr txBox="1"/>
          <p:nvPr/>
        </p:nvSpPr>
        <p:spPr>
          <a:xfrm>
            <a:off x="3185867" y="422995"/>
            <a:ext cx="15969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chemeClr val="bg1">
                    <a:lumMod val="50000"/>
                  </a:schemeClr>
                </a:solidFill>
              </a:rPr>
              <a:t>(Fichier pour CN)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92A32F-E5E6-43D5-AC8F-05FAF3E97CFC}"/>
              </a:ext>
            </a:extLst>
          </p:cNvPr>
          <p:cNvSpPr txBox="1"/>
          <p:nvPr/>
        </p:nvSpPr>
        <p:spPr>
          <a:xfrm>
            <a:off x="1286550" y="914547"/>
            <a:ext cx="71182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1- Insérer le programme dans la gamme (et supprimer celui déjà en place)</a:t>
            </a:r>
          </a:p>
        </p:txBody>
      </p:sp>
      <p:pic>
        <p:nvPicPr>
          <p:cNvPr id="7" name="2026-02-25 12-01-18">
            <a:hlinkClick r:id="" action="ppaction://media"/>
            <a:extLst>
              <a:ext uri="{FF2B5EF4-FFF2-40B4-BE49-F238E27FC236}">
                <a16:creationId xmlns:a16="http://schemas.microsoft.com/office/drawing/2014/main" id="{0B5DD5FE-F8AD-4C4B-99A0-ADB3BACAC5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61846" y="1583333"/>
            <a:ext cx="8415460" cy="4733696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130C6B1-51B3-4BF7-89F1-C7673AB2F321}"/>
              </a:ext>
            </a:extLst>
          </p:cNvPr>
          <p:cNvSpPr txBox="1"/>
          <p:nvPr/>
        </p:nvSpPr>
        <p:spPr>
          <a:xfrm>
            <a:off x="8941322" y="1105277"/>
            <a:ext cx="77739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367122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3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69B8C3DE-9BC4-455F-BF65-E6273893FA97}"/>
              </a:ext>
            </a:extLst>
          </p:cNvPr>
          <p:cNvSpPr txBox="1"/>
          <p:nvPr/>
        </p:nvSpPr>
        <p:spPr>
          <a:xfrm>
            <a:off x="1274827" y="838881"/>
            <a:ext cx="390594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2- Tester le programme (par simulation)</a:t>
            </a:r>
          </a:p>
        </p:txBody>
      </p:sp>
      <p:pic>
        <p:nvPicPr>
          <p:cNvPr id="5" name="2026-02-25 11-54-58">
            <a:hlinkClick r:id="" action="ppaction://media"/>
            <a:extLst>
              <a:ext uri="{FF2B5EF4-FFF2-40B4-BE49-F238E27FC236}">
                <a16:creationId xmlns:a16="http://schemas.microsoft.com/office/drawing/2014/main" id="{18CC0EBB-2BAB-4015-867C-BE444D7281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4827" y="1909210"/>
            <a:ext cx="7895710" cy="4441337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DE05746-16DB-4E99-BD82-6675BC83D31F}"/>
              </a:ext>
            </a:extLst>
          </p:cNvPr>
          <p:cNvSpPr txBox="1"/>
          <p:nvPr/>
        </p:nvSpPr>
        <p:spPr>
          <a:xfrm>
            <a:off x="4792072" y="1374045"/>
            <a:ext cx="777392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VIDEO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1DE2A2-65CF-49A9-9AB1-EFBD0205EE22}"/>
              </a:ext>
            </a:extLst>
          </p:cNvPr>
          <p:cNvSpPr txBox="1"/>
          <p:nvPr/>
        </p:nvSpPr>
        <p:spPr>
          <a:xfrm>
            <a:off x="9366737" y="3766464"/>
            <a:ext cx="22977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Visualisation les erreurs et corrigez votre FAO si besoin !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07F9DF-8C61-4605-A0FF-923C38F45FA5}"/>
              </a:ext>
            </a:extLst>
          </p:cNvPr>
          <p:cNvSpPr txBox="1"/>
          <p:nvPr/>
        </p:nvSpPr>
        <p:spPr>
          <a:xfrm>
            <a:off x="712120" y="407606"/>
            <a:ext cx="215039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fr-FR" b="1" u="sng" dirty="0">
                <a:solidFill>
                  <a:srgbClr val="00B0F0"/>
                </a:solidFill>
              </a:rPr>
              <a:t>Tester le programme</a:t>
            </a:r>
          </a:p>
        </p:txBody>
      </p:sp>
    </p:spTree>
    <p:extLst>
      <p:ext uri="{BB962C8B-B14F-4D97-AF65-F5344CB8AC3E}">
        <p14:creationId xmlns:p14="http://schemas.microsoft.com/office/powerpoint/2010/main" val="214571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156</Words>
  <Application>Microsoft Office PowerPoint</Application>
  <PresentationFormat>Grand écran</PresentationFormat>
  <Paragraphs>29</Paragraphs>
  <Slides>6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KREMER Arnaud</cp:lastModifiedBy>
  <cp:revision>7</cp:revision>
  <dcterms:created xsi:type="dcterms:W3CDTF">2026-02-25T09:32:22Z</dcterms:created>
  <dcterms:modified xsi:type="dcterms:W3CDTF">2026-02-25T11:02:30Z</dcterms:modified>
</cp:coreProperties>
</file>