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323" r:id="rId3"/>
    <p:sldId id="322" r:id="rId4"/>
    <p:sldId id="324" r:id="rId5"/>
    <p:sldId id="325" r:id="rId6"/>
    <p:sldId id="326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276C"/>
    <a:srgbClr val="E36B09"/>
    <a:srgbClr val="00FF0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29" autoAdjust="0"/>
    <p:restoredTop sz="94660"/>
  </p:normalViewPr>
  <p:slideViewPr>
    <p:cSldViewPr snapToGrid="0">
      <p:cViewPr>
        <p:scale>
          <a:sx n="66" d="100"/>
          <a:sy n="66" d="100"/>
        </p:scale>
        <p:origin x="1061" y="432"/>
      </p:cViewPr>
      <p:guideLst>
        <p:guide orient="horz" pos="26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403F-C0D3-4257-A38A-130D42C98E52}" type="datetimeFigureOut">
              <a:rPr lang="fr-FR" smtClean="0"/>
              <a:t>15/09/2023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ABA4A-1700-41D3-A3BE-5036818EB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795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26D38-034E-4AAC-890A-471F570431B0}" type="datetimeFigureOut">
              <a:rPr lang="fr-FR" smtClean="0"/>
              <a:t>15/09/2023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7C98-E827-4A75-AE0F-CACC0F731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784D7D-0E99-44FE-9FA7-B7FC5D4C0E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3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019D5B4-FB76-4A1D-94EF-47D049663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5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5DC827-757F-4D6E-91BB-0408EB0C8A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1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 flipV="1">
            <a:off x="127322" y="6501245"/>
            <a:ext cx="8924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17362" y="6500634"/>
            <a:ext cx="914400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8970963">
              <a:tabLst>
                <a:tab pos="173038" algn="l"/>
                <a:tab pos="4479925" algn="ctr"/>
                <a:tab pos="8785225" algn="r"/>
              </a:tabLs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CAO 2A	Déroulement DECK	</a:t>
            </a:r>
            <a:fld id="{2ACD203D-A894-4A2F-8C98-6B1E1B1E838D}" type="slidenum">
              <a:rPr lang="fr-FR" sz="120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8" descr="Image_3Dexp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71" y="282020"/>
            <a:ext cx="3007981" cy="900000"/>
          </a:xfrm>
          <a:prstGeom prst="rect">
            <a:avLst/>
          </a:prstGeom>
        </p:spPr>
      </p:pic>
      <p:pic>
        <p:nvPicPr>
          <p:cNvPr id="9" name="image1.jpeg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311" y="1059418"/>
            <a:ext cx="456153" cy="1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E04926-E516-4119-A4AE-02EC43B153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r="23077" b="15043"/>
          <a:stretch/>
        </p:blipFill>
        <p:spPr>
          <a:xfrm>
            <a:off x="7783517" y="284679"/>
            <a:ext cx="777240" cy="77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6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5373071"/>
            <a:ext cx="9144000" cy="34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40146" tIns="19044" rIns="1733004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Organisation de la CAO surfacique</a:t>
            </a:r>
            <a:endParaRPr lang="fr-FR" altLang="fr-FR" sz="135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1198573"/>
            <a:ext cx="9144000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CAO (2A) - Concevoir</a:t>
            </a:r>
            <a:endParaRPr lang="fr-FR" altLang="fr-FR" sz="9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3D261198-DD95-4A47-AA6D-5B173C880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91749"/>
            <a:ext cx="9144000" cy="34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40146" tIns="19044" rIns="1733004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Utilisation du surfacique</a:t>
            </a:r>
            <a:endParaRPr lang="fr-FR" altLang="fr-FR" sz="135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014A62-A706-4249-B1A2-3D657EE0A5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711327">
            <a:off x="1320337" y="1469541"/>
            <a:ext cx="6282465" cy="391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7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7B9A0C-1507-40AA-BE2D-682B7BD2B65D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Partie centrale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9AB5CC-0710-493E-B08A-0166931F6AA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1343" y="921205"/>
            <a:ext cx="7170325" cy="28326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3BA222-C258-4DE1-AF18-6CC1019352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903" y="3429000"/>
            <a:ext cx="7078313" cy="288521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FF3421D-88D6-45F3-8214-B1F2D13E1867}"/>
              </a:ext>
            </a:extLst>
          </p:cNvPr>
          <p:cNvSpPr txBox="1"/>
          <p:nvPr/>
        </p:nvSpPr>
        <p:spPr>
          <a:xfrm>
            <a:off x="3667778" y="3314253"/>
            <a:ext cx="134568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80276C"/>
                </a:solidFill>
              </a:rPr>
              <a:t>Remplissage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F690ECA-E657-48F9-B27E-FFC46896886B}"/>
              </a:ext>
            </a:extLst>
          </p:cNvPr>
          <p:cNvCxnSpPr>
            <a:cxnSpLocks/>
          </p:cNvCxnSpPr>
          <p:nvPr/>
        </p:nvCxnSpPr>
        <p:spPr>
          <a:xfrm flipH="1">
            <a:off x="4470400" y="2851436"/>
            <a:ext cx="1086135" cy="1710404"/>
          </a:xfrm>
          <a:prstGeom prst="straightConnector1">
            <a:avLst/>
          </a:prstGeom>
          <a:ln w="22225">
            <a:solidFill>
              <a:srgbClr val="80276C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85C5E96B-EADD-4E43-9BFC-280B6C1BB1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rcRect l="18389" t="15005"/>
          <a:stretch/>
        </p:blipFill>
        <p:spPr>
          <a:xfrm>
            <a:off x="3918674" y="2560320"/>
            <a:ext cx="856633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3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Détail remplissage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4123CC-ECA5-449F-BB08-C5F4379CE1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4284" y="967739"/>
            <a:ext cx="1049655" cy="10220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88A8194-3402-4442-96E1-1773CD1059EF}"/>
              </a:ext>
            </a:extLst>
          </p:cNvPr>
          <p:cNvSpPr txBox="1"/>
          <p:nvPr/>
        </p:nvSpPr>
        <p:spPr>
          <a:xfrm>
            <a:off x="1012809" y="2103120"/>
            <a:ext cx="444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 contour fermé (plusieurs courbes possibles)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047FFB7-D242-4C19-9EA3-84FD23605E5C}"/>
              </a:ext>
            </a:extLst>
          </p:cNvPr>
          <p:cNvSpPr txBox="1"/>
          <p:nvPr/>
        </p:nvSpPr>
        <p:spPr>
          <a:xfrm>
            <a:off x="193472" y="1733788"/>
            <a:ext cx="176702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i="1" u="sng" dirty="0">
                <a:solidFill>
                  <a:srgbClr val="80276C"/>
                </a:solidFill>
              </a:rPr>
              <a:t>Obligatoirement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23C7F3-C180-46F4-8B2A-70BAB6F64082}"/>
              </a:ext>
            </a:extLst>
          </p:cNvPr>
          <p:cNvSpPr txBox="1"/>
          <p:nvPr/>
        </p:nvSpPr>
        <p:spPr>
          <a:xfrm>
            <a:off x="1012809" y="3846314"/>
            <a:ext cx="2139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Eléments de passage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7D0613-44CA-4448-82D3-D63BC6C78DFD}"/>
              </a:ext>
            </a:extLst>
          </p:cNvPr>
          <p:cNvSpPr txBox="1"/>
          <p:nvPr/>
        </p:nvSpPr>
        <p:spPr>
          <a:xfrm>
            <a:off x="193472" y="3476982"/>
            <a:ext cx="109126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i="1" u="sng" dirty="0">
                <a:solidFill>
                  <a:srgbClr val="80276C"/>
                </a:solidFill>
              </a:rPr>
              <a:t>Facultatif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4700C9-E776-4482-B7FD-80C41404909D}"/>
              </a:ext>
            </a:extLst>
          </p:cNvPr>
          <p:cNvSpPr txBox="1"/>
          <p:nvPr/>
        </p:nvSpPr>
        <p:spPr>
          <a:xfrm>
            <a:off x="5153915" y="3846314"/>
            <a:ext cx="342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Support (tangence …) + pt passage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9F0EAF-623D-4E92-9B80-E99DA2636C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 l="4829" r="9923"/>
          <a:stretch/>
        </p:blipFill>
        <p:spPr>
          <a:xfrm>
            <a:off x="1082040" y="2575085"/>
            <a:ext cx="2438400" cy="97059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8517C4-4400-4679-884E-B249DECC42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 l="6596" t="6416" r="13915"/>
          <a:stretch/>
        </p:blipFill>
        <p:spPr>
          <a:xfrm>
            <a:off x="4572000" y="2539874"/>
            <a:ext cx="2384211" cy="943623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C017580-439F-450E-899A-C172C0551652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>
          <a:xfrm flipV="1">
            <a:off x="3520440" y="3011686"/>
            <a:ext cx="1051560" cy="48698"/>
          </a:xfrm>
          <a:prstGeom prst="straightConnector1">
            <a:avLst/>
          </a:prstGeom>
          <a:ln w="22225">
            <a:solidFill>
              <a:srgbClr val="80276C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93B91CAB-95F7-42C4-8207-7BBAFC2CF9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8636" y="4215637"/>
            <a:ext cx="2357438" cy="108127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5EEB282-1656-4FF1-BF91-21CB577D69C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338" y="5220167"/>
            <a:ext cx="2458022" cy="123215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E702570-F259-4D45-BFFB-BDF2B01B7ED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2716" y="5296915"/>
            <a:ext cx="2586990" cy="12234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6570E9-7E04-4E18-82AD-CBC49EB1E37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8882" y="4036757"/>
            <a:ext cx="3023711" cy="1260158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28D3F1B0-1AF5-43D9-B17A-B3C4DB1D311B}"/>
              </a:ext>
            </a:extLst>
          </p:cNvPr>
          <p:cNvGrpSpPr/>
          <p:nvPr/>
        </p:nvGrpSpPr>
        <p:grpSpPr>
          <a:xfrm>
            <a:off x="1694389" y="5156536"/>
            <a:ext cx="65536" cy="65536"/>
            <a:chOff x="1707842" y="5224328"/>
            <a:chExt cx="65536" cy="65536"/>
          </a:xfrm>
        </p:grpSpPr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35625709-9A4A-419F-8D6F-79641EB0AF1B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A3E86B85-94CD-452A-811B-53BF1D7EAF9A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B2442F2-6EF8-4DE9-832E-4E1D7B9886D4}"/>
              </a:ext>
            </a:extLst>
          </p:cNvPr>
          <p:cNvGrpSpPr/>
          <p:nvPr/>
        </p:nvGrpSpPr>
        <p:grpSpPr>
          <a:xfrm>
            <a:off x="1681819" y="6268668"/>
            <a:ext cx="65536" cy="65536"/>
            <a:chOff x="1707842" y="5224328"/>
            <a:chExt cx="65536" cy="65536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F894FB3F-1DCF-410D-BCB3-733837318EB4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42D45944-38D9-49D6-A82B-497C1FB7EB17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793B266-43A6-4224-A04F-F38BA7101136}"/>
              </a:ext>
            </a:extLst>
          </p:cNvPr>
          <p:cNvGrpSpPr/>
          <p:nvPr/>
        </p:nvGrpSpPr>
        <p:grpSpPr>
          <a:xfrm>
            <a:off x="7098679" y="5220167"/>
            <a:ext cx="65536" cy="65536"/>
            <a:chOff x="1707842" y="5224328"/>
            <a:chExt cx="65536" cy="65536"/>
          </a:xfrm>
        </p:grpSpPr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18CAC2EF-806C-495B-BBF4-77C70AB8199F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56F05DCE-328D-4A1B-ACD5-51DFC72AF9C3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A369C37-0347-40A0-BCEE-B430F50CDFF8}"/>
              </a:ext>
            </a:extLst>
          </p:cNvPr>
          <p:cNvGrpSpPr/>
          <p:nvPr/>
        </p:nvGrpSpPr>
        <p:grpSpPr>
          <a:xfrm>
            <a:off x="7180594" y="6397631"/>
            <a:ext cx="65536" cy="65536"/>
            <a:chOff x="1707842" y="5224328"/>
            <a:chExt cx="65536" cy="65536"/>
          </a:xfrm>
        </p:grpSpPr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A11F62B9-AD84-46B5-BF67-73A4332BABB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9A3CAC0E-55FF-4226-B3DB-9B52BECC2215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707842" y="5224328"/>
              <a:ext cx="65536" cy="65536"/>
            </a:xfrm>
            <a:prstGeom prst="line">
              <a:avLst/>
            </a:prstGeom>
            <a:ln w="19050">
              <a:solidFill>
                <a:srgbClr val="E36B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942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752BD58-CAD6-4233-BC9E-4D1F028E02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62642" y="907165"/>
            <a:ext cx="7483793" cy="349758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1DC1C7-BA62-44C2-B306-A8851B211F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565" y="2712031"/>
            <a:ext cx="7509510" cy="36604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993932-6D0F-4639-910C-55C4C4B0543D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Partie latérale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A1A35D-1F4F-4A3C-A79A-645BC1B08CE2}"/>
              </a:ext>
            </a:extLst>
          </p:cNvPr>
          <p:cNvSpPr txBox="1"/>
          <p:nvPr/>
        </p:nvSpPr>
        <p:spPr>
          <a:xfrm rot="1202078">
            <a:off x="2993812" y="3408981"/>
            <a:ext cx="315637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80276C"/>
                </a:solidFill>
              </a:rPr>
              <a:t>Balayage avec dépouille</a:t>
            </a:r>
            <a:br>
              <a:rPr lang="fr-FR" sz="2400" dirty="0">
                <a:solidFill>
                  <a:srgbClr val="80276C"/>
                </a:solidFill>
              </a:rPr>
            </a:br>
            <a:r>
              <a:rPr lang="fr-FR" sz="2400" dirty="0">
                <a:solidFill>
                  <a:srgbClr val="80276C"/>
                </a:solidFill>
              </a:rPr>
              <a:t>Coupé par une </a:t>
            </a:r>
            <a:r>
              <a:rPr lang="fr-FR" sz="2400" dirty="0" err="1">
                <a:solidFill>
                  <a:srgbClr val="80276C"/>
                </a:solidFill>
                <a:highlight>
                  <a:srgbClr val="FFFF00"/>
                </a:highlight>
              </a:rPr>
              <a:t>spline</a:t>
            </a:r>
            <a:endParaRPr lang="fr-FR" sz="2400" dirty="0">
              <a:solidFill>
                <a:srgbClr val="80276C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72391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22AED4-C936-4319-B787-66F3140AD089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Partie milieu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5C7CAA-3798-4B3D-920E-BD4E7F2A2B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5660" y="920602"/>
            <a:ext cx="7738340" cy="3677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1FDE96-5634-4B0C-A315-D179C6C9E63E}"/>
              </a:ext>
            </a:extLst>
          </p:cNvPr>
          <p:cNvSpPr txBox="1"/>
          <p:nvPr/>
        </p:nvSpPr>
        <p:spPr>
          <a:xfrm rot="1115368">
            <a:off x="3245491" y="2654682"/>
            <a:ext cx="4252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80276C"/>
                </a:solidFill>
              </a:rPr>
              <a:t>Quelle surface de jonction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B0C608-3BA5-40C5-B211-4BB5FEC67F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44199"/>
            <a:ext cx="8124825" cy="38766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4A1095-E898-4DF3-979A-336CB4742E7E}"/>
              </a:ext>
            </a:extLst>
          </p:cNvPr>
          <p:cNvSpPr txBox="1"/>
          <p:nvPr/>
        </p:nvSpPr>
        <p:spPr>
          <a:xfrm>
            <a:off x="152720" y="5260548"/>
            <a:ext cx="25058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80276C"/>
                </a:solidFill>
              </a:rPr>
              <a:t>Essai et analyse</a:t>
            </a:r>
          </a:p>
          <a:p>
            <a:pPr algn="ctr"/>
            <a:r>
              <a:rPr lang="fr-FR" sz="2800" b="1" dirty="0">
                <a:solidFill>
                  <a:srgbClr val="80276C"/>
                </a:solidFill>
              </a:rPr>
              <a:t>par isophotes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4882B4-1F2F-4192-9B00-4B34CD560B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rcRect l="18389" t="15005"/>
          <a:stretch/>
        </p:blipFill>
        <p:spPr>
          <a:xfrm>
            <a:off x="2867737" y="2916292"/>
            <a:ext cx="738478" cy="7488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6A67B1-EEFE-4028-B5AE-5657FA8013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rcRect t="-1" b="3859"/>
          <a:stretch/>
        </p:blipFill>
        <p:spPr>
          <a:xfrm>
            <a:off x="3958696" y="3315180"/>
            <a:ext cx="976313" cy="8470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D3E9BB-170C-4527-9061-F84029A9DED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rcRect t="16919"/>
          <a:stretch/>
        </p:blipFill>
        <p:spPr>
          <a:xfrm>
            <a:off x="5192054" y="3864087"/>
            <a:ext cx="857250" cy="7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49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385A6C4-4161-4FDC-84E1-459BC365D2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rcRect r="60253" b="49506"/>
          <a:stretch/>
        </p:blipFill>
        <p:spPr>
          <a:xfrm>
            <a:off x="961421" y="3182252"/>
            <a:ext cx="5440099" cy="31014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9B3614-03C3-4941-8CA5-E1E3B4FC428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6947" y="1722957"/>
            <a:ext cx="5543550" cy="30956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835173-305C-4B07-B45E-A0F808602B97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Partie Arrière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C0C233-E9AF-40CE-A86C-EC15E1787D79}"/>
              </a:ext>
            </a:extLst>
          </p:cNvPr>
          <p:cNvSpPr txBox="1"/>
          <p:nvPr/>
        </p:nvSpPr>
        <p:spPr>
          <a:xfrm>
            <a:off x="373385" y="1393088"/>
            <a:ext cx="770574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80276C"/>
                </a:solidFill>
              </a:rPr>
              <a:t>Construction de la partie Arrière.</a:t>
            </a:r>
            <a:br>
              <a:rPr lang="fr-FR" sz="2000" dirty="0">
                <a:solidFill>
                  <a:srgbClr val="80276C"/>
                </a:solidFill>
              </a:rPr>
            </a:br>
            <a:r>
              <a:rPr lang="fr-FR" sz="2000" dirty="0">
                <a:solidFill>
                  <a:srgbClr val="80276C"/>
                </a:solidFill>
              </a:rPr>
              <a:t>Attention à la continuité (tangence voir courbure) avec l’existant !!!!!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6EA1D2-7F88-452D-A483-F936E14BF0A1}"/>
              </a:ext>
            </a:extLst>
          </p:cNvPr>
          <p:cNvSpPr txBox="1"/>
          <p:nvPr/>
        </p:nvSpPr>
        <p:spPr>
          <a:xfrm rot="1202078">
            <a:off x="123886" y="4800527"/>
            <a:ext cx="264476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80276C"/>
                </a:solidFill>
              </a:rPr>
              <a:t>Découpe par une </a:t>
            </a:r>
            <a:r>
              <a:rPr lang="fr-FR" sz="2000" dirty="0" err="1">
                <a:solidFill>
                  <a:srgbClr val="80276C"/>
                </a:solidFill>
                <a:highlight>
                  <a:srgbClr val="FFFF00"/>
                </a:highlight>
              </a:rPr>
              <a:t>spline</a:t>
            </a:r>
            <a:endParaRPr lang="fr-FR" sz="2000" dirty="0">
              <a:solidFill>
                <a:srgbClr val="80276C"/>
              </a:solidFill>
              <a:highlight>
                <a:srgbClr val="FFFF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9E3153-C92F-446D-8B89-282D1AB53222}"/>
              </a:ext>
            </a:extLst>
          </p:cNvPr>
          <p:cNvSpPr/>
          <p:nvPr/>
        </p:nvSpPr>
        <p:spPr>
          <a:xfrm>
            <a:off x="155136" y="2331969"/>
            <a:ext cx="3812903" cy="83099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Continuité des surfaces</a:t>
            </a:r>
          </a:p>
          <a:p>
            <a:r>
              <a:rPr lang="fr-FR" sz="2400" dirty="0">
                <a:solidFill>
                  <a:srgbClr val="FF0000"/>
                </a:solidFill>
              </a:rPr>
              <a:t>	 … donc des courbes !</a:t>
            </a:r>
          </a:p>
        </p:txBody>
      </p:sp>
    </p:spTree>
    <p:extLst>
      <p:ext uri="{BB962C8B-B14F-4D97-AF65-F5344CB8AC3E}">
        <p14:creationId xmlns:p14="http://schemas.microsoft.com/office/powerpoint/2010/main" val="35876372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rgbClr val="FF0000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13188</TotalTime>
  <Words>96</Words>
  <Application>Microsoft Office PowerPoint</Application>
  <PresentationFormat>Affichage à l'écran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KREMER Arnaud</cp:lastModifiedBy>
  <cp:revision>299</cp:revision>
  <dcterms:created xsi:type="dcterms:W3CDTF">2019-07-18T20:46:18Z</dcterms:created>
  <dcterms:modified xsi:type="dcterms:W3CDTF">2023-09-15T09:59:48Z</dcterms:modified>
</cp:coreProperties>
</file>