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Override1.xml" ContentType="application/vnd.openxmlformats-officedocument.themeOverr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68" r:id="rId3"/>
    <p:sldMasterId id="2147483673" r:id="rId4"/>
  </p:sldMasterIdLst>
  <p:notesMasterIdLst>
    <p:notesMasterId r:id="rId28"/>
  </p:notesMasterIdLst>
  <p:handoutMasterIdLst>
    <p:handoutMasterId r:id="rId29"/>
  </p:handoutMasterIdLst>
  <p:sldIdLst>
    <p:sldId id="481" r:id="rId5"/>
    <p:sldId id="489" r:id="rId6"/>
    <p:sldId id="491" r:id="rId7"/>
    <p:sldId id="538" r:id="rId8"/>
    <p:sldId id="573" r:id="rId9"/>
    <p:sldId id="549" r:id="rId10"/>
    <p:sldId id="550" r:id="rId11"/>
    <p:sldId id="552" r:id="rId12"/>
    <p:sldId id="554" r:id="rId13"/>
    <p:sldId id="556" r:id="rId14"/>
    <p:sldId id="557" r:id="rId15"/>
    <p:sldId id="558" r:id="rId16"/>
    <p:sldId id="560" r:id="rId17"/>
    <p:sldId id="562" r:id="rId18"/>
    <p:sldId id="563" r:id="rId19"/>
    <p:sldId id="564" r:id="rId20"/>
    <p:sldId id="566" r:id="rId21"/>
    <p:sldId id="570" r:id="rId22"/>
    <p:sldId id="574" r:id="rId23"/>
    <p:sldId id="576" r:id="rId24"/>
    <p:sldId id="575" r:id="rId25"/>
    <p:sldId id="571" r:id="rId26"/>
    <p:sldId id="572" r:id="rId27"/>
  </p:sldIdLst>
  <p:sldSz cx="9144000" cy="6858000" type="screen4x3"/>
  <p:notesSz cx="6797675" cy="9926638"/>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8E2562"/>
    <a:srgbClr val="F29400"/>
    <a:srgbClr val="FFA91D"/>
    <a:srgbClr val="5858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612" autoAdjust="0"/>
    <p:restoredTop sz="96237" autoAdjust="0"/>
  </p:normalViewPr>
  <p:slideViewPr>
    <p:cSldViewPr>
      <p:cViewPr>
        <p:scale>
          <a:sx n="90" d="100"/>
          <a:sy n="90" d="100"/>
        </p:scale>
        <p:origin x="-129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0" d="100"/>
        <a:sy n="70" d="100"/>
      </p:scale>
      <p:origin x="0" y="4452"/>
    </p:cViewPr>
  </p:sorterViewPr>
  <p:notesViewPr>
    <p:cSldViewPr>
      <p:cViewPr varScale="1">
        <p:scale>
          <a:sx n="68" d="100"/>
          <a:sy n="68" d="100"/>
        </p:scale>
        <p:origin x="-2838" y="-114"/>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5862" cy="495793"/>
          </a:xfrm>
          <a:prstGeom prst="rect">
            <a:avLst/>
          </a:prstGeom>
        </p:spPr>
        <p:txBody>
          <a:bodyPr vert="horz" lIns="88216" tIns="44108" rIns="88216" bIns="44108" rtlCol="0"/>
          <a:lstStyle>
            <a:lvl1pPr algn="l">
              <a:defRPr sz="1200"/>
            </a:lvl1pPr>
          </a:lstStyle>
          <a:p>
            <a:endParaRPr lang="fr-FR" dirty="0"/>
          </a:p>
        </p:txBody>
      </p:sp>
      <p:sp>
        <p:nvSpPr>
          <p:cNvPr id="3" name="Espace réservé de la date 2"/>
          <p:cNvSpPr>
            <a:spLocks noGrp="1"/>
          </p:cNvSpPr>
          <p:nvPr>
            <p:ph type="dt" sz="quarter" idx="1"/>
          </p:nvPr>
        </p:nvSpPr>
        <p:spPr>
          <a:xfrm>
            <a:off x="3850295" y="0"/>
            <a:ext cx="2945862" cy="495793"/>
          </a:xfrm>
          <a:prstGeom prst="rect">
            <a:avLst/>
          </a:prstGeom>
        </p:spPr>
        <p:txBody>
          <a:bodyPr vert="horz" lIns="88216" tIns="44108" rIns="88216" bIns="44108" rtlCol="0"/>
          <a:lstStyle>
            <a:lvl1pPr algn="r">
              <a:defRPr sz="1200"/>
            </a:lvl1pPr>
          </a:lstStyle>
          <a:p>
            <a:fld id="{25A3F16D-1712-4793-9C87-4C48A7B4F9BE}" type="datetimeFigureOut">
              <a:rPr lang="fr-FR" smtClean="0"/>
              <a:pPr/>
              <a:t>02/12/2015</a:t>
            </a:fld>
            <a:endParaRPr lang="fr-FR" dirty="0"/>
          </a:p>
        </p:txBody>
      </p:sp>
      <p:sp>
        <p:nvSpPr>
          <p:cNvPr id="4" name="Espace réservé du pied de page 3"/>
          <p:cNvSpPr>
            <a:spLocks noGrp="1"/>
          </p:cNvSpPr>
          <p:nvPr>
            <p:ph type="ftr" sz="quarter" idx="2"/>
          </p:nvPr>
        </p:nvSpPr>
        <p:spPr>
          <a:xfrm>
            <a:off x="1" y="9429305"/>
            <a:ext cx="2945862" cy="495793"/>
          </a:xfrm>
          <a:prstGeom prst="rect">
            <a:avLst/>
          </a:prstGeom>
        </p:spPr>
        <p:txBody>
          <a:bodyPr vert="horz" lIns="88216" tIns="44108" rIns="88216" bIns="44108"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50295" y="9429305"/>
            <a:ext cx="2945862" cy="495793"/>
          </a:xfrm>
          <a:prstGeom prst="rect">
            <a:avLst/>
          </a:prstGeom>
        </p:spPr>
        <p:txBody>
          <a:bodyPr vert="horz" lIns="88216" tIns="44108" rIns="88216" bIns="44108" rtlCol="0" anchor="b"/>
          <a:lstStyle>
            <a:lvl1pPr algn="r">
              <a:defRPr sz="1200"/>
            </a:lvl1pPr>
          </a:lstStyle>
          <a:p>
            <a:fld id="{858D1944-F080-4D8D-80CA-C95512DAD157}" type="slidenum">
              <a:rPr lang="fr-FR" smtClean="0"/>
              <a:pPr/>
              <a:t>‹N°›</a:t>
            </a:fld>
            <a:endParaRPr lang="fr-FR" dirty="0"/>
          </a:p>
        </p:txBody>
      </p:sp>
    </p:spTree>
    <p:extLst>
      <p:ext uri="{BB962C8B-B14F-4D97-AF65-F5344CB8AC3E}">
        <p14:creationId xmlns:p14="http://schemas.microsoft.com/office/powerpoint/2010/main" val="7635828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5862" cy="495793"/>
          </a:xfrm>
          <a:prstGeom prst="rect">
            <a:avLst/>
          </a:prstGeom>
        </p:spPr>
        <p:txBody>
          <a:bodyPr vert="horz" lIns="91417" tIns="45709" rIns="91417" bIns="45709" rtlCol="0"/>
          <a:lstStyle>
            <a:lvl1pPr algn="l" fontAlgn="auto">
              <a:spcBef>
                <a:spcPts val="0"/>
              </a:spcBef>
              <a:spcAft>
                <a:spcPts val="0"/>
              </a:spcAft>
              <a:defRPr sz="1200">
                <a:latin typeface="+mn-lt"/>
                <a:cs typeface="+mn-cs"/>
              </a:defRPr>
            </a:lvl1pPr>
          </a:lstStyle>
          <a:p>
            <a:pPr>
              <a:defRPr/>
            </a:pPr>
            <a:endParaRPr lang="fr-FR" dirty="0"/>
          </a:p>
        </p:txBody>
      </p:sp>
      <p:sp>
        <p:nvSpPr>
          <p:cNvPr id="3" name="Espace réservé de la date 2"/>
          <p:cNvSpPr>
            <a:spLocks noGrp="1"/>
          </p:cNvSpPr>
          <p:nvPr>
            <p:ph type="dt" idx="1"/>
          </p:nvPr>
        </p:nvSpPr>
        <p:spPr>
          <a:xfrm>
            <a:off x="3850295" y="0"/>
            <a:ext cx="2945862" cy="495793"/>
          </a:xfrm>
          <a:prstGeom prst="rect">
            <a:avLst/>
          </a:prstGeom>
        </p:spPr>
        <p:txBody>
          <a:bodyPr vert="horz" lIns="91417" tIns="45709" rIns="91417" bIns="45709" rtlCol="0"/>
          <a:lstStyle>
            <a:lvl1pPr algn="r" fontAlgn="auto">
              <a:spcBef>
                <a:spcPts val="0"/>
              </a:spcBef>
              <a:spcAft>
                <a:spcPts val="0"/>
              </a:spcAft>
              <a:defRPr sz="1200" smtClean="0">
                <a:latin typeface="+mn-lt"/>
                <a:cs typeface="+mn-cs"/>
              </a:defRPr>
            </a:lvl1pPr>
          </a:lstStyle>
          <a:p>
            <a:pPr>
              <a:defRPr/>
            </a:pPr>
            <a:fld id="{FFAAC4CC-87CE-44FC-A218-FD2713C2800E}" type="datetimeFigureOut">
              <a:rPr lang="fr-FR"/>
              <a:pPr>
                <a:defRPr/>
              </a:pPr>
              <a:t>02/12/2015</a:t>
            </a:fld>
            <a:endParaRPr lang="fr-FR" dirty="0"/>
          </a:p>
        </p:txBody>
      </p:sp>
      <p:sp>
        <p:nvSpPr>
          <p:cNvPr id="4" name="Espace réservé de l'image des diapositives 3"/>
          <p:cNvSpPr>
            <a:spLocks noGrp="1" noRot="1" noChangeAspect="1"/>
          </p:cNvSpPr>
          <p:nvPr>
            <p:ph type="sldImg" idx="2"/>
          </p:nvPr>
        </p:nvSpPr>
        <p:spPr>
          <a:xfrm>
            <a:off x="917575" y="742950"/>
            <a:ext cx="4962525" cy="3722688"/>
          </a:xfrm>
          <a:prstGeom prst="rect">
            <a:avLst/>
          </a:prstGeom>
          <a:noFill/>
          <a:ln w="12700">
            <a:solidFill>
              <a:prstClr val="black"/>
            </a:solidFill>
          </a:ln>
        </p:spPr>
        <p:txBody>
          <a:bodyPr vert="horz" lIns="91417" tIns="45709" rIns="91417" bIns="45709" rtlCol="0" anchor="ctr"/>
          <a:lstStyle/>
          <a:p>
            <a:pPr lvl="0"/>
            <a:endParaRPr lang="fr-FR" noProof="0" dirty="0"/>
          </a:p>
        </p:txBody>
      </p:sp>
      <p:sp>
        <p:nvSpPr>
          <p:cNvPr id="5" name="Espace réservé des commentaires 4"/>
          <p:cNvSpPr>
            <a:spLocks noGrp="1"/>
          </p:cNvSpPr>
          <p:nvPr>
            <p:ph type="body" sz="quarter" idx="3"/>
          </p:nvPr>
        </p:nvSpPr>
        <p:spPr>
          <a:xfrm>
            <a:off x="679465" y="4714652"/>
            <a:ext cx="5438748" cy="4466757"/>
          </a:xfrm>
          <a:prstGeom prst="rect">
            <a:avLst/>
          </a:prstGeom>
        </p:spPr>
        <p:txBody>
          <a:bodyPr vert="horz" lIns="91417" tIns="45709" rIns="91417" bIns="45709"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1" y="9429305"/>
            <a:ext cx="2945862" cy="495793"/>
          </a:xfrm>
          <a:prstGeom prst="rect">
            <a:avLst/>
          </a:prstGeom>
        </p:spPr>
        <p:txBody>
          <a:bodyPr vert="horz" lIns="91417" tIns="45709" rIns="91417" bIns="45709" rtlCol="0" anchor="b"/>
          <a:lstStyle>
            <a:lvl1pPr algn="l" fontAlgn="auto">
              <a:spcBef>
                <a:spcPts val="0"/>
              </a:spcBef>
              <a:spcAft>
                <a:spcPts val="0"/>
              </a:spcAft>
              <a:defRPr sz="1200">
                <a:latin typeface="+mn-lt"/>
                <a:cs typeface="+mn-cs"/>
              </a:defRPr>
            </a:lvl1pPr>
          </a:lstStyle>
          <a:p>
            <a:pPr>
              <a:defRPr/>
            </a:pPr>
            <a:endParaRPr lang="fr-FR" dirty="0"/>
          </a:p>
        </p:txBody>
      </p:sp>
      <p:sp>
        <p:nvSpPr>
          <p:cNvPr id="7" name="Espace réservé du numéro de diapositive 6"/>
          <p:cNvSpPr>
            <a:spLocks noGrp="1"/>
          </p:cNvSpPr>
          <p:nvPr>
            <p:ph type="sldNum" sz="quarter" idx="5"/>
          </p:nvPr>
        </p:nvSpPr>
        <p:spPr>
          <a:xfrm>
            <a:off x="3850295" y="9429305"/>
            <a:ext cx="2945862" cy="495793"/>
          </a:xfrm>
          <a:prstGeom prst="rect">
            <a:avLst/>
          </a:prstGeom>
        </p:spPr>
        <p:txBody>
          <a:bodyPr vert="horz" lIns="91417" tIns="45709" rIns="91417" bIns="45709" rtlCol="0" anchor="b"/>
          <a:lstStyle>
            <a:lvl1pPr algn="r" fontAlgn="auto">
              <a:spcBef>
                <a:spcPts val="0"/>
              </a:spcBef>
              <a:spcAft>
                <a:spcPts val="0"/>
              </a:spcAft>
              <a:defRPr sz="1200" smtClean="0">
                <a:latin typeface="+mn-lt"/>
                <a:cs typeface="+mn-cs"/>
              </a:defRPr>
            </a:lvl1pPr>
          </a:lstStyle>
          <a:p>
            <a:pPr>
              <a:defRPr/>
            </a:pPr>
            <a:fld id="{9129799F-19DA-4352-8C0D-A5C62DCFAD37}" type="slidenum">
              <a:rPr lang="fr-FR"/>
              <a:pPr>
                <a:defRPr/>
              </a:pPr>
              <a:t>‹N°›</a:t>
            </a:fld>
            <a:endParaRPr lang="fr-FR" dirty="0"/>
          </a:p>
        </p:txBody>
      </p:sp>
    </p:spTree>
    <p:extLst>
      <p:ext uri="{BB962C8B-B14F-4D97-AF65-F5344CB8AC3E}">
        <p14:creationId xmlns:p14="http://schemas.microsoft.com/office/powerpoint/2010/main" val="365146380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13" name="Espace réservé du texte 12"/>
          <p:cNvSpPr>
            <a:spLocks noGrp="1"/>
          </p:cNvSpPr>
          <p:nvPr>
            <p:ph type="body" sz="quarter" idx="12" hasCustomPrompt="1"/>
          </p:nvPr>
        </p:nvSpPr>
        <p:spPr>
          <a:xfrm>
            <a:off x="179512" y="72231"/>
            <a:ext cx="8496300" cy="1052513"/>
          </a:xfrm>
          <a:prstGeom prst="rect">
            <a:avLst/>
          </a:prstGeom>
        </p:spPr>
        <p:txBody>
          <a:bodyPr/>
          <a:lstStyle>
            <a:lvl1pPr>
              <a:buNone/>
              <a:defRPr sz="3000">
                <a:solidFill>
                  <a:srgbClr val="8E2562"/>
                </a:solidFill>
                <a:latin typeface="Arial Black" pitchFamily="34" charset="0"/>
              </a:defRPr>
            </a:lvl1pPr>
          </a:lstStyle>
          <a:p>
            <a:pPr lvl="0"/>
            <a:r>
              <a:rPr lang="fr-FR" dirty="0" smtClean="0"/>
              <a:t>TITRE DE VOTRE PRÉSENTATION</a:t>
            </a:r>
            <a:endParaRPr lang="fr-FR" dirty="0"/>
          </a:p>
        </p:txBody>
      </p:sp>
      <p:sp>
        <p:nvSpPr>
          <p:cNvPr id="15" name="Espace réservé du texte 14"/>
          <p:cNvSpPr>
            <a:spLocks noGrp="1"/>
          </p:cNvSpPr>
          <p:nvPr>
            <p:ph type="body" sz="quarter" idx="13" hasCustomPrompt="1"/>
          </p:nvPr>
        </p:nvSpPr>
        <p:spPr>
          <a:xfrm>
            <a:off x="179388" y="1196975"/>
            <a:ext cx="6840537" cy="287338"/>
          </a:xfrm>
          <a:prstGeom prst="rect">
            <a:avLst/>
          </a:prstGeom>
        </p:spPr>
        <p:txBody>
          <a:bodyPr/>
          <a:lstStyle>
            <a:lvl1pPr>
              <a:buNone/>
              <a:defRPr sz="1200" baseline="0">
                <a:solidFill>
                  <a:schemeClr val="bg1"/>
                </a:solidFill>
                <a:latin typeface="Arial Black" pitchFamily="34" charset="0"/>
              </a:defRPr>
            </a:lvl1pPr>
          </a:lstStyle>
          <a:p>
            <a:pPr lvl="0"/>
            <a:r>
              <a:rPr lang="fr-FR" dirty="0" smtClean="0"/>
              <a:t>VOTRE NOM – DATE </a:t>
            </a:r>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Diapositive de titr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0" y="188640"/>
            <a:ext cx="3238128" cy="434479"/>
          </a:xfrm>
          <a:prstGeom prst="rect">
            <a:avLst/>
          </a:prstGeom>
        </p:spPr>
        <p:txBody>
          <a:bodyPr/>
          <a:lstStyle>
            <a:lvl1pPr algn="l">
              <a:defRPr sz="2000">
                <a:solidFill>
                  <a:schemeClr val="bg1"/>
                </a:solidFill>
                <a:latin typeface="Arial Black" pitchFamily="34" charset="0"/>
              </a:defRPr>
            </a:lvl1pPr>
          </a:lstStyle>
          <a:p>
            <a:r>
              <a:rPr lang="fr-FR" dirty="0" smtClean="0"/>
              <a:t>Sommaire</a:t>
            </a:r>
            <a:endParaRPr lang="fr-FR" dirty="0"/>
          </a:p>
        </p:txBody>
      </p:sp>
      <p:sp>
        <p:nvSpPr>
          <p:cNvPr id="3" name="Sous-titre 2"/>
          <p:cNvSpPr>
            <a:spLocks noGrp="1"/>
          </p:cNvSpPr>
          <p:nvPr>
            <p:ph type="subTitle" idx="1" hasCustomPrompt="1"/>
          </p:nvPr>
        </p:nvSpPr>
        <p:spPr>
          <a:xfrm>
            <a:off x="2123728" y="1124744"/>
            <a:ext cx="6400800" cy="360040"/>
          </a:xfrm>
          <a:prstGeom prst="rect">
            <a:avLst/>
          </a:prstGeom>
        </p:spPr>
        <p:txBody>
          <a:bodyPr/>
          <a:lstStyle>
            <a:lvl1pPr marL="0" indent="0" algn="l">
              <a:buNone/>
              <a:defRPr sz="1800" b="1">
                <a:solidFill>
                  <a:srgbClr val="F29400"/>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Titre de la page</a:t>
            </a:r>
            <a:endParaRPr lang="fr-FR" dirty="0"/>
          </a:p>
        </p:txBody>
      </p:sp>
      <p:sp>
        <p:nvSpPr>
          <p:cNvPr id="13" name="Espace réservé du texte 12"/>
          <p:cNvSpPr>
            <a:spLocks noGrp="1"/>
          </p:cNvSpPr>
          <p:nvPr>
            <p:ph type="body" sz="quarter" idx="10" hasCustomPrompt="1"/>
          </p:nvPr>
        </p:nvSpPr>
        <p:spPr>
          <a:xfrm>
            <a:off x="2123728" y="1628800"/>
            <a:ext cx="3600450" cy="1368425"/>
          </a:xfrm>
          <a:prstGeom prst="rect">
            <a:avLst/>
          </a:prstGeom>
        </p:spPr>
        <p:txBody>
          <a:bodyPr/>
          <a:lstStyle>
            <a:lvl1pPr>
              <a:buClr>
                <a:srgbClr val="8E2562"/>
              </a:buClr>
              <a:buFont typeface="Wingdings 3" pitchFamily="18" charset="2"/>
              <a:buChar char=""/>
              <a:defRPr sz="1200" baseline="0">
                <a:latin typeface="Arial" pitchFamily="34" charset="0"/>
                <a:cs typeface="Arial" pitchFamily="34" charset="0"/>
              </a:defRPr>
            </a:lvl1pPr>
          </a:lstStyle>
          <a:p>
            <a:pPr lvl="0"/>
            <a:r>
              <a:rPr lang="fr-FR" dirty="0" smtClean="0"/>
              <a:t>Titre 1</a:t>
            </a:r>
          </a:p>
          <a:p>
            <a:pPr lvl="0"/>
            <a:r>
              <a:rPr lang="fr-FR" dirty="0" smtClean="0"/>
              <a:t>Titre 2</a:t>
            </a:r>
            <a:endParaRPr lang="fr-FR" dirty="0"/>
          </a:p>
        </p:txBody>
      </p:sp>
      <p:sp>
        <p:nvSpPr>
          <p:cNvPr id="12" name="Espace réservé du contenu 15"/>
          <p:cNvSpPr>
            <a:spLocks noGrp="1"/>
          </p:cNvSpPr>
          <p:nvPr>
            <p:ph sz="quarter" idx="14" hasCustomPrompt="1"/>
          </p:nvPr>
        </p:nvSpPr>
        <p:spPr>
          <a:xfrm>
            <a:off x="179512" y="6596782"/>
            <a:ext cx="4464050" cy="360610"/>
          </a:xfrm>
          <a:prstGeom prst="rect">
            <a:avLst/>
          </a:prstGeom>
        </p:spPr>
        <p:txBody>
          <a:bodyPr/>
          <a:lstStyle>
            <a:lvl1pPr>
              <a:buNone/>
              <a:defRPr sz="1200">
                <a:solidFill>
                  <a:schemeClr val="bg1"/>
                </a:solidFill>
                <a:latin typeface="Arial Black" pitchFamily="34" charset="0"/>
              </a:defRPr>
            </a:lvl1pPr>
          </a:lstStyle>
          <a:p>
            <a:pPr lvl="0"/>
            <a:r>
              <a:rPr lang="fr-FR" dirty="0" smtClean="0"/>
              <a:t>Nom de la présentation - date</a:t>
            </a:r>
            <a:endParaRPr lang="fr-FR" dirty="0"/>
          </a:p>
        </p:txBody>
      </p:sp>
      <p:sp>
        <p:nvSpPr>
          <p:cNvPr id="14" name="ZoneTexte 13"/>
          <p:cNvSpPr txBox="1"/>
          <p:nvPr userDrawn="1"/>
        </p:nvSpPr>
        <p:spPr>
          <a:xfrm>
            <a:off x="8639944" y="6453336"/>
            <a:ext cx="504056" cy="276999"/>
          </a:xfrm>
          <a:prstGeom prst="rect">
            <a:avLst/>
          </a:prstGeom>
          <a:noFill/>
        </p:spPr>
        <p:txBody>
          <a:bodyPr wrap="square" rtlCol="0">
            <a:spAutoFit/>
          </a:bodyPr>
          <a:lstStyle/>
          <a:p>
            <a:fld id="{2426FE7F-A6EC-458D-A7B2-4AD4B961CD84}" type="slidenum">
              <a:rPr lang="fr-FR" sz="1200" smtClean="0">
                <a:solidFill>
                  <a:prstClr val="white"/>
                </a:solidFill>
                <a:latin typeface="Arial Black" pitchFamily="34" charset="0"/>
              </a:rPr>
              <a:pPr/>
              <a:t>‹N°›</a:t>
            </a:fld>
            <a:endParaRPr lang="fr-FR" sz="1200" dirty="0">
              <a:solidFill>
                <a:prstClr val="white"/>
              </a:solidFill>
              <a:latin typeface="Arial Black" pitchFamily="34" charset="0"/>
            </a:endParaRPr>
          </a:p>
        </p:txBody>
      </p:sp>
    </p:spTree>
    <p:extLst>
      <p:ext uri="{BB962C8B-B14F-4D97-AF65-F5344CB8AC3E}">
        <p14:creationId xmlns:p14="http://schemas.microsoft.com/office/powerpoint/2010/main" val="3646122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0" y="188640"/>
            <a:ext cx="3238128" cy="434479"/>
          </a:xfrm>
          <a:prstGeom prst="rect">
            <a:avLst/>
          </a:prstGeom>
        </p:spPr>
        <p:txBody>
          <a:bodyPr/>
          <a:lstStyle>
            <a:lvl1pPr algn="l">
              <a:defRPr sz="2000">
                <a:solidFill>
                  <a:schemeClr val="bg1"/>
                </a:solidFill>
                <a:latin typeface="Arial Black" pitchFamily="34" charset="0"/>
              </a:defRPr>
            </a:lvl1pPr>
          </a:lstStyle>
          <a:p>
            <a:r>
              <a:rPr lang="fr-FR" dirty="0" smtClean="0"/>
              <a:t>Titre du chapitre</a:t>
            </a:r>
            <a:endParaRPr lang="fr-FR" dirty="0"/>
          </a:p>
        </p:txBody>
      </p:sp>
      <p:sp>
        <p:nvSpPr>
          <p:cNvPr id="3" name="Sous-titre 2"/>
          <p:cNvSpPr>
            <a:spLocks noGrp="1"/>
          </p:cNvSpPr>
          <p:nvPr>
            <p:ph type="subTitle" idx="1" hasCustomPrompt="1"/>
          </p:nvPr>
        </p:nvSpPr>
        <p:spPr>
          <a:xfrm>
            <a:off x="2123728" y="1124744"/>
            <a:ext cx="6400800" cy="360040"/>
          </a:xfrm>
          <a:prstGeom prst="rect">
            <a:avLst/>
          </a:prstGeom>
        </p:spPr>
        <p:txBody>
          <a:bodyPr/>
          <a:lstStyle>
            <a:lvl1pPr marL="0" indent="0" algn="l">
              <a:buNone/>
              <a:defRPr sz="1800" b="1">
                <a:solidFill>
                  <a:srgbClr val="F29400"/>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Titre de la page</a:t>
            </a:r>
            <a:endParaRPr lang="fr-FR" dirty="0"/>
          </a:p>
        </p:txBody>
      </p:sp>
      <p:sp>
        <p:nvSpPr>
          <p:cNvPr id="13" name="Espace réservé du texte 12"/>
          <p:cNvSpPr>
            <a:spLocks noGrp="1"/>
          </p:cNvSpPr>
          <p:nvPr>
            <p:ph type="body" sz="quarter" idx="10" hasCustomPrompt="1"/>
          </p:nvPr>
        </p:nvSpPr>
        <p:spPr>
          <a:xfrm>
            <a:off x="2123728" y="1628800"/>
            <a:ext cx="3600450" cy="1368425"/>
          </a:xfrm>
          <a:prstGeom prst="rect">
            <a:avLst/>
          </a:prstGeom>
        </p:spPr>
        <p:txBody>
          <a:bodyPr/>
          <a:lstStyle>
            <a:lvl1pPr>
              <a:buNone/>
              <a:defRPr sz="1200">
                <a:latin typeface="Arial" pitchFamily="34" charset="0"/>
                <a:cs typeface="Arial" pitchFamily="34" charset="0"/>
              </a:defRPr>
            </a:lvl1pPr>
          </a:lstStyle>
          <a:p>
            <a:pPr lvl="0"/>
            <a:r>
              <a:rPr lang="fr-FR" dirty="0" smtClean="0"/>
              <a:t>Texte</a:t>
            </a:r>
            <a:endParaRPr lang="fr-FR" dirty="0"/>
          </a:p>
        </p:txBody>
      </p:sp>
      <p:sp>
        <p:nvSpPr>
          <p:cNvPr id="15" name="Espace réservé pour une image  14"/>
          <p:cNvSpPr>
            <a:spLocks noGrp="1"/>
          </p:cNvSpPr>
          <p:nvPr>
            <p:ph type="pic" sz="quarter" idx="11"/>
          </p:nvPr>
        </p:nvSpPr>
        <p:spPr>
          <a:xfrm>
            <a:off x="179512" y="1124744"/>
            <a:ext cx="1800225" cy="1584325"/>
          </a:xfrm>
          <a:prstGeom prst="rect">
            <a:avLst/>
          </a:prstGeom>
        </p:spPr>
        <p:txBody>
          <a:bodyPr/>
          <a:lstStyle/>
          <a:p>
            <a:endParaRPr lang="fr-FR" dirty="0"/>
          </a:p>
        </p:txBody>
      </p:sp>
      <p:sp>
        <p:nvSpPr>
          <p:cNvPr id="17" name="Espace réservé du texte 16"/>
          <p:cNvSpPr>
            <a:spLocks noGrp="1"/>
          </p:cNvSpPr>
          <p:nvPr>
            <p:ph type="body" sz="quarter" idx="12" hasCustomPrompt="1"/>
          </p:nvPr>
        </p:nvSpPr>
        <p:spPr>
          <a:xfrm>
            <a:off x="179512" y="2997200"/>
            <a:ext cx="1800200" cy="1151880"/>
          </a:xfrm>
          <a:prstGeom prst="rect">
            <a:avLst/>
          </a:prstGeom>
        </p:spPr>
        <p:txBody>
          <a:bodyPr/>
          <a:lstStyle>
            <a:lvl1pPr>
              <a:buNone/>
              <a:defRPr sz="1200" b="1">
                <a:solidFill>
                  <a:srgbClr val="8E2562"/>
                </a:solidFill>
                <a:latin typeface="Arial" pitchFamily="34" charset="0"/>
                <a:cs typeface="Arial" pitchFamily="34" charset="0"/>
              </a:defRPr>
            </a:lvl1pPr>
          </a:lstStyle>
          <a:p>
            <a:pPr lvl="0"/>
            <a:r>
              <a:rPr lang="fr-FR" dirty="0" smtClean="0"/>
              <a:t>Relance</a:t>
            </a:r>
            <a:endParaRPr lang="fr-FR" dirty="0"/>
          </a:p>
        </p:txBody>
      </p:sp>
      <p:sp>
        <p:nvSpPr>
          <p:cNvPr id="16" name="Espace réservé du contenu 15"/>
          <p:cNvSpPr>
            <a:spLocks noGrp="1"/>
          </p:cNvSpPr>
          <p:nvPr>
            <p:ph sz="quarter" idx="14" hasCustomPrompt="1"/>
          </p:nvPr>
        </p:nvSpPr>
        <p:spPr>
          <a:xfrm>
            <a:off x="179512" y="6596782"/>
            <a:ext cx="4464050" cy="360610"/>
          </a:xfrm>
          <a:prstGeom prst="rect">
            <a:avLst/>
          </a:prstGeom>
        </p:spPr>
        <p:txBody>
          <a:bodyPr/>
          <a:lstStyle>
            <a:lvl1pPr>
              <a:buNone/>
              <a:defRPr sz="1200">
                <a:solidFill>
                  <a:schemeClr val="bg1"/>
                </a:solidFill>
                <a:latin typeface="Arial Black" pitchFamily="34" charset="0"/>
              </a:defRPr>
            </a:lvl1pPr>
          </a:lstStyle>
          <a:p>
            <a:pPr lvl="0"/>
            <a:r>
              <a:rPr lang="fr-FR" dirty="0" smtClean="0"/>
              <a:t>Nom de la présentation - date</a:t>
            </a:r>
            <a:endParaRPr lang="fr-FR" dirty="0"/>
          </a:p>
        </p:txBody>
      </p:sp>
      <p:sp>
        <p:nvSpPr>
          <p:cNvPr id="21" name="ZoneTexte 20"/>
          <p:cNvSpPr txBox="1"/>
          <p:nvPr userDrawn="1"/>
        </p:nvSpPr>
        <p:spPr>
          <a:xfrm>
            <a:off x="8639944" y="6453336"/>
            <a:ext cx="504056" cy="276999"/>
          </a:xfrm>
          <a:prstGeom prst="rect">
            <a:avLst/>
          </a:prstGeom>
          <a:noFill/>
        </p:spPr>
        <p:txBody>
          <a:bodyPr wrap="square" rtlCol="0">
            <a:spAutoFit/>
          </a:bodyPr>
          <a:lstStyle/>
          <a:p>
            <a:fld id="{2426FE7F-A6EC-458D-A7B2-4AD4B961CD84}" type="slidenum">
              <a:rPr lang="fr-FR" sz="1200" smtClean="0">
                <a:solidFill>
                  <a:prstClr val="white"/>
                </a:solidFill>
                <a:latin typeface="Arial Black" pitchFamily="34" charset="0"/>
              </a:rPr>
              <a:pPr/>
              <a:t>‹N°›</a:t>
            </a:fld>
            <a:endParaRPr lang="fr-FR" sz="1200" dirty="0">
              <a:solidFill>
                <a:prstClr val="white"/>
              </a:solidFill>
              <a:latin typeface="Arial Black" pitchFamily="34" charset="0"/>
            </a:endParaRPr>
          </a:p>
        </p:txBody>
      </p:sp>
    </p:spTree>
    <p:extLst>
      <p:ext uri="{BB962C8B-B14F-4D97-AF65-F5344CB8AC3E}">
        <p14:creationId xmlns:p14="http://schemas.microsoft.com/office/powerpoint/2010/main" val="3274656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0" y="188640"/>
            <a:ext cx="3238128" cy="434479"/>
          </a:xfrm>
          <a:prstGeom prst="rect">
            <a:avLst/>
          </a:prstGeom>
        </p:spPr>
        <p:txBody>
          <a:bodyPr/>
          <a:lstStyle>
            <a:lvl1pPr algn="l">
              <a:defRPr sz="2000">
                <a:solidFill>
                  <a:schemeClr val="bg1"/>
                </a:solidFill>
                <a:latin typeface="Arial Black" pitchFamily="34" charset="0"/>
              </a:defRPr>
            </a:lvl1pPr>
          </a:lstStyle>
          <a:p>
            <a:r>
              <a:rPr lang="fr-FR" dirty="0" smtClean="0"/>
              <a:t>Titre du chapitre</a:t>
            </a:r>
            <a:endParaRPr lang="fr-FR" dirty="0"/>
          </a:p>
        </p:txBody>
      </p:sp>
      <p:sp>
        <p:nvSpPr>
          <p:cNvPr id="3" name="Sous-titre 2"/>
          <p:cNvSpPr>
            <a:spLocks noGrp="1"/>
          </p:cNvSpPr>
          <p:nvPr>
            <p:ph type="subTitle" idx="1" hasCustomPrompt="1"/>
          </p:nvPr>
        </p:nvSpPr>
        <p:spPr>
          <a:xfrm>
            <a:off x="2123728" y="1124744"/>
            <a:ext cx="6400800" cy="360040"/>
          </a:xfrm>
          <a:prstGeom prst="rect">
            <a:avLst/>
          </a:prstGeom>
        </p:spPr>
        <p:txBody>
          <a:bodyPr/>
          <a:lstStyle>
            <a:lvl1pPr marL="0" indent="0" algn="l">
              <a:buNone/>
              <a:defRPr sz="1800" b="1">
                <a:solidFill>
                  <a:srgbClr val="F29400"/>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Titre de la page</a:t>
            </a:r>
            <a:endParaRPr lang="fr-FR" dirty="0"/>
          </a:p>
        </p:txBody>
      </p:sp>
      <p:sp>
        <p:nvSpPr>
          <p:cNvPr id="13" name="Espace réservé du texte 12"/>
          <p:cNvSpPr>
            <a:spLocks noGrp="1"/>
          </p:cNvSpPr>
          <p:nvPr>
            <p:ph type="body" sz="quarter" idx="10" hasCustomPrompt="1"/>
          </p:nvPr>
        </p:nvSpPr>
        <p:spPr>
          <a:xfrm>
            <a:off x="2123728" y="1628800"/>
            <a:ext cx="3600450" cy="1368425"/>
          </a:xfrm>
          <a:prstGeom prst="rect">
            <a:avLst/>
          </a:prstGeom>
        </p:spPr>
        <p:txBody>
          <a:bodyPr/>
          <a:lstStyle>
            <a:lvl1pPr>
              <a:buNone/>
              <a:defRPr sz="1200">
                <a:latin typeface="Arial" pitchFamily="34" charset="0"/>
                <a:cs typeface="Arial" pitchFamily="34" charset="0"/>
              </a:defRPr>
            </a:lvl1pPr>
          </a:lstStyle>
          <a:p>
            <a:pPr lvl="0"/>
            <a:r>
              <a:rPr lang="fr-FR" dirty="0" smtClean="0"/>
              <a:t>Texte</a:t>
            </a:r>
            <a:endParaRPr lang="fr-FR" dirty="0"/>
          </a:p>
        </p:txBody>
      </p:sp>
      <p:sp>
        <p:nvSpPr>
          <p:cNvPr id="17" name="Espace réservé du texte 16"/>
          <p:cNvSpPr>
            <a:spLocks noGrp="1"/>
          </p:cNvSpPr>
          <p:nvPr>
            <p:ph type="body" sz="quarter" idx="12" hasCustomPrompt="1"/>
          </p:nvPr>
        </p:nvSpPr>
        <p:spPr>
          <a:xfrm>
            <a:off x="179512" y="1124744"/>
            <a:ext cx="1800200" cy="1151880"/>
          </a:xfrm>
          <a:prstGeom prst="rect">
            <a:avLst/>
          </a:prstGeom>
        </p:spPr>
        <p:txBody>
          <a:bodyPr/>
          <a:lstStyle>
            <a:lvl1pPr>
              <a:buNone/>
              <a:defRPr sz="1200" b="1">
                <a:solidFill>
                  <a:srgbClr val="8E2562"/>
                </a:solidFill>
                <a:latin typeface="Arial" pitchFamily="34" charset="0"/>
                <a:cs typeface="Arial" pitchFamily="34" charset="0"/>
              </a:defRPr>
            </a:lvl1pPr>
          </a:lstStyle>
          <a:p>
            <a:pPr lvl="0"/>
            <a:r>
              <a:rPr lang="fr-FR" dirty="0" smtClean="0"/>
              <a:t>Relance</a:t>
            </a:r>
            <a:endParaRPr lang="fr-FR" dirty="0"/>
          </a:p>
        </p:txBody>
      </p:sp>
      <p:sp>
        <p:nvSpPr>
          <p:cNvPr id="9" name="Espace réservé du contenu 15"/>
          <p:cNvSpPr>
            <a:spLocks noGrp="1"/>
          </p:cNvSpPr>
          <p:nvPr>
            <p:ph sz="quarter" idx="14" hasCustomPrompt="1"/>
          </p:nvPr>
        </p:nvSpPr>
        <p:spPr>
          <a:xfrm>
            <a:off x="179512" y="6596782"/>
            <a:ext cx="4464050" cy="360610"/>
          </a:xfrm>
          <a:prstGeom prst="rect">
            <a:avLst/>
          </a:prstGeom>
        </p:spPr>
        <p:txBody>
          <a:bodyPr/>
          <a:lstStyle>
            <a:lvl1pPr>
              <a:buNone/>
              <a:defRPr sz="1200">
                <a:solidFill>
                  <a:schemeClr val="bg1"/>
                </a:solidFill>
                <a:latin typeface="Arial Black" pitchFamily="34" charset="0"/>
              </a:defRPr>
            </a:lvl1pPr>
          </a:lstStyle>
          <a:p>
            <a:pPr lvl="0"/>
            <a:r>
              <a:rPr lang="fr-FR" dirty="0" smtClean="0"/>
              <a:t>Nom de la présentation - date</a:t>
            </a:r>
            <a:endParaRPr lang="fr-FR" dirty="0"/>
          </a:p>
        </p:txBody>
      </p:sp>
      <p:sp>
        <p:nvSpPr>
          <p:cNvPr id="14" name="ZoneTexte 13"/>
          <p:cNvSpPr txBox="1"/>
          <p:nvPr userDrawn="1"/>
        </p:nvSpPr>
        <p:spPr>
          <a:xfrm>
            <a:off x="8639944" y="6453336"/>
            <a:ext cx="504056" cy="276999"/>
          </a:xfrm>
          <a:prstGeom prst="rect">
            <a:avLst/>
          </a:prstGeom>
          <a:noFill/>
        </p:spPr>
        <p:txBody>
          <a:bodyPr wrap="square" rtlCol="0">
            <a:spAutoFit/>
          </a:bodyPr>
          <a:lstStyle/>
          <a:p>
            <a:fld id="{2426FE7F-A6EC-458D-A7B2-4AD4B961CD84}" type="slidenum">
              <a:rPr lang="fr-FR" sz="1200" smtClean="0">
                <a:solidFill>
                  <a:prstClr val="white"/>
                </a:solidFill>
                <a:latin typeface="Arial Black" pitchFamily="34" charset="0"/>
              </a:rPr>
              <a:pPr/>
              <a:t>‹N°›</a:t>
            </a:fld>
            <a:endParaRPr lang="fr-FR" sz="1200" dirty="0">
              <a:solidFill>
                <a:prstClr val="white"/>
              </a:solidFill>
              <a:latin typeface="Arial Black" pitchFamily="34" charset="0"/>
            </a:endParaRPr>
          </a:p>
        </p:txBody>
      </p:sp>
    </p:spTree>
    <p:extLst>
      <p:ext uri="{BB962C8B-B14F-4D97-AF65-F5344CB8AC3E}">
        <p14:creationId xmlns:p14="http://schemas.microsoft.com/office/powerpoint/2010/main" val="1585261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Diapositive de titr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0" y="188640"/>
            <a:ext cx="3238128" cy="434479"/>
          </a:xfrm>
          <a:prstGeom prst="rect">
            <a:avLst/>
          </a:prstGeom>
        </p:spPr>
        <p:txBody>
          <a:bodyPr/>
          <a:lstStyle>
            <a:lvl1pPr algn="l">
              <a:defRPr sz="2000">
                <a:solidFill>
                  <a:schemeClr val="bg1"/>
                </a:solidFill>
                <a:latin typeface="Arial Black" pitchFamily="34" charset="0"/>
              </a:defRPr>
            </a:lvl1pPr>
          </a:lstStyle>
          <a:p>
            <a:r>
              <a:rPr lang="fr-FR" dirty="0" smtClean="0"/>
              <a:t>Sommaire</a:t>
            </a:r>
            <a:endParaRPr lang="fr-FR" dirty="0"/>
          </a:p>
        </p:txBody>
      </p:sp>
      <p:sp>
        <p:nvSpPr>
          <p:cNvPr id="3" name="Sous-titre 2"/>
          <p:cNvSpPr>
            <a:spLocks noGrp="1"/>
          </p:cNvSpPr>
          <p:nvPr>
            <p:ph type="subTitle" idx="1" hasCustomPrompt="1"/>
          </p:nvPr>
        </p:nvSpPr>
        <p:spPr>
          <a:xfrm>
            <a:off x="2123728" y="1124744"/>
            <a:ext cx="6400800" cy="360040"/>
          </a:xfrm>
          <a:prstGeom prst="rect">
            <a:avLst/>
          </a:prstGeom>
        </p:spPr>
        <p:txBody>
          <a:bodyPr/>
          <a:lstStyle>
            <a:lvl1pPr marL="0" indent="0" algn="l">
              <a:buNone/>
              <a:defRPr sz="1800" b="1">
                <a:solidFill>
                  <a:srgbClr val="F29400"/>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Titre de la page</a:t>
            </a:r>
            <a:endParaRPr lang="fr-FR" dirty="0"/>
          </a:p>
        </p:txBody>
      </p:sp>
      <p:sp>
        <p:nvSpPr>
          <p:cNvPr id="13" name="Espace réservé du texte 12"/>
          <p:cNvSpPr>
            <a:spLocks noGrp="1"/>
          </p:cNvSpPr>
          <p:nvPr>
            <p:ph type="body" sz="quarter" idx="10" hasCustomPrompt="1"/>
          </p:nvPr>
        </p:nvSpPr>
        <p:spPr>
          <a:xfrm>
            <a:off x="2123728" y="1628800"/>
            <a:ext cx="3600450" cy="1368425"/>
          </a:xfrm>
          <a:prstGeom prst="rect">
            <a:avLst/>
          </a:prstGeom>
        </p:spPr>
        <p:txBody>
          <a:bodyPr/>
          <a:lstStyle>
            <a:lvl1pPr>
              <a:buClr>
                <a:srgbClr val="8E2562"/>
              </a:buClr>
              <a:buFont typeface="Wingdings 3" pitchFamily="18" charset="2"/>
              <a:buChar char=""/>
              <a:defRPr sz="1200" baseline="0">
                <a:latin typeface="Arial" pitchFamily="34" charset="0"/>
                <a:cs typeface="Arial" pitchFamily="34" charset="0"/>
              </a:defRPr>
            </a:lvl1pPr>
          </a:lstStyle>
          <a:p>
            <a:pPr lvl="0"/>
            <a:r>
              <a:rPr lang="fr-FR" dirty="0" smtClean="0"/>
              <a:t>Titre 1</a:t>
            </a:r>
          </a:p>
          <a:p>
            <a:pPr lvl="0"/>
            <a:r>
              <a:rPr lang="fr-FR" dirty="0" smtClean="0"/>
              <a:t>Titre 2</a:t>
            </a:r>
            <a:endParaRPr lang="fr-FR" dirty="0"/>
          </a:p>
        </p:txBody>
      </p:sp>
      <p:sp>
        <p:nvSpPr>
          <p:cNvPr id="12" name="Espace réservé du contenu 15"/>
          <p:cNvSpPr>
            <a:spLocks noGrp="1"/>
          </p:cNvSpPr>
          <p:nvPr>
            <p:ph sz="quarter" idx="14" hasCustomPrompt="1"/>
          </p:nvPr>
        </p:nvSpPr>
        <p:spPr>
          <a:xfrm>
            <a:off x="179512" y="6596782"/>
            <a:ext cx="4464050" cy="360610"/>
          </a:xfrm>
          <a:prstGeom prst="rect">
            <a:avLst/>
          </a:prstGeom>
        </p:spPr>
        <p:txBody>
          <a:bodyPr/>
          <a:lstStyle>
            <a:lvl1pPr>
              <a:buNone/>
              <a:defRPr sz="1200">
                <a:solidFill>
                  <a:schemeClr val="bg1"/>
                </a:solidFill>
                <a:latin typeface="Arial Black" pitchFamily="34" charset="0"/>
              </a:defRPr>
            </a:lvl1pPr>
          </a:lstStyle>
          <a:p>
            <a:pPr lvl="0"/>
            <a:r>
              <a:rPr lang="fr-FR" dirty="0" smtClean="0"/>
              <a:t>Nom de la présentation - date</a:t>
            </a:r>
            <a:endParaRPr lang="fr-FR" dirty="0"/>
          </a:p>
        </p:txBody>
      </p:sp>
      <p:sp>
        <p:nvSpPr>
          <p:cNvPr id="14" name="ZoneTexte 13"/>
          <p:cNvSpPr txBox="1"/>
          <p:nvPr userDrawn="1"/>
        </p:nvSpPr>
        <p:spPr>
          <a:xfrm>
            <a:off x="8639944" y="6453336"/>
            <a:ext cx="504056" cy="276999"/>
          </a:xfrm>
          <a:prstGeom prst="rect">
            <a:avLst/>
          </a:prstGeom>
          <a:noFill/>
        </p:spPr>
        <p:txBody>
          <a:bodyPr wrap="square" rtlCol="0">
            <a:spAutoFit/>
          </a:bodyPr>
          <a:lstStyle/>
          <a:p>
            <a:fld id="{2426FE7F-A6EC-458D-A7B2-4AD4B961CD84}" type="slidenum">
              <a:rPr lang="fr-FR" sz="1200" smtClean="0">
                <a:solidFill>
                  <a:prstClr val="white"/>
                </a:solidFill>
                <a:latin typeface="Arial Black" pitchFamily="34" charset="0"/>
              </a:rPr>
              <a:pPr/>
              <a:t>‹N°›</a:t>
            </a:fld>
            <a:endParaRPr lang="fr-FR" sz="1200" dirty="0">
              <a:solidFill>
                <a:prstClr val="white"/>
              </a:solidFill>
              <a:latin typeface="Arial Black" pitchFamily="34" charset="0"/>
            </a:endParaRPr>
          </a:p>
        </p:txBody>
      </p:sp>
    </p:spTree>
    <p:extLst>
      <p:ext uri="{BB962C8B-B14F-4D97-AF65-F5344CB8AC3E}">
        <p14:creationId xmlns:p14="http://schemas.microsoft.com/office/powerpoint/2010/main" val="3200567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6" name="ZoneTexte 5"/>
          <p:cNvSpPr txBox="1"/>
          <p:nvPr userDrawn="1"/>
        </p:nvSpPr>
        <p:spPr>
          <a:xfrm>
            <a:off x="251520" y="1196752"/>
            <a:ext cx="5760640" cy="261610"/>
          </a:xfrm>
          <a:prstGeom prst="rect">
            <a:avLst/>
          </a:prstGeom>
          <a:noFill/>
        </p:spPr>
        <p:txBody>
          <a:bodyPr wrap="square" rtlCol="0">
            <a:spAutoFit/>
          </a:bodyPr>
          <a:lstStyle/>
          <a:p>
            <a:r>
              <a:rPr lang="fr-FR" sz="1100" dirty="0" smtClean="0">
                <a:solidFill>
                  <a:schemeClr val="bg1"/>
                </a:solidFill>
                <a:latin typeface="Arial Black" pitchFamily="34" charset="0"/>
              </a:rPr>
              <a:t>TAPEZ VOTRE NOM ET LA DATE</a:t>
            </a:r>
            <a:endParaRPr lang="fr-FR" sz="1100" dirty="0">
              <a:solidFill>
                <a:schemeClr val="bg1"/>
              </a:solidFill>
              <a:latin typeface="Arial Black"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Modifiez le style du titre</a:t>
            </a:r>
            <a:endParaRPr lang="fr-FR"/>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fr-FR" dirty="0"/>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fr-FR" dirty="0" smtClean="0"/>
              <a:t>Programme CESAM </a:t>
            </a:r>
            <a:endParaRPr lang="fr-FR" dirty="0"/>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6F1BF894-0F45-445A-A687-A3988F5745D2}" type="slidenum">
              <a:rPr lang="fr-FR"/>
              <a:pPr>
                <a:defRPr/>
              </a:pPr>
              <a:t>‹N°›</a:t>
            </a:fld>
            <a:endParaRPr lang="fr-FR" dirty="0"/>
          </a:p>
        </p:txBody>
      </p:sp>
    </p:spTree>
    <p:extLst>
      <p:ext uri="{BB962C8B-B14F-4D97-AF65-F5344CB8AC3E}">
        <p14:creationId xmlns:p14="http://schemas.microsoft.com/office/powerpoint/2010/main" val="42336727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1_Diapositive de titr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prstGeom prst="rect">
            <a:avLst/>
          </a:prstGeo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Modifiez le style du titre</a:t>
            </a:r>
            <a:endParaRPr lang="en-US"/>
          </a:p>
        </p:txBody>
      </p:sp>
      <p:sp>
        <p:nvSpPr>
          <p:cNvPr id="17" name="Subtitle 16"/>
          <p:cNvSpPr>
            <a:spLocks noGrp="1"/>
          </p:cNvSpPr>
          <p:nvPr>
            <p:ph type="subTitle" idx="1"/>
          </p:nvPr>
        </p:nvSpPr>
        <p:spPr>
          <a:xfrm>
            <a:off x="533400" y="3228536"/>
            <a:ext cx="7854696" cy="1752600"/>
          </a:xfrm>
          <a:prstGeom prst="rect">
            <a:avLst/>
          </a:prstGeo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Modifiez le style des sous-titres du masque</a:t>
            </a:r>
            <a:endParaRPr lang="en-US"/>
          </a:p>
        </p:txBody>
      </p:sp>
      <p:sp>
        <p:nvSpPr>
          <p:cNvPr id="4" name="Date Placeholder 29"/>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fr-FR"/>
          </a:p>
        </p:txBody>
      </p:sp>
      <p:sp>
        <p:nvSpPr>
          <p:cNvPr id="5" name="Footer Placeholder 18"/>
          <p:cNvSpPr>
            <a:spLocks noGrp="1"/>
          </p:cNvSpPr>
          <p:nvPr>
            <p:ph type="ftr" sz="quarter" idx="11"/>
          </p:nvPr>
        </p:nvSpPr>
        <p:spPr>
          <a:xfrm>
            <a:off x="2667000" y="6356350"/>
            <a:ext cx="3352800" cy="365125"/>
          </a:xfrm>
          <a:prstGeom prst="rect">
            <a:avLst/>
          </a:prstGeom>
        </p:spPr>
        <p:txBody>
          <a:bodyPr/>
          <a:lstStyle>
            <a:lvl1pPr>
              <a:defRPr/>
            </a:lvl1pPr>
          </a:lstStyle>
          <a:p>
            <a:pPr>
              <a:defRPr/>
            </a:pPr>
            <a:endParaRPr lang="fr-FR"/>
          </a:p>
        </p:txBody>
      </p:sp>
      <p:sp>
        <p:nvSpPr>
          <p:cNvPr id="6" name="Slide Number Placeholder 26"/>
          <p:cNvSpPr>
            <a:spLocks noGrp="1"/>
          </p:cNvSpPr>
          <p:nvPr>
            <p:ph type="sldNum" sz="quarter" idx="12"/>
          </p:nvPr>
        </p:nvSpPr>
        <p:spPr>
          <a:xfrm>
            <a:off x="7924800" y="6356350"/>
            <a:ext cx="762000" cy="365125"/>
          </a:xfrm>
          <a:prstGeom prst="rect">
            <a:avLst/>
          </a:prstGeom>
        </p:spPr>
        <p:txBody>
          <a:bodyPr/>
          <a:lstStyle>
            <a:lvl1pPr>
              <a:defRPr/>
            </a:lvl1pPr>
          </a:lstStyle>
          <a:p>
            <a:pPr>
              <a:defRPr/>
            </a:pPr>
            <a:fld id="{D782CFD1-E7D4-4AE6-97F1-E1EB98F2A4FB}" type="slidenum">
              <a:rPr lang="fr-FR"/>
              <a:pPr>
                <a:defRPr/>
              </a:pPr>
              <a:t>‹N°›</a:t>
            </a:fld>
            <a:endParaRPr lang="fr-FR"/>
          </a:p>
        </p:txBody>
      </p:sp>
    </p:spTree>
    <p:extLst>
      <p:ext uri="{BB962C8B-B14F-4D97-AF65-F5344CB8AC3E}">
        <p14:creationId xmlns:p14="http://schemas.microsoft.com/office/powerpoint/2010/main" val="3215308488"/>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0" y="188640"/>
            <a:ext cx="3238128" cy="434479"/>
          </a:xfrm>
          <a:prstGeom prst="rect">
            <a:avLst/>
          </a:prstGeom>
        </p:spPr>
        <p:txBody>
          <a:bodyPr/>
          <a:lstStyle>
            <a:lvl1pPr algn="l">
              <a:defRPr sz="2000">
                <a:solidFill>
                  <a:schemeClr val="bg1"/>
                </a:solidFill>
                <a:latin typeface="Arial Black" pitchFamily="34" charset="0"/>
              </a:defRPr>
            </a:lvl1pPr>
          </a:lstStyle>
          <a:p>
            <a:r>
              <a:rPr lang="fr-FR" dirty="0" smtClean="0"/>
              <a:t>Titre du chapitre</a:t>
            </a:r>
            <a:endParaRPr lang="fr-FR" dirty="0"/>
          </a:p>
        </p:txBody>
      </p:sp>
      <p:sp>
        <p:nvSpPr>
          <p:cNvPr id="3" name="Sous-titre 2"/>
          <p:cNvSpPr>
            <a:spLocks noGrp="1"/>
          </p:cNvSpPr>
          <p:nvPr>
            <p:ph type="subTitle" idx="1" hasCustomPrompt="1"/>
          </p:nvPr>
        </p:nvSpPr>
        <p:spPr>
          <a:xfrm>
            <a:off x="2123728" y="1124744"/>
            <a:ext cx="6400800" cy="360040"/>
          </a:xfrm>
          <a:prstGeom prst="rect">
            <a:avLst/>
          </a:prstGeom>
        </p:spPr>
        <p:txBody>
          <a:bodyPr/>
          <a:lstStyle>
            <a:lvl1pPr marL="0" indent="0" algn="l">
              <a:buNone/>
              <a:defRPr sz="1800" b="1">
                <a:solidFill>
                  <a:srgbClr val="F29400"/>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Titre de la page</a:t>
            </a:r>
            <a:endParaRPr lang="fr-FR" dirty="0"/>
          </a:p>
        </p:txBody>
      </p:sp>
      <p:sp>
        <p:nvSpPr>
          <p:cNvPr id="13" name="Espace réservé du texte 12"/>
          <p:cNvSpPr>
            <a:spLocks noGrp="1"/>
          </p:cNvSpPr>
          <p:nvPr>
            <p:ph type="body" sz="quarter" idx="10" hasCustomPrompt="1"/>
          </p:nvPr>
        </p:nvSpPr>
        <p:spPr>
          <a:xfrm>
            <a:off x="2123728" y="1628800"/>
            <a:ext cx="3600450" cy="1368425"/>
          </a:xfrm>
          <a:prstGeom prst="rect">
            <a:avLst/>
          </a:prstGeom>
        </p:spPr>
        <p:txBody>
          <a:bodyPr/>
          <a:lstStyle>
            <a:lvl1pPr>
              <a:buNone/>
              <a:defRPr sz="1200">
                <a:latin typeface="Arial" pitchFamily="34" charset="0"/>
                <a:cs typeface="Arial" pitchFamily="34" charset="0"/>
              </a:defRPr>
            </a:lvl1pPr>
          </a:lstStyle>
          <a:p>
            <a:pPr lvl="0"/>
            <a:r>
              <a:rPr lang="fr-FR" dirty="0" smtClean="0"/>
              <a:t>Texte</a:t>
            </a:r>
            <a:endParaRPr lang="fr-FR" dirty="0"/>
          </a:p>
        </p:txBody>
      </p:sp>
      <p:sp>
        <p:nvSpPr>
          <p:cNvPr id="15" name="Espace réservé pour une image  14"/>
          <p:cNvSpPr>
            <a:spLocks noGrp="1"/>
          </p:cNvSpPr>
          <p:nvPr>
            <p:ph type="pic" sz="quarter" idx="11"/>
          </p:nvPr>
        </p:nvSpPr>
        <p:spPr>
          <a:xfrm>
            <a:off x="179512" y="1124744"/>
            <a:ext cx="1800225" cy="1584325"/>
          </a:xfrm>
          <a:prstGeom prst="rect">
            <a:avLst/>
          </a:prstGeom>
        </p:spPr>
        <p:txBody>
          <a:bodyPr/>
          <a:lstStyle/>
          <a:p>
            <a:endParaRPr lang="fr-FR" dirty="0"/>
          </a:p>
        </p:txBody>
      </p:sp>
      <p:sp>
        <p:nvSpPr>
          <p:cNvPr id="17" name="Espace réservé du texte 16"/>
          <p:cNvSpPr>
            <a:spLocks noGrp="1"/>
          </p:cNvSpPr>
          <p:nvPr>
            <p:ph type="body" sz="quarter" idx="12" hasCustomPrompt="1"/>
          </p:nvPr>
        </p:nvSpPr>
        <p:spPr>
          <a:xfrm>
            <a:off x="179512" y="2997200"/>
            <a:ext cx="1800200" cy="1151880"/>
          </a:xfrm>
          <a:prstGeom prst="rect">
            <a:avLst/>
          </a:prstGeom>
        </p:spPr>
        <p:txBody>
          <a:bodyPr/>
          <a:lstStyle>
            <a:lvl1pPr>
              <a:buNone/>
              <a:defRPr sz="1200" b="1">
                <a:solidFill>
                  <a:srgbClr val="8E2562"/>
                </a:solidFill>
                <a:latin typeface="Arial" pitchFamily="34" charset="0"/>
                <a:cs typeface="Arial" pitchFamily="34" charset="0"/>
              </a:defRPr>
            </a:lvl1pPr>
          </a:lstStyle>
          <a:p>
            <a:pPr lvl="0"/>
            <a:r>
              <a:rPr lang="fr-FR" dirty="0" smtClean="0"/>
              <a:t>Relance</a:t>
            </a:r>
            <a:endParaRPr lang="fr-FR" dirty="0"/>
          </a:p>
        </p:txBody>
      </p:sp>
      <p:sp>
        <p:nvSpPr>
          <p:cNvPr id="16" name="Espace réservé du contenu 15"/>
          <p:cNvSpPr>
            <a:spLocks noGrp="1"/>
          </p:cNvSpPr>
          <p:nvPr>
            <p:ph sz="quarter" idx="14" hasCustomPrompt="1"/>
          </p:nvPr>
        </p:nvSpPr>
        <p:spPr>
          <a:xfrm>
            <a:off x="179512" y="6596782"/>
            <a:ext cx="4464050" cy="360610"/>
          </a:xfrm>
          <a:prstGeom prst="rect">
            <a:avLst/>
          </a:prstGeom>
        </p:spPr>
        <p:txBody>
          <a:bodyPr/>
          <a:lstStyle>
            <a:lvl1pPr>
              <a:buNone/>
              <a:defRPr sz="1200">
                <a:solidFill>
                  <a:schemeClr val="bg1"/>
                </a:solidFill>
                <a:latin typeface="Arial Black" pitchFamily="34" charset="0"/>
              </a:defRPr>
            </a:lvl1pPr>
          </a:lstStyle>
          <a:p>
            <a:pPr lvl="0"/>
            <a:r>
              <a:rPr lang="fr-FR" dirty="0" smtClean="0"/>
              <a:t>Nom de la présentation - date</a:t>
            </a:r>
            <a:endParaRPr lang="fr-FR" dirty="0"/>
          </a:p>
        </p:txBody>
      </p:sp>
      <p:sp>
        <p:nvSpPr>
          <p:cNvPr id="21" name="ZoneTexte 20"/>
          <p:cNvSpPr txBox="1"/>
          <p:nvPr userDrawn="1"/>
        </p:nvSpPr>
        <p:spPr>
          <a:xfrm>
            <a:off x="8639944" y="6453336"/>
            <a:ext cx="504056" cy="276999"/>
          </a:xfrm>
          <a:prstGeom prst="rect">
            <a:avLst/>
          </a:prstGeom>
          <a:noFill/>
        </p:spPr>
        <p:txBody>
          <a:bodyPr wrap="square" rtlCol="0">
            <a:spAutoFit/>
          </a:bodyPr>
          <a:lstStyle/>
          <a:p>
            <a:fld id="{2426FE7F-A6EC-458D-A7B2-4AD4B961CD84}" type="slidenum">
              <a:rPr lang="fr-FR" sz="1200" smtClean="0">
                <a:solidFill>
                  <a:schemeClr val="bg1"/>
                </a:solidFill>
                <a:latin typeface="Arial Black" pitchFamily="34" charset="0"/>
              </a:rPr>
              <a:pPr/>
              <a:t>‹N°›</a:t>
            </a:fld>
            <a:endParaRPr lang="fr-FR" sz="1200" dirty="0">
              <a:solidFill>
                <a:schemeClr val="bg1"/>
              </a:solidFill>
              <a:latin typeface="Arial Black"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0" y="188640"/>
            <a:ext cx="3238128" cy="434479"/>
          </a:xfrm>
          <a:prstGeom prst="rect">
            <a:avLst/>
          </a:prstGeom>
        </p:spPr>
        <p:txBody>
          <a:bodyPr/>
          <a:lstStyle>
            <a:lvl1pPr algn="l">
              <a:defRPr sz="2000">
                <a:solidFill>
                  <a:schemeClr val="bg1"/>
                </a:solidFill>
                <a:latin typeface="Arial Black" pitchFamily="34" charset="0"/>
              </a:defRPr>
            </a:lvl1pPr>
          </a:lstStyle>
          <a:p>
            <a:r>
              <a:rPr lang="fr-FR" dirty="0" smtClean="0"/>
              <a:t>Titre du chapitre</a:t>
            </a:r>
            <a:endParaRPr lang="fr-FR" dirty="0"/>
          </a:p>
        </p:txBody>
      </p:sp>
      <p:sp>
        <p:nvSpPr>
          <p:cNvPr id="3" name="Sous-titre 2"/>
          <p:cNvSpPr>
            <a:spLocks noGrp="1"/>
          </p:cNvSpPr>
          <p:nvPr>
            <p:ph type="subTitle" idx="1" hasCustomPrompt="1"/>
          </p:nvPr>
        </p:nvSpPr>
        <p:spPr>
          <a:xfrm>
            <a:off x="2123728" y="1124744"/>
            <a:ext cx="6400800" cy="360040"/>
          </a:xfrm>
          <a:prstGeom prst="rect">
            <a:avLst/>
          </a:prstGeom>
        </p:spPr>
        <p:txBody>
          <a:bodyPr/>
          <a:lstStyle>
            <a:lvl1pPr marL="0" indent="0" algn="l">
              <a:buNone/>
              <a:defRPr sz="1800" b="1">
                <a:solidFill>
                  <a:srgbClr val="F29400"/>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Titre de la page</a:t>
            </a:r>
            <a:endParaRPr lang="fr-FR" dirty="0"/>
          </a:p>
        </p:txBody>
      </p:sp>
      <p:sp>
        <p:nvSpPr>
          <p:cNvPr id="13" name="Espace réservé du texte 12"/>
          <p:cNvSpPr>
            <a:spLocks noGrp="1"/>
          </p:cNvSpPr>
          <p:nvPr>
            <p:ph type="body" sz="quarter" idx="10" hasCustomPrompt="1"/>
          </p:nvPr>
        </p:nvSpPr>
        <p:spPr>
          <a:xfrm>
            <a:off x="2123728" y="1628800"/>
            <a:ext cx="3600450" cy="1368425"/>
          </a:xfrm>
          <a:prstGeom prst="rect">
            <a:avLst/>
          </a:prstGeom>
        </p:spPr>
        <p:txBody>
          <a:bodyPr/>
          <a:lstStyle>
            <a:lvl1pPr>
              <a:buNone/>
              <a:defRPr sz="1200">
                <a:latin typeface="Arial" pitchFamily="34" charset="0"/>
                <a:cs typeface="Arial" pitchFamily="34" charset="0"/>
              </a:defRPr>
            </a:lvl1pPr>
          </a:lstStyle>
          <a:p>
            <a:pPr lvl="0"/>
            <a:r>
              <a:rPr lang="fr-FR" dirty="0" smtClean="0"/>
              <a:t>Texte</a:t>
            </a:r>
            <a:endParaRPr lang="fr-FR" dirty="0"/>
          </a:p>
        </p:txBody>
      </p:sp>
      <p:sp>
        <p:nvSpPr>
          <p:cNvPr id="17" name="Espace réservé du texte 16"/>
          <p:cNvSpPr>
            <a:spLocks noGrp="1"/>
          </p:cNvSpPr>
          <p:nvPr>
            <p:ph type="body" sz="quarter" idx="12" hasCustomPrompt="1"/>
          </p:nvPr>
        </p:nvSpPr>
        <p:spPr>
          <a:xfrm>
            <a:off x="179512" y="1124744"/>
            <a:ext cx="1800200" cy="1151880"/>
          </a:xfrm>
          <a:prstGeom prst="rect">
            <a:avLst/>
          </a:prstGeom>
        </p:spPr>
        <p:txBody>
          <a:bodyPr/>
          <a:lstStyle>
            <a:lvl1pPr>
              <a:buNone/>
              <a:defRPr sz="1200" b="1">
                <a:solidFill>
                  <a:srgbClr val="8E2562"/>
                </a:solidFill>
                <a:latin typeface="Arial" pitchFamily="34" charset="0"/>
                <a:cs typeface="Arial" pitchFamily="34" charset="0"/>
              </a:defRPr>
            </a:lvl1pPr>
          </a:lstStyle>
          <a:p>
            <a:pPr lvl="0"/>
            <a:r>
              <a:rPr lang="fr-FR" dirty="0" smtClean="0"/>
              <a:t>Relance</a:t>
            </a:r>
            <a:endParaRPr lang="fr-FR" dirty="0"/>
          </a:p>
        </p:txBody>
      </p:sp>
      <p:sp>
        <p:nvSpPr>
          <p:cNvPr id="9" name="Espace réservé du contenu 15"/>
          <p:cNvSpPr>
            <a:spLocks noGrp="1"/>
          </p:cNvSpPr>
          <p:nvPr>
            <p:ph sz="quarter" idx="14" hasCustomPrompt="1"/>
          </p:nvPr>
        </p:nvSpPr>
        <p:spPr>
          <a:xfrm>
            <a:off x="179512" y="6596782"/>
            <a:ext cx="4464050" cy="360610"/>
          </a:xfrm>
          <a:prstGeom prst="rect">
            <a:avLst/>
          </a:prstGeom>
        </p:spPr>
        <p:txBody>
          <a:bodyPr/>
          <a:lstStyle>
            <a:lvl1pPr>
              <a:buNone/>
              <a:defRPr sz="1200">
                <a:solidFill>
                  <a:schemeClr val="bg1"/>
                </a:solidFill>
                <a:latin typeface="Arial Black" pitchFamily="34" charset="0"/>
              </a:defRPr>
            </a:lvl1pPr>
          </a:lstStyle>
          <a:p>
            <a:pPr lvl="0"/>
            <a:r>
              <a:rPr lang="fr-FR" dirty="0" smtClean="0"/>
              <a:t>Nom de la présentation - date</a:t>
            </a:r>
            <a:endParaRPr lang="fr-FR" dirty="0"/>
          </a:p>
        </p:txBody>
      </p:sp>
      <p:sp>
        <p:nvSpPr>
          <p:cNvPr id="14" name="ZoneTexte 13"/>
          <p:cNvSpPr txBox="1"/>
          <p:nvPr userDrawn="1"/>
        </p:nvSpPr>
        <p:spPr>
          <a:xfrm>
            <a:off x="8639944" y="6453336"/>
            <a:ext cx="504056" cy="276999"/>
          </a:xfrm>
          <a:prstGeom prst="rect">
            <a:avLst/>
          </a:prstGeom>
          <a:noFill/>
        </p:spPr>
        <p:txBody>
          <a:bodyPr wrap="square" rtlCol="0">
            <a:spAutoFit/>
          </a:bodyPr>
          <a:lstStyle/>
          <a:p>
            <a:fld id="{2426FE7F-A6EC-458D-A7B2-4AD4B961CD84}" type="slidenum">
              <a:rPr lang="fr-FR" sz="1200" smtClean="0">
                <a:solidFill>
                  <a:schemeClr val="bg1"/>
                </a:solidFill>
                <a:latin typeface="Arial Black" pitchFamily="34" charset="0"/>
              </a:rPr>
              <a:pPr/>
              <a:t>‹N°›</a:t>
            </a:fld>
            <a:endParaRPr lang="fr-FR" sz="1200" dirty="0">
              <a:solidFill>
                <a:schemeClr val="bg1"/>
              </a:solidFill>
              <a:latin typeface="Arial Black"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Diapositive de titr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0" y="188640"/>
            <a:ext cx="3238128" cy="434479"/>
          </a:xfrm>
          <a:prstGeom prst="rect">
            <a:avLst/>
          </a:prstGeom>
        </p:spPr>
        <p:txBody>
          <a:bodyPr/>
          <a:lstStyle>
            <a:lvl1pPr algn="l">
              <a:defRPr sz="2000">
                <a:solidFill>
                  <a:schemeClr val="bg1"/>
                </a:solidFill>
                <a:latin typeface="Arial Black" pitchFamily="34" charset="0"/>
              </a:defRPr>
            </a:lvl1pPr>
          </a:lstStyle>
          <a:p>
            <a:r>
              <a:rPr lang="fr-FR" dirty="0" smtClean="0"/>
              <a:t>Sommaire</a:t>
            </a:r>
            <a:endParaRPr lang="fr-FR" dirty="0"/>
          </a:p>
        </p:txBody>
      </p:sp>
      <p:sp>
        <p:nvSpPr>
          <p:cNvPr id="3" name="Sous-titre 2"/>
          <p:cNvSpPr>
            <a:spLocks noGrp="1"/>
          </p:cNvSpPr>
          <p:nvPr>
            <p:ph type="subTitle" idx="1" hasCustomPrompt="1"/>
          </p:nvPr>
        </p:nvSpPr>
        <p:spPr>
          <a:xfrm>
            <a:off x="2123728" y="1124744"/>
            <a:ext cx="6400800" cy="360040"/>
          </a:xfrm>
          <a:prstGeom prst="rect">
            <a:avLst/>
          </a:prstGeom>
        </p:spPr>
        <p:txBody>
          <a:bodyPr/>
          <a:lstStyle>
            <a:lvl1pPr marL="0" indent="0" algn="l">
              <a:buNone/>
              <a:defRPr sz="1800" b="1">
                <a:solidFill>
                  <a:srgbClr val="F29400"/>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Titre de la page</a:t>
            </a:r>
            <a:endParaRPr lang="fr-FR" dirty="0"/>
          </a:p>
        </p:txBody>
      </p:sp>
      <p:sp>
        <p:nvSpPr>
          <p:cNvPr id="13" name="Espace réservé du texte 12"/>
          <p:cNvSpPr>
            <a:spLocks noGrp="1"/>
          </p:cNvSpPr>
          <p:nvPr>
            <p:ph type="body" sz="quarter" idx="10" hasCustomPrompt="1"/>
          </p:nvPr>
        </p:nvSpPr>
        <p:spPr>
          <a:xfrm>
            <a:off x="2123728" y="1628800"/>
            <a:ext cx="3600450" cy="1368425"/>
          </a:xfrm>
          <a:prstGeom prst="rect">
            <a:avLst/>
          </a:prstGeom>
        </p:spPr>
        <p:txBody>
          <a:bodyPr/>
          <a:lstStyle>
            <a:lvl1pPr>
              <a:buClr>
                <a:srgbClr val="8E2562"/>
              </a:buClr>
              <a:buFont typeface="Wingdings 3" pitchFamily="18" charset="2"/>
              <a:buChar char=""/>
              <a:defRPr sz="1200" baseline="0">
                <a:latin typeface="Arial" pitchFamily="34" charset="0"/>
                <a:cs typeface="Arial" pitchFamily="34" charset="0"/>
              </a:defRPr>
            </a:lvl1pPr>
          </a:lstStyle>
          <a:p>
            <a:pPr lvl="0"/>
            <a:r>
              <a:rPr lang="fr-FR" dirty="0" smtClean="0"/>
              <a:t>Titre 1</a:t>
            </a:r>
          </a:p>
          <a:p>
            <a:pPr lvl="0"/>
            <a:r>
              <a:rPr lang="fr-FR" dirty="0" smtClean="0"/>
              <a:t>Titre 2</a:t>
            </a:r>
            <a:endParaRPr lang="fr-FR" dirty="0"/>
          </a:p>
        </p:txBody>
      </p:sp>
      <p:sp>
        <p:nvSpPr>
          <p:cNvPr id="12" name="Espace réservé du contenu 15"/>
          <p:cNvSpPr>
            <a:spLocks noGrp="1"/>
          </p:cNvSpPr>
          <p:nvPr>
            <p:ph sz="quarter" idx="14" hasCustomPrompt="1"/>
          </p:nvPr>
        </p:nvSpPr>
        <p:spPr>
          <a:xfrm>
            <a:off x="179512" y="6596782"/>
            <a:ext cx="4464050" cy="360610"/>
          </a:xfrm>
          <a:prstGeom prst="rect">
            <a:avLst/>
          </a:prstGeom>
        </p:spPr>
        <p:txBody>
          <a:bodyPr/>
          <a:lstStyle>
            <a:lvl1pPr>
              <a:buNone/>
              <a:defRPr sz="1200">
                <a:solidFill>
                  <a:schemeClr val="bg1"/>
                </a:solidFill>
                <a:latin typeface="Arial Black" pitchFamily="34" charset="0"/>
              </a:defRPr>
            </a:lvl1pPr>
          </a:lstStyle>
          <a:p>
            <a:pPr lvl="0"/>
            <a:r>
              <a:rPr lang="fr-FR" dirty="0" smtClean="0"/>
              <a:t>Nom de la présentation - date</a:t>
            </a:r>
            <a:endParaRPr lang="fr-FR" dirty="0"/>
          </a:p>
        </p:txBody>
      </p:sp>
      <p:sp>
        <p:nvSpPr>
          <p:cNvPr id="14" name="ZoneTexte 13"/>
          <p:cNvSpPr txBox="1"/>
          <p:nvPr userDrawn="1"/>
        </p:nvSpPr>
        <p:spPr>
          <a:xfrm>
            <a:off x="8639944" y="6453336"/>
            <a:ext cx="504056" cy="276999"/>
          </a:xfrm>
          <a:prstGeom prst="rect">
            <a:avLst/>
          </a:prstGeom>
          <a:noFill/>
        </p:spPr>
        <p:txBody>
          <a:bodyPr wrap="square" rtlCol="0">
            <a:spAutoFit/>
          </a:bodyPr>
          <a:lstStyle/>
          <a:p>
            <a:fld id="{2426FE7F-A6EC-458D-A7B2-4AD4B961CD84}" type="slidenum">
              <a:rPr lang="fr-FR" sz="1200" smtClean="0">
                <a:solidFill>
                  <a:schemeClr val="bg1"/>
                </a:solidFill>
                <a:latin typeface="Arial Black" pitchFamily="34" charset="0"/>
              </a:rPr>
              <a:pPr/>
              <a:t>‹N°›</a:t>
            </a:fld>
            <a:endParaRPr lang="fr-FR" sz="1200" dirty="0">
              <a:solidFill>
                <a:schemeClr val="bg1"/>
              </a:solidFill>
              <a:latin typeface="Arial Black"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0" y="188640"/>
            <a:ext cx="3238128" cy="434479"/>
          </a:xfrm>
          <a:prstGeom prst="rect">
            <a:avLst/>
          </a:prstGeom>
        </p:spPr>
        <p:txBody>
          <a:bodyPr/>
          <a:lstStyle>
            <a:lvl1pPr algn="l">
              <a:defRPr sz="2000">
                <a:solidFill>
                  <a:schemeClr val="bg1"/>
                </a:solidFill>
                <a:latin typeface="Arial Black" pitchFamily="34" charset="0"/>
              </a:defRPr>
            </a:lvl1pPr>
          </a:lstStyle>
          <a:p>
            <a:r>
              <a:rPr lang="fr-FR" dirty="0" smtClean="0"/>
              <a:t>Titre du chapitre</a:t>
            </a:r>
            <a:endParaRPr lang="fr-FR" dirty="0"/>
          </a:p>
        </p:txBody>
      </p:sp>
      <p:sp>
        <p:nvSpPr>
          <p:cNvPr id="3" name="Sous-titre 2"/>
          <p:cNvSpPr>
            <a:spLocks noGrp="1"/>
          </p:cNvSpPr>
          <p:nvPr>
            <p:ph type="subTitle" idx="1" hasCustomPrompt="1"/>
          </p:nvPr>
        </p:nvSpPr>
        <p:spPr>
          <a:xfrm>
            <a:off x="2123728" y="1124744"/>
            <a:ext cx="6400800" cy="360040"/>
          </a:xfrm>
          <a:prstGeom prst="rect">
            <a:avLst/>
          </a:prstGeom>
        </p:spPr>
        <p:txBody>
          <a:bodyPr/>
          <a:lstStyle>
            <a:lvl1pPr marL="0" indent="0" algn="l">
              <a:buNone/>
              <a:defRPr sz="1800" b="1">
                <a:solidFill>
                  <a:srgbClr val="F29400"/>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Titre de la page</a:t>
            </a:r>
            <a:endParaRPr lang="fr-FR" dirty="0"/>
          </a:p>
        </p:txBody>
      </p:sp>
      <p:sp>
        <p:nvSpPr>
          <p:cNvPr id="13" name="Espace réservé du texte 12"/>
          <p:cNvSpPr>
            <a:spLocks noGrp="1"/>
          </p:cNvSpPr>
          <p:nvPr>
            <p:ph type="body" sz="quarter" idx="10" hasCustomPrompt="1"/>
          </p:nvPr>
        </p:nvSpPr>
        <p:spPr>
          <a:xfrm>
            <a:off x="2123728" y="1628800"/>
            <a:ext cx="3600450" cy="1368425"/>
          </a:xfrm>
          <a:prstGeom prst="rect">
            <a:avLst/>
          </a:prstGeom>
        </p:spPr>
        <p:txBody>
          <a:bodyPr/>
          <a:lstStyle>
            <a:lvl1pPr>
              <a:buNone/>
              <a:defRPr sz="1200">
                <a:latin typeface="Arial" pitchFamily="34" charset="0"/>
                <a:cs typeface="Arial" pitchFamily="34" charset="0"/>
              </a:defRPr>
            </a:lvl1pPr>
          </a:lstStyle>
          <a:p>
            <a:pPr lvl="0"/>
            <a:r>
              <a:rPr lang="fr-FR" dirty="0" smtClean="0"/>
              <a:t>Texte</a:t>
            </a:r>
            <a:endParaRPr lang="fr-FR" dirty="0"/>
          </a:p>
        </p:txBody>
      </p:sp>
      <p:sp>
        <p:nvSpPr>
          <p:cNvPr id="15" name="Espace réservé pour une image  14"/>
          <p:cNvSpPr>
            <a:spLocks noGrp="1"/>
          </p:cNvSpPr>
          <p:nvPr>
            <p:ph type="pic" sz="quarter" idx="11"/>
          </p:nvPr>
        </p:nvSpPr>
        <p:spPr>
          <a:xfrm>
            <a:off x="179512" y="1124744"/>
            <a:ext cx="1800225" cy="1584325"/>
          </a:xfrm>
          <a:prstGeom prst="rect">
            <a:avLst/>
          </a:prstGeom>
        </p:spPr>
        <p:txBody>
          <a:bodyPr/>
          <a:lstStyle/>
          <a:p>
            <a:endParaRPr lang="fr-FR" dirty="0"/>
          </a:p>
        </p:txBody>
      </p:sp>
      <p:sp>
        <p:nvSpPr>
          <p:cNvPr id="17" name="Espace réservé du texte 16"/>
          <p:cNvSpPr>
            <a:spLocks noGrp="1"/>
          </p:cNvSpPr>
          <p:nvPr>
            <p:ph type="body" sz="quarter" idx="12" hasCustomPrompt="1"/>
          </p:nvPr>
        </p:nvSpPr>
        <p:spPr>
          <a:xfrm>
            <a:off x="179512" y="2997200"/>
            <a:ext cx="1800200" cy="1151880"/>
          </a:xfrm>
          <a:prstGeom prst="rect">
            <a:avLst/>
          </a:prstGeom>
        </p:spPr>
        <p:txBody>
          <a:bodyPr/>
          <a:lstStyle>
            <a:lvl1pPr>
              <a:buNone/>
              <a:defRPr sz="1200" b="1">
                <a:solidFill>
                  <a:srgbClr val="8E2562"/>
                </a:solidFill>
                <a:latin typeface="Arial" pitchFamily="34" charset="0"/>
                <a:cs typeface="Arial" pitchFamily="34" charset="0"/>
              </a:defRPr>
            </a:lvl1pPr>
          </a:lstStyle>
          <a:p>
            <a:pPr lvl="0"/>
            <a:r>
              <a:rPr lang="fr-FR" dirty="0" smtClean="0"/>
              <a:t>Relance</a:t>
            </a:r>
            <a:endParaRPr lang="fr-FR" dirty="0"/>
          </a:p>
        </p:txBody>
      </p:sp>
      <p:sp>
        <p:nvSpPr>
          <p:cNvPr id="16" name="Espace réservé du contenu 15"/>
          <p:cNvSpPr>
            <a:spLocks noGrp="1"/>
          </p:cNvSpPr>
          <p:nvPr>
            <p:ph sz="quarter" idx="14" hasCustomPrompt="1"/>
          </p:nvPr>
        </p:nvSpPr>
        <p:spPr>
          <a:xfrm>
            <a:off x="179512" y="6596782"/>
            <a:ext cx="4464050" cy="360610"/>
          </a:xfrm>
          <a:prstGeom prst="rect">
            <a:avLst/>
          </a:prstGeom>
        </p:spPr>
        <p:txBody>
          <a:bodyPr/>
          <a:lstStyle>
            <a:lvl1pPr>
              <a:buNone/>
              <a:defRPr sz="1200">
                <a:solidFill>
                  <a:schemeClr val="bg1"/>
                </a:solidFill>
                <a:latin typeface="Arial Black" pitchFamily="34" charset="0"/>
              </a:defRPr>
            </a:lvl1pPr>
          </a:lstStyle>
          <a:p>
            <a:pPr lvl="0"/>
            <a:r>
              <a:rPr lang="fr-FR" dirty="0" smtClean="0"/>
              <a:t>Nom de la présentation - date</a:t>
            </a:r>
            <a:endParaRPr lang="fr-FR" dirty="0"/>
          </a:p>
        </p:txBody>
      </p:sp>
      <p:sp>
        <p:nvSpPr>
          <p:cNvPr id="21" name="ZoneTexte 20"/>
          <p:cNvSpPr txBox="1"/>
          <p:nvPr userDrawn="1"/>
        </p:nvSpPr>
        <p:spPr>
          <a:xfrm>
            <a:off x="8639944" y="6453336"/>
            <a:ext cx="504056" cy="276999"/>
          </a:xfrm>
          <a:prstGeom prst="rect">
            <a:avLst/>
          </a:prstGeom>
          <a:noFill/>
        </p:spPr>
        <p:txBody>
          <a:bodyPr wrap="square" rtlCol="0">
            <a:spAutoFit/>
          </a:bodyPr>
          <a:lstStyle/>
          <a:p>
            <a:fld id="{2426FE7F-A6EC-458D-A7B2-4AD4B961CD84}" type="slidenum">
              <a:rPr lang="fr-FR" sz="1200" smtClean="0">
                <a:solidFill>
                  <a:prstClr val="white"/>
                </a:solidFill>
                <a:latin typeface="Arial Black" pitchFamily="34" charset="0"/>
              </a:rPr>
              <a:pPr/>
              <a:t>‹N°›</a:t>
            </a:fld>
            <a:endParaRPr lang="fr-FR" sz="1200" dirty="0">
              <a:solidFill>
                <a:prstClr val="white"/>
              </a:solidFill>
              <a:latin typeface="Arial Black" pitchFamily="34" charset="0"/>
            </a:endParaRPr>
          </a:p>
        </p:txBody>
      </p:sp>
    </p:spTree>
    <p:extLst>
      <p:ext uri="{BB962C8B-B14F-4D97-AF65-F5344CB8AC3E}">
        <p14:creationId xmlns:p14="http://schemas.microsoft.com/office/powerpoint/2010/main" val="749458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0" y="188640"/>
            <a:ext cx="3238128" cy="434479"/>
          </a:xfrm>
          <a:prstGeom prst="rect">
            <a:avLst/>
          </a:prstGeom>
        </p:spPr>
        <p:txBody>
          <a:bodyPr/>
          <a:lstStyle>
            <a:lvl1pPr algn="l">
              <a:defRPr sz="2000">
                <a:solidFill>
                  <a:schemeClr val="bg1"/>
                </a:solidFill>
                <a:latin typeface="Arial Black" pitchFamily="34" charset="0"/>
              </a:defRPr>
            </a:lvl1pPr>
          </a:lstStyle>
          <a:p>
            <a:r>
              <a:rPr lang="fr-FR" dirty="0" smtClean="0"/>
              <a:t>Titre du chapitre</a:t>
            </a:r>
            <a:endParaRPr lang="fr-FR" dirty="0"/>
          </a:p>
        </p:txBody>
      </p:sp>
      <p:sp>
        <p:nvSpPr>
          <p:cNvPr id="3" name="Sous-titre 2"/>
          <p:cNvSpPr>
            <a:spLocks noGrp="1"/>
          </p:cNvSpPr>
          <p:nvPr>
            <p:ph type="subTitle" idx="1" hasCustomPrompt="1"/>
          </p:nvPr>
        </p:nvSpPr>
        <p:spPr>
          <a:xfrm>
            <a:off x="2123728" y="1124744"/>
            <a:ext cx="6400800" cy="360040"/>
          </a:xfrm>
          <a:prstGeom prst="rect">
            <a:avLst/>
          </a:prstGeom>
        </p:spPr>
        <p:txBody>
          <a:bodyPr/>
          <a:lstStyle>
            <a:lvl1pPr marL="0" indent="0" algn="l">
              <a:buNone/>
              <a:defRPr sz="1800" b="1">
                <a:solidFill>
                  <a:srgbClr val="F29400"/>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Titre de la page</a:t>
            </a:r>
            <a:endParaRPr lang="fr-FR" dirty="0"/>
          </a:p>
        </p:txBody>
      </p:sp>
      <p:sp>
        <p:nvSpPr>
          <p:cNvPr id="13" name="Espace réservé du texte 12"/>
          <p:cNvSpPr>
            <a:spLocks noGrp="1"/>
          </p:cNvSpPr>
          <p:nvPr>
            <p:ph type="body" sz="quarter" idx="10" hasCustomPrompt="1"/>
          </p:nvPr>
        </p:nvSpPr>
        <p:spPr>
          <a:xfrm>
            <a:off x="2123728" y="1628800"/>
            <a:ext cx="3600450" cy="1368425"/>
          </a:xfrm>
          <a:prstGeom prst="rect">
            <a:avLst/>
          </a:prstGeom>
        </p:spPr>
        <p:txBody>
          <a:bodyPr/>
          <a:lstStyle>
            <a:lvl1pPr>
              <a:buNone/>
              <a:defRPr sz="1200">
                <a:latin typeface="Arial" pitchFamily="34" charset="0"/>
                <a:cs typeface="Arial" pitchFamily="34" charset="0"/>
              </a:defRPr>
            </a:lvl1pPr>
          </a:lstStyle>
          <a:p>
            <a:pPr lvl="0"/>
            <a:r>
              <a:rPr lang="fr-FR" dirty="0" smtClean="0"/>
              <a:t>Texte</a:t>
            </a:r>
            <a:endParaRPr lang="fr-FR" dirty="0"/>
          </a:p>
        </p:txBody>
      </p:sp>
      <p:sp>
        <p:nvSpPr>
          <p:cNvPr id="17" name="Espace réservé du texte 16"/>
          <p:cNvSpPr>
            <a:spLocks noGrp="1"/>
          </p:cNvSpPr>
          <p:nvPr>
            <p:ph type="body" sz="quarter" idx="12" hasCustomPrompt="1"/>
          </p:nvPr>
        </p:nvSpPr>
        <p:spPr>
          <a:xfrm>
            <a:off x="179512" y="1124744"/>
            <a:ext cx="1800200" cy="1151880"/>
          </a:xfrm>
          <a:prstGeom prst="rect">
            <a:avLst/>
          </a:prstGeom>
        </p:spPr>
        <p:txBody>
          <a:bodyPr/>
          <a:lstStyle>
            <a:lvl1pPr>
              <a:buNone/>
              <a:defRPr sz="1200" b="1">
                <a:solidFill>
                  <a:srgbClr val="8E2562"/>
                </a:solidFill>
                <a:latin typeface="Arial" pitchFamily="34" charset="0"/>
                <a:cs typeface="Arial" pitchFamily="34" charset="0"/>
              </a:defRPr>
            </a:lvl1pPr>
          </a:lstStyle>
          <a:p>
            <a:pPr lvl="0"/>
            <a:r>
              <a:rPr lang="fr-FR" dirty="0" smtClean="0"/>
              <a:t>Relance</a:t>
            </a:r>
            <a:endParaRPr lang="fr-FR" dirty="0"/>
          </a:p>
        </p:txBody>
      </p:sp>
      <p:sp>
        <p:nvSpPr>
          <p:cNvPr id="9" name="Espace réservé du contenu 15"/>
          <p:cNvSpPr>
            <a:spLocks noGrp="1"/>
          </p:cNvSpPr>
          <p:nvPr>
            <p:ph sz="quarter" idx="14" hasCustomPrompt="1"/>
          </p:nvPr>
        </p:nvSpPr>
        <p:spPr>
          <a:xfrm>
            <a:off x="179512" y="6596782"/>
            <a:ext cx="4464050" cy="360610"/>
          </a:xfrm>
          <a:prstGeom prst="rect">
            <a:avLst/>
          </a:prstGeom>
        </p:spPr>
        <p:txBody>
          <a:bodyPr/>
          <a:lstStyle>
            <a:lvl1pPr>
              <a:buNone/>
              <a:defRPr sz="1200">
                <a:solidFill>
                  <a:schemeClr val="bg1"/>
                </a:solidFill>
                <a:latin typeface="Arial Black" pitchFamily="34" charset="0"/>
              </a:defRPr>
            </a:lvl1pPr>
          </a:lstStyle>
          <a:p>
            <a:pPr lvl="0"/>
            <a:r>
              <a:rPr lang="fr-FR" dirty="0" smtClean="0"/>
              <a:t>Nom de la présentation - date</a:t>
            </a:r>
            <a:endParaRPr lang="fr-FR" dirty="0"/>
          </a:p>
        </p:txBody>
      </p:sp>
      <p:sp>
        <p:nvSpPr>
          <p:cNvPr id="14" name="ZoneTexte 13"/>
          <p:cNvSpPr txBox="1"/>
          <p:nvPr userDrawn="1"/>
        </p:nvSpPr>
        <p:spPr>
          <a:xfrm>
            <a:off x="8639944" y="6453336"/>
            <a:ext cx="504056" cy="276999"/>
          </a:xfrm>
          <a:prstGeom prst="rect">
            <a:avLst/>
          </a:prstGeom>
          <a:noFill/>
        </p:spPr>
        <p:txBody>
          <a:bodyPr wrap="square" rtlCol="0">
            <a:spAutoFit/>
          </a:bodyPr>
          <a:lstStyle/>
          <a:p>
            <a:fld id="{2426FE7F-A6EC-458D-A7B2-4AD4B961CD84}" type="slidenum">
              <a:rPr lang="fr-FR" sz="1200" smtClean="0">
                <a:solidFill>
                  <a:prstClr val="white"/>
                </a:solidFill>
                <a:latin typeface="Arial Black" pitchFamily="34" charset="0"/>
              </a:rPr>
              <a:pPr/>
              <a:t>‹N°›</a:t>
            </a:fld>
            <a:endParaRPr lang="fr-FR" sz="1200" dirty="0">
              <a:solidFill>
                <a:prstClr val="white"/>
              </a:solidFill>
              <a:latin typeface="Arial Black" pitchFamily="34" charset="0"/>
            </a:endParaRPr>
          </a:p>
        </p:txBody>
      </p:sp>
    </p:spTree>
    <p:extLst>
      <p:ext uri="{BB962C8B-B14F-4D97-AF65-F5344CB8AC3E}">
        <p14:creationId xmlns:p14="http://schemas.microsoft.com/office/powerpoint/2010/main" val="21776374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2.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2.jpe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image" Target="../media/image2.jpeg"/><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1152128"/>
            <a:ext cx="9144000" cy="332656"/>
          </a:xfrm>
          <a:prstGeom prst="rect">
            <a:avLst/>
          </a:prstGeom>
          <a:solidFill>
            <a:srgbClr val="F294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1" name="Image 10" descr="AM ParisTech logo copie.jpg"/>
          <p:cNvPicPr>
            <a:picLocks noChangeAspect="1"/>
          </p:cNvPicPr>
          <p:nvPr/>
        </p:nvPicPr>
        <p:blipFill>
          <a:blip r:embed="rId6" cstate="print"/>
          <a:stretch>
            <a:fillRect/>
          </a:stretch>
        </p:blipFill>
        <p:spPr>
          <a:xfrm>
            <a:off x="7092280" y="1052736"/>
            <a:ext cx="1760624" cy="57049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5" r:id="rId2"/>
    <p:sldLayoutId id="2147483666" r:id="rId3"/>
    <p:sldLayoutId id="2147483677" r:id="rId4"/>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1828800" y="3200400"/>
            <a:ext cx="2514600" cy="457200"/>
          </a:xfrm>
          <a:prstGeom prst="rect">
            <a:avLst/>
          </a:prstGeom>
          <a:noFill/>
          <a:ln w="9525">
            <a:noFill/>
            <a:miter lim="800000"/>
            <a:headEnd/>
            <a:tailEnd/>
          </a:ln>
        </p:spPr>
        <p:txBody>
          <a:bodyPr>
            <a:spAutoFit/>
          </a:bodyPr>
          <a:lstStyle/>
          <a:p>
            <a:pPr>
              <a:spcBef>
                <a:spcPct val="50000"/>
              </a:spcBef>
            </a:pPr>
            <a:endParaRPr lang="fr-FR" sz="2400" dirty="0">
              <a:latin typeface="Times" charset="0"/>
            </a:endParaRPr>
          </a:p>
        </p:txBody>
      </p:sp>
      <p:sp>
        <p:nvSpPr>
          <p:cNvPr id="9" name="Rectangle 8"/>
          <p:cNvSpPr/>
          <p:nvPr/>
        </p:nvSpPr>
        <p:spPr>
          <a:xfrm>
            <a:off x="0" y="6525344"/>
            <a:ext cx="9144000" cy="332656"/>
          </a:xfrm>
          <a:prstGeom prst="rect">
            <a:avLst/>
          </a:prstGeom>
          <a:solidFill>
            <a:srgbClr val="F294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p:cNvSpPr/>
          <p:nvPr/>
        </p:nvSpPr>
        <p:spPr>
          <a:xfrm rot="19961621">
            <a:off x="8651671" y="6278009"/>
            <a:ext cx="755576" cy="764704"/>
          </a:xfrm>
          <a:prstGeom prst="rect">
            <a:avLst/>
          </a:prstGeom>
          <a:solidFill>
            <a:srgbClr val="58585A"/>
          </a:solidFill>
          <a:ln>
            <a:noFill/>
          </a:ln>
          <a:effectLst>
            <a:outerShdw blurRad="127000" dir="12960000" sx="103000" sy="103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Rectangle 10"/>
          <p:cNvSpPr/>
          <p:nvPr/>
        </p:nvSpPr>
        <p:spPr>
          <a:xfrm>
            <a:off x="0" y="-27384"/>
            <a:ext cx="7164288" cy="719652"/>
          </a:xfrm>
          <a:prstGeom prst="rect">
            <a:avLst/>
          </a:prstGeom>
          <a:solidFill>
            <a:srgbClr val="8E25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9" name="Image 18" descr="AM ParisTech logo copie.jpg"/>
          <p:cNvPicPr>
            <a:picLocks noChangeAspect="1"/>
          </p:cNvPicPr>
          <p:nvPr/>
        </p:nvPicPr>
        <p:blipFill>
          <a:blip r:embed="rId5" cstate="print"/>
          <a:stretch>
            <a:fillRect/>
          </a:stretch>
        </p:blipFill>
        <p:spPr>
          <a:xfrm>
            <a:off x="6904508" y="-27384"/>
            <a:ext cx="2239492" cy="725655"/>
          </a:xfrm>
          <a:prstGeom prst="rect">
            <a:avLst/>
          </a:prstGeom>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1828800" y="3200400"/>
            <a:ext cx="2514600" cy="457200"/>
          </a:xfrm>
          <a:prstGeom prst="rect">
            <a:avLst/>
          </a:prstGeom>
          <a:noFill/>
          <a:ln w="9525">
            <a:noFill/>
            <a:miter lim="800000"/>
            <a:headEnd/>
            <a:tailEnd/>
          </a:ln>
        </p:spPr>
        <p:txBody>
          <a:bodyPr>
            <a:spAutoFit/>
          </a:bodyPr>
          <a:lstStyle/>
          <a:p>
            <a:pPr>
              <a:spcBef>
                <a:spcPct val="50000"/>
              </a:spcBef>
            </a:pPr>
            <a:endParaRPr lang="fr-FR" sz="2400" dirty="0">
              <a:solidFill>
                <a:prstClr val="black"/>
              </a:solidFill>
              <a:latin typeface="Times" charset="0"/>
            </a:endParaRPr>
          </a:p>
        </p:txBody>
      </p:sp>
      <p:sp>
        <p:nvSpPr>
          <p:cNvPr id="9" name="Rectangle 8"/>
          <p:cNvSpPr/>
          <p:nvPr/>
        </p:nvSpPr>
        <p:spPr>
          <a:xfrm>
            <a:off x="0" y="6525344"/>
            <a:ext cx="9144000" cy="332656"/>
          </a:xfrm>
          <a:prstGeom prst="rect">
            <a:avLst/>
          </a:prstGeom>
          <a:solidFill>
            <a:srgbClr val="F294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sp>
        <p:nvSpPr>
          <p:cNvPr id="10" name="Rectangle 9"/>
          <p:cNvSpPr/>
          <p:nvPr/>
        </p:nvSpPr>
        <p:spPr>
          <a:xfrm rot="19961621">
            <a:off x="8651671" y="6278009"/>
            <a:ext cx="755576" cy="764704"/>
          </a:xfrm>
          <a:prstGeom prst="rect">
            <a:avLst/>
          </a:prstGeom>
          <a:solidFill>
            <a:srgbClr val="58585A"/>
          </a:solidFill>
          <a:ln>
            <a:noFill/>
          </a:ln>
          <a:effectLst>
            <a:outerShdw blurRad="127000" dir="12960000" sx="103000" sy="103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sp>
        <p:nvSpPr>
          <p:cNvPr id="11" name="Rectangle 10"/>
          <p:cNvSpPr/>
          <p:nvPr/>
        </p:nvSpPr>
        <p:spPr>
          <a:xfrm>
            <a:off x="0" y="-27384"/>
            <a:ext cx="7164288" cy="719652"/>
          </a:xfrm>
          <a:prstGeom prst="rect">
            <a:avLst/>
          </a:prstGeom>
          <a:solidFill>
            <a:srgbClr val="8E25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pic>
        <p:nvPicPr>
          <p:cNvPr id="19" name="Image 18" descr="AM ParisTech logo copie.jpg"/>
          <p:cNvPicPr>
            <a:picLocks noChangeAspect="1"/>
          </p:cNvPicPr>
          <p:nvPr/>
        </p:nvPicPr>
        <p:blipFill>
          <a:blip r:embed="rId5" cstate="print"/>
          <a:stretch>
            <a:fillRect/>
          </a:stretch>
        </p:blipFill>
        <p:spPr>
          <a:xfrm>
            <a:off x="6904508" y="-27384"/>
            <a:ext cx="2239492" cy="725655"/>
          </a:xfrm>
          <a:prstGeom prst="rect">
            <a:avLst/>
          </a:prstGeom>
        </p:spPr>
      </p:pic>
    </p:spTree>
    <p:extLst>
      <p:ext uri="{BB962C8B-B14F-4D97-AF65-F5344CB8AC3E}">
        <p14:creationId xmlns:p14="http://schemas.microsoft.com/office/powerpoint/2010/main" val="631403230"/>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1828800" y="3200400"/>
            <a:ext cx="2514600" cy="457200"/>
          </a:xfrm>
          <a:prstGeom prst="rect">
            <a:avLst/>
          </a:prstGeom>
          <a:noFill/>
          <a:ln w="9525">
            <a:noFill/>
            <a:miter lim="800000"/>
            <a:headEnd/>
            <a:tailEnd/>
          </a:ln>
        </p:spPr>
        <p:txBody>
          <a:bodyPr>
            <a:spAutoFit/>
          </a:bodyPr>
          <a:lstStyle/>
          <a:p>
            <a:pPr>
              <a:spcBef>
                <a:spcPct val="50000"/>
              </a:spcBef>
            </a:pPr>
            <a:endParaRPr lang="fr-FR" sz="2400" dirty="0">
              <a:solidFill>
                <a:prstClr val="black"/>
              </a:solidFill>
              <a:latin typeface="Times" charset="0"/>
            </a:endParaRPr>
          </a:p>
        </p:txBody>
      </p:sp>
      <p:sp>
        <p:nvSpPr>
          <p:cNvPr id="9" name="Rectangle 8"/>
          <p:cNvSpPr/>
          <p:nvPr/>
        </p:nvSpPr>
        <p:spPr>
          <a:xfrm>
            <a:off x="0" y="6525344"/>
            <a:ext cx="9144000" cy="332656"/>
          </a:xfrm>
          <a:prstGeom prst="rect">
            <a:avLst/>
          </a:prstGeom>
          <a:solidFill>
            <a:srgbClr val="F294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sp>
        <p:nvSpPr>
          <p:cNvPr id="10" name="Rectangle 9"/>
          <p:cNvSpPr/>
          <p:nvPr/>
        </p:nvSpPr>
        <p:spPr>
          <a:xfrm rot="19961621">
            <a:off x="8651671" y="6278009"/>
            <a:ext cx="755576" cy="764704"/>
          </a:xfrm>
          <a:prstGeom prst="rect">
            <a:avLst/>
          </a:prstGeom>
          <a:solidFill>
            <a:srgbClr val="58585A"/>
          </a:solidFill>
          <a:ln>
            <a:noFill/>
          </a:ln>
          <a:effectLst>
            <a:outerShdw blurRad="127000" dir="12960000" sx="103000" sy="103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sp>
        <p:nvSpPr>
          <p:cNvPr id="11" name="Rectangle 10"/>
          <p:cNvSpPr/>
          <p:nvPr/>
        </p:nvSpPr>
        <p:spPr>
          <a:xfrm>
            <a:off x="0" y="-27384"/>
            <a:ext cx="7164288" cy="719652"/>
          </a:xfrm>
          <a:prstGeom prst="rect">
            <a:avLst/>
          </a:prstGeom>
          <a:solidFill>
            <a:srgbClr val="8E25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pic>
        <p:nvPicPr>
          <p:cNvPr id="19" name="Image 18" descr="AM ParisTech logo copie.jpg"/>
          <p:cNvPicPr>
            <a:picLocks noChangeAspect="1"/>
          </p:cNvPicPr>
          <p:nvPr/>
        </p:nvPicPr>
        <p:blipFill>
          <a:blip r:embed="rId5" cstate="print"/>
          <a:stretch>
            <a:fillRect/>
          </a:stretch>
        </p:blipFill>
        <p:spPr>
          <a:xfrm>
            <a:off x="6904508" y="-27384"/>
            <a:ext cx="2239492" cy="725655"/>
          </a:xfrm>
          <a:prstGeom prst="rect">
            <a:avLst/>
          </a:prstGeom>
        </p:spPr>
      </p:pic>
    </p:spTree>
    <p:extLst>
      <p:ext uri="{BB962C8B-B14F-4D97-AF65-F5344CB8AC3E}">
        <p14:creationId xmlns:p14="http://schemas.microsoft.com/office/powerpoint/2010/main" val="263432798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D782CFD1-E7D4-4AE6-97F1-E1EB98F2A4FB}" type="slidenum">
              <a:rPr lang="fr-FR" smtClean="0"/>
              <a:pPr>
                <a:defRPr/>
              </a:pPr>
              <a:t>1</a:t>
            </a:fld>
            <a:endParaRPr lang="fr-FR"/>
          </a:p>
        </p:txBody>
      </p:sp>
      <p:sp>
        <p:nvSpPr>
          <p:cNvPr id="5" name="Rectangle 2"/>
          <p:cNvSpPr>
            <a:spLocks noGrp="1" noChangeArrowheads="1"/>
          </p:cNvSpPr>
          <p:nvPr>
            <p:ph type="ctrTitle"/>
          </p:nvPr>
        </p:nvSpPr>
        <p:spPr>
          <a:xfrm>
            <a:off x="539552" y="1844824"/>
            <a:ext cx="8287072" cy="4289648"/>
          </a:xfrm>
        </p:spPr>
        <p:txBody>
          <a:bodyPr>
            <a:noAutofit/>
          </a:bodyPr>
          <a:lstStyle/>
          <a:p>
            <a:pPr algn="ctr">
              <a:defRPr/>
            </a:pPr>
            <a:r>
              <a:rPr lang="fr-FR" sz="4400" dirty="0" smtClean="0">
                <a:solidFill>
                  <a:schemeClr val="accent6"/>
                </a:solidFill>
              </a:rPr>
              <a:t>MANAGEMENT de la QUALITE</a:t>
            </a:r>
            <a:br>
              <a:rPr lang="fr-FR" sz="4400" dirty="0" smtClean="0">
                <a:solidFill>
                  <a:schemeClr val="accent6"/>
                </a:solidFill>
              </a:rPr>
            </a:br>
            <a:r>
              <a:rPr lang="fr-FR" sz="4400" dirty="0" smtClean="0">
                <a:solidFill>
                  <a:schemeClr val="accent6"/>
                </a:solidFill>
              </a:rPr>
              <a:t/>
            </a:r>
            <a:br>
              <a:rPr lang="fr-FR" sz="4400" dirty="0" smtClean="0">
                <a:solidFill>
                  <a:schemeClr val="accent6"/>
                </a:solidFill>
              </a:rPr>
            </a:br>
            <a:r>
              <a:rPr lang="fr-FR" sz="4400" dirty="0" smtClean="0">
                <a:solidFill>
                  <a:schemeClr val="accent6"/>
                </a:solidFill>
              </a:rPr>
              <a:t>PPP</a:t>
            </a:r>
            <a:br>
              <a:rPr lang="fr-FR" sz="4400" dirty="0" smtClean="0">
                <a:solidFill>
                  <a:schemeClr val="accent6"/>
                </a:solidFill>
              </a:rPr>
            </a:br>
            <a:endParaRPr lang="fr-FR" sz="4400" dirty="0" smtClean="0">
              <a:solidFill>
                <a:schemeClr val="accent6"/>
              </a:solidFill>
            </a:endParaRPr>
          </a:p>
        </p:txBody>
      </p:sp>
    </p:spTree>
    <p:extLst>
      <p:ext uri="{BB962C8B-B14F-4D97-AF65-F5344CB8AC3E}">
        <p14:creationId xmlns:p14="http://schemas.microsoft.com/office/powerpoint/2010/main" val="801010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D91CDCF3-EDAB-497B-AD8A-5536401CE4C7}" type="slidenum">
              <a:rPr lang="fr-FR"/>
              <a:pPr>
                <a:defRPr/>
              </a:pPr>
              <a:t>10</a:t>
            </a:fld>
            <a:endParaRPr lang="fr-FR"/>
          </a:p>
        </p:txBody>
      </p:sp>
      <p:sp>
        <p:nvSpPr>
          <p:cNvPr id="50178" name="Rectangle 2"/>
          <p:cNvSpPr>
            <a:spLocks noGrp="1" noChangeArrowheads="1"/>
          </p:cNvSpPr>
          <p:nvPr>
            <p:ph type="title"/>
          </p:nvPr>
        </p:nvSpPr>
        <p:spPr/>
        <p:txBody>
          <a:bodyPr/>
          <a:lstStyle/>
          <a:p>
            <a:pPr algn="l" eaLnBrk="1" hangingPunct="1">
              <a:defRPr/>
            </a:pPr>
            <a:r>
              <a:rPr lang="fr-FR" sz="3200" dirty="0" smtClean="0"/>
              <a:t>Principe 4 Approche Processus</a:t>
            </a:r>
            <a:br>
              <a:rPr lang="fr-FR" sz="3200" dirty="0" smtClean="0"/>
            </a:br>
            <a:endParaRPr lang="fr-FR" sz="3200" dirty="0" smtClean="0"/>
          </a:p>
        </p:txBody>
      </p:sp>
      <p:sp>
        <p:nvSpPr>
          <p:cNvPr id="50179" name="Rectangle 3"/>
          <p:cNvSpPr>
            <a:spLocks noGrp="1" noChangeArrowheads="1"/>
          </p:cNvSpPr>
          <p:nvPr>
            <p:ph type="body" idx="1"/>
          </p:nvPr>
        </p:nvSpPr>
        <p:spPr/>
        <p:txBody>
          <a:bodyPr/>
          <a:lstStyle/>
          <a:p>
            <a:pPr marL="0" indent="0" eaLnBrk="1" hangingPunct="1">
              <a:lnSpc>
                <a:spcPct val="80000"/>
              </a:lnSpc>
              <a:buNone/>
              <a:defRPr/>
            </a:pPr>
            <a:r>
              <a:rPr lang="fr-FR" sz="2000" dirty="0" smtClean="0"/>
              <a:t>Un résultat escompté est atteint de façon plus efficient lorsque les ressources et activités afférentes sont gérées comme un processus.</a:t>
            </a:r>
          </a:p>
          <a:p>
            <a:pPr eaLnBrk="1" hangingPunct="1">
              <a:lnSpc>
                <a:spcPct val="80000"/>
              </a:lnSpc>
              <a:defRPr/>
            </a:pPr>
            <a:endParaRPr lang="fr-FR" sz="2000" dirty="0" smtClean="0"/>
          </a:p>
          <a:p>
            <a:pPr eaLnBrk="1" hangingPunct="1">
              <a:lnSpc>
                <a:spcPct val="80000"/>
              </a:lnSpc>
              <a:defRPr/>
            </a:pPr>
            <a:r>
              <a:rPr lang="fr-FR" sz="2000" dirty="0" smtClean="0"/>
              <a:t>Processus : Toute activité utilisant des ressources et gérée de manière à permettre la transformation d’éléments d’entrée en éléments de sortie peut être considérée comme un processus</a:t>
            </a:r>
          </a:p>
          <a:p>
            <a:pPr marL="0" indent="0" eaLnBrk="1" hangingPunct="1">
              <a:lnSpc>
                <a:spcPct val="80000"/>
              </a:lnSpc>
              <a:buNone/>
              <a:defRPr/>
            </a:pPr>
            <a:r>
              <a:rPr lang="fr-FR" sz="2000" dirty="0" smtClean="0"/>
              <a:t> </a:t>
            </a:r>
          </a:p>
          <a:p>
            <a:pPr eaLnBrk="1" hangingPunct="1">
              <a:lnSpc>
                <a:spcPct val="80000"/>
              </a:lnSpc>
              <a:defRPr/>
            </a:pPr>
            <a:r>
              <a:rPr lang="fr-FR" sz="2000" dirty="0" smtClean="0"/>
              <a:t>Lorsqu’elle est utilisée dans un système de management de la qualité, cette approche processus souligne l’importance </a:t>
            </a:r>
          </a:p>
          <a:p>
            <a:pPr lvl="1" eaLnBrk="1" hangingPunct="1">
              <a:lnSpc>
                <a:spcPct val="80000"/>
              </a:lnSpc>
              <a:defRPr/>
            </a:pPr>
            <a:r>
              <a:rPr lang="fr-FR" sz="2000" dirty="0" smtClean="0"/>
              <a:t>de comprendre et de satisfaire les exigences </a:t>
            </a:r>
          </a:p>
          <a:p>
            <a:pPr lvl="1" eaLnBrk="1" hangingPunct="1">
              <a:lnSpc>
                <a:spcPct val="80000"/>
              </a:lnSpc>
              <a:defRPr/>
            </a:pPr>
            <a:r>
              <a:rPr lang="fr-FR" sz="2000" dirty="0" smtClean="0"/>
              <a:t>de considérer les processus en terme de valeur ajoutée</a:t>
            </a:r>
          </a:p>
          <a:p>
            <a:pPr lvl="1" eaLnBrk="1" hangingPunct="1">
              <a:lnSpc>
                <a:spcPct val="80000"/>
              </a:lnSpc>
              <a:defRPr/>
            </a:pPr>
            <a:r>
              <a:rPr lang="fr-FR" sz="2000" dirty="0" smtClean="0"/>
              <a:t>de mesurer la performance et l’activité des processus </a:t>
            </a:r>
          </a:p>
          <a:p>
            <a:pPr lvl="1" eaLnBrk="1" hangingPunct="1">
              <a:lnSpc>
                <a:spcPct val="80000"/>
              </a:lnSpc>
              <a:defRPr/>
            </a:pPr>
            <a:r>
              <a:rPr lang="fr-FR" sz="2000" dirty="0" smtClean="0"/>
              <a:t>d’améliorer en permanence des processus sur la base de mesures </a:t>
            </a:r>
          </a:p>
        </p:txBody>
      </p:sp>
    </p:spTree>
    <p:extLst>
      <p:ext uri="{BB962C8B-B14F-4D97-AF65-F5344CB8AC3E}">
        <p14:creationId xmlns:p14="http://schemas.microsoft.com/office/powerpoint/2010/main" val="3504036771"/>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8D227186-DB2B-4746-892A-15334332E5E7}" type="slidenum">
              <a:rPr lang="fr-FR"/>
              <a:pPr>
                <a:defRPr/>
              </a:pPr>
              <a:t>11</a:t>
            </a:fld>
            <a:endParaRPr lang="fr-FR"/>
          </a:p>
        </p:txBody>
      </p:sp>
      <p:sp>
        <p:nvSpPr>
          <p:cNvPr id="51202" name="Rectangle 2"/>
          <p:cNvSpPr>
            <a:spLocks noGrp="1" noChangeArrowheads="1"/>
          </p:cNvSpPr>
          <p:nvPr>
            <p:ph type="title"/>
          </p:nvPr>
        </p:nvSpPr>
        <p:spPr/>
        <p:txBody>
          <a:bodyPr/>
          <a:lstStyle/>
          <a:p>
            <a:pPr algn="l" eaLnBrk="1" hangingPunct="1">
              <a:defRPr/>
            </a:pPr>
            <a:r>
              <a:rPr lang="fr-FR" sz="3200" dirty="0" smtClean="0"/>
              <a:t>Principe 4 Approche Processus</a:t>
            </a:r>
            <a:br>
              <a:rPr lang="fr-FR" sz="3200" dirty="0" smtClean="0"/>
            </a:br>
            <a:endParaRPr lang="fr-FR" sz="3200" dirty="0" smtClean="0"/>
          </a:p>
        </p:txBody>
      </p:sp>
      <p:sp>
        <p:nvSpPr>
          <p:cNvPr id="51203" name="Rectangle 3"/>
          <p:cNvSpPr>
            <a:spLocks noGrp="1" noChangeArrowheads="1"/>
          </p:cNvSpPr>
          <p:nvPr>
            <p:ph type="body" idx="1"/>
          </p:nvPr>
        </p:nvSpPr>
        <p:spPr/>
        <p:txBody>
          <a:bodyPr/>
          <a:lstStyle/>
          <a:p>
            <a:pPr eaLnBrk="1" hangingPunct="1">
              <a:lnSpc>
                <a:spcPct val="80000"/>
              </a:lnSpc>
              <a:defRPr/>
            </a:pPr>
            <a:r>
              <a:rPr lang="fr-FR" sz="2000" dirty="0" smtClean="0"/>
              <a:t>En clair ?, définition de base d’un système de management de la qualité à savoir :</a:t>
            </a:r>
          </a:p>
          <a:p>
            <a:pPr lvl="1" eaLnBrk="1" hangingPunct="1">
              <a:lnSpc>
                <a:spcPct val="80000"/>
              </a:lnSpc>
              <a:defRPr/>
            </a:pPr>
            <a:r>
              <a:rPr lang="fr-FR" sz="2000" dirty="0" smtClean="0"/>
              <a:t>La satisfaction du client</a:t>
            </a:r>
          </a:p>
          <a:p>
            <a:pPr lvl="1" eaLnBrk="1" hangingPunct="1">
              <a:lnSpc>
                <a:spcPct val="80000"/>
              </a:lnSpc>
              <a:defRPr/>
            </a:pPr>
            <a:r>
              <a:rPr lang="fr-FR" sz="2000" dirty="0" smtClean="0"/>
              <a:t>L’atteinte d’objectifs propres</a:t>
            </a:r>
          </a:p>
          <a:p>
            <a:pPr lvl="1" eaLnBrk="1" hangingPunct="1">
              <a:lnSpc>
                <a:spcPct val="80000"/>
              </a:lnSpc>
              <a:defRPr/>
            </a:pPr>
            <a:r>
              <a:rPr lang="fr-FR" sz="2000" dirty="0" smtClean="0"/>
              <a:t>L’amélioration permanente</a:t>
            </a:r>
          </a:p>
          <a:p>
            <a:pPr lvl="1" eaLnBrk="1" hangingPunct="1">
              <a:lnSpc>
                <a:spcPct val="80000"/>
              </a:lnSpc>
              <a:defRPr/>
            </a:pPr>
            <a:endParaRPr lang="fr-FR" sz="2000" dirty="0" smtClean="0"/>
          </a:p>
          <a:p>
            <a:pPr eaLnBrk="1" hangingPunct="1">
              <a:lnSpc>
                <a:spcPct val="80000"/>
              </a:lnSpc>
              <a:defRPr/>
            </a:pPr>
            <a:r>
              <a:rPr lang="fr-FR" sz="2000" dirty="0" smtClean="0"/>
              <a:t>Alors chaque processus, qui est une composante de l’organisation doit pouvoir démontrer de manière factuelle sa contribution à </a:t>
            </a:r>
            <a:r>
              <a:rPr lang="fr-FR" sz="2000" u="sng" dirty="0" smtClean="0"/>
              <a:t>ces 3 finalités essentielles</a:t>
            </a:r>
            <a:r>
              <a:rPr lang="fr-FR" sz="2000" dirty="0" smtClean="0"/>
              <a:t> </a:t>
            </a:r>
          </a:p>
          <a:p>
            <a:pPr eaLnBrk="1" hangingPunct="1">
              <a:lnSpc>
                <a:spcPct val="80000"/>
              </a:lnSpc>
              <a:defRPr/>
            </a:pPr>
            <a:endParaRPr lang="fr-FR" sz="2000" dirty="0" smtClean="0"/>
          </a:p>
        </p:txBody>
      </p:sp>
    </p:spTree>
    <p:extLst>
      <p:ext uri="{BB962C8B-B14F-4D97-AF65-F5344CB8AC3E}">
        <p14:creationId xmlns:p14="http://schemas.microsoft.com/office/powerpoint/2010/main" val="3846544171"/>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2A9E4DA0-8FB2-4BB8-8C50-715EC5B54310}" type="slidenum">
              <a:rPr lang="fr-FR"/>
              <a:pPr>
                <a:defRPr/>
              </a:pPr>
              <a:t>12</a:t>
            </a:fld>
            <a:endParaRPr lang="fr-FR"/>
          </a:p>
        </p:txBody>
      </p:sp>
      <p:sp>
        <p:nvSpPr>
          <p:cNvPr id="52226" name="Rectangle 2"/>
          <p:cNvSpPr>
            <a:spLocks noGrp="1" noChangeArrowheads="1"/>
          </p:cNvSpPr>
          <p:nvPr>
            <p:ph type="title"/>
          </p:nvPr>
        </p:nvSpPr>
        <p:spPr/>
        <p:txBody>
          <a:bodyPr/>
          <a:lstStyle/>
          <a:p>
            <a:pPr algn="l" eaLnBrk="1" hangingPunct="1">
              <a:defRPr/>
            </a:pPr>
            <a:r>
              <a:rPr lang="fr-FR" sz="3200" dirty="0" smtClean="0"/>
              <a:t>Principe 4 Approche Processus</a:t>
            </a:r>
            <a:br>
              <a:rPr lang="fr-FR" sz="3200" dirty="0" smtClean="0"/>
            </a:br>
            <a:r>
              <a:rPr lang="fr-FR" sz="3200" dirty="0" smtClean="0"/>
              <a:t> </a:t>
            </a:r>
          </a:p>
        </p:txBody>
      </p:sp>
      <p:sp>
        <p:nvSpPr>
          <p:cNvPr id="52227" name="Rectangle 3"/>
          <p:cNvSpPr>
            <a:spLocks noGrp="1" noChangeArrowheads="1"/>
          </p:cNvSpPr>
          <p:nvPr>
            <p:ph type="body" idx="1"/>
          </p:nvPr>
        </p:nvSpPr>
        <p:spPr/>
        <p:txBody>
          <a:bodyPr/>
          <a:lstStyle/>
          <a:p>
            <a:pPr eaLnBrk="1" hangingPunct="1">
              <a:lnSpc>
                <a:spcPct val="80000"/>
              </a:lnSpc>
              <a:defRPr/>
            </a:pPr>
            <a:r>
              <a:rPr lang="fr-FR" sz="1800" dirty="0" smtClean="0"/>
              <a:t>Par exemple la fonction commerciale est un processus, elle est constituée de ressources humaines et matérielles qui travaillent et qui produisent des données de sorties tangibles par exemple des commandes ou des nouveaux clients</a:t>
            </a:r>
          </a:p>
          <a:p>
            <a:pPr eaLnBrk="1" hangingPunct="1">
              <a:lnSpc>
                <a:spcPct val="80000"/>
              </a:lnSpc>
              <a:defRPr/>
            </a:pPr>
            <a:endParaRPr lang="fr-FR" sz="1800" dirty="0" smtClean="0"/>
          </a:p>
          <a:p>
            <a:pPr eaLnBrk="1" hangingPunct="1">
              <a:lnSpc>
                <a:spcPct val="80000"/>
              </a:lnSpc>
              <a:defRPr/>
            </a:pPr>
            <a:r>
              <a:rPr lang="fr-FR" sz="1800" dirty="0" smtClean="0"/>
              <a:t>Autre exemple: la fonction recherche et développement est un autre processus, elle produit des données de sortie qui sont par exemple des dossiers produits, des spécifications techniques</a:t>
            </a:r>
          </a:p>
          <a:p>
            <a:pPr eaLnBrk="1" hangingPunct="1">
              <a:lnSpc>
                <a:spcPct val="80000"/>
              </a:lnSpc>
              <a:defRPr/>
            </a:pPr>
            <a:endParaRPr lang="fr-FR" sz="1800" dirty="0" smtClean="0"/>
          </a:p>
          <a:p>
            <a:pPr eaLnBrk="1" hangingPunct="1">
              <a:lnSpc>
                <a:spcPct val="80000"/>
              </a:lnSpc>
              <a:defRPr/>
            </a:pPr>
            <a:r>
              <a:rPr lang="fr-FR" sz="1800" dirty="0" smtClean="0"/>
              <a:t>La norme ISO 9001:2000 préconise l’approche processus comme étant une solution à la mauvaise communication entre processus, elle évoque les interrelations entre processus</a:t>
            </a:r>
          </a:p>
          <a:p>
            <a:pPr eaLnBrk="1" hangingPunct="1">
              <a:lnSpc>
                <a:spcPct val="80000"/>
              </a:lnSpc>
              <a:defRPr/>
            </a:pPr>
            <a:endParaRPr lang="fr-FR" sz="1800" dirty="0" smtClean="0"/>
          </a:p>
          <a:p>
            <a:pPr eaLnBrk="1" hangingPunct="1">
              <a:lnSpc>
                <a:spcPct val="80000"/>
              </a:lnSpc>
              <a:defRPr/>
            </a:pPr>
            <a:r>
              <a:rPr lang="fr-FR" sz="1800" dirty="0" smtClean="0"/>
              <a:t>C’est la voix du client qui unit tous les processus </a:t>
            </a:r>
          </a:p>
          <a:p>
            <a:pPr eaLnBrk="1" hangingPunct="1">
              <a:lnSpc>
                <a:spcPct val="80000"/>
              </a:lnSpc>
              <a:defRPr/>
            </a:pPr>
            <a:endParaRPr lang="fr-FR" sz="1800" dirty="0" smtClean="0"/>
          </a:p>
        </p:txBody>
      </p:sp>
    </p:spTree>
    <p:extLst>
      <p:ext uri="{BB962C8B-B14F-4D97-AF65-F5344CB8AC3E}">
        <p14:creationId xmlns:p14="http://schemas.microsoft.com/office/powerpoint/2010/main" val="1122146625"/>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7E100650-1900-44E2-8281-C264C4431713}" type="slidenum">
              <a:rPr lang="fr-FR"/>
              <a:pPr>
                <a:defRPr/>
              </a:pPr>
              <a:t>13</a:t>
            </a:fld>
            <a:endParaRPr lang="fr-FR"/>
          </a:p>
        </p:txBody>
      </p:sp>
      <p:sp>
        <p:nvSpPr>
          <p:cNvPr id="54274" name="Rectangle 2"/>
          <p:cNvSpPr>
            <a:spLocks noGrp="1" noChangeArrowheads="1"/>
          </p:cNvSpPr>
          <p:nvPr>
            <p:ph type="title"/>
          </p:nvPr>
        </p:nvSpPr>
        <p:spPr>
          <a:xfrm>
            <a:off x="107504" y="274638"/>
            <a:ext cx="9036496" cy="850106"/>
          </a:xfrm>
        </p:spPr>
        <p:txBody>
          <a:bodyPr/>
          <a:lstStyle/>
          <a:p>
            <a:pPr algn="l" eaLnBrk="1" hangingPunct="1">
              <a:defRPr/>
            </a:pPr>
            <a:r>
              <a:rPr lang="fr-FR" sz="3200" dirty="0" smtClean="0"/>
              <a:t>Principe 5 Management par approche Système</a:t>
            </a:r>
            <a:br>
              <a:rPr lang="fr-FR" sz="3200" dirty="0" smtClean="0"/>
            </a:br>
            <a:endParaRPr lang="fr-FR" sz="3200" dirty="0" smtClean="0"/>
          </a:p>
        </p:txBody>
      </p:sp>
      <p:sp>
        <p:nvSpPr>
          <p:cNvPr id="54275" name="Rectangle 3"/>
          <p:cNvSpPr>
            <a:spLocks noGrp="1" noChangeArrowheads="1"/>
          </p:cNvSpPr>
          <p:nvPr>
            <p:ph type="body" idx="1"/>
          </p:nvPr>
        </p:nvSpPr>
        <p:spPr>
          <a:xfrm>
            <a:off x="457200" y="1844675"/>
            <a:ext cx="8229600" cy="4281488"/>
          </a:xfrm>
        </p:spPr>
        <p:txBody>
          <a:bodyPr/>
          <a:lstStyle/>
          <a:p>
            <a:pPr eaLnBrk="1" hangingPunct="1">
              <a:defRPr/>
            </a:pPr>
            <a:r>
              <a:rPr lang="fr-FR" sz="2000" dirty="0" smtClean="0"/>
              <a:t>Identifier, comprendre et gérer des processus corrélés comme un système contribue à l’efficacité et l’efficience de l’organisme à atteindre ses objectifs </a:t>
            </a:r>
          </a:p>
          <a:p>
            <a:pPr eaLnBrk="1" hangingPunct="1">
              <a:defRPr/>
            </a:pPr>
            <a:endParaRPr lang="fr-FR" sz="2000" dirty="0" smtClean="0"/>
          </a:p>
          <a:p>
            <a:pPr>
              <a:lnSpc>
                <a:spcPct val="90000"/>
              </a:lnSpc>
              <a:defRPr/>
            </a:pPr>
            <a:r>
              <a:rPr lang="fr-FR" sz="2000" dirty="0" smtClean="0"/>
              <a:t>Compréhension </a:t>
            </a:r>
            <a:r>
              <a:rPr lang="fr-FR" sz="2000" dirty="0"/>
              <a:t>des interdépendances entre les processus du système</a:t>
            </a:r>
          </a:p>
          <a:p>
            <a:pPr>
              <a:lnSpc>
                <a:spcPct val="90000"/>
              </a:lnSpc>
              <a:defRPr/>
            </a:pPr>
            <a:endParaRPr lang="fr-FR" sz="2000" dirty="0" smtClean="0"/>
          </a:p>
          <a:p>
            <a:pPr>
              <a:lnSpc>
                <a:spcPct val="90000"/>
              </a:lnSpc>
              <a:defRPr/>
            </a:pPr>
            <a:r>
              <a:rPr lang="fr-FR" sz="2000" dirty="0" smtClean="0"/>
              <a:t>Assurer </a:t>
            </a:r>
            <a:r>
              <a:rPr lang="fr-FR" sz="2000" dirty="0"/>
              <a:t>une meilleure compréhension des rôles et des responsabilités nécessaires pour réaliser les objectifs communs et réduire ainsi les blocages inter fonctionnels.</a:t>
            </a:r>
            <a:endParaRPr lang="fr-FR" sz="2000" dirty="0" smtClean="0"/>
          </a:p>
        </p:txBody>
      </p:sp>
    </p:spTree>
    <p:extLst>
      <p:ext uri="{BB962C8B-B14F-4D97-AF65-F5344CB8AC3E}">
        <p14:creationId xmlns:p14="http://schemas.microsoft.com/office/powerpoint/2010/main" val="4010232004"/>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2DB018C0-399A-49E5-B23C-10983717DAE2}" type="slidenum">
              <a:rPr lang="fr-FR"/>
              <a:pPr>
                <a:defRPr/>
              </a:pPr>
              <a:t>14</a:t>
            </a:fld>
            <a:endParaRPr lang="fr-FR"/>
          </a:p>
        </p:txBody>
      </p:sp>
      <p:sp>
        <p:nvSpPr>
          <p:cNvPr id="56322" name="Rectangle 2"/>
          <p:cNvSpPr>
            <a:spLocks noGrp="1" noChangeArrowheads="1"/>
          </p:cNvSpPr>
          <p:nvPr>
            <p:ph type="title"/>
          </p:nvPr>
        </p:nvSpPr>
        <p:spPr/>
        <p:txBody>
          <a:bodyPr/>
          <a:lstStyle/>
          <a:p>
            <a:pPr algn="l" eaLnBrk="1" hangingPunct="1">
              <a:defRPr/>
            </a:pPr>
            <a:r>
              <a:rPr lang="fr-FR" sz="3200" dirty="0" smtClean="0"/>
              <a:t>Principe 6 Amélioration Continue</a:t>
            </a:r>
            <a:br>
              <a:rPr lang="fr-FR" sz="3200" dirty="0" smtClean="0"/>
            </a:br>
            <a:endParaRPr lang="fr-FR" sz="3200" dirty="0" smtClean="0"/>
          </a:p>
        </p:txBody>
      </p:sp>
      <p:sp>
        <p:nvSpPr>
          <p:cNvPr id="56323" name="Rectangle 3"/>
          <p:cNvSpPr>
            <a:spLocks noGrp="1" noChangeArrowheads="1"/>
          </p:cNvSpPr>
          <p:nvPr>
            <p:ph type="body" idx="1"/>
          </p:nvPr>
        </p:nvSpPr>
        <p:spPr/>
        <p:txBody>
          <a:bodyPr/>
          <a:lstStyle/>
          <a:p>
            <a:pPr eaLnBrk="1" hangingPunct="1">
              <a:defRPr/>
            </a:pPr>
            <a:r>
              <a:rPr lang="fr-FR" sz="2000" dirty="0" smtClean="0"/>
              <a:t>Il convient que l’amélioration continue de la performance globale d’un organisme soit un objectif permanent de l’organisme</a:t>
            </a:r>
          </a:p>
          <a:p>
            <a:pPr eaLnBrk="1" hangingPunct="1">
              <a:defRPr/>
            </a:pPr>
            <a:endParaRPr lang="fr-FR" sz="2000" dirty="0" smtClean="0"/>
          </a:p>
          <a:p>
            <a:pPr eaLnBrk="1" hangingPunct="1">
              <a:defRPr/>
            </a:pPr>
            <a:r>
              <a:rPr lang="fr-FR" sz="2000" dirty="0" smtClean="0"/>
              <a:t>C’est directement inspiré de la roue de DEMING </a:t>
            </a:r>
            <a:r>
              <a:rPr lang="fr-FR" sz="2000" b="1" dirty="0" smtClean="0"/>
              <a:t>PDCA</a:t>
            </a:r>
          </a:p>
          <a:p>
            <a:pPr lvl="1" eaLnBrk="1" hangingPunct="1">
              <a:defRPr/>
            </a:pPr>
            <a:r>
              <a:rPr lang="fr-FR" sz="2000" b="1" dirty="0" smtClean="0"/>
              <a:t>P</a:t>
            </a:r>
            <a:r>
              <a:rPr lang="fr-FR" sz="2000" dirty="0" smtClean="0"/>
              <a:t>lan: Planifier, Prévoir, Anticiper</a:t>
            </a:r>
          </a:p>
          <a:p>
            <a:pPr lvl="1" eaLnBrk="1" hangingPunct="1">
              <a:defRPr/>
            </a:pPr>
            <a:r>
              <a:rPr lang="fr-FR" sz="2000" b="1" dirty="0" smtClean="0"/>
              <a:t>D</a:t>
            </a:r>
            <a:r>
              <a:rPr lang="fr-FR" sz="2000" dirty="0" smtClean="0"/>
              <a:t>O : Faire , Agir, Mettre en œuvre</a:t>
            </a:r>
          </a:p>
          <a:p>
            <a:pPr lvl="1" eaLnBrk="1" hangingPunct="1">
              <a:defRPr/>
            </a:pPr>
            <a:r>
              <a:rPr lang="fr-FR" sz="2000" b="1" dirty="0" smtClean="0"/>
              <a:t>C</a:t>
            </a:r>
            <a:r>
              <a:rPr lang="fr-FR" sz="2000" dirty="0" smtClean="0"/>
              <a:t>heck : Contrôler, Comparer le réel et le Prévu</a:t>
            </a:r>
          </a:p>
          <a:p>
            <a:pPr lvl="1" eaLnBrk="1" hangingPunct="1">
              <a:defRPr/>
            </a:pPr>
            <a:r>
              <a:rPr lang="fr-FR" sz="2000" b="1" dirty="0" err="1" smtClean="0"/>
              <a:t>A</a:t>
            </a:r>
            <a:r>
              <a:rPr lang="fr-FR" sz="2000" dirty="0" err="1" smtClean="0"/>
              <a:t>ct</a:t>
            </a:r>
            <a:r>
              <a:rPr lang="fr-FR" sz="2000" dirty="0" smtClean="0"/>
              <a:t>: Agir, réagir , Améliorer pour le futur</a:t>
            </a:r>
          </a:p>
        </p:txBody>
      </p:sp>
    </p:spTree>
    <p:extLst>
      <p:ext uri="{BB962C8B-B14F-4D97-AF65-F5344CB8AC3E}">
        <p14:creationId xmlns:p14="http://schemas.microsoft.com/office/powerpoint/2010/main" val="3251377440"/>
      </p:ext>
    </p:extLst>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607A80E1-D128-40C1-A08E-E52B0B1B8FD0}" type="slidenum">
              <a:rPr lang="fr-FR"/>
              <a:pPr>
                <a:defRPr/>
              </a:pPr>
              <a:t>15</a:t>
            </a:fld>
            <a:endParaRPr lang="fr-FR"/>
          </a:p>
        </p:txBody>
      </p:sp>
      <p:sp>
        <p:nvSpPr>
          <p:cNvPr id="57346" name="Rectangle 2"/>
          <p:cNvSpPr>
            <a:spLocks noGrp="1" noChangeArrowheads="1"/>
          </p:cNvSpPr>
          <p:nvPr>
            <p:ph type="title"/>
          </p:nvPr>
        </p:nvSpPr>
        <p:spPr/>
        <p:txBody>
          <a:bodyPr/>
          <a:lstStyle/>
          <a:p>
            <a:pPr algn="l" eaLnBrk="1" hangingPunct="1">
              <a:defRPr/>
            </a:pPr>
            <a:r>
              <a:rPr lang="fr-FR" sz="3200" dirty="0" smtClean="0"/>
              <a:t>Principe 6 Amélioration Continue</a:t>
            </a:r>
            <a:br>
              <a:rPr lang="fr-FR" sz="3200" dirty="0" smtClean="0"/>
            </a:br>
            <a:r>
              <a:rPr lang="fr-FR" sz="3200" dirty="0" smtClean="0"/>
              <a:t> </a:t>
            </a:r>
          </a:p>
        </p:txBody>
      </p:sp>
      <p:sp>
        <p:nvSpPr>
          <p:cNvPr id="57347" name="Rectangle 3"/>
          <p:cNvSpPr>
            <a:spLocks noGrp="1" noChangeArrowheads="1"/>
          </p:cNvSpPr>
          <p:nvPr>
            <p:ph type="body" idx="1"/>
          </p:nvPr>
        </p:nvSpPr>
        <p:spPr/>
        <p:txBody>
          <a:bodyPr/>
          <a:lstStyle/>
          <a:p>
            <a:pPr eaLnBrk="1" hangingPunct="1">
              <a:defRPr/>
            </a:pPr>
            <a:r>
              <a:rPr lang="fr-FR" sz="2000" dirty="0" smtClean="0"/>
              <a:t>Utilisation d’une approche cohérente à l’ensemble de l’organisme en vue de l’amélioration continue </a:t>
            </a:r>
          </a:p>
          <a:p>
            <a:pPr eaLnBrk="1" hangingPunct="1">
              <a:defRPr/>
            </a:pPr>
            <a:endParaRPr lang="fr-FR" sz="2000" dirty="0" smtClean="0"/>
          </a:p>
          <a:p>
            <a:pPr eaLnBrk="1" hangingPunct="1">
              <a:defRPr/>
            </a:pPr>
            <a:r>
              <a:rPr lang="fr-FR" sz="2000" dirty="0" smtClean="0"/>
              <a:t>Assurer la formation du personnel aux méthodes et outils d’amélioration continue </a:t>
            </a:r>
          </a:p>
          <a:p>
            <a:pPr eaLnBrk="1" hangingPunct="1">
              <a:defRPr/>
            </a:pPr>
            <a:endParaRPr lang="fr-FR" sz="2000" dirty="0" smtClean="0"/>
          </a:p>
          <a:p>
            <a:pPr eaLnBrk="1" hangingPunct="1">
              <a:defRPr/>
            </a:pPr>
            <a:r>
              <a:rPr lang="fr-FR" sz="2000" dirty="0" smtClean="0"/>
              <a:t>L’amélioration continue des produits, processus et systèmes devient un objectif de chaque individu dans l’organisme.</a:t>
            </a:r>
          </a:p>
        </p:txBody>
      </p:sp>
    </p:spTree>
    <p:extLst>
      <p:ext uri="{BB962C8B-B14F-4D97-AF65-F5344CB8AC3E}">
        <p14:creationId xmlns:p14="http://schemas.microsoft.com/office/powerpoint/2010/main" val="3865380758"/>
      </p:ext>
    </p:extLst>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8343E5B1-5114-4032-81FE-3CD1CDE0F930}" type="slidenum">
              <a:rPr lang="fr-FR"/>
              <a:pPr>
                <a:defRPr/>
              </a:pPr>
              <a:t>16</a:t>
            </a:fld>
            <a:endParaRPr lang="fr-FR"/>
          </a:p>
        </p:txBody>
      </p:sp>
      <p:sp>
        <p:nvSpPr>
          <p:cNvPr id="58370" name="Rectangle 2"/>
          <p:cNvSpPr>
            <a:spLocks noGrp="1" noChangeArrowheads="1"/>
          </p:cNvSpPr>
          <p:nvPr>
            <p:ph type="title"/>
          </p:nvPr>
        </p:nvSpPr>
        <p:spPr>
          <a:xfrm>
            <a:off x="179512" y="188640"/>
            <a:ext cx="8507288" cy="1156990"/>
          </a:xfrm>
        </p:spPr>
        <p:txBody>
          <a:bodyPr/>
          <a:lstStyle/>
          <a:p>
            <a:pPr algn="l" eaLnBrk="1" hangingPunct="1">
              <a:defRPr/>
            </a:pPr>
            <a:r>
              <a:rPr lang="fr-FR" sz="3200" dirty="0" smtClean="0"/>
              <a:t>Principe 7 Approche Factuelle pour prise de décision</a:t>
            </a:r>
            <a:br>
              <a:rPr lang="fr-FR" sz="3200" dirty="0" smtClean="0"/>
            </a:br>
            <a:endParaRPr lang="fr-FR" sz="3200" dirty="0" smtClean="0"/>
          </a:p>
        </p:txBody>
      </p:sp>
      <p:sp>
        <p:nvSpPr>
          <p:cNvPr id="58371" name="Rectangle 3"/>
          <p:cNvSpPr>
            <a:spLocks noGrp="1" noChangeArrowheads="1"/>
          </p:cNvSpPr>
          <p:nvPr>
            <p:ph type="body" idx="1"/>
          </p:nvPr>
        </p:nvSpPr>
        <p:spPr>
          <a:xfrm>
            <a:off x="251520" y="1556792"/>
            <a:ext cx="8784976" cy="5040560"/>
          </a:xfrm>
        </p:spPr>
        <p:txBody>
          <a:bodyPr/>
          <a:lstStyle/>
          <a:p>
            <a:pPr eaLnBrk="1" hangingPunct="1">
              <a:defRPr/>
            </a:pPr>
            <a:r>
              <a:rPr lang="fr-FR" sz="2000" dirty="0" smtClean="0"/>
              <a:t>Les décisions efficaces se fondent sur l’analyse de données et d’informations </a:t>
            </a:r>
          </a:p>
          <a:p>
            <a:pPr eaLnBrk="1" hangingPunct="1">
              <a:defRPr/>
            </a:pPr>
            <a:endParaRPr lang="fr-FR" sz="2000" dirty="0" smtClean="0"/>
          </a:p>
          <a:p>
            <a:pPr>
              <a:lnSpc>
                <a:spcPct val="80000"/>
              </a:lnSpc>
              <a:defRPr/>
            </a:pPr>
            <a:r>
              <a:rPr lang="fr-FR" sz="2000" dirty="0"/>
              <a:t>Meilleure aptitude à démontrer l’efficacité des décisions antérieures par référence à des données factuelles enregistrées</a:t>
            </a:r>
          </a:p>
          <a:p>
            <a:pPr>
              <a:lnSpc>
                <a:spcPct val="80000"/>
              </a:lnSpc>
              <a:defRPr/>
            </a:pPr>
            <a:endParaRPr lang="fr-FR" sz="2000" dirty="0" smtClean="0"/>
          </a:p>
          <a:p>
            <a:pPr>
              <a:lnSpc>
                <a:spcPct val="80000"/>
              </a:lnSpc>
              <a:defRPr/>
            </a:pPr>
            <a:r>
              <a:rPr lang="fr-FR" sz="2000" dirty="0" smtClean="0"/>
              <a:t>Augmenter </a:t>
            </a:r>
            <a:r>
              <a:rPr lang="fr-FR" sz="2000" dirty="0"/>
              <a:t>l’aptitude à examiner, mettre en cause et changer les opinions et les décisions</a:t>
            </a:r>
          </a:p>
          <a:p>
            <a:pPr>
              <a:lnSpc>
                <a:spcPct val="80000"/>
              </a:lnSpc>
              <a:defRPr/>
            </a:pPr>
            <a:endParaRPr lang="fr-FR" sz="2000" dirty="0" smtClean="0"/>
          </a:p>
          <a:p>
            <a:pPr>
              <a:lnSpc>
                <a:spcPct val="80000"/>
              </a:lnSpc>
              <a:defRPr/>
            </a:pPr>
            <a:r>
              <a:rPr lang="fr-FR" sz="2000" dirty="0" smtClean="0"/>
              <a:t>Garantir </a:t>
            </a:r>
            <a:r>
              <a:rPr lang="fr-FR" sz="2000" dirty="0"/>
              <a:t>que les données et les informations sont suffisamment exactes et fiables </a:t>
            </a:r>
          </a:p>
          <a:p>
            <a:pPr>
              <a:lnSpc>
                <a:spcPct val="80000"/>
              </a:lnSpc>
              <a:defRPr/>
            </a:pPr>
            <a:endParaRPr lang="fr-FR" sz="2000" dirty="0" smtClean="0"/>
          </a:p>
          <a:p>
            <a:pPr>
              <a:lnSpc>
                <a:spcPct val="80000"/>
              </a:lnSpc>
              <a:defRPr/>
            </a:pPr>
            <a:r>
              <a:rPr lang="fr-FR" sz="2000" dirty="0" smtClean="0"/>
              <a:t>Analyser </a:t>
            </a:r>
            <a:r>
              <a:rPr lang="fr-FR" sz="2000" dirty="0"/>
              <a:t>les données et les informations à l’aide de méthodes valides</a:t>
            </a:r>
          </a:p>
          <a:p>
            <a:pPr>
              <a:lnSpc>
                <a:spcPct val="80000"/>
              </a:lnSpc>
              <a:defRPr/>
            </a:pPr>
            <a:endParaRPr lang="fr-FR" sz="2000" dirty="0" smtClean="0"/>
          </a:p>
          <a:p>
            <a:pPr>
              <a:lnSpc>
                <a:spcPct val="80000"/>
              </a:lnSpc>
              <a:defRPr/>
            </a:pPr>
            <a:r>
              <a:rPr lang="fr-FR" sz="2000" dirty="0" smtClean="0"/>
              <a:t>Prises </a:t>
            </a:r>
            <a:r>
              <a:rPr lang="fr-FR" sz="2000" dirty="0"/>
              <a:t>de décisions et actions fondées sur une analyse factuelle, équilibrée par l’expérience</a:t>
            </a:r>
          </a:p>
          <a:p>
            <a:pPr eaLnBrk="1" hangingPunct="1">
              <a:defRPr/>
            </a:pPr>
            <a:endParaRPr lang="fr-FR" sz="2000" dirty="0" smtClean="0"/>
          </a:p>
        </p:txBody>
      </p:sp>
    </p:spTree>
    <p:extLst>
      <p:ext uri="{BB962C8B-B14F-4D97-AF65-F5344CB8AC3E}">
        <p14:creationId xmlns:p14="http://schemas.microsoft.com/office/powerpoint/2010/main" val="3612640783"/>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D331B04C-E904-4B95-BF84-29524B74D015}" type="slidenum">
              <a:rPr lang="fr-FR"/>
              <a:pPr>
                <a:defRPr/>
              </a:pPr>
              <a:t>17</a:t>
            </a:fld>
            <a:endParaRPr lang="fr-FR"/>
          </a:p>
        </p:txBody>
      </p:sp>
      <p:sp>
        <p:nvSpPr>
          <p:cNvPr id="60418" name="Rectangle 2"/>
          <p:cNvSpPr>
            <a:spLocks noGrp="1" noChangeArrowheads="1"/>
          </p:cNvSpPr>
          <p:nvPr>
            <p:ph type="title"/>
          </p:nvPr>
        </p:nvSpPr>
        <p:spPr/>
        <p:txBody>
          <a:bodyPr/>
          <a:lstStyle/>
          <a:p>
            <a:pPr algn="l" eaLnBrk="1" hangingPunct="1">
              <a:defRPr/>
            </a:pPr>
            <a:r>
              <a:rPr lang="fr-FR" sz="3200" dirty="0" smtClean="0"/>
              <a:t>Principe 8 Relations mutuellement bénéfiques avec les fournisseurs</a:t>
            </a:r>
            <a:br>
              <a:rPr lang="fr-FR" sz="3200" dirty="0" smtClean="0"/>
            </a:br>
            <a:endParaRPr lang="fr-FR" sz="3200" dirty="0" smtClean="0"/>
          </a:p>
        </p:txBody>
      </p:sp>
      <p:sp>
        <p:nvSpPr>
          <p:cNvPr id="60419" name="Rectangle 3"/>
          <p:cNvSpPr>
            <a:spLocks noGrp="1" noChangeArrowheads="1"/>
          </p:cNvSpPr>
          <p:nvPr>
            <p:ph type="body" idx="1"/>
          </p:nvPr>
        </p:nvSpPr>
        <p:spPr>
          <a:xfrm>
            <a:off x="395536" y="1772816"/>
            <a:ext cx="8229600" cy="4210050"/>
          </a:xfrm>
        </p:spPr>
        <p:txBody>
          <a:bodyPr/>
          <a:lstStyle/>
          <a:p>
            <a:pPr eaLnBrk="1" hangingPunct="1">
              <a:defRPr/>
            </a:pPr>
            <a:r>
              <a:rPr lang="fr-FR" sz="2000" dirty="0" smtClean="0"/>
              <a:t>Un organisme et ses fournisseurs sont interdépendants et des relations mutuellement bénéfiques augmentent les capacités des deux organismes à créer de la valeur -&gt; </a:t>
            </a:r>
            <a:r>
              <a:rPr lang="fr-FR" sz="2000" u="sng" dirty="0" smtClean="0"/>
              <a:t>créer des partenariats</a:t>
            </a:r>
          </a:p>
          <a:p>
            <a:pPr eaLnBrk="1" hangingPunct="1">
              <a:defRPr/>
            </a:pPr>
            <a:endParaRPr lang="fr-FR" sz="2000" dirty="0" smtClean="0"/>
          </a:p>
          <a:p>
            <a:pPr>
              <a:lnSpc>
                <a:spcPct val="90000"/>
              </a:lnSpc>
              <a:defRPr/>
            </a:pPr>
            <a:r>
              <a:rPr lang="fr-FR" sz="2000" dirty="0"/>
              <a:t>Aptitude accrue à créer de la valeur pour les 2 parties </a:t>
            </a:r>
          </a:p>
          <a:p>
            <a:pPr>
              <a:lnSpc>
                <a:spcPct val="90000"/>
              </a:lnSpc>
              <a:defRPr/>
            </a:pPr>
            <a:endParaRPr lang="fr-FR" sz="2000" dirty="0" smtClean="0"/>
          </a:p>
          <a:p>
            <a:pPr>
              <a:lnSpc>
                <a:spcPct val="90000"/>
              </a:lnSpc>
              <a:defRPr/>
            </a:pPr>
            <a:r>
              <a:rPr lang="fr-FR" sz="2000" dirty="0" smtClean="0"/>
              <a:t>Souplesse </a:t>
            </a:r>
            <a:r>
              <a:rPr lang="fr-FR" sz="2000" dirty="0"/>
              <a:t>et rapidité des réactions face à l’évolution du marché ou des besoins et des attentes du client</a:t>
            </a:r>
          </a:p>
          <a:p>
            <a:pPr>
              <a:lnSpc>
                <a:spcPct val="90000"/>
              </a:lnSpc>
              <a:defRPr/>
            </a:pPr>
            <a:endParaRPr lang="fr-FR" sz="2000" dirty="0" smtClean="0"/>
          </a:p>
          <a:p>
            <a:pPr>
              <a:lnSpc>
                <a:spcPct val="90000"/>
              </a:lnSpc>
              <a:defRPr/>
            </a:pPr>
            <a:r>
              <a:rPr lang="fr-FR" sz="2000" dirty="0" smtClean="0"/>
              <a:t>Etablir </a:t>
            </a:r>
            <a:r>
              <a:rPr lang="fr-FR" sz="2000" dirty="0"/>
              <a:t>des relations qui équilibrent les gains à court terme et des considérations à long terme</a:t>
            </a:r>
          </a:p>
          <a:p>
            <a:pPr>
              <a:lnSpc>
                <a:spcPct val="90000"/>
              </a:lnSpc>
              <a:defRPr/>
            </a:pPr>
            <a:endParaRPr lang="fr-FR" sz="2000" dirty="0" smtClean="0"/>
          </a:p>
          <a:p>
            <a:pPr>
              <a:lnSpc>
                <a:spcPct val="90000"/>
              </a:lnSpc>
              <a:defRPr/>
            </a:pPr>
            <a:r>
              <a:rPr lang="fr-FR" sz="2000" dirty="0" smtClean="0"/>
              <a:t>Identifier </a:t>
            </a:r>
            <a:r>
              <a:rPr lang="fr-FR" sz="2000" dirty="0"/>
              <a:t>et choisir les fournisseurs clés</a:t>
            </a:r>
          </a:p>
          <a:p>
            <a:pPr eaLnBrk="1" hangingPunct="1">
              <a:defRPr/>
            </a:pPr>
            <a:endParaRPr lang="fr-FR" sz="2000" dirty="0" smtClean="0"/>
          </a:p>
        </p:txBody>
      </p:sp>
    </p:spTree>
    <p:extLst>
      <p:ext uri="{BB962C8B-B14F-4D97-AF65-F5344CB8AC3E}">
        <p14:creationId xmlns:p14="http://schemas.microsoft.com/office/powerpoint/2010/main" val="4072591577"/>
      </p:ext>
    </p:extLst>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sz="3200" dirty="0" smtClean="0"/>
              <a:t>ISO 9001</a:t>
            </a:r>
            <a:endParaRPr lang="fr-FR" sz="3200" dirty="0"/>
          </a:p>
        </p:txBody>
      </p:sp>
      <p:sp>
        <p:nvSpPr>
          <p:cNvPr id="4" name="Espace réservé du numéro de diapositive 3"/>
          <p:cNvSpPr>
            <a:spLocks noGrp="1"/>
          </p:cNvSpPr>
          <p:nvPr>
            <p:ph type="sldNum" sz="quarter" idx="12"/>
          </p:nvPr>
        </p:nvSpPr>
        <p:spPr/>
        <p:txBody>
          <a:bodyPr/>
          <a:lstStyle/>
          <a:p>
            <a:pPr>
              <a:defRPr/>
            </a:pPr>
            <a:fld id="{6F1BF894-0F45-445A-A687-A3988F5745D2}" type="slidenum">
              <a:rPr lang="fr-FR" smtClean="0"/>
              <a:pPr>
                <a:defRPr/>
              </a:pPr>
              <a:t>18</a:t>
            </a:fld>
            <a:endParaRPr lang="fr-FR" dirty="0"/>
          </a:p>
        </p:txBody>
      </p:sp>
      <p:sp>
        <p:nvSpPr>
          <p:cNvPr id="5" name="ZoneTexte 4"/>
          <p:cNvSpPr txBox="1"/>
          <p:nvPr/>
        </p:nvSpPr>
        <p:spPr>
          <a:xfrm>
            <a:off x="323528" y="1916832"/>
            <a:ext cx="8568952" cy="4247317"/>
          </a:xfrm>
          <a:prstGeom prst="rect">
            <a:avLst/>
          </a:prstGeom>
          <a:noFill/>
        </p:spPr>
        <p:txBody>
          <a:bodyPr wrap="square" rtlCol="0">
            <a:spAutoFit/>
          </a:bodyPr>
          <a:lstStyle/>
          <a:p>
            <a:pPr>
              <a:lnSpc>
                <a:spcPct val="150000"/>
              </a:lnSpc>
            </a:pPr>
            <a:r>
              <a:rPr lang="fr-FR" dirty="0" smtClean="0">
                <a:latin typeface="Arial" panose="020B0604020202020204" pitchFamily="34" charset="0"/>
                <a:cs typeface="Arial" panose="020B0604020202020204" pitchFamily="34" charset="0"/>
              </a:rPr>
              <a:t>8 chapitres :</a:t>
            </a:r>
          </a:p>
          <a:p>
            <a:pPr>
              <a:lnSpc>
                <a:spcPct val="150000"/>
              </a:lnSpc>
            </a:pPr>
            <a:endParaRPr lang="fr-FR" dirty="0">
              <a:latin typeface="Arial" panose="020B0604020202020204" pitchFamily="34" charset="0"/>
              <a:cs typeface="Arial" panose="020B0604020202020204" pitchFamily="34" charset="0"/>
            </a:endParaRPr>
          </a:p>
          <a:p>
            <a:pPr>
              <a:lnSpc>
                <a:spcPct val="150000"/>
              </a:lnSpc>
            </a:pPr>
            <a:r>
              <a:rPr lang="fr-FR" dirty="0" smtClean="0">
                <a:latin typeface="Arial" panose="020B0604020202020204" pitchFamily="34" charset="0"/>
                <a:cs typeface="Arial" panose="020B0604020202020204" pitchFamily="34" charset="0"/>
              </a:rPr>
              <a:t>1- Domaine d’application </a:t>
            </a:r>
          </a:p>
          <a:p>
            <a:pPr>
              <a:lnSpc>
                <a:spcPct val="150000"/>
              </a:lnSpc>
            </a:pPr>
            <a:r>
              <a:rPr lang="fr-FR" dirty="0" smtClean="0">
                <a:latin typeface="Arial" panose="020B0604020202020204" pitchFamily="34" charset="0"/>
                <a:cs typeface="Arial" panose="020B0604020202020204" pitchFamily="34" charset="0"/>
              </a:rPr>
              <a:t>2- Références normatives (propres au secteur d’activité : agroalimentaire, pharma)</a:t>
            </a:r>
          </a:p>
          <a:p>
            <a:pPr>
              <a:lnSpc>
                <a:spcPct val="150000"/>
              </a:lnSpc>
            </a:pPr>
            <a:r>
              <a:rPr lang="fr-FR" dirty="0" smtClean="0">
                <a:latin typeface="Arial" panose="020B0604020202020204" pitchFamily="34" charset="0"/>
                <a:cs typeface="Arial" panose="020B0604020202020204" pitchFamily="34" charset="0"/>
              </a:rPr>
              <a:t>3- Termes et définitions</a:t>
            </a:r>
          </a:p>
          <a:p>
            <a:pPr>
              <a:lnSpc>
                <a:spcPct val="150000"/>
              </a:lnSpc>
            </a:pPr>
            <a:r>
              <a:rPr lang="fr-FR" dirty="0" smtClean="0">
                <a:latin typeface="Arial" panose="020B0604020202020204" pitchFamily="34" charset="0"/>
                <a:cs typeface="Arial" panose="020B0604020202020204" pitchFamily="34" charset="0"/>
              </a:rPr>
              <a:t>4- Système de management de la qualité (processus + documentation)</a:t>
            </a:r>
          </a:p>
          <a:p>
            <a:pPr>
              <a:lnSpc>
                <a:spcPct val="150000"/>
              </a:lnSpc>
            </a:pPr>
            <a:r>
              <a:rPr lang="fr-FR" dirty="0" smtClean="0">
                <a:latin typeface="Arial" panose="020B0604020202020204" pitchFamily="34" charset="0"/>
                <a:cs typeface="Arial" panose="020B0604020202020204" pitchFamily="34" charset="0"/>
              </a:rPr>
              <a:t>5- Responsabilités de la Direction (objectifs, planification)</a:t>
            </a:r>
          </a:p>
          <a:p>
            <a:pPr>
              <a:lnSpc>
                <a:spcPct val="150000"/>
              </a:lnSpc>
            </a:pPr>
            <a:r>
              <a:rPr lang="fr-FR" dirty="0" smtClean="0">
                <a:latin typeface="Arial" panose="020B0604020202020204" pitchFamily="34" charset="0"/>
                <a:cs typeface="Arial" panose="020B0604020202020204" pitchFamily="34" charset="0"/>
              </a:rPr>
              <a:t>6- Management des Ressources</a:t>
            </a:r>
          </a:p>
          <a:p>
            <a:pPr>
              <a:lnSpc>
                <a:spcPct val="150000"/>
              </a:lnSpc>
            </a:pPr>
            <a:r>
              <a:rPr lang="fr-FR" dirty="0" smtClean="0">
                <a:latin typeface="Arial" panose="020B0604020202020204" pitchFamily="34" charset="0"/>
                <a:cs typeface="Arial" panose="020B0604020202020204" pitchFamily="34" charset="0"/>
              </a:rPr>
              <a:t>7- Réalisation des Produits</a:t>
            </a:r>
          </a:p>
          <a:p>
            <a:pPr>
              <a:lnSpc>
                <a:spcPct val="150000"/>
              </a:lnSpc>
            </a:pPr>
            <a:r>
              <a:rPr lang="fr-FR" dirty="0" smtClean="0">
                <a:latin typeface="Arial" panose="020B0604020202020204" pitchFamily="34" charset="0"/>
                <a:cs typeface="Arial" panose="020B0604020202020204" pitchFamily="34" charset="0"/>
              </a:rPr>
              <a:t>8- Mesure, analyse, amélioration</a:t>
            </a:r>
          </a:p>
        </p:txBody>
      </p:sp>
    </p:spTree>
    <p:extLst>
      <p:ext uri="{BB962C8B-B14F-4D97-AF65-F5344CB8AC3E}">
        <p14:creationId xmlns:p14="http://schemas.microsoft.com/office/powerpoint/2010/main" val="3701169035"/>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sz="3200" dirty="0" smtClean="0"/>
              <a:t>ISO 9001</a:t>
            </a:r>
            <a:endParaRPr lang="fr-FR" sz="3200" dirty="0"/>
          </a:p>
        </p:txBody>
      </p:sp>
      <p:sp>
        <p:nvSpPr>
          <p:cNvPr id="4" name="Espace réservé du numéro de diapositive 3"/>
          <p:cNvSpPr>
            <a:spLocks noGrp="1"/>
          </p:cNvSpPr>
          <p:nvPr>
            <p:ph type="sldNum" sz="quarter" idx="12"/>
          </p:nvPr>
        </p:nvSpPr>
        <p:spPr/>
        <p:txBody>
          <a:bodyPr/>
          <a:lstStyle/>
          <a:p>
            <a:pPr>
              <a:defRPr/>
            </a:pPr>
            <a:fld id="{6F1BF894-0F45-445A-A687-A3988F5745D2}" type="slidenum">
              <a:rPr lang="fr-FR" smtClean="0"/>
              <a:pPr>
                <a:defRPr/>
              </a:pPr>
              <a:t>19</a:t>
            </a:fld>
            <a:endParaRPr lang="fr-FR" dirty="0"/>
          </a:p>
        </p:txBody>
      </p:sp>
      <p:sp>
        <p:nvSpPr>
          <p:cNvPr id="5" name="ZoneTexte 4"/>
          <p:cNvSpPr txBox="1"/>
          <p:nvPr/>
        </p:nvSpPr>
        <p:spPr>
          <a:xfrm>
            <a:off x="251520" y="1455167"/>
            <a:ext cx="8568952" cy="923330"/>
          </a:xfrm>
          <a:prstGeom prst="rect">
            <a:avLst/>
          </a:prstGeom>
          <a:noFill/>
        </p:spPr>
        <p:txBody>
          <a:bodyPr wrap="square" rtlCol="0">
            <a:spAutoFit/>
          </a:bodyPr>
          <a:lstStyle/>
          <a:p>
            <a:pPr>
              <a:lnSpc>
                <a:spcPct val="150000"/>
              </a:lnSpc>
            </a:pPr>
            <a:r>
              <a:rPr lang="fr-FR" dirty="0" smtClean="0">
                <a:latin typeface="Arial" panose="020B0604020202020204" pitchFamily="34" charset="0"/>
                <a:cs typeface="Arial" panose="020B0604020202020204" pitchFamily="34" charset="0"/>
              </a:rPr>
              <a:t>4- Système de management de la qualité (processus + documentation)</a:t>
            </a:r>
          </a:p>
          <a:p>
            <a:pPr>
              <a:lnSpc>
                <a:spcPct val="150000"/>
              </a:lnSpc>
            </a:pPr>
            <a:endParaRPr lang="fr-FR" dirty="0">
              <a:latin typeface="Arial" panose="020B0604020202020204" pitchFamily="34" charset="0"/>
              <a:cs typeface="Arial" panose="020B0604020202020204" pitchFamily="34" charset="0"/>
            </a:endParaRPr>
          </a:p>
        </p:txBody>
      </p:sp>
      <p:sp>
        <p:nvSpPr>
          <p:cNvPr id="7" name="Rectangle 6"/>
          <p:cNvSpPr/>
          <p:nvPr/>
        </p:nvSpPr>
        <p:spPr>
          <a:xfrm>
            <a:off x="755576" y="2344812"/>
            <a:ext cx="7704856" cy="2308324"/>
          </a:xfrm>
          <a:prstGeom prst="rect">
            <a:avLst/>
          </a:prstGeom>
        </p:spPr>
        <p:txBody>
          <a:bodyPr wrap="square">
            <a:spAutoFit/>
          </a:bodyPr>
          <a:lstStyle/>
          <a:p>
            <a:r>
              <a:rPr lang="fr-FR" dirty="0"/>
              <a:t>4.1 Exigences générales</a:t>
            </a:r>
          </a:p>
          <a:p>
            <a:endParaRPr lang="fr-FR" dirty="0"/>
          </a:p>
          <a:p>
            <a:r>
              <a:rPr lang="fr-FR" dirty="0"/>
              <a:t>4.2 Exigences générales relatives à la documentation</a:t>
            </a:r>
          </a:p>
          <a:p>
            <a:endParaRPr lang="fr-FR" dirty="0"/>
          </a:p>
          <a:p>
            <a:r>
              <a:rPr lang="fr-FR" dirty="0"/>
              <a:t>4.2.1 Généralités</a:t>
            </a:r>
          </a:p>
          <a:p>
            <a:r>
              <a:rPr lang="fr-FR" b="1" dirty="0"/>
              <a:t>4.2.2 Manuel Qualité</a:t>
            </a:r>
          </a:p>
          <a:p>
            <a:r>
              <a:rPr lang="fr-FR" dirty="0"/>
              <a:t>4.2.3 Maîtrise des documents</a:t>
            </a:r>
          </a:p>
          <a:p>
            <a:r>
              <a:rPr lang="fr-FR" dirty="0"/>
              <a:t>4.2.4 Maîtrise des enregistrements relatifs à la qualité</a:t>
            </a:r>
          </a:p>
        </p:txBody>
      </p:sp>
    </p:spTree>
    <p:extLst>
      <p:ext uri="{BB962C8B-B14F-4D97-AF65-F5344CB8AC3E}">
        <p14:creationId xmlns:p14="http://schemas.microsoft.com/office/powerpoint/2010/main" val="3639841748"/>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BF3E2D57-F5F7-484A-92D1-708942B724B1}" type="slidenum">
              <a:rPr lang="fr-FR"/>
              <a:pPr>
                <a:defRPr/>
              </a:pPr>
              <a:t>2</a:t>
            </a:fld>
            <a:endParaRPr lang="fr-FR"/>
          </a:p>
        </p:txBody>
      </p:sp>
      <p:sp>
        <p:nvSpPr>
          <p:cNvPr id="10242" name="Rectangle 2"/>
          <p:cNvSpPr>
            <a:spLocks noGrp="1" noChangeArrowheads="1"/>
          </p:cNvSpPr>
          <p:nvPr>
            <p:ph type="title"/>
          </p:nvPr>
        </p:nvSpPr>
        <p:spPr/>
        <p:txBody>
          <a:bodyPr/>
          <a:lstStyle/>
          <a:p>
            <a:pPr algn="l" eaLnBrk="1" hangingPunct="1">
              <a:defRPr/>
            </a:pPr>
            <a:r>
              <a:rPr lang="fr-FR" sz="3200" dirty="0" smtClean="0"/>
              <a:t>La Qualité</a:t>
            </a:r>
          </a:p>
        </p:txBody>
      </p:sp>
      <p:sp>
        <p:nvSpPr>
          <p:cNvPr id="10243" name="Rectangle 3"/>
          <p:cNvSpPr>
            <a:spLocks noGrp="1" noChangeArrowheads="1"/>
          </p:cNvSpPr>
          <p:nvPr>
            <p:ph type="body" idx="1"/>
          </p:nvPr>
        </p:nvSpPr>
        <p:spPr/>
        <p:txBody>
          <a:bodyPr/>
          <a:lstStyle/>
          <a:p>
            <a:pPr eaLnBrk="1" hangingPunct="1">
              <a:defRPr/>
            </a:pPr>
            <a:r>
              <a:rPr lang="fr-FR" sz="2400" dirty="0" smtClean="0"/>
              <a:t>Introduction</a:t>
            </a:r>
          </a:p>
          <a:p>
            <a:pPr eaLnBrk="1" hangingPunct="1">
              <a:defRPr/>
            </a:pPr>
            <a:r>
              <a:rPr lang="fr-FR" sz="2400" dirty="0" smtClean="0"/>
              <a:t>La définition  internationale normalisée nous indique: </a:t>
            </a:r>
          </a:p>
          <a:p>
            <a:pPr lvl="1" eaLnBrk="1" hangingPunct="1">
              <a:defRPr/>
            </a:pPr>
            <a:r>
              <a:rPr lang="fr-FR" sz="2000" dirty="0" smtClean="0"/>
              <a:t>Qualité : </a:t>
            </a:r>
            <a:r>
              <a:rPr lang="fr-FR" sz="2000" i="1" u="sng" dirty="0" smtClean="0"/>
              <a:t>Aptitude d’un ensemble de caractéristiques intrinsèques à satisfaire des exigences </a:t>
            </a:r>
          </a:p>
          <a:p>
            <a:pPr lvl="1" eaLnBrk="1" hangingPunct="1">
              <a:defRPr/>
            </a:pPr>
            <a:endParaRPr lang="fr-FR" sz="2000" i="1" u="sng" dirty="0" smtClean="0"/>
          </a:p>
          <a:p>
            <a:pPr lvl="1" eaLnBrk="1" hangingPunct="1">
              <a:defRPr/>
            </a:pPr>
            <a:r>
              <a:rPr lang="fr-FR" sz="2000" dirty="0" smtClean="0"/>
              <a:t>Exigence : </a:t>
            </a:r>
            <a:r>
              <a:rPr lang="fr-FR" sz="2000" i="1" u="sng" dirty="0" smtClean="0"/>
              <a:t>Besoin ou attente formulés, habituellement implicites ou imposées</a:t>
            </a:r>
            <a:r>
              <a:rPr lang="fr-FR" sz="2000" i="1" dirty="0" smtClean="0"/>
              <a:t> </a:t>
            </a:r>
          </a:p>
          <a:p>
            <a:pPr eaLnBrk="1" hangingPunct="1">
              <a:defRPr/>
            </a:pPr>
            <a:endParaRPr lang="fr-FR" sz="2400" i="1" dirty="0" smtClean="0"/>
          </a:p>
        </p:txBody>
      </p:sp>
    </p:spTree>
    <p:extLst>
      <p:ext uri="{BB962C8B-B14F-4D97-AF65-F5344CB8AC3E}">
        <p14:creationId xmlns:p14="http://schemas.microsoft.com/office/powerpoint/2010/main" val="2098246745"/>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6F1BF894-0F45-445A-A687-A3988F5745D2}" type="slidenum">
              <a:rPr lang="fr-FR" smtClean="0"/>
              <a:pPr>
                <a:defRPr/>
              </a:pPr>
              <a:t>20</a:t>
            </a:fld>
            <a:endParaRPr lang="fr-FR" dirty="0"/>
          </a:p>
        </p:txBody>
      </p:sp>
      <p:sp>
        <p:nvSpPr>
          <p:cNvPr id="5" name="Titre 1"/>
          <p:cNvSpPr txBox="1">
            <a:spLocks/>
          </p:cNvSpPr>
          <p:nvPr/>
        </p:nvSpPr>
        <p:spPr>
          <a:xfrm>
            <a:off x="609600" y="427038"/>
            <a:ext cx="8229600" cy="1143000"/>
          </a:xfrm>
          <a:prstGeom prst="rect">
            <a:avLst/>
          </a:prstGeom>
        </p:spPr>
        <p:txBody>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fr-FR" sz="3200" dirty="0" smtClean="0"/>
              <a:t>ISO 9001- </a:t>
            </a:r>
            <a:r>
              <a:rPr lang="fr-FR" sz="3200" dirty="0" err="1" smtClean="0"/>
              <a:t>Ch</a:t>
            </a:r>
            <a:r>
              <a:rPr lang="fr-FR" sz="3200" dirty="0" smtClean="0"/>
              <a:t> 4 Manuel qualité</a:t>
            </a:r>
            <a:endParaRPr lang="fr-FR" sz="3200" dirty="0"/>
          </a:p>
        </p:txBody>
      </p:sp>
      <p:sp>
        <p:nvSpPr>
          <p:cNvPr id="6" name="ZoneTexte 5"/>
          <p:cNvSpPr txBox="1"/>
          <p:nvPr/>
        </p:nvSpPr>
        <p:spPr>
          <a:xfrm>
            <a:off x="971600" y="2348880"/>
            <a:ext cx="3168352" cy="338554"/>
          </a:xfrm>
          <a:prstGeom prst="rect">
            <a:avLst/>
          </a:prstGeom>
          <a:noFill/>
        </p:spPr>
        <p:txBody>
          <a:bodyPr wrap="square" rtlCol="0">
            <a:spAutoFit/>
          </a:bodyPr>
          <a:lstStyle/>
          <a:p>
            <a:r>
              <a:rPr lang="fr-FR" sz="1600" dirty="0" smtClean="0">
                <a:latin typeface="Arial" panose="020B0604020202020204" pitchFamily="34" charset="0"/>
                <a:cs typeface="Arial" panose="020B0604020202020204" pitchFamily="34" charset="0"/>
              </a:rPr>
              <a:t>Exemple de manuel qualité</a:t>
            </a:r>
          </a:p>
        </p:txBody>
      </p:sp>
    </p:spTree>
    <p:extLst>
      <p:ext uri="{BB962C8B-B14F-4D97-AF65-F5344CB8AC3E}">
        <p14:creationId xmlns:p14="http://schemas.microsoft.com/office/powerpoint/2010/main" val="2538925995"/>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6F1BF894-0F45-445A-A687-A3988F5745D2}" type="slidenum">
              <a:rPr lang="fr-FR" smtClean="0"/>
              <a:pPr>
                <a:defRPr/>
              </a:pPr>
              <a:t>21</a:t>
            </a:fld>
            <a:endParaRPr lang="fr-FR" dirty="0"/>
          </a:p>
        </p:txBody>
      </p:sp>
      <p:sp>
        <p:nvSpPr>
          <p:cNvPr id="5" name="ZoneTexte 4"/>
          <p:cNvSpPr txBox="1"/>
          <p:nvPr/>
        </p:nvSpPr>
        <p:spPr>
          <a:xfrm>
            <a:off x="251520" y="1688564"/>
            <a:ext cx="8568952" cy="456535"/>
          </a:xfrm>
          <a:prstGeom prst="rect">
            <a:avLst/>
          </a:prstGeom>
          <a:noFill/>
        </p:spPr>
        <p:txBody>
          <a:bodyPr wrap="square" rtlCol="0">
            <a:spAutoFit/>
          </a:bodyPr>
          <a:lstStyle/>
          <a:p>
            <a:pPr>
              <a:lnSpc>
                <a:spcPct val="150000"/>
              </a:lnSpc>
            </a:pPr>
            <a:r>
              <a:rPr lang="fr-FR" dirty="0" smtClean="0">
                <a:latin typeface="Arial" panose="020B0604020202020204" pitchFamily="34" charset="0"/>
                <a:cs typeface="Arial" panose="020B0604020202020204" pitchFamily="34" charset="0"/>
              </a:rPr>
              <a:t>5- Responsabilités de la Direction (objectifs, planification)</a:t>
            </a:r>
          </a:p>
        </p:txBody>
      </p:sp>
      <p:sp>
        <p:nvSpPr>
          <p:cNvPr id="6" name="Rectangle 5"/>
          <p:cNvSpPr/>
          <p:nvPr/>
        </p:nvSpPr>
        <p:spPr>
          <a:xfrm>
            <a:off x="395536" y="2481858"/>
            <a:ext cx="8604448" cy="3539430"/>
          </a:xfrm>
          <a:prstGeom prst="rect">
            <a:avLst/>
          </a:prstGeom>
        </p:spPr>
        <p:txBody>
          <a:bodyPr wrap="square">
            <a:spAutoFit/>
          </a:bodyPr>
          <a:lstStyle/>
          <a:p>
            <a:r>
              <a:rPr lang="fr-FR" sz="1600" dirty="0"/>
              <a:t>5.1 Engagement de la direction</a:t>
            </a:r>
          </a:p>
          <a:p>
            <a:r>
              <a:rPr lang="fr-FR" sz="1600" dirty="0" smtClean="0"/>
              <a:t>5.2 </a:t>
            </a:r>
            <a:r>
              <a:rPr lang="fr-FR" sz="1600" dirty="0"/>
              <a:t>Écoute client</a:t>
            </a:r>
          </a:p>
          <a:p>
            <a:r>
              <a:rPr lang="fr-FR" sz="1600" dirty="0" smtClean="0"/>
              <a:t>5.3 </a:t>
            </a:r>
            <a:r>
              <a:rPr lang="fr-FR" sz="1600" dirty="0"/>
              <a:t>Politique qualité</a:t>
            </a:r>
          </a:p>
          <a:p>
            <a:r>
              <a:rPr lang="fr-FR" sz="1600" dirty="0" smtClean="0"/>
              <a:t>5.4 </a:t>
            </a:r>
            <a:r>
              <a:rPr lang="fr-FR" sz="1600" dirty="0"/>
              <a:t>Planification</a:t>
            </a:r>
          </a:p>
          <a:p>
            <a:r>
              <a:rPr lang="fr-FR" sz="1600" dirty="0" smtClean="0"/>
              <a:t>5.4.1 </a:t>
            </a:r>
            <a:r>
              <a:rPr lang="fr-FR" sz="1600" dirty="0"/>
              <a:t>Objectifs qualité</a:t>
            </a:r>
          </a:p>
          <a:p>
            <a:r>
              <a:rPr lang="fr-FR" sz="1600" dirty="0"/>
              <a:t>5.4.2 Planification du système de management de la qualité</a:t>
            </a:r>
          </a:p>
          <a:p>
            <a:r>
              <a:rPr lang="fr-FR" sz="1600" dirty="0" smtClean="0"/>
              <a:t>5.5 </a:t>
            </a:r>
            <a:r>
              <a:rPr lang="fr-FR" sz="1600" dirty="0"/>
              <a:t>Responsabilité, autorité et communication</a:t>
            </a:r>
          </a:p>
          <a:p>
            <a:r>
              <a:rPr lang="fr-FR" sz="1600" dirty="0" smtClean="0"/>
              <a:t>5.5.1 </a:t>
            </a:r>
            <a:r>
              <a:rPr lang="fr-FR" sz="1600" dirty="0"/>
              <a:t>Responsabilité et autorité</a:t>
            </a:r>
          </a:p>
          <a:p>
            <a:r>
              <a:rPr lang="fr-FR" sz="1600" dirty="0"/>
              <a:t>5.5.2 Représentant de la direction</a:t>
            </a:r>
          </a:p>
          <a:p>
            <a:r>
              <a:rPr lang="fr-FR" sz="1600" dirty="0"/>
              <a:t>5.5.3 Communication interne</a:t>
            </a:r>
          </a:p>
          <a:p>
            <a:r>
              <a:rPr lang="fr-FR" sz="1600" dirty="0" smtClean="0"/>
              <a:t>5.6 </a:t>
            </a:r>
            <a:r>
              <a:rPr lang="fr-FR" sz="1600" dirty="0"/>
              <a:t>Revue de direction</a:t>
            </a:r>
          </a:p>
          <a:p>
            <a:r>
              <a:rPr lang="fr-FR" sz="1600" dirty="0" smtClean="0"/>
              <a:t>5.6.1 </a:t>
            </a:r>
            <a:r>
              <a:rPr lang="fr-FR" sz="1600" dirty="0"/>
              <a:t>Généralités</a:t>
            </a:r>
          </a:p>
          <a:p>
            <a:r>
              <a:rPr lang="fr-FR" sz="1600" dirty="0"/>
              <a:t>5.6.2 Éléments d'entrée de la revue</a:t>
            </a:r>
          </a:p>
          <a:p>
            <a:r>
              <a:rPr lang="fr-FR" sz="1600" dirty="0"/>
              <a:t>5.6.3 Éléments de sortie de la revue</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2852936"/>
            <a:ext cx="6667500" cy="3267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itre 1"/>
          <p:cNvSpPr txBox="1">
            <a:spLocks/>
          </p:cNvSpPr>
          <p:nvPr/>
        </p:nvSpPr>
        <p:spPr>
          <a:xfrm>
            <a:off x="609600" y="427038"/>
            <a:ext cx="8229600" cy="1143000"/>
          </a:xfrm>
          <a:prstGeom prst="rect">
            <a:avLst/>
          </a:prstGeom>
        </p:spPr>
        <p:txBody>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fr-FR" sz="3200" dirty="0" smtClean="0"/>
              <a:t>ISO 9001- </a:t>
            </a:r>
            <a:r>
              <a:rPr lang="fr-FR" sz="3200" dirty="0" err="1" smtClean="0"/>
              <a:t>Ch</a:t>
            </a:r>
            <a:r>
              <a:rPr lang="fr-FR" sz="3200" dirty="0" smtClean="0"/>
              <a:t> 5 exemples</a:t>
            </a:r>
            <a:endParaRPr lang="fr-FR" sz="3200" dirty="0"/>
          </a:p>
        </p:txBody>
      </p:sp>
    </p:spTree>
    <p:extLst>
      <p:ext uri="{BB962C8B-B14F-4D97-AF65-F5344CB8AC3E}">
        <p14:creationId xmlns:p14="http://schemas.microsoft.com/office/powerpoint/2010/main" val="30128643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sz="3200" dirty="0" smtClean="0"/>
              <a:t>ISO 9004</a:t>
            </a:r>
            <a:endParaRPr lang="fr-FR" sz="3200" dirty="0"/>
          </a:p>
        </p:txBody>
      </p:sp>
      <p:sp>
        <p:nvSpPr>
          <p:cNvPr id="4" name="Espace réservé du numéro de diapositive 3"/>
          <p:cNvSpPr>
            <a:spLocks noGrp="1"/>
          </p:cNvSpPr>
          <p:nvPr>
            <p:ph type="sldNum" sz="quarter" idx="12"/>
          </p:nvPr>
        </p:nvSpPr>
        <p:spPr/>
        <p:txBody>
          <a:bodyPr/>
          <a:lstStyle/>
          <a:p>
            <a:pPr>
              <a:defRPr/>
            </a:pPr>
            <a:fld id="{6F1BF894-0F45-445A-A687-A3988F5745D2}" type="slidenum">
              <a:rPr lang="fr-FR" smtClean="0"/>
              <a:pPr>
                <a:defRPr/>
              </a:pPr>
              <a:t>22</a:t>
            </a:fld>
            <a:endParaRPr lang="fr-FR"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4" y="1628800"/>
            <a:ext cx="9153854" cy="2583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67907922"/>
      </p:ext>
    </p:extLst>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6F1BF894-0F45-445A-A687-A3988F5745D2}" type="slidenum">
              <a:rPr lang="fr-FR" smtClean="0"/>
              <a:pPr>
                <a:defRPr/>
              </a:pPr>
              <a:t>23</a:t>
            </a:fld>
            <a:endParaRPr lang="fr-F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584568"/>
            <a:ext cx="6806331" cy="47967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re 1"/>
          <p:cNvSpPr>
            <a:spLocks noGrp="1"/>
          </p:cNvSpPr>
          <p:nvPr>
            <p:ph type="title"/>
          </p:nvPr>
        </p:nvSpPr>
        <p:spPr/>
        <p:txBody>
          <a:bodyPr/>
          <a:lstStyle/>
          <a:p>
            <a:pPr algn="l"/>
            <a:r>
              <a:rPr lang="fr-FR" sz="3200" dirty="0" smtClean="0"/>
              <a:t>ISO 9004</a:t>
            </a:r>
            <a:endParaRPr lang="fr-FR" sz="3200" dirty="0"/>
          </a:p>
        </p:txBody>
      </p:sp>
    </p:spTree>
    <p:extLst>
      <p:ext uri="{BB962C8B-B14F-4D97-AF65-F5344CB8AC3E}">
        <p14:creationId xmlns:p14="http://schemas.microsoft.com/office/powerpoint/2010/main" val="3863647392"/>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958B09B5-843C-4C48-9AD1-CA3D5A54380C}" type="slidenum">
              <a:rPr lang="fr-FR"/>
              <a:pPr>
                <a:defRPr/>
              </a:pPr>
              <a:t>3</a:t>
            </a:fld>
            <a:endParaRPr lang="fr-FR"/>
          </a:p>
        </p:txBody>
      </p:sp>
      <p:sp>
        <p:nvSpPr>
          <p:cNvPr id="11266" name="Rectangle 2"/>
          <p:cNvSpPr>
            <a:spLocks noGrp="1" noChangeArrowheads="1"/>
          </p:cNvSpPr>
          <p:nvPr>
            <p:ph type="title"/>
          </p:nvPr>
        </p:nvSpPr>
        <p:spPr/>
        <p:txBody>
          <a:bodyPr/>
          <a:lstStyle/>
          <a:p>
            <a:pPr algn="l" eaLnBrk="1" hangingPunct="1">
              <a:defRPr/>
            </a:pPr>
            <a:r>
              <a:rPr lang="fr-FR" sz="3200" dirty="0" smtClean="0"/>
              <a:t>Historique</a:t>
            </a:r>
          </a:p>
        </p:txBody>
      </p:sp>
      <p:sp>
        <p:nvSpPr>
          <p:cNvPr id="11267" name="Rectangle 3"/>
          <p:cNvSpPr>
            <a:spLocks noGrp="1" noChangeArrowheads="1"/>
          </p:cNvSpPr>
          <p:nvPr>
            <p:ph type="body" idx="1"/>
          </p:nvPr>
        </p:nvSpPr>
        <p:spPr/>
        <p:txBody>
          <a:bodyPr/>
          <a:lstStyle/>
          <a:p>
            <a:pPr marL="0" indent="0" eaLnBrk="1" hangingPunct="1">
              <a:buNone/>
              <a:defRPr/>
            </a:pPr>
            <a:r>
              <a:rPr lang="fr-FR" sz="2400" dirty="0" smtClean="0"/>
              <a:t>Evolution au cours du 20 </a:t>
            </a:r>
            <a:r>
              <a:rPr lang="fr-FR" sz="2400" dirty="0" err="1" smtClean="0"/>
              <a:t>ième</a:t>
            </a:r>
            <a:r>
              <a:rPr lang="fr-FR" sz="2400" dirty="0" smtClean="0"/>
              <a:t> siècle :</a:t>
            </a:r>
          </a:p>
          <a:p>
            <a:pPr marL="0" indent="0" eaLnBrk="1" hangingPunct="1">
              <a:buNone/>
              <a:defRPr/>
            </a:pPr>
            <a:endParaRPr lang="fr-FR" sz="2400" dirty="0" smtClean="0"/>
          </a:p>
          <a:p>
            <a:pPr lvl="1" eaLnBrk="1" hangingPunct="1">
              <a:defRPr/>
            </a:pPr>
            <a:r>
              <a:rPr lang="fr-FR" sz="2000" dirty="0" smtClean="0"/>
              <a:t>L’</a:t>
            </a:r>
            <a:r>
              <a:rPr lang="fr-FR" sz="2000" b="1" dirty="0" smtClean="0"/>
              <a:t>Inspection</a:t>
            </a:r>
            <a:r>
              <a:rPr lang="fr-FR" sz="2000" dirty="0" smtClean="0"/>
              <a:t> de la Qualité </a:t>
            </a:r>
            <a:r>
              <a:rPr lang="fr-FR" sz="2000" dirty="0"/>
              <a:t> </a:t>
            </a:r>
            <a:r>
              <a:rPr lang="fr-FR" sz="2000" dirty="0" smtClean="0"/>
              <a:t>(1900-1930)</a:t>
            </a:r>
          </a:p>
          <a:p>
            <a:pPr lvl="1" eaLnBrk="1" hangingPunct="1">
              <a:defRPr/>
            </a:pPr>
            <a:r>
              <a:rPr lang="fr-FR" sz="2000" dirty="0" smtClean="0"/>
              <a:t>Le </a:t>
            </a:r>
            <a:r>
              <a:rPr lang="fr-FR" sz="2000" b="1" dirty="0" smtClean="0"/>
              <a:t>Contrôle</a:t>
            </a:r>
            <a:r>
              <a:rPr lang="fr-FR" sz="2000" dirty="0" smtClean="0"/>
              <a:t> Qualité </a:t>
            </a:r>
          </a:p>
          <a:p>
            <a:pPr lvl="1" eaLnBrk="1" hangingPunct="1">
              <a:defRPr/>
            </a:pPr>
            <a:r>
              <a:rPr lang="fr-FR" sz="2000" dirty="0" smtClean="0"/>
              <a:t>L’</a:t>
            </a:r>
            <a:r>
              <a:rPr lang="fr-FR" sz="2000" b="1" dirty="0" smtClean="0"/>
              <a:t>Assurance</a:t>
            </a:r>
            <a:r>
              <a:rPr lang="fr-FR" sz="2000" dirty="0" smtClean="0"/>
              <a:t> Qualité </a:t>
            </a:r>
          </a:p>
          <a:p>
            <a:pPr lvl="1" eaLnBrk="1" hangingPunct="1">
              <a:defRPr/>
            </a:pPr>
            <a:r>
              <a:rPr lang="fr-FR" sz="2000" dirty="0" smtClean="0"/>
              <a:t>La Qualité </a:t>
            </a:r>
            <a:r>
              <a:rPr lang="fr-FR" sz="2000" b="1" dirty="0" smtClean="0"/>
              <a:t>Totale</a:t>
            </a:r>
            <a:r>
              <a:rPr lang="fr-FR" sz="2000" dirty="0" smtClean="0"/>
              <a:t> </a:t>
            </a:r>
          </a:p>
        </p:txBody>
      </p:sp>
      <p:sp>
        <p:nvSpPr>
          <p:cNvPr id="3" name="Rectangle 2"/>
          <p:cNvSpPr/>
          <p:nvPr/>
        </p:nvSpPr>
        <p:spPr>
          <a:xfrm>
            <a:off x="755576" y="4293096"/>
            <a:ext cx="7920880" cy="757130"/>
          </a:xfrm>
          <a:prstGeom prst="rect">
            <a:avLst/>
          </a:prstGeom>
        </p:spPr>
        <p:txBody>
          <a:bodyPr wrap="square">
            <a:spAutoFit/>
          </a:bodyPr>
          <a:lstStyle/>
          <a:p>
            <a:pPr eaLnBrk="1" hangingPunct="1">
              <a:lnSpc>
                <a:spcPct val="80000"/>
              </a:lnSpc>
              <a:defRPr/>
            </a:pPr>
            <a:r>
              <a:rPr lang="fr-FR" dirty="0"/>
              <a:t>L’ ISO ( en français Organisation internationale de normalisation) a été créée juste après la guerre et est entrée officiellement en fonction le 23 février 1947</a:t>
            </a:r>
          </a:p>
        </p:txBody>
      </p:sp>
      <p:sp>
        <p:nvSpPr>
          <p:cNvPr id="4" name="Rectangle 3"/>
          <p:cNvSpPr/>
          <p:nvPr/>
        </p:nvSpPr>
        <p:spPr>
          <a:xfrm>
            <a:off x="781092" y="5050227"/>
            <a:ext cx="7967372" cy="978729"/>
          </a:xfrm>
          <a:prstGeom prst="rect">
            <a:avLst/>
          </a:prstGeom>
        </p:spPr>
        <p:txBody>
          <a:bodyPr wrap="square">
            <a:spAutoFit/>
          </a:bodyPr>
          <a:lstStyle/>
          <a:p>
            <a:pPr eaLnBrk="1" hangingPunct="1">
              <a:lnSpc>
                <a:spcPct val="80000"/>
              </a:lnSpc>
              <a:defRPr/>
            </a:pPr>
            <a:r>
              <a:rPr lang="fr-FR" dirty="0"/>
              <a:t>‘’</a:t>
            </a:r>
            <a:r>
              <a:rPr lang="fr-FR" i="1" dirty="0"/>
              <a:t>favoriser le développement de la normalisation et des activités connexes dans le monde, en vue de faciliter entre les nations les échanges de biens et de services, et en vue de développer la coopération dans les domaines intellectuel, scientifique, technique et économique’’</a:t>
            </a:r>
          </a:p>
        </p:txBody>
      </p:sp>
    </p:spTree>
    <p:extLst>
      <p:ext uri="{BB962C8B-B14F-4D97-AF65-F5344CB8AC3E}">
        <p14:creationId xmlns:p14="http://schemas.microsoft.com/office/powerpoint/2010/main" val="1457548499"/>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B0555920-514A-485E-B4F5-F64F84683E82}" type="slidenum">
              <a:rPr lang="fr-FR"/>
              <a:pPr>
                <a:defRPr/>
              </a:pPr>
              <a:t>4</a:t>
            </a:fld>
            <a:endParaRPr lang="fr-FR"/>
          </a:p>
        </p:txBody>
      </p:sp>
      <p:sp>
        <p:nvSpPr>
          <p:cNvPr id="43010" name="Rectangle 2"/>
          <p:cNvSpPr>
            <a:spLocks noGrp="1" noChangeArrowheads="1"/>
          </p:cNvSpPr>
          <p:nvPr>
            <p:ph type="title"/>
          </p:nvPr>
        </p:nvSpPr>
        <p:spPr/>
        <p:txBody>
          <a:bodyPr/>
          <a:lstStyle/>
          <a:p>
            <a:pPr algn="l" eaLnBrk="1" hangingPunct="1">
              <a:defRPr/>
            </a:pPr>
            <a:r>
              <a:rPr lang="fr-FR" sz="3200" dirty="0" smtClean="0"/>
              <a:t>Normes de la série ISO 9000</a:t>
            </a:r>
          </a:p>
        </p:txBody>
      </p:sp>
      <p:sp>
        <p:nvSpPr>
          <p:cNvPr id="43011" name="Rectangle 3"/>
          <p:cNvSpPr>
            <a:spLocks noGrp="1" noChangeArrowheads="1"/>
          </p:cNvSpPr>
          <p:nvPr>
            <p:ph type="body" idx="1"/>
          </p:nvPr>
        </p:nvSpPr>
        <p:spPr>
          <a:xfrm>
            <a:off x="457200" y="1600201"/>
            <a:ext cx="8363272" cy="3628999"/>
          </a:xfrm>
        </p:spPr>
        <p:txBody>
          <a:bodyPr/>
          <a:lstStyle/>
          <a:p>
            <a:pPr eaLnBrk="1" hangingPunct="1">
              <a:defRPr/>
            </a:pPr>
            <a:endParaRPr lang="fr-FR" sz="2000" dirty="0" smtClean="0"/>
          </a:p>
          <a:p>
            <a:pPr eaLnBrk="1" hangingPunct="1">
              <a:defRPr/>
            </a:pPr>
            <a:r>
              <a:rPr lang="fr-FR" sz="2000" dirty="0" smtClean="0"/>
              <a:t>1987 Première édition : ISO 9001</a:t>
            </a:r>
          </a:p>
          <a:p>
            <a:pPr eaLnBrk="1" hangingPunct="1">
              <a:defRPr/>
            </a:pPr>
            <a:r>
              <a:rPr lang="fr-FR" sz="2000" dirty="0" smtClean="0"/>
              <a:t>1994 Révision N°1 : ISO 9001,9002,9003 +9000</a:t>
            </a:r>
          </a:p>
          <a:p>
            <a:pPr eaLnBrk="1" hangingPunct="1">
              <a:defRPr/>
            </a:pPr>
            <a:r>
              <a:rPr lang="fr-FR" sz="2000" dirty="0" smtClean="0"/>
              <a:t>2000 Révision N°2 : ISO 9001+9000+9004</a:t>
            </a:r>
          </a:p>
          <a:p>
            <a:pPr eaLnBrk="1" hangingPunct="1">
              <a:defRPr/>
            </a:pPr>
            <a:r>
              <a:rPr lang="fr-FR" sz="2000" dirty="0" smtClean="0"/>
              <a:t>2008 et 2015 Mises à jour de la norme ISO </a:t>
            </a:r>
          </a:p>
        </p:txBody>
      </p:sp>
    </p:spTree>
    <p:extLst>
      <p:ext uri="{BB962C8B-B14F-4D97-AF65-F5344CB8AC3E}">
        <p14:creationId xmlns:p14="http://schemas.microsoft.com/office/powerpoint/2010/main" val="215128192"/>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EA5FCAF7-4623-462A-9027-659125E37C94}" type="slidenum">
              <a:rPr lang="fr-FR"/>
              <a:pPr>
                <a:defRPr/>
              </a:pPr>
              <a:t>5</a:t>
            </a:fld>
            <a:endParaRPr lang="fr-FR"/>
          </a:p>
        </p:txBody>
      </p:sp>
      <p:sp>
        <p:nvSpPr>
          <p:cNvPr id="63490" name="Rectangle 2"/>
          <p:cNvSpPr>
            <a:spLocks noGrp="1" noChangeArrowheads="1"/>
          </p:cNvSpPr>
          <p:nvPr>
            <p:ph type="title"/>
          </p:nvPr>
        </p:nvSpPr>
        <p:spPr>
          <a:xfrm>
            <a:off x="457200" y="274638"/>
            <a:ext cx="8363272" cy="778098"/>
          </a:xfrm>
        </p:spPr>
        <p:txBody>
          <a:bodyPr/>
          <a:lstStyle/>
          <a:p>
            <a:pPr algn="l" eaLnBrk="1" hangingPunct="1">
              <a:defRPr/>
            </a:pPr>
            <a:r>
              <a:rPr lang="fr-FR" sz="3200" dirty="0" smtClean="0"/>
              <a:t>Comparaison ISO 9001 V1994/V2000 </a:t>
            </a:r>
          </a:p>
        </p:txBody>
      </p:sp>
      <p:sp>
        <p:nvSpPr>
          <p:cNvPr id="63491" name="Rectangle 3"/>
          <p:cNvSpPr>
            <a:spLocks noGrp="1" noChangeArrowheads="1"/>
          </p:cNvSpPr>
          <p:nvPr>
            <p:ph type="body" idx="1"/>
          </p:nvPr>
        </p:nvSpPr>
        <p:spPr/>
        <p:txBody>
          <a:bodyPr/>
          <a:lstStyle/>
          <a:p>
            <a:pPr eaLnBrk="1" hangingPunct="1">
              <a:lnSpc>
                <a:spcPct val="90000"/>
              </a:lnSpc>
              <a:defRPr/>
            </a:pPr>
            <a:r>
              <a:rPr lang="fr-FR" sz="2000" u="sng" dirty="0" smtClean="0"/>
              <a:t>La version 1994</a:t>
            </a:r>
            <a:r>
              <a:rPr lang="fr-FR" sz="2000" dirty="0" smtClean="0"/>
              <a:t> </a:t>
            </a:r>
          </a:p>
          <a:p>
            <a:pPr lvl="1" eaLnBrk="1" hangingPunct="1">
              <a:lnSpc>
                <a:spcPct val="90000"/>
              </a:lnSpc>
              <a:defRPr/>
            </a:pPr>
            <a:r>
              <a:rPr lang="fr-FR" sz="1800" dirty="0" smtClean="0"/>
              <a:t>contenait 20 chapitres</a:t>
            </a:r>
          </a:p>
          <a:p>
            <a:pPr lvl="1" eaLnBrk="1" hangingPunct="1">
              <a:lnSpc>
                <a:spcPct val="90000"/>
              </a:lnSpc>
              <a:defRPr/>
            </a:pPr>
            <a:r>
              <a:rPr lang="fr-FR" sz="1800" dirty="0" smtClean="0"/>
              <a:t>avait tendance à trop mettre l’accent sur les procédures</a:t>
            </a:r>
          </a:p>
          <a:p>
            <a:pPr lvl="1" eaLnBrk="1" hangingPunct="1">
              <a:lnSpc>
                <a:spcPct val="90000"/>
              </a:lnSpc>
              <a:defRPr/>
            </a:pPr>
            <a:r>
              <a:rPr lang="fr-FR" sz="1800" dirty="0" smtClean="0"/>
              <a:t>Son efficacité vis du client n’était pas forcément évidente </a:t>
            </a:r>
          </a:p>
          <a:p>
            <a:pPr lvl="1" eaLnBrk="1" hangingPunct="1">
              <a:lnSpc>
                <a:spcPct val="90000"/>
              </a:lnSpc>
              <a:defRPr/>
            </a:pPr>
            <a:r>
              <a:rPr lang="fr-FR" sz="1800" dirty="0" smtClean="0"/>
              <a:t>C’était quelque chose plutôt pour les qualiticiens </a:t>
            </a:r>
          </a:p>
          <a:p>
            <a:pPr lvl="1" eaLnBrk="1" hangingPunct="1">
              <a:lnSpc>
                <a:spcPct val="90000"/>
              </a:lnSpc>
              <a:defRPr/>
            </a:pPr>
            <a:endParaRPr lang="fr-FR" sz="1800" dirty="0"/>
          </a:p>
          <a:p>
            <a:pPr>
              <a:lnSpc>
                <a:spcPct val="90000"/>
              </a:lnSpc>
              <a:defRPr/>
            </a:pPr>
            <a:endParaRPr lang="fr-FR" sz="2200" dirty="0" smtClean="0"/>
          </a:p>
        </p:txBody>
      </p:sp>
      <p:sp>
        <p:nvSpPr>
          <p:cNvPr id="5" name="Rectangle 3"/>
          <p:cNvSpPr txBox="1">
            <a:spLocks noChangeArrowheads="1"/>
          </p:cNvSpPr>
          <p:nvPr/>
        </p:nvSpPr>
        <p:spPr>
          <a:xfrm>
            <a:off x="395536" y="3501008"/>
            <a:ext cx="8496944" cy="3024336"/>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defRPr/>
            </a:pPr>
            <a:r>
              <a:rPr lang="fr-FR" sz="2000" u="sng" dirty="0" smtClean="0"/>
              <a:t>La version 2000</a:t>
            </a:r>
            <a:r>
              <a:rPr lang="fr-FR" sz="2000" dirty="0" smtClean="0"/>
              <a:t> </a:t>
            </a:r>
          </a:p>
          <a:p>
            <a:pPr>
              <a:lnSpc>
                <a:spcPct val="80000"/>
              </a:lnSpc>
              <a:defRPr/>
            </a:pPr>
            <a:endParaRPr lang="fr-FR" sz="1800" dirty="0" smtClean="0"/>
          </a:p>
          <a:p>
            <a:pPr>
              <a:lnSpc>
                <a:spcPct val="80000"/>
              </a:lnSpc>
              <a:defRPr/>
            </a:pPr>
            <a:r>
              <a:rPr lang="fr-FR" sz="1800" dirty="0" smtClean="0"/>
              <a:t>ISO 9000 définit les concepts et principes essentiels du management de la qualité</a:t>
            </a:r>
          </a:p>
          <a:p>
            <a:pPr>
              <a:lnSpc>
                <a:spcPct val="80000"/>
              </a:lnSpc>
              <a:defRPr/>
            </a:pPr>
            <a:endParaRPr lang="fr-FR" sz="1800" dirty="0" smtClean="0"/>
          </a:p>
          <a:p>
            <a:pPr>
              <a:lnSpc>
                <a:spcPct val="80000"/>
              </a:lnSpc>
              <a:defRPr/>
            </a:pPr>
            <a:r>
              <a:rPr lang="fr-FR" sz="1800" dirty="0" smtClean="0"/>
              <a:t>L’ISO 9001 en spécifie les exigences en vue d’assurer une satisfaction régulière de la clientèle</a:t>
            </a:r>
          </a:p>
          <a:p>
            <a:pPr>
              <a:lnSpc>
                <a:spcPct val="80000"/>
              </a:lnSpc>
              <a:defRPr/>
            </a:pPr>
            <a:endParaRPr lang="fr-FR" sz="1800" dirty="0" smtClean="0"/>
          </a:p>
          <a:p>
            <a:pPr>
              <a:lnSpc>
                <a:spcPct val="80000"/>
              </a:lnSpc>
              <a:defRPr/>
            </a:pPr>
            <a:r>
              <a:rPr lang="fr-FR" sz="1800" dirty="0" smtClean="0"/>
              <a:t>L’ISO 9004 (cohérente avec ISO 9001) par la prise en compte de l’ensemble des parties intéressées (clients, actionnaires, personnel, fournisseurs, collectivités) établit une passerelle vers les pratiques du TQM ( Total </a:t>
            </a:r>
            <a:r>
              <a:rPr lang="fr-FR" sz="1800" dirty="0" err="1" smtClean="0"/>
              <a:t>Quality</a:t>
            </a:r>
            <a:r>
              <a:rPr lang="fr-FR" sz="1800" dirty="0" smtClean="0"/>
              <a:t> Management)</a:t>
            </a:r>
          </a:p>
        </p:txBody>
      </p:sp>
    </p:spTree>
    <p:extLst>
      <p:ext uri="{BB962C8B-B14F-4D97-AF65-F5344CB8AC3E}">
        <p14:creationId xmlns:p14="http://schemas.microsoft.com/office/powerpoint/2010/main" val="1209778995"/>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DFDF10AE-55F7-48B6-967B-D7167BBF6BE8}" type="slidenum">
              <a:rPr lang="fr-FR"/>
              <a:pPr>
                <a:defRPr/>
              </a:pPr>
              <a:t>6</a:t>
            </a:fld>
            <a:endParaRPr lang="fr-FR"/>
          </a:p>
        </p:txBody>
      </p:sp>
      <p:sp>
        <p:nvSpPr>
          <p:cNvPr id="41986" name="Rectangle 2"/>
          <p:cNvSpPr>
            <a:spLocks noGrp="1" noChangeArrowheads="1"/>
          </p:cNvSpPr>
          <p:nvPr>
            <p:ph type="title"/>
          </p:nvPr>
        </p:nvSpPr>
        <p:spPr>
          <a:xfrm>
            <a:off x="251520" y="188640"/>
            <a:ext cx="8892480" cy="1287735"/>
          </a:xfrm>
        </p:spPr>
        <p:txBody>
          <a:bodyPr/>
          <a:lstStyle/>
          <a:p>
            <a:pPr algn="l" eaLnBrk="1" hangingPunct="1">
              <a:defRPr/>
            </a:pPr>
            <a:r>
              <a:rPr lang="fr-FR" sz="2800" dirty="0" smtClean="0"/>
              <a:t>Les 8 Principes de Management de la Qualité </a:t>
            </a:r>
            <a:r>
              <a:rPr lang="fr-FR" sz="2400" dirty="0" smtClean="0"/>
              <a:t>ISO 9000</a:t>
            </a:r>
            <a:endParaRPr lang="fr-FR" sz="2800" dirty="0" smtClean="0"/>
          </a:p>
        </p:txBody>
      </p:sp>
      <p:sp>
        <p:nvSpPr>
          <p:cNvPr id="41987" name="Rectangle 3"/>
          <p:cNvSpPr>
            <a:spLocks noGrp="1" noChangeArrowheads="1"/>
          </p:cNvSpPr>
          <p:nvPr>
            <p:ph type="body" idx="1"/>
          </p:nvPr>
        </p:nvSpPr>
        <p:spPr>
          <a:xfrm>
            <a:off x="467544" y="1844824"/>
            <a:ext cx="8229600" cy="4525963"/>
          </a:xfrm>
        </p:spPr>
        <p:txBody>
          <a:bodyPr/>
          <a:lstStyle/>
          <a:p>
            <a:pPr eaLnBrk="1" hangingPunct="1">
              <a:lnSpc>
                <a:spcPct val="150000"/>
              </a:lnSpc>
              <a:defRPr/>
            </a:pPr>
            <a:r>
              <a:rPr lang="fr-FR" sz="1800" dirty="0" smtClean="0"/>
              <a:t>Principe 1 Orientation Client</a:t>
            </a:r>
          </a:p>
          <a:p>
            <a:pPr eaLnBrk="1" hangingPunct="1">
              <a:lnSpc>
                <a:spcPct val="150000"/>
              </a:lnSpc>
              <a:defRPr/>
            </a:pPr>
            <a:r>
              <a:rPr lang="fr-FR" sz="1800" dirty="0" smtClean="0"/>
              <a:t>Principe 2 Leadership</a:t>
            </a:r>
          </a:p>
          <a:p>
            <a:pPr eaLnBrk="1" hangingPunct="1">
              <a:lnSpc>
                <a:spcPct val="150000"/>
              </a:lnSpc>
              <a:defRPr/>
            </a:pPr>
            <a:r>
              <a:rPr lang="fr-FR" sz="1800" dirty="0" smtClean="0"/>
              <a:t>Principe 3 Implication du Personnel</a:t>
            </a:r>
          </a:p>
          <a:p>
            <a:pPr eaLnBrk="1" hangingPunct="1">
              <a:lnSpc>
                <a:spcPct val="150000"/>
              </a:lnSpc>
              <a:defRPr/>
            </a:pPr>
            <a:r>
              <a:rPr lang="fr-FR" sz="1800" dirty="0" smtClean="0"/>
              <a:t>Principe 4 Approche Processus</a:t>
            </a:r>
          </a:p>
          <a:p>
            <a:pPr eaLnBrk="1" hangingPunct="1">
              <a:lnSpc>
                <a:spcPct val="150000"/>
              </a:lnSpc>
              <a:defRPr/>
            </a:pPr>
            <a:r>
              <a:rPr lang="fr-FR" sz="1800" dirty="0" smtClean="0"/>
              <a:t>Principe 5 Management par approche Système</a:t>
            </a:r>
          </a:p>
          <a:p>
            <a:pPr eaLnBrk="1" hangingPunct="1">
              <a:lnSpc>
                <a:spcPct val="150000"/>
              </a:lnSpc>
              <a:defRPr/>
            </a:pPr>
            <a:r>
              <a:rPr lang="fr-FR" sz="1800" dirty="0" smtClean="0"/>
              <a:t>Principe 6 Amélioration Continue</a:t>
            </a:r>
          </a:p>
          <a:p>
            <a:pPr eaLnBrk="1" hangingPunct="1">
              <a:lnSpc>
                <a:spcPct val="150000"/>
              </a:lnSpc>
              <a:defRPr/>
            </a:pPr>
            <a:r>
              <a:rPr lang="fr-FR" sz="1800" dirty="0" smtClean="0"/>
              <a:t>Principe 7 Approche Factuelle pour la prise de décision</a:t>
            </a:r>
          </a:p>
          <a:p>
            <a:pPr eaLnBrk="1" hangingPunct="1">
              <a:lnSpc>
                <a:spcPct val="150000"/>
              </a:lnSpc>
              <a:defRPr/>
            </a:pPr>
            <a:r>
              <a:rPr lang="fr-FR" sz="1800" dirty="0" smtClean="0"/>
              <a:t>Principe 8 Relations mutuellement bénéfiques avec les fournisseurs</a:t>
            </a:r>
          </a:p>
        </p:txBody>
      </p:sp>
    </p:spTree>
    <p:extLst>
      <p:ext uri="{BB962C8B-B14F-4D97-AF65-F5344CB8AC3E}">
        <p14:creationId xmlns:p14="http://schemas.microsoft.com/office/powerpoint/2010/main" val="1849620208"/>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FEC5D414-EBD5-49ED-A3F3-ECF5CE44C887}" type="slidenum">
              <a:rPr lang="fr-FR"/>
              <a:pPr>
                <a:defRPr/>
              </a:pPr>
              <a:t>7</a:t>
            </a:fld>
            <a:endParaRPr lang="fr-FR"/>
          </a:p>
        </p:txBody>
      </p:sp>
      <p:sp>
        <p:nvSpPr>
          <p:cNvPr id="44034" name="Rectangle 2"/>
          <p:cNvSpPr>
            <a:spLocks noGrp="1" noChangeArrowheads="1"/>
          </p:cNvSpPr>
          <p:nvPr>
            <p:ph type="title"/>
          </p:nvPr>
        </p:nvSpPr>
        <p:spPr>
          <a:xfrm>
            <a:off x="457200" y="274638"/>
            <a:ext cx="8507288" cy="778098"/>
          </a:xfrm>
        </p:spPr>
        <p:txBody>
          <a:bodyPr/>
          <a:lstStyle/>
          <a:p>
            <a:pPr algn="l" eaLnBrk="1" hangingPunct="1">
              <a:defRPr/>
            </a:pPr>
            <a:r>
              <a:rPr lang="fr-FR" sz="3200" dirty="0" smtClean="0"/>
              <a:t>Principe 1 Orientation Client</a:t>
            </a:r>
          </a:p>
        </p:txBody>
      </p:sp>
      <p:sp>
        <p:nvSpPr>
          <p:cNvPr id="44035" name="Rectangle 3"/>
          <p:cNvSpPr>
            <a:spLocks noGrp="1" noChangeArrowheads="1"/>
          </p:cNvSpPr>
          <p:nvPr>
            <p:ph type="body" idx="1"/>
          </p:nvPr>
        </p:nvSpPr>
        <p:spPr/>
        <p:txBody>
          <a:bodyPr/>
          <a:lstStyle/>
          <a:p>
            <a:pPr eaLnBrk="1" hangingPunct="1">
              <a:lnSpc>
                <a:spcPct val="80000"/>
              </a:lnSpc>
              <a:defRPr/>
            </a:pPr>
            <a:r>
              <a:rPr lang="fr-FR" sz="2000" dirty="0" smtClean="0"/>
              <a:t>Les </a:t>
            </a:r>
            <a:r>
              <a:rPr lang="fr-FR" sz="2000" i="1" u="sng" dirty="0" smtClean="0"/>
              <a:t>organismes</a:t>
            </a:r>
            <a:r>
              <a:rPr lang="fr-FR" sz="2000" dirty="0" smtClean="0"/>
              <a:t> dépendent de leurs clients, il convient donc qu’ils en comprennent les besoins présents et futurs, qu’ils satisfassent leurs </a:t>
            </a:r>
            <a:r>
              <a:rPr lang="fr-FR" sz="2000" i="1" u="sng" dirty="0" smtClean="0"/>
              <a:t>exigences</a:t>
            </a:r>
            <a:r>
              <a:rPr lang="fr-FR" sz="2000" dirty="0" smtClean="0"/>
              <a:t> et qu’ils s’efforcent d’aller au-devant de leurs attentes </a:t>
            </a:r>
          </a:p>
          <a:p>
            <a:pPr eaLnBrk="1" hangingPunct="1">
              <a:lnSpc>
                <a:spcPct val="80000"/>
              </a:lnSpc>
              <a:defRPr/>
            </a:pPr>
            <a:endParaRPr lang="fr-FR" sz="2000" dirty="0" smtClean="0"/>
          </a:p>
          <a:p>
            <a:pPr>
              <a:lnSpc>
                <a:spcPct val="90000"/>
              </a:lnSpc>
              <a:defRPr/>
            </a:pPr>
            <a:r>
              <a:rPr lang="fr-FR" sz="2000" dirty="0" smtClean="0"/>
              <a:t>Cerner </a:t>
            </a:r>
            <a:r>
              <a:rPr lang="fr-FR" sz="2000" dirty="0"/>
              <a:t>et comprendre les besoins et attentes du client</a:t>
            </a:r>
          </a:p>
          <a:p>
            <a:pPr>
              <a:lnSpc>
                <a:spcPct val="90000"/>
              </a:lnSpc>
              <a:defRPr/>
            </a:pPr>
            <a:r>
              <a:rPr lang="fr-FR" sz="2000" dirty="0"/>
              <a:t>Assurer que les objectifs de l’organisme sont en phase avec les besoins et les attentes du client</a:t>
            </a:r>
          </a:p>
          <a:p>
            <a:pPr>
              <a:lnSpc>
                <a:spcPct val="90000"/>
              </a:lnSpc>
              <a:defRPr/>
            </a:pPr>
            <a:r>
              <a:rPr lang="fr-FR" sz="2000" dirty="0"/>
              <a:t>Exposer les besoins et les attentes du client dans tout l’organisme</a:t>
            </a:r>
          </a:p>
          <a:p>
            <a:pPr>
              <a:lnSpc>
                <a:spcPct val="90000"/>
              </a:lnSpc>
              <a:defRPr/>
            </a:pPr>
            <a:r>
              <a:rPr lang="fr-FR" sz="2000" dirty="0"/>
              <a:t>Mesurer la satisfaction du client et agir sur les résultats  </a:t>
            </a:r>
          </a:p>
          <a:p>
            <a:pPr eaLnBrk="1" hangingPunct="1">
              <a:lnSpc>
                <a:spcPct val="80000"/>
              </a:lnSpc>
              <a:defRPr/>
            </a:pPr>
            <a:endParaRPr lang="fr-FR" sz="2000" dirty="0" smtClean="0"/>
          </a:p>
        </p:txBody>
      </p:sp>
    </p:spTree>
    <p:extLst>
      <p:ext uri="{BB962C8B-B14F-4D97-AF65-F5344CB8AC3E}">
        <p14:creationId xmlns:p14="http://schemas.microsoft.com/office/powerpoint/2010/main" val="2523159765"/>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06821356-4D7C-47D3-944D-F6DBCCFCCB37}" type="slidenum">
              <a:rPr lang="fr-FR"/>
              <a:pPr>
                <a:defRPr/>
              </a:pPr>
              <a:t>8</a:t>
            </a:fld>
            <a:endParaRPr lang="fr-FR"/>
          </a:p>
        </p:txBody>
      </p:sp>
      <p:sp>
        <p:nvSpPr>
          <p:cNvPr id="46082" name="Rectangle 2"/>
          <p:cNvSpPr>
            <a:spLocks noGrp="1" noChangeArrowheads="1"/>
          </p:cNvSpPr>
          <p:nvPr>
            <p:ph type="title"/>
          </p:nvPr>
        </p:nvSpPr>
        <p:spPr/>
        <p:txBody>
          <a:bodyPr/>
          <a:lstStyle/>
          <a:p>
            <a:pPr algn="l" eaLnBrk="1" hangingPunct="1">
              <a:defRPr/>
            </a:pPr>
            <a:r>
              <a:rPr lang="fr-FR" sz="3200" dirty="0" smtClean="0"/>
              <a:t>Principe 2 Leadership</a:t>
            </a:r>
          </a:p>
        </p:txBody>
      </p:sp>
      <p:sp>
        <p:nvSpPr>
          <p:cNvPr id="46083" name="Rectangle 3"/>
          <p:cNvSpPr>
            <a:spLocks noGrp="1" noChangeArrowheads="1"/>
          </p:cNvSpPr>
          <p:nvPr>
            <p:ph type="body" idx="1"/>
          </p:nvPr>
        </p:nvSpPr>
        <p:spPr/>
        <p:txBody>
          <a:bodyPr/>
          <a:lstStyle/>
          <a:p>
            <a:pPr marL="0" indent="0" eaLnBrk="1" hangingPunct="1">
              <a:buNone/>
              <a:defRPr/>
            </a:pPr>
            <a:r>
              <a:rPr lang="fr-FR" sz="2000" dirty="0" smtClean="0"/>
              <a:t>Les dirigeants établissent la finalité et les orientations de l’organisme. Il convient qu’ils créent et maintiennent un environnement interne dans lequel les personnes peuvent pleinement s’impliquer dans la réalisation des objectifs de l’organisme.</a:t>
            </a:r>
          </a:p>
          <a:p>
            <a:pPr marL="0" indent="0" eaLnBrk="1" hangingPunct="1">
              <a:buNone/>
              <a:defRPr/>
            </a:pPr>
            <a:endParaRPr lang="fr-FR" sz="2000" dirty="0" smtClean="0"/>
          </a:p>
          <a:p>
            <a:pPr>
              <a:lnSpc>
                <a:spcPct val="80000"/>
              </a:lnSpc>
              <a:defRPr/>
            </a:pPr>
            <a:r>
              <a:rPr lang="fr-FR" sz="2000" dirty="0"/>
              <a:t>Les buts et les objectifs de l’organisme sont compris par le personnel et le motivent</a:t>
            </a:r>
          </a:p>
          <a:p>
            <a:pPr>
              <a:lnSpc>
                <a:spcPct val="80000"/>
              </a:lnSpc>
              <a:defRPr/>
            </a:pPr>
            <a:r>
              <a:rPr lang="fr-FR" sz="2000" dirty="0"/>
              <a:t>Les défauts de communication entre les différents niveaux d’un organisme sont réduits au minimum</a:t>
            </a:r>
          </a:p>
          <a:p>
            <a:pPr>
              <a:lnSpc>
                <a:spcPct val="80000"/>
              </a:lnSpc>
              <a:defRPr/>
            </a:pPr>
            <a:r>
              <a:rPr lang="fr-FR" sz="2000" dirty="0"/>
              <a:t>Etablir une vision claire du futur de l’organisme</a:t>
            </a:r>
          </a:p>
          <a:p>
            <a:pPr>
              <a:lnSpc>
                <a:spcPct val="80000"/>
              </a:lnSpc>
              <a:defRPr/>
            </a:pPr>
            <a:r>
              <a:rPr lang="fr-FR" sz="2000" dirty="0"/>
              <a:t>Etablir la confiance et éliminer les craintes</a:t>
            </a:r>
          </a:p>
          <a:p>
            <a:pPr>
              <a:lnSpc>
                <a:spcPct val="80000"/>
              </a:lnSpc>
              <a:defRPr/>
            </a:pPr>
            <a:r>
              <a:rPr lang="fr-FR" sz="2000" dirty="0"/>
              <a:t>Prendre en compte les besoins de toutes les parties intéressées notamment les clients, les employés, les fournisseurs, les actionnaires, les collectivités locales et la société dans son ensemble</a:t>
            </a:r>
          </a:p>
          <a:p>
            <a:pPr eaLnBrk="1" hangingPunct="1">
              <a:defRPr/>
            </a:pPr>
            <a:endParaRPr lang="fr-FR" sz="2000" dirty="0" smtClean="0"/>
          </a:p>
        </p:txBody>
      </p:sp>
    </p:spTree>
    <p:extLst>
      <p:ext uri="{BB962C8B-B14F-4D97-AF65-F5344CB8AC3E}">
        <p14:creationId xmlns:p14="http://schemas.microsoft.com/office/powerpoint/2010/main" val="1039485015"/>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B458BFCC-E068-46B3-86C7-1F96EC1D3836}" type="slidenum">
              <a:rPr lang="fr-FR"/>
              <a:pPr>
                <a:defRPr/>
              </a:pPr>
              <a:t>9</a:t>
            </a:fld>
            <a:endParaRPr lang="fr-FR"/>
          </a:p>
        </p:txBody>
      </p:sp>
      <p:sp>
        <p:nvSpPr>
          <p:cNvPr id="48130" name="Rectangle 2"/>
          <p:cNvSpPr>
            <a:spLocks noGrp="1" noChangeArrowheads="1"/>
          </p:cNvSpPr>
          <p:nvPr>
            <p:ph type="title"/>
          </p:nvPr>
        </p:nvSpPr>
        <p:spPr/>
        <p:txBody>
          <a:bodyPr/>
          <a:lstStyle/>
          <a:p>
            <a:pPr algn="l" eaLnBrk="1" hangingPunct="1">
              <a:defRPr/>
            </a:pPr>
            <a:r>
              <a:rPr lang="fr-FR" sz="3200" dirty="0" smtClean="0"/>
              <a:t>Principe 3 Implication du Personnel</a:t>
            </a:r>
            <a:br>
              <a:rPr lang="fr-FR" sz="3200" dirty="0" smtClean="0"/>
            </a:br>
            <a:endParaRPr lang="fr-FR" sz="4000" dirty="0" smtClean="0"/>
          </a:p>
        </p:txBody>
      </p:sp>
      <p:sp>
        <p:nvSpPr>
          <p:cNvPr id="48131" name="Rectangle 3"/>
          <p:cNvSpPr>
            <a:spLocks noGrp="1" noChangeArrowheads="1"/>
          </p:cNvSpPr>
          <p:nvPr>
            <p:ph type="body" idx="1"/>
          </p:nvPr>
        </p:nvSpPr>
        <p:spPr/>
        <p:txBody>
          <a:bodyPr/>
          <a:lstStyle/>
          <a:p>
            <a:pPr marL="0" indent="0" eaLnBrk="1" hangingPunct="1">
              <a:buNone/>
              <a:defRPr/>
            </a:pPr>
            <a:r>
              <a:rPr lang="fr-FR" sz="2000" dirty="0" smtClean="0"/>
              <a:t>Les personnes à tous niveaux sont l’essence même d’un organisme et une totale implication de leur part permet d’utiliser leurs aptitudes au profit de l’organisme </a:t>
            </a:r>
          </a:p>
          <a:p>
            <a:pPr marL="0" indent="0" eaLnBrk="1" hangingPunct="1">
              <a:buNone/>
              <a:defRPr/>
            </a:pPr>
            <a:endParaRPr lang="fr-FR" sz="2000" dirty="0" smtClean="0"/>
          </a:p>
          <a:p>
            <a:pPr>
              <a:lnSpc>
                <a:spcPct val="90000"/>
              </a:lnSpc>
              <a:defRPr/>
            </a:pPr>
            <a:r>
              <a:rPr lang="fr-FR" sz="2000" dirty="0"/>
              <a:t>Personnel motivé, impliqué, et engagé pour l’organisme </a:t>
            </a:r>
          </a:p>
          <a:p>
            <a:pPr>
              <a:lnSpc>
                <a:spcPct val="90000"/>
              </a:lnSpc>
              <a:defRPr/>
            </a:pPr>
            <a:r>
              <a:rPr lang="fr-FR" sz="2000" dirty="0"/>
              <a:t>Membres du personnel responsables de leurs performances</a:t>
            </a:r>
          </a:p>
          <a:p>
            <a:pPr>
              <a:lnSpc>
                <a:spcPct val="90000"/>
              </a:lnSpc>
              <a:defRPr/>
            </a:pPr>
            <a:r>
              <a:rPr lang="fr-FR" sz="2000" dirty="0"/>
              <a:t>Le personnel accepte d’être responsabilisé et d’assumer sa part de responsabilité à résoudre les problèmes </a:t>
            </a:r>
          </a:p>
          <a:p>
            <a:pPr>
              <a:lnSpc>
                <a:spcPct val="90000"/>
              </a:lnSpc>
              <a:defRPr/>
            </a:pPr>
            <a:r>
              <a:rPr lang="fr-FR" sz="2000" dirty="0"/>
              <a:t>Le personnel partage librement le savoir faire et l’expérience.</a:t>
            </a:r>
          </a:p>
          <a:p>
            <a:pPr>
              <a:lnSpc>
                <a:spcPct val="90000"/>
              </a:lnSpc>
              <a:defRPr/>
            </a:pPr>
            <a:endParaRPr lang="fr-FR" sz="2000" dirty="0"/>
          </a:p>
          <a:p>
            <a:pPr eaLnBrk="1" hangingPunct="1">
              <a:defRPr/>
            </a:pPr>
            <a:endParaRPr lang="fr-FR" sz="2000" dirty="0" smtClean="0"/>
          </a:p>
        </p:txBody>
      </p:sp>
    </p:spTree>
    <p:extLst>
      <p:ext uri="{BB962C8B-B14F-4D97-AF65-F5344CB8AC3E}">
        <p14:creationId xmlns:p14="http://schemas.microsoft.com/office/powerpoint/2010/main" val="4272215013"/>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Présentation 20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600" dirty="0" smtClean="0">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ersonnalisé 9">
    <a:dk1>
      <a:sysClr val="windowText" lastClr="000000"/>
    </a:dk1>
    <a:lt1>
      <a:sysClr val="window" lastClr="FFFFFF"/>
    </a:lt1>
    <a:dk2>
      <a:srgbClr val="3E3D2D"/>
    </a:dk2>
    <a:lt2>
      <a:srgbClr val="FF6700"/>
    </a:lt2>
    <a:accent1>
      <a:srgbClr val="FFA365"/>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docProps/app.xml><?xml version="1.0" encoding="utf-8"?>
<Properties xmlns="http://schemas.openxmlformats.org/officeDocument/2006/extended-properties" xmlns:vt="http://schemas.openxmlformats.org/officeDocument/2006/docPropsVTypes">
  <Template>Présentation 2015</Template>
  <TotalTime>622</TotalTime>
  <Words>1418</Words>
  <Application>Microsoft Office PowerPoint</Application>
  <PresentationFormat>Affichage à l'écran (4:3)</PresentationFormat>
  <Paragraphs>197</Paragraphs>
  <Slides>23</Slides>
  <Notes>0</Notes>
  <HiddenSlides>0</HiddenSlides>
  <MMClips>0</MMClips>
  <ScaleCrop>false</ScaleCrop>
  <HeadingPairs>
    <vt:vector size="4" baseType="variant">
      <vt:variant>
        <vt:lpstr>Thème</vt:lpstr>
      </vt:variant>
      <vt:variant>
        <vt:i4>4</vt:i4>
      </vt:variant>
      <vt:variant>
        <vt:lpstr>Titres des diapositives</vt:lpstr>
      </vt:variant>
      <vt:variant>
        <vt:i4>23</vt:i4>
      </vt:variant>
    </vt:vector>
  </HeadingPairs>
  <TitlesOfParts>
    <vt:vector size="27" baseType="lpstr">
      <vt:lpstr>Présentation 2015</vt:lpstr>
      <vt:lpstr>Conception personnalisée</vt:lpstr>
      <vt:lpstr>1_Conception personnalisée</vt:lpstr>
      <vt:lpstr>2_Conception personnalisée</vt:lpstr>
      <vt:lpstr>MANAGEMENT de la QUALITE  PPP </vt:lpstr>
      <vt:lpstr>La Qualité</vt:lpstr>
      <vt:lpstr>Historique</vt:lpstr>
      <vt:lpstr>Normes de la série ISO 9000</vt:lpstr>
      <vt:lpstr>Comparaison ISO 9001 V1994/V2000 </vt:lpstr>
      <vt:lpstr>Les 8 Principes de Management de la Qualité ISO 9000</vt:lpstr>
      <vt:lpstr>Principe 1 Orientation Client</vt:lpstr>
      <vt:lpstr>Principe 2 Leadership</vt:lpstr>
      <vt:lpstr>Principe 3 Implication du Personnel </vt:lpstr>
      <vt:lpstr>Principe 4 Approche Processus </vt:lpstr>
      <vt:lpstr>Principe 4 Approche Processus </vt:lpstr>
      <vt:lpstr>Principe 4 Approche Processus  </vt:lpstr>
      <vt:lpstr>Principe 5 Management par approche Système </vt:lpstr>
      <vt:lpstr>Principe 6 Amélioration Continue </vt:lpstr>
      <vt:lpstr>Principe 6 Amélioration Continue  </vt:lpstr>
      <vt:lpstr>Principe 7 Approche Factuelle pour prise de décision </vt:lpstr>
      <vt:lpstr>Principe 8 Relations mutuellement bénéfiques avec les fournisseurs </vt:lpstr>
      <vt:lpstr>ISO 9001</vt:lpstr>
      <vt:lpstr>ISO 9001</vt:lpstr>
      <vt:lpstr>Présentation PowerPoint</vt:lpstr>
      <vt:lpstr>Présentation PowerPoint</vt:lpstr>
      <vt:lpstr>ISO 9004</vt:lpstr>
      <vt:lpstr>ISO 9004</vt:lpstr>
    </vt:vector>
  </TitlesOfParts>
  <Company>Ensam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dc:title>
  <dc:creator>BARDEL Corine</dc:creator>
  <cp:lastModifiedBy>BARDEL Corine</cp:lastModifiedBy>
  <cp:revision>68</cp:revision>
  <cp:lastPrinted>2015-10-19T10:06:44Z</cp:lastPrinted>
  <dcterms:created xsi:type="dcterms:W3CDTF">2015-08-02T09:08:59Z</dcterms:created>
  <dcterms:modified xsi:type="dcterms:W3CDTF">2015-12-02T20:23:30Z</dcterms:modified>
</cp:coreProperties>
</file>