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5" r:id="rId2"/>
    <p:sldMasterId id="2147483661" r:id="rId3"/>
  </p:sldMasterIdLst>
  <p:notesMasterIdLst>
    <p:notesMasterId r:id="rId33"/>
  </p:notesMasterIdLst>
  <p:handoutMasterIdLst>
    <p:handoutMasterId r:id="rId34"/>
  </p:handoutMasterIdLst>
  <p:sldIdLst>
    <p:sldId id="544" r:id="rId4"/>
    <p:sldId id="543" r:id="rId5"/>
    <p:sldId id="551" r:id="rId6"/>
    <p:sldId id="552" r:id="rId7"/>
    <p:sldId id="553" r:id="rId8"/>
    <p:sldId id="555" r:id="rId9"/>
    <p:sldId id="556" r:id="rId10"/>
    <p:sldId id="557" r:id="rId11"/>
    <p:sldId id="565" r:id="rId12"/>
    <p:sldId id="558" r:id="rId13"/>
    <p:sldId id="559" r:id="rId14"/>
    <p:sldId id="554" r:id="rId15"/>
    <p:sldId id="560" r:id="rId16"/>
    <p:sldId id="561" r:id="rId17"/>
    <p:sldId id="562" r:id="rId18"/>
    <p:sldId id="563" r:id="rId19"/>
    <p:sldId id="564" r:id="rId20"/>
    <p:sldId id="570" r:id="rId21"/>
    <p:sldId id="571" r:id="rId22"/>
    <p:sldId id="572" r:id="rId23"/>
    <p:sldId id="573" r:id="rId24"/>
    <p:sldId id="567" r:id="rId25"/>
    <p:sldId id="568" r:id="rId26"/>
    <p:sldId id="574" r:id="rId27"/>
    <p:sldId id="575" r:id="rId28"/>
    <p:sldId id="576" r:id="rId29"/>
    <p:sldId id="577" r:id="rId30"/>
    <p:sldId id="550" r:id="rId31"/>
    <p:sldId id="514" r:id="rId32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80F"/>
    <a:srgbClr val="007E39"/>
    <a:srgbClr val="81DEFF"/>
    <a:srgbClr val="8E2562"/>
    <a:srgbClr val="0DF10D"/>
    <a:srgbClr val="F29400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8" autoAdjust="0"/>
    <p:restoredTop sz="86400" autoAdjust="0"/>
  </p:normalViewPr>
  <p:slideViewPr>
    <p:cSldViewPr snapToGrid="0">
      <p:cViewPr varScale="1">
        <p:scale>
          <a:sx n="58" d="100"/>
          <a:sy n="58" d="100"/>
        </p:scale>
        <p:origin x="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100" y="-102"/>
      </p:cViewPr>
      <p:guideLst>
        <p:guide orient="horz" pos="2236"/>
        <p:guide pos="3224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Quenehen" userId="15e94d58-9959-45af-b071-93e3915cdca3" providerId="ADAL" clId="{58167B69-250F-405B-863A-B84B9297A756}"/>
    <pc:docChg chg="undo custSel addSld delSld modSld sldOrd">
      <pc:chgData name="Anthony Quenehen" userId="15e94d58-9959-45af-b071-93e3915cdca3" providerId="ADAL" clId="{58167B69-250F-405B-863A-B84B9297A756}" dt="2017-12-03T19:39:33.026" v="5359" actId="1076"/>
      <pc:docMkLst>
        <pc:docMk/>
      </pc:docMkLst>
      <pc:sldChg chg="addSp delSp modSp add">
        <pc:chgData name="Anthony Quenehen" userId="15e94d58-9959-45af-b071-93e3915cdca3" providerId="ADAL" clId="{58167B69-250F-405B-863A-B84B9297A756}" dt="2017-12-01T14:12:50.317" v="1268" actId="692"/>
        <pc:sldMkLst>
          <pc:docMk/>
          <pc:sldMk cId="1128728810" sldId="551"/>
        </pc:sldMkLst>
        <pc:spChg chg="del">
          <ac:chgData name="Anthony Quenehen" userId="15e94d58-9959-45af-b071-93e3915cdca3" providerId="ADAL" clId="{58167B69-250F-405B-863A-B84B9297A756}" dt="2017-12-01T09:55:34.651" v="1" actId="478"/>
          <ac:spMkLst>
            <pc:docMk/>
            <pc:sldMk cId="1128728810" sldId="551"/>
            <ac:spMk id="2" creationId="{8AB6A259-6FBF-426F-AE8F-9E1FA9BCE1BB}"/>
          </ac:spMkLst>
        </pc:spChg>
        <pc:spChg chg="add mod">
          <ac:chgData name="Anthony Quenehen" userId="15e94d58-9959-45af-b071-93e3915cdca3" providerId="ADAL" clId="{58167B69-250F-405B-863A-B84B9297A756}" dt="2017-12-01T13:29:48.421" v="597" actId="1076"/>
          <ac:spMkLst>
            <pc:docMk/>
            <pc:sldMk cId="1128728810" sldId="551"/>
            <ac:spMk id="3" creationId="{BE223D45-B403-42CC-9C93-B0681314BEC0}"/>
          </ac:spMkLst>
        </pc:spChg>
        <pc:spChg chg="add mod">
          <ac:chgData name="Anthony Quenehen" userId="15e94d58-9959-45af-b071-93e3915cdca3" providerId="ADAL" clId="{58167B69-250F-405B-863A-B84B9297A756}" dt="2017-12-01T10:58:10.155" v="454" actId="1076"/>
          <ac:spMkLst>
            <pc:docMk/>
            <pc:sldMk cId="1128728810" sldId="551"/>
            <ac:spMk id="4" creationId="{C47947AE-82B4-445D-81F9-8B5B46F5028E}"/>
          </ac:spMkLst>
        </pc:spChg>
        <pc:spChg chg="add mod">
          <ac:chgData name="Anthony Quenehen" userId="15e94d58-9959-45af-b071-93e3915cdca3" providerId="ADAL" clId="{58167B69-250F-405B-863A-B84B9297A756}" dt="2017-12-01T10:35:30.534" v="147" actId="14100"/>
          <ac:spMkLst>
            <pc:docMk/>
            <pc:sldMk cId="1128728810" sldId="551"/>
            <ac:spMk id="5" creationId="{A092FFF3-55CE-4604-AC31-FE6B617D21B8}"/>
          </ac:spMkLst>
        </pc:spChg>
        <pc:spChg chg="add mod">
          <ac:chgData name="Anthony Quenehen" userId="15e94d58-9959-45af-b071-93e3915cdca3" providerId="ADAL" clId="{58167B69-250F-405B-863A-B84B9297A756}" dt="2017-12-01T10:28:39.454" v="43" actId="1076"/>
          <ac:spMkLst>
            <pc:docMk/>
            <pc:sldMk cId="1128728810" sldId="551"/>
            <ac:spMk id="6" creationId="{8C354771-56A4-4DE4-8D15-FA8AA748C570}"/>
          </ac:spMkLst>
        </pc:spChg>
        <pc:spChg chg="add mod">
          <ac:chgData name="Anthony Quenehen" userId="15e94d58-9959-45af-b071-93e3915cdca3" providerId="ADAL" clId="{58167B69-250F-405B-863A-B84B9297A756}" dt="2017-12-01T10:30:56.338" v="92" actId="20577"/>
          <ac:spMkLst>
            <pc:docMk/>
            <pc:sldMk cId="1128728810" sldId="551"/>
            <ac:spMk id="7" creationId="{1CA12324-A332-4F01-81D4-35F43CB618F4}"/>
          </ac:spMkLst>
        </pc:spChg>
        <pc:spChg chg="add mod">
          <ac:chgData name="Anthony Quenehen" userId="15e94d58-9959-45af-b071-93e3915cdca3" providerId="ADAL" clId="{58167B69-250F-405B-863A-B84B9297A756}" dt="2017-12-01T10:29:14.888" v="58"/>
          <ac:spMkLst>
            <pc:docMk/>
            <pc:sldMk cId="1128728810" sldId="551"/>
            <ac:spMk id="8" creationId="{4B5AC982-E6EF-4063-A47F-94255D85CFE7}"/>
          </ac:spMkLst>
        </pc:spChg>
        <pc:spChg chg="add mod">
          <ac:chgData name="Anthony Quenehen" userId="15e94d58-9959-45af-b071-93e3915cdca3" providerId="ADAL" clId="{58167B69-250F-405B-863A-B84B9297A756}" dt="2017-12-01T10:29:36.760" v="62" actId="1076"/>
          <ac:spMkLst>
            <pc:docMk/>
            <pc:sldMk cId="1128728810" sldId="551"/>
            <ac:spMk id="9" creationId="{8C0A49B1-CCF6-408E-9C45-278BA9E28453}"/>
          </ac:spMkLst>
        </pc:spChg>
        <pc:spChg chg="add mod">
          <ac:chgData name="Anthony Quenehen" userId="15e94d58-9959-45af-b071-93e3915cdca3" providerId="ADAL" clId="{58167B69-250F-405B-863A-B84B9297A756}" dt="2017-12-01T10:49:29.326" v="278" actId="1076"/>
          <ac:spMkLst>
            <pc:docMk/>
            <pc:sldMk cId="1128728810" sldId="551"/>
            <ac:spMk id="10" creationId="{B26321B3-A577-47DB-9A11-675C132BC1B3}"/>
          </ac:spMkLst>
        </pc:spChg>
        <pc:spChg chg="add mod">
          <ac:chgData name="Anthony Quenehen" userId="15e94d58-9959-45af-b071-93e3915cdca3" providerId="ADAL" clId="{58167B69-250F-405B-863A-B84B9297A756}" dt="2017-12-01T10:32:40.957" v="115" actId="14100"/>
          <ac:spMkLst>
            <pc:docMk/>
            <pc:sldMk cId="1128728810" sldId="551"/>
            <ac:spMk id="11" creationId="{F23F8107-F6AA-4099-8C94-341192F712C4}"/>
          </ac:spMkLst>
        </pc:spChg>
        <pc:spChg chg="add mod">
          <ac:chgData name="Anthony Quenehen" userId="15e94d58-9959-45af-b071-93e3915cdca3" providerId="ADAL" clId="{58167B69-250F-405B-863A-B84B9297A756}" dt="2017-12-01T10:49:08.655" v="276" actId="14861"/>
          <ac:spMkLst>
            <pc:docMk/>
            <pc:sldMk cId="1128728810" sldId="551"/>
            <ac:spMk id="12" creationId="{003ABE0B-12A3-4258-B465-8A5B3410F55E}"/>
          </ac:spMkLst>
        </pc:spChg>
        <pc:spChg chg="add mod">
          <ac:chgData name="Anthony Quenehen" userId="15e94d58-9959-45af-b071-93e3915cdca3" providerId="ADAL" clId="{58167B69-250F-405B-863A-B84B9297A756}" dt="2017-12-01T12:20:33.902" v="532" actId="1076"/>
          <ac:spMkLst>
            <pc:docMk/>
            <pc:sldMk cId="1128728810" sldId="551"/>
            <ac:spMk id="13" creationId="{374662D9-0FDF-4C17-8146-3B1C2A0D209D}"/>
          </ac:spMkLst>
        </pc:spChg>
        <pc:spChg chg="add del mod">
          <ac:chgData name="Anthony Quenehen" userId="15e94d58-9959-45af-b071-93e3915cdca3" providerId="ADAL" clId="{58167B69-250F-405B-863A-B84B9297A756}" dt="2017-12-01T10:50:23.679" v="279" actId="478"/>
          <ac:spMkLst>
            <pc:docMk/>
            <pc:sldMk cId="1128728810" sldId="551"/>
            <ac:spMk id="14" creationId="{81C5B9C5-3DC8-4818-89D4-3650336684EE}"/>
          </ac:spMkLst>
        </pc:spChg>
        <pc:spChg chg="add mod">
          <ac:chgData name="Anthony Quenehen" userId="15e94d58-9959-45af-b071-93e3915cdca3" providerId="ADAL" clId="{58167B69-250F-405B-863A-B84B9297A756}" dt="2017-12-01T10:37:13.807" v="195" actId="20577"/>
          <ac:spMkLst>
            <pc:docMk/>
            <pc:sldMk cId="1128728810" sldId="551"/>
            <ac:spMk id="15" creationId="{380F15B9-0B19-483E-94AF-77E1F9C7CE95}"/>
          </ac:spMkLst>
        </pc:spChg>
        <pc:spChg chg="add mod">
          <ac:chgData name="Anthony Quenehen" userId="15e94d58-9959-45af-b071-93e3915cdca3" providerId="ADAL" clId="{58167B69-250F-405B-863A-B84B9297A756}" dt="2017-12-01T10:37:53.918" v="229" actId="1076"/>
          <ac:spMkLst>
            <pc:docMk/>
            <pc:sldMk cId="1128728810" sldId="551"/>
            <ac:spMk id="16" creationId="{52D9ABD8-4EBF-44D5-8DCF-A92AAA377FC4}"/>
          </ac:spMkLst>
        </pc:spChg>
        <pc:spChg chg="add del mod">
          <ac:chgData name="Anthony Quenehen" userId="15e94d58-9959-45af-b071-93e3915cdca3" providerId="ADAL" clId="{58167B69-250F-405B-863A-B84B9297A756}" dt="2017-12-01T10:46:10.889" v="256" actId="478"/>
          <ac:spMkLst>
            <pc:docMk/>
            <pc:sldMk cId="1128728810" sldId="551"/>
            <ac:spMk id="17" creationId="{6958C715-3E62-4DAD-9C0F-5CC99920118F}"/>
          </ac:spMkLst>
        </pc:spChg>
        <pc:spChg chg="add mod">
          <ac:chgData name="Anthony Quenehen" userId="15e94d58-9959-45af-b071-93e3915cdca3" providerId="ADAL" clId="{58167B69-250F-405B-863A-B84B9297A756}" dt="2017-12-01T10:48:21.448" v="272" actId="113"/>
          <ac:spMkLst>
            <pc:docMk/>
            <pc:sldMk cId="1128728810" sldId="551"/>
            <ac:spMk id="18" creationId="{6905F295-1D7E-4309-BD19-FD7E36ABC921}"/>
          </ac:spMkLst>
        </pc:spChg>
        <pc:spChg chg="add mod">
          <ac:chgData name="Anthony Quenehen" userId="15e94d58-9959-45af-b071-93e3915cdca3" providerId="ADAL" clId="{58167B69-250F-405B-863A-B84B9297A756}" dt="2017-12-01T10:47:48.156" v="266" actId="1076"/>
          <ac:spMkLst>
            <pc:docMk/>
            <pc:sldMk cId="1128728810" sldId="551"/>
            <ac:spMk id="19" creationId="{2BCDD96A-EB88-4B25-A35E-E00D2253119E}"/>
          </ac:spMkLst>
        </pc:spChg>
        <pc:spChg chg="add mod">
          <ac:chgData name="Anthony Quenehen" userId="15e94d58-9959-45af-b071-93e3915cdca3" providerId="ADAL" clId="{58167B69-250F-405B-863A-B84B9297A756}" dt="2017-12-01T10:48:08.796" v="271" actId="1035"/>
          <ac:spMkLst>
            <pc:docMk/>
            <pc:sldMk cId="1128728810" sldId="551"/>
            <ac:spMk id="20" creationId="{6C2B5504-CA96-4C52-A601-2D72481E6612}"/>
          </ac:spMkLst>
        </pc:spChg>
        <pc:spChg chg="add mod">
          <ac:chgData name="Anthony Quenehen" userId="15e94d58-9959-45af-b071-93e3915cdca3" providerId="ADAL" clId="{58167B69-250F-405B-863A-B84B9297A756}" dt="2017-12-01T10:56:44.919" v="372" actId="1076"/>
          <ac:spMkLst>
            <pc:docMk/>
            <pc:sldMk cId="1128728810" sldId="551"/>
            <ac:spMk id="21" creationId="{6185B180-F896-4EA4-A975-B30BB2D23089}"/>
          </ac:spMkLst>
        </pc:spChg>
        <pc:spChg chg="add mod">
          <ac:chgData name="Anthony Quenehen" userId="15e94d58-9959-45af-b071-93e3915cdca3" providerId="ADAL" clId="{58167B69-250F-405B-863A-B84B9297A756}" dt="2017-12-01T13:35:20.887" v="910"/>
          <ac:spMkLst>
            <pc:docMk/>
            <pc:sldMk cId="1128728810" sldId="551"/>
            <ac:spMk id="23" creationId="{BB8FC947-993A-4FF6-8ACA-5F751B008A46}"/>
          </ac:spMkLst>
        </pc:spChg>
        <pc:spChg chg="add mod">
          <ac:chgData name="Anthony Quenehen" userId="15e94d58-9959-45af-b071-93e3915cdca3" providerId="ADAL" clId="{58167B69-250F-405B-863A-B84B9297A756}" dt="2017-12-01T13:35:22.712" v="911"/>
          <ac:spMkLst>
            <pc:docMk/>
            <pc:sldMk cId="1128728810" sldId="551"/>
            <ac:spMk id="24" creationId="{0ED04102-DD35-4685-9C1A-73677F58CCB7}"/>
          </ac:spMkLst>
        </pc:spChg>
        <pc:spChg chg="add mod">
          <ac:chgData name="Anthony Quenehen" userId="15e94d58-9959-45af-b071-93e3915cdca3" providerId="ADAL" clId="{58167B69-250F-405B-863A-B84B9297A756}" dt="2017-12-01T10:56:56.011" v="375" actId="1076"/>
          <ac:spMkLst>
            <pc:docMk/>
            <pc:sldMk cId="1128728810" sldId="551"/>
            <ac:spMk id="25" creationId="{AFE1F609-006C-4D76-A36B-8779A4E7F39A}"/>
          </ac:spMkLst>
        </pc:spChg>
        <pc:spChg chg="add mod">
          <ac:chgData name="Anthony Quenehen" userId="15e94d58-9959-45af-b071-93e3915cdca3" providerId="ADAL" clId="{58167B69-250F-405B-863A-B84B9297A756}" dt="2017-12-01T12:20:15.720" v="518" actId="20577"/>
          <ac:spMkLst>
            <pc:docMk/>
            <pc:sldMk cId="1128728810" sldId="551"/>
            <ac:spMk id="26" creationId="{E39DF102-F977-4397-9906-9283ECBF561A}"/>
          </ac:spMkLst>
        </pc:spChg>
        <pc:spChg chg="add mod">
          <ac:chgData name="Anthony Quenehen" userId="15e94d58-9959-45af-b071-93e3915cdca3" providerId="ADAL" clId="{58167B69-250F-405B-863A-B84B9297A756}" dt="2017-12-01T12:18:08.580" v="459" actId="688"/>
          <ac:spMkLst>
            <pc:docMk/>
            <pc:sldMk cId="1128728810" sldId="551"/>
            <ac:spMk id="27" creationId="{621E1DE2-8300-4997-ABDB-B0BA4BAEF129}"/>
          </ac:spMkLst>
        </pc:spChg>
        <pc:spChg chg="add mod">
          <ac:chgData name="Anthony Quenehen" userId="15e94d58-9959-45af-b071-93e3915cdca3" providerId="ADAL" clId="{58167B69-250F-405B-863A-B84B9297A756}" dt="2017-12-01T12:23:18.955" v="575" actId="20577"/>
          <ac:spMkLst>
            <pc:docMk/>
            <pc:sldMk cId="1128728810" sldId="551"/>
            <ac:spMk id="28" creationId="{27F16E25-9323-4D4D-81F1-5A058D8A8FE0}"/>
          </ac:spMkLst>
        </pc:spChg>
        <pc:spChg chg="add mod">
          <ac:chgData name="Anthony Quenehen" userId="15e94d58-9959-45af-b071-93e3915cdca3" providerId="ADAL" clId="{58167B69-250F-405B-863A-B84B9297A756}" dt="2017-12-01T12:20:53.814" v="542" actId="1076"/>
          <ac:spMkLst>
            <pc:docMk/>
            <pc:sldMk cId="1128728810" sldId="551"/>
            <ac:spMk id="29" creationId="{5ED37D24-6E33-4570-83CF-B75ED4FC3D20}"/>
          </ac:spMkLst>
        </pc:spChg>
        <pc:spChg chg="add mod">
          <ac:chgData name="Anthony Quenehen" userId="15e94d58-9959-45af-b071-93e3915cdca3" providerId="ADAL" clId="{58167B69-250F-405B-863A-B84B9297A756}" dt="2017-12-01T12:21:00.524" v="544" actId="1076"/>
          <ac:spMkLst>
            <pc:docMk/>
            <pc:sldMk cId="1128728810" sldId="551"/>
            <ac:spMk id="30" creationId="{970AB748-BDD9-4619-93FD-C40568F204C0}"/>
          </ac:spMkLst>
        </pc:spChg>
        <pc:spChg chg="add mod">
          <ac:chgData name="Anthony Quenehen" userId="15e94d58-9959-45af-b071-93e3915cdca3" providerId="ADAL" clId="{58167B69-250F-405B-863A-B84B9297A756}" dt="2017-12-01T12:21:45.098" v="548" actId="1076"/>
          <ac:spMkLst>
            <pc:docMk/>
            <pc:sldMk cId="1128728810" sldId="551"/>
            <ac:spMk id="31" creationId="{F333549D-EFF4-48C1-A66D-B6E632EFF99A}"/>
          </ac:spMkLst>
        </pc:spChg>
        <pc:spChg chg="add mod">
          <ac:chgData name="Anthony Quenehen" userId="15e94d58-9959-45af-b071-93e3915cdca3" providerId="ADAL" clId="{58167B69-250F-405B-863A-B84B9297A756}" dt="2017-12-01T14:11:45.663" v="1261" actId="1076"/>
          <ac:spMkLst>
            <pc:docMk/>
            <pc:sldMk cId="1128728810" sldId="551"/>
            <ac:spMk id="32" creationId="{E57C6B66-114F-4BE8-85DB-013FCF805ABF}"/>
          </ac:spMkLst>
        </pc:spChg>
        <pc:spChg chg="add mod">
          <ac:chgData name="Anthony Quenehen" userId="15e94d58-9959-45af-b071-93e3915cdca3" providerId="ADAL" clId="{58167B69-250F-405B-863A-B84B9297A756}" dt="2017-12-01T12:22:55.832" v="565" actId="1076"/>
          <ac:spMkLst>
            <pc:docMk/>
            <pc:sldMk cId="1128728810" sldId="551"/>
            <ac:spMk id="35" creationId="{E46182FB-191D-4A9C-8985-F79516BF3082}"/>
          </ac:spMkLst>
        </pc:spChg>
        <pc:spChg chg="add mod">
          <ac:chgData name="Anthony Quenehen" userId="15e94d58-9959-45af-b071-93e3915cdca3" providerId="ADAL" clId="{58167B69-250F-405B-863A-B84B9297A756}" dt="2017-12-01T12:23:10.499" v="569" actId="1076"/>
          <ac:spMkLst>
            <pc:docMk/>
            <pc:sldMk cId="1128728810" sldId="551"/>
            <ac:spMk id="36" creationId="{F7E488BB-56B6-4871-AE7A-FFFF1CF6214D}"/>
          </ac:spMkLst>
        </pc:spChg>
        <pc:spChg chg="add mod">
          <ac:chgData name="Anthony Quenehen" userId="15e94d58-9959-45af-b071-93e3915cdca3" providerId="ADAL" clId="{58167B69-250F-405B-863A-B84B9297A756}" dt="2017-12-01T12:32:46.335" v="590" actId="1036"/>
          <ac:spMkLst>
            <pc:docMk/>
            <pc:sldMk cId="1128728810" sldId="551"/>
            <ac:spMk id="37" creationId="{DD2793BD-5699-4FC9-9C2F-D7670343DAB4}"/>
          </ac:spMkLst>
        </pc:spChg>
        <pc:spChg chg="add mod">
          <ac:chgData name="Anthony Quenehen" userId="15e94d58-9959-45af-b071-93e3915cdca3" providerId="ADAL" clId="{58167B69-250F-405B-863A-B84B9297A756}" dt="2017-12-01T12:32:58.332" v="594" actId="1076"/>
          <ac:spMkLst>
            <pc:docMk/>
            <pc:sldMk cId="1128728810" sldId="551"/>
            <ac:spMk id="38" creationId="{1BE1A105-B5CA-4A00-9157-042484EB59D7}"/>
          </ac:spMkLst>
        </pc:spChg>
        <pc:spChg chg="add mod">
          <ac:chgData name="Anthony Quenehen" userId="15e94d58-9959-45af-b071-93e3915cdca3" providerId="ADAL" clId="{58167B69-250F-405B-863A-B84B9297A756}" dt="2017-12-01T14:11:42.527" v="1260" actId="14100"/>
          <ac:spMkLst>
            <pc:docMk/>
            <pc:sldMk cId="1128728810" sldId="551"/>
            <ac:spMk id="39" creationId="{9E68C8F0-7DFF-48DF-A6F7-8BDAA9198A75}"/>
          </ac:spMkLst>
        </pc:spChg>
        <pc:spChg chg="add mod">
          <ac:chgData name="Anthony Quenehen" userId="15e94d58-9959-45af-b071-93e3915cdca3" providerId="ADAL" clId="{58167B69-250F-405B-863A-B84B9297A756}" dt="2017-12-01T14:12:50.317" v="1268" actId="692"/>
          <ac:spMkLst>
            <pc:docMk/>
            <pc:sldMk cId="1128728810" sldId="551"/>
            <ac:spMk id="42" creationId="{8CD51490-35A6-45CD-BC79-FFBA43E032D8}"/>
          </ac:spMkLst>
        </pc:spChg>
        <pc:graphicFrameChg chg="add del mod">
          <ac:chgData name="Anthony Quenehen" userId="15e94d58-9959-45af-b071-93e3915cdca3" providerId="ADAL" clId="{58167B69-250F-405B-863A-B84B9297A756}" dt="2017-12-01T10:54:08.713" v="319"/>
          <ac:graphicFrameMkLst>
            <pc:docMk/>
            <pc:sldMk cId="1128728810" sldId="551"/>
            <ac:graphicFrameMk id="22" creationId="{FC0F2F17-3986-4A8A-85DE-2C8D53261E75}"/>
          </ac:graphicFrameMkLst>
        </pc:graphicFrameChg>
        <pc:picChg chg="add mod">
          <ac:chgData name="Anthony Quenehen" userId="15e94d58-9959-45af-b071-93e3915cdca3" providerId="ADAL" clId="{58167B69-250F-405B-863A-B84B9297A756}" dt="2017-12-01T12:22:28.975" v="563" actId="1076"/>
          <ac:picMkLst>
            <pc:docMk/>
            <pc:sldMk cId="1128728810" sldId="551"/>
            <ac:picMk id="34" creationId="{0935E880-BDAA-4B42-A234-926396EE844E}"/>
          </ac:picMkLst>
        </pc:picChg>
        <pc:picChg chg="add mod">
          <ac:chgData name="Anthony Quenehen" userId="15e94d58-9959-45af-b071-93e3915cdca3" providerId="ADAL" clId="{58167B69-250F-405B-863A-B84B9297A756}" dt="2017-12-01T13:35:55.145" v="914" actId="1076"/>
          <ac:picMkLst>
            <pc:docMk/>
            <pc:sldMk cId="1128728810" sldId="551"/>
            <ac:picMk id="41" creationId="{0C498F0B-6CC2-4EE1-80F9-E9CD2442D06C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2T11:17:56.795" v="1933" actId="20577"/>
        <pc:sldMkLst>
          <pc:docMk/>
          <pc:sldMk cId="405137116" sldId="552"/>
        </pc:sldMkLst>
        <pc:spChg chg="del">
          <ac:chgData name="Anthony Quenehen" userId="15e94d58-9959-45af-b071-93e3915cdca3" providerId="ADAL" clId="{58167B69-250F-405B-863A-B84B9297A756}" dt="2017-12-01T13:30:02.993" v="598" actId="478"/>
          <ac:spMkLst>
            <pc:docMk/>
            <pc:sldMk cId="405137116" sldId="552"/>
            <ac:spMk id="2" creationId="{B4EF6DC8-BCE7-443D-9735-C7DCBB1C810D}"/>
          </ac:spMkLst>
        </pc:spChg>
        <pc:spChg chg="add del mod">
          <ac:chgData name="Anthony Quenehen" userId="15e94d58-9959-45af-b071-93e3915cdca3" providerId="ADAL" clId="{58167B69-250F-405B-863A-B84B9297A756}" dt="2017-12-01T13:30:17.392" v="603"/>
          <ac:spMkLst>
            <pc:docMk/>
            <pc:sldMk cId="405137116" sldId="552"/>
            <ac:spMk id="3" creationId="{2B490B98-23C9-4102-B1B9-F1B54054F5F6}"/>
          </ac:spMkLst>
        </pc:spChg>
        <pc:spChg chg="add mod">
          <ac:chgData name="Anthony Quenehen" userId="15e94d58-9959-45af-b071-93e3915cdca3" providerId="ADAL" clId="{58167B69-250F-405B-863A-B84B9297A756}" dt="2017-12-02T11:17:56.795" v="1933" actId="20577"/>
          <ac:spMkLst>
            <pc:docMk/>
            <pc:sldMk cId="405137116" sldId="552"/>
            <ac:spMk id="4" creationId="{539628CE-BAFB-43D0-ADEE-2ADCDFEF437C}"/>
          </ac:spMkLst>
        </pc:spChg>
        <pc:spChg chg="add mod">
          <ac:chgData name="Anthony Quenehen" userId="15e94d58-9959-45af-b071-93e3915cdca3" providerId="ADAL" clId="{58167B69-250F-405B-863A-B84B9297A756}" dt="2017-12-01T13:37:37.951" v="950" actId="1076"/>
          <ac:spMkLst>
            <pc:docMk/>
            <pc:sldMk cId="405137116" sldId="552"/>
            <ac:spMk id="6" creationId="{260155DC-ACF4-4507-8C28-F6F5C0071711}"/>
          </ac:spMkLst>
        </pc:spChg>
        <pc:picChg chg="add mod">
          <ac:chgData name="Anthony Quenehen" userId="15e94d58-9959-45af-b071-93e3915cdca3" providerId="ADAL" clId="{58167B69-250F-405B-863A-B84B9297A756}" dt="2017-12-01T13:37:44.066" v="952" actId="1076"/>
          <ac:picMkLst>
            <pc:docMk/>
            <pc:sldMk cId="405137116" sldId="552"/>
            <ac:picMk id="5" creationId="{3933C74F-A30F-4D78-B582-C6845A2DE533}"/>
          </ac:picMkLst>
        </pc:picChg>
        <pc:picChg chg="add mod">
          <ac:chgData name="Anthony Quenehen" userId="15e94d58-9959-45af-b071-93e3915cdca3" providerId="ADAL" clId="{58167B69-250F-405B-863A-B84B9297A756}" dt="2017-12-01T13:37:41.118" v="951" actId="1076"/>
          <ac:picMkLst>
            <pc:docMk/>
            <pc:sldMk cId="405137116" sldId="552"/>
            <ac:picMk id="7" creationId="{51D64BD8-3015-4A08-96AB-2AB0406A43B4}"/>
          </ac:picMkLst>
        </pc:picChg>
      </pc:sldChg>
      <pc:sldChg chg="addSp modSp add">
        <pc:chgData name="Anthony Quenehen" userId="15e94d58-9959-45af-b071-93e3915cdca3" providerId="ADAL" clId="{58167B69-250F-405B-863A-B84B9297A756}" dt="2017-12-02T11:05:49.652" v="1920" actId="20577"/>
        <pc:sldMkLst>
          <pc:docMk/>
          <pc:sldMk cId="3494883462" sldId="553"/>
        </pc:sldMkLst>
        <pc:spChg chg="mod">
          <ac:chgData name="Anthony Quenehen" userId="15e94d58-9959-45af-b071-93e3915cdca3" providerId="ADAL" clId="{58167B69-250F-405B-863A-B84B9297A756}" dt="2017-12-01T13:38:09.682" v="981" actId="20577"/>
          <ac:spMkLst>
            <pc:docMk/>
            <pc:sldMk cId="3494883462" sldId="553"/>
            <ac:spMk id="2" creationId="{086BBC96-E307-4C96-8B53-D343D898A687}"/>
          </ac:spMkLst>
        </pc:spChg>
        <pc:spChg chg="add mod">
          <ac:chgData name="Anthony Quenehen" userId="15e94d58-9959-45af-b071-93e3915cdca3" providerId="ADAL" clId="{58167B69-250F-405B-863A-B84B9297A756}" dt="2017-12-01T14:23:26.220" v="1722" actId="20577"/>
          <ac:spMkLst>
            <pc:docMk/>
            <pc:sldMk cId="3494883462" sldId="553"/>
            <ac:spMk id="5" creationId="{BBACF53E-523D-4F8C-95FA-CA78803AB8A8}"/>
          </ac:spMkLst>
        </pc:spChg>
        <pc:spChg chg="add mod">
          <ac:chgData name="Anthony Quenehen" userId="15e94d58-9959-45af-b071-93e3915cdca3" providerId="ADAL" clId="{58167B69-250F-405B-863A-B84B9297A756}" dt="2017-12-01T13:41:00.962" v="1041" actId="1076"/>
          <ac:spMkLst>
            <pc:docMk/>
            <pc:sldMk cId="3494883462" sldId="553"/>
            <ac:spMk id="6" creationId="{507FD8DF-3465-4D23-8A32-57ED0ACDF0F4}"/>
          </ac:spMkLst>
        </pc:spChg>
        <pc:spChg chg="add mod">
          <ac:chgData name="Anthony Quenehen" userId="15e94d58-9959-45af-b071-93e3915cdca3" providerId="ADAL" clId="{58167B69-250F-405B-863A-B84B9297A756}" dt="2017-12-02T11:05:49.652" v="1920" actId="20577"/>
          <ac:spMkLst>
            <pc:docMk/>
            <pc:sldMk cId="3494883462" sldId="553"/>
            <ac:spMk id="7" creationId="{01A74CC9-935E-43A6-9AC3-AB1B3FBB3B3B}"/>
          </ac:spMkLst>
        </pc:spChg>
        <pc:picChg chg="add mod">
          <ac:chgData name="Anthony Quenehen" userId="15e94d58-9959-45af-b071-93e3915cdca3" providerId="ADAL" clId="{58167B69-250F-405B-863A-B84B9297A756}" dt="2017-12-01T13:39:11.319" v="985" actId="1076"/>
          <ac:picMkLst>
            <pc:docMk/>
            <pc:sldMk cId="3494883462" sldId="553"/>
            <ac:picMk id="4" creationId="{71BB2A16-1474-42E5-82FE-57C25111C19B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7:26:54.825" v="2656" actId="20577"/>
        <pc:sldMkLst>
          <pc:docMk/>
          <pc:sldMk cId="921253659" sldId="554"/>
        </pc:sldMkLst>
        <pc:spChg chg="mod">
          <ac:chgData name="Anthony Quenehen" userId="15e94d58-9959-45af-b071-93e3915cdca3" providerId="ADAL" clId="{58167B69-250F-405B-863A-B84B9297A756}" dt="2017-12-03T17:26:54.825" v="2656" actId="20577"/>
          <ac:spMkLst>
            <pc:docMk/>
            <pc:sldMk cId="921253659" sldId="554"/>
            <ac:spMk id="2" creationId="{C8D5AE60-CFA2-42BF-A463-DE5AE7B1BB58}"/>
          </ac:spMkLst>
        </pc:spChg>
        <pc:spChg chg="add mod">
          <ac:chgData name="Anthony Quenehen" userId="15e94d58-9959-45af-b071-93e3915cdca3" providerId="ADAL" clId="{58167B69-250F-405B-863A-B84B9297A756}" dt="2017-12-03T17:19:52.320" v="2257" actId="255"/>
          <ac:spMkLst>
            <pc:docMk/>
            <pc:sldMk cId="921253659" sldId="554"/>
            <ac:spMk id="3" creationId="{9ABB13FE-F325-42BF-8926-C8FECED06D0C}"/>
          </ac:spMkLst>
        </pc:spChg>
        <pc:spChg chg="add del mod">
          <ac:chgData name="Anthony Quenehen" userId="15e94d58-9959-45af-b071-93e3915cdca3" providerId="ADAL" clId="{58167B69-250F-405B-863A-B84B9297A756}" dt="2017-12-03T17:19:45.519" v="2256" actId="478"/>
          <ac:spMkLst>
            <pc:docMk/>
            <pc:sldMk cId="921253659" sldId="554"/>
            <ac:spMk id="4" creationId="{81A3DFB9-AADC-46D7-885A-59F428CA4C10}"/>
          </ac:spMkLst>
        </pc:spChg>
        <pc:spChg chg="add mod">
          <ac:chgData name="Anthony Quenehen" userId="15e94d58-9959-45af-b071-93e3915cdca3" providerId="ADAL" clId="{58167B69-250F-405B-863A-B84B9297A756}" dt="2017-12-03T17:20:04.005" v="2271" actId="20577"/>
          <ac:spMkLst>
            <pc:docMk/>
            <pc:sldMk cId="921253659" sldId="554"/>
            <ac:spMk id="5" creationId="{8CB6F84F-31B8-494C-840B-FAB0B983054A}"/>
          </ac:spMkLst>
        </pc:spChg>
        <pc:spChg chg="add mod">
          <ac:chgData name="Anthony Quenehen" userId="15e94d58-9959-45af-b071-93e3915cdca3" providerId="ADAL" clId="{58167B69-250F-405B-863A-B84B9297A756}" dt="2017-12-03T17:20:21.446" v="2299" actId="20577"/>
          <ac:spMkLst>
            <pc:docMk/>
            <pc:sldMk cId="921253659" sldId="554"/>
            <ac:spMk id="6" creationId="{3C144332-3C62-417A-A584-22C83F192B45}"/>
          </ac:spMkLst>
        </pc:spChg>
        <pc:spChg chg="add mod">
          <ac:chgData name="Anthony Quenehen" userId="15e94d58-9959-45af-b071-93e3915cdca3" providerId="ADAL" clId="{58167B69-250F-405B-863A-B84B9297A756}" dt="2017-12-03T17:26:31.271" v="2609" actId="20577"/>
          <ac:spMkLst>
            <pc:docMk/>
            <pc:sldMk cId="921253659" sldId="554"/>
            <ac:spMk id="7" creationId="{AA00DC92-22F1-442C-8BD4-FD3FD2DD5118}"/>
          </ac:spMkLst>
        </pc:spChg>
        <pc:spChg chg="add mod">
          <ac:chgData name="Anthony Quenehen" userId="15e94d58-9959-45af-b071-93e3915cdca3" providerId="ADAL" clId="{58167B69-250F-405B-863A-B84B9297A756}" dt="2017-12-03T17:21:08.823" v="2354" actId="20577"/>
          <ac:spMkLst>
            <pc:docMk/>
            <pc:sldMk cId="921253659" sldId="554"/>
            <ac:spMk id="8" creationId="{89A77E9C-5C80-45FF-886F-4CA2A9A66B98}"/>
          </ac:spMkLst>
        </pc:spChg>
        <pc:spChg chg="add mod">
          <ac:chgData name="Anthony Quenehen" userId="15e94d58-9959-45af-b071-93e3915cdca3" providerId="ADAL" clId="{58167B69-250F-405B-863A-B84B9297A756}" dt="2017-12-03T17:21:25.764" v="2387" actId="20577"/>
          <ac:spMkLst>
            <pc:docMk/>
            <pc:sldMk cId="921253659" sldId="554"/>
            <ac:spMk id="9" creationId="{28ECBBC5-C17A-46AF-AB36-7D8D63828C7A}"/>
          </ac:spMkLst>
        </pc:spChg>
        <pc:spChg chg="add mod">
          <ac:chgData name="Anthony Quenehen" userId="15e94d58-9959-45af-b071-93e3915cdca3" providerId="ADAL" clId="{58167B69-250F-405B-863A-B84B9297A756}" dt="2017-12-03T17:22:04.452" v="2428" actId="20577"/>
          <ac:spMkLst>
            <pc:docMk/>
            <pc:sldMk cId="921253659" sldId="554"/>
            <ac:spMk id="10" creationId="{53600669-9EB0-4B35-8B9D-6315B149F851}"/>
          </ac:spMkLst>
        </pc:spChg>
        <pc:spChg chg="add mod">
          <ac:chgData name="Anthony Quenehen" userId="15e94d58-9959-45af-b071-93e3915cdca3" providerId="ADAL" clId="{58167B69-250F-405B-863A-B84B9297A756}" dt="2017-12-03T17:22:31.258" v="2476" actId="20577"/>
          <ac:spMkLst>
            <pc:docMk/>
            <pc:sldMk cId="921253659" sldId="554"/>
            <ac:spMk id="11" creationId="{10CD8CA6-8EF8-44C3-96A4-4E06BC123437}"/>
          </ac:spMkLst>
        </pc:spChg>
        <pc:spChg chg="add mod">
          <ac:chgData name="Anthony Quenehen" userId="15e94d58-9959-45af-b071-93e3915cdca3" providerId="ADAL" clId="{58167B69-250F-405B-863A-B84B9297A756}" dt="2017-12-03T17:22:55.657" v="2531" actId="20577"/>
          <ac:spMkLst>
            <pc:docMk/>
            <pc:sldMk cId="921253659" sldId="554"/>
            <ac:spMk id="12" creationId="{8EEE1E58-A225-487D-BE2D-C1FB0B424A3E}"/>
          </ac:spMkLst>
        </pc:spChg>
        <pc:cxnChg chg="add mod">
          <ac:chgData name="Anthony Quenehen" userId="15e94d58-9959-45af-b071-93e3915cdca3" providerId="ADAL" clId="{58167B69-250F-405B-863A-B84B9297A756}" dt="2017-12-03T17:26:07.198" v="2596"/>
          <ac:cxnSpMkLst>
            <pc:docMk/>
            <pc:sldMk cId="921253659" sldId="554"/>
            <ac:cxnSpMk id="14" creationId="{CBEFE3A1-EB9E-4B3D-AAA0-FA61F5BD3B84}"/>
          </ac:cxnSpMkLst>
        </pc:cxnChg>
        <pc:cxnChg chg="add mod">
          <ac:chgData name="Anthony Quenehen" userId="15e94d58-9959-45af-b071-93e3915cdca3" providerId="ADAL" clId="{58167B69-250F-405B-863A-B84B9297A756}" dt="2017-12-03T17:26:10.770" v="2598" actId="1076"/>
          <ac:cxnSpMkLst>
            <pc:docMk/>
            <pc:sldMk cId="921253659" sldId="554"/>
            <ac:cxnSpMk id="15" creationId="{2F710642-2421-4E74-AB34-5D310FFBB0C8}"/>
          </ac:cxnSpMkLst>
        </pc:cxnChg>
        <pc:cxnChg chg="add mod">
          <ac:chgData name="Anthony Quenehen" userId="15e94d58-9959-45af-b071-93e3915cdca3" providerId="ADAL" clId="{58167B69-250F-405B-863A-B84B9297A756}" dt="2017-12-03T17:26:15.825" v="2600" actId="1076"/>
          <ac:cxnSpMkLst>
            <pc:docMk/>
            <pc:sldMk cId="921253659" sldId="554"/>
            <ac:cxnSpMk id="16" creationId="{F866DEED-7609-4F16-8EDB-2AB6E323C562}"/>
          </ac:cxnSpMkLst>
        </pc:cxnChg>
      </pc:sldChg>
      <pc:sldChg chg="addSp delSp modSp add">
        <pc:chgData name="Anthony Quenehen" userId="15e94d58-9959-45af-b071-93e3915cdca3" providerId="ADAL" clId="{58167B69-250F-405B-863A-B84B9297A756}" dt="2017-12-01T14:23:07.531" v="1698" actId="20577"/>
        <pc:sldMkLst>
          <pc:docMk/>
          <pc:sldMk cId="633834546" sldId="555"/>
        </pc:sldMkLst>
        <pc:spChg chg="del">
          <ac:chgData name="Anthony Quenehen" userId="15e94d58-9959-45af-b071-93e3915cdca3" providerId="ADAL" clId="{58167B69-250F-405B-863A-B84B9297A756}" dt="2017-12-01T14:07:43.434" v="1107" actId="478"/>
          <ac:spMkLst>
            <pc:docMk/>
            <pc:sldMk cId="633834546" sldId="555"/>
            <ac:spMk id="2" creationId="{B2D309DB-729B-4E50-B8DB-F24A446BDB67}"/>
          </ac:spMkLst>
        </pc:spChg>
        <pc:spChg chg="add mod">
          <ac:chgData name="Anthony Quenehen" userId="15e94d58-9959-45af-b071-93e3915cdca3" providerId="ADAL" clId="{58167B69-250F-405B-863A-B84B9297A756}" dt="2017-12-01T14:22:46.439" v="1620" actId="20577"/>
          <ac:spMkLst>
            <pc:docMk/>
            <pc:sldMk cId="633834546" sldId="555"/>
            <ac:spMk id="3" creationId="{FF5809CD-CE83-46AA-A623-5E7864AA3B01}"/>
          </ac:spMkLst>
        </pc:spChg>
        <pc:spChg chg="add mod">
          <ac:chgData name="Anthony Quenehen" userId="15e94d58-9959-45af-b071-93e3915cdca3" providerId="ADAL" clId="{58167B69-250F-405B-863A-B84B9297A756}" dt="2017-12-01T14:08:34.512" v="1182" actId="1076"/>
          <ac:spMkLst>
            <pc:docMk/>
            <pc:sldMk cId="633834546" sldId="555"/>
            <ac:spMk id="4" creationId="{0FED09ED-864F-42B9-9E4E-EA8A4711059A}"/>
          </ac:spMkLst>
        </pc:spChg>
        <pc:spChg chg="add mod">
          <ac:chgData name="Anthony Quenehen" userId="15e94d58-9959-45af-b071-93e3915cdca3" providerId="ADAL" clId="{58167B69-250F-405B-863A-B84B9297A756}" dt="2017-12-01T14:22:58.950" v="1687" actId="20577"/>
          <ac:spMkLst>
            <pc:docMk/>
            <pc:sldMk cId="633834546" sldId="555"/>
            <ac:spMk id="5" creationId="{73EB6260-E4E9-45F8-9C98-327A8756BDC2}"/>
          </ac:spMkLst>
        </pc:spChg>
        <pc:spChg chg="add mod">
          <ac:chgData name="Anthony Quenehen" userId="15e94d58-9959-45af-b071-93e3915cdca3" providerId="ADAL" clId="{58167B69-250F-405B-863A-B84B9297A756}" dt="2017-12-01T14:23:07.531" v="1698" actId="20577"/>
          <ac:spMkLst>
            <pc:docMk/>
            <pc:sldMk cId="633834546" sldId="555"/>
            <ac:spMk id="6" creationId="{C41C2F34-4DEC-43AF-AAD2-9E33CC343567}"/>
          </ac:spMkLst>
        </pc:spChg>
        <pc:spChg chg="add mod">
          <ac:chgData name="Anthony Quenehen" userId="15e94d58-9959-45af-b071-93e3915cdca3" providerId="ADAL" clId="{58167B69-250F-405B-863A-B84B9297A756}" dt="2017-12-01T14:09:41.923" v="1249"/>
          <ac:spMkLst>
            <pc:docMk/>
            <pc:sldMk cId="633834546" sldId="555"/>
            <ac:spMk id="7" creationId="{49EB4BB6-C2E9-4DD5-967C-83810951D02D}"/>
          </ac:spMkLst>
        </pc:spChg>
      </pc:sldChg>
      <pc:sldChg chg="addSp delSp modSp add">
        <pc:chgData name="Anthony Quenehen" userId="15e94d58-9959-45af-b071-93e3915cdca3" providerId="ADAL" clId="{58167B69-250F-405B-863A-B84B9297A756}" dt="2017-12-02T11:03:39.410" v="1861" actId="1076"/>
        <pc:sldMkLst>
          <pc:docMk/>
          <pc:sldMk cId="102575782" sldId="556"/>
        </pc:sldMkLst>
        <pc:spChg chg="del">
          <ac:chgData name="Anthony Quenehen" userId="15e94d58-9959-45af-b071-93e3915cdca3" providerId="ADAL" clId="{58167B69-250F-405B-863A-B84B9297A756}" dt="2017-12-01T14:13:48.613" v="1269" actId="478"/>
          <ac:spMkLst>
            <pc:docMk/>
            <pc:sldMk cId="102575782" sldId="556"/>
            <ac:spMk id="2" creationId="{32442230-8ACB-4D0C-8636-3F847EB1EF57}"/>
          </ac:spMkLst>
        </pc:spChg>
        <pc:spChg chg="add mod">
          <ac:chgData name="Anthony Quenehen" userId="15e94d58-9959-45af-b071-93e3915cdca3" providerId="ADAL" clId="{58167B69-250F-405B-863A-B84B9297A756}" dt="2017-12-01T14:20:34.675" v="1440" actId="1076"/>
          <ac:spMkLst>
            <pc:docMk/>
            <pc:sldMk cId="102575782" sldId="556"/>
            <ac:spMk id="5" creationId="{BA82F57F-AC5E-4497-BB2E-C5BC29452CAA}"/>
          </ac:spMkLst>
        </pc:spChg>
        <pc:spChg chg="add mod">
          <ac:chgData name="Anthony Quenehen" userId="15e94d58-9959-45af-b071-93e3915cdca3" providerId="ADAL" clId="{58167B69-250F-405B-863A-B84B9297A756}" dt="2017-12-01T14:20:34.675" v="1440" actId="1076"/>
          <ac:spMkLst>
            <pc:docMk/>
            <pc:sldMk cId="102575782" sldId="556"/>
            <ac:spMk id="6" creationId="{507F254D-62B6-4828-82CA-D66A4CCA6024}"/>
          </ac:spMkLst>
        </pc:spChg>
        <pc:spChg chg="add mod">
          <ac:chgData name="Anthony Quenehen" userId="15e94d58-9959-45af-b071-93e3915cdca3" providerId="ADAL" clId="{58167B69-250F-405B-863A-B84B9297A756}" dt="2017-12-01T14:20:34.675" v="1440" actId="1076"/>
          <ac:spMkLst>
            <pc:docMk/>
            <pc:sldMk cId="102575782" sldId="556"/>
            <ac:spMk id="7" creationId="{740A423A-C47B-4A51-A90C-CAB9E9875935}"/>
          </ac:spMkLst>
        </pc:spChg>
        <pc:spChg chg="add mod">
          <ac:chgData name="Anthony Quenehen" userId="15e94d58-9959-45af-b071-93e3915cdca3" providerId="ADAL" clId="{58167B69-250F-405B-863A-B84B9297A756}" dt="2017-12-01T14:21:39.714" v="1477" actId="255"/>
          <ac:spMkLst>
            <pc:docMk/>
            <pc:sldMk cId="102575782" sldId="556"/>
            <ac:spMk id="8" creationId="{64089EE1-82D7-466C-8FF4-06234E406E0A}"/>
          </ac:spMkLst>
        </pc:spChg>
        <pc:spChg chg="add mod">
          <ac:chgData name="Anthony Quenehen" userId="15e94d58-9959-45af-b071-93e3915cdca3" providerId="ADAL" clId="{58167B69-250F-405B-863A-B84B9297A756}" dt="2017-12-01T14:20:34.675" v="1440" actId="1076"/>
          <ac:spMkLst>
            <pc:docMk/>
            <pc:sldMk cId="102575782" sldId="556"/>
            <ac:spMk id="9" creationId="{35E528AA-8FF3-4B2F-97D0-02FD91D9FCF5}"/>
          </ac:spMkLst>
        </pc:spChg>
        <pc:spChg chg="add mod">
          <ac:chgData name="Anthony Quenehen" userId="15e94d58-9959-45af-b071-93e3915cdca3" providerId="ADAL" clId="{58167B69-250F-405B-863A-B84B9297A756}" dt="2017-12-01T14:20:34.675" v="1440" actId="1076"/>
          <ac:spMkLst>
            <pc:docMk/>
            <pc:sldMk cId="102575782" sldId="556"/>
            <ac:spMk id="10" creationId="{37652CF8-E2DA-471A-9B79-8DF1D1AED88E}"/>
          </ac:spMkLst>
        </pc:spChg>
        <pc:spChg chg="add mod">
          <ac:chgData name="Anthony Quenehen" userId="15e94d58-9959-45af-b071-93e3915cdca3" providerId="ADAL" clId="{58167B69-250F-405B-863A-B84B9297A756}" dt="2017-12-01T14:21:05.985" v="1457" actId="1076"/>
          <ac:spMkLst>
            <pc:docMk/>
            <pc:sldMk cId="102575782" sldId="556"/>
            <ac:spMk id="13" creationId="{E8FEE85A-0087-440C-9EC9-8EE214FCBAC3}"/>
          </ac:spMkLst>
        </pc:spChg>
        <pc:spChg chg="add mod">
          <ac:chgData name="Anthony Quenehen" userId="15e94d58-9959-45af-b071-93e3915cdca3" providerId="ADAL" clId="{58167B69-250F-405B-863A-B84B9297A756}" dt="2017-12-01T14:21:09.370" v="1458" actId="1076"/>
          <ac:spMkLst>
            <pc:docMk/>
            <pc:sldMk cId="102575782" sldId="556"/>
            <ac:spMk id="14" creationId="{C1F9955E-4B59-4F34-B081-A6304DA1FEB6}"/>
          </ac:spMkLst>
        </pc:spChg>
        <pc:spChg chg="add mod">
          <ac:chgData name="Anthony Quenehen" userId="15e94d58-9959-45af-b071-93e3915cdca3" providerId="ADAL" clId="{58167B69-250F-405B-863A-B84B9297A756}" dt="2017-12-01T14:20:58.512" v="1456" actId="20577"/>
          <ac:spMkLst>
            <pc:docMk/>
            <pc:sldMk cId="102575782" sldId="556"/>
            <ac:spMk id="15" creationId="{31DCAB83-B563-4291-BC94-8225B7ECA505}"/>
          </ac:spMkLst>
        </pc:spChg>
        <pc:spChg chg="add mod">
          <ac:chgData name="Anthony Quenehen" userId="15e94d58-9959-45af-b071-93e3915cdca3" providerId="ADAL" clId="{58167B69-250F-405B-863A-B84B9297A756}" dt="2017-12-01T14:21:19.605" v="1476" actId="20577"/>
          <ac:spMkLst>
            <pc:docMk/>
            <pc:sldMk cId="102575782" sldId="556"/>
            <ac:spMk id="16" creationId="{14B85EBC-B5D5-4D2C-8382-1B7479482F05}"/>
          </ac:spMkLst>
        </pc:spChg>
        <pc:spChg chg="add mod">
          <ac:chgData name="Anthony Quenehen" userId="15e94d58-9959-45af-b071-93e3915cdca3" providerId="ADAL" clId="{58167B69-250F-405B-863A-B84B9297A756}" dt="2017-12-01T14:22:22.913" v="1544" actId="113"/>
          <ac:spMkLst>
            <pc:docMk/>
            <pc:sldMk cId="102575782" sldId="556"/>
            <ac:spMk id="17" creationId="{6B67270E-E23A-4B18-BFB4-68FB53D39EB0}"/>
          </ac:spMkLst>
        </pc:spChg>
        <pc:spChg chg="add mod">
          <ac:chgData name="Anthony Quenehen" userId="15e94d58-9959-45af-b071-93e3915cdca3" providerId="ADAL" clId="{58167B69-250F-405B-863A-B84B9297A756}" dt="2017-12-02T11:03:39.410" v="1861" actId="1076"/>
          <ac:spMkLst>
            <pc:docMk/>
            <pc:sldMk cId="102575782" sldId="556"/>
            <ac:spMk id="22" creationId="{5629EF69-73C1-4B5B-A71D-2D5905390DD3}"/>
          </ac:spMkLst>
        </pc:spChg>
        <pc:picChg chg="add mod">
          <ac:chgData name="Anthony Quenehen" userId="15e94d58-9959-45af-b071-93e3915cdca3" providerId="ADAL" clId="{58167B69-250F-405B-863A-B84B9297A756}" dt="2017-12-01T14:20:34.675" v="1440" actId="1076"/>
          <ac:picMkLst>
            <pc:docMk/>
            <pc:sldMk cId="102575782" sldId="556"/>
            <ac:picMk id="4" creationId="{A912605A-C4A7-4082-83AC-DEC4A9EBB6B9}"/>
          </ac:picMkLst>
        </pc:picChg>
        <pc:picChg chg="add mod">
          <ac:chgData name="Anthony Quenehen" userId="15e94d58-9959-45af-b071-93e3915cdca3" providerId="ADAL" clId="{58167B69-250F-405B-863A-B84B9297A756}" dt="2017-12-01T14:20:41.399" v="1442" actId="14100"/>
          <ac:picMkLst>
            <pc:docMk/>
            <pc:sldMk cId="102575782" sldId="556"/>
            <ac:picMk id="12" creationId="{C9C10A03-B199-4F94-B3C8-C4374C5ACFC2}"/>
          </ac:picMkLst>
        </pc:picChg>
        <pc:picChg chg="add mod">
          <ac:chgData name="Anthony Quenehen" userId="15e94d58-9959-45af-b071-93e3915cdca3" providerId="ADAL" clId="{58167B69-250F-405B-863A-B84B9297A756}" dt="2017-12-01T14:25:33.868" v="1859" actId="1038"/>
          <ac:picMkLst>
            <pc:docMk/>
            <pc:sldMk cId="102575782" sldId="556"/>
            <ac:picMk id="19" creationId="{40465BA4-DE9B-486E-80E1-7E555B54679C}"/>
          </ac:picMkLst>
        </pc:picChg>
        <pc:picChg chg="add mod">
          <ac:chgData name="Anthony Quenehen" userId="15e94d58-9959-45af-b071-93e3915cdca3" providerId="ADAL" clId="{58167B69-250F-405B-863A-B84B9297A756}" dt="2017-12-01T14:25:26.924" v="1856" actId="1076"/>
          <ac:picMkLst>
            <pc:docMk/>
            <pc:sldMk cId="102575782" sldId="556"/>
            <ac:picMk id="21" creationId="{88316955-6FB1-4F1E-B4C3-8B60E44ECFF7}"/>
          </ac:picMkLst>
        </pc:picChg>
      </pc:sldChg>
      <pc:sldChg chg="addSp modSp add">
        <pc:chgData name="Anthony Quenehen" userId="15e94d58-9959-45af-b071-93e3915cdca3" providerId="ADAL" clId="{58167B69-250F-405B-863A-B84B9297A756}" dt="2017-12-02T11:05:05.655" v="1918" actId="1076"/>
        <pc:sldMkLst>
          <pc:docMk/>
          <pc:sldMk cId="4284759963" sldId="557"/>
        </pc:sldMkLst>
        <pc:spChg chg="mod">
          <ac:chgData name="Anthony Quenehen" userId="15e94d58-9959-45af-b071-93e3915cdca3" providerId="ADAL" clId="{58167B69-250F-405B-863A-B84B9297A756}" dt="2017-12-02T11:04:28.475" v="1901" actId="5793"/>
          <ac:spMkLst>
            <pc:docMk/>
            <pc:sldMk cId="4284759963" sldId="557"/>
            <ac:spMk id="2" creationId="{13A75D89-79D3-43C6-9E87-9408579B4C31}"/>
          </ac:spMkLst>
        </pc:spChg>
        <pc:spChg chg="add mod">
          <ac:chgData name="Anthony Quenehen" userId="15e94d58-9959-45af-b071-93e3915cdca3" providerId="ADAL" clId="{58167B69-250F-405B-863A-B84B9297A756}" dt="2017-12-02T11:05:05.655" v="1918" actId="1076"/>
          <ac:spMkLst>
            <pc:docMk/>
            <pc:sldMk cId="4284759963" sldId="557"/>
            <ac:spMk id="3" creationId="{96381AEE-CBF3-41A4-B8F2-112381D77E00}"/>
          </ac:spMkLst>
        </pc:spChg>
      </pc:sldChg>
      <pc:sldChg chg="addSp modSp add">
        <pc:chgData name="Anthony Quenehen" userId="15e94d58-9959-45af-b071-93e3915cdca3" providerId="ADAL" clId="{58167B69-250F-405B-863A-B84B9297A756}" dt="2017-12-02T11:25:29.419" v="2077" actId="1076"/>
        <pc:sldMkLst>
          <pc:docMk/>
          <pc:sldMk cId="4197639598" sldId="558"/>
        </pc:sldMkLst>
        <pc:spChg chg="mod">
          <ac:chgData name="Anthony Quenehen" userId="15e94d58-9959-45af-b071-93e3915cdca3" providerId="ADAL" clId="{58167B69-250F-405B-863A-B84B9297A756}" dt="2017-12-02T11:20:07.426" v="1957" actId="20577"/>
          <ac:spMkLst>
            <pc:docMk/>
            <pc:sldMk cId="4197639598" sldId="558"/>
            <ac:spMk id="2" creationId="{DA395687-1DFF-4392-B84E-F32B9B33119A}"/>
          </ac:spMkLst>
        </pc:spChg>
        <pc:spChg chg="add mod">
          <ac:chgData name="Anthony Quenehen" userId="15e94d58-9959-45af-b071-93e3915cdca3" providerId="ADAL" clId="{58167B69-250F-405B-863A-B84B9297A756}" dt="2017-12-02T11:22:00.409" v="1982" actId="20577"/>
          <ac:spMkLst>
            <pc:docMk/>
            <pc:sldMk cId="4197639598" sldId="558"/>
            <ac:spMk id="3" creationId="{F18A64A2-1ED2-43EB-8A4B-8AAF3E9327A4}"/>
          </ac:spMkLst>
        </pc:spChg>
        <pc:spChg chg="add mod">
          <ac:chgData name="Anthony Quenehen" userId="15e94d58-9959-45af-b071-93e3915cdca3" providerId="ADAL" clId="{58167B69-250F-405B-863A-B84B9297A756}" dt="2017-12-02T11:23:19.365" v="1989" actId="1076"/>
          <ac:spMkLst>
            <pc:docMk/>
            <pc:sldMk cId="4197639598" sldId="558"/>
            <ac:spMk id="5" creationId="{D626E4A0-DA17-449C-9CD4-3CB4B112BE05}"/>
          </ac:spMkLst>
        </pc:spChg>
        <pc:spChg chg="add mod">
          <ac:chgData name="Anthony Quenehen" userId="15e94d58-9959-45af-b071-93e3915cdca3" providerId="ADAL" clId="{58167B69-250F-405B-863A-B84B9297A756}" dt="2017-12-02T11:25:29.419" v="2077" actId="1076"/>
          <ac:spMkLst>
            <pc:docMk/>
            <pc:sldMk cId="4197639598" sldId="558"/>
            <ac:spMk id="6" creationId="{D005940F-B179-452B-B836-32756FCECA8E}"/>
          </ac:spMkLst>
        </pc:spChg>
        <pc:picChg chg="add mod">
          <ac:chgData name="Anthony Quenehen" userId="15e94d58-9959-45af-b071-93e3915cdca3" providerId="ADAL" clId="{58167B69-250F-405B-863A-B84B9297A756}" dt="2017-12-02T11:23:16.261" v="1988" actId="1076"/>
          <ac:picMkLst>
            <pc:docMk/>
            <pc:sldMk cId="4197639598" sldId="558"/>
            <ac:picMk id="4" creationId="{F623B59F-F1A7-43A3-AB50-67C176D0150E}"/>
          </ac:picMkLst>
        </pc:picChg>
        <pc:picChg chg="add mod">
          <ac:chgData name="Anthony Quenehen" userId="15e94d58-9959-45af-b071-93e3915cdca3" providerId="ADAL" clId="{58167B69-250F-405B-863A-B84B9297A756}" dt="2017-12-02T11:24:59.153" v="2071" actId="1076"/>
          <ac:picMkLst>
            <pc:docMk/>
            <pc:sldMk cId="4197639598" sldId="558"/>
            <ac:picMk id="7" creationId="{D74ABA0E-A38F-4FE5-A20D-585F3688B240}"/>
          </ac:picMkLst>
        </pc:picChg>
        <pc:picChg chg="add mod">
          <ac:chgData name="Anthony Quenehen" userId="15e94d58-9959-45af-b071-93e3915cdca3" providerId="ADAL" clId="{58167B69-250F-405B-863A-B84B9297A756}" dt="2017-12-02T11:25:19.030" v="2076" actId="14100"/>
          <ac:picMkLst>
            <pc:docMk/>
            <pc:sldMk cId="4197639598" sldId="558"/>
            <ac:picMk id="8" creationId="{5AA03037-14CE-4849-BF23-DF7E0461D652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2T11:30:10.666" v="2208" actId="1076"/>
        <pc:sldMkLst>
          <pc:docMk/>
          <pc:sldMk cId="2422760756" sldId="559"/>
        </pc:sldMkLst>
        <pc:spChg chg="del">
          <ac:chgData name="Anthony Quenehen" userId="15e94d58-9959-45af-b071-93e3915cdca3" providerId="ADAL" clId="{58167B69-250F-405B-863A-B84B9297A756}" dt="2017-12-02T11:26:45.508" v="2078" actId="478"/>
          <ac:spMkLst>
            <pc:docMk/>
            <pc:sldMk cId="2422760756" sldId="559"/>
            <ac:spMk id="2" creationId="{4B28A926-0CE0-496E-92C6-81FC38AB0EFD}"/>
          </ac:spMkLst>
        </pc:spChg>
        <pc:spChg chg="add mod">
          <ac:chgData name="Anthony Quenehen" userId="15e94d58-9959-45af-b071-93e3915cdca3" providerId="ADAL" clId="{58167B69-250F-405B-863A-B84B9297A756}" dt="2017-12-02T11:29:44.973" v="2202" actId="20577"/>
          <ac:spMkLst>
            <pc:docMk/>
            <pc:sldMk cId="2422760756" sldId="559"/>
            <ac:spMk id="3" creationId="{195EDCC1-C8B9-4096-BD56-C3C36B03E838}"/>
          </ac:spMkLst>
        </pc:spChg>
        <pc:picChg chg="add mod">
          <ac:chgData name="Anthony Quenehen" userId="15e94d58-9959-45af-b071-93e3915cdca3" providerId="ADAL" clId="{58167B69-250F-405B-863A-B84B9297A756}" dt="2017-12-02T11:30:07.702" v="2207" actId="1076"/>
          <ac:picMkLst>
            <pc:docMk/>
            <pc:sldMk cId="2422760756" sldId="559"/>
            <ac:picMk id="4" creationId="{B20112B3-57EB-4A5C-AFF1-2F01C06BC42F}"/>
          </ac:picMkLst>
        </pc:picChg>
        <pc:picChg chg="add mod">
          <ac:chgData name="Anthony Quenehen" userId="15e94d58-9959-45af-b071-93e3915cdca3" providerId="ADAL" clId="{58167B69-250F-405B-863A-B84B9297A756}" dt="2017-12-02T11:30:10.666" v="2208" actId="1076"/>
          <ac:picMkLst>
            <pc:docMk/>
            <pc:sldMk cId="2422760756" sldId="559"/>
            <ac:picMk id="5" creationId="{6403E066-DF0F-47C2-A5AF-EBA4A2B26B54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7:33:39.707" v="2712" actId="20577"/>
        <pc:sldMkLst>
          <pc:docMk/>
          <pc:sldMk cId="2793033195" sldId="560"/>
        </pc:sldMkLst>
        <pc:spChg chg="mod">
          <ac:chgData name="Anthony Quenehen" userId="15e94d58-9959-45af-b071-93e3915cdca3" providerId="ADAL" clId="{58167B69-250F-405B-863A-B84B9297A756}" dt="2017-12-03T17:33:39.707" v="2712" actId="20577"/>
          <ac:spMkLst>
            <pc:docMk/>
            <pc:sldMk cId="2793033195" sldId="560"/>
            <ac:spMk id="2" creationId="{706A0FD3-A1EB-4AB6-A5A5-8DD3FDE02C61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4" creationId="{5CDB6302-6E35-4758-9B34-6738382144B7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5" creationId="{A792FCDC-71A0-472B-A224-95FF403F800F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6" creationId="{D41D8046-7715-4007-B0DC-63B828024FC6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7" creationId="{D0EB94B4-5A6D-46EA-9AE7-D3F6A7600BD4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8" creationId="{7176C826-5783-4CEF-8925-655A0D397678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9" creationId="{0C1DB7A4-E05F-453D-B38F-76E0E292F627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11" creationId="{C499D2DA-8CD5-44FE-BFA8-1C38B316ED86}"/>
          </ac:spMkLst>
        </pc:spChg>
        <pc:spChg chg="add del">
          <ac:chgData name="Anthony Quenehen" userId="15e94d58-9959-45af-b071-93e3915cdca3" providerId="ADAL" clId="{58167B69-250F-405B-863A-B84B9297A756}" dt="2017-12-03T17:33:02.079" v="2701" actId="478"/>
          <ac:spMkLst>
            <pc:docMk/>
            <pc:sldMk cId="2793033195" sldId="560"/>
            <ac:spMk id="12" creationId="{E3561CB7-A990-422F-8B71-364E82DBEECB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13" creationId="{1CF7889C-751C-4967-8550-0C68ED012D6A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14" creationId="{96E43A71-B67E-4D41-A8F1-059C552EA796}"/>
          </ac:spMkLst>
        </pc:spChg>
        <pc:spChg chg="add mod">
          <ac:chgData name="Anthony Quenehen" userId="15e94d58-9959-45af-b071-93e3915cdca3" providerId="ADAL" clId="{58167B69-250F-405B-863A-B84B9297A756}" dt="2017-12-03T17:33:13.857" v="2702" actId="1076"/>
          <ac:spMkLst>
            <pc:docMk/>
            <pc:sldMk cId="2793033195" sldId="560"/>
            <ac:spMk id="15" creationId="{C3022121-3D9D-42C4-85B5-2056C0179ADB}"/>
          </ac:spMkLst>
        </pc:spChg>
        <pc:picChg chg="add mod">
          <ac:chgData name="Anthony Quenehen" userId="15e94d58-9959-45af-b071-93e3915cdca3" providerId="ADAL" clId="{58167B69-250F-405B-863A-B84B9297A756}" dt="2017-12-03T17:33:13.857" v="2702" actId="1076"/>
          <ac:picMkLst>
            <pc:docMk/>
            <pc:sldMk cId="2793033195" sldId="560"/>
            <ac:picMk id="3" creationId="{83305F39-DEC0-4800-84B0-6D074D1E02CF}"/>
          </ac:picMkLst>
        </pc:picChg>
        <pc:picChg chg="add mod">
          <ac:chgData name="Anthony Quenehen" userId="15e94d58-9959-45af-b071-93e3915cdca3" providerId="ADAL" clId="{58167B69-250F-405B-863A-B84B9297A756}" dt="2017-12-03T17:33:13.857" v="2702" actId="1076"/>
          <ac:picMkLst>
            <pc:docMk/>
            <pc:sldMk cId="2793033195" sldId="560"/>
            <ac:picMk id="10" creationId="{CE7A211F-70D6-4FB8-8B22-F1507975BB23}"/>
          </ac:picMkLst>
        </pc:picChg>
      </pc:sldChg>
      <pc:sldChg chg="addSp modSp add">
        <pc:chgData name="Anthony Quenehen" userId="15e94d58-9959-45af-b071-93e3915cdca3" providerId="ADAL" clId="{58167B69-250F-405B-863A-B84B9297A756}" dt="2017-12-03T17:24:34.963" v="2593" actId="14100"/>
        <pc:sldMkLst>
          <pc:docMk/>
          <pc:sldMk cId="2712547232" sldId="561"/>
        </pc:sldMkLst>
        <pc:spChg chg="mod">
          <ac:chgData name="Anthony Quenehen" userId="15e94d58-9959-45af-b071-93e3915cdca3" providerId="ADAL" clId="{58167B69-250F-405B-863A-B84B9297A756}" dt="2017-12-03T17:24:19.704" v="2592" actId="20577"/>
          <ac:spMkLst>
            <pc:docMk/>
            <pc:sldMk cId="2712547232" sldId="561"/>
            <ac:spMk id="2" creationId="{AD273E37-0696-4D12-92A1-AB42B70603F7}"/>
          </ac:spMkLst>
        </pc:spChg>
        <pc:picChg chg="add mod">
          <ac:chgData name="Anthony Quenehen" userId="15e94d58-9959-45af-b071-93e3915cdca3" providerId="ADAL" clId="{58167B69-250F-405B-863A-B84B9297A756}" dt="2017-12-03T17:24:34.963" v="2593" actId="14100"/>
          <ac:picMkLst>
            <pc:docMk/>
            <pc:sldMk cId="2712547232" sldId="561"/>
            <ac:picMk id="3" creationId="{5658E6E5-E320-4E63-883E-43379D206CCE}"/>
          </ac:picMkLst>
        </pc:picChg>
      </pc:sldChg>
      <pc:sldChg chg="addSp modSp add">
        <pc:chgData name="Anthony Quenehen" userId="15e94d58-9959-45af-b071-93e3915cdca3" providerId="ADAL" clId="{58167B69-250F-405B-863A-B84B9297A756}" dt="2017-12-03T17:40:16.263" v="2746" actId="20577"/>
        <pc:sldMkLst>
          <pc:docMk/>
          <pc:sldMk cId="3612584749" sldId="562"/>
        </pc:sldMkLst>
        <pc:spChg chg="mod">
          <ac:chgData name="Anthony Quenehen" userId="15e94d58-9959-45af-b071-93e3915cdca3" providerId="ADAL" clId="{58167B69-250F-405B-863A-B84B9297A756}" dt="2017-12-03T17:40:16.263" v="2746" actId="20577"/>
          <ac:spMkLst>
            <pc:docMk/>
            <pc:sldMk cId="3612584749" sldId="562"/>
            <ac:spMk id="2" creationId="{B9958E61-96C5-4EF1-8038-0D42D03CFA0B}"/>
          </ac:spMkLst>
        </pc:spChg>
        <pc:grpChg chg="add mod">
          <ac:chgData name="Anthony Quenehen" userId="15e94d58-9959-45af-b071-93e3915cdca3" providerId="ADAL" clId="{58167B69-250F-405B-863A-B84B9297A756}" dt="2017-12-03T17:40:02.489" v="2714" actId="1076"/>
          <ac:grpSpMkLst>
            <pc:docMk/>
            <pc:sldMk cId="3612584749" sldId="562"/>
            <ac:grpSpMk id="3" creationId="{0DDD0735-E11A-4FC3-8AE3-63445063DC73}"/>
          </ac:grpSpMkLst>
        </pc:grpChg>
      </pc:sldChg>
      <pc:sldChg chg="addSp delSp modSp add">
        <pc:chgData name="Anthony Quenehen" userId="15e94d58-9959-45af-b071-93e3915cdca3" providerId="ADAL" clId="{58167B69-250F-405B-863A-B84B9297A756}" dt="2017-12-03T17:44:40.387" v="2849"/>
        <pc:sldMkLst>
          <pc:docMk/>
          <pc:sldMk cId="2158070781" sldId="563"/>
        </pc:sldMkLst>
        <pc:spChg chg="del">
          <ac:chgData name="Anthony Quenehen" userId="15e94d58-9959-45af-b071-93e3915cdca3" providerId="ADAL" clId="{58167B69-250F-405B-863A-B84B9297A756}" dt="2017-12-03T17:42:19.292" v="2749" actId="478"/>
          <ac:spMkLst>
            <pc:docMk/>
            <pc:sldMk cId="2158070781" sldId="563"/>
            <ac:spMk id="2" creationId="{13ECBE80-F332-406E-A99B-64C21BCA9423}"/>
          </ac:spMkLst>
        </pc:spChg>
        <pc:spChg chg="add mod">
          <ac:chgData name="Anthony Quenehen" userId="15e94d58-9959-45af-b071-93e3915cdca3" providerId="ADAL" clId="{58167B69-250F-405B-863A-B84B9297A756}" dt="2017-12-03T17:43:49.297" v="2808" actId="113"/>
          <ac:spMkLst>
            <pc:docMk/>
            <pc:sldMk cId="2158070781" sldId="563"/>
            <ac:spMk id="7" creationId="{F3EDB691-AA2F-42CF-818A-3692042D724E}"/>
          </ac:spMkLst>
        </pc:spChg>
        <pc:spChg chg="add mod">
          <ac:chgData name="Anthony Quenehen" userId="15e94d58-9959-45af-b071-93e3915cdca3" providerId="ADAL" clId="{58167B69-250F-405B-863A-B84B9297A756}" dt="2017-12-03T17:44:22.931" v="2847" actId="1076"/>
          <ac:spMkLst>
            <pc:docMk/>
            <pc:sldMk cId="2158070781" sldId="563"/>
            <ac:spMk id="8" creationId="{B768C9F9-952D-4582-8061-6CC55ED1F1CD}"/>
          </ac:spMkLst>
        </pc:spChg>
        <pc:picChg chg="add mod">
          <ac:chgData name="Anthony Quenehen" userId="15e94d58-9959-45af-b071-93e3915cdca3" providerId="ADAL" clId="{58167B69-250F-405B-863A-B84B9297A756}" dt="2017-12-03T17:42:23.707" v="2751" actId="1076"/>
          <ac:picMkLst>
            <pc:docMk/>
            <pc:sldMk cId="2158070781" sldId="563"/>
            <ac:picMk id="4" creationId="{6C3B82D7-7C98-4FBD-AE9F-68B2850E0C64}"/>
          </ac:picMkLst>
        </pc:picChg>
        <pc:picChg chg="add mod">
          <ac:chgData name="Anthony Quenehen" userId="15e94d58-9959-45af-b071-93e3915cdca3" providerId="ADAL" clId="{58167B69-250F-405B-863A-B84B9297A756}" dt="2017-12-03T17:42:59.533" v="2754" actId="14100"/>
          <ac:picMkLst>
            <pc:docMk/>
            <pc:sldMk cId="2158070781" sldId="563"/>
            <ac:picMk id="6" creationId="{E33D88B9-1CDD-4D72-89BC-3DA4D2486F57}"/>
          </ac:picMkLst>
        </pc:picChg>
        <pc:picChg chg="add del mod">
          <ac:chgData name="Anthony Quenehen" userId="15e94d58-9959-45af-b071-93e3915cdca3" providerId="ADAL" clId="{58167B69-250F-405B-863A-B84B9297A756}" dt="2017-12-03T17:44:40.387" v="2849"/>
          <ac:picMkLst>
            <pc:docMk/>
            <pc:sldMk cId="2158070781" sldId="563"/>
            <ac:picMk id="10" creationId="{87560890-A7B8-4BB7-9E6B-5B700BDFAA07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8:00:48.611" v="2940" actId="14100"/>
        <pc:sldMkLst>
          <pc:docMk/>
          <pc:sldMk cId="1336329314" sldId="564"/>
        </pc:sldMkLst>
        <pc:spChg chg="del">
          <ac:chgData name="Anthony Quenehen" userId="15e94d58-9959-45af-b071-93e3915cdca3" providerId="ADAL" clId="{58167B69-250F-405B-863A-B84B9297A756}" dt="2017-12-03T17:44:46.830" v="2851" actId="478"/>
          <ac:spMkLst>
            <pc:docMk/>
            <pc:sldMk cId="1336329314" sldId="564"/>
            <ac:spMk id="2" creationId="{334FF883-576B-4FD3-8120-8E3F703D56C1}"/>
          </ac:spMkLst>
        </pc:spChg>
        <pc:spChg chg="add mod">
          <ac:chgData name="Anthony Quenehen" userId="15e94d58-9959-45af-b071-93e3915cdca3" providerId="ADAL" clId="{58167B69-250F-405B-863A-B84B9297A756}" dt="2017-12-03T18:00:31.574" v="2938" actId="20577"/>
          <ac:spMkLst>
            <pc:docMk/>
            <pc:sldMk cId="1336329314" sldId="564"/>
            <ac:spMk id="10" creationId="{33391AD8-BC26-4472-BF1F-33F002E0F74A}"/>
          </ac:spMkLst>
        </pc:spChg>
        <pc:picChg chg="add del mod">
          <ac:chgData name="Anthony Quenehen" userId="15e94d58-9959-45af-b071-93e3915cdca3" providerId="ADAL" clId="{58167B69-250F-405B-863A-B84B9297A756}" dt="2017-12-03T17:44:58.124" v="2855" actId="478"/>
          <ac:picMkLst>
            <pc:docMk/>
            <pc:sldMk cId="1336329314" sldId="564"/>
            <ac:picMk id="4" creationId="{945CC48C-60B5-4B39-9C68-C27DA8CAFC53}"/>
          </ac:picMkLst>
        </pc:picChg>
        <pc:picChg chg="add del mod">
          <ac:chgData name="Anthony Quenehen" userId="15e94d58-9959-45af-b071-93e3915cdca3" providerId="ADAL" clId="{58167B69-250F-405B-863A-B84B9297A756}" dt="2017-12-03T17:45:29.371" v="2857"/>
          <ac:picMkLst>
            <pc:docMk/>
            <pc:sldMk cId="1336329314" sldId="564"/>
            <ac:picMk id="6" creationId="{D0FA0DA6-0C88-4DB0-8D3F-841CE701BDDE}"/>
          </ac:picMkLst>
        </pc:picChg>
        <pc:picChg chg="add del">
          <ac:chgData name="Anthony Quenehen" userId="15e94d58-9959-45af-b071-93e3915cdca3" providerId="ADAL" clId="{58167B69-250F-405B-863A-B84B9297A756}" dt="2017-12-03T17:47:08.510" v="2878" actId="478"/>
          <ac:picMkLst>
            <pc:docMk/>
            <pc:sldMk cId="1336329314" sldId="564"/>
            <ac:picMk id="7" creationId="{055AFB82-9F02-4CAA-95FC-82B6C83B73CE}"/>
          </ac:picMkLst>
        </pc:picChg>
        <pc:picChg chg="add del">
          <ac:chgData name="Anthony Quenehen" userId="15e94d58-9959-45af-b071-93e3915cdca3" providerId="ADAL" clId="{58167B69-250F-405B-863A-B84B9297A756}" dt="2017-12-03T17:47:19.672" v="2880" actId="478"/>
          <ac:picMkLst>
            <pc:docMk/>
            <pc:sldMk cId="1336329314" sldId="564"/>
            <ac:picMk id="8" creationId="{C1AD925D-FBC7-4B31-9569-A8393D183146}"/>
          </ac:picMkLst>
        </pc:picChg>
        <pc:picChg chg="add del">
          <ac:chgData name="Anthony Quenehen" userId="15e94d58-9959-45af-b071-93e3915cdca3" providerId="ADAL" clId="{58167B69-250F-405B-863A-B84B9297A756}" dt="2017-12-03T17:53:29" v="2882" actId="478"/>
          <ac:picMkLst>
            <pc:docMk/>
            <pc:sldMk cId="1336329314" sldId="564"/>
            <ac:picMk id="9" creationId="{D47434AB-E91F-4897-834C-EB235B3AC37F}"/>
          </ac:picMkLst>
        </pc:picChg>
        <pc:picChg chg="add mod">
          <ac:chgData name="Anthony Quenehen" userId="15e94d58-9959-45af-b071-93e3915cdca3" providerId="ADAL" clId="{58167B69-250F-405B-863A-B84B9297A756}" dt="2017-12-03T18:00:48.611" v="2940" actId="14100"/>
          <ac:picMkLst>
            <pc:docMk/>
            <pc:sldMk cId="1336329314" sldId="564"/>
            <ac:picMk id="12" creationId="{FBD27447-B59E-470C-9774-465DD158128D}"/>
          </ac:picMkLst>
        </pc:picChg>
      </pc:sldChg>
      <pc:sldChg chg="addSp modSp add">
        <pc:chgData name="Anthony Quenehen" userId="15e94d58-9959-45af-b071-93e3915cdca3" providerId="ADAL" clId="{58167B69-250F-405B-863A-B84B9297A756}" dt="2017-12-03T17:46:01.819" v="2876" actId="20577"/>
        <pc:sldMkLst>
          <pc:docMk/>
          <pc:sldMk cId="4058712584" sldId="565"/>
        </pc:sldMkLst>
        <pc:spChg chg="mod">
          <ac:chgData name="Anthony Quenehen" userId="15e94d58-9959-45af-b071-93e3915cdca3" providerId="ADAL" clId="{58167B69-250F-405B-863A-B84B9297A756}" dt="2017-12-03T17:46:01.819" v="2876" actId="20577"/>
          <ac:spMkLst>
            <pc:docMk/>
            <pc:sldMk cId="4058712584" sldId="565"/>
            <ac:spMk id="2" creationId="{FEE5EF9C-AF54-48D0-ABCF-E011E2ECDC20}"/>
          </ac:spMkLst>
        </pc:spChg>
        <pc:picChg chg="add mod modCrop">
          <ac:chgData name="Anthony Quenehen" userId="15e94d58-9959-45af-b071-93e3915cdca3" providerId="ADAL" clId="{58167B69-250F-405B-863A-B84B9297A756}" dt="2017-12-03T17:45:54.238" v="2863" actId="14100"/>
          <ac:picMkLst>
            <pc:docMk/>
            <pc:sldMk cId="4058712584" sldId="565"/>
            <ac:picMk id="3" creationId="{32F12E2F-4483-41A8-957F-EDDF54C67F4C}"/>
          </ac:picMkLst>
        </pc:picChg>
      </pc:sldChg>
      <pc:sldChg chg="add del">
        <pc:chgData name="Anthony Quenehen" userId="15e94d58-9959-45af-b071-93e3915cdca3" providerId="ADAL" clId="{58167B69-250F-405B-863A-B84B9297A756}" dt="2017-12-03T18:15:06.122" v="3149" actId="2696"/>
        <pc:sldMkLst>
          <pc:docMk/>
          <pc:sldMk cId="3653287710" sldId="566"/>
        </pc:sldMkLst>
      </pc:sldChg>
      <pc:sldChg chg="addSp delSp add ord">
        <pc:chgData name="Anthony Quenehen" userId="15e94d58-9959-45af-b071-93e3915cdca3" providerId="ADAL" clId="{58167B69-250F-405B-863A-B84B9297A756}" dt="2017-12-03T18:47:44.822" v="3917"/>
        <pc:sldMkLst>
          <pc:docMk/>
          <pc:sldMk cId="141815260" sldId="567"/>
        </pc:sldMkLst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8" creationId="{CCE37D16-7455-4BF3-9639-3650D744A8E4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9" creationId="{F941EA86-1059-45AF-9619-B29373CFD034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" creationId="{6B02D4BF-24B4-42BD-B959-DAB1F78E2775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4" creationId="{20572617-0DB3-48E0-A9C4-1C6BDE008DA7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5" creationId="{56F22C3F-0B92-477A-8B6D-32B89FAC15D3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6" creationId="{EC69BF61-87B8-40D1-9A65-0306503986F9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9" creationId="{DAFAAA5E-E41B-4D8A-A82A-86A90FA3BCA4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0" creationId="{AEC9B7E0-6BD4-4525-BD17-C6B993D3C420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1" creationId="{332DDFAD-4BD3-4A4A-B625-E88DFDB1515C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4" creationId="{A761C5BB-AED8-42FD-8973-2BEB476A1483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2" creationId="{22F35A82-ED6F-4BCE-8CC9-20EFEABFAFF3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3" creationId="{E45FA75C-60B0-4B23-9CB0-9DFFF5BE71D4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4" creationId="{6EFADCDB-A81E-4CF8-BE98-E703FB3CE22E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5" creationId="{6070A047-AFF3-4385-86C8-78F1B6591E49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6" creationId="{794E7AD3-77F1-4907-ADD6-F8D3B01E4A9D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7" creationId="{648E9F03-D478-4D65-B8BC-587A9482F5AF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8" creationId="{615C113B-29C9-4DAC-89DD-D94742B3F39E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39" creationId="{F81F599F-2C4E-4C3A-8827-39DF87D09989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0" creationId="{7F4B4584-D2E5-4499-A580-D51EAFEE7D5C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1" creationId="{D6F24E53-FCE5-481F-B3AE-FFF2E091C7AD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2" creationId="{2841FDB9-CEF8-4B21-936C-DF2DC36AAC55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3" creationId="{3ECB3DDD-092B-403B-A5AE-6A43CFB48F06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4" creationId="{B24B5A9E-4869-4C5E-A0BE-91CE6BFDC08D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5" creationId="{01EA891D-1323-45FF-8240-518F9AC6A1D3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46" creationId="{12995611-4C8B-431A-9AFB-954558F8CAA7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53" creationId="{51108548-59B3-4C6E-AC06-900D3005AA85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0" creationId="{0C432DA7-90A5-4431-874E-EA1D34CD7043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1" creationId="{1A76687E-E0F6-40DB-BF84-0D5A6BDC4B1E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2" creationId="{4DDC9636-407B-4FA9-9D64-7F505AEBCC6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6" creationId="{1FDA27FD-AB9F-4CE6-834F-856AB72CACF8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7" creationId="{CF99A2C2-62B6-4A4C-889D-C7A439886664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8" creationId="{E24479B1-EB36-40DD-9FC8-F7559E96D75D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89" creationId="{C4442874-0800-431B-BC86-53A5110B34B9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0" creationId="{B08AAD7F-FBDB-4E3F-91F6-BB903BC2AE6B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1" creationId="{FB6F6B1C-2CE1-4FAE-A559-BE328F872F7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2" creationId="{5622EEFF-CFC1-4596-8FCC-B94B054EDB33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3" creationId="{4DCF59F8-35D2-41C4-8940-F164FDF8F509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4" creationId="{01041C66-A27E-4B98-80F5-B60F4614504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5" creationId="{7B37865B-01BC-4A47-8C6C-8179CC2CBCFD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6" creationId="{A2C0E89B-8795-4DB1-BB39-54567C0C5C3A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7" creationId="{094AE6C3-2624-48B8-80EC-00351257DD1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8" creationId="{DA13D9C7-D769-4E19-9736-61AEC83A0CF0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99" creationId="{7081BEE3-8E3C-426E-9A88-15200FC1960D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0" creationId="{4FA9B29B-42CD-41D5-9D5A-DB5DD5E10329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1" creationId="{73F006BD-B886-4D2D-A6D4-26494CEFAD60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2" creationId="{D582E4CB-A03C-4A3D-A439-BA9E0442EA5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3" creationId="{98FCB2CD-8026-4883-A619-C411E27412D3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4" creationId="{5FA07ED1-3DB7-4C0F-94A4-FC56A32C5894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5" creationId="{6B0E4DF7-13E3-430F-A278-78D27A665362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6" creationId="{6C2AC6AE-E10C-49C6-A10F-ED1AB53F7AD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7" creationId="{91E9FF18-5660-46F1-93FD-7F6AF970C214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8" creationId="{3B3967CC-FDAB-4D85-8F08-27EF36523F49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09" creationId="{1D029488-9BAD-4993-9074-C43470B8863C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10" creationId="{5D5A09F2-494F-4ACD-9697-6D5278874425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1" creationId="{87E4CA0B-0E50-4610-A100-1F33435357D6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2" creationId="{FBA8C274-9605-49C2-8F46-AF1F82AE0DB1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3" creationId="{01185370-98E1-4F8D-AC6C-C0176B975E46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4" creationId="{DD54AC50-067B-4555-A01C-EDA657E16113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5" creationId="{0FE967B1-ECE4-4CFC-B2DB-16BE286DD735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6" creationId="{144E2513-ECC5-4E92-95C0-CC485E87EA9E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7" creationId="{65F2ECA3-9812-4310-899F-9EBD2B01F8B1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18" creationId="{D316095B-7767-4FFB-AD03-9C2F21CD5F98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19" creationId="{7C32B715-E546-418A-A3F4-547ABD0AECD0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20" creationId="{8B5E2A96-E2DA-4417-B8CC-A2A21CECF780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21" creationId="{86EE081B-2D73-4B16-938C-84D57BFE7603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22" creationId="{4C1C3976-1AF1-411F-B0E2-2B662B6A0C2D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23" creationId="{5A21496C-6461-4CC4-81FF-BF2902FFC4C0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24" creationId="{10B311E8-0B99-47A1-8D53-DEDA1895DEED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25" creationId="{04411741-6E74-4D67-BACC-11D4A5093B33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26" creationId="{21C87C04-F3FF-4346-AF0D-AA542B61B272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27" creationId="{17D6CC79-36CC-4B33-8240-A7A3CF9AAA80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133" creationId="{5198FBE4-8608-42D3-9E26-79877E3A148F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49" creationId="{1274110C-D8E9-45CE-A4E2-09EE98B1B1B0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0" creationId="{D37323EA-3421-459F-8F14-9987E336EA5B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1" creationId="{B3A16423-F1AA-4B74-80D5-64E69D2F2B0A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2" creationId="{ED37425D-2977-4C60-8391-2B11C008D638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3" creationId="{F295F9AB-BA78-44A1-B29D-1DC284882B9C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4" creationId="{E1568E20-033D-4A8E-BE8D-30D9236284E1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5" creationId="{EAAF2054-FC2B-4538-A8A8-83F705BE266E}"/>
          </ac:spMkLst>
        </pc:spChg>
        <pc:spChg chg="add">
          <ac:chgData name="Anthony Quenehen" userId="15e94d58-9959-45af-b071-93e3915cdca3" providerId="ADAL" clId="{58167B69-250F-405B-863A-B84B9297A756}" dt="2017-12-03T18:29:49.192" v="3151"/>
          <ac:spMkLst>
            <pc:docMk/>
            <pc:sldMk cId="141815260" sldId="567"/>
            <ac:spMk id="156" creationId="{05B9229A-EDAD-4170-A5A6-ABF356494D82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080" creationId="{87B27C7E-7A1B-45DC-B8EC-528297EA0C34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081" creationId="{95707060-0F6A-491E-B2D6-7F3290390FEF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082" creationId="{4FDA97FF-E6FC-4B55-8C28-AEFE6C88B428}"/>
          </ac:spMkLst>
        </pc:spChg>
        <pc:spChg chg="del">
          <ac:chgData name="Anthony Quenehen" userId="15e94d58-9959-45af-b071-93e3915cdca3" providerId="ADAL" clId="{58167B69-250F-405B-863A-B84B9297A756}" dt="2017-12-03T18:29:47.695" v="3150"/>
          <ac:spMkLst>
            <pc:docMk/>
            <pc:sldMk cId="141815260" sldId="567"/>
            <ac:spMk id="2083" creationId="{46F00F06-7344-4F6C-B814-CCE3A7A500CF}"/>
          </ac:spMkLst>
        </pc:spChg>
        <pc:grpChg chg="add">
          <ac:chgData name="Anthony Quenehen" userId="15e94d58-9959-45af-b071-93e3915cdca3" providerId="ADAL" clId="{58167B69-250F-405B-863A-B84B9297A756}" dt="2017-12-03T18:29:49.192" v="3151"/>
          <ac:grpSpMkLst>
            <pc:docMk/>
            <pc:sldMk cId="141815260" sldId="567"/>
            <ac:grpSpMk id="83" creationId="{996424D1-4F10-49AF-9230-77853C5127B5}"/>
          </ac:grpSpMkLst>
        </pc:grpChg>
        <pc:grpChg chg="add">
          <ac:chgData name="Anthony Quenehen" userId="15e94d58-9959-45af-b071-93e3915cdca3" providerId="ADAL" clId="{58167B69-250F-405B-863A-B84B9297A756}" dt="2017-12-03T18:29:49.192" v="3151"/>
          <ac:grpSpMkLst>
            <pc:docMk/>
            <pc:sldMk cId="141815260" sldId="567"/>
            <ac:grpSpMk id="134" creationId="{B5891204-799F-4FB3-8767-46F358CD4C80}"/>
          </ac:grpSpMkLst>
        </pc:grpChg>
        <pc:grpChg chg="del">
          <ac:chgData name="Anthony Quenehen" userId="15e94d58-9959-45af-b071-93e3915cdca3" providerId="ADAL" clId="{58167B69-250F-405B-863A-B84B9297A756}" dt="2017-12-03T18:29:47.695" v="3150"/>
          <ac:grpSpMkLst>
            <pc:docMk/>
            <pc:sldMk cId="141815260" sldId="567"/>
            <ac:grpSpMk id="2053" creationId="{6250C067-3DB0-4C88-9DC6-D78AE5360D8A}"/>
          </ac:grpSpMkLst>
        </pc:grpChg>
        <pc:grpChg chg="del">
          <ac:chgData name="Anthony Quenehen" userId="15e94d58-9959-45af-b071-93e3915cdca3" providerId="ADAL" clId="{58167B69-250F-405B-863A-B84B9297A756}" dt="2017-12-03T18:29:47.695" v="3150"/>
          <ac:grpSpMkLst>
            <pc:docMk/>
            <pc:sldMk cId="141815260" sldId="567"/>
            <ac:grpSpMk id="2090" creationId="{0CB6671E-06AF-480C-9CE9-C723FCD8B4A2}"/>
          </ac:grpSpMkLst>
        </pc:grpChg>
        <pc:graphicFrameChg chg="add">
          <ac:chgData name="Anthony Quenehen" userId="15e94d58-9959-45af-b071-93e3915cdca3" providerId="ADAL" clId="{58167B69-250F-405B-863A-B84B9297A756}" dt="2017-12-03T18:29:49.192" v="3151"/>
          <ac:graphicFrameMkLst>
            <pc:docMk/>
            <pc:sldMk cId="141815260" sldId="567"/>
            <ac:graphicFrameMk id="164" creationId="{D98689A5-B01A-4166-9EE4-675135CFC997}"/>
          </ac:graphicFrameMkLst>
        </pc:graphicFrameChg>
        <pc:graphicFrameChg chg="del">
          <ac:chgData name="Anthony Quenehen" userId="15e94d58-9959-45af-b071-93e3915cdca3" providerId="ADAL" clId="{58167B69-250F-405B-863A-B84B9297A756}" dt="2017-12-03T18:29:47.695" v="3150"/>
          <ac:graphicFrameMkLst>
            <pc:docMk/>
            <pc:sldMk cId="141815260" sldId="567"/>
            <ac:graphicFrameMk id="2106" creationId="{EDF2A143-9CF4-43D8-9E8C-2E1CE8B612FF}"/>
          </ac:graphicFrameMkLst>
        </pc:graphicFrame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28" creationId="{9299D1D3-BE90-464F-924D-3504A60D289E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29" creationId="{8B63E6E6-4F12-4838-9DF4-DDAA97B597D3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30" creationId="{7ACEE56C-D5EC-46C9-9943-62085994D397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31" creationId="{98ECADD0-1344-4326-9747-C4FAAE777D21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32" creationId="{4D54F74C-3475-4526-B609-4A181EDDB218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57" creationId="{BF8E3F7F-D63C-472E-BFDF-061FE837DADA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58" creationId="{CFD72886-DC51-44DE-8F97-CB92586B403A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59" creationId="{641409E6-0BA5-4B6D-BB6E-A4A6EEF44236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0" creationId="{C11DCAF2-3EFF-48BF-8A68-5E859BE0BB6C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1" creationId="{D99B6A99-E92E-4471-8E70-6D444D7E4935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2" creationId="{E7EC3454-D6CE-4EB5-A964-373EE5357388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3" creationId="{05C528A6-5981-435D-97B2-D58C11271CF9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5" creationId="{C46D3898-FE53-495E-B2CD-B7A01551C18A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6" creationId="{F5924DEA-F157-44E2-B5E1-229D43109154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7" creationId="{9990CCE4-29B5-4825-BA50-B5B346B8CE32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68" creationId="{723B1883-283C-4B6C-9BF7-BA13157FD38C}"/>
          </ac:picMkLst>
        </pc:picChg>
        <pc:picChg chg="add">
          <ac:chgData name="Anthony Quenehen" userId="15e94d58-9959-45af-b071-93e3915cdca3" providerId="ADAL" clId="{58167B69-250F-405B-863A-B84B9297A756}" dt="2017-12-03T18:29:49.192" v="3151"/>
          <ac:picMkLst>
            <pc:docMk/>
            <pc:sldMk cId="141815260" sldId="567"/>
            <ac:picMk id="172" creationId="{F84A3DD6-1C1C-4397-AEB1-2F87621DC842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085" creationId="{B337B775-BBD2-4D94-B4AE-A68EE813E539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086" creationId="{76D22F09-D50E-492C-83D7-26A3BA213FDE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087" creationId="{52422490-BF67-4B1D-A190-E806CA1068DD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088" creationId="{0AFFCA6A-8938-4C7B-9F08-5BFAC5A98553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089" creationId="{8C6B1632-543F-4BA7-9134-75F51641367D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099" creationId="{513EACB8-3F9F-44B1-BF4E-B77EA09E729A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0" creationId="{B29D4EFC-59B2-4A6F-BFDE-0AB7CCE427FE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1" creationId="{B36551AF-6417-4F25-9D9E-E25BE6CF2FA3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2" creationId="{54D6E6BD-3711-4DC9-977B-7AE0C3CA8094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3" creationId="{CF84D125-64C2-49F9-B711-0F9DCEFB8997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4" creationId="{199DFB79-206C-4E16-ABB5-F8BA65FAB0D2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5" creationId="{3DCE800C-3E3D-4982-A3B1-71730819E881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7" creationId="{4CDE1088-31FD-4928-B408-FAFFD805FBCC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8" creationId="{BBA32FF7-23B6-4DF0-8A85-46AFB790F718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09" creationId="{99D77B1A-E61E-44A6-A1F1-4D524FD8C67D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10" creationId="{BED7AE90-A474-4BDF-9231-C2446AD28C4D}"/>
          </ac:picMkLst>
        </pc:picChg>
        <pc:picChg chg="del">
          <ac:chgData name="Anthony Quenehen" userId="15e94d58-9959-45af-b071-93e3915cdca3" providerId="ADAL" clId="{58167B69-250F-405B-863A-B84B9297A756}" dt="2017-12-03T18:29:47.695" v="3150"/>
          <ac:picMkLst>
            <pc:docMk/>
            <pc:sldMk cId="141815260" sldId="567"/>
            <ac:picMk id="2111" creationId="{02F0F4F4-6159-4B4E-8945-DCB8D07F5F13}"/>
          </ac:picMkLst>
        </pc:picChg>
      </pc:sldChg>
      <pc:sldChg chg="addSp delSp modSp add ord">
        <pc:chgData name="Anthony Quenehen" userId="15e94d58-9959-45af-b071-93e3915cdca3" providerId="ADAL" clId="{58167B69-250F-405B-863A-B84B9297A756}" dt="2017-12-03T18:47:44.822" v="3917"/>
        <pc:sldMkLst>
          <pc:docMk/>
          <pc:sldMk cId="259419926" sldId="568"/>
        </pc:sldMkLst>
        <pc:spChg chg="del">
          <ac:chgData name="Anthony Quenehen" userId="15e94d58-9959-45af-b071-93e3915cdca3" providerId="ADAL" clId="{58167B69-250F-405B-863A-B84B9297A756}" dt="2017-12-03T18:30:39.415" v="3156" actId="478"/>
          <ac:spMkLst>
            <pc:docMk/>
            <pc:sldMk cId="259419926" sldId="568"/>
            <ac:spMk id="2" creationId="{420A470A-FBA1-4B6F-A0DB-CEFC64C8E31C}"/>
          </ac:spMkLst>
        </pc:spChg>
        <pc:spChg chg="del">
          <ac:chgData name="Anthony Quenehen" userId="15e94d58-9959-45af-b071-93e3915cdca3" providerId="ADAL" clId="{58167B69-250F-405B-863A-B84B9297A756}" dt="2017-12-03T18:30:39.415" v="3156" actId="478"/>
          <ac:spMkLst>
            <pc:docMk/>
            <pc:sldMk cId="259419926" sldId="568"/>
            <ac:spMk id="3" creationId="{A8DDF85B-370B-4B15-B554-518C0A6DC495}"/>
          </ac:spMkLst>
        </pc:spChg>
        <pc:spChg chg="del mod">
          <ac:chgData name="Anthony Quenehen" userId="15e94d58-9959-45af-b071-93e3915cdca3" providerId="ADAL" clId="{58167B69-250F-405B-863A-B84B9297A756}" dt="2017-12-03T18:30:39.415" v="3156" actId="478"/>
          <ac:spMkLst>
            <pc:docMk/>
            <pc:sldMk cId="259419926" sldId="568"/>
            <ac:spMk id="4" creationId="{7BA42430-0786-4F07-BCE2-A895B205F94D}"/>
          </ac:spMkLst>
        </pc:spChg>
        <pc:spChg chg="del">
          <ac:chgData name="Anthony Quenehen" userId="15e94d58-9959-45af-b071-93e3915cdca3" providerId="ADAL" clId="{58167B69-250F-405B-863A-B84B9297A756}" dt="2017-12-03T18:30:39.415" v="3156" actId="478"/>
          <ac:spMkLst>
            <pc:docMk/>
            <pc:sldMk cId="259419926" sldId="568"/>
            <ac:spMk id="5" creationId="{C478B7E0-C342-4B39-91AA-D027A9FD8805}"/>
          </ac:spMkLst>
        </pc:spChg>
        <pc:spChg chg="add mod">
          <ac:chgData name="Anthony Quenehen" userId="15e94d58-9959-45af-b071-93e3915cdca3" providerId="ADAL" clId="{58167B69-250F-405B-863A-B84B9297A756}" dt="2017-12-03T18:34:54.630" v="3504" actId="20577"/>
          <ac:spMkLst>
            <pc:docMk/>
            <pc:sldMk cId="259419926" sldId="568"/>
            <ac:spMk id="7" creationId="{397B5763-8653-42A1-898F-F019B6C0178D}"/>
          </ac:spMkLst>
        </pc:spChg>
        <pc:picChg chg="add mod">
          <ac:chgData name="Anthony Quenehen" userId="15e94d58-9959-45af-b071-93e3915cdca3" providerId="ADAL" clId="{58167B69-250F-405B-863A-B84B9297A756}" dt="2017-12-03T18:30:00.284" v="3154" actId="1076"/>
          <ac:picMkLst>
            <pc:docMk/>
            <pc:sldMk cId="259419926" sldId="568"/>
            <ac:picMk id="6" creationId="{66A4AD5D-15A2-4D81-9690-EF15C19035B2}"/>
          </ac:picMkLst>
        </pc:picChg>
      </pc:sldChg>
      <pc:sldChg chg="delSp add del">
        <pc:chgData name="Anthony Quenehen" userId="15e94d58-9959-45af-b071-93e3915cdca3" providerId="ADAL" clId="{58167B69-250F-405B-863A-B84B9297A756}" dt="2017-12-03T18:35:28.813" v="3506" actId="2696"/>
        <pc:sldMkLst>
          <pc:docMk/>
          <pc:sldMk cId="929030283" sldId="569"/>
        </pc:sldMkLst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8" creationId="{CCE37D16-7455-4BF3-9639-3650D744A8E4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" creationId="{6B02D4BF-24B4-42BD-B959-DAB1F78E2775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4" creationId="{20572617-0DB3-48E0-A9C4-1C6BDE008DA7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5" creationId="{56F22C3F-0B92-477A-8B6D-32B89FAC15D3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6" creationId="{EC69BF61-87B8-40D1-9A65-0306503986F9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21" creationId="{332DDFAD-4BD3-4A4A-B625-E88DFDB1515C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24" creationId="{A761C5BB-AED8-42FD-8973-2BEB476A1483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2" creationId="{22F35A82-ED6F-4BCE-8CC9-20EFEABFAFF3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3" creationId="{E45FA75C-60B0-4B23-9CB0-9DFFF5BE71D4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4" creationId="{6EFADCDB-A81E-4CF8-BE98-E703FB3CE22E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5" creationId="{6070A047-AFF3-4385-86C8-78F1B6591E49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6" creationId="{794E7AD3-77F1-4907-ADD6-F8D3B01E4A9D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7" creationId="{648E9F03-D478-4D65-B8BC-587A9482F5AF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8" creationId="{615C113B-29C9-4DAC-89DD-D94742B3F39E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39" creationId="{F81F599F-2C4E-4C3A-8827-39DF87D09989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0" creationId="{7F4B4584-D2E5-4499-A580-D51EAFEE7D5C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1" creationId="{D6F24E53-FCE5-481F-B3AE-FFF2E091C7AD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2" creationId="{2841FDB9-CEF8-4B21-936C-DF2DC36AAC55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3" creationId="{3ECB3DDD-092B-403B-A5AE-6A43CFB48F06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4" creationId="{B24B5A9E-4869-4C5E-A0BE-91CE6BFDC08D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5" creationId="{01EA891D-1323-45FF-8240-518F9AC6A1D3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46" creationId="{12995611-4C8B-431A-9AFB-954558F8CAA7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53" creationId="{51108548-59B3-4C6E-AC06-900D3005AA85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1" creationId="{87E4CA0B-0E50-4610-A100-1F33435357D6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2" creationId="{FBA8C274-9605-49C2-8F46-AF1F82AE0DB1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3" creationId="{01185370-98E1-4F8D-AC6C-C0176B975E46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4" creationId="{DD54AC50-067B-4555-A01C-EDA657E16113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5" creationId="{0FE967B1-ECE4-4CFC-B2DB-16BE286DD735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6" creationId="{144E2513-ECC5-4E92-95C0-CC485E87EA9E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7" creationId="{65F2ECA3-9812-4310-899F-9EBD2B01F8B1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18" creationId="{D316095B-7767-4FFB-AD03-9C2F21CD5F98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24" creationId="{10B311E8-0B99-47A1-8D53-DEDA1895DEED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25" creationId="{04411741-6E74-4D67-BACC-11D4A5093B33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126" creationId="{21C87C04-F3FF-4346-AF0D-AA542B61B272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2080" creationId="{87B27C7E-7A1B-45DC-B8EC-528297EA0C34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2081" creationId="{95707060-0F6A-491E-B2D6-7F3290390FEF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2082" creationId="{4FDA97FF-E6FC-4B55-8C28-AEFE6C88B428}"/>
          </ac:spMkLst>
        </pc:spChg>
        <pc:spChg chg="del">
          <ac:chgData name="Anthony Quenehen" userId="15e94d58-9959-45af-b071-93e3915cdca3" providerId="ADAL" clId="{58167B69-250F-405B-863A-B84B9297A756}" dt="2017-12-03T18:35:18.938" v="3505" actId="478"/>
          <ac:spMkLst>
            <pc:docMk/>
            <pc:sldMk cId="929030283" sldId="569"/>
            <ac:spMk id="2083" creationId="{46F00F06-7344-4F6C-B814-CCE3A7A500CF}"/>
          </ac:spMkLst>
        </pc:spChg>
        <pc:grpChg chg="del">
          <ac:chgData name="Anthony Quenehen" userId="15e94d58-9959-45af-b071-93e3915cdca3" providerId="ADAL" clId="{58167B69-250F-405B-863A-B84B9297A756}" dt="2017-12-03T18:35:18.938" v="3505" actId="478"/>
          <ac:grpSpMkLst>
            <pc:docMk/>
            <pc:sldMk cId="929030283" sldId="569"/>
            <ac:grpSpMk id="2090" creationId="{0CB6671E-06AF-480C-9CE9-C723FCD8B4A2}"/>
          </ac:grpSpMkLst>
        </pc:grpChg>
        <pc:graphicFrameChg chg="del">
          <ac:chgData name="Anthony Quenehen" userId="15e94d58-9959-45af-b071-93e3915cdca3" providerId="ADAL" clId="{58167B69-250F-405B-863A-B84B9297A756}" dt="2017-12-03T18:35:18.938" v="3505" actId="478"/>
          <ac:graphicFrameMkLst>
            <pc:docMk/>
            <pc:sldMk cId="929030283" sldId="569"/>
            <ac:graphicFrameMk id="2106" creationId="{EDF2A143-9CF4-43D8-9E8C-2E1CE8B612FF}"/>
          </ac:graphicFrameMkLst>
        </pc:graphicFrame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085" creationId="{B337B775-BBD2-4D94-B4AE-A68EE813E539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086" creationId="{76D22F09-D50E-492C-83D7-26A3BA213FDE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087" creationId="{52422490-BF67-4B1D-A190-E806CA1068DD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088" creationId="{0AFFCA6A-8938-4C7B-9F08-5BFAC5A98553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089" creationId="{8C6B1632-543F-4BA7-9134-75F51641367D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099" creationId="{513EACB8-3F9F-44B1-BF4E-B77EA09E729A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0" creationId="{B29D4EFC-59B2-4A6F-BFDE-0AB7CCE427FE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1" creationId="{B36551AF-6417-4F25-9D9E-E25BE6CF2FA3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2" creationId="{54D6E6BD-3711-4DC9-977B-7AE0C3CA8094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3" creationId="{CF84D125-64C2-49F9-B711-0F9DCEFB8997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4" creationId="{199DFB79-206C-4E16-ABB5-F8BA65FAB0D2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5" creationId="{3DCE800C-3E3D-4982-A3B1-71730819E881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7" creationId="{4CDE1088-31FD-4928-B408-FAFFD805FBCC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8" creationId="{BBA32FF7-23B6-4DF0-8A85-46AFB790F718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09" creationId="{99D77B1A-E61E-44A6-A1F1-4D524FD8C67D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10" creationId="{BED7AE90-A474-4BDF-9231-C2446AD28C4D}"/>
          </ac:picMkLst>
        </pc:picChg>
        <pc:picChg chg="del">
          <ac:chgData name="Anthony Quenehen" userId="15e94d58-9959-45af-b071-93e3915cdca3" providerId="ADAL" clId="{58167B69-250F-405B-863A-B84B9297A756}" dt="2017-12-03T18:35:18.938" v="3505" actId="478"/>
          <ac:picMkLst>
            <pc:docMk/>
            <pc:sldMk cId="929030283" sldId="569"/>
            <ac:picMk id="2111" creationId="{02F0F4F4-6159-4B4E-8945-DCB8D07F5F13}"/>
          </ac:picMkLst>
        </pc:picChg>
      </pc:sldChg>
      <pc:sldChg chg="add">
        <pc:chgData name="Anthony Quenehen" userId="15e94d58-9959-45af-b071-93e3915cdca3" providerId="ADAL" clId="{58167B69-250F-405B-863A-B84B9297A756}" dt="2017-12-03T18:10:21.935" v="2945"/>
        <pc:sldMkLst>
          <pc:docMk/>
          <pc:sldMk cId="3122134062" sldId="570"/>
        </pc:sldMkLst>
      </pc:sldChg>
      <pc:sldChg chg="addSp modSp add ord">
        <pc:chgData name="Anthony Quenehen" userId="15e94d58-9959-45af-b071-93e3915cdca3" providerId="ADAL" clId="{58167B69-250F-405B-863A-B84B9297A756}" dt="2017-12-03T18:30:58.309" v="3157"/>
        <pc:sldMkLst>
          <pc:docMk/>
          <pc:sldMk cId="3570327534" sldId="571"/>
        </pc:sldMkLst>
        <pc:spChg chg="add mod">
          <ac:chgData name="Anthony Quenehen" userId="15e94d58-9959-45af-b071-93e3915cdca3" providerId="ADAL" clId="{58167B69-250F-405B-863A-B84B9297A756}" dt="2017-12-03T18:14:19.389" v="3146" actId="20577"/>
          <ac:spMkLst>
            <pc:docMk/>
            <pc:sldMk cId="3570327534" sldId="571"/>
            <ac:spMk id="5" creationId="{F8F48BEE-9CC0-4589-AA79-D13190B26AC1}"/>
          </ac:spMkLst>
        </pc:spChg>
        <pc:picChg chg="add mod">
          <ac:chgData name="Anthony Quenehen" userId="15e94d58-9959-45af-b071-93e3915cdca3" providerId="ADAL" clId="{58167B69-250F-405B-863A-B84B9297A756}" dt="2017-12-03T18:13:21.492" v="3138" actId="692"/>
          <ac:picMkLst>
            <pc:docMk/>
            <pc:sldMk cId="3570327534" sldId="571"/>
            <ac:picMk id="4" creationId="{3E9A7755-3D5F-47CE-8892-DB0ADC4DA9E3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8:40:00.878" v="3542" actId="113"/>
        <pc:sldMkLst>
          <pc:docMk/>
          <pc:sldMk cId="707702714" sldId="572"/>
        </pc:sldMkLst>
        <pc:spChg chg="del">
          <ac:chgData name="Anthony Quenehen" userId="15e94d58-9959-45af-b071-93e3915cdca3" providerId="ADAL" clId="{58167B69-250F-405B-863A-B84B9297A756}" dt="2017-12-03T18:35:55.475" v="3508" actId="478"/>
          <ac:spMkLst>
            <pc:docMk/>
            <pc:sldMk cId="707702714" sldId="572"/>
            <ac:spMk id="2" creationId="{599520EA-D577-4C20-B8CD-4E1D91942295}"/>
          </ac:spMkLst>
        </pc:spChg>
        <pc:spChg chg="del">
          <ac:chgData name="Anthony Quenehen" userId="15e94d58-9959-45af-b071-93e3915cdca3" providerId="ADAL" clId="{58167B69-250F-405B-863A-B84B9297A756}" dt="2017-12-03T18:35:55.475" v="3508" actId="478"/>
          <ac:spMkLst>
            <pc:docMk/>
            <pc:sldMk cId="707702714" sldId="572"/>
            <ac:spMk id="3" creationId="{D449F22C-9BFC-4795-996E-078F483A3E91}"/>
          </ac:spMkLst>
        </pc:spChg>
        <pc:spChg chg="del">
          <ac:chgData name="Anthony Quenehen" userId="15e94d58-9959-45af-b071-93e3915cdca3" providerId="ADAL" clId="{58167B69-250F-405B-863A-B84B9297A756}" dt="2017-12-03T18:35:55.475" v="3508" actId="478"/>
          <ac:spMkLst>
            <pc:docMk/>
            <pc:sldMk cId="707702714" sldId="572"/>
            <ac:spMk id="4" creationId="{B1C9BD2C-7003-4513-A3DF-7E7E5CA1AED5}"/>
          </ac:spMkLst>
        </pc:spChg>
        <pc:spChg chg="del">
          <ac:chgData name="Anthony Quenehen" userId="15e94d58-9959-45af-b071-93e3915cdca3" providerId="ADAL" clId="{58167B69-250F-405B-863A-B84B9297A756}" dt="2017-12-03T18:35:55.475" v="3508" actId="478"/>
          <ac:spMkLst>
            <pc:docMk/>
            <pc:sldMk cId="707702714" sldId="572"/>
            <ac:spMk id="5" creationId="{35523595-353E-4DAD-9B4B-1D0B5D7A739A}"/>
          </ac:spMkLst>
        </pc:spChg>
        <pc:spChg chg="add mod">
          <ac:chgData name="Anthony Quenehen" userId="15e94d58-9959-45af-b071-93e3915cdca3" providerId="ADAL" clId="{58167B69-250F-405B-863A-B84B9297A756}" dt="2017-12-03T18:40:00.878" v="3542" actId="113"/>
          <ac:spMkLst>
            <pc:docMk/>
            <pc:sldMk cId="707702714" sldId="572"/>
            <ac:spMk id="7" creationId="{DD9751D9-A5E9-46A6-B8B2-5EA0E773BE1A}"/>
          </ac:spMkLst>
        </pc:spChg>
        <pc:picChg chg="add mod">
          <ac:chgData name="Anthony Quenehen" userId="15e94d58-9959-45af-b071-93e3915cdca3" providerId="ADAL" clId="{58167B69-250F-405B-863A-B84B9297A756}" dt="2017-12-03T18:38:49.648" v="3513" actId="14100"/>
          <ac:picMkLst>
            <pc:docMk/>
            <pc:sldMk cId="707702714" sldId="572"/>
            <ac:picMk id="6" creationId="{90305DA2-C434-40CA-8B7C-078930B231C9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8:43:53.706" v="3916" actId="113"/>
        <pc:sldMkLst>
          <pc:docMk/>
          <pc:sldMk cId="1995713817" sldId="573"/>
        </pc:sldMkLst>
        <pc:spChg chg="del">
          <ac:chgData name="Anthony Quenehen" userId="15e94d58-9959-45af-b071-93e3915cdca3" providerId="ADAL" clId="{58167B69-250F-405B-863A-B84B9297A756}" dt="2017-12-03T18:41:15.399" v="3582" actId="478"/>
          <ac:spMkLst>
            <pc:docMk/>
            <pc:sldMk cId="1995713817" sldId="573"/>
            <ac:spMk id="2" creationId="{D018F436-F190-441D-B5D3-228858BAB6D7}"/>
          </ac:spMkLst>
        </pc:spChg>
        <pc:spChg chg="del">
          <ac:chgData name="Anthony Quenehen" userId="15e94d58-9959-45af-b071-93e3915cdca3" providerId="ADAL" clId="{58167B69-250F-405B-863A-B84B9297A756}" dt="2017-12-03T18:41:15.399" v="3582" actId="478"/>
          <ac:spMkLst>
            <pc:docMk/>
            <pc:sldMk cId="1995713817" sldId="573"/>
            <ac:spMk id="3" creationId="{4CEE1FC1-D6DD-413C-84D7-4DD57C2DFBE0}"/>
          </ac:spMkLst>
        </pc:spChg>
        <pc:spChg chg="del">
          <ac:chgData name="Anthony Quenehen" userId="15e94d58-9959-45af-b071-93e3915cdca3" providerId="ADAL" clId="{58167B69-250F-405B-863A-B84B9297A756}" dt="2017-12-03T18:41:15.399" v="3582" actId="478"/>
          <ac:spMkLst>
            <pc:docMk/>
            <pc:sldMk cId="1995713817" sldId="573"/>
            <ac:spMk id="4" creationId="{F9EF69B9-61AC-46E4-8B64-A7D462F99468}"/>
          </ac:spMkLst>
        </pc:spChg>
        <pc:spChg chg="del">
          <ac:chgData name="Anthony Quenehen" userId="15e94d58-9959-45af-b071-93e3915cdca3" providerId="ADAL" clId="{58167B69-250F-405B-863A-B84B9297A756}" dt="2017-12-03T18:41:15.399" v="3582" actId="478"/>
          <ac:spMkLst>
            <pc:docMk/>
            <pc:sldMk cId="1995713817" sldId="573"/>
            <ac:spMk id="5" creationId="{28677B73-1E7B-416B-933D-676377E7357E}"/>
          </ac:spMkLst>
        </pc:spChg>
        <pc:spChg chg="add mod">
          <ac:chgData name="Anthony Quenehen" userId="15e94d58-9959-45af-b071-93e3915cdca3" providerId="ADAL" clId="{58167B69-250F-405B-863A-B84B9297A756}" dt="2017-12-03T18:43:53.706" v="3916" actId="113"/>
          <ac:spMkLst>
            <pc:docMk/>
            <pc:sldMk cId="1995713817" sldId="573"/>
            <ac:spMk id="6" creationId="{5E46349F-22A1-47EF-A686-D07FA4A66DED}"/>
          </ac:spMkLst>
        </pc:spChg>
        <pc:picChg chg="add mod">
          <ac:chgData name="Anthony Quenehen" userId="15e94d58-9959-45af-b071-93e3915cdca3" providerId="ADAL" clId="{58167B69-250F-405B-863A-B84B9297A756}" dt="2017-12-03T18:41:02.607" v="3547" actId="1076"/>
          <ac:picMkLst>
            <pc:docMk/>
            <pc:sldMk cId="1995713817" sldId="573"/>
            <ac:picMk id="7" creationId="{D980F3F9-2A3F-4663-841B-C99B61D22A97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9:11:45.872" v="4239" actId="113"/>
        <pc:sldMkLst>
          <pc:docMk/>
          <pc:sldMk cId="2791198951" sldId="574"/>
        </pc:sldMkLst>
        <pc:spChg chg="del">
          <ac:chgData name="Anthony Quenehen" userId="15e94d58-9959-45af-b071-93e3915cdca3" providerId="ADAL" clId="{58167B69-250F-405B-863A-B84B9297A756}" dt="2017-12-03T18:47:58.490" v="3919" actId="478"/>
          <ac:spMkLst>
            <pc:docMk/>
            <pc:sldMk cId="2791198951" sldId="574"/>
            <ac:spMk id="2" creationId="{84B5BB9A-1EBC-484C-8242-A0AD612C0CCA}"/>
          </ac:spMkLst>
        </pc:spChg>
        <pc:spChg chg="del">
          <ac:chgData name="Anthony Quenehen" userId="15e94d58-9959-45af-b071-93e3915cdca3" providerId="ADAL" clId="{58167B69-250F-405B-863A-B84B9297A756}" dt="2017-12-03T18:47:58.490" v="3919" actId="478"/>
          <ac:spMkLst>
            <pc:docMk/>
            <pc:sldMk cId="2791198951" sldId="574"/>
            <ac:spMk id="3" creationId="{C1DB7D6B-32E1-40D9-998B-61DE47CEF88A}"/>
          </ac:spMkLst>
        </pc:spChg>
        <pc:spChg chg="del">
          <ac:chgData name="Anthony Quenehen" userId="15e94d58-9959-45af-b071-93e3915cdca3" providerId="ADAL" clId="{58167B69-250F-405B-863A-B84B9297A756}" dt="2017-12-03T18:47:58.490" v="3919" actId="478"/>
          <ac:spMkLst>
            <pc:docMk/>
            <pc:sldMk cId="2791198951" sldId="574"/>
            <ac:spMk id="4" creationId="{AB258D24-4815-4914-9EC2-9E3C4476DFF4}"/>
          </ac:spMkLst>
        </pc:spChg>
        <pc:spChg chg="del">
          <ac:chgData name="Anthony Quenehen" userId="15e94d58-9959-45af-b071-93e3915cdca3" providerId="ADAL" clId="{58167B69-250F-405B-863A-B84B9297A756}" dt="2017-12-03T18:47:58.490" v="3919" actId="478"/>
          <ac:spMkLst>
            <pc:docMk/>
            <pc:sldMk cId="2791198951" sldId="574"/>
            <ac:spMk id="5" creationId="{19F25D7B-8A1E-4553-BDB3-330CEF21D7D6}"/>
          </ac:spMkLst>
        </pc:spChg>
        <pc:spChg chg="add mod">
          <ac:chgData name="Anthony Quenehen" userId="15e94d58-9959-45af-b071-93e3915cdca3" providerId="ADAL" clId="{58167B69-250F-405B-863A-B84B9297A756}" dt="2017-12-03T18:52:47.611" v="4203" actId="20577"/>
          <ac:spMkLst>
            <pc:docMk/>
            <pc:sldMk cId="2791198951" sldId="574"/>
            <ac:spMk id="6" creationId="{44B248F5-1185-4128-9E2E-DB950FECA07C}"/>
          </ac:spMkLst>
        </pc:spChg>
        <pc:spChg chg="add mod">
          <ac:chgData name="Anthony Quenehen" userId="15e94d58-9959-45af-b071-93e3915cdca3" providerId="ADAL" clId="{58167B69-250F-405B-863A-B84B9297A756}" dt="2017-12-03T19:11:45.872" v="4239" actId="113"/>
          <ac:spMkLst>
            <pc:docMk/>
            <pc:sldMk cId="2791198951" sldId="574"/>
            <ac:spMk id="7" creationId="{04BBFDEE-8BF9-411F-AAB3-976F80714FF0}"/>
          </ac:spMkLst>
        </pc:spChg>
        <pc:picChg chg="add mod">
          <ac:chgData name="Anthony Quenehen" userId="15e94d58-9959-45af-b071-93e3915cdca3" providerId="ADAL" clId="{58167B69-250F-405B-863A-B84B9297A756}" dt="2017-12-03T19:11:39.460" v="4238" actId="1076"/>
          <ac:picMkLst>
            <pc:docMk/>
            <pc:sldMk cId="2791198951" sldId="574"/>
            <ac:picMk id="9" creationId="{1E57D29A-C03F-44D3-8CAE-32211C80483F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9:18:05.133" v="4411" actId="1076"/>
        <pc:sldMkLst>
          <pc:docMk/>
          <pc:sldMk cId="1078238360" sldId="575"/>
        </pc:sldMkLst>
        <pc:spChg chg="del">
          <ac:chgData name="Anthony Quenehen" userId="15e94d58-9959-45af-b071-93e3915cdca3" providerId="ADAL" clId="{58167B69-250F-405B-863A-B84B9297A756}" dt="2017-12-03T19:11:52.128" v="4241" actId="478"/>
          <ac:spMkLst>
            <pc:docMk/>
            <pc:sldMk cId="1078238360" sldId="575"/>
            <ac:spMk id="2" creationId="{25413A8E-4F19-46C8-856F-F660D1D7CD1C}"/>
          </ac:spMkLst>
        </pc:spChg>
        <pc:spChg chg="del">
          <ac:chgData name="Anthony Quenehen" userId="15e94d58-9959-45af-b071-93e3915cdca3" providerId="ADAL" clId="{58167B69-250F-405B-863A-B84B9297A756}" dt="2017-12-03T19:11:52.128" v="4241" actId="478"/>
          <ac:spMkLst>
            <pc:docMk/>
            <pc:sldMk cId="1078238360" sldId="575"/>
            <ac:spMk id="3" creationId="{9E36BFD4-B3F6-4315-B46B-82E4248B8347}"/>
          </ac:spMkLst>
        </pc:spChg>
        <pc:spChg chg="del">
          <ac:chgData name="Anthony Quenehen" userId="15e94d58-9959-45af-b071-93e3915cdca3" providerId="ADAL" clId="{58167B69-250F-405B-863A-B84B9297A756}" dt="2017-12-03T19:11:52.128" v="4241" actId="478"/>
          <ac:spMkLst>
            <pc:docMk/>
            <pc:sldMk cId="1078238360" sldId="575"/>
            <ac:spMk id="4" creationId="{8485AC1E-AF3F-49F3-B95A-83F934420B1C}"/>
          </ac:spMkLst>
        </pc:spChg>
        <pc:spChg chg="del">
          <ac:chgData name="Anthony Quenehen" userId="15e94d58-9959-45af-b071-93e3915cdca3" providerId="ADAL" clId="{58167B69-250F-405B-863A-B84B9297A756}" dt="2017-12-03T19:11:52.128" v="4241" actId="478"/>
          <ac:spMkLst>
            <pc:docMk/>
            <pc:sldMk cId="1078238360" sldId="575"/>
            <ac:spMk id="5" creationId="{41CB0030-74BA-4C17-970E-22B9BCAE3E95}"/>
          </ac:spMkLst>
        </pc:spChg>
        <pc:spChg chg="add mod">
          <ac:chgData name="Anthony Quenehen" userId="15e94d58-9959-45af-b071-93e3915cdca3" providerId="ADAL" clId="{58167B69-250F-405B-863A-B84B9297A756}" dt="2017-12-03T19:15:33.295" v="4292" actId="1076"/>
          <ac:spMkLst>
            <pc:docMk/>
            <pc:sldMk cId="1078238360" sldId="575"/>
            <ac:spMk id="10" creationId="{C65AD5E9-34C1-4154-B5EA-0A3FF6A06110}"/>
          </ac:spMkLst>
        </pc:spChg>
        <pc:spChg chg="add mod">
          <ac:chgData name="Anthony Quenehen" userId="15e94d58-9959-45af-b071-93e3915cdca3" providerId="ADAL" clId="{58167B69-250F-405B-863A-B84B9297A756}" dt="2017-12-03T19:16:24.185" v="4301" actId="1037"/>
          <ac:spMkLst>
            <pc:docMk/>
            <pc:sldMk cId="1078238360" sldId="575"/>
            <ac:spMk id="11" creationId="{632CD2FF-B4A2-4EA9-A0C2-8DF5E6C55156}"/>
          </ac:spMkLst>
        </pc:spChg>
        <pc:spChg chg="add del mod">
          <ac:chgData name="Anthony Quenehen" userId="15e94d58-9959-45af-b071-93e3915cdca3" providerId="ADAL" clId="{58167B69-250F-405B-863A-B84B9297A756}" dt="2017-12-03T19:16:37.433" v="4305"/>
          <ac:spMkLst>
            <pc:docMk/>
            <pc:sldMk cId="1078238360" sldId="575"/>
            <ac:spMk id="12" creationId="{F410E663-E82C-4435-9209-23C1CF0CFEE9}"/>
          </ac:spMkLst>
        </pc:spChg>
        <pc:spChg chg="add mod">
          <ac:chgData name="Anthony Quenehen" userId="15e94d58-9959-45af-b071-93e3915cdca3" providerId="ADAL" clId="{58167B69-250F-405B-863A-B84B9297A756}" dt="2017-12-03T19:17:15.276" v="4348" actId="114"/>
          <ac:spMkLst>
            <pc:docMk/>
            <pc:sldMk cId="1078238360" sldId="575"/>
            <ac:spMk id="13" creationId="{4084EAAA-A090-4B26-944C-3545E68F08BC}"/>
          </ac:spMkLst>
        </pc:spChg>
        <pc:spChg chg="add mod">
          <ac:chgData name="Anthony Quenehen" userId="15e94d58-9959-45af-b071-93e3915cdca3" providerId="ADAL" clId="{58167B69-250F-405B-863A-B84B9297A756}" dt="2017-12-03T19:17:39.019" v="4381" actId="1076"/>
          <ac:spMkLst>
            <pc:docMk/>
            <pc:sldMk cId="1078238360" sldId="575"/>
            <ac:spMk id="14" creationId="{C34832E6-6D06-4EDE-AE6F-1D3156CDC0C1}"/>
          </ac:spMkLst>
        </pc:spChg>
        <pc:spChg chg="add mod">
          <ac:chgData name="Anthony Quenehen" userId="15e94d58-9959-45af-b071-93e3915cdca3" providerId="ADAL" clId="{58167B69-250F-405B-863A-B84B9297A756}" dt="2017-12-03T19:18:05.133" v="4411" actId="1076"/>
          <ac:spMkLst>
            <pc:docMk/>
            <pc:sldMk cId="1078238360" sldId="575"/>
            <ac:spMk id="15" creationId="{7012785E-ACAE-4927-ABF3-7D87128B8678}"/>
          </ac:spMkLst>
        </pc:spChg>
        <pc:picChg chg="add mod">
          <ac:chgData name="Anthony Quenehen" userId="15e94d58-9959-45af-b071-93e3915cdca3" providerId="ADAL" clId="{58167B69-250F-405B-863A-B84B9297A756}" dt="2017-12-03T19:15:45.963" v="4294" actId="1076"/>
          <ac:picMkLst>
            <pc:docMk/>
            <pc:sldMk cId="1078238360" sldId="575"/>
            <ac:picMk id="7" creationId="{C50EC058-0DC7-42C6-83C9-3C7F79054B7B}"/>
          </ac:picMkLst>
        </pc:picChg>
        <pc:picChg chg="add mod">
          <ac:chgData name="Anthony Quenehen" userId="15e94d58-9959-45af-b071-93e3915cdca3" providerId="ADAL" clId="{58167B69-250F-405B-863A-B84B9297A756}" dt="2017-12-03T19:15:40.628" v="4293" actId="1076"/>
          <ac:picMkLst>
            <pc:docMk/>
            <pc:sldMk cId="1078238360" sldId="575"/>
            <ac:picMk id="9" creationId="{1D5BC750-D56A-494F-B1A3-EDA06BCEF292}"/>
          </ac:picMkLst>
        </pc:picChg>
      </pc:sldChg>
      <pc:sldChg chg="addSp delSp modSp add">
        <pc:chgData name="Anthony Quenehen" userId="15e94d58-9959-45af-b071-93e3915cdca3" providerId="ADAL" clId="{58167B69-250F-405B-863A-B84B9297A756}" dt="2017-12-03T19:30:18.825" v="5047" actId="478"/>
        <pc:sldMkLst>
          <pc:docMk/>
          <pc:sldMk cId="2977548782" sldId="576"/>
        </pc:sldMkLst>
        <pc:spChg chg="del">
          <ac:chgData name="Anthony Quenehen" userId="15e94d58-9959-45af-b071-93e3915cdca3" providerId="ADAL" clId="{58167B69-250F-405B-863A-B84B9297A756}" dt="2017-12-03T19:18:20.936" v="4413" actId="478"/>
          <ac:spMkLst>
            <pc:docMk/>
            <pc:sldMk cId="2977548782" sldId="576"/>
            <ac:spMk id="2" creationId="{D1DADD60-FE08-4696-9174-6C429E2136A1}"/>
          </ac:spMkLst>
        </pc:spChg>
        <pc:spChg chg="del">
          <ac:chgData name="Anthony Quenehen" userId="15e94d58-9959-45af-b071-93e3915cdca3" providerId="ADAL" clId="{58167B69-250F-405B-863A-B84B9297A756}" dt="2017-12-03T19:18:20.936" v="4413" actId="478"/>
          <ac:spMkLst>
            <pc:docMk/>
            <pc:sldMk cId="2977548782" sldId="576"/>
            <ac:spMk id="3" creationId="{0AAA92B9-F50E-486F-B5F8-DBEDDF34C076}"/>
          </ac:spMkLst>
        </pc:spChg>
        <pc:spChg chg="del">
          <ac:chgData name="Anthony Quenehen" userId="15e94d58-9959-45af-b071-93e3915cdca3" providerId="ADAL" clId="{58167B69-250F-405B-863A-B84B9297A756}" dt="2017-12-03T19:18:20.936" v="4413" actId="478"/>
          <ac:spMkLst>
            <pc:docMk/>
            <pc:sldMk cId="2977548782" sldId="576"/>
            <ac:spMk id="4" creationId="{BA743FB6-2E4E-48EC-BA42-08F5C2209284}"/>
          </ac:spMkLst>
        </pc:spChg>
        <pc:spChg chg="del">
          <ac:chgData name="Anthony Quenehen" userId="15e94d58-9959-45af-b071-93e3915cdca3" providerId="ADAL" clId="{58167B69-250F-405B-863A-B84B9297A756}" dt="2017-12-03T19:18:20.936" v="4413" actId="478"/>
          <ac:spMkLst>
            <pc:docMk/>
            <pc:sldMk cId="2977548782" sldId="576"/>
            <ac:spMk id="5" creationId="{94CC84E8-00C7-4B0C-A9F8-5692B6019D56}"/>
          </ac:spMkLst>
        </pc:spChg>
        <pc:spChg chg="add mod">
          <ac:chgData name="Anthony Quenehen" userId="15e94d58-9959-45af-b071-93e3915cdca3" providerId="ADAL" clId="{58167B69-250F-405B-863A-B84B9297A756}" dt="2017-12-03T19:18:54.273" v="4461" actId="20577"/>
          <ac:spMkLst>
            <pc:docMk/>
            <pc:sldMk cId="2977548782" sldId="576"/>
            <ac:spMk id="6" creationId="{4CEDDA5B-A25C-4E35-8AAA-03B1588A5A11}"/>
          </ac:spMkLst>
        </pc:spChg>
        <pc:spChg chg="add mod">
          <ac:chgData name="Anthony Quenehen" userId="15e94d58-9959-45af-b071-93e3915cdca3" providerId="ADAL" clId="{58167B69-250F-405B-863A-B84B9297A756}" dt="2017-12-03T19:29:27.740" v="5034" actId="14861"/>
          <ac:spMkLst>
            <pc:docMk/>
            <pc:sldMk cId="2977548782" sldId="576"/>
            <ac:spMk id="7" creationId="{805CE087-E538-4256-B9E6-91E5B9B38521}"/>
          </ac:spMkLst>
        </pc:spChg>
        <pc:spChg chg="add mod">
          <ac:chgData name="Anthony Quenehen" userId="15e94d58-9959-45af-b071-93e3915cdca3" providerId="ADAL" clId="{58167B69-250F-405B-863A-B84B9297A756}" dt="2017-12-03T19:19:59.236" v="4531" actId="20577"/>
          <ac:spMkLst>
            <pc:docMk/>
            <pc:sldMk cId="2977548782" sldId="576"/>
            <ac:spMk id="8" creationId="{8DCC247F-0DF5-4C5A-B8D4-8576BC8159AE}"/>
          </ac:spMkLst>
        </pc:spChg>
        <pc:spChg chg="add mod">
          <ac:chgData name="Anthony Quenehen" userId="15e94d58-9959-45af-b071-93e3915cdca3" providerId="ADAL" clId="{58167B69-250F-405B-863A-B84B9297A756}" dt="2017-12-03T19:29:52.156" v="5038" actId="14861"/>
          <ac:spMkLst>
            <pc:docMk/>
            <pc:sldMk cId="2977548782" sldId="576"/>
            <ac:spMk id="9" creationId="{2B53230C-8A0A-490C-8D28-10FEDBA84955}"/>
          </ac:spMkLst>
        </pc:spChg>
        <pc:spChg chg="add mod">
          <ac:chgData name="Anthony Quenehen" userId="15e94d58-9959-45af-b071-93e3915cdca3" providerId="ADAL" clId="{58167B69-250F-405B-863A-B84B9297A756}" dt="2017-12-03T19:24:03.217" v="4706" actId="20577"/>
          <ac:spMkLst>
            <pc:docMk/>
            <pc:sldMk cId="2977548782" sldId="576"/>
            <ac:spMk id="10" creationId="{57383775-B835-4DAF-9AEA-5BBD992776CC}"/>
          </ac:spMkLst>
        </pc:spChg>
        <pc:spChg chg="add mod">
          <ac:chgData name="Anthony Quenehen" userId="15e94d58-9959-45af-b071-93e3915cdca3" providerId="ADAL" clId="{58167B69-250F-405B-863A-B84B9297A756}" dt="2017-12-03T19:22:42.228" v="4655" actId="114"/>
          <ac:spMkLst>
            <pc:docMk/>
            <pc:sldMk cId="2977548782" sldId="576"/>
            <ac:spMk id="13" creationId="{FD691224-0AEA-45D6-9EC3-99E4988D819C}"/>
          </ac:spMkLst>
        </pc:spChg>
        <pc:spChg chg="add del mod">
          <ac:chgData name="Anthony Quenehen" userId="15e94d58-9959-45af-b071-93e3915cdca3" providerId="ADAL" clId="{58167B69-250F-405B-863A-B84B9297A756}" dt="2017-12-03T19:22:51.775" v="4658" actId="478"/>
          <ac:spMkLst>
            <pc:docMk/>
            <pc:sldMk cId="2977548782" sldId="576"/>
            <ac:spMk id="14" creationId="{33F253B1-631F-40C7-A1AB-33BBD2F99E68}"/>
          </ac:spMkLst>
        </pc:spChg>
        <pc:spChg chg="add del mod">
          <ac:chgData name="Anthony Quenehen" userId="15e94d58-9959-45af-b071-93e3915cdca3" providerId="ADAL" clId="{58167B69-250F-405B-863A-B84B9297A756}" dt="2017-12-03T19:25:52.363" v="4841" actId="20577"/>
          <ac:spMkLst>
            <pc:docMk/>
            <pc:sldMk cId="2977548782" sldId="576"/>
            <ac:spMk id="15" creationId="{8632E68D-219D-4FA2-A2A6-3C429B3DA31C}"/>
          </ac:spMkLst>
        </pc:spChg>
        <pc:spChg chg="add mod">
          <ac:chgData name="Anthony Quenehen" userId="15e94d58-9959-45af-b071-93e3915cdca3" providerId="ADAL" clId="{58167B69-250F-405B-863A-B84B9297A756}" dt="2017-12-03T19:29:55.400" v="5039" actId="14861"/>
          <ac:spMkLst>
            <pc:docMk/>
            <pc:sldMk cId="2977548782" sldId="576"/>
            <ac:spMk id="16" creationId="{9B78C99E-D9FA-476F-B442-ACDC080B9369}"/>
          </ac:spMkLst>
        </pc:spChg>
        <pc:spChg chg="add mod">
          <ac:chgData name="Anthony Quenehen" userId="15e94d58-9959-45af-b071-93e3915cdca3" providerId="ADAL" clId="{58167B69-250F-405B-863A-B84B9297A756}" dt="2017-12-03T19:25:09.913" v="4762" actId="20577"/>
          <ac:spMkLst>
            <pc:docMk/>
            <pc:sldMk cId="2977548782" sldId="576"/>
            <ac:spMk id="17" creationId="{0D15D5A0-E8E2-4FEC-9A02-D1959346ADB0}"/>
          </ac:spMkLst>
        </pc:spChg>
        <pc:spChg chg="add mod">
          <ac:chgData name="Anthony Quenehen" userId="15e94d58-9959-45af-b071-93e3915cdca3" providerId="ADAL" clId="{58167B69-250F-405B-863A-B84B9297A756}" dt="2017-12-03T19:27:20.715" v="5000" actId="20577"/>
          <ac:spMkLst>
            <pc:docMk/>
            <pc:sldMk cId="2977548782" sldId="576"/>
            <ac:spMk id="18" creationId="{9FE0E135-6800-43D1-BE86-F409B8DF3759}"/>
          </ac:spMkLst>
        </pc:spChg>
        <pc:spChg chg="add mod">
          <ac:chgData name="Anthony Quenehen" userId="15e94d58-9959-45af-b071-93e3915cdca3" providerId="ADAL" clId="{58167B69-250F-405B-863A-B84B9297A756}" dt="2017-12-03T19:27:33.429" v="5027" actId="20577"/>
          <ac:spMkLst>
            <pc:docMk/>
            <pc:sldMk cId="2977548782" sldId="576"/>
            <ac:spMk id="19" creationId="{2CDCAD2F-FA0B-4A43-834F-36B310D6FBE0}"/>
          </ac:spMkLst>
        </pc:spChg>
        <pc:spChg chg="add mod">
          <ac:chgData name="Anthony Quenehen" userId="15e94d58-9959-45af-b071-93e3915cdca3" providerId="ADAL" clId="{58167B69-250F-405B-863A-B84B9297A756}" dt="2017-12-03T19:29:56.414" v="5040" actId="14861"/>
          <ac:spMkLst>
            <pc:docMk/>
            <pc:sldMk cId="2977548782" sldId="576"/>
            <ac:spMk id="20" creationId="{26BD3649-E51B-4F29-95EC-97697E015A5B}"/>
          </ac:spMkLst>
        </pc:spChg>
        <pc:spChg chg="add del mod">
          <ac:chgData name="Anthony Quenehen" userId="15e94d58-9959-45af-b071-93e3915cdca3" providerId="ADAL" clId="{58167B69-250F-405B-863A-B84B9297A756}" dt="2017-12-03T19:26:30.265" v="4905"/>
          <ac:spMkLst>
            <pc:docMk/>
            <pc:sldMk cId="2977548782" sldId="576"/>
            <ac:spMk id="21" creationId="{3BCB2E7D-1EF0-46A2-9C11-CEFC3890EC5C}"/>
          </ac:spMkLst>
        </pc:spChg>
        <pc:spChg chg="add mod">
          <ac:chgData name="Anthony Quenehen" userId="15e94d58-9959-45af-b071-93e3915cdca3" providerId="ADAL" clId="{58167B69-250F-405B-863A-B84B9297A756}" dt="2017-12-03T19:26:56.455" v="4979" actId="20577"/>
          <ac:spMkLst>
            <pc:docMk/>
            <pc:sldMk cId="2977548782" sldId="576"/>
            <ac:spMk id="22" creationId="{7A2574A5-3D2B-496C-96F4-C0AAF04CE9EE}"/>
          </ac:spMkLst>
        </pc:spChg>
        <pc:spChg chg="add mod">
          <ac:chgData name="Anthony Quenehen" userId="15e94d58-9959-45af-b071-93e3915cdca3" providerId="ADAL" clId="{58167B69-250F-405B-863A-B84B9297A756}" dt="2017-12-03T19:28:58.362" v="5032" actId="14861"/>
          <ac:spMkLst>
            <pc:docMk/>
            <pc:sldMk cId="2977548782" sldId="576"/>
            <ac:spMk id="23" creationId="{934F451E-1E8D-434A-9AA6-43BC774F44C8}"/>
          </ac:spMkLst>
        </pc:spChg>
        <pc:spChg chg="add mod">
          <ac:chgData name="Anthony Quenehen" userId="15e94d58-9959-45af-b071-93e3915cdca3" providerId="ADAL" clId="{58167B69-250F-405B-863A-B84B9297A756}" dt="2017-12-03T19:30:08.230" v="5042" actId="1076"/>
          <ac:spMkLst>
            <pc:docMk/>
            <pc:sldMk cId="2977548782" sldId="576"/>
            <ac:spMk id="24" creationId="{2D444123-726E-42EF-A66D-8A293C1459C6}"/>
          </ac:spMkLst>
        </pc:spChg>
        <pc:spChg chg="add mod">
          <ac:chgData name="Anthony Quenehen" userId="15e94d58-9959-45af-b071-93e3915cdca3" providerId="ADAL" clId="{58167B69-250F-405B-863A-B84B9297A756}" dt="2017-12-03T19:30:13.693" v="5044" actId="1076"/>
          <ac:spMkLst>
            <pc:docMk/>
            <pc:sldMk cId="2977548782" sldId="576"/>
            <ac:spMk id="25" creationId="{85EA5C0B-F8E2-4EFE-BF8A-DF1D9ED0FA6A}"/>
          </ac:spMkLst>
        </pc:spChg>
        <pc:spChg chg="add del mod">
          <ac:chgData name="Anthony Quenehen" userId="15e94d58-9959-45af-b071-93e3915cdca3" providerId="ADAL" clId="{58167B69-250F-405B-863A-B84B9297A756}" dt="2017-12-03T19:30:18.825" v="5047" actId="478"/>
          <ac:spMkLst>
            <pc:docMk/>
            <pc:sldMk cId="2977548782" sldId="576"/>
            <ac:spMk id="26" creationId="{D9990647-FE2E-427C-8CD3-6F418C778AB7}"/>
          </ac:spMkLst>
        </pc:spChg>
        <pc:cxnChg chg="add mod">
          <ac:chgData name="Anthony Quenehen" userId="15e94d58-9959-45af-b071-93e3915cdca3" providerId="ADAL" clId="{58167B69-250F-405B-863A-B84B9297A756}" dt="2017-12-03T19:25:14.640" v="4763" actId="1076"/>
          <ac:cxnSpMkLst>
            <pc:docMk/>
            <pc:sldMk cId="2977548782" sldId="576"/>
            <ac:cxnSpMk id="12" creationId="{45261F8E-D1DA-4AD4-9708-86F55D612C19}"/>
          </ac:cxnSpMkLst>
        </pc:cxnChg>
      </pc:sldChg>
      <pc:sldChg chg="addSp delSp modSp add">
        <pc:chgData name="Anthony Quenehen" userId="15e94d58-9959-45af-b071-93e3915cdca3" providerId="ADAL" clId="{58167B69-250F-405B-863A-B84B9297A756}" dt="2017-12-03T19:39:33.026" v="5359" actId="1076"/>
        <pc:sldMkLst>
          <pc:docMk/>
          <pc:sldMk cId="1672779119" sldId="577"/>
        </pc:sldMkLst>
        <pc:spChg chg="del">
          <ac:chgData name="Anthony Quenehen" userId="15e94d58-9959-45af-b071-93e3915cdca3" providerId="ADAL" clId="{58167B69-250F-405B-863A-B84B9297A756}" dt="2017-12-03T19:30:29.418" v="5049" actId="478"/>
          <ac:spMkLst>
            <pc:docMk/>
            <pc:sldMk cId="1672779119" sldId="577"/>
            <ac:spMk id="2" creationId="{EB31D99D-233B-4A27-8055-89C4C875D93B}"/>
          </ac:spMkLst>
        </pc:spChg>
        <pc:spChg chg="del">
          <ac:chgData name="Anthony Quenehen" userId="15e94d58-9959-45af-b071-93e3915cdca3" providerId="ADAL" clId="{58167B69-250F-405B-863A-B84B9297A756}" dt="2017-12-03T19:30:29.418" v="5049" actId="478"/>
          <ac:spMkLst>
            <pc:docMk/>
            <pc:sldMk cId="1672779119" sldId="577"/>
            <ac:spMk id="3" creationId="{8EE5609C-A1C4-4D14-9E8B-D5AD27B0CBBF}"/>
          </ac:spMkLst>
        </pc:spChg>
        <pc:spChg chg="del">
          <ac:chgData name="Anthony Quenehen" userId="15e94d58-9959-45af-b071-93e3915cdca3" providerId="ADAL" clId="{58167B69-250F-405B-863A-B84B9297A756}" dt="2017-12-03T19:30:29.418" v="5049" actId="478"/>
          <ac:spMkLst>
            <pc:docMk/>
            <pc:sldMk cId="1672779119" sldId="577"/>
            <ac:spMk id="4" creationId="{D6ED1762-E868-4DC2-94FE-22F072FF03C9}"/>
          </ac:spMkLst>
        </pc:spChg>
        <pc:spChg chg="del">
          <ac:chgData name="Anthony Quenehen" userId="15e94d58-9959-45af-b071-93e3915cdca3" providerId="ADAL" clId="{58167B69-250F-405B-863A-B84B9297A756}" dt="2017-12-03T19:30:29.418" v="5049" actId="478"/>
          <ac:spMkLst>
            <pc:docMk/>
            <pc:sldMk cId="1672779119" sldId="577"/>
            <ac:spMk id="5" creationId="{87861E83-1796-4224-BB23-8F975E1C64B7}"/>
          </ac:spMkLst>
        </pc:spChg>
        <pc:spChg chg="add mod">
          <ac:chgData name="Anthony Quenehen" userId="15e94d58-9959-45af-b071-93e3915cdca3" providerId="ADAL" clId="{58167B69-250F-405B-863A-B84B9297A756}" dt="2017-12-03T19:39:33.026" v="5359" actId="1076"/>
          <ac:spMkLst>
            <pc:docMk/>
            <pc:sldMk cId="1672779119" sldId="577"/>
            <ac:spMk id="6" creationId="{11127011-65DA-4D58-BCD1-A44EB502721A}"/>
          </ac:spMkLst>
        </pc:spChg>
        <pc:graphicFrameChg chg="add mod">
          <ac:chgData name="Anthony Quenehen" userId="15e94d58-9959-45af-b071-93e3915cdca3" providerId="ADAL" clId="{58167B69-250F-405B-863A-B84B9297A756}" dt="2017-12-03T19:39:23.318" v="5358"/>
          <ac:graphicFrameMkLst>
            <pc:docMk/>
            <pc:sldMk cId="1672779119" sldId="577"/>
            <ac:graphicFrameMk id="7" creationId="{674DC97A-4E8D-48CF-BD27-07BB23C087D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8906B-5A79-41A3-AAE9-FBE8EA92FFC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98AE64-13E3-4717-9B2F-5AB8E38A1B7F}">
      <dgm:prSet phldrT="[Texte]"/>
      <dgm:spPr/>
      <dgm:t>
        <a:bodyPr/>
        <a:lstStyle/>
        <a:p>
          <a:endParaRPr lang="fr-FR" dirty="0"/>
        </a:p>
      </dgm:t>
    </dgm:pt>
    <dgm:pt modelId="{2D76847F-4A16-4F5D-AA4F-7BA166C9533F}" type="parTrans" cxnId="{2140537C-BDB6-423C-B515-D96545B6B23A}">
      <dgm:prSet/>
      <dgm:spPr/>
      <dgm:t>
        <a:bodyPr/>
        <a:lstStyle/>
        <a:p>
          <a:endParaRPr lang="fr-FR"/>
        </a:p>
      </dgm:t>
    </dgm:pt>
    <dgm:pt modelId="{59832098-DB7D-4785-884C-E48953967066}" type="sibTrans" cxnId="{2140537C-BDB6-423C-B515-D96545B6B23A}">
      <dgm:prSet/>
      <dgm:spPr/>
      <dgm:t>
        <a:bodyPr/>
        <a:lstStyle/>
        <a:p>
          <a:endParaRPr lang="fr-FR"/>
        </a:p>
      </dgm:t>
    </dgm:pt>
    <dgm:pt modelId="{134BB9AC-D8CF-495C-937F-220419F9D78C}">
      <dgm:prSet phldrT="[Texte]"/>
      <dgm:spPr/>
      <dgm:t>
        <a:bodyPr/>
        <a:lstStyle/>
        <a:p>
          <a:r>
            <a:rPr lang="fr-FR" dirty="0" err="1"/>
            <a:t>Sub</a:t>
          </a:r>
          <a:r>
            <a:rPr lang="fr-FR" dirty="0"/>
            <a:t> KPI</a:t>
          </a:r>
        </a:p>
      </dgm:t>
    </dgm:pt>
    <dgm:pt modelId="{C3B4CFA0-FB80-481B-A290-3EEDEF124BFA}" type="parTrans" cxnId="{08195339-3D0A-47B3-A4B7-6BF43206DC1E}">
      <dgm:prSet/>
      <dgm:spPr/>
      <dgm:t>
        <a:bodyPr/>
        <a:lstStyle/>
        <a:p>
          <a:endParaRPr lang="fr-FR"/>
        </a:p>
      </dgm:t>
    </dgm:pt>
    <dgm:pt modelId="{DCC38C33-C0D9-485A-AC4C-0F29BC216E15}" type="sibTrans" cxnId="{08195339-3D0A-47B3-A4B7-6BF43206DC1E}">
      <dgm:prSet/>
      <dgm:spPr/>
      <dgm:t>
        <a:bodyPr/>
        <a:lstStyle/>
        <a:p>
          <a:endParaRPr lang="fr-FR"/>
        </a:p>
      </dgm:t>
    </dgm:pt>
    <dgm:pt modelId="{5978120B-D13D-4E9B-8FEF-6047AC94A6D8}">
      <dgm:prSet phldrT="[Texte]"/>
      <dgm:spPr/>
      <dgm:t>
        <a:bodyPr/>
        <a:lstStyle/>
        <a:p>
          <a:r>
            <a:rPr lang="fr-FR" dirty="0"/>
            <a:t>Activity</a:t>
          </a:r>
        </a:p>
      </dgm:t>
    </dgm:pt>
    <dgm:pt modelId="{C16FC20E-C657-4878-BE8F-0B34DE8B78E9}" type="parTrans" cxnId="{E66C1617-A311-4389-895B-5F1F95272915}">
      <dgm:prSet/>
      <dgm:spPr/>
      <dgm:t>
        <a:bodyPr/>
        <a:lstStyle/>
        <a:p>
          <a:endParaRPr lang="fr-FR"/>
        </a:p>
      </dgm:t>
    </dgm:pt>
    <dgm:pt modelId="{BB78411B-B59C-4801-AA3C-906966F03C8B}" type="sibTrans" cxnId="{E66C1617-A311-4389-895B-5F1F95272915}">
      <dgm:prSet/>
      <dgm:spPr/>
      <dgm:t>
        <a:bodyPr/>
        <a:lstStyle/>
        <a:p>
          <a:endParaRPr lang="fr-FR"/>
        </a:p>
      </dgm:t>
    </dgm:pt>
    <dgm:pt modelId="{4FF561AA-584A-4E6E-BCD9-C591E759A578}">
      <dgm:prSet phldrT="[Texte]"/>
      <dgm:spPr/>
      <dgm:t>
        <a:bodyPr/>
        <a:lstStyle/>
        <a:p>
          <a:r>
            <a:rPr lang="fr-FR" dirty="0"/>
            <a:t>KPI</a:t>
          </a:r>
        </a:p>
      </dgm:t>
    </dgm:pt>
    <dgm:pt modelId="{F6A08539-B314-4458-9DEC-0365F8B37247}" type="parTrans" cxnId="{DFD3E980-E838-4BD7-8D96-84A578028186}">
      <dgm:prSet/>
      <dgm:spPr/>
      <dgm:t>
        <a:bodyPr/>
        <a:lstStyle/>
        <a:p>
          <a:endParaRPr lang="fr-FR"/>
        </a:p>
      </dgm:t>
    </dgm:pt>
    <dgm:pt modelId="{7CD75047-631B-4748-A7E4-BAD2B2B2FD48}" type="sibTrans" cxnId="{DFD3E980-E838-4BD7-8D96-84A578028186}">
      <dgm:prSet/>
      <dgm:spPr/>
      <dgm:t>
        <a:bodyPr/>
        <a:lstStyle/>
        <a:p>
          <a:endParaRPr lang="fr-FR"/>
        </a:p>
      </dgm:t>
    </dgm:pt>
    <dgm:pt modelId="{A792EEB7-15F0-4016-BDE5-C8870CCDB854}">
      <dgm:prSet phldrT="[Texte]"/>
      <dgm:spPr/>
      <dgm:t>
        <a:bodyPr/>
        <a:lstStyle/>
        <a:p>
          <a:r>
            <a:rPr lang="fr-FR" dirty="0" err="1"/>
            <a:t>Sub</a:t>
          </a:r>
          <a:r>
            <a:rPr lang="fr-FR" dirty="0"/>
            <a:t> KPI</a:t>
          </a:r>
        </a:p>
      </dgm:t>
    </dgm:pt>
    <dgm:pt modelId="{C7B53DBA-0433-4A2F-9BF6-F6F3B2707916}" type="parTrans" cxnId="{A3012B5A-121A-4D04-8FDE-E520A160DC31}">
      <dgm:prSet/>
      <dgm:spPr/>
      <dgm:t>
        <a:bodyPr/>
        <a:lstStyle/>
        <a:p>
          <a:endParaRPr lang="fr-FR"/>
        </a:p>
      </dgm:t>
    </dgm:pt>
    <dgm:pt modelId="{DA1964F6-DC19-4B02-AE07-867A8F902106}" type="sibTrans" cxnId="{A3012B5A-121A-4D04-8FDE-E520A160DC31}">
      <dgm:prSet/>
      <dgm:spPr/>
      <dgm:t>
        <a:bodyPr/>
        <a:lstStyle/>
        <a:p>
          <a:endParaRPr lang="fr-FR"/>
        </a:p>
      </dgm:t>
    </dgm:pt>
    <dgm:pt modelId="{DE3E1E99-BD20-4A44-918D-89FE4713B452}">
      <dgm:prSet phldrT="[Texte]"/>
      <dgm:spPr/>
      <dgm:t>
        <a:bodyPr/>
        <a:lstStyle/>
        <a:p>
          <a:r>
            <a:rPr lang="fr-FR" dirty="0"/>
            <a:t>Activity</a:t>
          </a:r>
        </a:p>
      </dgm:t>
    </dgm:pt>
    <dgm:pt modelId="{A3FC0C24-0005-4A47-84B0-12E686D91835}" type="parTrans" cxnId="{F965ED4C-47E4-4999-985B-D0CA7C7CC5B0}">
      <dgm:prSet/>
      <dgm:spPr/>
      <dgm:t>
        <a:bodyPr/>
        <a:lstStyle/>
        <a:p>
          <a:endParaRPr lang="fr-FR"/>
        </a:p>
      </dgm:t>
    </dgm:pt>
    <dgm:pt modelId="{22237763-6D3A-4F1F-A6C3-A0D971163133}" type="sibTrans" cxnId="{F965ED4C-47E4-4999-985B-D0CA7C7CC5B0}">
      <dgm:prSet/>
      <dgm:spPr/>
      <dgm:t>
        <a:bodyPr/>
        <a:lstStyle/>
        <a:p>
          <a:endParaRPr lang="fr-FR"/>
        </a:p>
      </dgm:t>
    </dgm:pt>
    <dgm:pt modelId="{5339A849-9BA6-4C04-9D47-B9FDCAE6D13F}">
      <dgm:prSet phldrT="[Texte]"/>
      <dgm:spPr/>
      <dgm:t>
        <a:bodyPr/>
        <a:lstStyle/>
        <a:p>
          <a:endParaRPr lang="fr-FR" dirty="0"/>
        </a:p>
      </dgm:t>
    </dgm:pt>
    <dgm:pt modelId="{3CAE0F16-4FF7-4425-BDE9-73F9C3D03438}" type="parTrans" cxnId="{91C3F9CA-6822-47C1-A573-5B47FF94B56C}">
      <dgm:prSet/>
      <dgm:spPr/>
      <dgm:t>
        <a:bodyPr/>
        <a:lstStyle/>
        <a:p>
          <a:endParaRPr lang="fr-FR"/>
        </a:p>
      </dgm:t>
    </dgm:pt>
    <dgm:pt modelId="{E8D6117C-0D1A-42F6-8977-2E0601C87A9B}" type="sibTrans" cxnId="{91C3F9CA-6822-47C1-A573-5B47FF94B56C}">
      <dgm:prSet/>
      <dgm:spPr/>
      <dgm:t>
        <a:bodyPr/>
        <a:lstStyle/>
        <a:p>
          <a:endParaRPr lang="fr-FR"/>
        </a:p>
      </dgm:t>
    </dgm:pt>
    <dgm:pt modelId="{D4ACF99B-C933-4FC6-AD79-5787ACB680C9}">
      <dgm:prSet phldrT="[Texte]"/>
      <dgm:spPr/>
      <dgm:t>
        <a:bodyPr/>
        <a:lstStyle/>
        <a:p>
          <a:r>
            <a:rPr lang="fr-FR" dirty="0" err="1"/>
            <a:t>Sub</a:t>
          </a:r>
          <a:r>
            <a:rPr lang="fr-FR" dirty="0"/>
            <a:t> KPI</a:t>
          </a:r>
        </a:p>
      </dgm:t>
    </dgm:pt>
    <dgm:pt modelId="{D724C2DF-E6E1-40C8-948B-A9BF9E5FCE02}" type="parTrans" cxnId="{4F6014BA-F490-40FE-97CC-AAA71AE1DA47}">
      <dgm:prSet/>
      <dgm:spPr/>
      <dgm:t>
        <a:bodyPr/>
        <a:lstStyle/>
        <a:p>
          <a:endParaRPr lang="fr-FR"/>
        </a:p>
      </dgm:t>
    </dgm:pt>
    <dgm:pt modelId="{E64ED832-A227-42FB-B015-93762DEAAE82}" type="sibTrans" cxnId="{4F6014BA-F490-40FE-97CC-AAA71AE1DA47}">
      <dgm:prSet/>
      <dgm:spPr/>
      <dgm:t>
        <a:bodyPr/>
        <a:lstStyle/>
        <a:p>
          <a:endParaRPr lang="fr-FR"/>
        </a:p>
      </dgm:t>
    </dgm:pt>
    <dgm:pt modelId="{A6E4183E-7529-4602-8A00-EE59D0C28965}">
      <dgm:prSet phldrT="[Texte]"/>
      <dgm:spPr/>
      <dgm:t>
        <a:bodyPr/>
        <a:lstStyle/>
        <a:p>
          <a:r>
            <a:rPr lang="fr-FR" dirty="0"/>
            <a:t>Activity </a:t>
          </a:r>
        </a:p>
      </dgm:t>
    </dgm:pt>
    <dgm:pt modelId="{4F345406-A12C-4BBD-AF49-8041168294BF}" type="parTrans" cxnId="{20F060C9-FAF9-4926-9C34-FB38C5B7D6D6}">
      <dgm:prSet/>
      <dgm:spPr/>
      <dgm:t>
        <a:bodyPr/>
        <a:lstStyle/>
        <a:p>
          <a:endParaRPr lang="fr-FR"/>
        </a:p>
      </dgm:t>
    </dgm:pt>
    <dgm:pt modelId="{E13099C5-156F-4594-96DE-15143B99BB79}" type="sibTrans" cxnId="{20F060C9-FAF9-4926-9C34-FB38C5B7D6D6}">
      <dgm:prSet/>
      <dgm:spPr/>
      <dgm:t>
        <a:bodyPr/>
        <a:lstStyle/>
        <a:p>
          <a:endParaRPr lang="fr-FR"/>
        </a:p>
      </dgm:t>
    </dgm:pt>
    <dgm:pt modelId="{E19C1808-73E6-4544-9FAB-470AB60A44B3}">
      <dgm:prSet phldrT="[Texte]"/>
      <dgm:spPr/>
      <dgm:t>
        <a:bodyPr/>
        <a:lstStyle/>
        <a:p>
          <a:r>
            <a:rPr lang="fr-FR" dirty="0"/>
            <a:t>Progress KPI</a:t>
          </a:r>
        </a:p>
      </dgm:t>
    </dgm:pt>
    <dgm:pt modelId="{89494FF9-D3E3-4192-9351-BFAB9F5753DB}" type="parTrans" cxnId="{F9CF9AF4-D254-4053-AEB1-1D274918B1C9}">
      <dgm:prSet/>
      <dgm:spPr/>
      <dgm:t>
        <a:bodyPr/>
        <a:lstStyle/>
        <a:p>
          <a:endParaRPr lang="fr-FR"/>
        </a:p>
      </dgm:t>
    </dgm:pt>
    <dgm:pt modelId="{B589FF3D-FB25-4739-8019-F7B3914A0FB7}" type="sibTrans" cxnId="{F9CF9AF4-D254-4053-AEB1-1D274918B1C9}">
      <dgm:prSet/>
      <dgm:spPr/>
      <dgm:t>
        <a:bodyPr/>
        <a:lstStyle/>
        <a:p>
          <a:endParaRPr lang="fr-FR"/>
        </a:p>
      </dgm:t>
    </dgm:pt>
    <dgm:pt modelId="{A6B76D9A-94B6-41DF-9176-10480185334C}">
      <dgm:prSet phldrT="[Texte]"/>
      <dgm:spPr/>
      <dgm:t>
        <a:bodyPr/>
        <a:lstStyle/>
        <a:p>
          <a:r>
            <a:rPr lang="fr-FR" dirty="0"/>
            <a:t>Progress KPI</a:t>
          </a:r>
        </a:p>
      </dgm:t>
    </dgm:pt>
    <dgm:pt modelId="{90335DCB-E5D4-4EFB-B026-28BEEEA8C810}" type="parTrans" cxnId="{EA4471A4-0F60-4B8E-BD64-3E488915F134}">
      <dgm:prSet/>
      <dgm:spPr/>
      <dgm:t>
        <a:bodyPr/>
        <a:lstStyle/>
        <a:p>
          <a:endParaRPr lang="fr-FR"/>
        </a:p>
      </dgm:t>
    </dgm:pt>
    <dgm:pt modelId="{1A4B3783-4D5E-4080-B340-CCC1A439D98C}" type="sibTrans" cxnId="{EA4471A4-0F60-4B8E-BD64-3E488915F134}">
      <dgm:prSet/>
      <dgm:spPr/>
      <dgm:t>
        <a:bodyPr/>
        <a:lstStyle/>
        <a:p>
          <a:endParaRPr lang="fr-FR"/>
        </a:p>
      </dgm:t>
    </dgm:pt>
    <dgm:pt modelId="{C4A2E302-0553-435A-872F-0CF5A5841C63}">
      <dgm:prSet phldrT="[Texte]"/>
      <dgm:spPr/>
      <dgm:t>
        <a:bodyPr/>
        <a:lstStyle/>
        <a:p>
          <a:r>
            <a:rPr lang="fr-FR" dirty="0"/>
            <a:t>Progress KPI</a:t>
          </a:r>
        </a:p>
      </dgm:t>
    </dgm:pt>
    <dgm:pt modelId="{C62611E9-89CE-45FE-8187-B47AA5B53BA2}" type="parTrans" cxnId="{B23E6BED-6FAB-4ECC-A113-C535627E4ED2}">
      <dgm:prSet/>
      <dgm:spPr/>
      <dgm:t>
        <a:bodyPr/>
        <a:lstStyle/>
        <a:p>
          <a:endParaRPr lang="fr-FR"/>
        </a:p>
      </dgm:t>
    </dgm:pt>
    <dgm:pt modelId="{B7C98ACC-433F-4EC7-AC29-6B40F885DCFD}" type="sibTrans" cxnId="{B23E6BED-6FAB-4ECC-A113-C535627E4ED2}">
      <dgm:prSet/>
      <dgm:spPr/>
      <dgm:t>
        <a:bodyPr/>
        <a:lstStyle/>
        <a:p>
          <a:endParaRPr lang="fr-FR"/>
        </a:p>
      </dgm:t>
    </dgm:pt>
    <dgm:pt modelId="{E71689BF-E0A7-4A7F-9A98-679AB00CB144}" type="pres">
      <dgm:prSet presAssocID="{D8C8906B-5A79-41A3-AAE9-FBE8EA92FFC1}" presName="theList" presStyleCnt="0">
        <dgm:presLayoutVars>
          <dgm:dir/>
          <dgm:animLvl val="lvl"/>
          <dgm:resizeHandles val="exact"/>
        </dgm:presLayoutVars>
      </dgm:prSet>
      <dgm:spPr/>
    </dgm:pt>
    <dgm:pt modelId="{EE0CF0CA-5F5E-4453-86DC-B190BFCFA552}" type="pres">
      <dgm:prSet presAssocID="{D498AE64-13E3-4717-9B2F-5AB8E38A1B7F}" presName="compNode" presStyleCnt="0"/>
      <dgm:spPr/>
    </dgm:pt>
    <dgm:pt modelId="{469B9FAF-FAD5-4630-8C34-EDCFE8014621}" type="pres">
      <dgm:prSet presAssocID="{D498AE64-13E3-4717-9B2F-5AB8E38A1B7F}" presName="aNode" presStyleLbl="bgShp" presStyleIdx="0" presStyleCnt="3"/>
      <dgm:spPr/>
    </dgm:pt>
    <dgm:pt modelId="{DE061994-2317-4166-AFFE-4F0069E4DBBA}" type="pres">
      <dgm:prSet presAssocID="{D498AE64-13E3-4717-9B2F-5AB8E38A1B7F}" presName="textNode" presStyleLbl="bgShp" presStyleIdx="0" presStyleCnt="3"/>
      <dgm:spPr/>
    </dgm:pt>
    <dgm:pt modelId="{0ADDA8B7-D370-4AC7-A79B-1B0E1DE615F6}" type="pres">
      <dgm:prSet presAssocID="{D498AE64-13E3-4717-9B2F-5AB8E38A1B7F}" presName="compChildNode" presStyleCnt="0"/>
      <dgm:spPr/>
    </dgm:pt>
    <dgm:pt modelId="{AEFCD16C-DF3A-4062-9F25-99A355AEAC9E}" type="pres">
      <dgm:prSet presAssocID="{D498AE64-13E3-4717-9B2F-5AB8E38A1B7F}" presName="theInnerList" presStyleCnt="0"/>
      <dgm:spPr/>
    </dgm:pt>
    <dgm:pt modelId="{7FD69728-D388-4DF3-BD63-03481073720C}" type="pres">
      <dgm:prSet presAssocID="{134BB9AC-D8CF-495C-937F-220419F9D78C}" presName="childNode" presStyleLbl="node1" presStyleIdx="0" presStyleCnt="9">
        <dgm:presLayoutVars>
          <dgm:bulletEnabled val="1"/>
        </dgm:presLayoutVars>
      </dgm:prSet>
      <dgm:spPr/>
    </dgm:pt>
    <dgm:pt modelId="{5CDEF495-0FB0-426C-AA40-E9453E7898EC}" type="pres">
      <dgm:prSet presAssocID="{134BB9AC-D8CF-495C-937F-220419F9D78C}" presName="aSpace2" presStyleCnt="0"/>
      <dgm:spPr/>
    </dgm:pt>
    <dgm:pt modelId="{E7FE8453-E429-4675-90CE-BFA0BE610455}" type="pres">
      <dgm:prSet presAssocID="{5978120B-D13D-4E9B-8FEF-6047AC94A6D8}" presName="childNode" presStyleLbl="node1" presStyleIdx="1" presStyleCnt="9">
        <dgm:presLayoutVars>
          <dgm:bulletEnabled val="1"/>
        </dgm:presLayoutVars>
      </dgm:prSet>
      <dgm:spPr/>
    </dgm:pt>
    <dgm:pt modelId="{0FAB3454-6D17-439D-A116-80334C93BBE0}" type="pres">
      <dgm:prSet presAssocID="{5978120B-D13D-4E9B-8FEF-6047AC94A6D8}" presName="aSpace2" presStyleCnt="0"/>
      <dgm:spPr/>
    </dgm:pt>
    <dgm:pt modelId="{0CAF91D9-6AF0-45AB-A649-DBE0080DD598}" type="pres">
      <dgm:prSet presAssocID="{E19C1808-73E6-4544-9FAB-470AB60A44B3}" presName="childNode" presStyleLbl="node1" presStyleIdx="2" presStyleCnt="9">
        <dgm:presLayoutVars>
          <dgm:bulletEnabled val="1"/>
        </dgm:presLayoutVars>
      </dgm:prSet>
      <dgm:spPr/>
    </dgm:pt>
    <dgm:pt modelId="{B147D0F2-45D6-4B55-A10C-6A34A43F5209}" type="pres">
      <dgm:prSet presAssocID="{D498AE64-13E3-4717-9B2F-5AB8E38A1B7F}" presName="aSpace" presStyleCnt="0"/>
      <dgm:spPr/>
    </dgm:pt>
    <dgm:pt modelId="{D0A05243-8C92-4A2B-BB52-19BE1B524359}" type="pres">
      <dgm:prSet presAssocID="{4FF561AA-584A-4E6E-BCD9-C591E759A578}" presName="compNode" presStyleCnt="0"/>
      <dgm:spPr/>
    </dgm:pt>
    <dgm:pt modelId="{1D3850C2-5244-4B82-96EA-5F24DA49853A}" type="pres">
      <dgm:prSet presAssocID="{4FF561AA-584A-4E6E-BCD9-C591E759A578}" presName="aNode" presStyleLbl="bgShp" presStyleIdx="1" presStyleCnt="3"/>
      <dgm:spPr/>
    </dgm:pt>
    <dgm:pt modelId="{3BF62EBD-FA33-4AB8-8CA6-4A3EC642EB54}" type="pres">
      <dgm:prSet presAssocID="{4FF561AA-584A-4E6E-BCD9-C591E759A578}" presName="textNode" presStyleLbl="bgShp" presStyleIdx="1" presStyleCnt="3"/>
      <dgm:spPr/>
    </dgm:pt>
    <dgm:pt modelId="{E9335DFD-A695-47B8-8C72-BB9CB8CA5794}" type="pres">
      <dgm:prSet presAssocID="{4FF561AA-584A-4E6E-BCD9-C591E759A578}" presName="compChildNode" presStyleCnt="0"/>
      <dgm:spPr/>
    </dgm:pt>
    <dgm:pt modelId="{EA7C5544-9CE8-459E-B3CA-ED59F5DAF264}" type="pres">
      <dgm:prSet presAssocID="{4FF561AA-584A-4E6E-BCD9-C591E759A578}" presName="theInnerList" presStyleCnt="0"/>
      <dgm:spPr/>
    </dgm:pt>
    <dgm:pt modelId="{506AE341-3FC4-4532-9F7E-287EDE23CA4D}" type="pres">
      <dgm:prSet presAssocID="{A792EEB7-15F0-4016-BDE5-C8870CCDB854}" presName="childNode" presStyleLbl="node1" presStyleIdx="3" presStyleCnt="9">
        <dgm:presLayoutVars>
          <dgm:bulletEnabled val="1"/>
        </dgm:presLayoutVars>
      </dgm:prSet>
      <dgm:spPr/>
    </dgm:pt>
    <dgm:pt modelId="{930F679C-D8BF-4CEB-8A67-A23782D57710}" type="pres">
      <dgm:prSet presAssocID="{A792EEB7-15F0-4016-BDE5-C8870CCDB854}" presName="aSpace2" presStyleCnt="0"/>
      <dgm:spPr/>
    </dgm:pt>
    <dgm:pt modelId="{97C5B40B-7CBD-4AFD-88A3-AA9B533CF8B0}" type="pres">
      <dgm:prSet presAssocID="{DE3E1E99-BD20-4A44-918D-89FE4713B452}" presName="childNode" presStyleLbl="node1" presStyleIdx="4" presStyleCnt="9">
        <dgm:presLayoutVars>
          <dgm:bulletEnabled val="1"/>
        </dgm:presLayoutVars>
      </dgm:prSet>
      <dgm:spPr/>
    </dgm:pt>
    <dgm:pt modelId="{1553A2EC-5901-48D3-9A3B-80B7FFDEB998}" type="pres">
      <dgm:prSet presAssocID="{DE3E1E99-BD20-4A44-918D-89FE4713B452}" presName="aSpace2" presStyleCnt="0"/>
      <dgm:spPr/>
    </dgm:pt>
    <dgm:pt modelId="{8BB7A0F1-BDD9-4551-AD1A-E152451E578B}" type="pres">
      <dgm:prSet presAssocID="{A6B76D9A-94B6-41DF-9176-10480185334C}" presName="childNode" presStyleLbl="node1" presStyleIdx="5" presStyleCnt="9">
        <dgm:presLayoutVars>
          <dgm:bulletEnabled val="1"/>
        </dgm:presLayoutVars>
      </dgm:prSet>
      <dgm:spPr/>
    </dgm:pt>
    <dgm:pt modelId="{7FC14EE3-2804-42C2-AD30-F0703BE170CE}" type="pres">
      <dgm:prSet presAssocID="{4FF561AA-584A-4E6E-BCD9-C591E759A578}" presName="aSpace" presStyleCnt="0"/>
      <dgm:spPr/>
    </dgm:pt>
    <dgm:pt modelId="{228D52FC-A183-4CBB-BB45-1E5D9D719B47}" type="pres">
      <dgm:prSet presAssocID="{5339A849-9BA6-4C04-9D47-B9FDCAE6D13F}" presName="compNode" presStyleCnt="0"/>
      <dgm:spPr/>
    </dgm:pt>
    <dgm:pt modelId="{94821B5F-A800-42BB-BC98-AD58B4A3F316}" type="pres">
      <dgm:prSet presAssocID="{5339A849-9BA6-4C04-9D47-B9FDCAE6D13F}" presName="aNode" presStyleLbl="bgShp" presStyleIdx="2" presStyleCnt="3"/>
      <dgm:spPr/>
    </dgm:pt>
    <dgm:pt modelId="{32CECC79-CC10-48C2-AF61-0D18146B8F67}" type="pres">
      <dgm:prSet presAssocID="{5339A849-9BA6-4C04-9D47-B9FDCAE6D13F}" presName="textNode" presStyleLbl="bgShp" presStyleIdx="2" presStyleCnt="3"/>
      <dgm:spPr/>
    </dgm:pt>
    <dgm:pt modelId="{54C18A99-DC88-4821-A1F0-29271B64E26D}" type="pres">
      <dgm:prSet presAssocID="{5339A849-9BA6-4C04-9D47-B9FDCAE6D13F}" presName="compChildNode" presStyleCnt="0"/>
      <dgm:spPr/>
    </dgm:pt>
    <dgm:pt modelId="{C2A256FF-F40C-45BA-A182-0CF6018BA98A}" type="pres">
      <dgm:prSet presAssocID="{5339A849-9BA6-4C04-9D47-B9FDCAE6D13F}" presName="theInnerList" presStyleCnt="0"/>
      <dgm:spPr/>
    </dgm:pt>
    <dgm:pt modelId="{DAC310A7-9D7A-49B2-BCF8-784B53C13ED3}" type="pres">
      <dgm:prSet presAssocID="{D4ACF99B-C933-4FC6-AD79-5787ACB680C9}" presName="childNode" presStyleLbl="node1" presStyleIdx="6" presStyleCnt="9">
        <dgm:presLayoutVars>
          <dgm:bulletEnabled val="1"/>
        </dgm:presLayoutVars>
      </dgm:prSet>
      <dgm:spPr/>
    </dgm:pt>
    <dgm:pt modelId="{DAA9358A-DD5D-41BD-9467-8C61BC47AE64}" type="pres">
      <dgm:prSet presAssocID="{D4ACF99B-C933-4FC6-AD79-5787ACB680C9}" presName="aSpace2" presStyleCnt="0"/>
      <dgm:spPr/>
    </dgm:pt>
    <dgm:pt modelId="{8A6AFE76-C298-450C-98F4-FB2923089473}" type="pres">
      <dgm:prSet presAssocID="{A6E4183E-7529-4602-8A00-EE59D0C28965}" presName="childNode" presStyleLbl="node1" presStyleIdx="7" presStyleCnt="9">
        <dgm:presLayoutVars>
          <dgm:bulletEnabled val="1"/>
        </dgm:presLayoutVars>
      </dgm:prSet>
      <dgm:spPr/>
    </dgm:pt>
    <dgm:pt modelId="{45C697A2-8163-444B-A3BC-26276FAEABCD}" type="pres">
      <dgm:prSet presAssocID="{A6E4183E-7529-4602-8A00-EE59D0C28965}" presName="aSpace2" presStyleCnt="0"/>
      <dgm:spPr/>
    </dgm:pt>
    <dgm:pt modelId="{56F9BFDD-76E1-4011-91B6-093D99C6BE80}" type="pres">
      <dgm:prSet presAssocID="{C4A2E302-0553-435A-872F-0CF5A5841C63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AF02CC14-1E06-45E2-8F7F-0C7EDB950831}" type="presOf" srcId="{C4A2E302-0553-435A-872F-0CF5A5841C63}" destId="{56F9BFDD-76E1-4011-91B6-093D99C6BE80}" srcOrd="0" destOrd="0" presId="urn:microsoft.com/office/officeart/2005/8/layout/lProcess2"/>
    <dgm:cxn modelId="{E66C1617-A311-4389-895B-5F1F95272915}" srcId="{D498AE64-13E3-4717-9B2F-5AB8E38A1B7F}" destId="{5978120B-D13D-4E9B-8FEF-6047AC94A6D8}" srcOrd="1" destOrd="0" parTransId="{C16FC20E-C657-4878-BE8F-0B34DE8B78E9}" sibTransId="{BB78411B-B59C-4801-AA3C-906966F03C8B}"/>
    <dgm:cxn modelId="{54B7D326-38D7-4FA9-8048-E8E8E75A6057}" type="presOf" srcId="{4FF561AA-584A-4E6E-BCD9-C591E759A578}" destId="{3BF62EBD-FA33-4AB8-8CA6-4A3EC642EB54}" srcOrd="1" destOrd="0" presId="urn:microsoft.com/office/officeart/2005/8/layout/lProcess2"/>
    <dgm:cxn modelId="{CE68342A-63BF-4D21-B7A6-3569D701852F}" type="presOf" srcId="{D8C8906B-5A79-41A3-AAE9-FBE8EA92FFC1}" destId="{E71689BF-E0A7-4A7F-9A98-679AB00CB144}" srcOrd="0" destOrd="0" presId="urn:microsoft.com/office/officeart/2005/8/layout/lProcess2"/>
    <dgm:cxn modelId="{08195339-3D0A-47B3-A4B7-6BF43206DC1E}" srcId="{D498AE64-13E3-4717-9B2F-5AB8E38A1B7F}" destId="{134BB9AC-D8CF-495C-937F-220419F9D78C}" srcOrd="0" destOrd="0" parTransId="{C3B4CFA0-FB80-481B-A290-3EEDEF124BFA}" sibTransId="{DCC38C33-C0D9-485A-AC4C-0F29BC216E15}"/>
    <dgm:cxn modelId="{7F883746-2ECE-4BD6-9720-A85B92638680}" type="presOf" srcId="{D498AE64-13E3-4717-9B2F-5AB8E38A1B7F}" destId="{469B9FAF-FAD5-4630-8C34-EDCFE8014621}" srcOrd="0" destOrd="0" presId="urn:microsoft.com/office/officeart/2005/8/layout/lProcess2"/>
    <dgm:cxn modelId="{0836576B-A4DE-4D4E-B390-463C7961A94A}" type="presOf" srcId="{5339A849-9BA6-4C04-9D47-B9FDCAE6D13F}" destId="{32CECC79-CC10-48C2-AF61-0D18146B8F67}" srcOrd="1" destOrd="0" presId="urn:microsoft.com/office/officeart/2005/8/layout/lProcess2"/>
    <dgm:cxn modelId="{F965ED4C-47E4-4999-985B-D0CA7C7CC5B0}" srcId="{4FF561AA-584A-4E6E-BCD9-C591E759A578}" destId="{DE3E1E99-BD20-4A44-918D-89FE4713B452}" srcOrd="1" destOrd="0" parTransId="{A3FC0C24-0005-4A47-84B0-12E686D91835}" sibTransId="{22237763-6D3A-4F1F-A6C3-A0D971163133}"/>
    <dgm:cxn modelId="{E5928B71-093F-4553-9E91-B9C3B9030041}" type="presOf" srcId="{E19C1808-73E6-4544-9FAB-470AB60A44B3}" destId="{0CAF91D9-6AF0-45AB-A649-DBE0080DD598}" srcOrd="0" destOrd="0" presId="urn:microsoft.com/office/officeart/2005/8/layout/lProcess2"/>
    <dgm:cxn modelId="{A3012B5A-121A-4D04-8FDE-E520A160DC31}" srcId="{4FF561AA-584A-4E6E-BCD9-C591E759A578}" destId="{A792EEB7-15F0-4016-BDE5-C8870CCDB854}" srcOrd="0" destOrd="0" parTransId="{C7B53DBA-0433-4A2F-9BF6-F6F3B2707916}" sibTransId="{DA1964F6-DC19-4B02-AE07-867A8F902106}"/>
    <dgm:cxn modelId="{C466EE7B-726A-40D4-A91D-64DF46BD0D81}" type="presOf" srcId="{D498AE64-13E3-4717-9B2F-5AB8E38A1B7F}" destId="{DE061994-2317-4166-AFFE-4F0069E4DBBA}" srcOrd="1" destOrd="0" presId="urn:microsoft.com/office/officeart/2005/8/layout/lProcess2"/>
    <dgm:cxn modelId="{2140537C-BDB6-423C-B515-D96545B6B23A}" srcId="{D8C8906B-5A79-41A3-AAE9-FBE8EA92FFC1}" destId="{D498AE64-13E3-4717-9B2F-5AB8E38A1B7F}" srcOrd="0" destOrd="0" parTransId="{2D76847F-4A16-4F5D-AA4F-7BA166C9533F}" sibTransId="{59832098-DB7D-4785-884C-E48953967066}"/>
    <dgm:cxn modelId="{B66CFF7E-5348-4198-B1FE-3A5024D55646}" type="presOf" srcId="{4FF561AA-584A-4E6E-BCD9-C591E759A578}" destId="{1D3850C2-5244-4B82-96EA-5F24DA49853A}" srcOrd="0" destOrd="0" presId="urn:microsoft.com/office/officeart/2005/8/layout/lProcess2"/>
    <dgm:cxn modelId="{DFD3E980-E838-4BD7-8D96-84A578028186}" srcId="{D8C8906B-5A79-41A3-AAE9-FBE8EA92FFC1}" destId="{4FF561AA-584A-4E6E-BCD9-C591E759A578}" srcOrd="1" destOrd="0" parTransId="{F6A08539-B314-4458-9DEC-0365F8B37247}" sibTransId="{7CD75047-631B-4748-A7E4-BAD2B2B2FD48}"/>
    <dgm:cxn modelId="{394A4785-8670-4F46-BB6F-8762B3C518E1}" type="presOf" srcId="{DE3E1E99-BD20-4A44-918D-89FE4713B452}" destId="{97C5B40B-7CBD-4AFD-88A3-AA9B533CF8B0}" srcOrd="0" destOrd="0" presId="urn:microsoft.com/office/officeart/2005/8/layout/lProcess2"/>
    <dgm:cxn modelId="{DE398E8E-B9DE-4233-899B-4A995B3A2112}" type="presOf" srcId="{5339A849-9BA6-4C04-9D47-B9FDCAE6D13F}" destId="{94821B5F-A800-42BB-BC98-AD58B4A3F316}" srcOrd="0" destOrd="0" presId="urn:microsoft.com/office/officeart/2005/8/layout/lProcess2"/>
    <dgm:cxn modelId="{A8530398-4C92-4C1F-A9BD-6D44DBDE1E14}" type="presOf" srcId="{134BB9AC-D8CF-495C-937F-220419F9D78C}" destId="{7FD69728-D388-4DF3-BD63-03481073720C}" srcOrd="0" destOrd="0" presId="urn:microsoft.com/office/officeart/2005/8/layout/lProcess2"/>
    <dgm:cxn modelId="{EA4471A4-0F60-4B8E-BD64-3E488915F134}" srcId="{4FF561AA-584A-4E6E-BCD9-C591E759A578}" destId="{A6B76D9A-94B6-41DF-9176-10480185334C}" srcOrd="2" destOrd="0" parTransId="{90335DCB-E5D4-4EFB-B026-28BEEEA8C810}" sibTransId="{1A4B3783-4D5E-4080-B340-CCC1A439D98C}"/>
    <dgm:cxn modelId="{37A452A5-0565-4D18-A1D1-2386D4D6FA06}" type="presOf" srcId="{A6B76D9A-94B6-41DF-9176-10480185334C}" destId="{8BB7A0F1-BDD9-4551-AD1A-E152451E578B}" srcOrd="0" destOrd="0" presId="urn:microsoft.com/office/officeart/2005/8/layout/lProcess2"/>
    <dgm:cxn modelId="{4C2BBFB5-A950-4F66-B0D0-91A7ABACA633}" type="presOf" srcId="{A6E4183E-7529-4602-8A00-EE59D0C28965}" destId="{8A6AFE76-C298-450C-98F4-FB2923089473}" srcOrd="0" destOrd="0" presId="urn:microsoft.com/office/officeart/2005/8/layout/lProcess2"/>
    <dgm:cxn modelId="{4F6014BA-F490-40FE-97CC-AAA71AE1DA47}" srcId="{5339A849-9BA6-4C04-9D47-B9FDCAE6D13F}" destId="{D4ACF99B-C933-4FC6-AD79-5787ACB680C9}" srcOrd="0" destOrd="0" parTransId="{D724C2DF-E6E1-40C8-948B-A9BF9E5FCE02}" sibTransId="{E64ED832-A227-42FB-B015-93762DEAAE82}"/>
    <dgm:cxn modelId="{20F060C9-FAF9-4926-9C34-FB38C5B7D6D6}" srcId="{5339A849-9BA6-4C04-9D47-B9FDCAE6D13F}" destId="{A6E4183E-7529-4602-8A00-EE59D0C28965}" srcOrd="1" destOrd="0" parTransId="{4F345406-A12C-4BBD-AF49-8041168294BF}" sibTransId="{E13099C5-156F-4594-96DE-15143B99BB79}"/>
    <dgm:cxn modelId="{91C3F9CA-6822-47C1-A573-5B47FF94B56C}" srcId="{D8C8906B-5A79-41A3-AAE9-FBE8EA92FFC1}" destId="{5339A849-9BA6-4C04-9D47-B9FDCAE6D13F}" srcOrd="2" destOrd="0" parTransId="{3CAE0F16-4FF7-4425-BDE9-73F9C3D03438}" sibTransId="{E8D6117C-0D1A-42F6-8977-2E0601C87A9B}"/>
    <dgm:cxn modelId="{A962F3CC-98D9-4487-BAD1-67C500E5C25B}" type="presOf" srcId="{A792EEB7-15F0-4016-BDE5-C8870CCDB854}" destId="{506AE341-3FC4-4532-9F7E-287EDE23CA4D}" srcOrd="0" destOrd="0" presId="urn:microsoft.com/office/officeart/2005/8/layout/lProcess2"/>
    <dgm:cxn modelId="{1BCF1BD1-AAA0-4808-9B44-BBBDA5893673}" type="presOf" srcId="{D4ACF99B-C933-4FC6-AD79-5787ACB680C9}" destId="{DAC310A7-9D7A-49B2-BCF8-784B53C13ED3}" srcOrd="0" destOrd="0" presId="urn:microsoft.com/office/officeart/2005/8/layout/lProcess2"/>
    <dgm:cxn modelId="{1AE08FE8-C5B4-42F9-A53B-19FABB0535AD}" type="presOf" srcId="{5978120B-D13D-4E9B-8FEF-6047AC94A6D8}" destId="{E7FE8453-E429-4675-90CE-BFA0BE610455}" srcOrd="0" destOrd="0" presId="urn:microsoft.com/office/officeart/2005/8/layout/lProcess2"/>
    <dgm:cxn modelId="{B23E6BED-6FAB-4ECC-A113-C535627E4ED2}" srcId="{5339A849-9BA6-4C04-9D47-B9FDCAE6D13F}" destId="{C4A2E302-0553-435A-872F-0CF5A5841C63}" srcOrd="2" destOrd="0" parTransId="{C62611E9-89CE-45FE-8187-B47AA5B53BA2}" sibTransId="{B7C98ACC-433F-4EC7-AC29-6B40F885DCFD}"/>
    <dgm:cxn modelId="{F9CF9AF4-D254-4053-AEB1-1D274918B1C9}" srcId="{D498AE64-13E3-4717-9B2F-5AB8E38A1B7F}" destId="{E19C1808-73E6-4544-9FAB-470AB60A44B3}" srcOrd="2" destOrd="0" parTransId="{89494FF9-D3E3-4192-9351-BFAB9F5753DB}" sibTransId="{B589FF3D-FB25-4739-8019-F7B3914A0FB7}"/>
    <dgm:cxn modelId="{A7F8859F-9CFE-4EB8-8B22-3AC2EEC5F86E}" type="presParOf" srcId="{E71689BF-E0A7-4A7F-9A98-679AB00CB144}" destId="{EE0CF0CA-5F5E-4453-86DC-B190BFCFA552}" srcOrd="0" destOrd="0" presId="urn:microsoft.com/office/officeart/2005/8/layout/lProcess2"/>
    <dgm:cxn modelId="{153058D1-4397-446E-A356-895265E0F428}" type="presParOf" srcId="{EE0CF0CA-5F5E-4453-86DC-B190BFCFA552}" destId="{469B9FAF-FAD5-4630-8C34-EDCFE8014621}" srcOrd="0" destOrd="0" presId="urn:microsoft.com/office/officeart/2005/8/layout/lProcess2"/>
    <dgm:cxn modelId="{8D158C90-E600-4E4B-8971-B2D8BB42E648}" type="presParOf" srcId="{EE0CF0CA-5F5E-4453-86DC-B190BFCFA552}" destId="{DE061994-2317-4166-AFFE-4F0069E4DBBA}" srcOrd="1" destOrd="0" presId="urn:microsoft.com/office/officeart/2005/8/layout/lProcess2"/>
    <dgm:cxn modelId="{82957169-2D40-4FA8-BFC7-588B12D7C153}" type="presParOf" srcId="{EE0CF0CA-5F5E-4453-86DC-B190BFCFA552}" destId="{0ADDA8B7-D370-4AC7-A79B-1B0E1DE615F6}" srcOrd="2" destOrd="0" presId="urn:microsoft.com/office/officeart/2005/8/layout/lProcess2"/>
    <dgm:cxn modelId="{27B7D49F-7875-4D98-AFF8-B0404205F66F}" type="presParOf" srcId="{0ADDA8B7-D370-4AC7-A79B-1B0E1DE615F6}" destId="{AEFCD16C-DF3A-4062-9F25-99A355AEAC9E}" srcOrd="0" destOrd="0" presId="urn:microsoft.com/office/officeart/2005/8/layout/lProcess2"/>
    <dgm:cxn modelId="{CF82F44A-0331-493B-9D74-75B0FA8E12A3}" type="presParOf" srcId="{AEFCD16C-DF3A-4062-9F25-99A355AEAC9E}" destId="{7FD69728-D388-4DF3-BD63-03481073720C}" srcOrd="0" destOrd="0" presId="urn:microsoft.com/office/officeart/2005/8/layout/lProcess2"/>
    <dgm:cxn modelId="{375D50F6-5843-42CC-B4D9-DA2028B2A21F}" type="presParOf" srcId="{AEFCD16C-DF3A-4062-9F25-99A355AEAC9E}" destId="{5CDEF495-0FB0-426C-AA40-E9453E7898EC}" srcOrd="1" destOrd="0" presId="urn:microsoft.com/office/officeart/2005/8/layout/lProcess2"/>
    <dgm:cxn modelId="{C129D895-68C2-44EE-A6C1-8C6CDCD139EE}" type="presParOf" srcId="{AEFCD16C-DF3A-4062-9F25-99A355AEAC9E}" destId="{E7FE8453-E429-4675-90CE-BFA0BE610455}" srcOrd="2" destOrd="0" presId="urn:microsoft.com/office/officeart/2005/8/layout/lProcess2"/>
    <dgm:cxn modelId="{7D23D470-ABFD-459B-B61D-66E4D4EEDEAB}" type="presParOf" srcId="{AEFCD16C-DF3A-4062-9F25-99A355AEAC9E}" destId="{0FAB3454-6D17-439D-A116-80334C93BBE0}" srcOrd="3" destOrd="0" presId="urn:microsoft.com/office/officeart/2005/8/layout/lProcess2"/>
    <dgm:cxn modelId="{AD6A5176-0758-4A16-B682-E32EDEA9371C}" type="presParOf" srcId="{AEFCD16C-DF3A-4062-9F25-99A355AEAC9E}" destId="{0CAF91D9-6AF0-45AB-A649-DBE0080DD598}" srcOrd="4" destOrd="0" presId="urn:microsoft.com/office/officeart/2005/8/layout/lProcess2"/>
    <dgm:cxn modelId="{31145622-65BF-488B-84C6-048EAD7BE4D8}" type="presParOf" srcId="{E71689BF-E0A7-4A7F-9A98-679AB00CB144}" destId="{B147D0F2-45D6-4B55-A10C-6A34A43F5209}" srcOrd="1" destOrd="0" presId="urn:microsoft.com/office/officeart/2005/8/layout/lProcess2"/>
    <dgm:cxn modelId="{EB13A883-8546-4107-9364-C8E6FC73CB1C}" type="presParOf" srcId="{E71689BF-E0A7-4A7F-9A98-679AB00CB144}" destId="{D0A05243-8C92-4A2B-BB52-19BE1B524359}" srcOrd="2" destOrd="0" presId="urn:microsoft.com/office/officeart/2005/8/layout/lProcess2"/>
    <dgm:cxn modelId="{8588A8D8-E9E5-4EDE-89EC-F80046706EEE}" type="presParOf" srcId="{D0A05243-8C92-4A2B-BB52-19BE1B524359}" destId="{1D3850C2-5244-4B82-96EA-5F24DA49853A}" srcOrd="0" destOrd="0" presId="urn:microsoft.com/office/officeart/2005/8/layout/lProcess2"/>
    <dgm:cxn modelId="{BA3BD4F4-CB7A-4FCA-B98D-101B90274D45}" type="presParOf" srcId="{D0A05243-8C92-4A2B-BB52-19BE1B524359}" destId="{3BF62EBD-FA33-4AB8-8CA6-4A3EC642EB54}" srcOrd="1" destOrd="0" presId="urn:microsoft.com/office/officeart/2005/8/layout/lProcess2"/>
    <dgm:cxn modelId="{DFF60AC8-411D-46F4-99D4-42FC4A4BCF4C}" type="presParOf" srcId="{D0A05243-8C92-4A2B-BB52-19BE1B524359}" destId="{E9335DFD-A695-47B8-8C72-BB9CB8CA5794}" srcOrd="2" destOrd="0" presId="urn:microsoft.com/office/officeart/2005/8/layout/lProcess2"/>
    <dgm:cxn modelId="{C03F2FE7-64BC-4554-B42D-C74E3D8DD98B}" type="presParOf" srcId="{E9335DFD-A695-47B8-8C72-BB9CB8CA5794}" destId="{EA7C5544-9CE8-459E-B3CA-ED59F5DAF264}" srcOrd="0" destOrd="0" presId="urn:microsoft.com/office/officeart/2005/8/layout/lProcess2"/>
    <dgm:cxn modelId="{DB5D1F99-89F9-45DE-B44B-164D5B030CEE}" type="presParOf" srcId="{EA7C5544-9CE8-459E-B3CA-ED59F5DAF264}" destId="{506AE341-3FC4-4532-9F7E-287EDE23CA4D}" srcOrd="0" destOrd="0" presId="urn:microsoft.com/office/officeart/2005/8/layout/lProcess2"/>
    <dgm:cxn modelId="{FA58B224-06CD-4EAC-B7FB-5191751E4A1B}" type="presParOf" srcId="{EA7C5544-9CE8-459E-B3CA-ED59F5DAF264}" destId="{930F679C-D8BF-4CEB-8A67-A23782D57710}" srcOrd="1" destOrd="0" presId="urn:microsoft.com/office/officeart/2005/8/layout/lProcess2"/>
    <dgm:cxn modelId="{9A591564-A2DD-4E33-BD51-0A6281E28BC0}" type="presParOf" srcId="{EA7C5544-9CE8-459E-B3CA-ED59F5DAF264}" destId="{97C5B40B-7CBD-4AFD-88A3-AA9B533CF8B0}" srcOrd="2" destOrd="0" presId="urn:microsoft.com/office/officeart/2005/8/layout/lProcess2"/>
    <dgm:cxn modelId="{34FC1686-B2B1-447C-ADCA-A831F5BBB717}" type="presParOf" srcId="{EA7C5544-9CE8-459E-B3CA-ED59F5DAF264}" destId="{1553A2EC-5901-48D3-9A3B-80B7FFDEB998}" srcOrd="3" destOrd="0" presId="urn:microsoft.com/office/officeart/2005/8/layout/lProcess2"/>
    <dgm:cxn modelId="{55F817C9-DEEA-4C53-8A5E-A7A31B0395D7}" type="presParOf" srcId="{EA7C5544-9CE8-459E-B3CA-ED59F5DAF264}" destId="{8BB7A0F1-BDD9-4551-AD1A-E152451E578B}" srcOrd="4" destOrd="0" presId="urn:microsoft.com/office/officeart/2005/8/layout/lProcess2"/>
    <dgm:cxn modelId="{05E52A22-9F4A-4850-92D0-81A7F719E364}" type="presParOf" srcId="{E71689BF-E0A7-4A7F-9A98-679AB00CB144}" destId="{7FC14EE3-2804-42C2-AD30-F0703BE170CE}" srcOrd="3" destOrd="0" presId="urn:microsoft.com/office/officeart/2005/8/layout/lProcess2"/>
    <dgm:cxn modelId="{CE3156BA-A07B-4AE2-A783-EF1E0654C69C}" type="presParOf" srcId="{E71689BF-E0A7-4A7F-9A98-679AB00CB144}" destId="{228D52FC-A183-4CBB-BB45-1E5D9D719B47}" srcOrd="4" destOrd="0" presId="urn:microsoft.com/office/officeart/2005/8/layout/lProcess2"/>
    <dgm:cxn modelId="{68957146-5E24-4394-A105-8F215644EB57}" type="presParOf" srcId="{228D52FC-A183-4CBB-BB45-1E5D9D719B47}" destId="{94821B5F-A800-42BB-BC98-AD58B4A3F316}" srcOrd="0" destOrd="0" presId="urn:microsoft.com/office/officeart/2005/8/layout/lProcess2"/>
    <dgm:cxn modelId="{8D6388A7-8791-4EC8-A3C1-A5312354C273}" type="presParOf" srcId="{228D52FC-A183-4CBB-BB45-1E5D9D719B47}" destId="{32CECC79-CC10-48C2-AF61-0D18146B8F67}" srcOrd="1" destOrd="0" presId="urn:microsoft.com/office/officeart/2005/8/layout/lProcess2"/>
    <dgm:cxn modelId="{E4510543-53CA-457A-9D52-E00EE6BA52E6}" type="presParOf" srcId="{228D52FC-A183-4CBB-BB45-1E5D9D719B47}" destId="{54C18A99-DC88-4821-A1F0-29271B64E26D}" srcOrd="2" destOrd="0" presId="urn:microsoft.com/office/officeart/2005/8/layout/lProcess2"/>
    <dgm:cxn modelId="{DB84D507-3E03-4966-A2AE-7D0DAE59D458}" type="presParOf" srcId="{54C18A99-DC88-4821-A1F0-29271B64E26D}" destId="{C2A256FF-F40C-45BA-A182-0CF6018BA98A}" srcOrd="0" destOrd="0" presId="urn:microsoft.com/office/officeart/2005/8/layout/lProcess2"/>
    <dgm:cxn modelId="{0C895D08-5128-40B6-8E57-1EAB3CE514AD}" type="presParOf" srcId="{C2A256FF-F40C-45BA-A182-0CF6018BA98A}" destId="{DAC310A7-9D7A-49B2-BCF8-784B53C13ED3}" srcOrd="0" destOrd="0" presId="urn:microsoft.com/office/officeart/2005/8/layout/lProcess2"/>
    <dgm:cxn modelId="{E08B3820-6EF1-4297-9C59-B9AE0DA9BFAD}" type="presParOf" srcId="{C2A256FF-F40C-45BA-A182-0CF6018BA98A}" destId="{DAA9358A-DD5D-41BD-9467-8C61BC47AE64}" srcOrd="1" destOrd="0" presId="urn:microsoft.com/office/officeart/2005/8/layout/lProcess2"/>
    <dgm:cxn modelId="{16820A10-7B89-4E94-B31E-C8290D5CC645}" type="presParOf" srcId="{C2A256FF-F40C-45BA-A182-0CF6018BA98A}" destId="{8A6AFE76-C298-450C-98F4-FB2923089473}" srcOrd="2" destOrd="0" presId="urn:microsoft.com/office/officeart/2005/8/layout/lProcess2"/>
    <dgm:cxn modelId="{4C70A0AA-4095-47D1-BB7D-8439C3703D33}" type="presParOf" srcId="{C2A256FF-F40C-45BA-A182-0CF6018BA98A}" destId="{45C697A2-8163-444B-A3BC-26276FAEABCD}" srcOrd="3" destOrd="0" presId="urn:microsoft.com/office/officeart/2005/8/layout/lProcess2"/>
    <dgm:cxn modelId="{5D0ACB26-D435-443A-A95D-D9FF157C6E2A}" type="presParOf" srcId="{C2A256FF-F40C-45BA-A182-0CF6018BA98A}" destId="{56F9BFDD-76E1-4011-91B6-093D99C6BE8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B9FAF-FAD5-4630-8C34-EDCFE8014621}">
      <dsp:nvSpPr>
        <dsp:cNvPr id="0" name=""/>
        <dsp:cNvSpPr/>
      </dsp:nvSpPr>
      <dsp:spPr>
        <a:xfrm>
          <a:off x="952" y="0"/>
          <a:ext cx="2476499" cy="30419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200" kern="1200" dirty="0"/>
        </a:p>
      </dsp:txBody>
      <dsp:txXfrm>
        <a:off x="952" y="0"/>
        <a:ext cx="2476499" cy="912598"/>
      </dsp:txXfrm>
    </dsp:sp>
    <dsp:sp modelId="{7FD69728-D388-4DF3-BD63-03481073720C}">
      <dsp:nvSpPr>
        <dsp:cNvPr id="0" name=""/>
        <dsp:cNvSpPr/>
      </dsp:nvSpPr>
      <dsp:spPr>
        <a:xfrm>
          <a:off x="248602" y="912858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/>
            <a:t>Sub</a:t>
          </a:r>
          <a:r>
            <a:rPr lang="fr-FR" sz="2800" kern="1200" dirty="0"/>
            <a:t> KPI</a:t>
          </a:r>
        </a:p>
      </dsp:txBody>
      <dsp:txXfrm>
        <a:off x="266106" y="930362"/>
        <a:ext cx="1946191" cy="562622"/>
      </dsp:txXfrm>
    </dsp:sp>
    <dsp:sp modelId="{E7FE8453-E429-4675-90CE-BFA0BE610455}">
      <dsp:nvSpPr>
        <dsp:cNvPr id="0" name=""/>
        <dsp:cNvSpPr/>
      </dsp:nvSpPr>
      <dsp:spPr>
        <a:xfrm>
          <a:off x="248602" y="1602432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Activity</a:t>
          </a:r>
        </a:p>
      </dsp:txBody>
      <dsp:txXfrm>
        <a:off x="266106" y="1619936"/>
        <a:ext cx="1946191" cy="562622"/>
      </dsp:txXfrm>
    </dsp:sp>
    <dsp:sp modelId="{0CAF91D9-6AF0-45AB-A649-DBE0080DD598}">
      <dsp:nvSpPr>
        <dsp:cNvPr id="0" name=""/>
        <dsp:cNvSpPr/>
      </dsp:nvSpPr>
      <dsp:spPr>
        <a:xfrm>
          <a:off x="248602" y="2292005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Progress KPI</a:t>
          </a:r>
        </a:p>
      </dsp:txBody>
      <dsp:txXfrm>
        <a:off x="266106" y="2309509"/>
        <a:ext cx="1946191" cy="562622"/>
      </dsp:txXfrm>
    </dsp:sp>
    <dsp:sp modelId="{1D3850C2-5244-4B82-96EA-5F24DA49853A}">
      <dsp:nvSpPr>
        <dsp:cNvPr id="0" name=""/>
        <dsp:cNvSpPr/>
      </dsp:nvSpPr>
      <dsp:spPr>
        <a:xfrm>
          <a:off x="2663190" y="0"/>
          <a:ext cx="2476499" cy="30419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kern="1200" dirty="0"/>
            <a:t>KPI</a:t>
          </a:r>
        </a:p>
      </dsp:txBody>
      <dsp:txXfrm>
        <a:off x="2663190" y="0"/>
        <a:ext cx="2476499" cy="912598"/>
      </dsp:txXfrm>
    </dsp:sp>
    <dsp:sp modelId="{506AE341-3FC4-4532-9F7E-287EDE23CA4D}">
      <dsp:nvSpPr>
        <dsp:cNvPr id="0" name=""/>
        <dsp:cNvSpPr/>
      </dsp:nvSpPr>
      <dsp:spPr>
        <a:xfrm>
          <a:off x="2910840" y="912858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/>
            <a:t>Sub</a:t>
          </a:r>
          <a:r>
            <a:rPr lang="fr-FR" sz="2800" kern="1200" dirty="0"/>
            <a:t> KPI</a:t>
          </a:r>
        </a:p>
      </dsp:txBody>
      <dsp:txXfrm>
        <a:off x="2928344" y="930362"/>
        <a:ext cx="1946191" cy="562622"/>
      </dsp:txXfrm>
    </dsp:sp>
    <dsp:sp modelId="{97C5B40B-7CBD-4AFD-88A3-AA9B533CF8B0}">
      <dsp:nvSpPr>
        <dsp:cNvPr id="0" name=""/>
        <dsp:cNvSpPr/>
      </dsp:nvSpPr>
      <dsp:spPr>
        <a:xfrm>
          <a:off x="2910840" y="1602432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Activity</a:t>
          </a:r>
        </a:p>
      </dsp:txBody>
      <dsp:txXfrm>
        <a:off x="2928344" y="1619936"/>
        <a:ext cx="1946191" cy="562622"/>
      </dsp:txXfrm>
    </dsp:sp>
    <dsp:sp modelId="{8BB7A0F1-BDD9-4551-AD1A-E152451E578B}">
      <dsp:nvSpPr>
        <dsp:cNvPr id="0" name=""/>
        <dsp:cNvSpPr/>
      </dsp:nvSpPr>
      <dsp:spPr>
        <a:xfrm>
          <a:off x="2910840" y="2292005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Progress KPI</a:t>
          </a:r>
        </a:p>
      </dsp:txBody>
      <dsp:txXfrm>
        <a:off x="2928344" y="2309509"/>
        <a:ext cx="1946191" cy="562622"/>
      </dsp:txXfrm>
    </dsp:sp>
    <dsp:sp modelId="{94821B5F-A800-42BB-BC98-AD58B4A3F316}">
      <dsp:nvSpPr>
        <dsp:cNvPr id="0" name=""/>
        <dsp:cNvSpPr/>
      </dsp:nvSpPr>
      <dsp:spPr>
        <a:xfrm>
          <a:off x="5325427" y="0"/>
          <a:ext cx="2476499" cy="30419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200" kern="1200" dirty="0"/>
        </a:p>
      </dsp:txBody>
      <dsp:txXfrm>
        <a:off x="5325427" y="0"/>
        <a:ext cx="2476499" cy="912598"/>
      </dsp:txXfrm>
    </dsp:sp>
    <dsp:sp modelId="{DAC310A7-9D7A-49B2-BCF8-784B53C13ED3}">
      <dsp:nvSpPr>
        <dsp:cNvPr id="0" name=""/>
        <dsp:cNvSpPr/>
      </dsp:nvSpPr>
      <dsp:spPr>
        <a:xfrm>
          <a:off x="5573077" y="912858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/>
            <a:t>Sub</a:t>
          </a:r>
          <a:r>
            <a:rPr lang="fr-FR" sz="2800" kern="1200" dirty="0"/>
            <a:t> KPI</a:t>
          </a:r>
        </a:p>
      </dsp:txBody>
      <dsp:txXfrm>
        <a:off x="5590581" y="930362"/>
        <a:ext cx="1946191" cy="562622"/>
      </dsp:txXfrm>
    </dsp:sp>
    <dsp:sp modelId="{8A6AFE76-C298-450C-98F4-FB2923089473}">
      <dsp:nvSpPr>
        <dsp:cNvPr id="0" name=""/>
        <dsp:cNvSpPr/>
      </dsp:nvSpPr>
      <dsp:spPr>
        <a:xfrm>
          <a:off x="5573077" y="1602432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Activity </a:t>
          </a:r>
        </a:p>
      </dsp:txBody>
      <dsp:txXfrm>
        <a:off x="5590581" y="1619936"/>
        <a:ext cx="1946191" cy="562622"/>
      </dsp:txXfrm>
    </dsp:sp>
    <dsp:sp modelId="{56F9BFDD-76E1-4011-91B6-093D99C6BE80}">
      <dsp:nvSpPr>
        <dsp:cNvPr id="0" name=""/>
        <dsp:cNvSpPr/>
      </dsp:nvSpPr>
      <dsp:spPr>
        <a:xfrm>
          <a:off x="5573077" y="2292005"/>
          <a:ext cx="1981199" cy="597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Progress KPI</a:t>
          </a:r>
        </a:p>
      </dsp:txBody>
      <dsp:txXfrm>
        <a:off x="5590581" y="2309509"/>
        <a:ext cx="1946191" cy="562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1944-F080-4D8D-80CA-C95512DAD1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29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005" y="3371809"/>
            <a:ext cx="8188606" cy="3194520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29799F-19DA-4352-8C0D-A5C62DCFA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56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743952C8-7F24-4D49-AEF5-202F56D9B6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1387327A-2C30-4D7B-8D29-A28AC50917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940E7A42-A61A-49CF-B346-CA206A5A7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3C170D-1CAE-4BBC-8F08-0E2B6CBAEE05}" type="slidenum">
              <a:rPr lang="fr-FR" altLang="fr-FR"/>
              <a:pPr eaLnBrk="1" hangingPunct="1"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602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A72D6F87-99D6-45DC-94C4-3B513F098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>
            <a:extLst>
              <a:ext uri="{FF2B5EF4-FFF2-40B4-BE49-F238E27FC236}">
                <a16:creationId xmlns:a16="http://schemas.microsoft.com/office/drawing/2014/main" id="{5A8AB7DD-DBF0-4CC8-93E6-519CCDD62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4C66A887-62CD-49A2-B34B-4D7B795E6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C69B09-A17D-45FD-B1C4-2F2D0B770894}" type="slidenum">
              <a:rPr lang="fr-FR" altLang="fr-FR"/>
              <a:pPr eaLnBrk="1" hangingPunct="1"/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927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2231"/>
            <a:ext cx="8496300" cy="1052513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8E2562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1196975"/>
            <a:ext cx="6840537" cy="28733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VOTRE NOM – DATE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251520" y="1196752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rial Black" pitchFamily="34" charset="0"/>
              </a:rPr>
              <a:t>TAPEZ VOTRE NOM ET LA 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5" y="864419"/>
            <a:ext cx="8229600" cy="463138"/>
          </a:xfrm>
          <a:prstGeom prst="rect">
            <a:avLst/>
          </a:prstGeom>
        </p:spPr>
        <p:txBody>
          <a:bodyPr/>
          <a:lstStyle>
            <a:lvl1pPr algn="l">
              <a:defRPr sz="2000" i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57402-2552-4C98-89F6-CEB0A185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B4FF-43DF-48A7-BAFB-C6DE20DC976A}" type="datetimeFigureOut">
              <a:rPr lang="fr-FR"/>
              <a:pPr>
                <a:defRPr/>
              </a:pPr>
              <a:t>03/12/2017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E7019-CBD9-499F-9892-4C9D99F9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D38EA-0834-4CDA-B9B0-4624F5C5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86A27-5D39-499D-B368-48CAFEB0F4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735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22E0A68-0E6F-4516-AEAC-C2A86504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DDCD-0F78-4B18-95EF-269281E8042D}" type="datetimeFigureOut">
              <a:rPr lang="fr-FR"/>
              <a:pPr>
                <a:defRPr/>
              </a:pPr>
              <a:t>03/12/2017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5DD0861-693E-4E0E-87CE-C17C79AD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91EA417-1BFB-4419-A21F-C0C7C0A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D5C6-E802-405B-908C-0AE9892750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78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9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0" y="0"/>
            <a:ext cx="8229600" cy="4631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ORIA –GIM2 </a:t>
            </a:r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ORIA</a:t>
            </a:r>
            <a:r>
              <a:rPr lang="fr-FR" sz="18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GIM2</a:t>
            </a:r>
            <a:r>
              <a:rPr lang="fr-FR" sz="1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4/12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/17 </a:t>
            </a:r>
          </a:p>
        </p:txBody>
      </p:sp>
      <p:sp>
        <p:nvSpPr>
          <p:cNvPr id="7" name="Rectangle 6"/>
          <p:cNvSpPr/>
          <p:nvPr userDrawn="1"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b="1" dirty="0"/>
              <a:t>Management visuel</a:t>
            </a:r>
          </a:p>
        </p:txBody>
      </p:sp>
      <p:pic>
        <p:nvPicPr>
          <p:cNvPr id="10" name="Image 9" descr="AM ParisTech logo copi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0" r:id="rId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emf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1.emf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hyperlink" Target="http://brucemctague.com/wp-content/uploads/2011/04/mass-customization_car.jpg" TargetMode="Externa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8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95687-1DFF-4392-B84E-F32B9B33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Visual Management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8A64A2-1ED2-43EB-8A4B-8AAF3E9327A4}"/>
              </a:ext>
            </a:extLst>
          </p:cNvPr>
          <p:cNvSpPr txBox="1"/>
          <p:nvPr/>
        </p:nvSpPr>
        <p:spPr>
          <a:xfrm>
            <a:off x="821410" y="1782305"/>
            <a:ext cx="60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efficient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23B59F-F1A7-43A3-AB50-67C176D0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830" y="1095988"/>
            <a:ext cx="4064891" cy="303604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626E4A0-DA17-449C-9CD4-3CB4B112BE05}"/>
              </a:ext>
            </a:extLst>
          </p:cNvPr>
          <p:cNvSpPr/>
          <p:nvPr/>
        </p:nvSpPr>
        <p:spPr>
          <a:xfrm>
            <a:off x="7016506" y="2459406"/>
            <a:ext cx="1379349" cy="712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05940F-B179-452B-B836-32756FCECA8E}"/>
              </a:ext>
            </a:extLst>
          </p:cNvPr>
          <p:cNvSpPr txBox="1"/>
          <p:nvPr/>
        </p:nvSpPr>
        <p:spPr>
          <a:xfrm>
            <a:off x="166255" y="4029480"/>
            <a:ext cx="359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Our Brain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4ABA0E-A38F-4FE5-A20D-585F3688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52" y="4412538"/>
            <a:ext cx="3048668" cy="2032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AA03037-14CE-4849-BF23-DF7E0461D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48" y="4478449"/>
            <a:ext cx="2022259" cy="19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95EDCC1-C8B9-4096-BD56-C3C36B03E838}"/>
              </a:ext>
            </a:extLst>
          </p:cNvPr>
          <p:cNvSpPr txBox="1"/>
          <p:nvPr/>
        </p:nvSpPr>
        <p:spPr>
          <a:xfrm>
            <a:off x="325464" y="960895"/>
            <a:ext cx="674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 display can support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info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grasp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(real time management)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20112B3-57EB-4A5C-AFF1-2F01C06B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3" y="2061273"/>
            <a:ext cx="3655016" cy="212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403E066-DF0F-47C2-A5AF-EBA4A2B2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86" y="1668781"/>
            <a:ext cx="3285641" cy="21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6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5AE60-CFA2-42BF-A463-DE5AE7B1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grasp</a:t>
            </a:r>
            <a:r>
              <a:rPr lang="fr-FR" dirty="0"/>
              <a:t> </a:t>
            </a:r>
            <a:r>
              <a:rPr lang="fr-FR" dirty="0" err="1"/>
              <a:t>shopfloor</a:t>
            </a:r>
            <a:r>
              <a:rPr lang="fr-FR" dirty="0"/>
              <a:t> condition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ABB13FE-F325-42BF-8926-C8FECED06D0C}"/>
              </a:ext>
            </a:extLst>
          </p:cNvPr>
          <p:cNvSpPr/>
          <p:nvPr/>
        </p:nvSpPr>
        <p:spPr>
          <a:xfrm>
            <a:off x="371959" y="1890793"/>
            <a:ext cx="2386739" cy="88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Grasp</a:t>
            </a:r>
            <a:r>
              <a:rPr lang="fr-FR" sz="2800" dirty="0"/>
              <a:t> </a:t>
            </a:r>
            <a:r>
              <a:rPr lang="fr-FR" sz="2800" dirty="0" err="1"/>
              <a:t>Environment</a:t>
            </a:r>
            <a:endParaRPr lang="fr-FR" sz="28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CB6F84F-31B8-494C-840B-FAB0B983054A}"/>
              </a:ext>
            </a:extLst>
          </p:cNvPr>
          <p:cNvSpPr/>
          <p:nvPr/>
        </p:nvSpPr>
        <p:spPr>
          <a:xfrm>
            <a:off x="371959" y="3337433"/>
            <a:ext cx="2386739" cy="88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Instruction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C144332-3C62-417A-A584-22C83F192B45}"/>
              </a:ext>
            </a:extLst>
          </p:cNvPr>
          <p:cNvSpPr/>
          <p:nvPr/>
        </p:nvSpPr>
        <p:spPr>
          <a:xfrm>
            <a:off x="371959" y="4784073"/>
            <a:ext cx="2386739" cy="88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Activity </a:t>
            </a:r>
            <a:r>
              <a:rPr lang="fr-FR" sz="2800" dirty="0" err="1"/>
              <a:t>status</a:t>
            </a:r>
            <a:endParaRPr lang="fr-FR" sz="28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A00DC92-22F1-442C-8BD4-FD3FD2DD5118}"/>
              </a:ext>
            </a:extLst>
          </p:cNvPr>
          <p:cNvSpPr/>
          <p:nvPr/>
        </p:nvSpPr>
        <p:spPr>
          <a:xfrm>
            <a:off x="3763505" y="1890793"/>
            <a:ext cx="2386739" cy="88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Physical Flow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9A77E9C-5C80-45FF-886F-4CA2A9A66B98}"/>
              </a:ext>
            </a:extLst>
          </p:cNvPr>
          <p:cNvSpPr/>
          <p:nvPr/>
        </p:nvSpPr>
        <p:spPr>
          <a:xfrm>
            <a:off x="3763505" y="3337433"/>
            <a:ext cx="2386739" cy="88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Std </a:t>
            </a:r>
            <a:r>
              <a:rPr lang="fr-FR" sz="2800" dirty="0" err="1"/>
              <a:t>work</a:t>
            </a:r>
            <a:r>
              <a:rPr lang="fr-FR" sz="2800" dirty="0"/>
              <a:t> </a:t>
            </a:r>
            <a:r>
              <a:rPr lang="fr-FR" sz="2800" dirty="0" err="1"/>
              <a:t>adherence</a:t>
            </a:r>
            <a:endParaRPr lang="fr-FR" sz="28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8ECBBC5-C17A-46AF-AB36-7D8D63828C7A}"/>
              </a:ext>
            </a:extLst>
          </p:cNvPr>
          <p:cNvSpPr/>
          <p:nvPr/>
        </p:nvSpPr>
        <p:spPr>
          <a:xfrm>
            <a:off x="3763505" y="4784073"/>
            <a:ext cx="2386739" cy="88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Performance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600669-9EB0-4B35-8B9D-6315B149F851}"/>
              </a:ext>
            </a:extLst>
          </p:cNvPr>
          <p:cNvSpPr txBox="1"/>
          <p:nvPr/>
        </p:nvSpPr>
        <p:spPr>
          <a:xfrm>
            <a:off x="6493790" y="1890793"/>
            <a:ext cx="247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visualisation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 location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CD8CA6-8EF8-44C3-96A4-4E06BC123437}"/>
              </a:ext>
            </a:extLst>
          </p:cNvPr>
          <p:cNvSpPr txBox="1"/>
          <p:nvPr/>
        </p:nvSpPr>
        <p:spPr>
          <a:xfrm>
            <a:off x="6493789" y="3337433"/>
            <a:ext cx="247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EEE1E58-A225-487D-BE2D-C1FB0B424A3E}"/>
              </a:ext>
            </a:extLst>
          </p:cNvPr>
          <p:cNvSpPr txBox="1"/>
          <p:nvPr/>
        </p:nvSpPr>
        <p:spPr>
          <a:xfrm>
            <a:off x="6493789" y="4871832"/>
            <a:ext cx="247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FE3A1-EB9E-4B3D-AAA0-FA61F5BD3B84}"/>
              </a:ext>
            </a:extLst>
          </p:cNvPr>
          <p:cNvCxnSpPr/>
          <p:nvPr/>
        </p:nvCxnSpPr>
        <p:spPr>
          <a:xfrm>
            <a:off x="2898183" y="2340244"/>
            <a:ext cx="619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F710642-2421-4E74-AB34-5D310FFBB0C8}"/>
              </a:ext>
            </a:extLst>
          </p:cNvPr>
          <p:cNvCxnSpPr/>
          <p:nvPr/>
        </p:nvCxnSpPr>
        <p:spPr>
          <a:xfrm>
            <a:off x="2898183" y="3779003"/>
            <a:ext cx="619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866DEED-7609-4F16-8EDB-2AB6E323C562}"/>
              </a:ext>
            </a:extLst>
          </p:cNvPr>
          <p:cNvCxnSpPr/>
          <p:nvPr/>
        </p:nvCxnSpPr>
        <p:spPr>
          <a:xfrm>
            <a:off x="2898183" y="5233260"/>
            <a:ext cx="619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5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A0FD3-A1EB-4AB6-A5A5-8DD3FDE0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629856"/>
            <a:ext cx="8229600" cy="463138"/>
          </a:xfrm>
        </p:spPr>
        <p:txBody>
          <a:bodyPr/>
          <a:lstStyle/>
          <a:p>
            <a:r>
              <a:rPr lang="fr-FR" dirty="0"/>
              <a:t>Example perf </a:t>
            </a:r>
            <a:r>
              <a:rPr lang="fr-FR" dirty="0" err="1"/>
              <a:t>tracking</a:t>
            </a:r>
            <a:r>
              <a:rPr lang="fr-FR" dirty="0"/>
              <a:t> : </a:t>
            </a:r>
            <a:r>
              <a:rPr lang="fr-FR" dirty="0" err="1"/>
              <a:t>hourly</a:t>
            </a:r>
            <a:r>
              <a:rPr lang="fr-FR" dirty="0"/>
              <a:t> production </a:t>
            </a:r>
            <a:r>
              <a:rPr lang="fr-FR" dirty="0" err="1"/>
              <a:t>board</a:t>
            </a:r>
            <a:endParaRPr lang="fr-FR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3305F39-DEC0-4800-84B0-6D074D1E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7" y="1773264"/>
            <a:ext cx="58674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5CDB6302-6E35-4758-9B34-673838214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017" y="1239864"/>
            <a:ext cx="3352800" cy="127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400" b="1">
                <a:latin typeface="Cambria" panose="02040503050406030204" pitchFamily="18" charset="0"/>
              </a:rPr>
              <a:t>Hour: 7AM to 8AM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fr-FR" sz="1400" b="1">
                <a:latin typeface="Cambria" panose="02040503050406030204" pitchFamily="18" charset="0"/>
              </a:rPr>
              <a:t>Plan = 90 Pcs./Hr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fr-FR" sz="1400" b="1">
                <a:latin typeface="Cambria" panose="02040503050406030204" pitchFamily="18" charset="0"/>
              </a:rPr>
              <a:t>Actual = 73 Pcs./Hr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fr-FR" sz="1400" b="1">
                <a:latin typeface="Cambria" panose="02040503050406030204" pitchFamily="18" charset="0"/>
              </a:rPr>
              <a:t>Comments:  Machine Breakdown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A792FCDC-71A0-472B-A224-95FF403F80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417" y="322106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D41D8046-7715-4007-B0DC-63B828024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17" y="131606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0EB94B4-5A6D-46EA-9AE7-D3F6A7600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417" y="1316064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7176C826-5783-4CEF-8925-655A0D397678}"/>
              </a:ext>
            </a:extLst>
          </p:cNvPr>
          <p:cNvSpPr>
            <a:spLocks/>
          </p:cNvSpPr>
          <p:nvPr/>
        </p:nvSpPr>
        <p:spPr bwMode="auto">
          <a:xfrm>
            <a:off x="7312617" y="1544664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1DB7A4-E05F-453D-B38F-76E0E292F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217" y="1620864"/>
            <a:ext cx="1066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fr-FR" sz="2000" b="1">
                <a:latin typeface="Arial" panose="020B0604020202020204" pitchFamily="34" charset="0"/>
              </a:rPr>
              <a:t>GAP!!</a:t>
            </a:r>
          </a:p>
        </p:txBody>
      </p:sp>
      <p:pic>
        <p:nvPicPr>
          <p:cNvPr id="10" name="Picture 13" descr="GSPH Track 2">
            <a:extLst>
              <a:ext uri="{FF2B5EF4-FFF2-40B4-BE49-F238E27FC236}">
                <a16:creationId xmlns:a16="http://schemas.microsoft.com/office/drawing/2014/main" id="{CE7A211F-70D6-4FB8-8B22-F1507975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17" y="3221064"/>
            <a:ext cx="264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C499D2DA-8CD5-44FE-BFA8-1C38B316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17" y="2763864"/>
            <a:ext cx="25908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fr-FR" sz="1400" b="1">
                <a:latin typeface="Arial" panose="020B0604020202020204" pitchFamily="34" charset="0"/>
              </a:rPr>
              <a:t>TMMK Shop Floor Example</a:t>
            </a: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CF7889C-751C-4967-8550-0C68ED01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017" y="3068664"/>
            <a:ext cx="1371600" cy="3810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96E43A71-B67E-4D41-A8F1-059C552EA7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7417" y="3678264"/>
            <a:ext cx="2286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3022121-3D9D-42C4-85B5-2056C017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617" y="5735664"/>
            <a:ext cx="31242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1200" b="1"/>
              <a:t>Tester Failure / Prox Switch #2 Wire break</a:t>
            </a:r>
          </a:p>
        </p:txBody>
      </p:sp>
    </p:spTree>
    <p:extLst>
      <p:ext uri="{BB962C8B-B14F-4D97-AF65-F5344CB8AC3E}">
        <p14:creationId xmlns:p14="http://schemas.microsoft.com/office/powerpoint/2010/main" val="279303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73E37-0696-4D12-92A1-AB42B706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: Maintenance group </a:t>
            </a:r>
            <a:r>
              <a:rPr lang="fr-FR" dirty="0" err="1"/>
              <a:t>activity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58E6E5-E320-4E63-883E-43379D20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4" y="1327558"/>
            <a:ext cx="7687531" cy="51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4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58E61-96C5-4EF1-8038-0D42D03C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: Kanban feeder</a:t>
            </a:r>
          </a:p>
        </p:txBody>
      </p:sp>
      <p:grpSp>
        <p:nvGrpSpPr>
          <p:cNvPr id="3" name="Group 74">
            <a:extLst>
              <a:ext uri="{FF2B5EF4-FFF2-40B4-BE49-F238E27FC236}">
                <a16:creationId xmlns:a16="http://schemas.microsoft.com/office/drawing/2014/main" id="{0DDD0735-E11A-4FC3-8AE3-63445063DC73}"/>
              </a:ext>
            </a:extLst>
          </p:cNvPr>
          <p:cNvGrpSpPr>
            <a:grpSpLocks/>
          </p:cNvGrpSpPr>
          <p:nvPr/>
        </p:nvGrpSpPr>
        <p:grpSpPr bwMode="auto">
          <a:xfrm>
            <a:off x="842074" y="1702231"/>
            <a:ext cx="6400800" cy="4486275"/>
            <a:chOff x="1296" y="1152"/>
            <a:chExt cx="2352" cy="1482"/>
          </a:xfrm>
        </p:grpSpPr>
        <p:pic>
          <p:nvPicPr>
            <p:cNvPr id="4" name="Picture 66">
              <a:extLst>
                <a:ext uri="{FF2B5EF4-FFF2-40B4-BE49-F238E27FC236}">
                  <a16:creationId xmlns:a16="http://schemas.microsoft.com/office/drawing/2014/main" id="{E8C4675B-4069-41A3-A510-BF33B4D977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52"/>
              <a:ext cx="2352" cy="1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A3F1CC2A-C042-43BF-B0D7-B5406C1AD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" y="1907"/>
              <a:ext cx="576" cy="1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68">
              <a:extLst>
                <a:ext uri="{FF2B5EF4-FFF2-40B4-BE49-F238E27FC236}">
                  <a16:creationId xmlns:a16="http://schemas.microsoft.com/office/drawing/2014/main" id="{99D08B12-5943-437B-BDF8-E19210593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6" y="2051"/>
              <a:ext cx="33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69">
              <a:extLst>
                <a:ext uri="{FF2B5EF4-FFF2-40B4-BE49-F238E27FC236}">
                  <a16:creationId xmlns:a16="http://schemas.microsoft.com/office/drawing/2014/main" id="{EDAF322F-9C35-4DE4-BA86-944AD2B92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1811"/>
              <a:ext cx="48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70">
              <a:extLst>
                <a:ext uri="{FF2B5EF4-FFF2-40B4-BE49-F238E27FC236}">
                  <a16:creationId xmlns:a16="http://schemas.microsoft.com/office/drawing/2014/main" id="{2C9F1E8B-C600-4DDB-AFD1-CA76BDDA9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0047">
              <a:off x="2260" y="2050"/>
              <a:ext cx="6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000" b="1">
                  <a:solidFill>
                    <a:srgbClr val="FFFF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Normal </a:t>
              </a:r>
            </a:p>
          </p:txBody>
        </p:sp>
        <p:sp>
          <p:nvSpPr>
            <p:cNvPr id="9" name="Text Box 71">
              <a:extLst>
                <a:ext uri="{FF2B5EF4-FFF2-40B4-BE49-F238E27FC236}">
                  <a16:creationId xmlns:a16="http://schemas.microsoft.com/office/drawing/2014/main" id="{F640558E-5A2B-4880-A2BE-BE6272140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0047">
              <a:off x="1847" y="1937"/>
              <a:ext cx="70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000" b="1">
                  <a:solidFill>
                    <a:srgbClr val="FF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Delay </a:t>
              </a:r>
            </a:p>
          </p:txBody>
        </p:sp>
        <p:sp>
          <p:nvSpPr>
            <p:cNvPr id="10" name="Text Box 72">
              <a:extLst>
                <a:ext uri="{FF2B5EF4-FFF2-40B4-BE49-F238E27FC236}">
                  <a16:creationId xmlns:a16="http://schemas.microsoft.com/office/drawing/2014/main" id="{39326AC7-B3CF-4AA9-A935-708863D63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0047">
              <a:off x="2789" y="2197"/>
              <a:ext cx="7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2000" b="1">
                  <a:solidFill>
                    <a:srgbClr val="FF0000"/>
                  </a:solidFill>
                  <a:latin typeface="Arial Narrow" panose="020B0606020202030204" pitchFamily="34" charset="0"/>
                  <a:ea typeface="MS PGothic" panose="020B0600070205080204" pitchFamily="34" charset="-128"/>
                </a:rPr>
                <a:t>Advance </a:t>
              </a:r>
            </a:p>
          </p:txBody>
        </p:sp>
        <p:sp>
          <p:nvSpPr>
            <p:cNvPr id="11" name="Line 73">
              <a:extLst>
                <a:ext uri="{FF2B5EF4-FFF2-40B4-BE49-F238E27FC236}">
                  <a16:creationId xmlns:a16="http://schemas.microsoft.com/office/drawing/2014/main" id="{3A8902D3-0033-4769-B589-B6D8DA8FE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6" y="1596"/>
              <a:ext cx="1539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258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3B82D7-7C98-4FBD-AE9F-68B2850E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21" y="906236"/>
            <a:ext cx="4190591" cy="24411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3D88B9-1CDD-4D72-89BC-3DA4D2486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" y="3559630"/>
            <a:ext cx="5461585" cy="27520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3EDB691-AA2F-42CF-818A-3692042D724E}"/>
              </a:ext>
            </a:extLst>
          </p:cNvPr>
          <p:cNvSpPr txBox="1"/>
          <p:nvPr/>
        </p:nvSpPr>
        <p:spPr>
          <a:xfrm>
            <a:off x="5894614" y="3612213"/>
            <a:ext cx="287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Grasp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can do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68C9F9-952D-4582-8061-6CC55ED1F1CD}"/>
              </a:ext>
            </a:extLst>
          </p:cNvPr>
          <p:cNvSpPr txBox="1"/>
          <p:nvPr/>
        </p:nvSpPr>
        <p:spPr>
          <a:xfrm>
            <a:off x="4571091" y="1069521"/>
            <a:ext cx="210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flow 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7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33391AD8-BC26-4472-BF1F-33F002E0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864419"/>
            <a:ext cx="8229600" cy="463138"/>
          </a:xfrm>
        </p:spPr>
        <p:txBody>
          <a:bodyPr/>
          <a:lstStyle/>
          <a:p>
            <a:r>
              <a:rPr lang="fr-FR" dirty="0"/>
              <a:t>At production area </a:t>
            </a:r>
            <a:r>
              <a:rPr lang="fr-FR" dirty="0" err="1"/>
              <a:t>level</a:t>
            </a:r>
            <a:r>
              <a:rPr lang="fr-FR" dirty="0"/>
              <a:t> : SQCD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D27447-B59E-470C-9774-465DD158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4" y="1217295"/>
            <a:ext cx="6411686" cy="50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 1">
            <a:extLst>
              <a:ext uri="{FF2B5EF4-FFF2-40B4-BE49-F238E27FC236}">
                <a16:creationId xmlns:a16="http://schemas.microsoft.com/office/drawing/2014/main" id="{D253AC40-A8C4-45F6-875C-2EA6F29EF7D8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44450"/>
            <a:ext cx="9296400" cy="6840538"/>
            <a:chOff x="-44428" y="44450"/>
            <a:chExt cx="9296378" cy="6840538"/>
          </a:xfrm>
        </p:grpSpPr>
        <p:pic>
          <p:nvPicPr>
            <p:cNvPr id="3075" name="Picture 2">
              <a:extLst>
                <a:ext uri="{FF2B5EF4-FFF2-40B4-BE49-F238E27FC236}">
                  <a16:creationId xmlns:a16="http://schemas.microsoft.com/office/drawing/2014/main" id="{00EE938B-B1BD-41A0-B6D9-6E1DB28FE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44450"/>
              <a:ext cx="4573587" cy="148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76" name="Groupe 4">
              <a:extLst>
                <a:ext uri="{FF2B5EF4-FFF2-40B4-BE49-F238E27FC236}">
                  <a16:creationId xmlns:a16="http://schemas.microsoft.com/office/drawing/2014/main" id="{AADCE1C3-7DFF-419A-BE5D-798C72BBB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1138" y="44450"/>
              <a:ext cx="2582862" cy="495300"/>
              <a:chOff x="251520" y="548680"/>
              <a:chExt cx="8622711" cy="2160240"/>
            </a:xfrm>
          </p:grpSpPr>
          <p:grpSp>
            <p:nvGrpSpPr>
              <p:cNvPr id="3250" name="Groupe 43">
                <a:extLst>
                  <a:ext uri="{FF2B5EF4-FFF2-40B4-BE49-F238E27FC236}">
                    <a16:creationId xmlns:a16="http://schemas.microsoft.com/office/drawing/2014/main" id="{468DF15C-576D-46DC-B604-15147DEBD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520" y="548680"/>
                <a:ext cx="8622711" cy="1080120"/>
                <a:chOff x="251520" y="548680"/>
                <a:chExt cx="8622711" cy="108012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D568611-52E0-43E3-A8E1-E96EC03E0091}"/>
                    </a:ext>
                  </a:extLst>
                </p:cNvPr>
                <p:cNvSpPr/>
                <p:nvPr/>
              </p:nvSpPr>
              <p:spPr>
                <a:xfrm>
                  <a:off x="251540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C73769-07F9-4301-80EC-7BD96B0A2865}"/>
                    </a:ext>
                  </a:extLst>
                </p:cNvPr>
                <p:cNvSpPr/>
                <p:nvPr/>
              </p:nvSpPr>
              <p:spPr>
                <a:xfrm>
                  <a:off x="1332689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2564132-AB8E-46BB-ACAD-C0BED1545D73}"/>
                    </a:ext>
                  </a:extLst>
                </p:cNvPr>
                <p:cNvSpPr/>
                <p:nvPr/>
              </p:nvSpPr>
              <p:spPr>
                <a:xfrm>
                  <a:off x="2413838" y="548680"/>
                  <a:ext cx="1075848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CFDAD57-EBA6-4D85-A080-B6D84B6500F3}"/>
                    </a:ext>
                  </a:extLst>
                </p:cNvPr>
                <p:cNvSpPr/>
                <p:nvPr/>
              </p:nvSpPr>
              <p:spPr>
                <a:xfrm>
                  <a:off x="3489685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D68C0B2-1ED9-4746-8FDF-05B1EB04B89C}"/>
                    </a:ext>
                  </a:extLst>
                </p:cNvPr>
                <p:cNvSpPr/>
                <p:nvPr/>
              </p:nvSpPr>
              <p:spPr>
                <a:xfrm>
                  <a:off x="4570834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AAD017F-82B5-4FEA-B2C5-4FCB97307624}"/>
                    </a:ext>
                  </a:extLst>
                </p:cNvPr>
                <p:cNvSpPr/>
                <p:nvPr/>
              </p:nvSpPr>
              <p:spPr>
                <a:xfrm>
                  <a:off x="5651983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3D2CF19-FF10-425F-A972-4A6F15DD0B5E}"/>
                    </a:ext>
                  </a:extLst>
                </p:cNvPr>
                <p:cNvSpPr/>
                <p:nvPr/>
              </p:nvSpPr>
              <p:spPr>
                <a:xfrm>
                  <a:off x="6711933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E2FA21A-0CF3-4CE7-82E6-9448F179285C}"/>
                    </a:ext>
                  </a:extLst>
                </p:cNvPr>
                <p:cNvSpPr/>
                <p:nvPr/>
              </p:nvSpPr>
              <p:spPr>
                <a:xfrm>
                  <a:off x="7793082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251" name="Groupe 44">
                <a:extLst>
                  <a:ext uri="{FF2B5EF4-FFF2-40B4-BE49-F238E27FC236}">
                    <a16:creationId xmlns:a16="http://schemas.microsoft.com/office/drawing/2014/main" id="{425B9BBD-2512-4414-A45C-712665D5B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520" y="1628800"/>
                <a:ext cx="8622711" cy="1080120"/>
                <a:chOff x="251520" y="548680"/>
                <a:chExt cx="8622711" cy="108012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B56C003-4B6A-4531-BDB1-9C8C4031279E}"/>
                    </a:ext>
                  </a:extLst>
                </p:cNvPr>
                <p:cNvSpPr/>
                <p:nvPr/>
              </p:nvSpPr>
              <p:spPr>
                <a:xfrm>
                  <a:off x="251540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A452239-9BD4-4B18-8135-7B39D9F811FE}"/>
                    </a:ext>
                  </a:extLst>
                </p:cNvPr>
                <p:cNvSpPr/>
                <p:nvPr/>
              </p:nvSpPr>
              <p:spPr>
                <a:xfrm>
                  <a:off x="1332689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518D820-D902-4026-9055-0677D03278C6}"/>
                    </a:ext>
                  </a:extLst>
                </p:cNvPr>
                <p:cNvSpPr/>
                <p:nvPr/>
              </p:nvSpPr>
              <p:spPr>
                <a:xfrm>
                  <a:off x="2413838" y="548680"/>
                  <a:ext cx="1075848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ADD3FBF-1F78-4482-97DB-B441A0BDA942}"/>
                    </a:ext>
                  </a:extLst>
                </p:cNvPr>
                <p:cNvSpPr/>
                <p:nvPr/>
              </p:nvSpPr>
              <p:spPr>
                <a:xfrm>
                  <a:off x="3489685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2F38EAC-A30B-44D8-ADD3-83D7933330D3}"/>
                    </a:ext>
                  </a:extLst>
                </p:cNvPr>
                <p:cNvSpPr/>
                <p:nvPr/>
              </p:nvSpPr>
              <p:spPr>
                <a:xfrm>
                  <a:off x="4570834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C7E14C2-8A56-433E-9EED-5B54C632BA94}"/>
                    </a:ext>
                  </a:extLst>
                </p:cNvPr>
                <p:cNvSpPr/>
                <p:nvPr/>
              </p:nvSpPr>
              <p:spPr>
                <a:xfrm>
                  <a:off x="5651983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CB92564-9224-4A8C-8196-03B26FEC9201}"/>
                    </a:ext>
                  </a:extLst>
                </p:cNvPr>
                <p:cNvSpPr/>
                <p:nvPr/>
              </p:nvSpPr>
              <p:spPr>
                <a:xfrm>
                  <a:off x="6711933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36ED841F-8964-4F64-BB70-7B150F8770C1}"/>
                    </a:ext>
                  </a:extLst>
                </p:cNvPr>
                <p:cNvSpPr/>
                <p:nvPr/>
              </p:nvSpPr>
              <p:spPr>
                <a:xfrm>
                  <a:off x="7793082" y="548680"/>
                  <a:ext cx="1081149" cy="108012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</p:grpSp>
        <p:grpSp>
          <p:nvGrpSpPr>
            <p:cNvPr id="3077" name="Groupe 5">
              <a:extLst>
                <a:ext uri="{FF2B5EF4-FFF2-40B4-BE49-F238E27FC236}">
                  <a16:creationId xmlns:a16="http://schemas.microsoft.com/office/drawing/2014/main" id="{20770E70-AFF5-4061-A9E5-46D73438D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1138" y="539750"/>
              <a:ext cx="2582862" cy="496888"/>
              <a:chOff x="251520" y="548680"/>
              <a:chExt cx="8622711" cy="2162398"/>
            </a:xfrm>
          </p:grpSpPr>
          <p:grpSp>
            <p:nvGrpSpPr>
              <p:cNvPr id="3232" name="Groupe 25">
                <a:extLst>
                  <a:ext uri="{FF2B5EF4-FFF2-40B4-BE49-F238E27FC236}">
                    <a16:creationId xmlns:a16="http://schemas.microsoft.com/office/drawing/2014/main" id="{84350F87-FFF6-48D7-B85A-CA1D24F119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520" y="548680"/>
                <a:ext cx="8622711" cy="1080120"/>
                <a:chOff x="251520" y="548680"/>
                <a:chExt cx="8622711" cy="108012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D60534A-8EDC-46F1-BF3B-E92089E840A0}"/>
                    </a:ext>
                  </a:extLst>
                </p:cNvPr>
                <p:cNvSpPr/>
                <p:nvPr/>
              </p:nvSpPr>
              <p:spPr>
                <a:xfrm>
                  <a:off x="251540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BDF6911-48E3-4358-A8DC-4F360B7A38FD}"/>
                    </a:ext>
                  </a:extLst>
                </p:cNvPr>
                <p:cNvSpPr/>
                <p:nvPr/>
              </p:nvSpPr>
              <p:spPr>
                <a:xfrm>
                  <a:off x="1332689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583D547-FE45-4B3B-AD14-F567CEE72191}"/>
                    </a:ext>
                  </a:extLst>
                </p:cNvPr>
                <p:cNvSpPr/>
                <p:nvPr/>
              </p:nvSpPr>
              <p:spPr>
                <a:xfrm>
                  <a:off x="2413838" y="548680"/>
                  <a:ext cx="1075848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DA3E622-CEC4-4530-8622-EF6C7BF0733F}"/>
                    </a:ext>
                  </a:extLst>
                </p:cNvPr>
                <p:cNvSpPr/>
                <p:nvPr/>
              </p:nvSpPr>
              <p:spPr>
                <a:xfrm>
                  <a:off x="3489685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1D43377-5208-4861-904E-BE039C05F9E3}"/>
                    </a:ext>
                  </a:extLst>
                </p:cNvPr>
                <p:cNvSpPr/>
                <p:nvPr/>
              </p:nvSpPr>
              <p:spPr>
                <a:xfrm>
                  <a:off x="4570834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D302C54-195D-47DD-B95D-1395858D052B}"/>
                    </a:ext>
                  </a:extLst>
                </p:cNvPr>
                <p:cNvSpPr/>
                <p:nvPr/>
              </p:nvSpPr>
              <p:spPr>
                <a:xfrm>
                  <a:off x="5651983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53877C7-4202-473A-B279-14E207C8BFBD}"/>
                    </a:ext>
                  </a:extLst>
                </p:cNvPr>
                <p:cNvSpPr/>
                <p:nvPr/>
              </p:nvSpPr>
              <p:spPr>
                <a:xfrm>
                  <a:off x="6711933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360BDE-0B82-46BD-9031-D37A5860C7F0}"/>
                    </a:ext>
                  </a:extLst>
                </p:cNvPr>
                <p:cNvSpPr/>
                <p:nvPr/>
              </p:nvSpPr>
              <p:spPr>
                <a:xfrm>
                  <a:off x="7793082" y="548680"/>
                  <a:ext cx="1081149" cy="11813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233" name="Groupe 26">
                <a:extLst>
                  <a:ext uri="{FF2B5EF4-FFF2-40B4-BE49-F238E27FC236}">
                    <a16:creationId xmlns:a16="http://schemas.microsoft.com/office/drawing/2014/main" id="{4C0C4A0B-D3B2-4294-ADD8-7F4C791B0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520" y="1632032"/>
                <a:ext cx="8622711" cy="1079046"/>
                <a:chOff x="251520" y="551912"/>
                <a:chExt cx="8622711" cy="1079046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19B9A88-62C9-42ED-B633-B9680A638394}"/>
                    </a:ext>
                  </a:extLst>
                </p:cNvPr>
                <p:cNvSpPr/>
                <p:nvPr/>
              </p:nvSpPr>
              <p:spPr>
                <a:xfrm>
                  <a:off x="251540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E07E4C8-1641-43D2-BCA8-40B753E728A0}"/>
                    </a:ext>
                  </a:extLst>
                </p:cNvPr>
                <p:cNvSpPr/>
                <p:nvPr/>
              </p:nvSpPr>
              <p:spPr>
                <a:xfrm>
                  <a:off x="1332689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415E0A2-5591-44E8-9312-D05FBA74EFD2}"/>
                    </a:ext>
                  </a:extLst>
                </p:cNvPr>
                <p:cNvSpPr/>
                <p:nvPr/>
              </p:nvSpPr>
              <p:spPr>
                <a:xfrm>
                  <a:off x="2413838" y="553213"/>
                  <a:ext cx="1075848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857FEF1-43E7-4CFE-BDD0-4F19433F6E74}"/>
                    </a:ext>
                  </a:extLst>
                </p:cNvPr>
                <p:cNvSpPr/>
                <p:nvPr/>
              </p:nvSpPr>
              <p:spPr>
                <a:xfrm>
                  <a:off x="3489685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31AAEE6-89D4-40BA-8195-422F2E621C1A}"/>
                    </a:ext>
                  </a:extLst>
                </p:cNvPr>
                <p:cNvSpPr/>
                <p:nvPr/>
              </p:nvSpPr>
              <p:spPr>
                <a:xfrm>
                  <a:off x="4570834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87949EC-77DB-405E-9755-1E9340844765}"/>
                    </a:ext>
                  </a:extLst>
                </p:cNvPr>
                <p:cNvSpPr/>
                <p:nvPr/>
              </p:nvSpPr>
              <p:spPr>
                <a:xfrm>
                  <a:off x="5651983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2036EA3-9AD9-4509-A52E-7D1912B6231B}"/>
                    </a:ext>
                  </a:extLst>
                </p:cNvPr>
                <p:cNvSpPr/>
                <p:nvPr/>
              </p:nvSpPr>
              <p:spPr>
                <a:xfrm>
                  <a:off x="6711933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F81B113-55D4-47DA-83E1-318469681D1F}"/>
                    </a:ext>
                  </a:extLst>
                </p:cNvPr>
                <p:cNvSpPr/>
                <p:nvPr/>
              </p:nvSpPr>
              <p:spPr>
                <a:xfrm>
                  <a:off x="7793082" y="553213"/>
                  <a:ext cx="1081149" cy="10777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050A3F9-788E-40BC-8358-AF0F40FB049E}"/>
                </a:ext>
              </a:extLst>
            </p:cNvPr>
            <p:cNvGrpSpPr/>
            <p:nvPr/>
          </p:nvGrpSpPr>
          <p:grpSpPr bwMode="auto">
            <a:xfrm>
              <a:off x="6561138" y="1036325"/>
              <a:ext cx="2582862" cy="495851"/>
              <a:chOff x="251520" y="548680"/>
              <a:chExt cx="8622711" cy="2160240"/>
            </a:xfrm>
            <a:solidFill>
              <a:srgbClr val="00B050"/>
            </a:solidFill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522A7D10-CE2D-45A1-817A-9F5EE74968EB}"/>
                  </a:ext>
                </a:extLst>
              </p:cNvPr>
              <p:cNvGrpSpPr/>
              <p:nvPr/>
            </p:nvGrpSpPr>
            <p:grpSpPr>
              <a:xfrm>
                <a:off x="251520" y="548680"/>
                <a:ext cx="8622711" cy="1080120"/>
                <a:chOff x="251520" y="548680"/>
                <a:chExt cx="8622711" cy="1080120"/>
              </a:xfrm>
              <a:grpFill/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F57B826-7283-4592-ACD6-2028CA4BF1BC}"/>
                    </a:ext>
                  </a:extLst>
                </p:cNvPr>
                <p:cNvSpPr/>
                <p:nvPr/>
              </p:nvSpPr>
              <p:spPr>
                <a:xfrm>
                  <a:off x="25152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CFE463A-E4A8-4DCC-8002-207C9113B2E7}"/>
                    </a:ext>
                  </a:extLst>
                </p:cNvPr>
                <p:cNvSpPr/>
                <p:nvPr/>
              </p:nvSpPr>
              <p:spPr>
                <a:xfrm>
                  <a:off x="133164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2FC43BE-6388-494D-AA82-E33EDD942378}"/>
                    </a:ext>
                  </a:extLst>
                </p:cNvPr>
                <p:cNvSpPr/>
                <p:nvPr/>
              </p:nvSpPr>
              <p:spPr>
                <a:xfrm>
                  <a:off x="241176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DFB5065-4A42-4476-B060-DFA865FB3BA3}"/>
                    </a:ext>
                  </a:extLst>
                </p:cNvPr>
                <p:cNvSpPr/>
                <p:nvPr/>
              </p:nvSpPr>
              <p:spPr>
                <a:xfrm>
                  <a:off x="349188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6E40BEE-9FF0-431D-ABDD-6CD614B06255}"/>
                    </a:ext>
                  </a:extLst>
                </p:cNvPr>
                <p:cNvSpPr/>
                <p:nvPr/>
              </p:nvSpPr>
              <p:spPr>
                <a:xfrm>
                  <a:off x="457200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B7A5D01-2FA5-433D-93BD-635A2ADC2454}"/>
                    </a:ext>
                  </a:extLst>
                </p:cNvPr>
                <p:cNvSpPr/>
                <p:nvPr/>
              </p:nvSpPr>
              <p:spPr>
                <a:xfrm>
                  <a:off x="565212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BD0B94-835D-4ECA-9A0A-9F5AF27B10AF}"/>
                    </a:ext>
                  </a:extLst>
                </p:cNvPr>
                <p:cNvSpPr/>
                <p:nvPr/>
              </p:nvSpPr>
              <p:spPr>
                <a:xfrm>
                  <a:off x="6713991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A414753-9D61-48C8-9ED2-86C2396BE09C}"/>
                    </a:ext>
                  </a:extLst>
                </p:cNvPr>
                <p:cNvSpPr/>
                <p:nvPr/>
              </p:nvSpPr>
              <p:spPr>
                <a:xfrm>
                  <a:off x="7794111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649EC4F0-B266-43C2-95BD-93ECFD43C3CA}"/>
                  </a:ext>
                </a:extLst>
              </p:cNvPr>
              <p:cNvGrpSpPr/>
              <p:nvPr/>
            </p:nvGrpSpPr>
            <p:grpSpPr>
              <a:xfrm>
                <a:off x="251520" y="1628800"/>
                <a:ext cx="8622711" cy="1080120"/>
                <a:chOff x="251520" y="548680"/>
                <a:chExt cx="8622711" cy="1080120"/>
              </a:xfrm>
              <a:grpFill/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C5798A6-6E75-4E51-AAAE-6D117AA17F8F}"/>
                    </a:ext>
                  </a:extLst>
                </p:cNvPr>
                <p:cNvSpPr/>
                <p:nvPr/>
              </p:nvSpPr>
              <p:spPr>
                <a:xfrm>
                  <a:off x="25152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FBBD594-15E1-4987-9EAC-C6145CD51BDE}"/>
                    </a:ext>
                  </a:extLst>
                </p:cNvPr>
                <p:cNvSpPr/>
                <p:nvPr/>
              </p:nvSpPr>
              <p:spPr>
                <a:xfrm>
                  <a:off x="133164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06B3D7B-7D89-4781-A282-8CD659590831}"/>
                    </a:ext>
                  </a:extLst>
                </p:cNvPr>
                <p:cNvSpPr/>
                <p:nvPr/>
              </p:nvSpPr>
              <p:spPr>
                <a:xfrm>
                  <a:off x="241176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4DA50E8-14F9-40B2-B0E3-813BA64D7E7E}"/>
                    </a:ext>
                  </a:extLst>
                </p:cNvPr>
                <p:cNvSpPr/>
                <p:nvPr/>
              </p:nvSpPr>
              <p:spPr>
                <a:xfrm>
                  <a:off x="349188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4A7D0F-938E-43C9-8C29-986CB8025501}"/>
                    </a:ext>
                  </a:extLst>
                </p:cNvPr>
                <p:cNvSpPr/>
                <p:nvPr/>
              </p:nvSpPr>
              <p:spPr>
                <a:xfrm>
                  <a:off x="457200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195C5EF-15A1-45CF-8EFB-80A706A8AC3B}"/>
                    </a:ext>
                  </a:extLst>
                </p:cNvPr>
                <p:cNvSpPr/>
                <p:nvPr/>
              </p:nvSpPr>
              <p:spPr>
                <a:xfrm>
                  <a:off x="5652120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7756188-08A7-444D-ADB5-B4F1AD42753B}"/>
                    </a:ext>
                  </a:extLst>
                </p:cNvPr>
                <p:cNvSpPr/>
                <p:nvPr/>
              </p:nvSpPr>
              <p:spPr>
                <a:xfrm>
                  <a:off x="6713991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0D9EB77-DD9B-4C01-85D7-ADF57A6CD695}"/>
                    </a:ext>
                  </a:extLst>
                </p:cNvPr>
                <p:cNvSpPr/>
                <p:nvPr/>
              </p:nvSpPr>
              <p:spPr>
                <a:xfrm>
                  <a:off x="7794111" y="548680"/>
                  <a:ext cx="1080120" cy="108012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</p:grpSp>
        <p:grpSp>
          <p:nvGrpSpPr>
            <p:cNvPr id="3079" name="Groupe 69">
              <a:extLst>
                <a:ext uri="{FF2B5EF4-FFF2-40B4-BE49-F238E27FC236}">
                  <a16:creationId xmlns:a16="http://schemas.microsoft.com/office/drawing/2014/main" id="{E82D9E14-0AC5-4F19-A6F5-AFECE9A2F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463" y="5530850"/>
              <a:ext cx="9197976" cy="1354138"/>
              <a:chOff x="-28796" y="810679"/>
              <a:chExt cx="9198611" cy="144921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D30870C-7A8E-483D-8089-18B118C242E6}"/>
                  </a:ext>
                </a:extLst>
              </p:cNvPr>
              <p:cNvSpPr/>
              <p:nvPr/>
            </p:nvSpPr>
            <p:spPr>
              <a:xfrm>
                <a:off x="-28774" y="810679"/>
                <a:ext cx="9198589" cy="144921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A9D36CC-4337-4630-9011-EC36DA9375AE}"/>
                  </a:ext>
                </a:extLst>
              </p:cNvPr>
              <p:cNvSpPr/>
              <p:nvPr/>
            </p:nvSpPr>
            <p:spPr>
              <a:xfrm>
                <a:off x="-11310" y="810679"/>
                <a:ext cx="431829" cy="1437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84" name="Rectangle à coins arrondis 83">
              <a:extLst>
                <a:ext uri="{FF2B5EF4-FFF2-40B4-BE49-F238E27FC236}">
                  <a16:creationId xmlns:a16="http://schemas.microsoft.com/office/drawing/2014/main" id="{932184C9-3AA6-4FE9-8A2A-87BF34F1AE87}"/>
                </a:ext>
              </a:extLst>
            </p:cNvPr>
            <p:cNvSpPr/>
            <p:nvPr/>
          </p:nvSpPr>
          <p:spPr bwMode="auto">
            <a:xfrm>
              <a:off x="2771790" y="5649913"/>
              <a:ext cx="765173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5" name="Rectangle à coins arrondis 84">
              <a:extLst>
                <a:ext uri="{FF2B5EF4-FFF2-40B4-BE49-F238E27FC236}">
                  <a16:creationId xmlns:a16="http://schemas.microsoft.com/office/drawing/2014/main" id="{E888F2F7-010C-4B05-A875-C394798F6490}"/>
                </a:ext>
              </a:extLst>
            </p:cNvPr>
            <p:cNvSpPr/>
            <p:nvPr/>
          </p:nvSpPr>
          <p:spPr bwMode="auto">
            <a:xfrm>
              <a:off x="3635388" y="5649913"/>
              <a:ext cx="1441447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6" name="Rectangle à coins arrondis 85">
              <a:extLst>
                <a:ext uri="{FF2B5EF4-FFF2-40B4-BE49-F238E27FC236}">
                  <a16:creationId xmlns:a16="http://schemas.microsoft.com/office/drawing/2014/main" id="{9A649DA6-634C-4BC9-8CFC-379918F79951}"/>
                </a:ext>
              </a:extLst>
            </p:cNvPr>
            <p:cNvSpPr/>
            <p:nvPr/>
          </p:nvSpPr>
          <p:spPr bwMode="auto">
            <a:xfrm>
              <a:off x="7081843" y="5651500"/>
              <a:ext cx="2041520" cy="11763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083" name="Picture 2">
              <a:extLst>
                <a:ext uri="{FF2B5EF4-FFF2-40B4-BE49-F238E27FC236}">
                  <a16:creationId xmlns:a16="http://schemas.microsoft.com/office/drawing/2014/main" id="{0B461310-3E20-4F40-BEED-D140E3B62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5746750"/>
              <a:ext cx="1895475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84" name="Groupe 9286">
              <a:extLst>
                <a:ext uri="{FF2B5EF4-FFF2-40B4-BE49-F238E27FC236}">
                  <a16:creationId xmlns:a16="http://schemas.microsoft.com/office/drawing/2014/main" id="{875E27FF-D459-4B87-A7FF-D227AB283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417" y="346075"/>
              <a:ext cx="5788571" cy="6481763"/>
              <a:chOff x="435257" y="-4034635"/>
              <a:chExt cx="5787742" cy="6936432"/>
            </a:xfrm>
          </p:grpSpPr>
          <p:grpSp>
            <p:nvGrpSpPr>
              <p:cNvPr id="3224" name="Groupe 9283">
                <a:extLst>
                  <a:ext uri="{FF2B5EF4-FFF2-40B4-BE49-F238E27FC236}">
                    <a16:creationId xmlns:a16="http://schemas.microsoft.com/office/drawing/2014/main" id="{E471997E-367F-4EED-84C0-F73EF64E3B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257" y="-4034635"/>
                <a:ext cx="5787742" cy="6936432"/>
                <a:chOff x="435257" y="-4034635"/>
                <a:chExt cx="5787742" cy="6936432"/>
              </a:xfrm>
            </p:grpSpPr>
            <p:sp>
              <p:nvSpPr>
                <p:cNvPr id="83" name="Rectangle à coins arrondis 82">
                  <a:extLst>
                    <a:ext uri="{FF2B5EF4-FFF2-40B4-BE49-F238E27FC236}">
                      <a16:creationId xmlns:a16="http://schemas.microsoft.com/office/drawing/2014/main" id="{4210AB34-101E-4AD5-8DE6-1521C5898DDE}"/>
                    </a:ext>
                  </a:extLst>
                </p:cNvPr>
                <p:cNvSpPr/>
                <p:nvPr/>
              </p:nvSpPr>
              <p:spPr>
                <a:xfrm>
                  <a:off x="435824" y="1665029"/>
                  <a:ext cx="2238049" cy="1236768"/>
                </a:xfrm>
                <a:prstGeom prst="roundRect">
                  <a:avLst>
                    <a:gd name="adj" fmla="val 12067"/>
                  </a:avLst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pic>
              <p:nvPicPr>
                <p:cNvPr id="3227" name="Picture 2">
                  <a:extLst>
                    <a:ext uri="{FF2B5EF4-FFF2-40B4-BE49-F238E27FC236}">
                      <a16:creationId xmlns:a16="http://schemas.microsoft.com/office/drawing/2014/main" id="{1BED4078-65AA-4AD7-8759-45D072430D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0618" y="-4034635"/>
                  <a:ext cx="1272381" cy="1226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28" name="Picture 2">
                  <a:extLst>
                    <a:ext uri="{FF2B5EF4-FFF2-40B4-BE49-F238E27FC236}">
                      <a16:creationId xmlns:a16="http://schemas.microsoft.com/office/drawing/2014/main" id="{78269F00-8A71-4F9C-8941-475E23272D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383" y="1875083"/>
                  <a:ext cx="2177825" cy="897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29" name="ZoneTexte 87">
                  <a:extLst>
                    <a:ext uri="{FF2B5EF4-FFF2-40B4-BE49-F238E27FC236}">
                      <a16:creationId xmlns:a16="http://schemas.microsoft.com/office/drawing/2014/main" id="{E918386C-1D6B-4412-BC18-F1EEAFB749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182" y="1636713"/>
                  <a:ext cx="1285875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000" b="1" u="sng"/>
                    <a:t>Absences</a:t>
                  </a:r>
                </a:p>
              </p:txBody>
            </p:sp>
          </p:grpSp>
          <p:sp>
            <p:nvSpPr>
              <p:cNvPr id="3225" name="ZoneTexte 88">
                <a:extLst>
                  <a:ext uri="{FF2B5EF4-FFF2-40B4-BE49-F238E27FC236}">
                    <a16:creationId xmlns:a16="http://schemas.microsoft.com/office/drawing/2014/main" id="{7E0538CC-5420-4786-9FA5-FCB616CFD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898" y="2085766"/>
                <a:ext cx="1804188" cy="279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00"/>
                  <a:t>Planning congés à 6 mois</a:t>
                </a:r>
              </a:p>
            </p:txBody>
          </p:sp>
        </p:grpSp>
        <p:sp>
          <p:nvSpPr>
            <p:cNvPr id="3085" name="ZoneTexte 92">
              <a:extLst>
                <a:ext uri="{FF2B5EF4-FFF2-40B4-BE49-F238E27FC236}">
                  <a16:creationId xmlns:a16="http://schemas.microsoft.com/office/drawing/2014/main" id="{2AD00D4F-A2AB-4397-8A6E-A85876F2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388" y="5924550"/>
              <a:ext cx="1752600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Planning reporting ATS faits avec feutre (audits prévu, audits mendomi et pareto J-1)</a:t>
              </a:r>
            </a:p>
          </p:txBody>
        </p:sp>
        <p:sp>
          <p:nvSpPr>
            <p:cNvPr id="3086" name="ZoneTexte 91">
              <a:extLst>
                <a:ext uri="{FF2B5EF4-FFF2-40B4-BE49-F238E27FC236}">
                  <a16:creationId xmlns:a16="http://schemas.microsoft.com/office/drawing/2014/main" id="{F33A3F62-20E6-40F6-BD6A-645D465E3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5954713"/>
              <a:ext cx="77470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/>
                <a:t>Flashs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A1655F6E-A7CD-4ED6-856B-BED09407DE6B}"/>
                </a:ext>
              </a:extLst>
            </p:cNvPr>
            <p:cNvSpPr txBox="1"/>
            <p:nvPr/>
          </p:nvSpPr>
          <p:spPr bwMode="auto">
            <a:xfrm>
              <a:off x="-7966" y="5700236"/>
              <a:ext cx="492443" cy="753419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+mn-lt"/>
                  <a:cs typeface="+mn-cs"/>
                </a:rPr>
                <a:t>RH</a:t>
              </a:r>
            </a:p>
          </p:txBody>
        </p:sp>
        <p:grpSp>
          <p:nvGrpSpPr>
            <p:cNvPr id="3088" name="Groupe 79">
              <a:extLst>
                <a:ext uri="{FF2B5EF4-FFF2-40B4-BE49-F238E27FC236}">
                  <a16:creationId xmlns:a16="http://schemas.microsoft.com/office/drawing/2014/main" id="{FB20EE64-79EF-4D85-93D6-17D71AB6E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463" y="4235450"/>
              <a:ext cx="9178926" cy="1363663"/>
              <a:chOff x="-4849323" y="960780"/>
              <a:chExt cx="17340741" cy="145791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EDA306-5BF8-42C9-AAF9-AFFE5F854E6B}"/>
                  </a:ext>
                </a:extLst>
              </p:cNvPr>
              <p:cNvSpPr/>
              <p:nvPr/>
            </p:nvSpPr>
            <p:spPr>
              <a:xfrm>
                <a:off x="-4849281" y="960780"/>
                <a:ext cx="17340699" cy="14494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ADF590-910A-4ED3-A654-9AFFB7010253}"/>
                  </a:ext>
                </a:extLst>
              </p:cNvPr>
              <p:cNvSpPr/>
              <p:nvPr/>
            </p:nvSpPr>
            <p:spPr>
              <a:xfrm>
                <a:off x="-4795296" y="979450"/>
                <a:ext cx="830745" cy="143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7F3B342D-BDB7-4585-9589-02CC59F9E5DC}"/>
                </a:ext>
              </a:extLst>
            </p:cNvPr>
            <p:cNvSpPr txBox="1"/>
            <p:nvPr/>
          </p:nvSpPr>
          <p:spPr bwMode="auto">
            <a:xfrm>
              <a:off x="-36512" y="4221088"/>
              <a:ext cx="430906" cy="1006608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latin typeface="+mn-lt"/>
                  <a:cs typeface="+mn-cs"/>
                </a:rPr>
                <a:t>Production</a:t>
              </a:r>
            </a:p>
          </p:txBody>
        </p:sp>
        <p:sp>
          <p:nvSpPr>
            <p:cNvPr id="149" name="Rectangle à coins arrondis 148">
              <a:extLst>
                <a:ext uri="{FF2B5EF4-FFF2-40B4-BE49-F238E27FC236}">
                  <a16:creationId xmlns:a16="http://schemas.microsoft.com/office/drawing/2014/main" id="{428E7228-6CE2-4D0E-AE25-08B6BD13D5DA}"/>
                </a:ext>
              </a:extLst>
            </p:cNvPr>
            <p:cNvSpPr/>
            <p:nvPr/>
          </p:nvSpPr>
          <p:spPr bwMode="auto">
            <a:xfrm>
              <a:off x="492146" y="4338638"/>
              <a:ext cx="1468435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0" name="Rectangle à coins arrondis 149">
              <a:extLst>
                <a:ext uri="{FF2B5EF4-FFF2-40B4-BE49-F238E27FC236}">
                  <a16:creationId xmlns:a16="http://schemas.microsoft.com/office/drawing/2014/main" id="{A53A6E1C-D818-49BA-A6BF-C77F0536A8A9}"/>
                </a:ext>
              </a:extLst>
            </p:cNvPr>
            <p:cNvSpPr/>
            <p:nvPr/>
          </p:nvSpPr>
          <p:spPr bwMode="auto">
            <a:xfrm>
              <a:off x="2087580" y="4338638"/>
              <a:ext cx="1476372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92" name="ZoneTexte 2059">
              <a:extLst>
                <a:ext uri="{FF2B5EF4-FFF2-40B4-BE49-F238E27FC236}">
                  <a16:creationId xmlns:a16="http://schemas.microsoft.com/office/drawing/2014/main" id="{2C14918C-86A5-4A57-91F5-203A2054F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8" y="4518025"/>
              <a:ext cx="1089025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/>
                <a:t>Plan de production (avance ou retard)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7AF76D6-8DC2-4A80-A170-A48D7DF633E8}"/>
                </a:ext>
              </a:extLst>
            </p:cNvPr>
            <p:cNvSpPr/>
            <p:nvPr/>
          </p:nvSpPr>
          <p:spPr bwMode="auto">
            <a:xfrm>
              <a:off x="7960" y="2819400"/>
              <a:ext cx="9164615" cy="1397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62E06F-A79A-4DD3-8804-DEF568FBD937}"/>
                </a:ext>
              </a:extLst>
            </p:cNvPr>
            <p:cNvSpPr/>
            <p:nvPr/>
          </p:nvSpPr>
          <p:spPr bwMode="auto">
            <a:xfrm>
              <a:off x="-6328" y="2708275"/>
              <a:ext cx="431799" cy="15081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3095" name="Groupe 9292">
              <a:extLst>
                <a:ext uri="{FF2B5EF4-FFF2-40B4-BE49-F238E27FC236}">
                  <a16:creationId xmlns:a16="http://schemas.microsoft.com/office/drawing/2014/main" id="{4A98157B-A1CC-4688-AC74-68B8FC7D1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6513" y="2781300"/>
              <a:ext cx="2008188" cy="1341438"/>
              <a:chOff x="-75404" y="4532585"/>
              <a:chExt cx="2008205" cy="1280025"/>
            </a:xfrm>
          </p:grpSpPr>
          <p:sp>
            <p:nvSpPr>
              <p:cNvPr id="100" name="Rectangle à coins arrondis 99">
                <a:extLst>
                  <a:ext uri="{FF2B5EF4-FFF2-40B4-BE49-F238E27FC236}">
                    <a16:creationId xmlns:a16="http://schemas.microsoft.com/office/drawing/2014/main" id="{A9B98B1A-DCF5-44A2-8DDC-D08BFC9BCE08}"/>
                  </a:ext>
                </a:extLst>
              </p:cNvPr>
              <p:cNvSpPr/>
              <p:nvPr/>
            </p:nvSpPr>
            <p:spPr>
              <a:xfrm>
                <a:off x="492947" y="4670434"/>
                <a:ext cx="1439871" cy="1142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0" name="ZoneTexte 109">
                <a:extLst>
                  <a:ext uri="{FF2B5EF4-FFF2-40B4-BE49-F238E27FC236}">
                    <a16:creationId xmlns:a16="http://schemas.microsoft.com/office/drawing/2014/main" id="{C25957F5-BA59-4380-8C1F-4DBFD6D32393}"/>
                  </a:ext>
                </a:extLst>
              </p:cNvPr>
              <p:cNvSpPr txBox="1"/>
              <p:nvPr/>
            </p:nvSpPr>
            <p:spPr>
              <a:xfrm>
                <a:off x="-75404" y="4532585"/>
                <a:ext cx="492443" cy="914219"/>
              </a:xfrm>
              <a:prstGeom prst="rect">
                <a:avLst/>
              </a:prstGeom>
              <a:noFill/>
            </p:spPr>
            <p:txBody>
              <a:bodyPr vert="vert27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latin typeface="+mn-lt"/>
                    <a:cs typeface="+mn-cs"/>
                  </a:rPr>
                  <a:t>Quality</a:t>
                </a:r>
              </a:p>
            </p:txBody>
          </p:sp>
        </p:grpSp>
        <p:grpSp>
          <p:nvGrpSpPr>
            <p:cNvPr id="3096" name="Groupe 72">
              <a:extLst>
                <a:ext uri="{FF2B5EF4-FFF2-40B4-BE49-F238E27FC236}">
                  <a16:creationId xmlns:a16="http://schemas.microsoft.com/office/drawing/2014/main" id="{80309986-013A-405D-BA89-B1FE82539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875" y="1460500"/>
              <a:ext cx="9188450" cy="1392238"/>
              <a:chOff x="-31177" y="899543"/>
              <a:chExt cx="9200992" cy="1567065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F0B2B7D-3919-453F-BACE-5AA0284BEF8C}"/>
                  </a:ext>
                </a:extLst>
              </p:cNvPr>
              <p:cNvSpPr/>
              <p:nvPr/>
            </p:nvSpPr>
            <p:spPr>
              <a:xfrm>
                <a:off x="-31155" y="899543"/>
                <a:ext cx="9200970" cy="154383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025B30E-A158-440E-9906-A067F46713BA}"/>
                  </a:ext>
                </a:extLst>
              </p:cNvPr>
              <p:cNvSpPr/>
              <p:nvPr/>
            </p:nvSpPr>
            <p:spPr>
              <a:xfrm>
                <a:off x="-20028" y="910264"/>
                <a:ext cx="432389" cy="1556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96" name="Rectangle à coins arrondis 95">
              <a:extLst>
                <a:ext uri="{FF2B5EF4-FFF2-40B4-BE49-F238E27FC236}">
                  <a16:creationId xmlns:a16="http://schemas.microsoft.com/office/drawing/2014/main" id="{AF7AFD3A-A684-4F3E-8197-FA8032512F42}"/>
                </a:ext>
              </a:extLst>
            </p:cNvPr>
            <p:cNvSpPr/>
            <p:nvPr/>
          </p:nvSpPr>
          <p:spPr bwMode="auto">
            <a:xfrm>
              <a:off x="512784" y="1779588"/>
              <a:ext cx="1466847" cy="10048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8" name="Rectangle à coins arrondis 97">
              <a:extLst>
                <a:ext uri="{FF2B5EF4-FFF2-40B4-BE49-F238E27FC236}">
                  <a16:creationId xmlns:a16="http://schemas.microsoft.com/office/drawing/2014/main" id="{6EC1B17F-58DE-440A-BCE0-641D6F66BF0B}"/>
                </a:ext>
              </a:extLst>
            </p:cNvPr>
            <p:cNvSpPr/>
            <p:nvPr/>
          </p:nvSpPr>
          <p:spPr bwMode="auto">
            <a:xfrm>
              <a:off x="5097473" y="1774825"/>
              <a:ext cx="1887533" cy="10064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9" name="Rectangle à coins arrondis 98">
              <a:extLst>
                <a:ext uri="{FF2B5EF4-FFF2-40B4-BE49-F238E27FC236}">
                  <a16:creationId xmlns:a16="http://schemas.microsoft.com/office/drawing/2014/main" id="{E8880964-7EFE-4517-9114-2D5D3C8A9B28}"/>
                </a:ext>
              </a:extLst>
            </p:cNvPr>
            <p:cNvSpPr/>
            <p:nvPr/>
          </p:nvSpPr>
          <p:spPr bwMode="auto">
            <a:xfrm>
              <a:off x="7064380" y="1722438"/>
              <a:ext cx="2022470" cy="1062037"/>
            </a:xfrm>
            <a:prstGeom prst="roundRect">
              <a:avLst>
                <a:gd name="adj" fmla="val 12660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70E5A179-BB40-4402-A4D6-3D083DD360FB}"/>
                </a:ext>
              </a:extLst>
            </p:cNvPr>
            <p:cNvSpPr txBox="1"/>
            <p:nvPr/>
          </p:nvSpPr>
          <p:spPr bwMode="auto">
            <a:xfrm>
              <a:off x="-44428" y="1485621"/>
              <a:ext cx="492443" cy="878079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+mn-lt"/>
                  <a:cs typeface="+mn-cs"/>
                </a:rPr>
                <a:t>Safety</a:t>
              </a:r>
            </a:p>
          </p:txBody>
        </p:sp>
        <p:pic>
          <p:nvPicPr>
            <p:cNvPr id="3101" name="Picture 1">
              <a:extLst>
                <a:ext uri="{FF2B5EF4-FFF2-40B4-BE49-F238E27FC236}">
                  <a16:creationId xmlns:a16="http://schemas.microsoft.com/office/drawing/2014/main" id="{6716BCC6-47D5-4ABA-B7C5-8EDFF7A67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962150"/>
              <a:ext cx="1368425" cy="73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02" name="ZoneTexte 2048">
              <a:extLst>
                <a:ext uri="{FF2B5EF4-FFF2-40B4-BE49-F238E27FC236}">
                  <a16:creationId xmlns:a16="http://schemas.microsoft.com/office/drawing/2014/main" id="{9A391C62-DA3E-4023-A6BE-10B80DCDD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75" y="1757363"/>
              <a:ext cx="20986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Jours sans accidents:</a:t>
              </a:r>
            </a:p>
          </p:txBody>
        </p:sp>
        <p:sp>
          <p:nvSpPr>
            <p:cNvPr id="234" name="Rectangle à coins arrondis 96">
              <a:extLst>
                <a:ext uri="{FF2B5EF4-FFF2-40B4-BE49-F238E27FC236}">
                  <a16:creationId xmlns:a16="http://schemas.microsoft.com/office/drawing/2014/main" id="{E158B077-E224-476A-A749-7C12BB1C0F71}"/>
                </a:ext>
              </a:extLst>
            </p:cNvPr>
            <p:cNvSpPr/>
            <p:nvPr/>
          </p:nvSpPr>
          <p:spPr bwMode="auto">
            <a:xfrm>
              <a:off x="2087580" y="1768475"/>
              <a:ext cx="1447797" cy="10017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04" name="ZoneTexte 2048">
              <a:extLst>
                <a:ext uri="{FF2B5EF4-FFF2-40B4-BE49-F238E27FC236}">
                  <a16:creationId xmlns:a16="http://schemas.microsoft.com/office/drawing/2014/main" id="{566938AF-F4EC-4CB7-A832-53E269E73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513" y="1936750"/>
              <a:ext cx="10350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A4 com’ sécurité</a:t>
              </a:r>
            </a:p>
          </p:txBody>
        </p:sp>
        <p:sp>
          <p:nvSpPr>
            <p:cNvPr id="3105" name="ZoneTexte 124">
              <a:extLst>
                <a:ext uri="{FF2B5EF4-FFF2-40B4-BE49-F238E27FC236}">
                  <a16:creationId xmlns:a16="http://schemas.microsoft.com/office/drawing/2014/main" id="{8AB2D27B-F238-481F-A866-027FEBD68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100" y="1816100"/>
              <a:ext cx="20097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Point Clé</a:t>
              </a:r>
            </a:p>
          </p:txBody>
        </p:sp>
        <p:sp>
          <p:nvSpPr>
            <p:cNvPr id="242" name="Rectangle à coins arrondis 241">
              <a:extLst>
                <a:ext uri="{FF2B5EF4-FFF2-40B4-BE49-F238E27FC236}">
                  <a16:creationId xmlns:a16="http://schemas.microsoft.com/office/drawing/2014/main" id="{CD62AF6D-869D-4B75-A2B2-31F0189CDA11}"/>
                </a:ext>
              </a:extLst>
            </p:cNvPr>
            <p:cNvSpPr/>
            <p:nvPr/>
          </p:nvSpPr>
          <p:spPr bwMode="auto">
            <a:xfrm>
              <a:off x="3589351" y="1776413"/>
              <a:ext cx="1466847" cy="10048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2" name="Rectangle à coins arrondis 171">
              <a:extLst>
                <a:ext uri="{FF2B5EF4-FFF2-40B4-BE49-F238E27FC236}">
                  <a16:creationId xmlns:a16="http://schemas.microsoft.com/office/drawing/2014/main" id="{86B693A4-0344-4245-B5CB-D64B29647005}"/>
                </a:ext>
              </a:extLst>
            </p:cNvPr>
            <p:cNvSpPr/>
            <p:nvPr/>
          </p:nvSpPr>
          <p:spPr>
            <a:xfrm>
              <a:off x="3589351" y="4365625"/>
              <a:ext cx="1487483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4" name="Rectangle à coins arrondis 173">
              <a:extLst>
                <a:ext uri="{FF2B5EF4-FFF2-40B4-BE49-F238E27FC236}">
                  <a16:creationId xmlns:a16="http://schemas.microsoft.com/office/drawing/2014/main" id="{7233864A-9F94-49C4-B33B-1CEC3FA43483}"/>
                </a:ext>
              </a:extLst>
            </p:cNvPr>
            <p:cNvSpPr/>
            <p:nvPr/>
          </p:nvSpPr>
          <p:spPr>
            <a:xfrm>
              <a:off x="7064380" y="4357688"/>
              <a:ext cx="2058983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09" name="ZoneTexte 124">
              <a:extLst>
                <a:ext uri="{FF2B5EF4-FFF2-40B4-BE49-F238E27FC236}">
                  <a16:creationId xmlns:a16="http://schemas.microsoft.com/office/drawing/2014/main" id="{2BED6BF0-1054-4BDB-A6D1-252E16D27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388" y="4706938"/>
              <a:ext cx="1231900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Henkaten</a:t>
              </a:r>
            </a:p>
          </p:txBody>
        </p:sp>
        <p:sp>
          <p:nvSpPr>
            <p:cNvPr id="3110" name="ZoneTexte 124">
              <a:extLst>
                <a:ext uri="{FF2B5EF4-FFF2-40B4-BE49-F238E27FC236}">
                  <a16:creationId xmlns:a16="http://schemas.microsoft.com/office/drawing/2014/main" id="{B8A7A35C-2D6A-4360-91F9-B143C5A4B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75" y="5835650"/>
              <a:ext cx="1611313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Versatility</a:t>
              </a:r>
            </a:p>
            <a:p>
              <a:pPr algn="ctr" eaLnBrk="1" hangingPunct="1"/>
              <a:r>
                <a:rPr lang="fr-FR" altLang="fr-FR" sz="1600"/>
                <a:t>A4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3D99E7-9D4F-4B08-A0A6-A2749CDD7DEC}"/>
                </a:ext>
              </a:extLst>
            </p:cNvPr>
            <p:cNvSpPr/>
            <p:nvPr/>
          </p:nvSpPr>
          <p:spPr>
            <a:xfrm>
              <a:off x="463571" y="1470025"/>
              <a:ext cx="6548423" cy="228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12" name="ZoneTexte 61">
              <a:extLst>
                <a:ext uri="{FF2B5EF4-FFF2-40B4-BE49-F238E27FC236}">
                  <a16:creationId xmlns:a16="http://schemas.microsoft.com/office/drawing/2014/main" id="{977A9A4A-0BAA-4DDE-8F3A-641354DA2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75" y="1412875"/>
              <a:ext cx="903288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>
                  <a:solidFill>
                    <a:schemeClr val="bg1"/>
                  </a:solidFill>
                </a:rPr>
                <a:t>COM’</a:t>
              </a:r>
            </a:p>
          </p:txBody>
        </p:sp>
        <p:sp>
          <p:nvSpPr>
            <p:cNvPr id="63" name="Bouée 62">
              <a:extLst>
                <a:ext uri="{FF2B5EF4-FFF2-40B4-BE49-F238E27FC236}">
                  <a16:creationId xmlns:a16="http://schemas.microsoft.com/office/drawing/2014/main" id="{A1DC53B1-B4CF-4E49-B808-AD2B1E21B2B9}"/>
                </a:ext>
              </a:extLst>
            </p:cNvPr>
            <p:cNvSpPr/>
            <p:nvPr/>
          </p:nvSpPr>
          <p:spPr bwMode="auto">
            <a:xfrm rot="16200000">
              <a:off x="85747" y="6600825"/>
              <a:ext cx="190500" cy="212724"/>
            </a:xfrm>
            <a:prstGeom prst="donut">
              <a:avLst>
                <a:gd name="adj" fmla="val 12582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312" name="Multiplier 9311">
              <a:extLst>
                <a:ext uri="{FF2B5EF4-FFF2-40B4-BE49-F238E27FC236}">
                  <a16:creationId xmlns:a16="http://schemas.microsoft.com/office/drawing/2014/main" id="{2E48D4FB-D8C5-481D-AFE7-2E0064590A42}"/>
                </a:ext>
              </a:extLst>
            </p:cNvPr>
            <p:cNvSpPr/>
            <p:nvPr/>
          </p:nvSpPr>
          <p:spPr bwMode="auto">
            <a:xfrm rot="16200000">
              <a:off x="50821" y="6321425"/>
              <a:ext cx="260350" cy="317499"/>
            </a:xfrm>
            <a:prstGeom prst="mathMultiply">
              <a:avLst>
                <a:gd name="adj1" fmla="val 953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9" name="Bouée 188">
              <a:extLst>
                <a:ext uri="{FF2B5EF4-FFF2-40B4-BE49-F238E27FC236}">
                  <a16:creationId xmlns:a16="http://schemas.microsoft.com/office/drawing/2014/main" id="{56025F36-1B6C-482F-83EE-41281D0D797A}"/>
                </a:ext>
              </a:extLst>
            </p:cNvPr>
            <p:cNvSpPr/>
            <p:nvPr/>
          </p:nvSpPr>
          <p:spPr bwMode="auto">
            <a:xfrm rot="16200000">
              <a:off x="105590" y="5385594"/>
              <a:ext cx="192087" cy="212724"/>
            </a:xfrm>
            <a:prstGeom prst="donut">
              <a:avLst>
                <a:gd name="adj" fmla="val 12582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0" name="Multiplier 189">
              <a:extLst>
                <a:ext uri="{FF2B5EF4-FFF2-40B4-BE49-F238E27FC236}">
                  <a16:creationId xmlns:a16="http://schemas.microsoft.com/office/drawing/2014/main" id="{D2C0797E-982F-4DC9-AE7D-FA19D0876E93}"/>
                </a:ext>
              </a:extLst>
            </p:cNvPr>
            <p:cNvSpPr/>
            <p:nvPr/>
          </p:nvSpPr>
          <p:spPr bwMode="auto">
            <a:xfrm rot="16200000">
              <a:off x="71459" y="5149850"/>
              <a:ext cx="260350" cy="317499"/>
            </a:xfrm>
            <a:prstGeom prst="mathMultiply">
              <a:avLst>
                <a:gd name="adj1" fmla="val 953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2" name="Bouée 191">
              <a:extLst>
                <a:ext uri="{FF2B5EF4-FFF2-40B4-BE49-F238E27FC236}">
                  <a16:creationId xmlns:a16="http://schemas.microsoft.com/office/drawing/2014/main" id="{0BBB8686-F4EE-4579-BDB0-4EE7A5E21771}"/>
                </a:ext>
              </a:extLst>
            </p:cNvPr>
            <p:cNvSpPr/>
            <p:nvPr/>
          </p:nvSpPr>
          <p:spPr bwMode="auto">
            <a:xfrm rot="16200000">
              <a:off x="132578" y="3958431"/>
              <a:ext cx="188912" cy="212724"/>
            </a:xfrm>
            <a:prstGeom prst="donut">
              <a:avLst>
                <a:gd name="adj" fmla="val 12582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3" name="Multiplier 192">
              <a:extLst>
                <a:ext uri="{FF2B5EF4-FFF2-40B4-BE49-F238E27FC236}">
                  <a16:creationId xmlns:a16="http://schemas.microsoft.com/office/drawing/2014/main" id="{0938FBCD-9C06-4E2D-BDB7-9E6E54329832}"/>
                </a:ext>
              </a:extLst>
            </p:cNvPr>
            <p:cNvSpPr/>
            <p:nvPr/>
          </p:nvSpPr>
          <p:spPr bwMode="auto">
            <a:xfrm rot="16200000">
              <a:off x="96859" y="3678238"/>
              <a:ext cx="260350" cy="317499"/>
            </a:xfrm>
            <a:prstGeom prst="mathMultiply">
              <a:avLst>
                <a:gd name="adj1" fmla="val 953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5" name="Bouée 194">
              <a:extLst>
                <a:ext uri="{FF2B5EF4-FFF2-40B4-BE49-F238E27FC236}">
                  <a16:creationId xmlns:a16="http://schemas.microsoft.com/office/drawing/2014/main" id="{547B9272-5E81-4594-973F-F5A0F449AA23}"/>
                </a:ext>
              </a:extLst>
            </p:cNvPr>
            <p:cNvSpPr/>
            <p:nvPr/>
          </p:nvSpPr>
          <p:spPr bwMode="auto">
            <a:xfrm rot="16200000">
              <a:off x="138134" y="2524125"/>
              <a:ext cx="190500" cy="212724"/>
            </a:xfrm>
            <a:prstGeom prst="donut">
              <a:avLst>
                <a:gd name="adj" fmla="val 12582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6" name="Multiplier 195">
              <a:extLst>
                <a:ext uri="{FF2B5EF4-FFF2-40B4-BE49-F238E27FC236}">
                  <a16:creationId xmlns:a16="http://schemas.microsoft.com/office/drawing/2014/main" id="{F1F17EDA-06BF-48F7-8BAE-5747122744A6}"/>
                </a:ext>
              </a:extLst>
            </p:cNvPr>
            <p:cNvSpPr/>
            <p:nvPr/>
          </p:nvSpPr>
          <p:spPr bwMode="auto">
            <a:xfrm rot="16200000">
              <a:off x="104002" y="2243932"/>
              <a:ext cx="258763" cy="317499"/>
            </a:xfrm>
            <a:prstGeom prst="mathMultiply">
              <a:avLst>
                <a:gd name="adj1" fmla="val 9539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2" name="Rectangle à coins arrondis 181">
              <a:extLst>
                <a:ext uri="{FF2B5EF4-FFF2-40B4-BE49-F238E27FC236}">
                  <a16:creationId xmlns:a16="http://schemas.microsoft.com/office/drawing/2014/main" id="{8F54BA08-49CF-4122-96F2-4E1EA8DB56F2}"/>
                </a:ext>
              </a:extLst>
            </p:cNvPr>
            <p:cNvSpPr/>
            <p:nvPr/>
          </p:nvSpPr>
          <p:spPr bwMode="auto">
            <a:xfrm>
              <a:off x="7064380" y="2941638"/>
              <a:ext cx="2022470" cy="1177925"/>
            </a:xfrm>
            <a:prstGeom prst="roundRect">
              <a:avLst>
                <a:gd name="adj" fmla="val 759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7488BC4-00DD-4C44-AC86-02D0C9AB1E7E}"/>
                </a:ext>
              </a:extLst>
            </p:cNvPr>
            <p:cNvSpPr/>
            <p:nvPr/>
          </p:nvSpPr>
          <p:spPr>
            <a:xfrm>
              <a:off x="7024693" y="1460500"/>
              <a:ext cx="2138357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23" name="ZoneTexte 61">
              <a:extLst>
                <a:ext uri="{FF2B5EF4-FFF2-40B4-BE49-F238E27FC236}">
                  <a16:creationId xmlns:a16="http://schemas.microsoft.com/office/drawing/2014/main" id="{9F63275A-DE87-4C4B-9061-590FF505A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0838" y="1412875"/>
              <a:ext cx="2551112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>
                  <a:solidFill>
                    <a:schemeClr val="bg1"/>
                  </a:solidFill>
                </a:rPr>
                <a:t>GL DAILY ACTIVITY</a:t>
              </a:r>
            </a:p>
          </p:txBody>
        </p:sp>
        <p:grpSp>
          <p:nvGrpSpPr>
            <p:cNvPr id="3124" name="Groupe 247">
              <a:extLst>
                <a:ext uri="{FF2B5EF4-FFF2-40B4-BE49-F238E27FC236}">
                  <a16:creationId xmlns:a16="http://schemas.microsoft.com/office/drawing/2014/main" id="{50BE9B38-101D-4129-9399-71644884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4388" y="1763713"/>
              <a:ext cx="1876425" cy="987425"/>
              <a:chOff x="3550663" y="2535725"/>
              <a:chExt cx="2095627" cy="1174709"/>
            </a:xfrm>
          </p:grpSpPr>
          <p:grpSp>
            <p:nvGrpSpPr>
              <p:cNvPr id="3196" name="Groupe 251">
                <a:extLst>
                  <a:ext uri="{FF2B5EF4-FFF2-40B4-BE49-F238E27FC236}">
                    <a16:creationId xmlns:a16="http://schemas.microsoft.com/office/drawing/2014/main" id="{4FEA1510-66DC-4D72-B7D6-B7122F4772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663" y="2535725"/>
                <a:ext cx="2095627" cy="1174709"/>
                <a:chOff x="3550663" y="2535725"/>
                <a:chExt cx="2095627" cy="1174709"/>
              </a:xfrm>
            </p:grpSpPr>
            <p:grpSp>
              <p:nvGrpSpPr>
                <p:cNvPr id="3202" name="Groupe 257">
                  <a:extLst>
                    <a:ext uri="{FF2B5EF4-FFF2-40B4-BE49-F238E27FC236}">
                      <a16:creationId xmlns:a16="http://schemas.microsoft.com/office/drawing/2014/main" id="{198D0B4D-1EB5-494C-AA07-0B15225BC0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8739" y="2535725"/>
                  <a:ext cx="1947551" cy="1174709"/>
                  <a:chOff x="3698739" y="2535725"/>
                  <a:chExt cx="1947551" cy="1174709"/>
                </a:xfrm>
              </p:grpSpPr>
              <p:grpSp>
                <p:nvGrpSpPr>
                  <p:cNvPr id="3204" name="Groupe 259">
                    <a:extLst>
                      <a:ext uri="{FF2B5EF4-FFF2-40B4-BE49-F238E27FC236}">
                        <a16:creationId xmlns:a16="http://schemas.microsoft.com/office/drawing/2014/main" id="{178A19F4-EF3A-4179-962D-520B9765AA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98739" y="2541024"/>
                    <a:ext cx="1936636" cy="1169410"/>
                    <a:chOff x="3698739" y="2541024"/>
                    <a:chExt cx="1936636" cy="1169410"/>
                  </a:xfrm>
                </p:grpSpPr>
                <p:grpSp>
                  <p:nvGrpSpPr>
                    <p:cNvPr id="3206" name="Groupe 66">
                      <a:extLst>
                        <a:ext uri="{FF2B5EF4-FFF2-40B4-BE49-F238E27FC236}">
                          <a16:creationId xmlns:a16="http://schemas.microsoft.com/office/drawing/2014/main" id="{D772C20D-90A0-4FE0-8AFE-C734A47A1E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8739" y="2541024"/>
                      <a:ext cx="1707428" cy="1169358"/>
                      <a:chOff x="1160435" y="1269342"/>
                      <a:chExt cx="1706330" cy="1169526"/>
                    </a:xfrm>
                  </p:grpSpPr>
                  <p:sp>
                    <p:nvSpPr>
                      <p:cNvPr id="265" name="Arrondir un rectangle avec un coin du même côté 264">
                        <a:extLst>
                          <a:ext uri="{FF2B5EF4-FFF2-40B4-BE49-F238E27FC236}">
                            <a16:creationId xmlns:a16="http://schemas.microsoft.com/office/drawing/2014/main" id="{699F3462-2B50-4579-9C94-17C240D33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6052" y="1269708"/>
                        <a:ext cx="811487" cy="360775"/>
                      </a:xfrm>
                      <a:prstGeom prst="round2Same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/>
                      </a:p>
                    </p:txBody>
                  </p:sp>
                  <p:grpSp>
                    <p:nvGrpSpPr>
                      <p:cNvPr id="3210" name="Groupe 68">
                        <a:extLst>
                          <a:ext uri="{FF2B5EF4-FFF2-40B4-BE49-F238E27FC236}">
                            <a16:creationId xmlns:a16="http://schemas.microsoft.com/office/drawing/2014/main" id="{EFF327E7-5968-4848-833B-4006423360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0435" y="1269342"/>
                        <a:ext cx="1705676" cy="1169526"/>
                        <a:chOff x="1160435" y="1269342"/>
                        <a:chExt cx="1705676" cy="1169526"/>
                      </a:xfrm>
                    </p:grpSpPr>
                    <p:sp>
                      <p:nvSpPr>
                        <p:cNvPr id="267" name="Arrondir un rectangle avec un coin du même côté 266">
                          <a:extLst>
                            <a:ext uri="{FF2B5EF4-FFF2-40B4-BE49-F238E27FC236}">
                              <a16:creationId xmlns:a16="http://schemas.microsoft.com/office/drawing/2014/main" id="{672A5672-83C6-4EDE-9C65-6DB7C7FCB2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2794" y="1269708"/>
                          <a:ext cx="813258" cy="360775"/>
                        </a:xfrm>
                        <a:prstGeom prst="round2Same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fr-FR"/>
                        </a:p>
                      </p:txBody>
                    </p:sp>
                    <p:grpSp>
                      <p:nvGrpSpPr>
                        <p:cNvPr id="3212" name="Groupe 70">
                          <a:extLst>
                            <a:ext uri="{FF2B5EF4-FFF2-40B4-BE49-F238E27FC236}">
                              <a16:creationId xmlns:a16="http://schemas.microsoft.com/office/drawing/2014/main" id="{CB3FBCA4-A80C-44E4-8A95-5DAD2BA2BF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60435" y="1321483"/>
                          <a:ext cx="1705676" cy="1117385"/>
                          <a:chOff x="1160435" y="1321483"/>
                          <a:chExt cx="1705676" cy="1117385"/>
                        </a:xfrm>
                      </p:grpSpPr>
                      <p:sp>
                        <p:nvSpPr>
                          <p:cNvPr id="3213" name="ZoneTexte 71">
                            <a:extLst>
                              <a:ext uri="{FF2B5EF4-FFF2-40B4-BE49-F238E27FC236}">
                                <a16:creationId xmlns:a16="http://schemas.microsoft.com/office/drawing/2014/main" id="{4490619D-F0B6-4400-B850-D794EF208B8D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60435" y="1321483"/>
                            <a:ext cx="956773" cy="308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fr-FR" altLang="fr-FR" sz="1200" b="1">
                                <a:solidFill>
                                  <a:schemeClr val="bg1"/>
                                </a:solidFill>
                              </a:rPr>
                              <a:t>Problème</a:t>
                            </a:r>
                          </a:p>
                        </p:txBody>
                      </p:sp>
                      <p:grpSp>
                        <p:nvGrpSpPr>
                          <p:cNvPr id="3214" name="Groupe 72">
                            <a:extLst>
                              <a:ext uri="{FF2B5EF4-FFF2-40B4-BE49-F238E27FC236}">
                                <a16:creationId xmlns:a16="http://schemas.microsoft.com/office/drawing/2014/main" id="{9B8D34FA-E2FB-4DF0-A467-A7D6F2BF25C9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1556" y="1321598"/>
                            <a:ext cx="1624555" cy="1117270"/>
                            <a:chOff x="1241556" y="1321598"/>
                            <a:chExt cx="1624555" cy="1117270"/>
                          </a:xfrm>
                        </p:grpSpPr>
                        <p:sp>
                          <p:nvSpPr>
                            <p:cNvPr id="3215" name="ZoneTexte 73">
                              <a:extLst>
                                <a:ext uri="{FF2B5EF4-FFF2-40B4-BE49-F238E27FC236}">
                                  <a16:creationId xmlns:a16="http://schemas.microsoft.com/office/drawing/2014/main" id="{1EB9DE5F-C530-499B-BDDE-3FC2295FB30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1664" y="1321598"/>
                              <a:ext cx="810108" cy="2769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fr-FR" altLang="fr-FR" sz="1200" b="1">
                                  <a:solidFill>
                                    <a:schemeClr val="bg1"/>
                                  </a:solidFill>
                                </a:rPr>
                                <a:t>Action</a:t>
                              </a:r>
                            </a:p>
                          </p:txBody>
                        </p:sp>
                        <p:sp>
                          <p:nvSpPr>
                            <p:cNvPr id="272" name="Rectangle 271">
                              <a:extLst>
                                <a:ext uri="{FF2B5EF4-FFF2-40B4-BE49-F238E27FC236}">
                                  <a16:creationId xmlns:a16="http://schemas.microsoft.com/office/drawing/2014/main" id="{F08F4A28-D404-48F5-9AB1-C9B85440271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44565" y="1628594"/>
                              <a:ext cx="811487" cy="8103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fr-FR"/>
                            </a:p>
                          </p:txBody>
                        </p:sp>
                        <p:sp>
                          <p:nvSpPr>
                            <p:cNvPr id="273" name="Rectangle 272">
                              <a:extLst>
                                <a:ext uri="{FF2B5EF4-FFF2-40B4-BE49-F238E27FC236}">
                                  <a16:creationId xmlns:a16="http://schemas.microsoft.com/office/drawing/2014/main" id="{619154AA-4983-4C02-9ACA-2B1B4D84BDF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059596" y="1628594"/>
                              <a:ext cx="809716" cy="8103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fr-FR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4A44CCC2-9DAF-4F28-A0C2-29EBC4125AD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06942" y="2907779"/>
                      <a:ext cx="228711" cy="80265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264" name="Arrondir un rectangle avec un coin du même côté 263">
                      <a:extLst>
                        <a:ext uri="{FF2B5EF4-FFF2-40B4-BE49-F238E27FC236}">
                          <a16:creationId xmlns:a16="http://schemas.microsoft.com/office/drawing/2014/main" id="{AC4BA6EC-B56D-4BE4-B6A3-0F3A3412D7B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03397" y="2541390"/>
                      <a:ext cx="232257" cy="360723"/>
                    </a:xfrm>
                    <a:prstGeom prst="round2Same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sp>
                <p:nvSpPr>
                  <p:cNvPr id="3205" name="ZoneTexte 260">
                    <a:extLst>
                      <a:ext uri="{FF2B5EF4-FFF2-40B4-BE49-F238E27FC236}">
                        <a16:creationId xmlns:a16="http://schemas.microsoft.com/office/drawing/2014/main" id="{DEE05830-9BBC-492B-8201-FCE3F37543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8842" y="2535725"/>
                    <a:ext cx="25744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FR" altLang="fr-FR" b="1">
                        <a:solidFill>
                          <a:srgbClr val="00B050"/>
                        </a:solidFill>
                      </a:rPr>
                      <a:t>√</a:t>
                    </a:r>
                  </a:p>
                </p:txBody>
              </p:sp>
            </p:grp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5DF32E16-3B9F-4BD2-98F3-C3B378544672}"/>
                    </a:ext>
                  </a:extLst>
                </p:cNvPr>
                <p:cNvSpPr/>
                <p:nvPr/>
              </p:nvSpPr>
              <p:spPr bwMode="auto">
                <a:xfrm>
                  <a:off x="3550669" y="2905891"/>
                  <a:ext cx="228710" cy="8045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cxnSp>
            <p:nvCxnSpPr>
              <p:cNvPr id="253" name="Connecteur droit 252">
                <a:extLst>
                  <a:ext uri="{FF2B5EF4-FFF2-40B4-BE49-F238E27FC236}">
                    <a16:creationId xmlns:a16="http://schemas.microsoft.com/office/drawing/2014/main" id="{23D031EC-548B-46ED-800C-BA874730129B}"/>
                  </a:ext>
                </a:extLst>
              </p:cNvPr>
              <p:cNvCxnSpPr/>
              <p:nvPr/>
            </p:nvCxnSpPr>
            <p:spPr>
              <a:xfrm>
                <a:off x="3550669" y="3149519"/>
                <a:ext cx="18367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>
                <a:extLst>
                  <a:ext uri="{FF2B5EF4-FFF2-40B4-BE49-F238E27FC236}">
                    <a16:creationId xmlns:a16="http://schemas.microsoft.com/office/drawing/2014/main" id="{571311EE-7EB2-4E78-A7ED-DFF1EBD31117}"/>
                  </a:ext>
                </a:extLst>
              </p:cNvPr>
              <p:cNvCxnSpPr/>
              <p:nvPr/>
            </p:nvCxnSpPr>
            <p:spPr>
              <a:xfrm>
                <a:off x="3550669" y="3438476"/>
                <a:ext cx="18367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B302D2B3-8F4B-492D-B708-7AB3E9A4E466}"/>
                  </a:ext>
                </a:extLst>
              </p:cNvPr>
              <p:cNvSpPr/>
              <p:nvPr/>
            </p:nvSpPr>
            <p:spPr>
              <a:xfrm>
                <a:off x="3550669" y="2905891"/>
                <a:ext cx="228710" cy="2436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6501744D-3599-4ABF-B3CE-A3BFD591D35D}"/>
                  </a:ext>
                </a:extLst>
              </p:cNvPr>
              <p:cNvSpPr/>
              <p:nvPr/>
            </p:nvSpPr>
            <p:spPr>
              <a:xfrm>
                <a:off x="3550669" y="3155186"/>
                <a:ext cx="228710" cy="28329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C6039A04-F899-417E-B8A0-471C9BAE6673}"/>
                  </a:ext>
                </a:extLst>
              </p:cNvPr>
              <p:cNvSpPr/>
              <p:nvPr/>
            </p:nvSpPr>
            <p:spPr>
              <a:xfrm>
                <a:off x="3550669" y="3438476"/>
                <a:ext cx="228710" cy="27195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3125" name="ZoneTexte 248">
              <a:extLst>
                <a:ext uri="{FF2B5EF4-FFF2-40B4-BE49-F238E27FC236}">
                  <a16:creationId xmlns:a16="http://schemas.microsoft.com/office/drawing/2014/main" id="{BD2DBD11-96AF-476F-B36D-CA856B771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600" y="2074863"/>
              <a:ext cx="188913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26" name="ZoneTexte 249">
              <a:extLst>
                <a:ext uri="{FF2B5EF4-FFF2-40B4-BE49-F238E27FC236}">
                  <a16:creationId xmlns:a16="http://schemas.microsoft.com/office/drawing/2014/main" id="{BE3A43C6-839D-4443-8093-C711966DE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8838" y="2279650"/>
              <a:ext cx="1873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/>
                <a:t>J</a:t>
              </a:r>
            </a:p>
          </p:txBody>
        </p:sp>
        <p:sp>
          <p:nvSpPr>
            <p:cNvPr id="3127" name="ZoneTexte 250">
              <a:extLst>
                <a:ext uri="{FF2B5EF4-FFF2-40B4-BE49-F238E27FC236}">
                  <a16:creationId xmlns:a16="http://schemas.microsoft.com/office/drawing/2014/main" id="{0B77D942-E363-4378-987F-F9EA929A7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600" y="2525713"/>
              <a:ext cx="18891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solidFill>
                    <a:schemeClr val="bg1"/>
                  </a:solidFill>
                </a:rPr>
                <a:t>V</a:t>
              </a:r>
            </a:p>
          </p:txBody>
        </p:sp>
        <p:grpSp>
          <p:nvGrpSpPr>
            <p:cNvPr id="3128" name="Groupe 274">
              <a:extLst>
                <a:ext uri="{FF2B5EF4-FFF2-40B4-BE49-F238E27FC236}">
                  <a16:creationId xmlns:a16="http://schemas.microsoft.com/office/drawing/2014/main" id="{DF4902A6-DB40-4B9E-9A57-05E22373A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2488" y="2992438"/>
              <a:ext cx="1833562" cy="1065212"/>
              <a:chOff x="3550663" y="2535725"/>
              <a:chExt cx="2095627" cy="1174659"/>
            </a:xfrm>
          </p:grpSpPr>
          <p:grpSp>
            <p:nvGrpSpPr>
              <p:cNvPr id="3174" name="Groupe 278">
                <a:extLst>
                  <a:ext uri="{FF2B5EF4-FFF2-40B4-BE49-F238E27FC236}">
                    <a16:creationId xmlns:a16="http://schemas.microsoft.com/office/drawing/2014/main" id="{ACA6FD85-49C9-4CB5-8E03-B57464010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841" y="2535725"/>
                <a:ext cx="2095449" cy="1174658"/>
                <a:chOff x="3550841" y="2535725"/>
                <a:chExt cx="2095449" cy="1174658"/>
              </a:xfrm>
            </p:grpSpPr>
            <p:grpSp>
              <p:nvGrpSpPr>
                <p:cNvPr id="3180" name="Groupe 284">
                  <a:extLst>
                    <a:ext uri="{FF2B5EF4-FFF2-40B4-BE49-F238E27FC236}">
                      <a16:creationId xmlns:a16="http://schemas.microsoft.com/office/drawing/2014/main" id="{968D8779-86BA-473C-ACA8-3D1B88968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9912" y="2535725"/>
                  <a:ext cx="1866378" cy="1174658"/>
                  <a:chOff x="3779912" y="2535725"/>
                  <a:chExt cx="1866378" cy="1174658"/>
                </a:xfrm>
              </p:grpSpPr>
              <p:grpSp>
                <p:nvGrpSpPr>
                  <p:cNvPr id="3182" name="Groupe 286">
                    <a:extLst>
                      <a:ext uri="{FF2B5EF4-FFF2-40B4-BE49-F238E27FC236}">
                        <a16:creationId xmlns:a16="http://schemas.microsoft.com/office/drawing/2014/main" id="{E311A1B9-4947-4E68-AE77-CE7D68EE13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79912" y="2540394"/>
                    <a:ext cx="1854671" cy="1169989"/>
                    <a:chOff x="3779912" y="2540394"/>
                    <a:chExt cx="1854671" cy="1169989"/>
                  </a:xfrm>
                </p:grpSpPr>
                <p:grpSp>
                  <p:nvGrpSpPr>
                    <p:cNvPr id="3184" name="Groupe 66">
                      <a:extLst>
                        <a:ext uri="{FF2B5EF4-FFF2-40B4-BE49-F238E27FC236}">
                          <a16:creationId xmlns:a16="http://schemas.microsoft.com/office/drawing/2014/main" id="{634FF370-F16A-42E1-A926-00437012665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9912" y="2540394"/>
                      <a:ext cx="1658341" cy="1169988"/>
                      <a:chOff x="1241556" y="1268712"/>
                      <a:chExt cx="1657275" cy="1170156"/>
                    </a:xfrm>
                  </p:grpSpPr>
                  <p:sp>
                    <p:nvSpPr>
                      <p:cNvPr id="292" name="Arrondir un rectangle avec un coin du même côté 291">
                        <a:extLst>
                          <a:ext uri="{FF2B5EF4-FFF2-40B4-BE49-F238E27FC236}">
                            <a16:creationId xmlns:a16="http://schemas.microsoft.com/office/drawing/2014/main" id="{8D7F716A-C265-42F8-BCE0-9444649D9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065" y="1269294"/>
                        <a:ext cx="821392" cy="360678"/>
                      </a:xfrm>
                      <a:prstGeom prst="round2Same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/>
                      </a:p>
                    </p:txBody>
                  </p:sp>
                  <p:grpSp>
                    <p:nvGrpSpPr>
                      <p:cNvPr id="3188" name="Groupe 68">
                        <a:extLst>
                          <a:ext uri="{FF2B5EF4-FFF2-40B4-BE49-F238E27FC236}">
                            <a16:creationId xmlns:a16="http://schemas.microsoft.com/office/drawing/2014/main" id="{9AA56876-E27E-42C7-8ECD-38F36A0D29A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41556" y="1268712"/>
                        <a:ext cx="1657275" cy="1170156"/>
                        <a:chOff x="1241556" y="1268712"/>
                        <a:chExt cx="1657275" cy="1170156"/>
                      </a:xfrm>
                    </p:grpSpPr>
                    <p:sp>
                      <p:nvSpPr>
                        <p:cNvPr id="294" name="Arrondir un rectangle avec un coin du même côté 293">
                          <a:extLst>
                            <a:ext uri="{FF2B5EF4-FFF2-40B4-BE49-F238E27FC236}">
                              <a16:creationId xmlns:a16="http://schemas.microsoft.com/office/drawing/2014/main" id="{90FFC94D-2F36-4645-9943-600183AE09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0927" y="1269294"/>
                          <a:ext cx="812325" cy="360678"/>
                        </a:xfrm>
                        <a:prstGeom prst="round2Same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fr-FR"/>
                        </a:p>
                      </p:txBody>
                    </p:sp>
                    <p:grpSp>
                      <p:nvGrpSpPr>
                        <p:cNvPr id="3190" name="Groupe 70">
                          <a:extLst>
                            <a:ext uri="{FF2B5EF4-FFF2-40B4-BE49-F238E27FC236}">
                              <a16:creationId xmlns:a16="http://schemas.microsoft.com/office/drawing/2014/main" id="{FBA9C4F9-26A8-4D7C-92B1-BB31C388E7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1556" y="1310236"/>
                          <a:ext cx="1657275" cy="1128632"/>
                          <a:chOff x="1241556" y="1310236"/>
                          <a:chExt cx="1657275" cy="1128632"/>
                        </a:xfrm>
                      </p:grpSpPr>
                      <p:sp>
                        <p:nvSpPr>
                          <p:cNvPr id="3191" name="ZoneTexte 71">
                            <a:extLst>
                              <a:ext uri="{FF2B5EF4-FFF2-40B4-BE49-F238E27FC236}">
                                <a16:creationId xmlns:a16="http://schemas.microsoft.com/office/drawing/2014/main" id="{DD326821-1A2F-4B6B-9713-A7A0E8CC460B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1556" y="1310236"/>
                            <a:ext cx="810107" cy="2676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fr-FR" altLang="fr-FR" sz="1200" b="1">
                                <a:solidFill>
                                  <a:schemeClr val="bg1"/>
                                </a:solidFill>
                              </a:rPr>
                              <a:t>Pb</a:t>
                            </a:r>
                          </a:p>
                        </p:txBody>
                      </p:sp>
                      <p:grpSp>
                        <p:nvGrpSpPr>
                          <p:cNvPr id="3192" name="Groupe 72">
                            <a:extLst>
                              <a:ext uri="{FF2B5EF4-FFF2-40B4-BE49-F238E27FC236}">
                                <a16:creationId xmlns:a16="http://schemas.microsoft.com/office/drawing/2014/main" id="{05DF4055-DED4-400F-8570-0CD6B0BEF42B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1556" y="1337225"/>
                            <a:ext cx="1657275" cy="1101643"/>
                            <a:chOff x="1241556" y="1337225"/>
                            <a:chExt cx="1657275" cy="1101643"/>
                          </a:xfrm>
                        </p:grpSpPr>
                        <p:sp>
                          <p:nvSpPr>
                            <p:cNvPr id="3193" name="ZoneTexte 73">
                              <a:extLst>
                                <a:ext uri="{FF2B5EF4-FFF2-40B4-BE49-F238E27FC236}">
                                  <a16:creationId xmlns:a16="http://schemas.microsoft.com/office/drawing/2014/main" id="{0A2E9D2E-0F37-4148-9D6F-2A998D1A9C38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72403" y="1337225"/>
                              <a:ext cx="926428" cy="2230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fr-FR" altLang="fr-FR" sz="900" b="1">
                                  <a:solidFill>
                                    <a:schemeClr val="bg1"/>
                                  </a:solidFill>
                                </a:rPr>
                                <a:t>Action</a:t>
                              </a:r>
                            </a:p>
                          </p:txBody>
                        </p:sp>
                        <p:sp>
                          <p:nvSpPr>
                            <p:cNvPr id="299" name="Rectangle 298">
                              <a:extLst>
                                <a:ext uri="{FF2B5EF4-FFF2-40B4-BE49-F238E27FC236}">
                                  <a16:creationId xmlns:a16="http://schemas.microsoft.com/office/drawing/2014/main" id="{3AA4387B-BA81-40A2-91CA-466284DCC05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40927" y="1629971"/>
                              <a:ext cx="812325" cy="8088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fr-FR"/>
                            </a:p>
                          </p:txBody>
                        </p:sp>
                        <p:sp>
                          <p:nvSpPr>
                            <p:cNvPr id="300" name="Rectangle 299">
                              <a:extLst>
                                <a:ext uri="{FF2B5EF4-FFF2-40B4-BE49-F238E27FC236}">
                                  <a16:creationId xmlns:a16="http://schemas.microsoft.com/office/drawing/2014/main" id="{CB92DC44-8261-4A32-A938-BF4C87F87A7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055065" y="1629971"/>
                              <a:ext cx="821392" cy="8088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fr-FR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2996FD9C-6D8A-4EE6-AD96-F4F3B0E676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04978" y="2906854"/>
                      <a:ext cx="230427" cy="80353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291" name="Arrondir un rectangle avec un coin du même côté 290">
                      <a:extLst>
                        <a:ext uri="{FF2B5EF4-FFF2-40B4-BE49-F238E27FC236}">
                          <a16:creationId xmlns:a16="http://schemas.microsoft.com/office/drawing/2014/main" id="{C23D53DE-1F0F-41F0-BE61-7F1EDB9F733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03163" y="2540976"/>
                      <a:ext cx="232242" cy="360626"/>
                    </a:xfrm>
                    <a:prstGeom prst="round2Same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sp>
                <p:nvSpPr>
                  <p:cNvPr id="3183" name="ZoneTexte 287">
                    <a:extLst>
                      <a:ext uri="{FF2B5EF4-FFF2-40B4-BE49-F238E27FC236}">
                        <a16:creationId xmlns:a16="http://schemas.microsoft.com/office/drawing/2014/main" id="{BEE8C0E9-3327-4C3B-999B-F100785D81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8842" y="2535725"/>
                    <a:ext cx="25744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FR" altLang="fr-FR" b="1">
                        <a:solidFill>
                          <a:srgbClr val="00B050"/>
                        </a:solidFill>
                      </a:rPr>
                      <a:t>√</a:t>
                    </a:r>
                  </a:p>
                </p:txBody>
              </p:sp>
            </p:grp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6138785E-76DE-4F5C-92E0-AD735306A1C9}"/>
                    </a:ext>
                  </a:extLst>
                </p:cNvPr>
                <p:cNvSpPr/>
                <p:nvPr/>
              </p:nvSpPr>
              <p:spPr bwMode="auto">
                <a:xfrm>
                  <a:off x="3550668" y="2906854"/>
                  <a:ext cx="230427" cy="8035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cxnSp>
            <p:nvCxnSpPr>
              <p:cNvPr id="280" name="Connecteur droit 279">
                <a:extLst>
                  <a:ext uri="{FF2B5EF4-FFF2-40B4-BE49-F238E27FC236}">
                    <a16:creationId xmlns:a16="http://schemas.microsoft.com/office/drawing/2014/main" id="{96BAC40D-E462-4B36-A4F0-4DE36FA5C7D4}"/>
                  </a:ext>
                </a:extLst>
              </p:cNvPr>
              <p:cNvCxnSpPr/>
              <p:nvPr/>
            </p:nvCxnSpPr>
            <p:spPr>
              <a:xfrm>
                <a:off x="3550669" y="3148439"/>
                <a:ext cx="18397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necteur droit 280">
                <a:extLst>
                  <a:ext uri="{FF2B5EF4-FFF2-40B4-BE49-F238E27FC236}">
                    <a16:creationId xmlns:a16="http://schemas.microsoft.com/office/drawing/2014/main" id="{9FFE5712-A0B9-4384-ADCE-31826FEE4B22}"/>
                  </a:ext>
                </a:extLst>
              </p:cNvPr>
              <p:cNvCxnSpPr/>
              <p:nvPr/>
            </p:nvCxnSpPr>
            <p:spPr>
              <a:xfrm>
                <a:off x="3550669" y="3439040"/>
                <a:ext cx="18397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F3785244-024A-4B88-BE8A-FD660108F8C0}"/>
                  </a:ext>
                </a:extLst>
              </p:cNvPr>
              <p:cNvSpPr/>
              <p:nvPr/>
            </p:nvSpPr>
            <p:spPr>
              <a:xfrm>
                <a:off x="3550669" y="2906854"/>
                <a:ext cx="230427" cy="2415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62CAD4F7-E2E8-498F-9539-EFAA4B4C2E21}"/>
                  </a:ext>
                </a:extLst>
              </p:cNvPr>
              <p:cNvSpPr/>
              <p:nvPr/>
            </p:nvSpPr>
            <p:spPr>
              <a:xfrm>
                <a:off x="3550669" y="3155441"/>
                <a:ext cx="230427" cy="2835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9C851A05-5EBB-4BA0-8575-96ADB7E314F7}"/>
                  </a:ext>
                </a:extLst>
              </p:cNvPr>
              <p:cNvSpPr/>
              <p:nvPr/>
            </p:nvSpPr>
            <p:spPr>
              <a:xfrm>
                <a:off x="3550669" y="3439040"/>
                <a:ext cx="230427" cy="27134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3129" name="ZoneTexte 275">
              <a:extLst>
                <a:ext uri="{FF2B5EF4-FFF2-40B4-BE49-F238E27FC236}">
                  <a16:creationId xmlns:a16="http://schemas.microsoft.com/office/drawing/2014/main" id="{FA58E962-2C31-4BA8-BF02-942C29B47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600" y="3327400"/>
              <a:ext cx="18891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30" name="ZoneTexte 276">
              <a:extLst>
                <a:ext uri="{FF2B5EF4-FFF2-40B4-BE49-F238E27FC236}">
                  <a16:creationId xmlns:a16="http://schemas.microsoft.com/office/drawing/2014/main" id="{57FA5407-7ECF-43EF-9444-2EAF75F3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8838" y="3548063"/>
              <a:ext cx="188912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/>
                <a:t>J</a:t>
              </a:r>
            </a:p>
          </p:txBody>
        </p:sp>
        <p:sp>
          <p:nvSpPr>
            <p:cNvPr id="3131" name="ZoneTexte 277">
              <a:extLst>
                <a:ext uri="{FF2B5EF4-FFF2-40B4-BE49-F238E27FC236}">
                  <a16:creationId xmlns:a16="http://schemas.microsoft.com/office/drawing/2014/main" id="{7DD36F81-0984-4FD5-9468-FAB7804B4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600" y="3814763"/>
              <a:ext cx="18891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solidFill>
                    <a:schemeClr val="bg1"/>
                  </a:solidFill>
                </a:rPr>
                <a:t>V</a:t>
              </a:r>
            </a:p>
          </p:txBody>
        </p:sp>
        <p:grpSp>
          <p:nvGrpSpPr>
            <p:cNvPr id="3132" name="Groupe 301">
              <a:extLst>
                <a:ext uri="{FF2B5EF4-FFF2-40B4-BE49-F238E27FC236}">
                  <a16:creationId xmlns:a16="http://schemas.microsoft.com/office/drawing/2014/main" id="{1936CFE6-8ECA-422C-A8C2-ACD2A199A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5813" y="4405313"/>
              <a:ext cx="1844675" cy="1096962"/>
              <a:chOff x="3550663" y="2535725"/>
              <a:chExt cx="2095627" cy="1174659"/>
            </a:xfrm>
          </p:grpSpPr>
          <p:grpSp>
            <p:nvGrpSpPr>
              <p:cNvPr id="3152" name="Groupe 305">
                <a:extLst>
                  <a:ext uri="{FF2B5EF4-FFF2-40B4-BE49-F238E27FC236}">
                    <a16:creationId xmlns:a16="http://schemas.microsoft.com/office/drawing/2014/main" id="{02D90B96-0C97-405E-9EA1-57EB168F07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841" y="2535725"/>
                <a:ext cx="2095449" cy="1174658"/>
                <a:chOff x="3550841" y="2535725"/>
                <a:chExt cx="2095449" cy="1174658"/>
              </a:xfrm>
            </p:grpSpPr>
            <p:grpSp>
              <p:nvGrpSpPr>
                <p:cNvPr id="3158" name="Groupe 311">
                  <a:extLst>
                    <a:ext uri="{FF2B5EF4-FFF2-40B4-BE49-F238E27FC236}">
                      <a16:creationId xmlns:a16="http://schemas.microsoft.com/office/drawing/2014/main" id="{F9594822-5ABA-45DD-8C7F-FBF513F00D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8187" y="2535725"/>
                  <a:ext cx="1938103" cy="1174658"/>
                  <a:chOff x="3708187" y="2535725"/>
                  <a:chExt cx="1938103" cy="1174658"/>
                </a:xfrm>
              </p:grpSpPr>
              <p:grpSp>
                <p:nvGrpSpPr>
                  <p:cNvPr id="3160" name="Groupe 313">
                    <a:extLst>
                      <a:ext uri="{FF2B5EF4-FFF2-40B4-BE49-F238E27FC236}">
                        <a16:creationId xmlns:a16="http://schemas.microsoft.com/office/drawing/2014/main" id="{9341FB07-3598-46A4-9DDE-8F68B34827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08187" y="2540394"/>
                    <a:ext cx="1926396" cy="1169989"/>
                    <a:chOff x="3708187" y="2540394"/>
                    <a:chExt cx="1926396" cy="1169989"/>
                  </a:xfrm>
                </p:grpSpPr>
                <p:grpSp>
                  <p:nvGrpSpPr>
                    <p:cNvPr id="3162" name="Groupe 66">
                      <a:extLst>
                        <a:ext uri="{FF2B5EF4-FFF2-40B4-BE49-F238E27FC236}">
                          <a16:creationId xmlns:a16="http://schemas.microsoft.com/office/drawing/2014/main" id="{01FC4D37-B2CA-4518-B194-A9316EDC72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8187" y="2540394"/>
                      <a:ext cx="1697325" cy="1169988"/>
                      <a:chOff x="1169877" y="1268712"/>
                      <a:chExt cx="1696234" cy="1170156"/>
                    </a:xfrm>
                  </p:grpSpPr>
                  <p:sp>
                    <p:nvSpPr>
                      <p:cNvPr id="319" name="Arrondir un rectangle avec un coin du même côté 318">
                        <a:extLst>
                          <a:ext uri="{FF2B5EF4-FFF2-40B4-BE49-F238E27FC236}">
                            <a16:creationId xmlns:a16="http://schemas.microsoft.com/office/drawing/2014/main" id="{81B50192-1EE4-427A-85C0-5A81791136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5992" y="1269143"/>
                        <a:ext cx="836268" cy="360439"/>
                      </a:xfrm>
                      <a:prstGeom prst="round2Same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/>
                      </a:p>
                    </p:txBody>
                  </p:sp>
                  <p:grpSp>
                    <p:nvGrpSpPr>
                      <p:cNvPr id="3166" name="Groupe 68">
                        <a:extLst>
                          <a:ext uri="{FF2B5EF4-FFF2-40B4-BE49-F238E27FC236}">
                            <a16:creationId xmlns:a16="http://schemas.microsoft.com/office/drawing/2014/main" id="{553CACE4-7D0B-4921-BC87-B4D8EAC3AFC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9877" y="1268712"/>
                        <a:ext cx="1696234" cy="1170156"/>
                        <a:chOff x="1169877" y="1268712"/>
                        <a:chExt cx="1696234" cy="1170156"/>
                      </a:xfrm>
                    </p:grpSpPr>
                    <p:sp>
                      <p:nvSpPr>
                        <p:cNvPr id="321" name="Arrondir un rectangle avec un coin du même côté 320">
                          <a:extLst>
                            <a:ext uri="{FF2B5EF4-FFF2-40B4-BE49-F238E27FC236}">
                              <a16:creationId xmlns:a16="http://schemas.microsoft.com/office/drawing/2014/main" id="{6023571B-68E9-4249-A8BD-BA147BD056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1351" y="1269143"/>
                          <a:ext cx="811036" cy="360439"/>
                        </a:xfrm>
                        <a:prstGeom prst="round2Same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fr-FR"/>
                        </a:p>
                      </p:txBody>
                    </p:sp>
                    <p:grpSp>
                      <p:nvGrpSpPr>
                        <p:cNvPr id="3168" name="Groupe 70">
                          <a:extLst>
                            <a:ext uri="{FF2B5EF4-FFF2-40B4-BE49-F238E27FC236}">
                              <a16:creationId xmlns:a16="http://schemas.microsoft.com/office/drawing/2014/main" id="{91EF3022-6B4D-4890-A62B-4424BEE11F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69877" y="1303207"/>
                          <a:ext cx="1696234" cy="1135661"/>
                          <a:chOff x="1169877" y="1303207"/>
                          <a:chExt cx="1696234" cy="1135661"/>
                        </a:xfrm>
                      </p:grpSpPr>
                      <p:sp>
                        <p:nvSpPr>
                          <p:cNvPr id="3169" name="ZoneTexte 71">
                            <a:extLst>
                              <a:ext uri="{FF2B5EF4-FFF2-40B4-BE49-F238E27FC236}">
                                <a16:creationId xmlns:a16="http://schemas.microsoft.com/office/drawing/2014/main" id="{A81F55A5-FEF4-4EA1-A133-19EF8BFC941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69877" y="1303207"/>
                            <a:ext cx="955361" cy="2770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fr-FR" altLang="fr-FR" sz="1200" b="1">
                                <a:solidFill>
                                  <a:schemeClr val="bg1"/>
                                </a:solidFill>
                              </a:rPr>
                              <a:t>Problème</a:t>
                            </a:r>
                          </a:p>
                        </p:txBody>
                      </p:sp>
                      <p:grpSp>
                        <p:nvGrpSpPr>
                          <p:cNvPr id="3170" name="Groupe 72">
                            <a:extLst>
                              <a:ext uri="{FF2B5EF4-FFF2-40B4-BE49-F238E27FC236}">
                                <a16:creationId xmlns:a16="http://schemas.microsoft.com/office/drawing/2014/main" id="{688BA10B-A44E-4AA3-AD1F-68B29ED9F054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1556" y="1321598"/>
                            <a:ext cx="1624555" cy="1117270"/>
                            <a:chOff x="1241556" y="1321598"/>
                            <a:chExt cx="1624555" cy="1117270"/>
                          </a:xfrm>
                        </p:grpSpPr>
                        <p:sp>
                          <p:nvSpPr>
                            <p:cNvPr id="3171" name="ZoneTexte 73">
                              <a:extLst>
                                <a:ext uri="{FF2B5EF4-FFF2-40B4-BE49-F238E27FC236}">
                                  <a16:creationId xmlns:a16="http://schemas.microsoft.com/office/drawing/2014/main" id="{EF246E28-A76C-4514-B5B8-F3127ED7C80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1664" y="1321598"/>
                              <a:ext cx="810108" cy="2769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fr-FR" altLang="fr-FR" sz="1200" b="1">
                                  <a:solidFill>
                                    <a:schemeClr val="bg1"/>
                                  </a:solidFill>
                                </a:rPr>
                                <a:t>Action</a:t>
                              </a:r>
                            </a:p>
                          </p:txBody>
                        </p:sp>
                        <p:sp>
                          <p:nvSpPr>
                            <p:cNvPr id="326" name="Rectangle 325">
                              <a:extLst>
                                <a:ext uri="{FF2B5EF4-FFF2-40B4-BE49-F238E27FC236}">
                                  <a16:creationId xmlns:a16="http://schemas.microsoft.com/office/drawing/2014/main" id="{095D3CB7-3DDC-4606-AA1B-05502093EA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41352" y="1629582"/>
                              <a:ext cx="811036" cy="809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fr-FR"/>
                            </a:p>
                          </p:txBody>
                        </p:sp>
                        <p:sp>
                          <p:nvSpPr>
                            <p:cNvPr id="327" name="Rectangle 326">
                              <a:extLst>
                                <a:ext uri="{FF2B5EF4-FFF2-40B4-BE49-F238E27FC236}">
                                  <a16:creationId xmlns:a16="http://schemas.microsoft.com/office/drawing/2014/main" id="{67AA9C74-223C-4B8A-B852-7AB1ACE735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055992" y="1629582"/>
                              <a:ext cx="836268" cy="809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fr-FR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7A19214E-E03A-4ACA-A9A0-F203964A56B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06430" y="2906312"/>
                      <a:ext cx="229040" cy="80407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318" name="Arrondir un rectangle avec un coin du même côté 317">
                      <a:extLst>
                        <a:ext uri="{FF2B5EF4-FFF2-40B4-BE49-F238E27FC236}">
                          <a16:creationId xmlns:a16="http://schemas.microsoft.com/office/drawing/2014/main" id="{546A55A0-BA93-44E7-B18B-F5344DDE87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01020" y="2540824"/>
                      <a:ext cx="234450" cy="360388"/>
                    </a:xfrm>
                    <a:prstGeom prst="round2Same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sp>
                <p:nvSpPr>
                  <p:cNvPr id="3161" name="ZoneTexte 314">
                    <a:extLst>
                      <a:ext uri="{FF2B5EF4-FFF2-40B4-BE49-F238E27FC236}">
                        <a16:creationId xmlns:a16="http://schemas.microsoft.com/office/drawing/2014/main" id="{7D8C3A6D-344C-4541-852F-C9383E2D9A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8842" y="2535725"/>
                    <a:ext cx="25744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FR" altLang="fr-FR" b="1">
                        <a:solidFill>
                          <a:srgbClr val="00B050"/>
                        </a:solidFill>
                      </a:rPr>
                      <a:t>√</a:t>
                    </a:r>
                  </a:p>
                </p:txBody>
              </p:sp>
            </p:grp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A6C89B80-6D2E-496D-8FE8-763D68EA9666}"/>
                    </a:ext>
                  </a:extLst>
                </p:cNvPr>
                <p:cNvSpPr/>
                <p:nvPr/>
              </p:nvSpPr>
              <p:spPr bwMode="auto">
                <a:xfrm>
                  <a:off x="3550668" y="2906312"/>
                  <a:ext cx="229039" cy="804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cxnSp>
            <p:nvCxnSpPr>
              <p:cNvPr id="307" name="Connecteur droit 306">
                <a:extLst>
                  <a:ext uri="{FF2B5EF4-FFF2-40B4-BE49-F238E27FC236}">
                    <a16:creationId xmlns:a16="http://schemas.microsoft.com/office/drawing/2014/main" id="{88B31784-92B7-442D-99DE-FD681C1EF810}"/>
                  </a:ext>
                </a:extLst>
              </p:cNvPr>
              <p:cNvCxnSpPr/>
              <p:nvPr/>
            </p:nvCxnSpPr>
            <p:spPr>
              <a:xfrm>
                <a:off x="3550669" y="3149403"/>
                <a:ext cx="18377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Connecteur droit 307">
                <a:extLst>
                  <a:ext uri="{FF2B5EF4-FFF2-40B4-BE49-F238E27FC236}">
                    <a16:creationId xmlns:a16="http://schemas.microsoft.com/office/drawing/2014/main" id="{21CDFFDB-4426-4707-B252-C586835501C0}"/>
                  </a:ext>
                </a:extLst>
              </p:cNvPr>
              <p:cNvCxnSpPr/>
              <p:nvPr/>
            </p:nvCxnSpPr>
            <p:spPr>
              <a:xfrm>
                <a:off x="3550669" y="3438393"/>
                <a:ext cx="183772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E47757D2-86C0-41D2-87AB-D1BEA2D49F8D}"/>
                  </a:ext>
                </a:extLst>
              </p:cNvPr>
              <p:cNvSpPr/>
              <p:nvPr/>
            </p:nvSpPr>
            <p:spPr>
              <a:xfrm>
                <a:off x="3550669" y="2906312"/>
                <a:ext cx="229039" cy="2430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021BA86B-EE90-4F51-B797-EDD482AC0E66}"/>
                  </a:ext>
                </a:extLst>
              </p:cNvPr>
              <p:cNvSpPr/>
              <p:nvPr/>
            </p:nvSpPr>
            <p:spPr>
              <a:xfrm>
                <a:off x="3550669" y="3154504"/>
                <a:ext cx="229039" cy="28389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9A4C422E-DE02-44F3-8E8C-8BAE96B696C1}"/>
                  </a:ext>
                </a:extLst>
              </p:cNvPr>
              <p:cNvSpPr/>
              <p:nvPr/>
            </p:nvSpPr>
            <p:spPr>
              <a:xfrm>
                <a:off x="3550669" y="3438393"/>
                <a:ext cx="229039" cy="27199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3133" name="ZoneTexte 302">
              <a:extLst>
                <a:ext uri="{FF2B5EF4-FFF2-40B4-BE49-F238E27FC236}">
                  <a16:creationId xmlns:a16="http://schemas.microsoft.com/office/drawing/2014/main" id="{E1157644-FB6B-45F3-B6E7-AC9E17E72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6925" y="4751388"/>
              <a:ext cx="1905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34" name="ZoneTexte 303">
              <a:extLst>
                <a:ext uri="{FF2B5EF4-FFF2-40B4-BE49-F238E27FC236}">
                  <a16:creationId xmlns:a16="http://schemas.microsoft.com/office/drawing/2014/main" id="{D98F0B09-C468-4F18-8054-8079DA6DD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63" y="4978400"/>
              <a:ext cx="188912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/>
                <a:t>J</a:t>
              </a:r>
            </a:p>
          </p:txBody>
        </p:sp>
        <p:sp>
          <p:nvSpPr>
            <p:cNvPr id="3135" name="ZoneTexte 304">
              <a:extLst>
                <a:ext uri="{FF2B5EF4-FFF2-40B4-BE49-F238E27FC236}">
                  <a16:creationId xmlns:a16="http://schemas.microsoft.com/office/drawing/2014/main" id="{18813ACE-9499-4620-A2A2-CE4463151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6925" y="5251450"/>
              <a:ext cx="1905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41" name="Rectangle à coins arrondis 240">
              <a:extLst>
                <a:ext uri="{FF2B5EF4-FFF2-40B4-BE49-F238E27FC236}">
                  <a16:creationId xmlns:a16="http://schemas.microsoft.com/office/drawing/2014/main" id="{744FC441-E669-48C2-850C-3247980E6377}"/>
                </a:ext>
              </a:extLst>
            </p:cNvPr>
            <p:cNvSpPr/>
            <p:nvPr/>
          </p:nvSpPr>
          <p:spPr bwMode="auto">
            <a:xfrm>
              <a:off x="2087580" y="2924175"/>
              <a:ext cx="1422397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37" name="ZoneTexte 1">
              <a:extLst>
                <a:ext uri="{FF2B5EF4-FFF2-40B4-BE49-F238E27FC236}">
                  <a16:creationId xmlns:a16="http://schemas.microsoft.com/office/drawing/2014/main" id="{4226C7F3-A814-436B-A2B6-FBE3F2598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75" y="3127375"/>
              <a:ext cx="9271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Défauts de la veille X 3</a:t>
              </a:r>
            </a:p>
          </p:txBody>
        </p:sp>
        <p:sp>
          <p:nvSpPr>
            <p:cNvPr id="230" name="Rectangle à coins arrondis 97">
              <a:extLst>
                <a:ext uri="{FF2B5EF4-FFF2-40B4-BE49-F238E27FC236}">
                  <a16:creationId xmlns:a16="http://schemas.microsoft.com/office/drawing/2014/main" id="{42477367-8CD8-49D8-8852-7A2283115B49}"/>
                </a:ext>
              </a:extLst>
            </p:cNvPr>
            <p:cNvSpPr/>
            <p:nvPr/>
          </p:nvSpPr>
          <p:spPr bwMode="auto">
            <a:xfrm>
              <a:off x="5097473" y="2946400"/>
              <a:ext cx="1922457" cy="1171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39" name="ZoneTexte 124">
              <a:extLst>
                <a:ext uri="{FF2B5EF4-FFF2-40B4-BE49-F238E27FC236}">
                  <a16:creationId xmlns:a16="http://schemas.microsoft.com/office/drawing/2014/main" id="{6D21FE48-92B2-46FA-9F6C-C23EA0E24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63" y="2992438"/>
              <a:ext cx="200977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Point Clé</a:t>
              </a:r>
            </a:p>
          </p:txBody>
        </p:sp>
        <p:sp>
          <p:nvSpPr>
            <p:cNvPr id="232" name="Rectangle à coins arrondis 97">
              <a:extLst>
                <a:ext uri="{FF2B5EF4-FFF2-40B4-BE49-F238E27FC236}">
                  <a16:creationId xmlns:a16="http://schemas.microsoft.com/office/drawing/2014/main" id="{4EC44F0E-0B70-4EE5-B3BD-C71D34CB93B1}"/>
                </a:ext>
              </a:extLst>
            </p:cNvPr>
            <p:cNvSpPr/>
            <p:nvPr/>
          </p:nvSpPr>
          <p:spPr bwMode="auto">
            <a:xfrm>
              <a:off x="5097473" y="4365625"/>
              <a:ext cx="1922457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41" name="ZoneTexte 124">
              <a:extLst>
                <a:ext uri="{FF2B5EF4-FFF2-40B4-BE49-F238E27FC236}">
                  <a16:creationId xmlns:a16="http://schemas.microsoft.com/office/drawing/2014/main" id="{CF21BC0B-F9A2-426F-AE0B-4933AEFD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63" y="4392613"/>
              <a:ext cx="20097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Point Clé</a:t>
              </a:r>
            </a:p>
          </p:txBody>
        </p:sp>
        <p:sp>
          <p:nvSpPr>
            <p:cNvPr id="235" name="Rectangle à coins arrondis 97">
              <a:extLst>
                <a:ext uri="{FF2B5EF4-FFF2-40B4-BE49-F238E27FC236}">
                  <a16:creationId xmlns:a16="http://schemas.microsoft.com/office/drawing/2014/main" id="{2EAF56D6-F200-4FBD-A54D-57E52BFADECA}"/>
                </a:ext>
              </a:extLst>
            </p:cNvPr>
            <p:cNvSpPr/>
            <p:nvPr/>
          </p:nvSpPr>
          <p:spPr bwMode="auto">
            <a:xfrm>
              <a:off x="5097473" y="5672138"/>
              <a:ext cx="1933570" cy="1141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43" name="ZoneTexte 124">
              <a:extLst>
                <a:ext uri="{FF2B5EF4-FFF2-40B4-BE49-F238E27FC236}">
                  <a16:creationId xmlns:a16="http://schemas.microsoft.com/office/drawing/2014/main" id="{555154D5-1AE3-4DE2-82C3-5142CC887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388" y="5661025"/>
              <a:ext cx="20097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Point Clé</a:t>
              </a:r>
            </a:p>
          </p:txBody>
        </p:sp>
        <p:sp>
          <p:nvSpPr>
            <p:cNvPr id="3144" name="TextBox 1">
              <a:extLst>
                <a:ext uri="{FF2B5EF4-FFF2-40B4-BE49-F238E27FC236}">
                  <a16:creationId xmlns:a16="http://schemas.microsoft.com/office/drawing/2014/main" id="{8841F378-74A3-4654-9BBD-6F3E31A9F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2924175"/>
              <a:ext cx="1512888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 dirty="0"/>
                <a:t>Daily DPU</a:t>
              </a:r>
            </a:p>
          </p:txBody>
        </p:sp>
        <p:sp>
          <p:nvSpPr>
            <p:cNvPr id="3145" name="TextBox 235">
              <a:extLst>
                <a:ext uri="{FF2B5EF4-FFF2-40B4-BE49-F238E27FC236}">
                  <a16:creationId xmlns:a16="http://schemas.microsoft.com/office/drawing/2014/main" id="{0788EDEB-43BB-4FD9-9FE0-705EC609C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4316413"/>
              <a:ext cx="1512887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 dirty="0"/>
                <a:t>Daily OPR</a:t>
              </a:r>
            </a:p>
          </p:txBody>
        </p:sp>
        <p:sp>
          <p:nvSpPr>
            <p:cNvPr id="237" name="Rectangle à coins arrondis 240">
              <a:extLst>
                <a:ext uri="{FF2B5EF4-FFF2-40B4-BE49-F238E27FC236}">
                  <a16:creationId xmlns:a16="http://schemas.microsoft.com/office/drawing/2014/main" id="{D68DB0AD-D189-4B02-A074-D7415E3AF876}"/>
                </a:ext>
              </a:extLst>
            </p:cNvPr>
            <p:cNvSpPr/>
            <p:nvPr/>
          </p:nvSpPr>
          <p:spPr bwMode="auto">
            <a:xfrm>
              <a:off x="3589351" y="2924175"/>
              <a:ext cx="1487483" cy="11779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47" name="ZoneTexte 1">
              <a:extLst>
                <a:ext uri="{FF2B5EF4-FFF2-40B4-BE49-F238E27FC236}">
                  <a16:creationId xmlns:a16="http://schemas.microsoft.com/office/drawing/2014/main" id="{D3F35964-7E27-4C61-86BE-0513A11EC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900" y="3213100"/>
              <a:ext cx="1087438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Spécifique  atelier</a:t>
              </a:r>
            </a:p>
          </p:txBody>
        </p:sp>
        <p:pic>
          <p:nvPicPr>
            <p:cNvPr id="3148" name="Picture 215">
              <a:extLst>
                <a:ext uri="{FF2B5EF4-FFF2-40B4-BE49-F238E27FC236}">
                  <a16:creationId xmlns:a16="http://schemas.microsoft.com/office/drawing/2014/main" id="{A544C18F-D2CB-42B0-9AA0-6AFAC697C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265488"/>
              <a:ext cx="1419225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49" name="Picture 216">
              <a:extLst>
                <a:ext uri="{FF2B5EF4-FFF2-40B4-BE49-F238E27FC236}">
                  <a16:creationId xmlns:a16="http://schemas.microsoft.com/office/drawing/2014/main" id="{35F367E3-88E1-46F6-8475-D2B18CE48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8" y="4637088"/>
              <a:ext cx="1533525" cy="89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50" name="ZoneTexte 2048">
              <a:extLst>
                <a:ext uri="{FF2B5EF4-FFF2-40B4-BE49-F238E27FC236}">
                  <a16:creationId xmlns:a16="http://schemas.microsoft.com/office/drawing/2014/main" id="{E47F4D9D-D8F1-4E72-8C98-9DD42D2E8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375" y="1844675"/>
              <a:ext cx="12509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/>
                <a:t>A4 com’ sécurité ou Kamishibai</a:t>
              </a:r>
            </a:p>
          </p:txBody>
        </p:sp>
        <p:sp>
          <p:nvSpPr>
            <p:cNvPr id="3151" name="ZoneTexte 91">
              <a:extLst>
                <a:ext uri="{FF2B5EF4-FFF2-40B4-BE49-F238E27FC236}">
                  <a16:creationId xmlns:a16="http://schemas.microsoft.com/office/drawing/2014/main" id="{EE145EAB-2A93-4156-8349-58B47168B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1925" y="6162288"/>
              <a:ext cx="19145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/>
                <a:t>Problèmes résolus  J-1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13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B4BCBB-0F4B-48E2-B7AB-6A527FEB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2A805-5299-4858-B5A1-46343103CD8B}" type="datetime1">
              <a:rPr lang="fr-FR" smtClean="0"/>
              <a:t>03/12/2017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990543-CD88-493E-8267-4E8D38C8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5C6-E802-405B-908C-0AE989275043}" type="slidenum">
              <a:rPr lang="fr-FR" altLang="fr-FR" smtClean="0"/>
              <a:pPr/>
              <a:t>19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9A7755-3D5F-47CE-8892-DB0ADC4DA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7" y="3015271"/>
            <a:ext cx="4389121" cy="323787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F48BEE-9CC0-4589-AA79-D13190B26AC1}"/>
              </a:ext>
            </a:extLst>
          </p:cNvPr>
          <p:cNvSpPr txBox="1"/>
          <p:nvPr/>
        </p:nvSpPr>
        <p:spPr>
          <a:xfrm>
            <a:off x="382385" y="980902"/>
            <a:ext cx="7847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for start of shift briefing: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on: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Important news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key messages to the Team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2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6930" y="2841853"/>
            <a:ext cx="47620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Muda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72200" y="5221228"/>
            <a:ext cx="259673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4974214" y="3723468"/>
            <a:ext cx="19786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Just in Time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1883002" y="3722983"/>
            <a:ext cx="197770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Jidoka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06929" y="5605152"/>
            <a:ext cx="47620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kaizen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06930" y="5221886"/>
            <a:ext cx="216527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Mgt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06930" y="6005262"/>
            <a:ext cx="47620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Motivation /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èze 12"/>
          <p:cNvSpPr/>
          <p:nvPr/>
        </p:nvSpPr>
        <p:spPr>
          <a:xfrm>
            <a:off x="2006930" y="1246910"/>
            <a:ext cx="4762004" cy="1594944"/>
          </a:xfrm>
          <a:prstGeom prst="trapezoid">
            <a:avLst>
              <a:gd name="adj" fmla="val 85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Customer satisfaction</a:t>
            </a:r>
          </a:p>
          <a:p>
            <a:pPr algn="ctr"/>
            <a:r>
              <a:rPr lang="fr-FR" sz="2400" dirty="0" err="1"/>
              <a:t>Cost</a:t>
            </a:r>
            <a:r>
              <a:rPr lang="fr-FR" sz="2400" dirty="0"/>
              <a:t> / Lead Time / </a:t>
            </a:r>
            <a:r>
              <a:rPr lang="fr-FR" sz="2400" dirty="0" err="1"/>
              <a:t>Quality</a:t>
            </a:r>
            <a:endParaRPr lang="fr-FR" sz="24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5854721-4FDD-45D7-95E1-ACC55448AD1E}"/>
              </a:ext>
            </a:extLst>
          </p:cNvPr>
          <p:cNvCxnSpPr/>
          <p:nvPr/>
        </p:nvCxnSpPr>
        <p:spPr>
          <a:xfrm>
            <a:off x="3965371" y="5428786"/>
            <a:ext cx="413657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329BA606-D841-4276-816F-E56A68E9602F}"/>
              </a:ext>
            </a:extLst>
          </p:cNvPr>
          <p:cNvSpPr/>
          <p:nvPr/>
        </p:nvSpPr>
        <p:spPr>
          <a:xfrm>
            <a:off x="2190775" y="5140941"/>
            <a:ext cx="1706137" cy="5575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0305DA2-C434-40CA-8B7C-078930B2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84" y="1346539"/>
            <a:ext cx="6811840" cy="50376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D9751D9-A5E9-46A6-B8B2-5EA0E773BE1A}"/>
              </a:ext>
            </a:extLst>
          </p:cNvPr>
          <p:cNvSpPr txBox="1"/>
          <p:nvPr/>
        </p:nvSpPr>
        <p:spPr>
          <a:xfrm>
            <a:off x="116378" y="781396"/>
            <a:ext cx="6517178" cy="39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7702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E46349F-22A1-47EF-A686-D07FA4A66DED}"/>
              </a:ext>
            </a:extLst>
          </p:cNvPr>
          <p:cNvSpPr txBox="1"/>
          <p:nvPr/>
        </p:nvSpPr>
        <p:spPr>
          <a:xfrm>
            <a:off x="382385" y="980902"/>
            <a:ext cx="78472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Usedfor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support teams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on: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Logged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Tracks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Countermeasures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visible to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shows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80F3F9-2A3F-4663-841B-C99B61D2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91" y="2873728"/>
            <a:ext cx="4743443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0C432DA7-90A5-4431-874E-EA1D34CD7043}"/>
              </a:ext>
            </a:extLst>
          </p:cNvPr>
          <p:cNvSpPr/>
          <p:nvPr/>
        </p:nvSpPr>
        <p:spPr>
          <a:xfrm>
            <a:off x="-7938" y="3789363"/>
            <a:ext cx="9177338" cy="1433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A76687E-E0F6-40DB-BF84-0D5A6BDC4B1E}"/>
              </a:ext>
            </a:extLst>
          </p:cNvPr>
          <p:cNvSpPr/>
          <p:nvPr/>
        </p:nvSpPr>
        <p:spPr>
          <a:xfrm>
            <a:off x="-38100" y="2349500"/>
            <a:ext cx="9207500" cy="1439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DDC9636-407B-4FA9-9D64-7F505AEBCC6F}"/>
              </a:ext>
            </a:extLst>
          </p:cNvPr>
          <p:cNvSpPr/>
          <p:nvPr/>
        </p:nvSpPr>
        <p:spPr>
          <a:xfrm>
            <a:off x="19050" y="5221288"/>
            <a:ext cx="9150350" cy="14398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83" name="Groupe 96">
            <a:extLst>
              <a:ext uri="{FF2B5EF4-FFF2-40B4-BE49-F238E27FC236}">
                <a16:creationId xmlns:a16="http://schemas.microsoft.com/office/drawing/2014/main" id="{996424D1-4F10-49AF-9230-77853C5127B5}"/>
              </a:ext>
            </a:extLst>
          </p:cNvPr>
          <p:cNvGrpSpPr>
            <a:grpSpLocks/>
          </p:cNvGrpSpPr>
          <p:nvPr/>
        </p:nvGrpSpPr>
        <p:grpSpPr bwMode="auto">
          <a:xfrm>
            <a:off x="-28575" y="900113"/>
            <a:ext cx="9197975" cy="1449387"/>
            <a:chOff x="-28796" y="899543"/>
            <a:chExt cx="9198611" cy="144931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2EEB712-718C-4397-BCBE-06B6390146A0}"/>
                </a:ext>
              </a:extLst>
            </p:cNvPr>
            <p:cNvSpPr/>
            <p:nvPr/>
          </p:nvSpPr>
          <p:spPr>
            <a:xfrm>
              <a:off x="-28796" y="899543"/>
              <a:ext cx="9198611" cy="14493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2DE3E7B-0ABA-4CB4-9996-CB5C4D9E283D}"/>
                </a:ext>
              </a:extLst>
            </p:cNvPr>
            <p:cNvSpPr/>
            <p:nvPr/>
          </p:nvSpPr>
          <p:spPr>
            <a:xfrm>
              <a:off x="-19270" y="909068"/>
              <a:ext cx="431830" cy="14382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FDA27FD-AB9F-4CE6-834F-856AB72CACF8}"/>
              </a:ext>
            </a:extLst>
          </p:cNvPr>
          <p:cNvSpPr/>
          <p:nvPr/>
        </p:nvSpPr>
        <p:spPr>
          <a:xfrm>
            <a:off x="-7938" y="2349500"/>
            <a:ext cx="431801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F99A2C2-62B6-4A4C-889D-C7A439886664}"/>
              </a:ext>
            </a:extLst>
          </p:cNvPr>
          <p:cNvSpPr/>
          <p:nvPr/>
        </p:nvSpPr>
        <p:spPr>
          <a:xfrm>
            <a:off x="1588" y="3789363"/>
            <a:ext cx="431800" cy="14319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24479B1-EB36-40DD-9FC8-F7559E96D75D}"/>
              </a:ext>
            </a:extLst>
          </p:cNvPr>
          <p:cNvSpPr/>
          <p:nvPr/>
        </p:nvSpPr>
        <p:spPr>
          <a:xfrm>
            <a:off x="-1588" y="5222875"/>
            <a:ext cx="431801" cy="144621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4442874-0800-431B-BC86-53A5110B34B9}"/>
              </a:ext>
            </a:extLst>
          </p:cNvPr>
          <p:cNvSpPr txBox="1"/>
          <p:nvPr/>
        </p:nvSpPr>
        <p:spPr>
          <a:xfrm>
            <a:off x="-49587" y="2348856"/>
            <a:ext cx="492443" cy="144730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Quality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B08AAD7F-FBDB-4E3F-91F6-BB903BC2AE6B}"/>
              </a:ext>
            </a:extLst>
          </p:cNvPr>
          <p:cNvSpPr txBox="1"/>
          <p:nvPr/>
        </p:nvSpPr>
        <p:spPr>
          <a:xfrm>
            <a:off x="-28796" y="3789048"/>
            <a:ext cx="492443" cy="143175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Production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FB6F6B1C-2CE1-4FAE-A559-BE328F872F7F}"/>
              </a:ext>
            </a:extLst>
          </p:cNvPr>
          <p:cNvSpPr txBox="1"/>
          <p:nvPr/>
        </p:nvSpPr>
        <p:spPr>
          <a:xfrm>
            <a:off x="426" y="5220807"/>
            <a:ext cx="492443" cy="1440191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Cost</a:t>
            </a:r>
          </a:p>
        </p:txBody>
      </p:sp>
      <p:sp>
        <p:nvSpPr>
          <p:cNvPr id="92" name="Rectangle à coins arrondis 23">
            <a:extLst>
              <a:ext uri="{FF2B5EF4-FFF2-40B4-BE49-F238E27FC236}">
                <a16:creationId xmlns:a16="http://schemas.microsoft.com/office/drawing/2014/main" id="{5622EEFF-CFC1-4596-8FCC-B94B054EDB33}"/>
              </a:ext>
            </a:extLst>
          </p:cNvPr>
          <p:cNvSpPr/>
          <p:nvPr/>
        </p:nvSpPr>
        <p:spPr>
          <a:xfrm>
            <a:off x="455613" y="981075"/>
            <a:ext cx="2100262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3" name="Rectangle à coins arrondis 31">
            <a:extLst>
              <a:ext uri="{FF2B5EF4-FFF2-40B4-BE49-F238E27FC236}">
                <a16:creationId xmlns:a16="http://schemas.microsoft.com/office/drawing/2014/main" id="{4DCF59F8-35D2-41C4-8940-F164FDF8F509}"/>
              </a:ext>
            </a:extLst>
          </p:cNvPr>
          <p:cNvSpPr/>
          <p:nvPr/>
        </p:nvSpPr>
        <p:spPr>
          <a:xfrm>
            <a:off x="2687638" y="998538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4" name="Rectangle à coins arrondis 32">
            <a:extLst>
              <a:ext uri="{FF2B5EF4-FFF2-40B4-BE49-F238E27FC236}">
                <a16:creationId xmlns:a16="http://schemas.microsoft.com/office/drawing/2014/main" id="{01041C66-A27E-4B98-80F5-B60F4614504F}"/>
              </a:ext>
            </a:extLst>
          </p:cNvPr>
          <p:cNvSpPr/>
          <p:nvPr/>
        </p:nvSpPr>
        <p:spPr>
          <a:xfrm>
            <a:off x="4875213" y="993775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5" name="Rectangle à coins arrondis 33">
            <a:extLst>
              <a:ext uri="{FF2B5EF4-FFF2-40B4-BE49-F238E27FC236}">
                <a16:creationId xmlns:a16="http://schemas.microsoft.com/office/drawing/2014/main" id="{7B37865B-01BC-4A47-8C6C-8179CC2CBCFD}"/>
              </a:ext>
            </a:extLst>
          </p:cNvPr>
          <p:cNvSpPr/>
          <p:nvPr/>
        </p:nvSpPr>
        <p:spPr>
          <a:xfrm>
            <a:off x="7070725" y="993775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6" name="Rectangle à coins arrondis 34">
            <a:extLst>
              <a:ext uri="{FF2B5EF4-FFF2-40B4-BE49-F238E27FC236}">
                <a16:creationId xmlns:a16="http://schemas.microsoft.com/office/drawing/2014/main" id="{A2C0E89B-8795-4DB1-BB39-54567C0C5C3A}"/>
              </a:ext>
            </a:extLst>
          </p:cNvPr>
          <p:cNvSpPr/>
          <p:nvPr/>
        </p:nvSpPr>
        <p:spPr>
          <a:xfrm>
            <a:off x="492125" y="2436813"/>
            <a:ext cx="2100263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7" name="Rectangle à coins arrondis 35">
            <a:extLst>
              <a:ext uri="{FF2B5EF4-FFF2-40B4-BE49-F238E27FC236}">
                <a16:creationId xmlns:a16="http://schemas.microsoft.com/office/drawing/2014/main" id="{094AE6C3-2624-48B8-80EC-00351257DD1F}"/>
              </a:ext>
            </a:extLst>
          </p:cNvPr>
          <p:cNvSpPr/>
          <p:nvPr/>
        </p:nvSpPr>
        <p:spPr>
          <a:xfrm>
            <a:off x="2687638" y="2451100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8" name="Rectangle à coins arrondis 36">
            <a:extLst>
              <a:ext uri="{FF2B5EF4-FFF2-40B4-BE49-F238E27FC236}">
                <a16:creationId xmlns:a16="http://schemas.microsoft.com/office/drawing/2014/main" id="{DA13D9C7-D769-4E19-9736-61AEC83A0CF0}"/>
              </a:ext>
            </a:extLst>
          </p:cNvPr>
          <p:cNvSpPr/>
          <p:nvPr/>
        </p:nvSpPr>
        <p:spPr>
          <a:xfrm>
            <a:off x="4875213" y="2432050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9" name="Rectangle à coins arrondis 37">
            <a:extLst>
              <a:ext uri="{FF2B5EF4-FFF2-40B4-BE49-F238E27FC236}">
                <a16:creationId xmlns:a16="http://schemas.microsoft.com/office/drawing/2014/main" id="{7081BEE3-8E3C-426E-9A88-15200FC1960D}"/>
              </a:ext>
            </a:extLst>
          </p:cNvPr>
          <p:cNvSpPr/>
          <p:nvPr/>
        </p:nvSpPr>
        <p:spPr>
          <a:xfrm>
            <a:off x="7070725" y="2432050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0" name="Rectangle à coins arrondis 38">
            <a:extLst>
              <a:ext uri="{FF2B5EF4-FFF2-40B4-BE49-F238E27FC236}">
                <a16:creationId xmlns:a16="http://schemas.microsoft.com/office/drawing/2014/main" id="{4FA9B29B-42CD-41D5-9D5A-DB5DD5E10329}"/>
              </a:ext>
            </a:extLst>
          </p:cNvPr>
          <p:cNvSpPr/>
          <p:nvPr/>
        </p:nvSpPr>
        <p:spPr>
          <a:xfrm>
            <a:off x="492125" y="3846513"/>
            <a:ext cx="2100263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1" name="Rectangle à coins arrondis 39">
            <a:extLst>
              <a:ext uri="{FF2B5EF4-FFF2-40B4-BE49-F238E27FC236}">
                <a16:creationId xmlns:a16="http://schemas.microsoft.com/office/drawing/2014/main" id="{73F006BD-B886-4D2D-A6D4-26494CEFAD60}"/>
              </a:ext>
            </a:extLst>
          </p:cNvPr>
          <p:cNvSpPr/>
          <p:nvPr/>
        </p:nvSpPr>
        <p:spPr>
          <a:xfrm>
            <a:off x="2687638" y="3860800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" name="Rectangle à coins arrondis 40">
            <a:extLst>
              <a:ext uri="{FF2B5EF4-FFF2-40B4-BE49-F238E27FC236}">
                <a16:creationId xmlns:a16="http://schemas.microsoft.com/office/drawing/2014/main" id="{D582E4CB-A03C-4A3D-A439-BA9E0442EA5F}"/>
              </a:ext>
            </a:extLst>
          </p:cNvPr>
          <p:cNvSpPr/>
          <p:nvPr/>
        </p:nvSpPr>
        <p:spPr>
          <a:xfrm>
            <a:off x="4875213" y="3841750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3" name="Rectangle à coins arrondis 41">
            <a:extLst>
              <a:ext uri="{FF2B5EF4-FFF2-40B4-BE49-F238E27FC236}">
                <a16:creationId xmlns:a16="http://schemas.microsoft.com/office/drawing/2014/main" id="{98FCB2CD-8026-4883-A619-C411E27412D3}"/>
              </a:ext>
            </a:extLst>
          </p:cNvPr>
          <p:cNvSpPr/>
          <p:nvPr/>
        </p:nvSpPr>
        <p:spPr>
          <a:xfrm>
            <a:off x="7070725" y="3841750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4" name="Rectangle à coins arrondis 42">
            <a:extLst>
              <a:ext uri="{FF2B5EF4-FFF2-40B4-BE49-F238E27FC236}">
                <a16:creationId xmlns:a16="http://schemas.microsoft.com/office/drawing/2014/main" id="{5FA07ED1-3DB7-4C0F-94A4-FC56A32C5894}"/>
              </a:ext>
            </a:extLst>
          </p:cNvPr>
          <p:cNvSpPr/>
          <p:nvPr/>
        </p:nvSpPr>
        <p:spPr>
          <a:xfrm>
            <a:off x="492125" y="5316538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5" name="Rectangle à coins arrondis 43">
            <a:extLst>
              <a:ext uri="{FF2B5EF4-FFF2-40B4-BE49-F238E27FC236}">
                <a16:creationId xmlns:a16="http://schemas.microsoft.com/office/drawing/2014/main" id="{6B0E4DF7-13E3-430F-A278-78D27A665362}"/>
              </a:ext>
            </a:extLst>
          </p:cNvPr>
          <p:cNvSpPr/>
          <p:nvPr/>
        </p:nvSpPr>
        <p:spPr>
          <a:xfrm>
            <a:off x="2686050" y="5330825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6" name="Rectangle à coins arrondis 44">
            <a:extLst>
              <a:ext uri="{FF2B5EF4-FFF2-40B4-BE49-F238E27FC236}">
                <a16:creationId xmlns:a16="http://schemas.microsoft.com/office/drawing/2014/main" id="{6C2AC6AE-E10C-49C6-A10F-ED1AB53F7ADF}"/>
              </a:ext>
            </a:extLst>
          </p:cNvPr>
          <p:cNvSpPr/>
          <p:nvPr/>
        </p:nvSpPr>
        <p:spPr>
          <a:xfrm>
            <a:off x="4873625" y="5311775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7" name="Rectangle à coins arrondis 45">
            <a:extLst>
              <a:ext uri="{FF2B5EF4-FFF2-40B4-BE49-F238E27FC236}">
                <a16:creationId xmlns:a16="http://schemas.microsoft.com/office/drawing/2014/main" id="{91E9FF18-5660-46F1-93FD-7F6AF970C214}"/>
              </a:ext>
            </a:extLst>
          </p:cNvPr>
          <p:cNvSpPr/>
          <p:nvPr/>
        </p:nvSpPr>
        <p:spPr>
          <a:xfrm>
            <a:off x="7069138" y="5311775"/>
            <a:ext cx="2098675" cy="126047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8" name="Arrondir un rectangle avec un coin du même côté 52">
            <a:extLst>
              <a:ext uri="{FF2B5EF4-FFF2-40B4-BE49-F238E27FC236}">
                <a16:creationId xmlns:a16="http://schemas.microsoft.com/office/drawing/2014/main" id="{3B3967CC-FDAB-4D85-8F08-27EF36523F49}"/>
              </a:ext>
            </a:extLst>
          </p:cNvPr>
          <p:cNvSpPr/>
          <p:nvPr/>
        </p:nvSpPr>
        <p:spPr>
          <a:xfrm>
            <a:off x="423863" y="458788"/>
            <a:ext cx="2168525" cy="441325"/>
          </a:xfrm>
          <a:prstGeom prst="round2Same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9" name="Arrondir un rectangle avec un coin du même côté 123">
            <a:extLst>
              <a:ext uri="{FF2B5EF4-FFF2-40B4-BE49-F238E27FC236}">
                <a16:creationId xmlns:a16="http://schemas.microsoft.com/office/drawing/2014/main" id="{1D029488-9BAD-4993-9074-C43470B8863C}"/>
              </a:ext>
            </a:extLst>
          </p:cNvPr>
          <p:cNvSpPr/>
          <p:nvPr/>
        </p:nvSpPr>
        <p:spPr>
          <a:xfrm>
            <a:off x="2617788" y="458788"/>
            <a:ext cx="2168525" cy="441325"/>
          </a:xfrm>
          <a:prstGeom prst="round2Same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0" name="Arrondir un rectangle avec un coin du même côté 124">
            <a:extLst>
              <a:ext uri="{FF2B5EF4-FFF2-40B4-BE49-F238E27FC236}">
                <a16:creationId xmlns:a16="http://schemas.microsoft.com/office/drawing/2014/main" id="{5D5A09F2-494F-4ACD-9697-6D5278874425}"/>
              </a:ext>
            </a:extLst>
          </p:cNvPr>
          <p:cNvSpPr/>
          <p:nvPr/>
        </p:nvSpPr>
        <p:spPr>
          <a:xfrm>
            <a:off x="4814888" y="458788"/>
            <a:ext cx="2168525" cy="441325"/>
          </a:xfrm>
          <a:prstGeom prst="round2Same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9" name="Arrondir un rectangle avec un coin du même côté 125">
            <a:extLst>
              <a:ext uri="{FF2B5EF4-FFF2-40B4-BE49-F238E27FC236}">
                <a16:creationId xmlns:a16="http://schemas.microsoft.com/office/drawing/2014/main" id="{7C32B715-E546-418A-A3F4-547ABD0AECD0}"/>
              </a:ext>
            </a:extLst>
          </p:cNvPr>
          <p:cNvSpPr/>
          <p:nvPr/>
        </p:nvSpPr>
        <p:spPr>
          <a:xfrm>
            <a:off x="6981825" y="458788"/>
            <a:ext cx="2168525" cy="441325"/>
          </a:xfrm>
          <a:prstGeom prst="round2Same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0" name="ZoneTexte 53">
            <a:extLst>
              <a:ext uri="{FF2B5EF4-FFF2-40B4-BE49-F238E27FC236}">
                <a16:creationId xmlns:a16="http://schemas.microsoft.com/office/drawing/2014/main" id="{8B5E2A96-E2DA-4417-B8CC-A2A21CECF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493713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/>
              <a:t>Main KPI</a:t>
            </a:r>
          </a:p>
        </p:txBody>
      </p:sp>
      <p:sp>
        <p:nvSpPr>
          <p:cNvPr id="121" name="ZoneTexte 127">
            <a:extLst>
              <a:ext uri="{FF2B5EF4-FFF2-40B4-BE49-F238E27FC236}">
                <a16:creationId xmlns:a16="http://schemas.microsoft.com/office/drawing/2014/main" id="{86EE081B-2D73-4B16-938C-84D57BFE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479425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/>
              <a:t>Sub KPI</a:t>
            </a:r>
          </a:p>
        </p:txBody>
      </p:sp>
      <p:sp>
        <p:nvSpPr>
          <p:cNvPr id="122" name="ZoneTexte 128">
            <a:extLst>
              <a:ext uri="{FF2B5EF4-FFF2-40B4-BE49-F238E27FC236}">
                <a16:creationId xmlns:a16="http://schemas.microsoft.com/office/drawing/2014/main" id="{4C1C3976-1AF1-411F-B0E2-2B662B6A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479425"/>
            <a:ext cx="186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/>
              <a:t>Action</a:t>
            </a:r>
          </a:p>
        </p:txBody>
      </p:sp>
      <p:sp>
        <p:nvSpPr>
          <p:cNvPr id="123" name="ZoneTexte 129">
            <a:extLst>
              <a:ext uri="{FF2B5EF4-FFF2-40B4-BE49-F238E27FC236}">
                <a16:creationId xmlns:a16="http://schemas.microsoft.com/office/drawing/2014/main" id="{5A21496C-6461-4CC4-81FF-BF2902FF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25" y="479425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/>
              <a:t>Process KPI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7D6CC79-36CC-4B33-8240-A7A3CF9AAA80}"/>
              </a:ext>
            </a:extLst>
          </p:cNvPr>
          <p:cNvSpPr txBox="1"/>
          <p:nvPr/>
        </p:nvSpPr>
        <p:spPr>
          <a:xfrm>
            <a:off x="-38908" y="904751"/>
            <a:ext cx="492443" cy="144730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Safety</a:t>
            </a:r>
          </a:p>
        </p:txBody>
      </p:sp>
      <p:pic>
        <p:nvPicPr>
          <p:cNvPr id="128" name="Picture 73">
            <a:extLst>
              <a:ext uri="{FF2B5EF4-FFF2-40B4-BE49-F238E27FC236}">
                <a16:creationId xmlns:a16="http://schemas.microsoft.com/office/drawing/2014/main" id="{9299D1D3-BE90-464F-924D-3504A60D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012825"/>
            <a:ext cx="17287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75">
            <a:extLst>
              <a:ext uri="{FF2B5EF4-FFF2-40B4-BE49-F238E27FC236}">
                <a16:creationId xmlns:a16="http://schemas.microsoft.com/office/drawing/2014/main" id="{8B63E6E6-4F12-4838-9DF4-DDAA97B5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92375"/>
            <a:ext cx="16843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77">
            <a:extLst>
              <a:ext uri="{FF2B5EF4-FFF2-40B4-BE49-F238E27FC236}">
                <a16:creationId xmlns:a16="http://schemas.microsoft.com/office/drawing/2014/main" id="{7ACEE56C-D5EC-46C9-9943-62085994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876675"/>
            <a:ext cx="169068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80">
            <a:extLst>
              <a:ext uri="{FF2B5EF4-FFF2-40B4-BE49-F238E27FC236}">
                <a16:creationId xmlns:a16="http://schemas.microsoft.com/office/drawing/2014/main" id="{98ECADD0-1344-4326-9747-C4FAAE77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92375"/>
            <a:ext cx="16843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89">
            <a:extLst>
              <a:ext uri="{FF2B5EF4-FFF2-40B4-BE49-F238E27FC236}">
                <a16:creationId xmlns:a16="http://schemas.microsoft.com/office/drawing/2014/main" id="{4D54F74C-3475-4526-B609-4A181EDD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365750"/>
            <a:ext cx="1731962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e 164">
            <a:extLst>
              <a:ext uri="{FF2B5EF4-FFF2-40B4-BE49-F238E27FC236}">
                <a16:creationId xmlns:a16="http://schemas.microsoft.com/office/drawing/2014/main" id="{B5891204-799F-4FB3-8767-46F358CD4C80}"/>
              </a:ext>
            </a:extLst>
          </p:cNvPr>
          <p:cNvGrpSpPr>
            <a:grpSpLocks/>
          </p:cNvGrpSpPr>
          <p:nvPr/>
        </p:nvGrpSpPr>
        <p:grpSpPr bwMode="auto">
          <a:xfrm>
            <a:off x="4965700" y="5348288"/>
            <a:ext cx="1900238" cy="1174750"/>
            <a:chOff x="3779912" y="2535725"/>
            <a:chExt cx="1866378" cy="1174658"/>
          </a:xfrm>
        </p:grpSpPr>
        <p:grpSp>
          <p:nvGrpSpPr>
            <p:cNvPr id="135" name="Groupe 165">
              <a:extLst>
                <a:ext uri="{FF2B5EF4-FFF2-40B4-BE49-F238E27FC236}">
                  <a16:creationId xmlns:a16="http://schemas.microsoft.com/office/drawing/2014/main" id="{FF25ACC6-A500-4F20-AE61-75F0079B2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912" y="2540487"/>
              <a:ext cx="1853904" cy="1169896"/>
              <a:chOff x="3779912" y="2540487"/>
              <a:chExt cx="1853904" cy="1169896"/>
            </a:xfrm>
          </p:grpSpPr>
          <p:grpSp>
            <p:nvGrpSpPr>
              <p:cNvPr id="137" name="Groupe 66">
                <a:extLst>
                  <a:ext uri="{FF2B5EF4-FFF2-40B4-BE49-F238E27FC236}">
                    <a16:creationId xmlns:a16="http://schemas.microsoft.com/office/drawing/2014/main" id="{97014C7C-7845-4357-B9D6-A7E9F4ED79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9912" y="2540487"/>
                <a:ext cx="1621580" cy="1169896"/>
                <a:chOff x="1241556" y="1268805"/>
                <a:chExt cx="1620538" cy="1170064"/>
              </a:xfrm>
            </p:grpSpPr>
            <p:sp>
              <p:nvSpPr>
                <p:cNvPr id="140" name="Arrondir un rectangle avec un coin du même côté 170">
                  <a:extLst>
                    <a:ext uri="{FF2B5EF4-FFF2-40B4-BE49-F238E27FC236}">
                      <a16:creationId xmlns:a16="http://schemas.microsoft.com/office/drawing/2014/main" id="{4CDF27C1-6CA5-4193-BA29-8934010BC774}"/>
                    </a:ext>
                  </a:extLst>
                </p:cNvPr>
                <p:cNvSpPr/>
                <p:nvPr/>
              </p:nvSpPr>
              <p:spPr>
                <a:xfrm>
                  <a:off x="2056501" y="1268805"/>
                  <a:ext cx="805594" cy="360386"/>
                </a:xfrm>
                <a:prstGeom prst="round2Same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grpSp>
              <p:nvGrpSpPr>
                <p:cNvPr id="141" name="Groupe 68">
                  <a:extLst>
                    <a:ext uri="{FF2B5EF4-FFF2-40B4-BE49-F238E27FC236}">
                      <a16:creationId xmlns:a16="http://schemas.microsoft.com/office/drawing/2014/main" id="{96B54135-CF08-4201-A947-FB71556DE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1556" y="1268805"/>
                  <a:ext cx="1620538" cy="1170064"/>
                  <a:chOff x="1241556" y="1268805"/>
                  <a:chExt cx="1620538" cy="1170064"/>
                </a:xfrm>
              </p:grpSpPr>
              <p:sp>
                <p:nvSpPr>
                  <p:cNvPr id="142" name="Arrondir un rectangle avec un coin du même côté 172">
                    <a:extLst>
                      <a:ext uri="{FF2B5EF4-FFF2-40B4-BE49-F238E27FC236}">
                        <a16:creationId xmlns:a16="http://schemas.microsoft.com/office/drawing/2014/main" id="{6BEECB5B-3956-4E16-AD57-C4B9605B5FDA}"/>
                      </a:ext>
                    </a:extLst>
                  </p:cNvPr>
                  <p:cNvSpPr/>
                  <p:nvPr/>
                </p:nvSpPr>
                <p:spPr>
                  <a:xfrm>
                    <a:off x="1241556" y="1268805"/>
                    <a:ext cx="810269" cy="360386"/>
                  </a:xfrm>
                  <a:prstGeom prst="round2Same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/>
                  </a:p>
                </p:txBody>
              </p:sp>
              <p:grpSp>
                <p:nvGrpSpPr>
                  <p:cNvPr id="143" name="Groupe 70">
                    <a:extLst>
                      <a:ext uri="{FF2B5EF4-FFF2-40B4-BE49-F238E27FC236}">
                        <a16:creationId xmlns:a16="http://schemas.microsoft.com/office/drawing/2014/main" id="{42B7C210-900B-4234-9B42-8A5972E2E8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1556" y="1310236"/>
                    <a:ext cx="1620538" cy="1128633"/>
                    <a:chOff x="1241556" y="1310236"/>
                    <a:chExt cx="1620538" cy="1128633"/>
                  </a:xfrm>
                </p:grpSpPr>
                <p:sp>
                  <p:nvSpPr>
                    <p:cNvPr id="144" name="ZoneTexte 71">
                      <a:extLst>
                        <a:ext uri="{FF2B5EF4-FFF2-40B4-BE49-F238E27FC236}">
                          <a16:creationId xmlns:a16="http://schemas.microsoft.com/office/drawing/2014/main" id="{53B2EDD8-10C0-4A95-BA4F-CCE379AEDF1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1556" y="1310236"/>
                      <a:ext cx="810108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fr-FR" altLang="fr-FR" sz="1200" b="1">
                          <a:solidFill>
                            <a:schemeClr val="bg1"/>
                          </a:solidFill>
                        </a:rPr>
                        <a:t>Thème</a:t>
                      </a:r>
                    </a:p>
                  </p:txBody>
                </p:sp>
                <p:grpSp>
                  <p:nvGrpSpPr>
                    <p:cNvPr id="145" name="Groupe 72">
                      <a:extLst>
                        <a:ext uri="{FF2B5EF4-FFF2-40B4-BE49-F238E27FC236}">
                          <a16:creationId xmlns:a16="http://schemas.microsoft.com/office/drawing/2014/main" id="{674B116B-09DD-4CD6-8694-FE1FF2EC15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1556" y="1321598"/>
                      <a:ext cx="1620538" cy="1117271"/>
                      <a:chOff x="1241556" y="1321598"/>
                      <a:chExt cx="1620538" cy="1117271"/>
                    </a:xfrm>
                  </p:grpSpPr>
                  <p:sp>
                    <p:nvSpPr>
                      <p:cNvPr id="146" name="ZoneTexte 73">
                        <a:extLst>
                          <a:ext uri="{FF2B5EF4-FFF2-40B4-BE49-F238E27FC236}">
                            <a16:creationId xmlns:a16="http://schemas.microsoft.com/office/drawing/2014/main" id="{D1B13A47-A99B-408F-A094-4D18AD83C0C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51664" y="1321598"/>
                        <a:ext cx="810108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fr-FR" altLang="fr-FR" sz="1200" b="1">
                            <a:solidFill>
                              <a:schemeClr val="bg1"/>
                            </a:solidFill>
                          </a:rPr>
                          <a:t>Action</a:t>
                        </a:r>
                      </a:p>
                    </p:txBody>
                  </p:sp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A5B5DA3F-73A9-483D-9680-61D0BE014D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556" y="1629192"/>
                        <a:ext cx="810269" cy="80967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FFB87EC1-CDEF-428D-99F8-F76ED8656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6501" y="1629192"/>
                        <a:ext cx="805594" cy="80967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fr-FR"/>
                      </a:p>
                    </p:txBody>
                  </p:sp>
                </p:grpSp>
              </p:grpSp>
            </p:grpSp>
          </p:grp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CDC50C1-808C-457C-ACE2-AEA5906D17AE}"/>
                  </a:ext>
                </a:extLst>
              </p:cNvPr>
              <p:cNvSpPr/>
              <p:nvPr/>
            </p:nvSpPr>
            <p:spPr bwMode="auto">
              <a:xfrm>
                <a:off x="5406171" y="2905583"/>
                <a:ext cx="227645" cy="8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9" name="Arrondir un rectangle avec un coin du même côté 169">
                <a:extLst>
                  <a:ext uri="{FF2B5EF4-FFF2-40B4-BE49-F238E27FC236}">
                    <a16:creationId xmlns:a16="http://schemas.microsoft.com/office/drawing/2014/main" id="{5BB6CC79-5C5C-4A0A-B5CF-FD032AAC7C0C}"/>
                  </a:ext>
                </a:extLst>
              </p:cNvPr>
              <p:cNvSpPr/>
              <p:nvPr/>
            </p:nvSpPr>
            <p:spPr bwMode="auto">
              <a:xfrm>
                <a:off x="5401493" y="2540487"/>
                <a:ext cx="232323" cy="360335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36" name="ZoneTexte 166">
              <a:extLst>
                <a:ext uri="{FF2B5EF4-FFF2-40B4-BE49-F238E27FC236}">
                  <a16:creationId xmlns:a16="http://schemas.microsoft.com/office/drawing/2014/main" id="{C0AFB302-D556-48D7-9B84-2AE06E8FC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842" y="2535725"/>
              <a:ext cx="2574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solidFill>
                    <a:srgbClr val="00B050"/>
                  </a:solidFill>
                </a:rPr>
                <a:t>√</a:t>
              </a:r>
            </a:p>
          </p:txBody>
        </p:sp>
      </p:grpSp>
      <p:sp>
        <p:nvSpPr>
          <p:cNvPr id="149" name="ZoneTexte 13">
            <a:extLst>
              <a:ext uri="{FF2B5EF4-FFF2-40B4-BE49-F238E27FC236}">
                <a16:creationId xmlns:a16="http://schemas.microsoft.com/office/drawing/2014/main" id="{1274110C-D8E9-45CE-A4E2-09EE98B1B1B0}"/>
              </a:ext>
            </a:extLst>
          </p:cNvPr>
          <p:cNvSpPr txBox="1"/>
          <p:nvPr/>
        </p:nvSpPr>
        <p:spPr>
          <a:xfrm>
            <a:off x="827088" y="1747838"/>
            <a:ext cx="282575" cy="16827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mois</a:t>
            </a:r>
          </a:p>
        </p:txBody>
      </p:sp>
      <p:sp>
        <p:nvSpPr>
          <p:cNvPr id="150" name="ZoneTexte 13">
            <a:extLst>
              <a:ext uri="{FF2B5EF4-FFF2-40B4-BE49-F238E27FC236}">
                <a16:creationId xmlns:a16="http://schemas.microsoft.com/office/drawing/2014/main" id="{D37323EA-3421-459F-8F14-9987E336EA5B}"/>
              </a:ext>
            </a:extLst>
          </p:cNvPr>
          <p:cNvSpPr txBox="1"/>
          <p:nvPr/>
        </p:nvSpPr>
        <p:spPr>
          <a:xfrm>
            <a:off x="1671638" y="1747838"/>
            <a:ext cx="236537" cy="16827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jour</a:t>
            </a:r>
          </a:p>
        </p:txBody>
      </p:sp>
      <p:sp>
        <p:nvSpPr>
          <p:cNvPr id="151" name="ZoneTexte 13">
            <a:extLst>
              <a:ext uri="{FF2B5EF4-FFF2-40B4-BE49-F238E27FC236}">
                <a16:creationId xmlns:a16="http://schemas.microsoft.com/office/drawing/2014/main" id="{B3A16423-F1AA-4B74-80D5-64E69D2F2B0A}"/>
              </a:ext>
            </a:extLst>
          </p:cNvPr>
          <p:cNvSpPr txBox="1"/>
          <p:nvPr/>
        </p:nvSpPr>
        <p:spPr>
          <a:xfrm>
            <a:off x="2987675" y="3213100"/>
            <a:ext cx="282575" cy="1698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mois</a:t>
            </a:r>
          </a:p>
        </p:txBody>
      </p:sp>
      <p:sp>
        <p:nvSpPr>
          <p:cNvPr id="152" name="ZoneTexte 13">
            <a:extLst>
              <a:ext uri="{FF2B5EF4-FFF2-40B4-BE49-F238E27FC236}">
                <a16:creationId xmlns:a16="http://schemas.microsoft.com/office/drawing/2014/main" id="{ED37425D-2977-4C60-8391-2B11C008D638}"/>
              </a:ext>
            </a:extLst>
          </p:cNvPr>
          <p:cNvSpPr txBox="1"/>
          <p:nvPr/>
        </p:nvSpPr>
        <p:spPr>
          <a:xfrm>
            <a:off x="3903663" y="3213100"/>
            <a:ext cx="236537" cy="1698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jour</a:t>
            </a:r>
          </a:p>
        </p:txBody>
      </p:sp>
      <p:sp>
        <p:nvSpPr>
          <p:cNvPr id="153" name="ZoneTexte 13">
            <a:extLst>
              <a:ext uri="{FF2B5EF4-FFF2-40B4-BE49-F238E27FC236}">
                <a16:creationId xmlns:a16="http://schemas.microsoft.com/office/drawing/2014/main" id="{F295F9AB-BA78-44A1-B29D-1DC284882B9C}"/>
              </a:ext>
            </a:extLst>
          </p:cNvPr>
          <p:cNvSpPr txBox="1"/>
          <p:nvPr/>
        </p:nvSpPr>
        <p:spPr>
          <a:xfrm>
            <a:off x="827088" y="3213100"/>
            <a:ext cx="282575" cy="1698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mois</a:t>
            </a:r>
          </a:p>
        </p:txBody>
      </p:sp>
      <p:sp>
        <p:nvSpPr>
          <p:cNvPr id="154" name="ZoneTexte 13">
            <a:extLst>
              <a:ext uri="{FF2B5EF4-FFF2-40B4-BE49-F238E27FC236}">
                <a16:creationId xmlns:a16="http://schemas.microsoft.com/office/drawing/2014/main" id="{E1568E20-033D-4A8E-BE8D-30D9236284E1}"/>
              </a:ext>
            </a:extLst>
          </p:cNvPr>
          <p:cNvSpPr txBox="1"/>
          <p:nvPr/>
        </p:nvSpPr>
        <p:spPr>
          <a:xfrm>
            <a:off x="1671638" y="3213100"/>
            <a:ext cx="236537" cy="16986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jour</a:t>
            </a:r>
          </a:p>
        </p:txBody>
      </p:sp>
      <p:sp>
        <p:nvSpPr>
          <p:cNvPr id="155" name="ZoneTexte 13">
            <a:extLst>
              <a:ext uri="{FF2B5EF4-FFF2-40B4-BE49-F238E27FC236}">
                <a16:creationId xmlns:a16="http://schemas.microsoft.com/office/drawing/2014/main" id="{EAAF2054-FC2B-4538-A8A8-83F705BE266E}"/>
              </a:ext>
            </a:extLst>
          </p:cNvPr>
          <p:cNvSpPr txBox="1"/>
          <p:nvPr/>
        </p:nvSpPr>
        <p:spPr>
          <a:xfrm>
            <a:off x="827088" y="4581525"/>
            <a:ext cx="282575" cy="16827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mois</a:t>
            </a:r>
          </a:p>
        </p:txBody>
      </p:sp>
      <p:sp>
        <p:nvSpPr>
          <p:cNvPr id="156" name="ZoneTexte 13">
            <a:extLst>
              <a:ext uri="{FF2B5EF4-FFF2-40B4-BE49-F238E27FC236}">
                <a16:creationId xmlns:a16="http://schemas.microsoft.com/office/drawing/2014/main" id="{05B9229A-EDAD-4170-A5A6-ABF356494D82}"/>
              </a:ext>
            </a:extLst>
          </p:cNvPr>
          <p:cNvSpPr txBox="1"/>
          <p:nvPr/>
        </p:nvSpPr>
        <p:spPr>
          <a:xfrm>
            <a:off x="1671638" y="4581525"/>
            <a:ext cx="236537" cy="16827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rgbClr val="C00000"/>
                </a:solidFill>
              </a:rPr>
              <a:t>jour</a:t>
            </a:r>
          </a:p>
        </p:txBody>
      </p:sp>
      <p:pic>
        <p:nvPicPr>
          <p:cNvPr id="157" name="Picture 112">
            <a:extLst>
              <a:ext uri="{FF2B5EF4-FFF2-40B4-BE49-F238E27FC236}">
                <a16:creationId xmlns:a16="http://schemas.microsoft.com/office/drawing/2014/main" id="{BF8E3F7F-D63C-472E-BFDF-061FE837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17" b="10628"/>
          <a:stretch>
            <a:fillRect/>
          </a:stretch>
        </p:blipFill>
        <p:spPr bwMode="auto">
          <a:xfrm>
            <a:off x="2867025" y="1027113"/>
            <a:ext cx="1776413" cy="117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113">
            <a:extLst>
              <a:ext uri="{FF2B5EF4-FFF2-40B4-BE49-F238E27FC236}">
                <a16:creationId xmlns:a16="http://schemas.microsoft.com/office/drawing/2014/main" id="{CFD72886-DC51-44DE-8F97-CB92586B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023938"/>
            <a:ext cx="1574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114">
            <a:extLst>
              <a:ext uri="{FF2B5EF4-FFF2-40B4-BE49-F238E27FC236}">
                <a16:creationId xmlns:a16="http://schemas.microsoft.com/office/drawing/2014/main" id="{641409E6-0BA5-4B6D-BB6E-A4A6EEF4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373688"/>
            <a:ext cx="7842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15">
            <a:extLst>
              <a:ext uri="{FF2B5EF4-FFF2-40B4-BE49-F238E27FC236}">
                <a16:creationId xmlns:a16="http://schemas.microsoft.com/office/drawing/2014/main" id="{C11DCAF2-3EFF-48BF-8A68-5E859BE0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357813"/>
            <a:ext cx="779462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26">
            <a:extLst>
              <a:ext uri="{FF2B5EF4-FFF2-40B4-BE49-F238E27FC236}">
                <a16:creationId xmlns:a16="http://schemas.microsoft.com/office/drawing/2014/main" id="{D99B6A99-E92E-4471-8E70-6D444D7E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373688"/>
            <a:ext cx="7778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7">
            <a:extLst>
              <a:ext uri="{FF2B5EF4-FFF2-40B4-BE49-F238E27FC236}">
                <a16:creationId xmlns:a16="http://schemas.microsoft.com/office/drawing/2014/main" id="{E7EC3454-D6CE-4EB5-A964-373EE535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460625"/>
            <a:ext cx="173355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128">
            <a:extLst>
              <a:ext uri="{FF2B5EF4-FFF2-40B4-BE49-F238E27FC236}">
                <a16:creationId xmlns:a16="http://schemas.microsoft.com/office/drawing/2014/main" id="{05C528A6-5981-435D-97B2-D58C1127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3879850"/>
            <a:ext cx="1660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4" name="Objet 2">
            <a:extLst>
              <a:ext uri="{FF2B5EF4-FFF2-40B4-BE49-F238E27FC236}">
                <a16:creationId xmlns:a16="http://schemas.microsoft.com/office/drawing/2014/main" id="{D98689A5-B01A-4166-9EE4-675135CFC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41379"/>
              </p:ext>
            </p:extLst>
          </p:nvPr>
        </p:nvGraphicFramePr>
        <p:xfrm>
          <a:off x="2760663" y="3860800"/>
          <a:ext cx="18637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16" imgW="8571719" imgH="2066723" progId="Excel.Chart.8">
                  <p:embed/>
                </p:oleObj>
              </mc:Choice>
              <mc:Fallback>
                <p:oleObj r:id="rId16" imgW="8571719" imgH="2066723" progId="Excel.Chart.8">
                  <p:embed/>
                  <p:pic>
                    <p:nvPicPr>
                      <p:cNvPr id="164" name="Objet 2">
                        <a:extLst>
                          <a:ext uri="{FF2B5EF4-FFF2-40B4-BE49-F238E27FC236}">
                            <a16:creationId xmlns:a16="http://schemas.microsoft.com/office/drawing/2014/main" id="{D98689A5-B01A-4166-9EE4-675135CFC99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860800"/>
                        <a:ext cx="186372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" name="Picture 130">
            <a:extLst>
              <a:ext uri="{FF2B5EF4-FFF2-40B4-BE49-F238E27FC236}">
                <a16:creationId xmlns:a16="http://schemas.microsoft.com/office/drawing/2014/main" id="{C46D3898-FE53-495E-B2CD-B7A01551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427288"/>
            <a:ext cx="199072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130">
            <a:extLst>
              <a:ext uri="{FF2B5EF4-FFF2-40B4-BE49-F238E27FC236}">
                <a16:creationId xmlns:a16="http://schemas.microsoft.com/office/drawing/2014/main" id="{F5924DEA-F157-44E2-B5E1-229D4310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93775"/>
            <a:ext cx="19907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130">
            <a:extLst>
              <a:ext uri="{FF2B5EF4-FFF2-40B4-BE49-F238E27FC236}">
                <a16:creationId xmlns:a16="http://schemas.microsoft.com/office/drawing/2014/main" id="{9990CCE4-29B5-4825-BA50-B5B346B8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860800"/>
            <a:ext cx="1990725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132">
            <a:extLst>
              <a:ext uri="{FF2B5EF4-FFF2-40B4-BE49-F238E27FC236}">
                <a16:creationId xmlns:a16="http://schemas.microsoft.com/office/drawing/2014/main" id="{723B1883-283C-4B6C-9BF7-BA13157F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342063"/>
            <a:ext cx="6350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" name="Picture 132">
            <a:extLst>
              <a:ext uri="{FF2B5EF4-FFF2-40B4-BE49-F238E27FC236}">
                <a16:creationId xmlns:a16="http://schemas.microsoft.com/office/drawing/2014/main" id="{F84A3DD6-1C1C-4397-AEB1-2F87621D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6310313"/>
            <a:ext cx="63658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A4AD5D-15A2-4D81-9690-EF15C190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88" y="3130641"/>
            <a:ext cx="4472247" cy="30218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7B5763-8653-42A1-898F-F019B6C0178D}"/>
              </a:ext>
            </a:extLst>
          </p:cNvPr>
          <p:cNvSpPr txBox="1"/>
          <p:nvPr/>
        </p:nvSpPr>
        <p:spPr>
          <a:xfrm>
            <a:off x="382385" y="980902"/>
            <a:ext cx="7847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Activity Management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Managers,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time for the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performance.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on: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KPI’s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the area 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(quick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41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4B248F5-1185-4128-9E2E-DB950FECA07C}"/>
              </a:ext>
            </a:extLst>
          </p:cNvPr>
          <p:cNvSpPr txBox="1"/>
          <p:nvPr/>
        </p:nvSpPr>
        <p:spPr>
          <a:xfrm>
            <a:off x="249382" y="914401"/>
            <a:ext cx="8445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Mangament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Shopfloor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visualize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a division, or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objectives,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BBFDEE-8BF9-411F-AAB3-976F80714FF0}"/>
              </a:ext>
            </a:extLst>
          </p:cNvPr>
          <p:cNvSpPr txBox="1"/>
          <p:nvPr/>
        </p:nvSpPr>
        <p:spPr>
          <a:xfrm>
            <a:off x="249382" y="3507971"/>
            <a:ext cx="6982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KPI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57D29A-C03F-44D3-8CAE-32211C80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0" y="3348963"/>
            <a:ext cx="2521232" cy="29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9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0EC058-0DC7-42C6-83C9-3C7F79054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0" y="725372"/>
            <a:ext cx="3071380" cy="22607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5BC750-D56A-494F-B1A3-EDA06BCEF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54" y="3185614"/>
            <a:ext cx="4432300" cy="304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65AD5E9-34C1-4154-B5EA-0A3FF6A06110}"/>
              </a:ext>
            </a:extLst>
          </p:cNvPr>
          <p:cNvSpPr txBox="1"/>
          <p:nvPr/>
        </p:nvSpPr>
        <p:spPr>
          <a:xfrm>
            <a:off x="5818910" y="924878"/>
            <a:ext cx="307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KPI : Key performance Indicator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2CD2FF-B4A2-4EA9-A0C2-8DF5E6C55156}"/>
              </a:ext>
            </a:extLst>
          </p:cNvPr>
          <p:cNvSpPr/>
          <p:nvPr/>
        </p:nvSpPr>
        <p:spPr>
          <a:xfrm>
            <a:off x="1889155" y="2055245"/>
            <a:ext cx="881149" cy="405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84EAAA-A090-4B26-944C-3545E68F08BC}"/>
              </a:ext>
            </a:extLst>
          </p:cNvPr>
          <p:cNvSpPr txBox="1"/>
          <p:nvPr/>
        </p:nvSpPr>
        <p:spPr>
          <a:xfrm>
            <a:off x="3474720" y="1701302"/>
            <a:ext cx="214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in the process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34832E6-6D06-4EDE-AE6F-1D3156CDC0C1}"/>
              </a:ext>
            </a:extLst>
          </p:cNvPr>
          <p:cNvSpPr txBox="1"/>
          <p:nvPr/>
        </p:nvSpPr>
        <p:spPr>
          <a:xfrm>
            <a:off x="2172970" y="3224045"/>
            <a:ext cx="214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for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12785E-ACAE-4927-ABF3-7D87128B8678}"/>
              </a:ext>
            </a:extLst>
          </p:cNvPr>
          <p:cNvSpPr txBox="1"/>
          <p:nvPr/>
        </p:nvSpPr>
        <p:spPr>
          <a:xfrm>
            <a:off x="70831" y="5757577"/>
            <a:ext cx="373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But no use if no action…</a:t>
            </a:r>
          </a:p>
        </p:txBody>
      </p:sp>
    </p:spTree>
    <p:extLst>
      <p:ext uri="{BB962C8B-B14F-4D97-AF65-F5344CB8AC3E}">
        <p14:creationId xmlns:p14="http://schemas.microsoft.com/office/powerpoint/2010/main" val="1078238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CEDDA5B-A25C-4E35-8AAA-03B1588A5A11}"/>
              </a:ext>
            </a:extLst>
          </p:cNvPr>
          <p:cNvSpPr txBox="1"/>
          <p:nvPr/>
        </p:nvSpPr>
        <p:spPr>
          <a:xfrm>
            <a:off x="216131" y="103077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types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KPI’s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05CE087-E538-4256-B9E6-91E5B9B38521}"/>
              </a:ext>
            </a:extLst>
          </p:cNvPr>
          <p:cNvSpPr/>
          <p:nvPr/>
        </p:nvSpPr>
        <p:spPr>
          <a:xfrm>
            <a:off x="216131" y="1697306"/>
            <a:ext cx="2443942" cy="6982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Main KPI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CC247F-0DF5-4C5A-B8D4-8576BC8159AE}"/>
              </a:ext>
            </a:extLst>
          </p:cNvPr>
          <p:cNvSpPr txBox="1"/>
          <p:nvPr/>
        </p:nvSpPr>
        <p:spPr>
          <a:xfrm>
            <a:off x="2876203" y="1655603"/>
            <a:ext cx="330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B53230C-8A0A-490C-8D28-10FEDBA84955}"/>
              </a:ext>
            </a:extLst>
          </p:cNvPr>
          <p:cNvSpPr/>
          <p:nvPr/>
        </p:nvSpPr>
        <p:spPr>
          <a:xfrm>
            <a:off x="216131" y="2830608"/>
            <a:ext cx="2443942" cy="6982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Sub</a:t>
            </a:r>
            <a:r>
              <a:rPr lang="fr-FR" sz="2800" dirty="0"/>
              <a:t> KPI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383775-B835-4DAF-9AEA-5BBD992776CC}"/>
              </a:ext>
            </a:extLst>
          </p:cNvPr>
          <p:cNvSpPr txBox="1"/>
          <p:nvPr/>
        </p:nvSpPr>
        <p:spPr>
          <a:xfrm>
            <a:off x="2876202" y="2820991"/>
            <a:ext cx="330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KPI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 the main KPI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5261F8E-D1DA-4AD4-9708-86F55D612C19}"/>
              </a:ext>
            </a:extLst>
          </p:cNvPr>
          <p:cNvCxnSpPr/>
          <p:nvPr/>
        </p:nvCxnSpPr>
        <p:spPr>
          <a:xfrm>
            <a:off x="6184666" y="1230283"/>
            <a:ext cx="0" cy="513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D691224-0AEA-45D6-9EC3-99E4988D819C}"/>
              </a:ext>
            </a:extLst>
          </p:cNvPr>
          <p:cNvSpPr txBox="1"/>
          <p:nvPr/>
        </p:nvSpPr>
        <p:spPr>
          <a:xfrm>
            <a:off x="6251167" y="1697306"/>
            <a:ext cx="259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scrap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ratio of production line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632E68D-219D-4FA2-A2A6-3C429B3DA31C}"/>
              </a:ext>
            </a:extLst>
          </p:cNvPr>
          <p:cNvSpPr txBox="1"/>
          <p:nvPr/>
        </p:nvSpPr>
        <p:spPr>
          <a:xfrm>
            <a:off x="6217917" y="2697604"/>
            <a:ext cx="259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Ex: Pareto of top 10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scrapped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items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B78C99E-D9FA-476F-B442-ACDC080B9369}"/>
              </a:ext>
            </a:extLst>
          </p:cNvPr>
          <p:cNvSpPr/>
          <p:nvPr/>
        </p:nvSpPr>
        <p:spPr>
          <a:xfrm>
            <a:off x="216131" y="3963910"/>
            <a:ext cx="2443942" cy="6982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Activity plan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15D5A0-E8E2-4FEC-9A02-D1959346ADB0}"/>
              </a:ext>
            </a:extLst>
          </p:cNvPr>
          <p:cNvSpPr txBox="1"/>
          <p:nvPr/>
        </p:nvSpPr>
        <p:spPr>
          <a:xfrm>
            <a:off x="2876201" y="3918373"/>
            <a:ext cx="330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do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KPI’s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E0E135-6800-43D1-BE86-F409B8DF3759}"/>
              </a:ext>
            </a:extLst>
          </p:cNvPr>
          <p:cNvSpPr txBox="1"/>
          <p:nvPr/>
        </p:nvSpPr>
        <p:spPr>
          <a:xfrm>
            <a:off x="6284414" y="3906028"/>
            <a:ext cx="259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Ex: Pb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on TOP1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scrap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item (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training)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DCAD2F-FA0B-4A43-834F-36B310D6FBE0}"/>
              </a:ext>
            </a:extLst>
          </p:cNvPr>
          <p:cNvSpPr txBox="1"/>
          <p:nvPr/>
        </p:nvSpPr>
        <p:spPr>
          <a:xfrm>
            <a:off x="6284414" y="5222174"/>
            <a:ext cx="259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Ex: roll out of training plan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6BD3649-E51B-4F29-95EC-97697E015A5B}"/>
              </a:ext>
            </a:extLst>
          </p:cNvPr>
          <p:cNvSpPr/>
          <p:nvPr/>
        </p:nvSpPr>
        <p:spPr>
          <a:xfrm>
            <a:off x="216131" y="5124069"/>
            <a:ext cx="2443942" cy="6982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Progress KPI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2574A5-3D2B-496C-96F4-C0AAF04CE9EE}"/>
              </a:ext>
            </a:extLst>
          </p:cNvPr>
          <p:cNvSpPr txBox="1"/>
          <p:nvPr/>
        </p:nvSpPr>
        <p:spPr>
          <a:xfrm>
            <a:off x="2876201" y="5142961"/>
            <a:ext cx="330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How fast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934F451E-1E8D-434A-9AA6-43BC774F44C8}"/>
              </a:ext>
            </a:extLst>
          </p:cNvPr>
          <p:cNvSpPr/>
          <p:nvPr/>
        </p:nvSpPr>
        <p:spPr>
          <a:xfrm rot="10800000">
            <a:off x="1280160" y="2455149"/>
            <a:ext cx="315884" cy="3158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2D444123-726E-42EF-A66D-8A293C1459C6}"/>
              </a:ext>
            </a:extLst>
          </p:cNvPr>
          <p:cNvSpPr/>
          <p:nvPr/>
        </p:nvSpPr>
        <p:spPr>
          <a:xfrm rot="10800000">
            <a:off x="1280160" y="3575023"/>
            <a:ext cx="315884" cy="3158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85EA5C0B-F8E2-4EFE-BF8A-DF1D9ED0FA6A}"/>
              </a:ext>
            </a:extLst>
          </p:cNvPr>
          <p:cNvSpPr/>
          <p:nvPr/>
        </p:nvSpPr>
        <p:spPr>
          <a:xfrm rot="10800000">
            <a:off x="1280160" y="4718475"/>
            <a:ext cx="315884" cy="3158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4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1127011-65DA-4D58-BCD1-A44EB502721A}"/>
              </a:ext>
            </a:extLst>
          </p:cNvPr>
          <p:cNvSpPr txBox="1"/>
          <p:nvPr/>
        </p:nvSpPr>
        <p:spPr>
          <a:xfrm>
            <a:off x="628995" y="1280160"/>
            <a:ext cx="806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Group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the KPI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action plan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Riley Rivets or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Rapdifast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74DC97A-4E8D-48CF-BD27-07BB23C08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083509"/>
              </p:ext>
            </p:extLst>
          </p:nvPr>
        </p:nvGraphicFramePr>
        <p:xfrm>
          <a:off x="628995" y="2926542"/>
          <a:ext cx="7802880" cy="304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779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3140" y="1970456"/>
            <a:ext cx="428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Arial Black" pitchFamily="34" charset="0"/>
              </a:rPr>
              <a:t>Merci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572">
            <a:off x="1066147" y="3477060"/>
            <a:ext cx="7771729" cy="2163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1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79511" y="6572272"/>
            <a:ext cx="5110945" cy="360610"/>
          </a:xfrm>
        </p:spPr>
        <p:txBody>
          <a:bodyPr/>
          <a:lstStyle/>
          <a:p>
            <a:r>
              <a:rPr lang="fr-FR" dirty="0"/>
              <a:t>JP Decocq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449996" y="2195398"/>
            <a:ext cx="1912917" cy="1181667"/>
            <a:chOff x="1287463" y="1016794"/>
            <a:chExt cx="6359525" cy="588566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3713" y="1016794"/>
              <a:ext cx="5195888" cy="547211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189413" y="3775075"/>
              <a:ext cx="144462" cy="1460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287463" y="5314270"/>
              <a:ext cx="6359525" cy="1379538"/>
              <a:chOff x="811" y="3423"/>
              <a:chExt cx="4006" cy="869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811" y="3521"/>
                <a:ext cx="856" cy="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fr-FR" altLang="fr-FR" sz="800" b="1" dirty="0">
                    <a:solidFill>
                      <a:srgbClr val="339933"/>
                    </a:solidFill>
                  </a:rPr>
                  <a:t>0%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3760" y="3423"/>
                <a:ext cx="1057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fr-FR" altLang="fr-FR" sz="800" b="1" dirty="0">
                    <a:solidFill>
                      <a:srgbClr val="339933"/>
                    </a:solidFill>
                  </a:rPr>
                  <a:t>100</a:t>
                </a:r>
                <a:r>
                  <a:rPr lang="fr-FR" altLang="fr-FR" sz="1200" b="1" dirty="0">
                    <a:solidFill>
                      <a:srgbClr val="339933"/>
                    </a:solidFill>
                  </a:rPr>
                  <a:t>%</a:t>
                </a:r>
              </a:p>
            </p:txBody>
          </p:sp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 rot="13356844">
                <a:off x="1746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 rot="13356844">
                <a:off x="2562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 rot="13356844">
                <a:off x="3424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4856161" y="2205038"/>
              <a:ext cx="1727200" cy="3024187"/>
              <a:chOff x="3107" y="1389"/>
              <a:chExt cx="1088" cy="1905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 rot="6149239">
                <a:off x="3560" y="2296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 rot="6149239">
                <a:off x="4059" y="3158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rot="6149239">
                <a:off x="3107" y="1389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370813" y="1989138"/>
              <a:ext cx="1655763" cy="2951162"/>
              <a:chOff x="1610" y="1253"/>
              <a:chExt cx="1043" cy="1859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-882786">
                <a:off x="1610" y="2976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 rot="-882786">
                <a:off x="2517" y="1253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 rot="-882786">
                <a:off x="2064" y="2115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 flipV="1">
              <a:off x="3981450" y="3381375"/>
              <a:ext cx="215900" cy="36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4427538" y="3500438"/>
              <a:ext cx="649287" cy="3127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857424" y="2849095"/>
              <a:ext cx="1414723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Délai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012367" y="2918323"/>
              <a:ext cx="1373621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Coût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728319" y="5946098"/>
              <a:ext cx="1813409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Qualité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3900" y="3283509"/>
              <a:ext cx="877444" cy="56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73441" y="3196370"/>
              <a:ext cx="438722" cy="56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55" y="2240622"/>
            <a:ext cx="2413570" cy="13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23" y="2079195"/>
            <a:ext cx="2116402" cy="14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2666063"/>
            <a:ext cx="1335415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brucemctague.com/wp-content/uploads/2011/04/mass-customization_ca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9" y="877408"/>
            <a:ext cx="1607829" cy="11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0" y="879165"/>
            <a:ext cx="1977095" cy="11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21" y="3540983"/>
            <a:ext cx="3932659" cy="28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 descr="ci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609" y="3653340"/>
            <a:ext cx="3842316" cy="27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Connecteur droit 32"/>
          <p:cNvCxnSpPr/>
          <p:nvPr/>
        </p:nvCxnSpPr>
        <p:spPr>
          <a:xfrm>
            <a:off x="4419600" y="1008961"/>
            <a:ext cx="0" cy="513164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4" y="1927764"/>
            <a:ext cx="1270512" cy="6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" y="1051088"/>
            <a:ext cx="1909023" cy="3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25352"/>
            <a:ext cx="2328862" cy="12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re 5"/>
          <p:cNvSpPr>
            <a:spLocks noGrp="1"/>
          </p:cNvSpPr>
          <p:nvPr>
            <p:ph type="ctrTitle"/>
          </p:nvPr>
        </p:nvSpPr>
        <p:spPr>
          <a:xfrm>
            <a:off x="228601" y="142852"/>
            <a:ext cx="6486098" cy="434479"/>
          </a:xfrm>
        </p:spPr>
        <p:txBody>
          <a:bodyPr/>
          <a:lstStyle/>
          <a:p>
            <a:pPr algn="ctr"/>
            <a:r>
              <a:rPr lang="fr-FR" b="1" dirty="0"/>
              <a:t>Programme de formation OGI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08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223D45-B403-42CC-9C93-B0681314BEC0}"/>
              </a:ext>
            </a:extLst>
          </p:cNvPr>
          <p:cNvSpPr txBox="1"/>
          <p:nvPr/>
        </p:nvSpPr>
        <p:spPr>
          <a:xfrm>
            <a:off x="2228603" y="2665145"/>
            <a:ext cx="499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Forte" panose="03060902040502070203" pitchFamily="66" charset="0"/>
                <a:cs typeface="Arial" panose="020B0604020202020204" pitchFamily="34" charset="0"/>
              </a:rPr>
              <a:t>Visual Management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47947AE-82B4-445D-81F9-8B5B46F5028E}"/>
              </a:ext>
            </a:extLst>
          </p:cNvPr>
          <p:cNvSpPr/>
          <p:nvPr/>
        </p:nvSpPr>
        <p:spPr>
          <a:xfrm rot="19064578">
            <a:off x="4755379" y="2201664"/>
            <a:ext cx="869795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092FFF3-55CE-4604-AC31-FE6B617D21B8}"/>
              </a:ext>
            </a:extLst>
          </p:cNvPr>
          <p:cNvSpPr/>
          <p:nvPr/>
        </p:nvSpPr>
        <p:spPr>
          <a:xfrm rot="8259478">
            <a:off x="2366738" y="3462171"/>
            <a:ext cx="990678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C354771-56A4-4DE4-8D15-FA8AA748C570}"/>
              </a:ext>
            </a:extLst>
          </p:cNvPr>
          <p:cNvSpPr/>
          <p:nvPr/>
        </p:nvSpPr>
        <p:spPr>
          <a:xfrm rot="13173979">
            <a:off x="2365919" y="2244190"/>
            <a:ext cx="869795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A12324-A332-4F01-81D4-35F43CB618F4}"/>
              </a:ext>
            </a:extLst>
          </p:cNvPr>
          <p:cNvSpPr txBox="1"/>
          <p:nvPr/>
        </p:nvSpPr>
        <p:spPr>
          <a:xfrm>
            <a:off x="1123556" y="1682277"/>
            <a:ext cx="212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5AC982-E6EF-4063-A47F-94255D85CFE7}"/>
              </a:ext>
            </a:extLst>
          </p:cNvPr>
          <p:cNvSpPr/>
          <p:nvPr/>
        </p:nvSpPr>
        <p:spPr>
          <a:xfrm>
            <a:off x="613317" y="1059366"/>
            <a:ext cx="1037063" cy="58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C0A49B1-CCF6-408E-9C45-278BA9E28453}"/>
              </a:ext>
            </a:extLst>
          </p:cNvPr>
          <p:cNvSpPr/>
          <p:nvPr/>
        </p:nvSpPr>
        <p:spPr>
          <a:xfrm rot="10800000">
            <a:off x="1622153" y="2806103"/>
            <a:ext cx="869795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6321B3-A577-47DB-9A11-675C132BC1B3}"/>
              </a:ext>
            </a:extLst>
          </p:cNvPr>
          <p:cNvSpPr txBox="1"/>
          <p:nvPr/>
        </p:nvSpPr>
        <p:spPr>
          <a:xfrm>
            <a:off x="77784" y="2758133"/>
            <a:ext cx="188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3F8107-F6AA-4099-8C94-341192F712C4}"/>
              </a:ext>
            </a:extLst>
          </p:cNvPr>
          <p:cNvSpPr txBox="1"/>
          <p:nvPr/>
        </p:nvSpPr>
        <p:spPr>
          <a:xfrm>
            <a:off x="87280" y="3175076"/>
            <a:ext cx="2264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Catch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3ABE0B-12A3-4258-B465-8A5B3410F55E}"/>
              </a:ext>
            </a:extLst>
          </p:cNvPr>
          <p:cNvSpPr txBox="1"/>
          <p:nvPr/>
        </p:nvSpPr>
        <p:spPr>
          <a:xfrm>
            <a:off x="3370364" y="5024626"/>
            <a:ext cx="207412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74662D9-0FDF-4C17-8146-3B1C2A0D209D}"/>
              </a:ext>
            </a:extLst>
          </p:cNvPr>
          <p:cNvSpPr/>
          <p:nvPr/>
        </p:nvSpPr>
        <p:spPr>
          <a:xfrm rot="2670979">
            <a:off x="5012642" y="3493909"/>
            <a:ext cx="990678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0F15B9-0B19-483E-94AF-77E1F9C7CE95}"/>
              </a:ext>
            </a:extLst>
          </p:cNvPr>
          <p:cNvSpPr txBox="1"/>
          <p:nvPr/>
        </p:nvSpPr>
        <p:spPr>
          <a:xfrm>
            <a:off x="991462" y="4083801"/>
            <a:ext cx="2720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D9ABD8-4EBF-44D5-8DCF-A92AAA377FC4}"/>
              </a:ext>
            </a:extLst>
          </p:cNvPr>
          <p:cNvSpPr txBox="1"/>
          <p:nvPr/>
        </p:nvSpPr>
        <p:spPr>
          <a:xfrm>
            <a:off x="925267" y="4624516"/>
            <a:ext cx="2720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Stable environment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05F295-1D7E-4309-BD19-FD7E36ABC921}"/>
              </a:ext>
            </a:extLst>
          </p:cNvPr>
          <p:cNvSpPr/>
          <p:nvPr/>
        </p:nvSpPr>
        <p:spPr>
          <a:xfrm>
            <a:off x="1622153" y="5194687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5S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BCDD96A-EB88-4B25-A35E-E00D2253119E}"/>
              </a:ext>
            </a:extLst>
          </p:cNvPr>
          <p:cNvSpPr/>
          <p:nvPr/>
        </p:nvSpPr>
        <p:spPr>
          <a:xfrm rot="5400000">
            <a:off x="2011128" y="5053704"/>
            <a:ext cx="326121" cy="22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C2B5504-CA96-4C52-A601-2D72481E6612}"/>
              </a:ext>
            </a:extLst>
          </p:cNvPr>
          <p:cNvSpPr/>
          <p:nvPr/>
        </p:nvSpPr>
        <p:spPr>
          <a:xfrm rot="5400000">
            <a:off x="2023091" y="4465496"/>
            <a:ext cx="296584" cy="228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85B180-F896-4EA4-A975-B30BB2D23089}"/>
              </a:ext>
            </a:extLst>
          </p:cNvPr>
          <p:cNvSpPr txBox="1"/>
          <p:nvPr/>
        </p:nvSpPr>
        <p:spPr>
          <a:xfrm>
            <a:off x="4670221" y="1174445"/>
            <a:ext cx="126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3" name="Flèche : demi-tour 22">
            <a:extLst>
              <a:ext uri="{FF2B5EF4-FFF2-40B4-BE49-F238E27FC236}">
                <a16:creationId xmlns:a16="http://schemas.microsoft.com/office/drawing/2014/main" id="{BB8FC947-993A-4FF6-8ACA-5F751B008A46}"/>
              </a:ext>
            </a:extLst>
          </p:cNvPr>
          <p:cNvSpPr/>
          <p:nvPr/>
        </p:nvSpPr>
        <p:spPr>
          <a:xfrm rot="16200000">
            <a:off x="6583045" y="1366731"/>
            <a:ext cx="701417" cy="316845"/>
          </a:xfrm>
          <a:prstGeom prst="uturnArrow">
            <a:avLst>
              <a:gd name="adj1" fmla="val 27063"/>
              <a:gd name="adj2" fmla="val 25000"/>
              <a:gd name="adj3" fmla="val 25000"/>
              <a:gd name="adj4" fmla="val 36701"/>
              <a:gd name="adj5" fmla="val 8944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 : demi-tour 23">
            <a:extLst>
              <a:ext uri="{FF2B5EF4-FFF2-40B4-BE49-F238E27FC236}">
                <a16:creationId xmlns:a16="http://schemas.microsoft.com/office/drawing/2014/main" id="{0ED04102-DD35-4685-9C1A-73677F58CCB7}"/>
              </a:ext>
            </a:extLst>
          </p:cNvPr>
          <p:cNvSpPr/>
          <p:nvPr/>
        </p:nvSpPr>
        <p:spPr>
          <a:xfrm rot="5400000">
            <a:off x="7034366" y="1406346"/>
            <a:ext cx="707886" cy="313655"/>
          </a:xfrm>
          <a:prstGeom prst="uturnArrow">
            <a:avLst>
              <a:gd name="adj1" fmla="val 27063"/>
              <a:gd name="adj2" fmla="val 25000"/>
              <a:gd name="adj3" fmla="val 25000"/>
              <a:gd name="adj4" fmla="val 36701"/>
              <a:gd name="adj5" fmla="val 8944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FE1F609-006C-4D76-A36B-8779A4E7F39A}"/>
              </a:ext>
            </a:extLst>
          </p:cNvPr>
          <p:cNvSpPr txBox="1"/>
          <p:nvPr/>
        </p:nvSpPr>
        <p:spPr>
          <a:xfrm>
            <a:off x="5632139" y="1184703"/>
            <a:ext cx="116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pPr algn="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39DF102-F977-4397-9906-9283ECBF561A}"/>
              </a:ext>
            </a:extLst>
          </p:cNvPr>
          <p:cNvSpPr txBox="1"/>
          <p:nvPr/>
        </p:nvSpPr>
        <p:spPr>
          <a:xfrm>
            <a:off x="7639028" y="1059366"/>
            <a:ext cx="1598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621E1DE2-8300-4997-ABDB-B0BA4BAEF129}"/>
              </a:ext>
            </a:extLst>
          </p:cNvPr>
          <p:cNvSpPr/>
          <p:nvPr/>
        </p:nvSpPr>
        <p:spPr>
          <a:xfrm>
            <a:off x="3062353" y="5544825"/>
            <a:ext cx="326121" cy="22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7F16E25-9323-4D4D-81F1-5A058D8A8FE0}"/>
              </a:ext>
            </a:extLst>
          </p:cNvPr>
          <p:cNvSpPr txBox="1"/>
          <p:nvPr/>
        </p:nvSpPr>
        <p:spPr>
          <a:xfrm>
            <a:off x="6529139" y="4512684"/>
            <a:ext cx="2605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KPI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ED37D24-6E33-4570-83CF-B75ED4FC3D20}"/>
              </a:ext>
            </a:extLst>
          </p:cNvPr>
          <p:cNvSpPr txBox="1"/>
          <p:nvPr/>
        </p:nvSpPr>
        <p:spPr>
          <a:xfrm>
            <a:off x="5776332" y="3748312"/>
            <a:ext cx="131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How ?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970AB748-BDD9-4619-93FD-C40568F204C0}"/>
              </a:ext>
            </a:extLst>
          </p:cNvPr>
          <p:cNvSpPr/>
          <p:nvPr/>
        </p:nvSpPr>
        <p:spPr>
          <a:xfrm rot="5400000">
            <a:off x="6545163" y="4206727"/>
            <a:ext cx="296584" cy="228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courbe vers la gauche 30">
            <a:extLst>
              <a:ext uri="{FF2B5EF4-FFF2-40B4-BE49-F238E27FC236}">
                <a16:creationId xmlns:a16="http://schemas.microsoft.com/office/drawing/2014/main" id="{F333549D-EFF4-48C1-A66D-B6E632EFF99A}"/>
              </a:ext>
            </a:extLst>
          </p:cNvPr>
          <p:cNvSpPr/>
          <p:nvPr/>
        </p:nvSpPr>
        <p:spPr>
          <a:xfrm>
            <a:off x="7103101" y="2097426"/>
            <a:ext cx="401001" cy="23495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57C6B66-114F-4BE8-85DB-013FCF805ABF}"/>
              </a:ext>
            </a:extLst>
          </p:cNvPr>
          <p:cNvSpPr txBox="1"/>
          <p:nvPr/>
        </p:nvSpPr>
        <p:spPr>
          <a:xfrm>
            <a:off x="7554565" y="2501908"/>
            <a:ext cx="128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4" name="Graphique 33" descr="Équipe">
            <a:extLst>
              <a:ext uri="{FF2B5EF4-FFF2-40B4-BE49-F238E27FC236}">
                <a16:creationId xmlns:a16="http://schemas.microsoft.com/office/drawing/2014/main" id="{0935E880-BDAA-4B42-A234-926396EE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006" y="3166016"/>
            <a:ext cx="776358" cy="776358"/>
          </a:xfrm>
          <a:prstGeom prst="rect">
            <a:avLst/>
          </a:prstGeom>
        </p:spPr>
      </p:pic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E46182FB-191D-4A9C-8985-F79516BF3082}"/>
              </a:ext>
            </a:extLst>
          </p:cNvPr>
          <p:cNvSpPr/>
          <p:nvPr/>
        </p:nvSpPr>
        <p:spPr>
          <a:xfrm>
            <a:off x="5822925" y="1413626"/>
            <a:ext cx="326121" cy="22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F7E488BB-56B6-4871-AE7A-FFFF1CF6214D}"/>
              </a:ext>
            </a:extLst>
          </p:cNvPr>
          <p:cNvSpPr/>
          <p:nvPr/>
        </p:nvSpPr>
        <p:spPr>
          <a:xfrm rot="10800000">
            <a:off x="5659864" y="5480572"/>
            <a:ext cx="326121" cy="22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D2793BD-5699-4FC9-9C2F-D7670343DAB4}"/>
              </a:ext>
            </a:extLst>
          </p:cNvPr>
          <p:cNvSpPr/>
          <p:nvPr/>
        </p:nvSpPr>
        <p:spPr>
          <a:xfrm>
            <a:off x="6149046" y="4322162"/>
            <a:ext cx="2985617" cy="19697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BE1A105-B5CA-4A00-9157-042484EB59D7}"/>
              </a:ext>
            </a:extLst>
          </p:cNvPr>
          <p:cNvSpPr/>
          <p:nvPr/>
        </p:nvSpPr>
        <p:spPr>
          <a:xfrm>
            <a:off x="1308007" y="5001748"/>
            <a:ext cx="1538974" cy="132828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E68C8F0-7DFF-48DF-A6F7-8BDAA9198A75}"/>
              </a:ext>
            </a:extLst>
          </p:cNvPr>
          <p:cNvSpPr/>
          <p:nvPr/>
        </p:nvSpPr>
        <p:spPr>
          <a:xfrm>
            <a:off x="7459498" y="2066511"/>
            <a:ext cx="1377015" cy="20901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 descr="Outils">
            <a:extLst>
              <a:ext uri="{FF2B5EF4-FFF2-40B4-BE49-F238E27FC236}">
                <a16:creationId xmlns:a16="http://schemas.microsoft.com/office/drawing/2014/main" id="{0C498F0B-6CC2-4EE1-80F9-E9CD2442D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9053" y="4146839"/>
            <a:ext cx="462776" cy="462776"/>
          </a:xfrm>
          <a:prstGeom prst="rect">
            <a:avLst/>
          </a:prstGeom>
        </p:spPr>
      </p:pic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CD51490-35A6-45CD-BC79-FFBA43E032D8}"/>
              </a:ext>
            </a:extLst>
          </p:cNvPr>
          <p:cNvSpPr/>
          <p:nvPr/>
        </p:nvSpPr>
        <p:spPr>
          <a:xfrm>
            <a:off x="2966224" y="3389971"/>
            <a:ext cx="4360127" cy="1895707"/>
          </a:xfrm>
          <a:custGeom>
            <a:avLst/>
            <a:gdLst>
              <a:gd name="connsiteX0" fmla="*/ 0 w 4360127"/>
              <a:gd name="connsiteY0" fmla="*/ 1895707 h 1895707"/>
              <a:gd name="connsiteX1" fmla="*/ 1895708 w 4360127"/>
              <a:gd name="connsiteY1" fmla="*/ 691375 h 1895707"/>
              <a:gd name="connsiteX2" fmla="*/ 4360127 w 4360127"/>
              <a:gd name="connsiteY2" fmla="*/ 0 h 189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0127" h="1895707">
                <a:moveTo>
                  <a:pt x="0" y="1895707"/>
                </a:moveTo>
                <a:cubicBezTo>
                  <a:pt x="584510" y="1451516"/>
                  <a:pt x="1169020" y="1007326"/>
                  <a:pt x="1895708" y="691375"/>
                </a:cubicBezTo>
                <a:cubicBezTo>
                  <a:pt x="2622396" y="375424"/>
                  <a:pt x="3491261" y="187712"/>
                  <a:pt x="4360127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72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9628CE-BAFB-43D0-ADEE-2ADCDFEF437C}"/>
              </a:ext>
            </a:extLst>
          </p:cNvPr>
          <p:cNvSpPr txBox="1"/>
          <p:nvPr/>
        </p:nvSpPr>
        <p:spPr>
          <a:xfrm>
            <a:off x="434898" y="1795347"/>
            <a:ext cx="7850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latin typeface="Arial" panose="020B0604020202020204" pitchFamily="34" charset="0"/>
                <a:cs typeface="Arial" panose="020B0604020202020204" pitchFamily="34" charset="0"/>
              </a:rPr>
              <a:t>Plan du cours 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Méthode &amp; « TP 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Outils et méthodes du Management visuel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Déploiement d’indicateurs &amp; outils communication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5’ communication – réunion d’équipe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 management – mode projet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que 4" descr="Outils">
            <a:extLst>
              <a:ext uri="{FF2B5EF4-FFF2-40B4-BE49-F238E27FC236}">
                <a16:creationId xmlns:a16="http://schemas.microsoft.com/office/drawing/2014/main" id="{3933C74F-A30F-4D78-B582-C6845A2D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214" y="4159921"/>
            <a:ext cx="462776" cy="462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0155DC-ACF4-4507-8C28-F6F5C0071711}"/>
              </a:ext>
            </a:extLst>
          </p:cNvPr>
          <p:cNvSpPr/>
          <p:nvPr/>
        </p:nvSpPr>
        <p:spPr>
          <a:xfrm>
            <a:off x="1272780" y="2585417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5S</a:t>
            </a:r>
          </a:p>
        </p:txBody>
      </p:sp>
      <p:pic>
        <p:nvPicPr>
          <p:cNvPr id="7" name="Graphique 6" descr="Équipe">
            <a:extLst>
              <a:ext uri="{FF2B5EF4-FFF2-40B4-BE49-F238E27FC236}">
                <a16:creationId xmlns:a16="http://schemas.microsoft.com/office/drawing/2014/main" id="{51D64BD8-3015-4A08-96AB-2AB0406A4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927" y="4634665"/>
            <a:ext cx="545350" cy="5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BBC96-E307-4C96-8B53-D343D898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5S : généralités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BB2A16-1474-42E5-82FE-57C25111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327557"/>
            <a:ext cx="6452491" cy="48521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ACF53E-523D-4F8C-95FA-CA78803AB8A8}"/>
              </a:ext>
            </a:extLst>
          </p:cNvPr>
          <p:cNvSpPr txBox="1"/>
          <p:nvPr/>
        </p:nvSpPr>
        <p:spPr>
          <a:xfrm>
            <a:off x="6618746" y="1516566"/>
            <a:ext cx="2525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…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….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… ?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507FD8DF-3465-4D23-8A32-57ED0ACDF0F4}"/>
              </a:ext>
            </a:extLst>
          </p:cNvPr>
          <p:cNvSpPr/>
          <p:nvPr/>
        </p:nvSpPr>
        <p:spPr>
          <a:xfrm>
            <a:off x="7259444" y="3336791"/>
            <a:ext cx="766895" cy="702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A74CC9-935E-43A6-9AC3-AB1B3FBB3B3B}"/>
              </a:ext>
            </a:extLst>
          </p:cNvPr>
          <p:cNvSpPr txBox="1"/>
          <p:nvPr/>
        </p:nvSpPr>
        <p:spPr>
          <a:xfrm>
            <a:off x="6618746" y="4228326"/>
            <a:ext cx="2246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place for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9488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F5809CD-CE83-46AA-A623-5E7864AA3B01}"/>
              </a:ext>
            </a:extLst>
          </p:cNvPr>
          <p:cNvSpPr txBox="1"/>
          <p:nvPr/>
        </p:nvSpPr>
        <p:spPr>
          <a:xfrm>
            <a:off x="133815" y="1081668"/>
            <a:ext cx="793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Yes… But not in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condition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ED09ED-864F-42B9-9E4E-EA8A4711059A}"/>
              </a:ext>
            </a:extLst>
          </p:cNvPr>
          <p:cNvSpPr txBox="1"/>
          <p:nvPr/>
        </p:nvSpPr>
        <p:spPr>
          <a:xfrm>
            <a:off x="278781" y="2642839"/>
            <a:ext cx="197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PDCA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EB6260-E4E9-45F8-9C98-327A8756BDC2}"/>
              </a:ext>
            </a:extLst>
          </p:cNvPr>
          <p:cNvSpPr txBox="1"/>
          <p:nvPr/>
        </p:nvSpPr>
        <p:spPr>
          <a:xfrm>
            <a:off x="3713356" y="4505093"/>
            <a:ext cx="481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 standard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1C2F34-4DEC-43AF-AAD2-9E33CC343567}"/>
              </a:ext>
            </a:extLst>
          </p:cNvPr>
          <p:cNvSpPr txBox="1"/>
          <p:nvPr/>
        </p:nvSpPr>
        <p:spPr>
          <a:xfrm>
            <a:off x="3713356" y="5252225"/>
            <a:ext cx="477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9EB4BB6-C2E9-4DD5-967C-83810951D02D}"/>
              </a:ext>
            </a:extLst>
          </p:cNvPr>
          <p:cNvSpPr/>
          <p:nvPr/>
        </p:nvSpPr>
        <p:spPr>
          <a:xfrm>
            <a:off x="512956" y="2185639"/>
            <a:ext cx="4873083" cy="1761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83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12605A-C4A7-4082-83AC-DEC4A9EB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2" y="1768540"/>
            <a:ext cx="2144493" cy="19559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A82F57F-AC5E-4497-BB2E-C5BC29452CAA}"/>
              </a:ext>
            </a:extLst>
          </p:cNvPr>
          <p:cNvSpPr txBox="1"/>
          <p:nvPr/>
        </p:nvSpPr>
        <p:spPr>
          <a:xfrm rot="20518804">
            <a:off x="947855" y="2085278"/>
            <a:ext cx="202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7F254D-62B6-4828-82CA-D66A4CCA6024}"/>
              </a:ext>
            </a:extLst>
          </p:cNvPr>
          <p:cNvSpPr txBox="1"/>
          <p:nvPr/>
        </p:nvSpPr>
        <p:spPr>
          <a:xfrm>
            <a:off x="667343" y="1295516"/>
            <a:ext cx="301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A423A-C47B-4A51-A90C-CAB9E9875935}"/>
              </a:ext>
            </a:extLst>
          </p:cNvPr>
          <p:cNvSpPr txBox="1"/>
          <p:nvPr/>
        </p:nvSpPr>
        <p:spPr>
          <a:xfrm rot="1341062">
            <a:off x="832627" y="2880619"/>
            <a:ext cx="202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089EE1-82D7-466C-8FF4-06234E406E0A}"/>
              </a:ext>
            </a:extLst>
          </p:cNvPr>
          <p:cNvSpPr txBox="1"/>
          <p:nvPr/>
        </p:nvSpPr>
        <p:spPr>
          <a:xfrm>
            <a:off x="2956201" y="3416730"/>
            <a:ext cx="205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Plant entrance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E528AA-8FF3-4B2F-97D0-02FD91D9FCF5}"/>
              </a:ext>
            </a:extLst>
          </p:cNvPr>
          <p:cNvSpPr txBox="1"/>
          <p:nvPr/>
        </p:nvSpPr>
        <p:spPr>
          <a:xfrm>
            <a:off x="3245005" y="2484913"/>
            <a:ext cx="145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Shopfloor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entrance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652CF8-E2DA-471A-9B79-8DF1D1AED88E}"/>
              </a:ext>
            </a:extLst>
          </p:cNvPr>
          <p:cNvSpPr txBox="1"/>
          <p:nvPr/>
        </p:nvSpPr>
        <p:spPr>
          <a:xfrm>
            <a:off x="3257214" y="1757395"/>
            <a:ext cx="1451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Break area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9C10A03-B199-4F94-B3C8-C4374C5AC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07" y="3416730"/>
            <a:ext cx="1750507" cy="23192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FEE85A-0087-440C-9EC9-8EE214FCBAC3}"/>
              </a:ext>
            </a:extLst>
          </p:cNvPr>
          <p:cNvSpPr txBox="1"/>
          <p:nvPr/>
        </p:nvSpPr>
        <p:spPr>
          <a:xfrm>
            <a:off x="6798610" y="4314755"/>
            <a:ext cx="145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Shopfloor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entrance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F9955E-4B59-4F34-B081-A6304DA1FEB6}"/>
              </a:ext>
            </a:extLst>
          </p:cNvPr>
          <p:cNvSpPr txBox="1"/>
          <p:nvPr/>
        </p:nvSpPr>
        <p:spPr>
          <a:xfrm>
            <a:off x="6798609" y="5179964"/>
            <a:ext cx="1451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Break area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DCAB83-B563-4291-BC94-8225B7ECA505}"/>
              </a:ext>
            </a:extLst>
          </p:cNvPr>
          <p:cNvSpPr txBox="1"/>
          <p:nvPr/>
        </p:nvSpPr>
        <p:spPr>
          <a:xfrm rot="20518804">
            <a:off x="4950181" y="3451538"/>
            <a:ext cx="202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Dirty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B85EBC-B5D5-4D2C-8382-1B7479482F05}"/>
              </a:ext>
            </a:extLst>
          </p:cNvPr>
          <p:cNvSpPr txBox="1"/>
          <p:nvPr/>
        </p:nvSpPr>
        <p:spPr>
          <a:xfrm>
            <a:off x="4611145" y="5862189"/>
            <a:ext cx="301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67270E-E23A-4B18-BFB4-68FB53D39EB0}"/>
              </a:ext>
            </a:extLst>
          </p:cNvPr>
          <p:cNvSpPr txBox="1"/>
          <p:nvPr/>
        </p:nvSpPr>
        <p:spPr>
          <a:xfrm>
            <a:off x="347856" y="464920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has impact on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feeling &amp;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que 18" descr="Visage souriant blanc">
            <a:extLst>
              <a:ext uri="{FF2B5EF4-FFF2-40B4-BE49-F238E27FC236}">
                <a16:creationId xmlns:a16="http://schemas.microsoft.com/office/drawing/2014/main" id="{40465BA4-DE9B-486E-80E1-7E555B546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2076" y="854140"/>
            <a:ext cx="914400" cy="914400"/>
          </a:xfrm>
          <a:prstGeom prst="rect">
            <a:avLst/>
          </a:prstGeom>
        </p:spPr>
      </p:pic>
      <p:pic>
        <p:nvPicPr>
          <p:cNvPr id="21" name="Graphique 20" descr="Visage triste blanc">
            <a:extLst>
              <a:ext uri="{FF2B5EF4-FFF2-40B4-BE49-F238E27FC236}">
                <a16:creationId xmlns:a16="http://schemas.microsoft.com/office/drawing/2014/main" id="{88316955-6FB1-4F1E-B4C3-8B60E44EC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4774" y="5597555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29EF69-73C1-4B5B-A71D-2D5905390DD3}"/>
              </a:ext>
            </a:extLst>
          </p:cNvPr>
          <p:cNvSpPr/>
          <p:nvPr/>
        </p:nvSpPr>
        <p:spPr>
          <a:xfrm>
            <a:off x="7219089" y="1033906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5S</a:t>
            </a:r>
          </a:p>
        </p:txBody>
      </p:sp>
    </p:spTree>
    <p:extLst>
      <p:ext uri="{BB962C8B-B14F-4D97-AF65-F5344CB8AC3E}">
        <p14:creationId xmlns:p14="http://schemas.microsoft.com/office/powerpoint/2010/main" val="10257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75D89-79D3-43C6-9E87-9408579B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do </a:t>
            </a:r>
            <a:r>
              <a:rPr lang="fr-FR" dirty="0" err="1"/>
              <a:t>it</a:t>
            </a:r>
            <a:r>
              <a:rPr lang="fr-FR" dirty="0"/>
              <a:t>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381AEE-CBF3-41A4-B8F2-112381D77E00}"/>
              </a:ext>
            </a:extLst>
          </p:cNvPr>
          <p:cNvSpPr txBox="1"/>
          <p:nvPr/>
        </p:nvSpPr>
        <p:spPr>
          <a:xfrm>
            <a:off x="604434" y="2123267"/>
            <a:ext cx="616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i="1" dirty="0">
                <a:latin typeface="Arial" panose="020B0604020202020204" pitchFamily="34" charset="0"/>
                <a:cs typeface="Arial" panose="020B0604020202020204" pitchFamily="34" charset="0"/>
              </a:rPr>
              <a:t>5S training</a:t>
            </a:r>
          </a:p>
        </p:txBody>
      </p:sp>
    </p:spTree>
    <p:extLst>
      <p:ext uri="{BB962C8B-B14F-4D97-AF65-F5344CB8AC3E}">
        <p14:creationId xmlns:p14="http://schemas.microsoft.com/office/powerpoint/2010/main" val="428475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5EF9C-AF54-48D0-ABCF-E011E2EC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tool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F12E2F-4483-41A8-957F-EDDF54C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/>
          <a:stretch/>
        </p:blipFill>
        <p:spPr>
          <a:xfrm>
            <a:off x="468633" y="1420846"/>
            <a:ext cx="7597681" cy="47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258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e_présentation_AMPT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modele_de_présentation_AMPT2012</Template>
  <TotalTime>32529</TotalTime>
  <Words>718</Words>
  <Application>Microsoft Office PowerPoint</Application>
  <PresentationFormat>Affichage à l'écran (4:3)</PresentationFormat>
  <Paragraphs>252</Paragraphs>
  <Slides>29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MS PGothic</vt:lpstr>
      <vt:lpstr>Arial</vt:lpstr>
      <vt:lpstr>Arial Black</vt:lpstr>
      <vt:lpstr>Arial Narrow</vt:lpstr>
      <vt:lpstr>Calibri</vt:lpstr>
      <vt:lpstr>Cambria</vt:lpstr>
      <vt:lpstr>Forte</vt:lpstr>
      <vt:lpstr>Times</vt:lpstr>
      <vt:lpstr>Wingdings 3</vt:lpstr>
      <vt:lpstr>modele_de_présentation_AMPT2012</vt:lpstr>
      <vt:lpstr>1_Conception personnalisée</vt:lpstr>
      <vt:lpstr>Conception personnalisée</vt:lpstr>
      <vt:lpstr>Microsoft Excel Chart</vt:lpstr>
      <vt:lpstr>Présentation PowerPoint</vt:lpstr>
      <vt:lpstr>Présentation PowerPoint</vt:lpstr>
      <vt:lpstr>Présentation PowerPoint</vt:lpstr>
      <vt:lpstr>Présentation PowerPoint</vt:lpstr>
      <vt:lpstr>5S : généralités</vt:lpstr>
      <vt:lpstr>Présentation PowerPoint</vt:lpstr>
      <vt:lpstr>Présentation PowerPoint</vt:lpstr>
      <vt:lpstr>Let’s do it…</vt:lpstr>
      <vt:lpstr>Decision tool</vt:lpstr>
      <vt:lpstr>Visual Management</vt:lpstr>
      <vt:lpstr>Présentation PowerPoint</vt:lpstr>
      <vt:lpstr>How to grasp shopfloor condition</vt:lpstr>
      <vt:lpstr>Example perf tracking : hourly production board</vt:lpstr>
      <vt:lpstr>Example : Maintenance group activity board</vt:lpstr>
      <vt:lpstr>Example : Kanban feeder</vt:lpstr>
      <vt:lpstr>Présentation PowerPoint</vt:lpstr>
      <vt:lpstr>At production area level : SQCD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 de formation OGI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JPD</dc:creator>
  <cp:lastModifiedBy>QUENEHEN Anthony</cp:lastModifiedBy>
  <cp:revision>795</cp:revision>
  <cp:lastPrinted>2015-07-13T13:15:44Z</cp:lastPrinted>
  <dcterms:created xsi:type="dcterms:W3CDTF">2012-07-17T13:32:59Z</dcterms:created>
  <dcterms:modified xsi:type="dcterms:W3CDTF">2017-12-03T19:39:34Z</dcterms:modified>
</cp:coreProperties>
</file>