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7" r:id="rId2"/>
  </p:sldMasterIdLst>
  <p:notesMasterIdLst>
    <p:notesMasterId r:id="rId95"/>
  </p:notesMasterIdLst>
  <p:sldIdLst>
    <p:sldId id="309" r:id="rId3"/>
    <p:sldId id="432" r:id="rId4"/>
    <p:sldId id="445" r:id="rId5"/>
    <p:sldId id="626" r:id="rId6"/>
    <p:sldId id="446" r:id="rId7"/>
    <p:sldId id="447" r:id="rId8"/>
    <p:sldId id="448" r:id="rId9"/>
    <p:sldId id="449" r:id="rId10"/>
    <p:sldId id="450" r:id="rId11"/>
    <p:sldId id="451" r:id="rId12"/>
    <p:sldId id="452" r:id="rId13"/>
    <p:sldId id="453" r:id="rId14"/>
    <p:sldId id="454" r:id="rId15"/>
    <p:sldId id="455" r:id="rId16"/>
    <p:sldId id="457" r:id="rId17"/>
    <p:sldId id="458" r:id="rId18"/>
    <p:sldId id="594"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572" r:id="rId33"/>
    <p:sldId id="629" r:id="rId34"/>
    <p:sldId id="573" r:id="rId35"/>
    <p:sldId id="574" r:id="rId36"/>
    <p:sldId id="575" r:id="rId37"/>
    <p:sldId id="499" r:id="rId38"/>
    <p:sldId id="627" r:id="rId39"/>
    <p:sldId id="628" r:id="rId40"/>
    <p:sldId id="500" r:id="rId41"/>
    <p:sldId id="501" r:id="rId42"/>
    <p:sldId id="502" r:id="rId43"/>
    <p:sldId id="503" r:id="rId44"/>
    <p:sldId id="504" r:id="rId45"/>
    <p:sldId id="505" r:id="rId46"/>
    <p:sldId id="506" r:id="rId47"/>
    <p:sldId id="507" r:id="rId48"/>
    <p:sldId id="508" r:id="rId49"/>
    <p:sldId id="509" r:id="rId50"/>
    <p:sldId id="510" r:id="rId51"/>
    <p:sldId id="511" r:id="rId52"/>
    <p:sldId id="524" r:id="rId53"/>
    <p:sldId id="525" r:id="rId54"/>
    <p:sldId id="526" r:id="rId55"/>
    <p:sldId id="630" r:id="rId56"/>
    <p:sldId id="533" r:id="rId57"/>
    <p:sldId id="534" r:id="rId58"/>
    <p:sldId id="535" r:id="rId59"/>
    <p:sldId id="536" r:id="rId60"/>
    <p:sldId id="537" r:id="rId61"/>
    <p:sldId id="560" r:id="rId62"/>
    <p:sldId id="561" r:id="rId63"/>
    <p:sldId id="562" r:id="rId64"/>
    <p:sldId id="567" r:id="rId65"/>
    <p:sldId id="568" r:id="rId66"/>
    <p:sldId id="570" r:id="rId67"/>
    <p:sldId id="571" r:id="rId68"/>
    <p:sldId id="593" r:id="rId69"/>
    <p:sldId id="576" r:id="rId70"/>
    <p:sldId id="577" r:id="rId71"/>
    <p:sldId id="578" r:id="rId72"/>
    <p:sldId id="579" r:id="rId73"/>
    <p:sldId id="580" r:id="rId74"/>
    <p:sldId id="584" r:id="rId75"/>
    <p:sldId id="585" r:id="rId76"/>
    <p:sldId id="586" r:id="rId77"/>
    <p:sldId id="587" r:id="rId78"/>
    <p:sldId id="588" r:id="rId79"/>
    <p:sldId id="589" r:id="rId80"/>
    <p:sldId id="590" r:id="rId81"/>
    <p:sldId id="591" r:id="rId82"/>
    <p:sldId id="595" r:id="rId83"/>
    <p:sldId id="596" r:id="rId84"/>
    <p:sldId id="597" r:id="rId85"/>
    <p:sldId id="599" r:id="rId86"/>
    <p:sldId id="600" r:id="rId87"/>
    <p:sldId id="601" r:id="rId88"/>
    <p:sldId id="611" r:id="rId89"/>
    <p:sldId id="617" r:id="rId90"/>
    <p:sldId id="618" r:id="rId91"/>
    <p:sldId id="619" r:id="rId92"/>
    <p:sldId id="620" r:id="rId93"/>
    <p:sldId id="621" r:id="rId9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4F81BD"/>
    <a:srgbClr val="B9CDE5"/>
    <a:srgbClr val="D7E4BD"/>
    <a:srgbClr val="C3D69B"/>
    <a:srgbClr val="BFBFBF"/>
    <a:srgbClr val="FF0000"/>
    <a:srgbClr val="FF9933"/>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6794" autoAdjust="0"/>
  </p:normalViewPr>
  <p:slideViewPr>
    <p:cSldViewPr>
      <p:cViewPr varScale="1">
        <p:scale>
          <a:sx n="165" d="100"/>
          <a:sy n="165" d="100"/>
        </p:scale>
        <p:origin x="1660" y="1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urarim\Downloads\Donn&#233;es%20GGB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urarim\Downloads\Donn&#233;es%20GGB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urarim\Downloads\Wine_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ourarim\Downloads\Wine_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ourarim\Downloads\Donn&#233;es%20GGB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ourarim\Desktop\acp\Wine_data-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ourarim\Downloads\ACP%20AUT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ourarim\Desktop\acp\Wine_data-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ourarim\Desktop\acp\Wine_data-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Valeur propre</c:v>
          </c:tx>
          <c:spPr>
            <a:solidFill>
              <a:srgbClr val="003CE6"/>
            </a:solidFill>
            <a:ln>
              <a:solidFill>
                <a:srgbClr val="000000"/>
              </a:solidFill>
              <a:prstDash val="solid"/>
            </a:ln>
          </c:spPr>
          <c:invertIfNegative val="0"/>
          <c:cat>
            <c:strRef>
              <c:f>ACP!$C$68:$P$68</c:f>
              <c:strCache>
                <c:ptCount val="14"/>
                <c:pt idx="0">
                  <c:v>F1</c:v>
                </c:pt>
                <c:pt idx="1">
                  <c:v>F2</c:v>
                </c:pt>
                <c:pt idx="2">
                  <c:v>F3</c:v>
                </c:pt>
                <c:pt idx="3">
                  <c:v>F4</c:v>
                </c:pt>
                <c:pt idx="4">
                  <c:v>F5</c:v>
                </c:pt>
                <c:pt idx="5">
                  <c:v>F6</c:v>
                </c:pt>
                <c:pt idx="6">
                  <c:v>F7</c:v>
                </c:pt>
                <c:pt idx="7">
                  <c:v>F8</c:v>
                </c:pt>
                <c:pt idx="8">
                  <c:v>F9</c:v>
                </c:pt>
                <c:pt idx="9">
                  <c:v>F10</c:v>
                </c:pt>
                <c:pt idx="10">
                  <c:v>F11</c:v>
                </c:pt>
                <c:pt idx="11">
                  <c:v>F12</c:v>
                </c:pt>
                <c:pt idx="12">
                  <c:v>F13</c:v>
                </c:pt>
                <c:pt idx="13">
                  <c:v>F14</c:v>
                </c:pt>
              </c:strCache>
            </c:strRef>
          </c:cat>
          <c:val>
            <c:numRef>
              <c:f>ACP!$C$69:$P$69</c:f>
              <c:numCache>
                <c:formatCode>0.000</c:formatCode>
                <c:ptCount val="14"/>
                <c:pt idx="0">
                  <c:v>5.702913340670861</c:v>
                </c:pt>
                <c:pt idx="1">
                  <c:v>3.6411369962100379</c:v>
                </c:pt>
                <c:pt idx="2">
                  <c:v>1.8496366489227261</c:v>
                </c:pt>
                <c:pt idx="3">
                  <c:v>1.0543446715669258</c:v>
                </c:pt>
                <c:pt idx="4">
                  <c:v>0.82514380237396834</c:v>
                </c:pt>
                <c:pt idx="5">
                  <c:v>0.72496186207078794</c:v>
                </c:pt>
                <c:pt idx="6">
                  <c:v>0.54667646365407319</c:v>
                </c:pt>
                <c:pt idx="7">
                  <c:v>0.38118848821376144</c:v>
                </c:pt>
                <c:pt idx="8">
                  <c:v>0.15581040599186549</c:v>
                </c:pt>
                <c:pt idx="9">
                  <c:v>7.7700930267861817E-2</c:v>
                </c:pt>
                <c:pt idx="10">
                  <c:v>2.9293122563535941E-2</c:v>
                </c:pt>
                <c:pt idx="11">
                  <c:v>1.0381636633641748E-2</c:v>
                </c:pt>
                <c:pt idx="12">
                  <c:v>5.9972403287686794E-4</c:v>
                </c:pt>
                <c:pt idx="13">
                  <c:v>2.1190682707358127E-4</c:v>
                </c:pt>
              </c:numCache>
            </c:numRef>
          </c:val>
          <c:extLst>
            <c:ext xmlns:c16="http://schemas.microsoft.com/office/drawing/2014/chart" uri="{C3380CC4-5D6E-409C-BE32-E72D297353CC}">
              <c16:uniqueId val="{00000001-2484-47EC-B2B1-BAF9A4AFAE8C}"/>
            </c:ext>
          </c:extLst>
        </c:ser>
        <c:dLbls>
          <c:showLegendKey val="0"/>
          <c:showVal val="0"/>
          <c:showCatName val="0"/>
          <c:showSerName val="0"/>
          <c:showPercent val="0"/>
          <c:showBubbleSize val="0"/>
        </c:dLbls>
        <c:gapWidth val="60"/>
        <c:overlap val="-30"/>
        <c:axId val="118393472"/>
        <c:axId val="118400128"/>
      </c:barChart>
      <c:lineChart>
        <c:grouping val="standard"/>
        <c:varyColors val="0"/>
        <c:ser>
          <c:idx val="1"/>
          <c:order val="1"/>
          <c:tx>
            <c:v>% cumulé</c:v>
          </c:tx>
          <c:spPr>
            <a:ln w="6350">
              <a:solidFill>
                <a:srgbClr val="FF0000"/>
              </a:solidFill>
              <a:prstDash val="solid"/>
            </a:ln>
            <a:effectLst/>
          </c:spPr>
          <c:marker>
            <c:symbol val="circle"/>
            <c:size val="3"/>
            <c:spPr>
              <a:noFill/>
              <a:ln w="3175">
                <a:solidFill>
                  <a:srgbClr val="FF0000"/>
                </a:solidFill>
                <a:prstDash val="solid"/>
              </a:ln>
            </c:spPr>
          </c:marker>
          <c:cat>
            <c:strRef>
              <c:f>ACP!$C$68:$P$68</c:f>
              <c:strCache>
                <c:ptCount val="14"/>
                <c:pt idx="0">
                  <c:v>F1</c:v>
                </c:pt>
                <c:pt idx="1">
                  <c:v>F2</c:v>
                </c:pt>
                <c:pt idx="2">
                  <c:v>F3</c:v>
                </c:pt>
                <c:pt idx="3">
                  <c:v>F4</c:v>
                </c:pt>
                <c:pt idx="4">
                  <c:v>F5</c:v>
                </c:pt>
                <c:pt idx="5">
                  <c:v>F6</c:v>
                </c:pt>
                <c:pt idx="6">
                  <c:v>F7</c:v>
                </c:pt>
                <c:pt idx="7">
                  <c:v>F8</c:v>
                </c:pt>
                <c:pt idx="8">
                  <c:v>F9</c:v>
                </c:pt>
                <c:pt idx="9">
                  <c:v>F10</c:v>
                </c:pt>
                <c:pt idx="10">
                  <c:v>F11</c:v>
                </c:pt>
                <c:pt idx="11">
                  <c:v>F12</c:v>
                </c:pt>
                <c:pt idx="12">
                  <c:v>F13</c:v>
                </c:pt>
                <c:pt idx="13">
                  <c:v>F14</c:v>
                </c:pt>
              </c:strCache>
            </c:strRef>
          </c:cat>
          <c:val>
            <c:numRef>
              <c:f>ACP!$C$71:$P$71</c:f>
              <c:numCache>
                <c:formatCode>0.000</c:formatCode>
                <c:ptCount val="14"/>
                <c:pt idx="0">
                  <c:v>38.019422271139085</c:v>
                </c:pt>
                <c:pt idx="1">
                  <c:v>62.293668912539346</c:v>
                </c:pt>
                <c:pt idx="2">
                  <c:v>74.624579905357521</c:v>
                </c:pt>
                <c:pt idx="3">
                  <c:v>81.653544382470358</c:v>
                </c:pt>
                <c:pt idx="4">
                  <c:v>87.154503064963478</c:v>
                </c:pt>
                <c:pt idx="5">
                  <c:v>91.987582145435397</c:v>
                </c:pt>
                <c:pt idx="6">
                  <c:v>95.632091903129222</c:v>
                </c:pt>
                <c:pt idx="7">
                  <c:v>98.173348491220963</c:v>
                </c:pt>
                <c:pt idx="8">
                  <c:v>99.212084531166738</c:v>
                </c:pt>
                <c:pt idx="9">
                  <c:v>99.73009073295249</c:v>
                </c:pt>
                <c:pt idx="10">
                  <c:v>99.92537821670939</c:v>
                </c:pt>
                <c:pt idx="11">
                  <c:v>99.994589127600335</c:v>
                </c:pt>
                <c:pt idx="12">
                  <c:v>99.998587287819518</c:v>
                </c:pt>
                <c:pt idx="13">
                  <c:v>100.00000000000001</c:v>
                </c:pt>
              </c:numCache>
            </c:numRef>
          </c:val>
          <c:smooth val="0"/>
          <c:extLst>
            <c:ext xmlns:c16="http://schemas.microsoft.com/office/drawing/2014/chart" uri="{C3380CC4-5D6E-409C-BE32-E72D297353CC}">
              <c16:uniqueId val="{00000002-2484-47EC-B2B1-BAF9A4AFAE8C}"/>
            </c:ext>
          </c:extLst>
        </c:ser>
        <c:dLbls>
          <c:showLegendKey val="0"/>
          <c:showVal val="0"/>
          <c:showCatName val="0"/>
          <c:showSerName val="0"/>
          <c:showPercent val="0"/>
          <c:showBubbleSize val="0"/>
        </c:dLbls>
        <c:marker val="1"/>
        <c:smooth val="0"/>
        <c:axId val="118436224"/>
        <c:axId val="118401664"/>
      </c:lineChart>
      <c:catAx>
        <c:axId val="118393472"/>
        <c:scaling>
          <c:orientation val="minMax"/>
        </c:scaling>
        <c:delete val="0"/>
        <c:axPos val="b"/>
        <c:title>
          <c:tx>
            <c:rich>
              <a:bodyPr/>
              <a:lstStyle/>
              <a:p>
                <a:pPr>
                  <a:defRPr sz="800" b="1">
                    <a:latin typeface="Arial"/>
                    <a:ea typeface="Arial"/>
                    <a:cs typeface="Arial"/>
                  </a:defRPr>
                </a:pPr>
                <a:r>
                  <a:rPr lang="fr-FR" dirty="0"/>
                  <a:t>axe</a:t>
                </a:r>
              </a:p>
            </c:rich>
          </c:tx>
          <c:overlay val="0"/>
        </c:title>
        <c:numFmt formatCode="General" sourceLinked="0"/>
        <c:majorTickMark val="none"/>
        <c:minorTickMark val="none"/>
        <c:tickLblPos val="nextTo"/>
        <c:txPr>
          <a:bodyPr rot="0" vert="horz"/>
          <a:lstStyle/>
          <a:p>
            <a:pPr>
              <a:defRPr sz="700"/>
            </a:pPr>
            <a:endParaRPr lang="en-US"/>
          </a:p>
        </c:txPr>
        <c:crossAx val="118400128"/>
        <c:crosses val="autoZero"/>
        <c:auto val="1"/>
        <c:lblAlgn val="ctr"/>
        <c:lblOffset val="100"/>
        <c:noMultiLvlLbl val="0"/>
      </c:catAx>
      <c:valAx>
        <c:axId val="118400128"/>
        <c:scaling>
          <c:orientation val="minMax"/>
          <c:min val="0"/>
        </c:scaling>
        <c:delete val="0"/>
        <c:axPos val="l"/>
        <c:numFmt formatCode="General" sourceLinked="0"/>
        <c:majorTickMark val="cross"/>
        <c:minorTickMark val="none"/>
        <c:tickLblPos val="nextTo"/>
        <c:txPr>
          <a:bodyPr/>
          <a:lstStyle/>
          <a:p>
            <a:pPr>
              <a:defRPr sz="700"/>
            </a:pPr>
            <a:endParaRPr lang="en-US"/>
          </a:p>
        </c:txPr>
        <c:crossAx val="118393472"/>
        <c:crosses val="autoZero"/>
        <c:crossBetween val="between"/>
      </c:valAx>
      <c:valAx>
        <c:axId val="118401664"/>
        <c:scaling>
          <c:orientation val="minMax"/>
          <c:max val="100"/>
          <c:min val="0"/>
        </c:scaling>
        <c:delete val="0"/>
        <c:axPos val="r"/>
        <c:numFmt formatCode="General" sourceLinked="0"/>
        <c:majorTickMark val="cross"/>
        <c:minorTickMark val="none"/>
        <c:tickLblPos val="nextTo"/>
        <c:txPr>
          <a:bodyPr/>
          <a:lstStyle/>
          <a:p>
            <a:pPr>
              <a:defRPr sz="700"/>
            </a:pPr>
            <a:endParaRPr lang="en-US"/>
          </a:p>
        </c:txPr>
        <c:crossAx val="118436224"/>
        <c:crosses val="max"/>
        <c:crossBetween val="between"/>
        <c:majorUnit val="20"/>
      </c:valAx>
      <c:catAx>
        <c:axId val="118436224"/>
        <c:scaling>
          <c:orientation val="minMax"/>
        </c:scaling>
        <c:delete val="1"/>
        <c:axPos val="b"/>
        <c:numFmt formatCode="General" sourceLinked="1"/>
        <c:majorTickMark val="out"/>
        <c:minorTickMark val="none"/>
        <c:tickLblPos val="nextTo"/>
        <c:crossAx val="118401664"/>
        <c:crosses val="autoZero"/>
        <c:auto val="1"/>
        <c:lblAlgn val="ctr"/>
        <c:lblOffset val="100"/>
        <c:noMultiLvlLbl val="0"/>
      </c:catAx>
      <c:spPr>
        <a:ln>
          <a:solidFill>
            <a:srgbClr val="C0C0C0"/>
          </a:solidFill>
          <a:prstDash val="solid"/>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Valeur propre</c:v>
          </c:tx>
          <c:spPr>
            <a:solidFill>
              <a:srgbClr val="003CE6"/>
            </a:solidFill>
            <a:ln>
              <a:solidFill>
                <a:srgbClr val="000000"/>
              </a:solidFill>
              <a:prstDash val="solid"/>
            </a:ln>
          </c:spPr>
          <c:invertIfNegative val="0"/>
          <c:cat>
            <c:strRef>
              <c:f>ACP!$C$68:$P$68</c:f>
              <c:strCache>
                <c:ptCount val="14"/>
                <c:pt idx="0">
                  <c:v>F1</c:v>
                </c:pt>
                <c:pt idx="1">
                  <c:v>F2</c:v>
                </c:pt>
                <c:pt idx="2">
                  <c:v>F3</c:v>
                </c:pt>
                <c:pt idx="3">
                  <c:v>F4</c:v>
                </c:pt>
                <c:pt idx="4">
                  <c:v>F5</c:v>
                </c:pt>
                <c:pt idx="5">
                  <c:v>F6</c:v>
                </c:pt>
                <c:pt idx="6">
                  <c:v>F7</c:v>
                </c:pt>
                <c:pt idx="7">
                  <c:v>F8</c:v>
                </c:pt>
                <c:pt idx="8">
                  <c:v>F9</c:v>
                </c:pt>
                <c:pt idx="9">
                  <c:v>F10</c:v>
                </c:pt>
                <c:pt idx="10">
                  <c:v>F11</c:v>
                </c:pt>
                <c:pt idx="11">
                  <c:v>F12</c:v>
                </c:pt>
                <c:pt idx="12">
                  <c:v>F13</c:v>
                </c:pt>
                <c:pt idx="13">
                  <c:v>F14</c:v>
                </c:pt>
              </c:strCache>
            </c:strRef>
          </c:cat>
          <c:val>
            <c:numRef>
              <c:f>ACP!$C$69:$P$69</c:f>
              <c:numCache>
                <c:formatCode>0.000</c:formatCode>
                <c:ptCount val="14"/>
                <c:pt idx="0">
                  <c:v>5.702913340670861</c:v>
                </c:pt>
                <c:pt idx="1">
                  <c:v>3.6411369962100379</c:v>
                </c:pt>
                <c:pt idx="2">
                  <c:v>1.8496366489227261</c:v>
                </c:pt>
                <c:pt idx="3">
                  <c:v>1.0543446715669258</c:v>
                </c:pt>
                <c:pt idx="4">
                  <c:v>0.82514380237396834</c:v>
                </c:pt>
                <c:pt idx="5">
                  <c:v>0.72496186207078794</c:v>
                </c:pt>
                <c:pt idx="6">
                  <c:v>0.54667646365407319</c:v>
                </c:pt>
                <c:pt idx="7">
                  <c:v>0.38118848821376144</c:v>
                </c:pt>
                <c:pt idx="8">
                  <c:v>0.15581040599186549</c:v>
                </c:pt>
                <c:pt idx="9">
                  <c:v>7.7700930267861817E-2</c:v>
                </c:pt>
                <c:pt idx="10">
                  <c:v>2.9293122563535941E-2</c:v>
                </c:pt>
                <c:pt idx="11">
                  <c:v>1.0381636633641748E-2</c:v>
                </c:pt>
                <c:pt idx="12">
                  <c:v>5.9972403287686794E-4</c:v>
                </c:pt>
                <c:pt idx="13">
                  <c:v>2.1190682707358127E-4</c:v>
                </c:pt>
              </c:numCache>
            </c:numRef>
          </c:val>
          <c:extLst>
            <c:ext xmlns:c16="http://schemas.microsoft.com/office/drawing/2014/chart" uri="{C3380CC4-5D6E-409C-BE32-E72D297353CC}">
              <c16:uniqueId val="{00000001-2484-47EC-B2B1-BAF9A4AFAE8C}"/>
            </c:ext>
          </c:extLst>
        </c:ser>
        <c:dLbls>
          <c:showLegendKey val="0"/>
          <c:showVal val="0"/>
          <c:showCatName val="0"/>
          <c:showSerName val="0"/>
          <c:showPercent val="0"/>
          <c:showBubbleSize val="0"/>
        </c:dLbls>
        <c:gapWidth val="60"/>
        <c:overlap val="-30"/>
        <c:axId val="118594944"/>
        <c:axId val="118597504"/>
      </c:barChart>
      <c:lineChart>
        <c:grouping val="standard"/>
        <c:varyColors val="0"/>
        <c:ser>
          <c:idx val="1"/>
          <c:order val="1"/>
          <c:tx>
            <c:v>% cumulé</c:v>
          </c:tx>
          <c:spPr>
            <a:ln w="6350">
              <a:solidFill>
                <a:srgbClr val="FF0000"/>
              </a:solidFill>
              <a:prstDash val="solid"/>
            </a:ln>
            <a:effectLst/>
          </c:spPr>
          <c:marker>
            <c:symbol val="circle"/>
            <c:size val="3"/>
            <c:spPr>
              <a:noFill/>
              <a:ln w="3175">
                <a:solidFill>
                  <a:srgbClr val="FF0000"/>
                </a:solidFill>
                <a:prstDash val="solid"/>
              </a:ln>
            </c:spPr>
          </c:marker>
          <c:cat>
            <c:strRef>
              <c:f>ACP!$C$68:$P$68</c:f>
              <c:strCache>
                <c:ptCount val="14"/>
                <c:pt idx="0">
                  <c:v>F1</c:v>
                </c:pt>
                <c:pt idx="1">
                  <c:v>F2</c:v>
                </c:pt>
                <c:pt idx="2">
                  <c:v>F3</c:v>
                </c:pt>
                <c:pt idx="3">
                  <c:v>F4</c:v>
                </c:pt>
                <c:pt idx="4">
                  <c:v>F5</c:v>
                </c:pt>
                <c:pt idx="5">
                  <c:v>F6</c:v>
                </c:pt>
                <c:pt idx="6">
                  <c:v>F7</c:v>
                </c:pt>
                <c:pt idx="7">
                  <c:v>F8</c:v>
                </c:pt>
                <c:pt idx="8">
                  <c:v>F9</c:v>
                </c:pt>
                <c:pt idx="9">
                  <c:v>F10</c:v>
                </c:pt>
                <c:pt idx="10">
                  <c:v>F11</c:v>
                </c:pt>
                <c:pt idx="11">
                  <c:v>F12</c:v>
                </c:pt>
                <c:pt idx="12">
                  <c:v>F13</c:v>
                </c:pt>
                <c:pt idx="13">
                  <c:v>F14</c:v>
                </c:pt>
              </c:strCache>
            </c:strRef>
          </c:cat>
          <c:val>
            <c:numRef>
              <c:f>ACP!$C$71:$P$71</c:f>
              <c:numCache>
                <c:formatCode>0.000</c:formatCode>
                <c:ptCount val="14"/>
                <c:pt idx="0">
                  <c:v>38.019422271139085</c:v>
                </c:pt>
                <c:pt idx="1">
                  <c:v>62.293668912539346</c:v>
                </c:pt>
                <c:pt idx="2">
                  <c:v>74.624579905357521</c:v>
                </c:pt>
                <c:pt idx="3">
                  <c:v>81.653544382470358</c:v>
                </c:pt>
                <c:pt idx="4">
                  <c:v>87.154503064963478</c:v>
                </c:pt>
                <c:pt idx="5">
                  <c:v>91.987582145435397</c:v>
                </c:pt>
                <c:pt idx="6">
                  <c:v>95.632091903129222</c:v>
                </c:pt>
                <c:pt idx="7">
                  <c:v>98.173348491220963</c:v>
                </c:pt>
                <c:pt idx="8">
                  <c:v>99.212084531166738</c:v>
                </c:pt>
                <c:pt idx="9">
                  <c:v>99.73009073295249</c:v>
                </c:pt>
                <c:pt idx="10">
                  <c:v>99.92537821670939</c:v>
                </c:pt>
                <c:pt idx="11">
                  <c:v>99.994589127600335</c:v>
                </c:pt>
                <c:pt idx="12">
                  <c:v>99.998587287819518</c:v>
                </c:pt>
                <c:pt idx="13">
                  <c:v>100.00000000000001</c:v>
                </c:pt>
              </c:numCache>
            </c:numRef>
          </c:val>
          <c:smooth val="0"/>
          <c:extLst>
            <c:ext xmlns:c16="http://schemas.microsoft.com/office/drawing/2014/chart" uri="{C3380CC4-5D6E-409C-BE32-E72D297353CC}">
              <c16:uniqueId val="{00000002-2484-47EC-B2B1-BAF9A4AFAE8C}"/>
            </c:ext>
          </c:extLst>
        </c:ser>
        <c:dLbls>
          <c:showLegendKey val="0"/>
          <c:showVal val="0"/>
          <c:showCatName val="0"/>
          <c:showSerName val="0"/>
          <c:showPercent val="0"/>
          <c:showBubbleSize val="0"/>
        </c:dLbls>
        <c:marker val="1"/>
        <c:smooth val="0"/>
        <c:axId val="118625408"/>
        <c:axId val="118599040"/>
      </c:lineChart>
      <c:catAx>
        <c:axId val="118594944"/>
        <c:scaling>
          <c:orientation val="minMax"/>
        </c:scaling>
        <c:delete val="0"/>
        <c:axPos val="b"/>
        <c:title>
          <c:tx>
            <c:rich>
              <a:bodyPr/>
              <a:lstStyle/>
              <a:p>
                <a:pPr>
                  <a:defRPr sz="800" b="1">
                    <a:latin typeface="Arial"/>
                    <a:ea typeface="Arial"/>
                    <a:cs typeface="Arial"/>
                  </a:defRPr>
                </a:pPr>
                <a:r>
                  <a:rPr lang="fr-FR" dirty="0"/>
                  <a:t>axe</a:t>
                </a:r>
              </a:p>
            </c:rich>
          </c:tx>
          <c:overlay val="0"/>
        </c:title>
        <c:numFmt formatCode="General" sourceLinked="0"/>
        <c:majorTickMark val="none"/>
        <c:minorTickMark val="none"/>
        <c:tickLblPos val="nextTo"/>
        <c:txPr>
          <a:bodyPr rot="0" vert="horz"/>
          <a:lstStyle/>
          <a:p>
            <a:pPr>
              <a:defRPr sz="700"/>
            </a:pPr>
            <a:endParaRPr lang="en-US"/>
          </a:p>
        </c:txPr>
        <c:crossAx val="118597504"/>
        <c:crosses val="autoZero"/>
        <c:auto val="1"/>
        <c:lblAlgn val="ctr"/>
        <c:lblOffset val="100"/>
        <c:noMultiLvlLbl val="0"/>
      </c:catAx>
      <c:valAx>
        <c:axId val="118597504"/>
        <c:scaling>
          <c:orientation val="minMax"/>
          <c:min val="0"/>
        </c:scaling>
        <c:delete val="0"/>
        <c:axPos val="l"/>
        <c:numFmt formatCode="General" sourceLinked="0"/>
        <c:majorTickMark val="cross"/>
        <c:minorTickMark val="none"/>
        <c:tickLblPos val="nextTo"/>
        <c:txPr>
          <a:bodyPr/>
          <a:lstStyle/>
          <a:p>
            <a:pPr>
              <a:defRPr sz="700"/>
            </a:pPr>
            <a:endParaRPr lang="en-US"/>
          </a:p>
        </c:txPr>
        <c:crossAx val="118594944"/>
        <c:crosses val="autoZero"/>
        <c:crossBetween val="between"/>
      </c:valAx>
      <c:valAx>
        <c:axId val="118599040"/>
        <c:scaling>
          <c:orientation val="minMax"/>
          <c:max val="100"/>
          <c:min val="0"/>
        </c:scaling>
        <c:delete val="0"/>
        <c:axPos val="r"/>
        <c:numFmt formatCode="General" sourceLinked="0"/>
        <c:majorTickMark val="cross"/>
        <c:minorTickMark val="none"/>
        <c:tickLblPos val="nextTo"/>
        <c:txPr>
          <a:bodyPr/>
          <a:lstStyle/>
          <a:p>
            <a:pPr>
              <a:defRPr sz="700"/>
            </a:pPr>
            <a:endParaRPr lang="en-US"/>
          </a:p>
        </c:txPr>
        <c:crossAx val="118625408"/>
        <c:crosses val="max"/>
        <c:crossBetween val="between"/>
        <c:majorUnit val="20"/>
      </c:valAx>
      <c:catAx>
        <c:axId val="118625408"/>
        <c:scaling>
          <c:orientation val="minMax"/>
        </c:scaling>
        <c:delete val="1"/>
        <c:axPos val="b"/>
        <c:numFmt formatCode="General" sourceLinked="1"/>
        <c:majorTickMark val="out"/>
        <c:minorTickMark val="none"/>
        <c:tickLblPos val="nextTo"/>
        <c:crossAx val="118599040"/>
        <c:crosses val="autoZero"/>
        <c:auto val="1"/>
        <c:lblAlgn val="ctr"/>
        <c:lblOffset val="100"/>
        <c:noMultiLvlLbl val="0"/>
      </c:catAx>
      <c:spPr>
        <a:ln>
          <a:solidFill>
            <a:srgbClr val="C0C0C0"/>
          </a:solidFill>
          <a:prstDash val="solid"/>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1">
                <a:latin typeface="Arial"/>
                <a:ea typeface="Arial"/>
                <a:cs typeface="Arial"/>
              </a:defRPr>
            </a:pPr>
            <a:r>
              <a:rPr lang="fr-FR" dirty="0"/>
              <a:t>Variables (axes F1 et F2 : 41,11 %)</a:t>
            </a:r>
          </a:p>
        </c:rich>
      </c:tx>
      <c:overlay val="0"/>
    </c:title>
    <c:autoTitleDeleted val="0"/>
    <c:plotArea>
      <c:layout>
        <c:manualLayout>
          <c:layoutTarget val="inner"/>
          <c:xMode val="edge"/>
          <c:yMode val="edge"/>
          <c:x val="0.11680586402133819"/>
          <c:y val="9.2168194055955513E-2"/>
          <c:w val="0.8373474396529812"/>
          <c:h val="0.81207648519229381"/>
        </c:manualLayout>
      </c:layout>
      <c:scatterChart>
        <c:scatterStyle val="lineMarker"/>
        <c:varyColors val="0"/>
        <c:ser>
          <c:idx val="0"/>
          <c:order val="0"/>
          <c:tx>
            <c:v>Variables actives</c:v>
          </c:tx>
          <c:spPr>
            <a:ln w="25400">
              <a:noFill/>
            </a:ln>
            <a:effectLst/>
          </c:spPr>
          <c:marker>
            <c:symbol val="circle"/>
            <c:size val="3"/>
            <c:spPr>
              <a:solidFill>
                <a:srgbClr val="FF0000"/>
              </a:solidFill>
              <a:ln w="6350">
                <a:solidFill>
                  <a:srgbClr val="FF0000"/>
                </a:solidFill>
                <a:prstDash val="solid"/>
              </a:ln>
            </c:spPr>
          </c:marker>
          <c:dLbls>
            <c:dLbl>
              <c:idx val="0"/>
              <c:layout>
                <c:manualLayout>
                  <c:x val="-1.9157088122605363E-2"/>
                  <c:y val="1.7241379310344827E-2"/>
                </c:manualLayout>
              </c:layout>
              <c:tx>
                <c:rich>
                  <a:bodyPr/>
                  <a:lstStyle/>
                  <a:p>
                    <a:r>
                      <a:rPr lang="en-US" sz="900" b="1" dirty="0"/>
                      <a:t>fixed acidity</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E4-4C37-8E2A-788494647FE7}"/>
                </c:ext>
              </c:extLst>
            </c:dLbl>
            <c:dLbl>
              <c:idx val="1"/>
              <c:layout>
                <c:manualLayout>
                  <c:x val="-1.9157088122605363E-2"/>
                  <c:y val="1.7241379310344758E-2"/>
                </c:manualLayout>
              </c:layout>
              <c:tx>
                <c:rich>
                  <a:bodyPr/>
                  <a:lstStyle/>
                  <a:p>
                    <a:r>
                      <a:rPr lang="en-US" sz="900" b="1" dirty="0"/>
                      <a:t>volatile acidity</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E4-4C37-8E2A-788494647FE7}"/>
                </c:ext>
              </c:extLst>
            </c:dLbl>
            <c:dLbl>
              <c:idx val="2"/>
              <c:layout>
                <c:manualLayout>
                  <c:x val="-1.9157088122605363E-2"/>
                  <c:y val="1.7241379310344827E-2"/>
                </c:manualLayout>
              </c:layout>
              <c:tx>
                <c:rich>
                  <a:bodyPr/>
                  <a:lstStyle/>
                  <a:p>
                    <a:r>
                      <a:rPr lang="en-US" sz="900" b="1" dirty="0"/>
                      <a:t>citric acid</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E4-4C37-8E2A-788494647FE7}"/>
                </c:ext>
              </c:extLst>
            </c:dLbl>
            <c:dLbl>
              <c:idx val="3"/>
              <c:layout>
                <c:manualLayout>
                  <c:x val="-6.7257678439769319E-2"/>
                  <c:y val="-3.7064821080486005E-2"/>
                </c:manualLayout>
              </c:layout>
              <c:tx>
                <c:rich>
                  <a:bodyPr/>
                  <a:lstStyle/>
                  <a:p>
                    <a:r>
                      <a:rPr lang="en-US" sz="900" b="1" dirty="0"/>
                      <a:t>residual sugar</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E4-4C37-8E2A-788494647FE7}"/>
                </c:ext>
              </c:extLst>
            </c:dLbl>
            <c:dLbl>
              <c:idx val="4"/>
              <c:layout>
                <c:manualLayout>
                  <c:x val="-1.9157088122605435E-2"/>
                  <c:y val="1.7241379310344827E-2"/>
                </c:manualLayout>
              </c:layout>
              <c:tx>
                <c:rich>
                  <a:bodyPr/>
                  <a:lstStyle/>
                  <a:p>
                    <a:r>
                      <a:rPr lang="en-US" sz="900" b="1" dirty="0"/>
                      <a:t>chlorides</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E4-4C37-8E2A-788494647FE7}"/>
                </c:ext>
              </c:extLst>
            </c:dLbl>
            <c:dLbl>
              <c:idx val="5"/>
              <c:layout>
                <c:manualLayout>
                  <c:x val="-1.9157088122605435E-2"/>
                  <c:y val="-3.0651340996168581E-2"/>
                </c:manualLayout>
              </c:layout>
              <c:tx>
                <c:rich>
                  <a:bodyPr/>
                  <a:lstStyle/>
                  <a:p>
                    <a:r>
                      <a:rPr lang="en-US" sz="900" b="1" dirty="0"/>
                      <a:t>free sulfur dioxide</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E4-4C37-8E2A-788494647FE7}"/>
                </c:ext>
              </c:extLst>
            </c:dLbl>
            <c:dLbl>
              <c:idx val="6"/>
              <c:layout>
                <c:manualLayout>
                  <c:x val="-1.9157088122605435E-2"/>
                  <c:y val="-3.0651340996168581E-2"/>
                </c:manualLayout>
              </c:layout>
              <c:tx>
                <c:rich>
                  <a:bodyPr/>
                  <a:lstStyle/>
                  <a:p>
                    <a:r>
                      <a:rPr lang="en-US" sz="900" b="1" dirty="0"/>
                      <a:t>total sulfur dioxide</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E4-4C37-8E2A-788494647FE7}"/>
                </c:ext>
              </c:extLst>
            </c:dLbl>
            <c:dLbl>
              <c:idx val="7"/>
              <c:layout>
                <c:manualLayout>
                  <c:x val="-1.915721485491511E-2"/>
                  <c:y val="-2.7445182858470273E-2"/>
                </c:manualLayout>
              </c:layout>
              <c:tx>
                <c:rich>
                  <a:bodyPr/>
                  <a:lstStyle/>
                  <a:p>
                    <a:r>
                      <a:rPr lang="en-US" sz="900" b="1" dirty="0"/>
                      <a:t>density</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E4-4C37-8E2A-788494647FE7}"/>
                </c:ext>
              </c:extLst>
            </c:dLbl>
            <c:dLbl>
              <c:idx val="8"/>
              <c:layout>
                <c:manualLayout>
                  <c:x val="-6.9118773946360151E-2"/>
                  <c:y val="-3.0651340996168581E-2"/>
                </c:manualLayout>
              </c:layout>
              <c:tx>
                <c:rich>
                  <a:bodyPr/>
                  <a:lstStyle/>
                  <a:p>
                    <a:r>
                      <a:rPr lang="en-US" sz="900" b="1" dirty="0"/>
                      <a:t>pH</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0E4-4C37-8E2A-788494647FE7}"/>
                </c:ext>
              </c:extLst>
            </c:dLbl>
            <c:dLbl>
              <c:idx val="9"/>
              <c:layout>
                <c:manualLayout>
                  <c:x val="-1.9157088122605435E-2"/>
                  <c:y val="-3.0651340996168581E-2"/>
                </c:manualLayout>
              </c:layout>
              <c:tx>
                <c:rich>
                  <a:bodyPr/>
                  <a:lstStyle/>
                  <a:p>
                    <a:r>
                      <a:rPr lang="en-US" sz="900" b="1" dirty="0"/>
                      <a:t>sulphates</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E4-4C37-8E2A-788494647FE7}"/>
                </c:ext>
              </c:extLst>
            </c:dLbl>
            <c:dLbl>
              <c:idx val="10"/>
              <c:layout>
                <c:manualLayout>
                  <c:x val="-0.10827525869611127"/>
                  <c:y val="1.7241379310344897E-2"/>
                </c:manualLayout>
              </c:layout>
              <c:tx>
                <c:rich>
                  <a:bodyPr/>
                  <a:lstStyle/>
                  <a:p>
                    <a:r>
                      <a:rPr lang="en-US" sz="900" b="1" dirty="0"/>
                      <a:t>alcohol</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0E4-4C37-8E2A-788494647FE7}"/>
                </c:ext>
              </c:extLst>
            </c:dLbl>
            <c:dLbl>
              <c:idx val="11"/>
              <c:layout>
                <c:manualLayout>
                  <c:x val="-0.11279693486590039"/>
                  <c:y val="-3.0651340996168581E-2"/>
                </c:manualLayout>
              </c:layout>
              <c:tx>
                <c:rich>
                  <a:bodyPr/>
                  <a:lstStyle/>
                  <a:p>
                    <a:r>
                      <a:rPr lang="en-US" sz="900" b="1" dirty="0"/>
                      <a:t>quality</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0E4-4C37-8E2A-788494647FE7}"/>
                </c:ext>
              </c:extLst>
            </c:dLbl>
            <c:spPr>
              <a:noFill/>
              <a:ln>
                <a:noFill/>
              </a:ln>
              <a:effectLst/>
            </c:spPr>
            <c:txPr>
              <a:bodyPr wrap="square" lIns="38100" tIns="19050" rIns="38100" bIns="19050" anchor="ctr">
                <a:spAutoFit/>
              </a:bodyPr>
              <a:lstStyle/>
              <a:p>
                <a:pPr>
                  <a:defRPr sz="900" b="1">
                    <a:solidFill>
                      <a:srgbClr val="FF0000"/>
                    </a:solidFill>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[Wine_data.xlsx]ACP_HID!$A$1:$A$12</c:f>
              <c:numCache>
                <c:formatCode>General</c:formatCode>
                <c:ptCount val="12"/>
                <c:pt idx="0">
                  <c:v>0.2870395181811729</c:v>
                </c:pt>
                <c:pt idx="1">
                  <c:v>4.4430811117239281E-2</c:v>
                </c:pt>
                <c:pt idx="2">
                  <c:v>0.24320701948090065</c:v>
                </c:pt>
                <c:pt idx="3">
                  <c:v>0.74282920257449925</c:v>
                </c:pt>
                <c:pt idx="4">
                  <c:v>0.39797288105175543</c:v>
                </c:pt>
                <c:pt idx="5">
                  <c:v>0.50256884114484335</c:v>
                </c:pt>
                <c:pt idx="6">
                  <c:v>0.71426985960288936</c:v>
                </c:pt>
                <c:pt idx="7">
                  <c:v>0.91706525095066005</c:v>
                </c:pt>
                <c:pt idx="8">
                  <c:v>-0.23788844736154491</c:v>
                </c:pt>
                <c:pt idx="9">
                  <c:v>6.1543765823262403E-2</c:v>
                </c:pt>
                <c:pt idx="10">
                  <c:v>-0.81004483749580303</c:v>
                </c:pt>
                <c:pt idx="11">
                  <c:v>-0.41552263018906815</c:v>
                </c:pt>
              </c:numCache>
            </c:numRef>
          </c:xVal>
          <c:yVal>
            <c:numRef>
              <c:f>[Wine_data.xlsx]ACP_HID!$B$1:$B$12</c:f>
              <c:numCache>
                <c:formatCode>General</c:formatCode>
                <c:ptCount val="12"/>
                <c:pt idx="0">
                  <c:v>-0.70610653519694588</c:v>
                </c:pt>
                <c:pt idx="1">
                  <c:v>-2.023471536148478E-2</c:v>
                </c:pt>
                <c:pt idx="2">
                  <c:v>-0.36444684244566089</c:v>
                </c:pt>
                <c:pt idx="3">
                  <c:v>4.8894995366826219E-2</c:v>
                </c:pt>
                <c:pt idx="4">
                  <c:v>-4.6486298008966538E-2</c:v>
                </c:pt>
                <c:pt idx="5">
                  <c:v>0.43518444182602306</c:v>
                </c:pt>
                <c:pt idx="6">
                  <c:v>0.34296763295007265</c:v>
                </c:pt>
                <c:pt idx="7">
                  <c:v>2.233350250397691E-2</c:v>
                </c:pt>
                <c:pt idx="8">
                  <c:v>0.714262889165999</c:v>
                </c:pt>
                <c:pt idx="9">
                  <c:v>0.31266218023992742</c:v>
                </c:pt>
                <c:pt idx="10">
                  <c:v>-2.1386988535515305E-2</c:v>
                </c:pt>
                <c:pt idx="11">
                  <c:v>0.18391198171701034</c:v>
                </c:pt>
              </c:numCache>
            </c:numRef>
          </c:yVal>
          <c:smooth val="0"/>
          <c:extLst>
            <c:ext xmlns:c16="http://schemas.microsoft.com/office/drawing/2014/chart" uri="{C3380CC4-5D6E-409C-BE32-E72D297353CC}">
              <c16:uniqueId val="{00000001-90E4-4C37-8E2A-788494647FE7}"/>
            </c:ext>
          </c:extLst>
        </c:ser>
        <c:ser>
          <c:idx val="1"/>
          <c:order val="1"/>
          <c:tx>
            <c:v/>
          </c:tx>
          <c:spPr>
            <a:ln w="6350">
              <a:solidFill>
                <a:srgbClr val="000000"/>
              </a:solidFill>
              <a:prstDash val="solid"/>
            </a:ln>
            <a:effectLst/>
          </c:spPr>
          <c:marker>
            <c:symbol val="none"/>
          </c:marker>
          <c:xVal>
            <c:numRef>
              <c:f>ACP!ycir2</c:f>
              <c:numCache>
                <c:formatCode>General</c:formatCode>
                <c:ptCount val="500"/>
                <c:pt idx="0">
                  <c:v>-1</c:v>
                </c:pt>
                <c:pt idx="1">
                  <c:v>-0.9999207274352172</c:v>
                </c:pt>
                <c:pt idx="2">
                  <c:v>-0.99968292230889111</c:v>
                </c:pt>
                <c:pt idx="3">
                  <c:v>-0.99928662232386611</c:v>
                </c:pt>
                <c:pt idx="4">
                  <c:v>-0.99873189031157483</c:v>
                </c:pt>
                <c:pt idx="5">
                  <c:v>-0.99801881422207628</c:v>
                </c:pt>
                <c:pt idx="6">
                  <c:v>-0.99714750711011146</c:v>
                </c:pt>
                <c:pt idx="7">
                  <c:v>-0.99611810711717974</c:v>
                </c:pt>
                <c:pt idx="8">
                  <c:v>-0.99493077744963665</c:v>
                </c:pt>
                <c:pt idx="9">
                  <c:v>-0.99358570635281829</c:v>
                </c:pt>
                <c:pt idx="10">
                  <c:v>-0.9920831070811964</c:v>
                </c:pt>
                <c:pt idx="11">
                  <c:v>-0.99042321786456755</c:v>
                </c:pt>
                <c:pt idx="12">
                  <c:v>-0.9886063018702832</c:v>
                </c:pt>
                <c:pt idx="13">
                  <c:v>-0.98663264716152554</c:v>
                </c:pt>
                <c:pt idx="14">
                  <c:v>-0.98450256665163649</c:v>
                </c:pt>
                <c:pt idx="15">
                  <c:v>-0.982216398054507</c:v>
                </c:pt>
                <c:pt idx="16">
                  <c:v>-0.97977450383103415</c:v>
                </c:pt>
                <c:pt idx="17">
                  <c:v>-0.97717727113165453</c:v>
                </c:pt>
                <c:pt idx="18">
                  <c:v>-0.97442511173496393</c:v>
                </c:pt>
                <c:pt idx="19">
                  <c:v>-0.97151846198243086</c:v>
                </c:pt>
                <c:pt idx="20">
                  <c:v>-0.9684577827092179</c:v>
                </c:pt>
                <c:pt idx="21">
                  <c:v>-0.96524355917111748</c:v>
                </c:pt>
                <c:pt idx="22">
                  <c:v>-0.96187630096761811</c:v>
                </c:pt>
                <c:pt idx="23">
                  <c:v>-0.95835654196110864</c:v>
                </c:pt>
                <c:pt idx="24">
                  <c:v>-0.95468484019223765</c:v>
                </c:pt>
                <c:pt idx="25">
                  <c:v>-0.95086177779143866</c:v>
                </c:pt>
                <c:pt idx="26">
                  <c:v>-0.94688796088663651</c:v>
                </c:pt>
                <c:pt idx="27">
                  <c:v>-0.94276401950714839</c:v>
                </c:pt>
                <c:pt idx="28">
                  <c:v>-0.93849060748379531</c:v>
                </c:pt>
                <c:pt idx="29">
                  <c:v>-0.93406840234524158</c:v>
                </c:pt>
                <c:pt idx="30">
                  <c:v>-0.92949810521057485</c:v>
                </c:pt>
                <c:pt idx="31">
                  <c:v>-0.92478044067814769</c:v>
                </c:pt>
                <c:pt idx="32">
                  <c:v>-0.91991615671069593</c:v>
                </c:pt>
                <c:pt idx="33">
                  <c:v>-0.91490602451675285</c:v>
                </c:pt>
                <c:pt idx="34">
                  <c:v>-0.90975083842837712</c:v>
                </c:pt>
                <c:pt idx="35">
                  <c:v>-0.90445141577521659</c:v>
                </c:pt>
                <c:pt idx="36">
                  <c:v>-0.89900859675492384</c:v>
                </c:pt>
                <c:pt idx="37">
                  <c:v>-0.89342324429994724</c:v>
                </c:pt>
                <c:pt idx="38">
                  <c:v>-0.88769624394071645</c:v>
                </c:pt>
                <c:pt idx="39">
                  <c:v>-0.88182850366524712</c:v>
                </c:pt>
                <c:pt idx="40">
                  <c:v>-0.87582095377518299</c:v>
                </c:pt>
                <c:pt idx="41">
                  <c:v>-0.86967454673830125</c:v>
                </c:pt>
                <c:pt idx="42">
                  <c:v>-0.86339025703750361</c:v>
                </c:pt>
                <c:pt idx="43">
                  <c:v>-0.85696908101631664</c:v>
                </c:pt>
                <c:pt idx="44">
                  <c:v>-0.8504120367209258</c:v>
                </c:pt>
                <c:pt idx="45">
                  <c:v>-0.84372016373877046</c:v>
                </c:pt>
                <c:pt idx="46">
                  <c:v>-0.83689452303372125</c:v>
                </c:pt>
                <c:pt idx="47">
                  <c:v>-0.82993619677787023</c:v>
                </c:pt>
                <c:pt idx="48">
                  <c:v>-0.82284628817995631</c:v>
                </c:pt>
                <c:pt idx="49">
                  <c:v>-0.81562592131045897</c:v>
                </c:pt>
                <c:pt idx="50">
                  <c:v>-0.8082762409233808</c:v>
                </c:pt>
                <c:pt idx="51">
                  <c:v>-0.80079841227475301</c:v>
                </c:pt>
                <c:pt idx="52">
                  <c:v>-0.79319362093788937</c:v>
                </c:pt>
                <c:pt idx="53">
                  <c:v>-0.78546307261542014</c:v>
                </c:pt>
                <c:pt idx="54">
                  <c:v>-0.77760799294813199</c:v>
                </c:pt>
                <c:pt idx="55">
                  <c:v>-0.76962962732065077</c:v>
                </c:pt>
                <c:pt idx="56">
                  <c:v>-0.76152924066399108</c:v>
                </c:pt>
                <c:pt idx="57">
                  <c:v>-0.75330811725500646</c:v>
                </c:pt>
                <c:pt idx="58">
                  <c:v>-0.74496756051277513</c:v>
                </c:pt>
                <c:pt idx="59">
                  <c:v>-0.73650889279194887</c:v>
                </c:pt>
                <c:pt idx="60">
                  <c:v>-0.72793345517309938</c:v>
                </c:pt>
                <c:pt idx="61">
                  <c:v>-0.71924260725009737</c:v>
                </c:pt>
                <c:pt idx="62">
                  <c:v>-0.71043772691455498</c:v>
                </c:pt>
                <c:pt idx="63">
                  <c:v>-0.70152021013736843</c:v>
                </c:pt>
                <c:pt idx="64">
                  <c:v>-0.69249147074739226</c:v>
                </c:pt>
                <c:pt idx="65">
                  <c:v>-0.68335294020728543</c:v>
                </c:pt>
                <c:pt idx="66">
                  <c:v>-0.67410606738655909</c:v>
                </c:pt>
                <c:pt idx="67">
                  <c:v>-0.66475231833186454</c:v>
                </c:pt>
                <c:pt idx="68">
                  <c:v>-0.65529317603456028</c:v>
                </c:pt>
                <c:pt idx="69">
                  <c:v>-0.64573014019558972</c:v>
                </c:pt>
                <c:pt idx="70">
                  <c:v>-0.63606472698771155</c:v>
                </c:pt>
                <c:pt idx="71">
                  <c:v>-0.62629846881511764</c:v>
                </c:pt>
                <c:pt idx="72">
                  <c:v>-0.61643291407047773</c:v>
                </c:pt>
                <c:pt idx="73">
                  <c:v>-0.60646962688945005</c:v>
                </c:pt>
                <c:pt idx="74">
                  <c:v>-0.59641018690269343</c:v>
                </c:pt>
                <c:pt idx="75">
                  <c:v>-0.58625618898542686</c:v>
                </c:pt>
                <c:pt idx="76">
                  <c:v>-0.57600924300456857</c:v>
                </c:pt>
                <c:pt idx="77">
                  <c:v>-0.56567097356349894</c:v>
                </c:pt>
                <c:pt idx="78">
                  <c:v>-0.55524301974448875</c:v>
                </c:pt>
                <c:pt idx="79">
                  <c:v>-0.54472703484883012</c:v>
                </c:pt>
                <c:pt idx="80">
                  <c:v>-0.53412468613471364</c:v>
                </c:pt>
                <c:pt idx="81">
                  <c:v>-0.52343765455289248</c:v>
                </c:pt>
                <c:pt idx="82">
                  <c:v>-0.51266763448017616</c:v>
                </c:pt>
                <c:pt idx="83">
                  <c:v>-0.50181633345079579</c:v>
                </c:pt>
                <c:pt idx="84">
                  <c:v>-0.4908854718856811</c:v>
                </c:pt>
                <c:pt idx="85">
                  <c:v>-0.47987678281969864</c:v>
                </c:pt>
                <c:pt idx="86">
                  <c:v>-0.46879201162688483</c:v>
                </c:pt>
                <c:pt idx="87">
                  <c:v>-0.45763291574372789</c:v>
                </c:pt>
                <c:pt idx="88">
                  <c:v>-0.44640126439053329</c:v>
                </c:pt>
                <c:pt idx="89">
                  <c:v>-0.43509883829092294</c:v>
                </c:pt>
                <c:pt idx="90">
                  <c:v>-0.42372742938951014</c:v>
                </c:pt>
                <c:pt idx="91">
                  <c:v>-0.41228884056779558</c:v>
                </c:pt>
                <c:pt idx="92">
                  <c:v>-0.40078488535832868</c:v>
                </c:pt>
                <c:pt idx="93">
                  <c:v>-0.38921738765718195</c:v>
                </c:pt>
                <c:pt idx="94">
                  <c:v>-0.37758818143477968</c:v>
                </c:pt>
                <c:pt idx="95">
                  <c:v>-0.36589911044513262</c:v>
                </c:pt>
                <c:pt idx="96">
                  <c:v>-0.35415202793351785</c:v>
                </c:pt>
                <c:pt idx="97">
                  <c:v>-0.34234879634265747</c:v>
                </c:pt>
                <c:pt idx="98">
                  <c:v>-0.33049128701743657</c:v>
                </c:pt>
                <c:pt idx="99">
                  <c:v>-0.31858137990821012</c:v>
                </c:pt>
                <c:pt idx="100">
                  <c:v>-0.30662096327274724</c:v>
                </c:pt>
                <c:pt idx="101">
                  <c:v>-0.29461193337685576</c:v>
                </c:pt>
                <c:pt idx="102">
                  <c:v>-0.28255619419373978</c:v>
                </c:pt>
                <c:pt idx="103">
                  <c:v>-0.27045565710213343</c:v>
                </c:pt>
                <c:pt idx="104">
                  <c:v>-0.25831224058326041</c:v>
                </c:pt>
                <c:pt idx="105">
                  <c:v>-0.24612786991666954</c:v>
                </c:pt>
                <c:pt idx="106">
                  <c:v>-0.23390447687498958</c:v>
                </c:pt>
                <c:pt idx="107">
                  <c:v>-0.22164399941765742</c:v>
                </c:pt>
                <c:pt idx="108">
                  <c:v>-0.20934838138366341</c:v>
                </c:pt>
                <c:pt idx="109">
                  <c:v>-0.19701957218336458</c:v>
                </c:pt>
                <c:pt idx="110">
                  <c:v>-0.18465952648941655</c:v>
                </c:pt>
                <c:pt idx="111">
                  <c:v>-0.17227020392686812</c:v>
                </c:pt>
                <c:pt idx="112">
                  <c:v>-0.15985356876247375</c:v>
                </c:pt>
                <c:pt idx="113">
                  <c:v>-0.14741158959326711</c:v>
                </c:pt>
                <c:pt idx="114">
                  <c:v>-0.13494623903445108</c:v>
                </c:pt>
                <c:pt idx="115">
                  <c:v>-0.1224594934066485</c:v>
                </c:pt>
                <c:pt idx="116">
                  <c:v>-0.10995333242256551</c:v>
                </c:pt>
                <c:pt idx="117">
                  <c:v>-9.7429738873119412E-2</c:v>
                </c:pt>
                <c:pt idx="118">
                  <c:v>-8.4890698313074872E-2</c:v>
                </c:pt>
                <c:pt idx="119">
                  <c:v>-7.2338198746245572E-2</c:v>
                </c:pt>
                <c:pt idx="120">
                  <c:v>-5.9774230310305126E-2</c:v>
                </c:pt>
                <c:pt idx="121">
                  <c:v>-4.720078496125988E-2</c:v>
                </c:pt>
                <c:pt idx="122">
                  <c:v>-3.4619856157635444E-2</c:v>
                </c:pt>
                <c:pt idx="123">
                  <c:v>-2.2033438544421836E-2</c:v>
                </c:pt>
                <c:pt idx="124">
                  <c:v>-9.4435276368337699E-3</c:v>
                </c:pt>
                <c:pt idx="125">
                  <c:v>3.1478804960692404E-3</c:v>
                </c:pt>
                <c:pt idx="126">
                  <c:v>1.5738789547850556E-2</c:v>
                </c:pt>
                <c:pt idx="127">
                  <c:v>2.8327203291199539E-2</c:v>
                </c:pt>
                <c:pt idx="128">
                  <c:v>4.0911125894425429E-2</c:v>
                </c:pt>
                <c:pt idx="129">
                  <c:v>5.3488562237885208E-2</c:v>
                </c:pt>
                <c:pt idx="130">
                  <c:v>6.6057518230300732E-2</c:v>
                </c:pt>
                <c:pt idx="131">
                  <c:v>7.8616001124912904E-2</c:v>
                </c:pt>
                <c:pt idx="132">
                  <c:v>9.1162019835420383E-2</c:v>
                </c:pt>
                <c:pt idx="133">
                  <c:v>0.10369358525165838</c:v>
                </c:pt>
                <c:pt idx="134">
                  <c:v>0.1162087105549609</c:v>
                </c:pt>
                <c:pt idx="135">
                  <c:v>0.12870541153316176</c:v>
                </c:pt>
                <c:pt idx="136">
                  <c:v>0.14118170689518245</c:v>
                </c:pt>
                <c:pt idx="137">
                  <c:v>0.15363561858515465</c:v>
                </c:pt>
                <c:pt idx="138">
                  <c:v>0.16606517209603314</c:v>
                </c:pt>
                <c:pt idx="139">
                  <c:v>0.17846839678264265</c:v>
                </c:pt>
                <c:pt idx="140">
                  <c:v>0.19084332617411484</c:v>
                </c:pt>
                <c:pt idx="141">
                  <c:v>0.2031879982856632</c:v>
                </c:pt>
                <c:pt idx="142">
                  <c:v>0.21550045592964476</c:v>
                </c:pt>
                <c:pt idx="143">
                  <c:v>0.22777874702586434</c:v>
                </c:pt>
                <c:pt idx="144">
                  <c:v>0.24002092491106591</c:v>
                </c:pt>
                <c:pt idx="145">
                  <c:v>0.25222504864756712</c:v>
                </c:pt>
                <c:pt idx="146">
                  <c:v>0.26438918333098627</c:v>
                </c:pt>
                <c:pt idx="147">
                  <c:v>0.27651140039701028</c:v>
                </c:pt>
                <c:pt idx="148">
                  <c:v>0.28858977792716112</c:v>
                </c:pt>
                <c:pt idx="149">
                  <c:v>0.3006224009535049</c:v>
                </c:pt>
                <c:pt idx="150">
                  <c:v>0.31260736176226211</c:v>
                </c:pt>
                <c:pt idx="151">
                  <c:v>0.32454276019626527</c:v>
                </c:pt>
                <c:pt idx="152">
                  <c:v>0.33642670395621993</c:v>
                </c:pt>
                <c:pt idx="153">
                  <c:v>0.34825730890072032</c:v>
                </c:pt>
                <c:pt idx="154">
                  <c:v>0.36003269934496918</c:v>
                </c:pt>
                <c:pt idx="155">
                  <c:v>0.37175100835816027</c:v>
                </c:pt>
                <c:pt idx="156">
                  <c:v>0.38341037805946954</c:v>
                </c:pt>
                <c:pt idx="157">
                  <c:v>0.39500895991261387</c:v>
                </c:pt>
                <c:pt idx="158">
                  <c:v>0.40654491501892803</c:v>
                </c:pt>
                <c:pt idx="159">
                  <c:v>0.4180164144089118</c:v>
                </c:pt>
                <c:pt idx="160">
                  <c:v>0.42942163933220517</c:v>
                </c:pt>
                <c:pt idx="161">
                  <c:v>0.44075878154594161</c:v>
                </c:pt>
                <c:pt idx="162">
                  <c:v>0.45202604360143783</c:v>
                </c:pt>
                <c:pt idx="163">
                  <c:v>0.46322163912916808</c:v>
                </c:pt>
                <c:pt idx="164">
                  <c:v>0.47434379312198605</c:v>
                </c:pt>
                <c:pt idx="165">
                  <c:v>0.48539074221654255</c:v>
                </c:pt>
                <c:pt idx="166">
                  <c:v>0.4963607349728601</c:v>
                </c:pt>
                <c:pt idx="167">
                  <c:v>0.50725203215201253</c:v>
                </c:pt>
                <c:pt idx="168">
                  <c:v>0.51806290699187474</c:v>
                </c:pt>
                <c:pt idx="169">
                  <c:v>0.52879164548089164</c:v>
                </c:pt>
                <c:pt idx="170">
                  <c:v>0.53943654662982632</c:v>
                </c:pt>
                <c:pt idx="171">
                  <c:v>0.54999592274144504</c:v>
                </c:pt>
                <c:pt idx="172">
                  <c:v>0.56046809967809075</c:v>
                </c:pt>
                <c:pt idx="173">
                  <c:v>0.57085141712711174</c:v>
                </c:pt>
                <c:pt idx="174">
                  <c:v>0.58114422886409478</c:v>
                </c:pt>
                <c:pt idx="175">
                  <c:v>0.59134490301386677</c:v>
                </c:pt>
                <c:pt idx="176">
                  <c:v>0.60145182230922078</c:v>
                </c:pt>
                <c:pt idx="177">
                  <c:v>0.61146338434732483</c:v>
                </c:pt>
                <c:pt idx="178">
                  <c:v>0.62137800184377578</c:v>
                </c:pt>
                <c:pt idx="179">
                  <c:v>0.63119410288425559</c:v>
                </c:pt>
                <c:pt idx="180">
                  <c:v>0.64091013117374995</c:v>
                </c:pt>
                <c:pt idx="181">
                  <c:v>0.65052454628329326</c:v>
                </c:pt>
                <c:pt idx="182">
                  <c:v>0.66003582389419335</c:v>
                </c:pt>
                <c:pt idx="183">
                  <c:v>0.66944245603970665</c:v>
                </c:pt>
                <c:pt idx="184">
                  <c:v>0.67874295134411833</c:v>
                </c:pt>
                <c:pt idx="185">
                  <c:v>0.68793583525919277</c:v>
                </c:pt>
                <c:pt idx="186">
                  <c:v>0.69701965029795676</c:v>
                </c:pt>
                <c:pt idx="187">
                  <c:v>0.70599295626577541</c:v>
                </c:pt>
                <c:pt idx="188">
                  <c:v>0.71485433048868918</c:v>
                </c:pt>
                <c:pt idx="189">
                  <c:v>0.72360236803897138</c:v>
                </c:pt>
                <c:pt idx="190">
                  <c:v>0.7322356819578727</c:v>
                </c:pt>
                <c:pt idx="191">
                  <c:v>0.74075290347551759</c:v>
                </c:pt>
                <c:pt idx="192">
                  <c:v>0.74915268222791453</c:v>
                </c:pt>
                <c:pt idx="193">
                  <c:v>0.7574336864710508</c:v>
                </c:pt>
                <c:pt idx="194">
                  <c:v>0.76559460329203355</c:v>
                </c:pt>
                <c:pt idx="195">
                  <c:v>0.77363413881724563</c:v>
                </c:pt>
                <c:pt idx="196">
                  <c:v>0.78155101841748409</c:v>
                </c:pt>
                <c:pt idx="197">
                  <c:v>0.7893439869100447</c:v>
                </c:pt>
                <c:pt idx="198">
                  <c:v>0.79701180875772593</c:v>
                </c:pt>
                <c:pt idx="199">
                  <c:v>0.80455326826471762</c:v>
                </c:pt>
                <c:pt idx="200">
                  <c:v>0.81196716976934291</c:v>
                </c:pt>
                <c:pt idx="201">
                  <c:v>0.81925233783362583</c:v>
                </c:pt>
                <c:pt idx="202">
                  <c:v>0.82640761742964941</c:v>
                </c:pt>
                <c:pt idx="203">
                  <c:v>0.83343187412268127</c:v>
                </c:pt>
                <c:pt idx="204">
                  <c:v>0.84032399425103221</c:v>
                </c:pt>
                <c:pt idx="205">
                  <c:v>0.84708288510262131</c:v>
                </c:pt>
                <c:pt idx="206">
                  <c:v>0.85370747508822165</c:v>
                </c:pt>
                <c:pt idx="207">
                  <c:v>0.86019671391135366</c:v>
                </c:pt>
                <c:pt idx="208">
                  <c:v>0.86654957273480571</c:v>
                </c:pt>
                <c:pt idx="209">
                  <c:v>0.87276504434375091</c:v>
                </c:pt>
                <c:pt idx="210">
                  <c:v>0.87884214330543575</c:v>
                </c:pt>
                <c:pt idx="211">
                  <c:v>0.88477990612541701</c:v>
                </c:pt>
                <c:pt idx="212">
                  <c:v>0.89057739140031733</c:v>
                </c:pt>
                <c:pt idx="213">
                  <c:v>0.89623367996708103</c:v>
                </c:pt>
                <c:pt idx="214">
                  <c:v>0.90174787504870302</c:v>
                </c:pt>
                <c:pt idx="215">
                  <c:v>0.90711910239640803</c:v>
                </c:pt>
                <c:pt idx="216">
                  <c:v>0.91234651042825932</c:v>
                </c:pt>
                <c:pt idx="217">
                  <c:v>0.91742927036417166</c:v>
                </c:pt>
                <c:pt idx="218">
                  <c:v>0.92236657635731101</c:v>
                </c:pt>
                <c:pt idx="219">
                  <c:v>0.92715764562185798</c:v>
                </c:pt>
                <c:pt idx="220">
                  <c:v>0.93180171855711369</c:v>
                </c:pt>
                <c:pt idx="221">
                  <c:v>0.93629805886793205</c:v>
                </c:pt>
                <c:pt idx="222">
                  <c:v>0.94064595368145465</c:v>
                </c:pt>
                <c:pt idx="223">
                  <c:v>0.94484471366013378</c:v>
                </c:pt>
                <c:pt idx="224">
                  <c:v>0.94889367311102335</c:v>
                </c:pt>
                <c:pt idx="225">
                  <c:v>0.95279219009132199</c:v>
                </c:pt>
                <c:pt idx="226">
                  <c:v>0.95653964651014867</c:v>
                </c:pt>
                <c:pt idx="227">
                  <c:v>0.96013544822653907</c:v>
                </c:pt>
                <c:pt idx="228">
                  <c:v>0.96357902514364313</c:v>
                </c:pt>
                <c:pt idx="229">
                  <c:v>0.96686983129911142</c:v>
                </c:pt>
                <c:pt idx="230">
                  <c:v>0.97000734495165508</c:v>
                </c:pt>
                <c:pt idx="231">
                  <c:v>0.9729910686637645</c:v>
                </c:pt>
                <c:pt idx="232">
                  <c:v>0.97582052938057651</c:v>
                </c:pt>
                <c:pt idx="233">
                  <c:v>0.97849527850487439</c:v>
                </c:pt>
                <c:pt idx="234">
                  <c:v>0.98101489196821101</c:v>
                </c:pt>
                <c:pt idx="235">
                  <c:v>0.9833789702981427</c:v>
                </c:pt>
                <c:pt idx="236">
                  <c:v>0.98558713868156367</c:v>
                </c:pt>
                <c:pt idx="237">
                  <c:v>0.98763904702413108</c:v>
                </c:pt>
                <c:pt idx="238">
                  <c:v>0.98953437000577016</c:v>
                </c:pt>
                <c:pt idx="239">
                  <c:v>0.99127280713225285</c:v>
                </c:pt>
                <c:pt idx="240">
                  <c:v>0.99285408278283926</c:v>
                </c:pt>
                <c:pt idx="241">
                  <c:v>0.99427794625397603</c:v>
                </c:pt>
                <c:pt idx="242">
                  <c:v>0.99554417179904431</c:v>
                </c:pt>
                <c:pt idx="243">
                  <c:v>0.99665255866415059</c:v>
                </c:pt>
                <c:pt idx="244">
                  <c:v>0.99760293111995557</c:v>
                </c:pt>
                <c:pt idx="245">
                  <c:v>0.99839513848953476</c:v>
                </c:pt>
                <c:pt idx="246">
                  <c:v>0.99902905517226803</c:v>
                </c:pt>
                <c:pt idx="247">
                  <c:v>0.99950458066375258</c:v>
                </c:pt>
                <c:pt idx="248">
                  <c:v>0.99982163957173753</c:v>
                </c:pt>
                <c:pt idx="249">
                  <c:v>0.99998018162807711</c:v>
                </c:pt>
                <c:pt idx="250">
                  <c:v>0.99998018169670067</c:v>
                </c:pt>
                <c:pt idx="251">
                  <c:v>0.99982163977759708</c:v>
                </c:pt>
                <c:pt idx="252">
                  <c:v>0.99950458100681572</c:v>
                </c:pt>
                <c:pt idx="253">
                  <c:v>0.99902905565248035</c:v>
                </c:pt>
                <c:pt idx="254">
                  <c:v>0.9983951391068201</c:v>
                </c:pt>
                <c:pt idx="255">
                  <c:v>0.997602931874216</c:v>
                </c:pt>
                <c:pt idx="256">
                  <c:v>0.99665255955526655</c:v>
                </c:pt>
                <c:pt idx="257">
                  <c:v>0.99554417282687446</c:v>
                </c:pt>
                <c:pt idx="258">
                  <c:v>0.9942779474183574</c:v>
                </c:pt>
                <c:pt idx="259">
                  <c:v>0.99285408408358744</c:v>
                </c:pt>
                <c:pt idx="260">
                  <c:v>0.99127280856916145</c:v>
                </c:pt>
                <c:pt idx="261">
                  <c:v>0.98953437157861135</c:v>
                </c:pt>
                <c:pt idx="262">
                  <c:v>0.98763904873265551</c:v>
                </c:pt>
                <c:pt idx="263">
                  <c:v>0.98558714052550056</c:v>
                </c:pt>
                <c:pt idx="264">
                  <c:v>0.98337897227719961</c:v>
                </c:pt>
                <c:pt idx="265">
                  <c:v>0.98101489408207421</c:v>
                </c:pt>
                <c:pt idx="266">
                  <c:v>0.9784952807532088</c:v>
                </c:pt>
                <c:pt idx="267">
                  <c:v>0.97582053176302552</c:v>
                </c:pt>
                <c:pt idx="268">
                  <c:v>0.97299107117995043</c:v>
                </c:pt>
                <c:pt idx="269">
                  <c:v>0.97000734760117913</c:v>
                </c:pt>
                <c:pt idx="270">
                  <c:v>0.96686983408155347</c:v>
                </c:pt>
                <c:pt idx="271">
                  <c:v>0.96357902805856188</c:v>
                </c:pt>
                <c:pt idx="272">
                  <c:v>0.96013545127347244</c:v>
                </c:pt>
                <c:pt idx="273">
                  <c:v>0.9565396496886136</c:v>
                </c:pt>
                <c:pt idx="274">
                  <c:v>0.95279219340081478</c:v>
                </c:pt>
                <c:pt idx="275">
                  <c:v>0.94889367655101908</c:v>
                </c:pt>
                <c:pt idx="276">
                  <c:v>0.94484471723008689</c:v>
                </c:pt>
                <c:pt idx="277">
                  <c:v>0.94064595738079926</c:v>
                </c:pt>
                <c:pt idx="278">
                  <c:v>0.93629806269608173</c:v>
                </c:pt>
                <c:pt idx="279">
                  <c:v>0.93180172251346161</c:v>
                </c:pt>
                <c:pt idx="280">
                  <c:v>0.92715764970577663</c:v>
                </c:pt>
                <c:pt idx="281">
                  <c:v>0.92236658056815313</c:v>
                </c:pt>
                <c:pt idx="282">
                  <c:v>0.91742927470126934</c:v>
                </c:pt>
                <c:pt idx="283">
                  <c:v>0.91234651489092522</c:v>
                </c:pt>
                <c:pt idx="284">
                  <c:v>0.90711910698393472</c:v>
                </c:pt>
                <c:pt idx="285">
                  <c:v>0.90174787976036275</c:v>
                </c:pt>
                <c:pt idx="286">
                  <c:v>0.89623368480212706</c:v>
                </c:pt>
                <c:pt idx="287">
                  <c:v>0.89057739635798305</c:v>
                </c:pt>
                <c:pt idx="288">
                  <c:v>0.88477991120491639</c:v>
                </c:pt>
                <c:pt idx="289">
                  <c:v>0.87884214850596376</c:v>
                </c:pt>
                <c:pt idx="290">
                  <c:v>0.87276504966448243</c:v>
                </c:pt>
                <c:pt idx="291">
                  <c:v>0.86654957817489753</c:v>
                </c:pt>
                <c:pt idx="292">
                  <c:v>0.86019671946994314</c:v>
                </c:pt>
                <c:pt idx="293">
                  <c:v>0.85370748076442782</c:v>
                </c:pt>
                <c:pt idx="294">
                  <c:v>0.84708289089554401</c:v>
                </c:pt>
                <c:pt idx="295">
                  <c:v>0.84032400015975273</c:v>
                </c:pt>
                <c:pt idx="296">
                  <c:v>0.83343188014626313</c:v>
                </c:pt>
                <c:pt idx="297">
                  <c:v>0.82640762356713748</c:v>
                </c:pt>
                <c:pt idx="298">
                  <c:v>0.81925234408404735</c:v>
                </c:pt>
                <c:pt idx="299">
                  <c:v>0.81196717613170677</c:v>
                </c:pt>
                <c:pt idx="300">
                  <c:v>0.80455327473801475</c:v>
                </c:pt>
                <c:pt idx="301">
                  <c:v>0.79701181534093024</c:v>
                </c:pt>
                <c:pt idx="302">
                  <c:v>0.78934399360211238</c:v>
                </c:pt>
                <c:pt idx="303">
                  <c:v>0.78155102521735464</c:v>
                </c:pt>
                <c:pt idx="304">
                  <c:v>0.77363414572384048</c:v>
                </c:pt>
                <c:pt idx="305">
                  <c:v>0.76559461030425746</c:v>
                </c:pt>
                <c:pt idx="306">
                  <c:v>0.75743369358779233</c:v>
                </c:pt>
                <c:pt idx="307">
                  <c:v>0.74915268944804536</c:v>
                </c:pt>
                <c:pt idx="308">
                  <c:v>0.74075291079789329</c:v>
                </c:pt>
                <c:pt idx="309">
                  <c:v>0.7322356893813321</c:v>
                </c:pt>
                <c:pt idx="310">
                  <c:v>0.7236023755623372</c:v>
                </c:pt>
                <c:pt idx="311">
                  <c:v>0.71485433811076882</c:v>
                </c:pt>
                <c:pt idx="312">
                  <c:v>0.7059929639853606</c:v>
                </c:pt>
                <c:pt idx="313">
                  <c:v>0.69701965811382383</c:v>
                </c:pt>
                <c:pt idx="314">
                  <c:v>0.68793584317010215</c:v>
                </c:pt>
                <c:pt idx="315">
                  <c:v>0.67874295934881557</c:v>
                </c:pt>
                <c:pt idx="316">
                  <c:v>0.66944246413692288</c:v>
                </c:pt>
                <c:pt idx="317">
                  <c:v>0.66003583208264494</c:v>
                </c:pt>
                <c:pt idx="318">
                  <c:v>0.6505245545616819</c:v>
                </c:pt>
                <c:pt idx="319">
                  <c:v>0.64091013954076315</c:v>
                </c:pt>
                <c:pt idx="320">
                  <c:v>0.6311941113385664</c:v>
                </c:pt>
                <c:pt idx="321">
                  <c:v>0.62137801038404483</c:v>
                </c:pt>
                <c:pt idx="322">
                  <c:v>0.61146339297219754</c:v>
                </c:pt>
                <c:pt idx="323">
                  <c:v>0.60145183101732957</c:v>
                </c:pt>
                <c:pt idx="324">
                  <c:v>0.59134491180383109</c:v>
                </c:pt>
                <c:pt idx="325">
                  <c:v>0.58114423773452073</c:v>
                </c:pt>
                <c:pt idx="326">
                  <c:v>0.57085142607659323</c:v>
                </c:pt>
                <c:pt idx="327">
                  <c:v>0.56046810870520891</c:v>
                </c:pt>
                <c:pt idx="328">
                  <c:v>0.54999593184476858</c:v>
                </c:pt>
                <c:pt idx="329">
                  <c:v>0.53943655580791217</c:v>
                </c:pt>
                <c:pt idx="330">
                  <c:v>0.52879165473228484</c:v>
                </c:pt>
                <c:pt idx="331">
                  <c:v>0.51806291631510815</c:v>
                </c:pt>
                <c:pt idx="332">
                  <c:v>0.5072520415456081</c:v>
                </c:pt>
                <c:pt idx="333">
                  <c:v>0.4963607444353284</c:v>
                </c:pt>
                <c:pt idx="334">
                  <c:v>0.48539075174638346</c:v>
                </c:pt>
                <c:pt idx="335">
                  <c:v>0.47434380271768822</c:v>
                </c:pt>
                <c:pt idx="336">
                  <c:v>0.46322164878921057</c:v>
                </c:pt>
                <c:pt idx="337">
                  <c:v>0.45202605332428908</c:v>
                </c:pt>
                <c:pt idx="338">
                  <c:v>0.44075879133006007</c:v>
                </c:pt>
                <c:pt idx="339">
                  <c:v>0.42942164917603926</c:v>
                </c:pt>
                <c:pt idx="340">
                  <c:v>0.41801642431090202</c:v>
                </c:pt>
                <c:pt idx="341">
                  <c:v>0.40654492497750366</c:v>
                </c:pt>
                <c:pt idx="342">
                  <c:v>0.39500896992619611</c:v>
                </c:pt>
                <c:pt idx="343">
                  <c:v>0.38341038812647049</c:v>
                </c:pt>
                <c:pt idx="344">
                  <c:v>0.37175101847698405</c:v>
                </c:pt>
                <c:pt idx="345">
                  <c:v>0.36003270951401156</c:v>
                </c:pt>
                <c:pt idx="346">
                  <c:v>0.34825731911836877</c:v>
                </c:pt>
                <c:pt idx="347">
                  <c:v>0.33642671422085474</c:v>
                </c:pt>
                <c:pt idx="348">
                  <c:v>0.32454277050625885</c:v>
                </c:pt>
                <c:pt idx="349">
                  <c:v>0.31260737211598</c:v>
                </c:pt>
                <c:pt idx="350">
                  <c:v>0.30062241134930645</c:v>
                </c:pt>
                <c:pt idx="351">
                  <c:v>0.2885897883633971</c:v>
                </c:pt>
                <c:pt idx="352">
                  <c:v>0.27651141087202619</c:v>
                </c:pt>
                <c:pt idx="353">
                  <c:v>0.26438919384312121</c:v>
                </c:pt>
                <c:pt idx="354">
                  <c:v>0.2522250591951547</c:v>
                </c:pt>
                <c:pt idx="355">
                  <c:v>0.24002093549243358</c:v>
                </c:pt>
                <c:pt idx="356">
                  <c:v>0.22777875763933469</c:v>
                </c:pt>
                <c:pt idx="357">
                  <c:v>0.21550046657353508</c:v>
                </c:pt>
                <c:pt idx="358">
                  <c:v>0.20318800895828573</c:v>
                </c:pt>
                <c:pt idx="359">
                  <c:v>0.19084333687377772</c:v>
                </c:pt>
                <c:pt idx="360">
                  <c:v>0.17846840750765017</c:v>
                </c:pt>
                <c:pt idx="361">
                  <c:v>0.16606518284468424</c:v>
                </c:pt>
                <c:pt idx="362">
                  <c:v>0.15363562935574518</c:v>
                </c:pt>
                <c:pt idx="363">
                  <c:v>0.14118171768600457</c:v>
                </c:pt>
                <c:pt idx="364">
                  <c:v>0.12870542234250484</c:v>
                </c:pt>
                <c:pt idx="365">
                  <c:v>0.11620872138111096</c:v>
                </c:pt>
                <c:pt idx="366">
                  <c:v>0.10369359609289922</c:v>
                </c:pt>
                <c:pt idx="367">
                  <c:v>9.1162030690033147E-2</c:v>
                </c:pt>
                <c:pt idx="368">
                  <c:v>7.8616011991176446E-2</c:v>
                </c:pt>
                <c:pt idx="369">
                  <c:v>6.6057529106492485E-2</c:v>
                </c:pt>
                <c:pt idx="370">
                  <c:v>5.3488573122281453E-2</c:v>
                </c:pt>
                <c:pt idx="371">
                  <c:v>4.0911136785299847E-2</c:v>
                </c:pt>
                <c:pt idx="372">
                  <c:v>2.8327214186825427E-2</c:v>
                </c:pt>
                <c:pt idx="373">
                  <c:v>1.5738800446500247E-2</c:v>
                </c:pt>
                <c:pt idx="374">
                  <c:v>3.1478913960150266E-3</c:v>
                </c:pt>
                <c:pt idx="375">
                  <c:v>-9.4435167373202421E-3</c:v>
                </c:pt>
                <c:pt idx="376">
                  <c:v>-2.2033427647068414E-2</c:v>
                </c:pt>
                <c:pt idx="377">
                  <c:v>-3.4619845264169842E-2</c:v>
                </c:pt>
                <c:pt idx="378">
                  <c:v>-4.7200774073409432E-2</c:v>
                </c:pt>
                <c:pt idx="379">
                  <c:v>-5.977421942979582E-2</c:v>
                </c:pt>
                <c:pt idx="380">
                  <c:v>-7.2338187874801799E-2</c:v>
                </c:pt>
                <c:pt idx="381">
                  <c:v>-8.4890687452420913E-2</c:v>
                </c:pt>
                <c:pt idx="382">
                  <c:v>-9.7429728024977166E-2</c:v>
                </c:pt>
                <c:pt idx="383">
                  <c:v>-0.10995332158865513</c:v>
                </c:pt>
                <c:pt idx="384">
                  <c:v>-0.1224594825886874</c:v>
                </c:pt>
                <c:pt idx="385">
                  <c:v>-0.13494622823415464</c:v>
                </c:pt>
                <c:pt idx="386">
                  <c:v>-0.14741157881234745</c:v>
                </c:pt>
                <c:pt idx="387">
                  <c:v>-0.15985355800264012</c:v>
                </c:pt>
                <c:pt idx="388">
                  <c:v>-0.17227019318982664</c:v>
                </c:pt>
                <c:pt idx="389">
                  <c:v>-0.18465951577686848</c:v>
                </c:pt>
                <c:pt idx="390">
                  <c:v>-0.19701956149700939</c:v>
                </c:pt>
                <c:pt idx="391">
                  <c:v>-0.20934837072519516</c:v>
                </c:pt>
                <c:pt idx="392">
                  <c:v>-0.22164398878876621</c:v>
                </c:pt>
                <c:pt idx="393">
                  <c:v>-0.23390446627736031</c:v>
                </c:pt>
                <c:pt idx="394">
                  <c:v>-0.24612785935198242</c:v>
                </c:pt>
                <c:pt idx="395">
                  <c:v>-0.25831223005319065</c:v>
                </c:pt>
                <c:pt idx="396">
                  <c:v>-0.27045564660835031</c:v>
                </c:pt>
                <c:pt idx="397">
                  <c:v>-0.28255618373790725</c:v>
                </c:pt>
                <c:pt idx="398">
                  <c:v>-0.29461192296063132</c:v>
                </c:pt>
                <c:pt idx="399">
                  <c:v>-0.30662095289778146</c:v>
                </c:pt>
                <c:pt idx="400">
                  <c:v>-0.31858136957614897</c:v>
                </c:pt>
                <c:pt idx="401">
                  <c:v>-0.33049127672991802</c:v>
                </c:pt>
                <c:pt idx="402">
                  <c:v>-0.34234878610131264</c:v>
                </c:pt>
                <c:pt idx="403">
                  <c:v>-0.35415201773997029</c:v>
                </c:pt>
                <c:pt idx="404">
                  <c:v>-0.36589910030099848</c:v>
                </c:pt>
                <c:pt idx="405">
                  <c:v>-0.3775881713416675</c:v>
                </c:pt>
                <c:pt idx="406">
                  <c:v>-0.38921737761669167</c:v>
                </c:pt>
                <c:pt idx="407">
                  <c:v>-0.40078487537205243</c:v>
                </c:pt>
                <c:pt idx="408">
                  <c:v>-0.41228883063731642</c:v>
                </c:pt>
                <c:pt idx="409">
                  <c:v>-0.42372741951640186</c:v>
                </c:pt>
                <c:pt idx="410">
                  <c:v>-0.43509882847675152</c:v>
                </c:pt>
                <c:pt idx="411">
                  <c:v>-0.44640125463685465</c:v>
                </c:pt>
                <c:pt idx="412">
                  <c:v>-0.45763290605208851</c:v>
                </c:pt>
                <c:pt idx="413">
                  <c:v>-0.46879200199882126</c:v>
                </c:pt>
                <c:pt idx="414">
                  <c:v>-0.47987677325673733</c:v>
                </c:pt>
                <c:pt idx="415">
                  <c:v>-0.49088546238933861</c:v>
                </c:pt>
                <c:pt idx="416">
                  <c:v>-0.50181632402257736</c:v>
                </c:pt>
                <c:pt idx="417">
                  <c:v>-0.51266762512157693</c:v>
                </c:pt>
                <c:pt idx="418">
                  <c:v>-0.52343764526539582</c:v>
                </c:pt>
                <c:pt idx="419">
                  <c:v>-0.53412467691979126</c:v>
                </c:pt>
                <c:pt idx="420">
                  <c:v>-0.54472702570794396</c:v>
                </c:pt>
                <c:pt idx="421">
                  <c:v>-0.55524301067908777</c:v>
                </c:pt>
                <c:pt idx="422">
                  <c:v>-0.56567096457502053</c:v>
                </c:pt>
                <c:pt idx="423">
                  <c:v>-0.57600923409443794</c:v>
                </c:pt>
                <c:pt idx="424">
                  <c:v>-0.58625618015505676</c:v>
                </c:pt>
                <c:pt idx="425">
                  <c:v>-0.59641017815348374</c:v>
                </c:pt>
                <c:pt idx="426">
                  <c:v>-0.60646961822278789</c:v>
                </c:pt>
                <c:pt idx="427">
                  <c:v>-0.61643290548773744</c:v>
                </c:pt>
                <c:pt idx="428">
                  <c:v>-0.62629846031765957</c:v>
                </c:pt>
                <c:pt idx="429">
                  <c:v>-0.6360647185768824</c:v>
                </c:pt>
                <c:pt idx="430">
                  <c:v>-0.64573013187272355</c:v>
                </c:pt>
                <c:pt idx="431">
                  <c:v>-0.65529316780097657</c:v>
                </c:pt>
                <c:pt idx="432">
                  <c:v>-0.66475231018886882</c:v>
                </c:pt>
                <c:pt idx="433">
                  <c:v>-0.67410605933544243</c:v>
                </c:pt>
                <c:pt idx="434">
                  <c:v>-0.68335293224932447</c:v>
                </c:pt>
                <c:pt idx="435">
                  <c:v>-0.69249146288384844</c:v>
                </c:pt>
                <c:pt idx="436">
                  <c:v>-0.70152020236948853</c:v>
                </c:pt>
                <c:pt idx="437">
                  <c:v>-0.7104377192435708</c:v>
                </c:pt>
                <c:pt idx="438">
                  <c:v>-0.71924259967722481</c:v>
                </c:pt>
                <c:pt idx="439">
                  <c:v>-0.72793344769953849</c:v>
                </c:pt>
                <c:pt idx="440">
                  <c:v>-0.73650888541888515</c:v>
                </c:pt>
                <c:pt idx="441">
                  <c:v>-0.74496755324137753</c:v>
                </c:pt>
                <c:pt idx="442">
                  <c:v>-0.75330811008642784</c:v>
                </c:pt>
                <c:pt idx="443">
                  <c:v>-0.76152923359936797</c:v>
                </c:pt>
                <c:pt idx="444">
                  <c:v>-0.76962962036110361</c:v>
                </c:pt>
                <c:pt idx="445">
                  <c:v>-0.77760798609476367</c:v>
                </c:pt>
                <c:pt idx="446">
                  <c:v>-0.78546306586931747</c:v>
                </c:pt>
                <c:pt idx="447">
                  <c:v>-0.79319361430012214</c:v>
                </c:pt>
                <c:pt idx="448">
                  <c:v>-0.80079840574637262</c:v>
                </c:pt>
                <c:pt idx="449">
                  <c:v>-0.80827623450542296</c:v>
                </c:pt>
                <c:pt idx="450">
                  <c:v>-0.81562591500394122</c:v>
                </c:pt>
                <c:pt idx="451">
                  <c:v>-0.8228462819858785</c:v>
                </c:pt>
                <c:pt idx="452">
                  <c:v>-0.82993619069721436</c:v>
                </c:pt>
                <c:pt idx="453">
                  <c:v>-0.83689451706745177</c:v>
                </c:pt>
                <c:pt idx="454">
                  <c:v>-0.84372015788783294</c:v>
                </c:pt>
                <c:pt idx="455">
                  <c:v>-0.85041203098624796</c:v>
                </c:pt>
                <c:pt idx="456">
                  <c:v>-0.85696907539880751</c:v>
                </c:pt>
                <c:pt idx="457">
                  <c:v>-0.86339025153805415</c:v>
                </c:pt>
                <c:pt idx="458">
                  <c:v>-0.86967454135778277</c:v>
                </c:pt>
                <c:pt idx="459">
                  <c:v>-0.87582094851444892</c:v>
                </c:pt>
                <c:pt idx="460">
                  <c:v>-0.88182849852513145</c:v>
                </c:pt>
                <c:pt idx="461">
                  <c:v>-0.8876962389220342</c:v>
                </c:pt>
                <c:pt idx="462">
                  <c:v>-0.89342323940349411</c:v>
                </c:pt>
                <c:pt idx="463">
                  <c:v>-0.89900859198147631</c:v>
                </c:pt>
                <c:pt idx="464">
                  <c:v>-0.90445141112553129</c:v>
                </c:pt>
                <c:pt idx="465">
                  <c:v>-0.90975083390319123</c:v>
                </c:pt>
                <c:pt idx="466">
                  <c:v>-0.91490602011678368</c:v>
                </c:pt>
                <c:pt idx="467">
                  <c:v>-0.91991615243664149</c:v>
                </c:pt>
                <c:pt idx="468">
                  <c:v>-0.92478043653068498</c:v>
                </c:pt>
                <c:pt idx="469">
                  <c:v>-0.92949810119036169</c:v>
                </c:pt>
                <c:pt idx="470">
                  <c:v>-0.93406839845291545</c:v>
                </c:pt>
                <c:pt idx="471">
                  <c:v>-0.93849060371997339</c:v>
                </c:pt>
                <c:pt idx="472">
                  <c:v>-0.94276401587242731</c:v>
                </c:pt>
                <c:pt idx="473">
                  <c:v>-0.9468879573815927</c:v>
                </c:pt>
                <c:pt idx="474">
                  <c:v>-0.95086177441662767</c:v>
                </c:pt>
                <c:pt idx="475">
                  <c:v>-0.9546848369481945</c:v>
                </c:pt>
                <c:pt idx="476">
                  <c:v>-0.95835653884834771</c:v>
                </c:pt>
                <c:pt idx="477">
                  <c:v>-0.96187629798663299</c:v>
                </c:pt>
                <c:pt idx="478">
                  <c:v>-0.96524355632238057</c:v>
                </c:pt>
                <c:pt idx="479">
                  <c:v>-0.96845777999318094</c:v>
                </c:pt>
                <c:pt idx="480">
                  <c:v>-0.97151845939952464</c:v>
                </c:pt>
                <c:pt idx="481">
                  <c:v>-0.97442510928559778</c:v>
                </c:pt>
                <c:pt idx="482">
                  <c:v>-0.97717726881621703</c:v>
                </c:pt>
                <c:pt idx="483">
                  <c:v>-0.9797745016498921</c:v>
                </c:pt>
                <c:pt idx="484">
                  <c:v>-0.98221639600800636</c:v>
                </c:pt>
                <c:pt idx="485">
                  <c:v>-0.98450256474010167</c:v>
                </c:pt>
                <c:pt idx="486">
                  <c:v>-0.98663264538525963</c:v>
                </c:pt>
                <c:pt idx="487">
                  <c:v>-0.98860630022956786</c:v>
                </c:pt>
                <c:pt idx="488">
                  <c:v>-0.99042321635966279</c:v>
                </c:pt>
                <c:pt idx="489">
                  <c:v>-0.99208310571234082</c:v>
                </c:pt>
                <c:pt idx="490">
                  <c:v>-0.99358570512022892</c:v>
                </c:pt>
                <c:pt idx="491">
                  <c:v>-0.99493077635350902</c:v>
                </c:pt>
                <c:pt idx="492">
                  <c:v>-0.9961181061576877</c:v>
                </c:pt>
                <c:pt idx="493">
                  <c:v>-0.997147506287407</c:v>
                </c:pt>
                <c:pt idx="494">
                  <c:v>-0.99801881353628974</c:v>
                </c:pt>
                <c:pt idx="495">
                  <c:v>-0.99873188976281513</c:v>
                </c:pt>
                <c:pt idx="496">
                  <c:v>-0.99928662191222017</c:v>
                </c:pt>
                <c:pt idx="497">
                  <c:v>-0.99968292203442422</c:v>
                </c:pt>
                <c:pt idx="498">
                  <c:v>-0.99992072729797288</c:v>
                </c:pt>
                <c:pt idx="499">
                  <c:v>-0.99999999999999989</c:v>
                </c:pt>
              </c:numCache>
            </c:numRef>
          </c:xVal>
          <c:yVal>
            <c:numRef>
              <c:f>ACP!yycir3</c:f>
              <c:numCache>
                <c:formatCode>General</c:formatCode>
                <c:ptCount val="500"/>
                <c:pt idx="0">
                  <c:v>1.0206823884348348E-11</c:v>
                </c:pt>
                <c:pt idx="1">
                  <c:v>-1.2591220966449658E-2</c:v>
                </c:pt>
                <c:pt idx="2">
                  <c:v>-2.5180445666343389E-2</c:v>
                </c:pt>
                <c:pt idx="3">
                  <c:v>-3.7765678129209522E-2</c:v>
                </c:pt>
                <c:pt idx="4">
                  <c:v>-5.0344923027734259E-2</c:v>
                </c:pt>
                <c:pt idx="5">
                  <c:v>-6.2916185983901668E-2</c:v>
                </c:pt>
                <c:pt idx="6">
                  <c:v>-7.547747388519431E-2</c:v>
                </c:pt>
                <c:pt idx="7">
                  <c:v>-8.802679520059116E-2</c:v>
                </c:pt>
                <c:pt idx="8">
                  <c:v>-0.10056216029631462</c:v>
                </c:pt>
                <c:pt idx="9">
                  <c:v>-0.11308158175127912</c:v>
                </c:pt>
                <c:pt idx="10">
                  <c:v>-0.12558307467218432</c:v>
                </c:pt>
                <c:pt idx="11">
                  <c:v>-0.1380646570082121</c:v>
                </c:pt>
                <c:pt idx="12">
                  <c:v>-0.15052434986527063</c:v>
                </c:pt>
                <c:pt idx="13">
                  <c:v>-0.16296017781973787</c:v>
                </c:pt>
                <c:pt idx="14">
                  <c:v>-0.17537016923165721</c:v>
                </c:pt>
                <c:pt idx="15">
                  <c:v>-0.18775235655732875</c:v>
                </c:pt>
                <c:pt idx="16">
                  <c:v>-0.2001047766612554</c:v>
                </c:pt>
                <c:pt idx="17">
                  <c:v>-0.21242547112738819</c:v>
                </c:pt>
                <c:pt idx="18">
                  <c:v>-0.22471248656962303</c:v>
                </c:pt>
                <c:pt idx="19">
                  <c:v>-0.23696387494150239</c:v>
                </c:pt>
                <c:pt idx="20">
                  <c:v>-0.24917769384506591</c:v>
                </c:pt>
                <c:pt idx="21">
                  <c:v>-0.26135200683880988</c:v>
                </c:pt>
                <c:pt idx="22">
                  <c:v>-0.2734848837447002</c:v>
                </c:pt>
                <c:pt idx="23">
                  <c:v>-0.28557440095419234</c:v>
                </c:pt>
                <c:pt idx="24">
                  <c:v>-0.29761864173321162</c:v>
                </c:pt>
                <c:pt idx="25">
                  <c:v>-0.30961569652603971</c:v>
                </c:pt>
                <c:pt idx="26">
                  <c:v>-0.32156366325806696</c:v>
                </c:pt>
                <c:pt idx="27">
                  <c:v>-0.33346064763735633</c:v>
                </c:pt>
                <c:pt idx="28">
                  <c:v>-0.34530476345497579</c:v>
                </c:pt>
                <c:pt idx="29">
                  <c:v>-0.3570941328840449</c:v>
                </c:pt>
                <c:pt idx="30">
                  <c:v>-0.36882688677745706</c:v>
                </c:pt>
                <c:pt idx="31">
                  <c:v>-0.38050116496422309</c:v>
                </c:pt>
                <c:pt idx="32">
                  <c:v>-0.39211511654439224</c:v>
                </c:pt>
                <c:pt idx="33">
                  <c:v>-0.40366690018250306</c:v>
                </c:pt>
                <c:pt idx="34">
                  <c:v>-0.4151546843995198</c:v>
                </c:pt>
                <c:pt idx="35">
                  <c:v>-0.42657664786320199</c:v>
                </c:pt>
                <c:pt idx="36">
                  <c:v>-0.43793097967686945</c:v>
                </c:pt>
                <c:pt idx="37">
                  <c:v>-0.44921587966651033</c:v>
                </c:pt>
                <c:pt idx="38">
                  <c:v>-0.46042955866619156</c:v>
                </c:pt>
                <c:pt idx="39">
                  <c:v>-0.47157023880171994</c:v>
                </c:pt>
                <c:pt idx="40">
                  <c:v>-0.48263615377251706</c:v>
                </c:pt>
                <c:pt idx="41">
                  <c:v>-0.49362554913165729</c:v>
                </c:pt>
                <c:pt idx="42">
                  <c:v>-0.50453668256402673</c:v>
                </c:pt>
                <c:pt idx="43">
                  <c:v>-0.51536782416255844</c:v>
                </c:pt>
                <c:pt idx="44">
                  <c:v>-0.52611725670250231</c:v>
                </c:pt>
                <c:pt idx="45">
                  <c:v>-0.53678327591368036</c:v>
                </c:pt>
                <c:pt idx="46">
                  <c:v>-0.5473641907506922</c:v>
                </c:pt>
                <c:pt idx="47">
                  <c:v>-0.55785832366102084</c:v>
                </c:pt>
                <c:pt idx="48">
                  <c:v>-0.56826401085100253</c:v>
                </c:pt>
                <c:pt idx="49">
                  <c:v>-0.57857960254961038</c:v>
                </c:pt>
                <c:pt idx="50">
                  <c:v>-0.5888034632700192</c:v>
                </c:pt>
                <c:pt idx="51">
                  <c:v>-0.59893397206890409</c:v>
                </c:pt>
                <c:pt idx="52">
                  <c:v>-0.60896952280343208</c:v>
                </c:pt>
                <c:pt idx="53">
                  <c:v>-0.61890852438590893</c:v>
                </c:pt>
                <c:pt idx="54">
                  <c:v>-0.62874940103603916</c:v>
                </c:pt>
                <c:pt idx="55">
                  <c:v>-0.63849059253075624</c:v>
                </c:pt>
                <c:pt idx="56">
                  <c:v>-0.64813055445158974</c:v>
                </c:pt>
                <c:pt idx="57">
                  <c:v>-0.65766775842952607</c:v>
                </c:pt>
                <c:pt idx="58">
                  <c:v>-0.66710069238732217</c:v>
                </c:pt>
                <c:pt idx="59">
                  <c:v>-0.676427860779239</c:v>
                </c:pt>
                <c:pt idx="60">
                  <c:v>-0.68564778482815303</c:v>
                </c:pt>
                <c:pt idx="61">
                  <c:v>-0.69475900276000901</c:v>
                </c:pt>
                <c:pt idx="62">
                  <c:v>-0.70376007003557695</c:v>
                </c:pt>
                <c:pt idx="63">
                  <c:v>-0.71264955957947684</c:v>
                </c:pt>
                <c:pt idx="64">
                  <c:v>-0.72142606200643566</c:v>
                </c:pt>
                <c:pt idx="65">
                  <c:v>-0.73008818584473634</c:v>
                </c:pt>
                <c:pt idx="66">
                  <c:v>-0.73863455775682996</c:v>
                </c:pt>
                <c:pt idx="67">
                  <c:v>-0.74706382275707306</c:v>
                </c:pt>
                <c:pt idx="68">
                  <c:v>-0.75537464442655133</c:v>
                </c:pt>
                <c:pt idx="69">
                  <c:v>-0.76356570512496436</c:v>
                </c:pt>
                <c:pt idx="70">
                  <c:v>-0.77163570619953037</c:v>
                </c:pt>
                <c:pt idx="71">
                  <c:v>-0.77958336819088125</c:v>
                </c:pt>
                <c:pt idx="72">
                  <c:v>-0.78740743103591482</c:v>
                </c:pt>
                <c:pt idx="73">
                  <c:v>-0.79510665426757132</c:v>
                </c:pt>
                <c:pt idx="74">
                  <c:v>-0.8026798172115045</c:v>
                </c:pt>
                <c:pt idx="75">
                  <c:v>-0.81012571917961196</c:v>
                </c:pt>
                <c:pt idx="76">
                  <c:v>-0.81744317966039926</c:v>
                </c:pt>
                <c:pt idx="77">
                  <c:v>-0.82463103850614505</c:v>
                </c:pt>
                <c:pt idx="78">
                  <c:v>-0.83168815611683522</c:v>
                </c:pt>
                <c:pt idx="79">
                  <c:v>-0.83861341362084196</c:v>
                </c:pt>
                <c:pt idx="80">
                  <c:v>-0.84540571305231527</c:v>
                </c:pt>
                <c:pt idx="81">
                  <c:v>-0.85206397752526009</c:v>
                </c:pt>
                <c:pt idx="82">
                  <c:v>-0.85858715140427089</c:v>
                </c:pt>
                <c:pt idx="83">
                  <c:v>-0.86497420047189832</c:v>
                </c:pt>
                <c:pt idx="84">
                  <c:v>-0.87122411209261896</c:v>
                </c:pt>
                <c:pt idx="85">
                  <c:v>-0.87733589537338308</c:v>
                </c:pt>
                <c:pt idx="86">
                  <c:v>-0.88330858132071755</c:v>
                </c:pt>
                <c:pt idx="87">
                  <c:v>-0.88914122299435316</c:v>
                </c:pt>
                <c:pt idx="88">
                  <c:v>-0.89483289565735857</c:v>
                </c:pt>
                <c:pt idx="89">
                  <c:v>-0.90038269692275252</c:v>
                </c:pt>
                <c:pt idx="90">
                  <c:v>-0.90578974689657299</c:v>
                </c:pt>
                <c:pt idx="91">
                  <c:v>-0.91105318831737969</c:v>
                </c:pt>
                <c:pt idx="92">
                  <c:v>-0.91617218669216938</c:v>
                </c:pt>
                <c:pt idx="93">
                  <c:v>-0.9211459304286802</c:v>
                </c:pt>
                <c:pt idx="94">
                  <c:v>-0.92597363096406582</c:v>
                </c:pt>
                <c:pt idx="95">
                  <c:v>-0.9306545228899179</c:v>
                </c:pt>
                <c:pt idx="96">
                  <c:v>-0.93518786407361854</c:v>
                </c:pt>
                <c:pt idx="97">
                  <c:v>-0.93957293577600121</c:v>
                </c:pt>
                <c:pt idx="98">
                  <c:v>-0.94380904276530342</c:v>
                </c:pt>
                <c:pt idx="99">
                  <c:v>-0.94789551342739287</c:v>
                </c:pt>
                <c:pt idx="100">
                  <c:v>-0.95183169987224769</c:v>
                </c:pt>
                <c:pt idx="101">
                  <c:v>-0.95561697803667711</c:v>
                </c:pt>
                <c:pt idx="102">
                  <c:v>-0.95925074778326314</c:v>
                </c:pt>
                <c:pt idx="103">
                  <c:v>-0.96273243299550948</c:v>
                </c:pt>
                <c:pt idx="104">
                  <c:v>-0.96606148166918226</c:v>
                </c:pt>
                <c:pt idx="105">
                  <c:v>-0.96923736599982724</c:v>
                </c:pt>
                <c:pt idx="106">
                  <c:v>-0.97225958246645094</c:v>
                </c:pt>
                <c:pt idx="107">
                  <c:v>-0.97512765191135131</c:v>
                </c:pt>
                <c:pt idx="108">
                  <c:v>-0.97784111961608577</c:v>
                </c:pt>
                <c:pt idx="109">
                  <c:v>-0.98039955537356505</c:v>
                </c:pt>
                <c:pt idx="110">
                  <c:v>-0.98280255355625956</c:v>
                </c:pt>
                <c:pt idx="111">
                  <c:v>-0.9850497331805107</c:v>
                </c:pt>
                <c:pt idx="112">
                  <c:v>-0.98714073796693302</c:v>
                </c:pt>
                <c:pt idx="113">
                  <c:v>-0.98907523639690131</c:v>
                </c:pt>
                <c:pt idx="114">
                  <c:v>-0.99085292176511075</c:v>
                </c:pt>
                <c:pt idx="115">
                  <c:v>-0.99247351222820401</c:v>
                </c:pt>
                <c:pt idx="116">
                  <c:v>-0.99393675084945565</c:v>
                </c:pt>
                <c:pt idx="117">
                  <c:v>-0.99524240563950839</c:v>
                </c:pt>
                <c:pt idx="118">
                  <c:v>-0.99639026959315424</c:v>
                </c:pt>
                <c:pt idx="119">
                  <c:v>-0.99738016072215352</c:v>
                </c:pt>
                <c:pt idx="120">
                  <c:v>-0.9982119220840886</c:v>
                </c:pt>
                <c:pt idx="121">
                  <c:v>-0.9988854218072466</c:v>
                </c:pt>
                <c:pt idx="122">
                  <c:v>-0.99940055311152631</c:v>
                </c:pt>
                <c:pt idx="123">
                  <c:v>-0.99975723432536823</c:v>
                </c:pt>
                <c:pt idx="124">
                  <c:v>-0.99995540889870305</c:v>
                </c:pt>
                <c:pt idx="125">
                  <c:v>-0.9999950454119173</c:v>
                </c:pt>
                <c:pt idx="126">
                  <c:v>-0.99987613758083482</c:v>
                </c:pt>
                <c:pt idx="127">
                  <c:v>-0.99959870425771313</c:v>
                </c:pt>
                <c:pt idx="128">
                  <c:v>-0.99916278942825454</c:v>
                </c:pt>
                <c:pt idx="129">
                  <c:v>-0.99856846220463213</c:v>
                </c:pt>
                <c:pt idx="130">
                  <c:v>-0.99781581681453291</c:v>
                </c:pt>
                <c:pt idx="131">
                  <c:v>-0.9969049725862178</c:v>
                </c:pt>
                <c:pt idx="132">
                  <c:v>-0.99583607392960338</c:v>
                </c:pt>
                <c:pt idx="133">
                  <c:v>-0.99460929031336576</c:v>
                </c:pt>
                <c:pt idx="134">
                  <c:v>-0.99322481623807268</c:v>
                </c:pt>
                <c:pt idx="135">
                  <c:v>-0.99168287120534626</c:v>
                </c:pt>
                <c:pt idx="136">
                  <c:v>-0.98998369968306188</c:v>
                </c:pt>
                <c:pt idx="137">
                  <c:v>-0.98812757106658899</c:v>
                </c:pt>
                <c:pt idx="138">
                  <c:v>-0.98611477963608019</c:v>
                </c:pt>
                <c:pt idx="139">
                  <c:v>-0.98394564450981403</c:v>
                </c:pt>
                <c:pt idx="140">
                  <c:v>-0.9816205095936007</c:v>
                </c:pt>
                <c:pt idx="141">
                  <c:v>-0.97913974352625754</c:v>
                </c:pt>
                <c:pt idx="142">
                  <c:v>-0.97650373962116255</c:v>
                </c:pt>
                <c:pt idx="143">
                  <c:v>-0.97371291580389718</c:v>
                </c:pt>
                <c:pt idx="144">
                  <c:v>-0.97076771454598576</c:v>
                </c:pt>
                <c:pt idx="145">
                  <c:v>-0.9676686027947442</c:v>
                </c:pt>
                <c:pt idx="146">
                  <c:v>-0.96441607189924727</c:v>
                </c:pt>
                <c:pt idx="147">
                  <c:v>-0.96101063753242832</c:v>
                </c:pt>
                <c:pt idx="148">
                  <c:v>-0.95745283960932082</c:v>
                </c:pt>
                <c:pt idx="149">
                  <c:v>-0.95374324220145856</c:v>
                </c:pt>
                <c:pt idx="150">
                  <c:v>-0.94988243344744416</c:v>
                </c:pt>
                <c:pt idx="151">
                  <c:v>-0.9458710254597027</c:v>
                </c:pt>
                <c:pt idx="152">
                  <c:v>-0.94170965422743436</c:v>
                </c:pt>
                <c:pt idx="153">
                  <c:v>-0.93739897951578133</c:v>
                </c:pt>
                <c:pt idx="154">
                  <c:v>-0.93293968476122557</c:v>
                </c:pt>
                <c:pt idx="155">
                  <c:v>-0.92833247696323273</c:v>
                </c:pt>
                <c:pt idx="156">
                  <c:v>-0.92357808657216123</c:v>
                </c:pt>
                <c:pt idx="157">
                  <c:v>-0.91867726737345312</c:v>
                </c:pt>
                <c:pt idx="158">
                  <c:v>-0.91363079636812405</c:v>
                </c:pt>
                <c:pt idx="159">
                  <c:v>-0.908439473649575</c:v>
                </c:pt>
                <c:pt idx="160">
                  <c:v>-0.90310412227674031</c:v>
                </c:pt>
                <c:pt idx="161">
                  <c:v>-0.89762558814359616</c:v>
                </c:pt>
                <c:pt idx="162">
                  <c:v>-0.89200473984504758</c:v>
                </c:pt>
                <c:pt idx="163">
                  <c:v>-0.88624246853921795</c:v>
                </c:pt>
                <c:pt idx="164">
                  <c:v>-0.88033968780615957</c:v>
                </c:pt>
                <c:pt idx="165">
                  <c:v>-0.87429733350301031</c:v>
                </c:pt>
                <c:pt idx="166">
                  <c:v>-0.86811636361561695</c:v>
                </c:pt>
                <c:pt idx="167">
                  <c:v>-0.86179775810665327</c:v>
                </c:pt>
                <c:pt idx="168">
                  <c:v>-0.85534251876024969</c:v>
                </c:pt>
                <c:pt idx="169">
                  <c:v>-0.84875166902316668</c:v>
                </c:pt>
                <c:pt idx="170">
                  <c:v>-0.84202625384253138</c:v>
                </c:pt>
                <c:pt idx="171">
                  <c:v>-0.83516733950016653</c:v>
                </c:pt>
                <c:pt idx="172">
                  <c:v>-0.82817601344353708</c:v>
                </c:pt>
                <c:pt idx="173">
                  <c:v>-0.82105338411334028</c:v>
                </c:pt>
                <c:pt idx="174">
                  <c:v>-0.81380058076776807</c:v>
                </c:pt>
                <c:pt idx="175">
                  <c:v>-0.80641875330346857</c:v>
                </c:pt>
                <c:pt idx="176">
                  <c:v>-0.79890907207323514</c:v>
                </c:pt>
                <c:pt idx="177">
                  <c:v>-0.79127272770045332</c:v>
                </c:pt>
                <c:pt idx="178">
                  <c:v>-0.7835109308903333</c:v>
                </c:pt>
                <c:pt idx="179">
                  <c:v>-0.77562491223795782</c:v>
                </c:pt>
                <c:pt idx="180">
                  <c:v>-0.76761592203317841</c:v>
                </c:pt>
                <c:pt idx="181">
                  <c:v>-0.759485230062386</c:v>
                </c:pt>
                <c:pt idx="182">
                  <c:v>-0.75123412540719514</c:v>
                </c:pt>
                <c:pt idx="183">
                  <c:v>-0.74286391624006443</c:v>
                </c:pt>
                <c:pt idx="184">
                  <c:v>-0.73437592961689302</c:v>
                </c:pt>
                <c:pt idx="185">
                  <c:v>-0.72577151126662232</c:v>
                </c:pt>
                <c:pt idx="186">
                  <c:v>-0.71705202537787593</c:v>
                </c:pt>
                <c:pt idx="187">
                  <c:v>-0.70821885438267662</c:v>
                </c:pt>
                <c:pt idx="188">
                  <c:v>-0.69927339873726635</c:v>
                </c:pt>
                <c:pt idx="189">
                  <c:v>-0.69021707670007193</c:v>
                </c:pt>
                <c:pt idx="190">
                  <c:v>-0.68105132410684666</c:v>
                </c:pt>
                <c:pt idx="191">
                  <c:v>-0.67177759414302485</c:v>
                </c:pt>
                <c:pt idx="192">
                  <c:v>-0.66239735711332759</c:v>
                </c:pt>
                <c:pt idx="193">
                  <c:v>-0.65291210020865287</c:v>
                </c:pt>
                <c:pt idx="194">
                  <c:v>-0.64332332727028774</c:v>
                </c:pt>
                <c:pt idx="195">
                  <c:v>-0.63363255855148315</c:v>
                </c:pt>
                <c:pt idx="196">
                  <c:v>-0.62384133047642276</c:v>
                </c:pt>
                <c:pt idx="197">
                  <c:v>-0.61395119539663345</c:v>
                </c:pt>
                <c:pt idx="198">
                  <c:v>-0.60396372134486531</c:v>
                </c:pt>
                <c:pt idx="199">
                  <c:v>-0.59388049178648838</c:v>
                </c:pt>
                <c:pt idx="200">
                  <c:v>-0.58370310536844239</c:v>
                </c:pt>
                <c:pt idx="201">
                  <c:v>-0.57343317566577767</c:v>
                </c:pt>
                <c:pt idx="202">
                  <c:v>-0.56307233092583253</c:v>
                </c:pt>
                <c:pt idx="203">
                  <c:v>-0.55262221381008125</c:v>
                </c:pt>
                <c:pt idx="204">
                  <c:v>-0.54208448113369867</c:v>
                </c:pt>
                <c:pt idx="205">
                  <c:v>-0.53146080360288028</c:v>
                </c:pt>
                <c:pt idx="206">
                  <c:v>-0.5207528655499587</c:v>
                </c:pt>
                <c:pt idx="207">
                  <c:v>-0.50996236466636313</c:v>
                </c:pt>
                <c:pt idx="208">
                  <c:v>-0.49909101173345694</c:v>
                </c:pt>
                <c:pt idx="209">
                  <c:v>-0.48814053035130217</c:v>
                </c:pt>
                <c:pt idx="210">
                  <c:v>-0.4771126566653916</c:v>
                </c:pt>
                <c:pt idx="211">
                  <c:v>-0.46600913909138969</c:v>
                </c:pt>
                <c:pt idx="212">
                  <c:v>-0.45483173803793203</c:v>
                </c:pt>
                <c:pt idx="213">
                  <c:v>-0.44358222562751976</c:v>
                </c:pt>
                <c:pt idx="214">
                  <c:v>-0.43226238541555839</c:v>
                </c:pt>
                <c:pt idx="215">
                  <c:v>-0.42087401210758435</c:v>
                </c:pt>
                <c:pt idx="216">
                  <c:v>-0.40941891127472135</c:v>
                </c:pt>
                <c:pt idx="217">
                  <c:v>-0.39789889906741854</c:v>
                </c:pt>
                <c:pt idx="218">
                  <c:v>-0.38631580192750681</c:v>
                </c:pt>
                <c:pt idx="219">
                  <c:v>-0.37467145629862603</c:v>
                </c:pt>
                <c:pt idx="220">
                  <c:v>-0.36296770833506597</c:v>
                </c:pt>
                <c:pt idx="221">
                  <c:v>-0.35120641360906618</c:v>
                </c:pt>
                <c:pt idx="222">
                  <c:v>-0.3393894368166262</c:v>
                </c:pt>
                <c:pt idx="223">
                  <c:v>-0.32751865148186576</c:v>
                </c:pt>
                <c:pt idx="224">
                  <c:v>-0.31559593965998722</c:v>
                </c:pt>
                <c:pt idx="225">
                  <c:v>-0.30362319163888341</c:v>
                </c:pt>
                <c:pt idx="226">
                  <c:v>-0.29160230563944411</c:v>
                </c:pt>
                <c:pt idx="227">
                  <c:v>-0.27953518751460066</c:v>
                </c:pt>
                <c:pt idx="228">
                  <c:v>-0.26742375044716271</c:v>
                </c:pt>
                <c:pt idx="229">
                  <c:v>-0.25526991464649296</c:v>
                </c:pt>
                <c:pt idx="230">
                  <c:v>-0.24307560704406533</c:v>
                </c:pt>
                <c:pt idx="231">
                  <c:v>-0.23084276098796225</c:v>
                </c:pt>
                <c:pt idx="232">
                  <c:v>-0.21857331593634971</c:v>
                </c:pt>
                <c:pt idx="233">
                  <c:v>-0.20626921714998633</c:v>
                </c:pt>
                <c:pt idx="234">
                  <c:v>-0.19393241538381192</c:v>
                </c:pt>
                <c:pt idx="235">
                  <c:v>-0.1815648665776633</c:v>
                </c:pt>
                <c:pt idx="236">
                  <c:v>-0.16916853154617187</c:v>
                </c:pt>
                <c:pt idx="237">
                  <c:v>-0.1567453756678846</c:v>
                </c:pt>
                <c:pt idx="238">
                  <c:v>-0.14429736857366296</c:v>
                </c:pt>
                <c:pt idx="239">
                  <c:v>-0.1318264838344082</c:v>
                </c:pt>
                <c:pt idx="240">
                  <c:v>-0.11933469864815945</c:v>
                </c:pt>
                <c:pt idx="241">
                  <c:v>-0.10682399352662118</c:v>
                </c:pt>
                <c:pt idx="242">
                  <c:v>-9.4296351981161083E-2</c:v>
                </c:pt>
                <c:pt idx="243">
                  <c:v>-8.1753760208334331E-2</c:v>
                </c:pt>
                <c:pt idx="244">
                  <c:v>-6.9198206774982327E-2</c:v>
                </c:pt>
                <c:pt idx="245">
                  <c:v>-5.6631682302953242E-2</c:v>
                </c:pt>
                <c:pt idx="246">
                  <c:v>-4.4056179153501372E-2</c:v>
                </c:pt>
                <c:pt idx="247">
                  <c:v>-3.1473691111406125E-2</c:v>
                </c:pt>
                <c:pt idx="248">
                  <c:v>-1.8886213068867626E-2</c:v>
                </c:pt>
                <c:pt idx="249">
                  <c:v>-6.2957407092267123E-3</c:v>
                </c:pt>
                <c:pt idx="250">
                  <c:v>6.2957298094427185E-3</c:v>
                </c:pt>
                <c:pt idx="251">
                  <c:v>1.8886202170812185E-2</c:v>
                </c:pt>
                <c:pt idx="252">
                  <c:v>3.1473680216806625E-2</c:v>
                </c:pt>
                <c:pt idx="253">
                  <c:v>4.4056168264085101E-2</c:v>
                </c:pt>
                <c:pt idx="254">
                  <c:v>5.6631671420446214E-2</c:v>
                </c:pt>
                <c:pt idx="255">
                  <c:v>6.9198195901110357E-2</c:v>
                </c:pt>
                <c:pt idx="256">
                  <c:v>8.1753749344821866E-2</c:v>
                </c:pt>
                <c:pt idx="257">
                  <c:v>9.4296341129730038E-2</c:v>
                </c:pt>
                <c:pt idx="258">
                  <c:v>0.106823982688992</c:v>
                </c:pt>
                <c:pt idx="259">
                  <c:v>0.11933468782604993</c:v>
                </c:pt>
                <c:pt idx="260">
                  <c:v>0.1318264730295346</c:v>
                </c:pt>
                <c:pt idx="261">
                  <c:v>0.14429735778773875</c:v>
                </c:pt>
                <c:pt idx="262">
                  <c:v>0.15674536490261939</c:v>
                </c:pt>
                <c:pt idx="263">
                  <c:v>0.16916852080327247</c:v>
                </c:pt>
                <c:pt idx="264">
                  <c:v>0.18156485585883247</c:v>
                </c:pt>
                <c:pt idx="265">
                  <c:v>0.1939324046907496</c:v>
                </c:pt>
                <c:pt idx="266">
                  <c:v>0.20626920648438821</c:v>
                </c:pt>
                <c:pt idx="267">
                  <c:v>0.21857330529990635</c:v>
                </c:pt>
                <c:pt idx="268">
                  <c:v>0.23084275038235999</c:v>
                </c:pt>
                <c:pt idx="269">
                  <c:v>0.24307559647098526</c:v>
                </c:pt>
                <c:pt idx="270">
                  <c:v>0.25526990410761174</c:v>
                </c:pt>
                <c:pt idx="271">
                  <c:v>0.26742373994415175</c:v>
                </c:pt>
                <c:pt idx="272">
                  <c:v>0.27953517704912467</c:v>
                </c:pt>
                <c:pt idx="273">
                  <c:v>0.29160229521316233</c:v>
                </c:pt>
                <c:pt idx="274">
                  <c:v>0.3036231812534485</c:v>
                </c:pt>
                <c:pt idx="275">
                  <c:v>0.31559592931704616</c:v>
                </c:pt>
                <c:pt idx="276">
                  <c:v>0.32751864118305873</c:v>
                </c:pt>
                <c:pt idx="277">
                  <c:v>0.33938942656358567</c:v>
                </c:pt>
                <c:pt idx="278">
                  <c:v>0.35120640340341769</c:v>
                </c:pt>
                <c:pt idx="279">
                  <c:v>0.36296769817842722</c:v>
                </c:pt>
                <c:pt idx="280">
                  <c:v>0.37467144619260806</c:v>
                </c:pt>
                <c:pt idx="281">
                  <c:v>0.38631579187371151</c:v>
                </c:pt>
                <c:pt idx="282">
                  <c:v>0.39789888906743986</c:v>
                </c:pt>
                <c:pt idx="283">
                  <c:v>0.40941890133014475</c:v>
                </c:pt>
                <c:pt idx="284">
                  <c:v>0.42087400221998605</c:v>
                </c:pt>
                <c:pt idx="285">
                  <c:v>0.43226237558650693</c:v>
                </c:pt>
                <c:pt idx="286">
                  <c:v>0.44358221585857299</c:v>
                </c:pt>
                <c:pt idx="287">
                  <c:v>0.45483172833063878</c:v>
                </c:pt>
                <c:pt idx="288">
                  <c:v>0.46600912944728906</c:v>
                </c:pt>
                <c:pt idx="289">
                  <c:v>0.4771126470860122</c:v>
                </c:pt>
                <c:pt idx="290">
                  <c:v>0.48814052083816351</c:v>
                </c:pt>
                <c:pt idx="291">
                  <c:v>0.49909100228806691</c:v>
                </c:pt>
                <c:pt idx="292">
                  <c:v>0.50996235529021927</c:v>
                </c:pt>
                <c:pt idx="293">
                  <c:v>0.52075285624454726</c:v>
                </c:pt>
                <c:pt idx="294">
                  <c:v>0.53146079436967675</c:v>
                </c:pt>
                <c:pt idx="295">
                  <c:v>0.54208447197416743</c:v>
                </c:pt>
                <c:pt idx="296">
                  <c:v>0.55262220472567414</c:v>
                </c:pt>
                <c:pt idx="297">
                  <c:v>0.56307232191798984</c:v>
                </c:pt>
                <c:pt idx="298">
                  <c:v>0.57343316673592715</c:v>
                </c:pt>
                <c:pt idx="299">
                  <c:v>0.58370309651800023</c:v>
                </c:pt>
                <c:pt idx="300">
                  <c:v>0.59388048301685803</c:v>
                </c:pt>
                <c:pt idx="301">
                  <c:v>0.60396371265743687</c:v>
                </c:pt>
                <c:pt idx="302">
                  <c:v>0.61395118679278426</c:v>
                </c:pt>
                <c:pt idx="303">
                  <c:v>0.62384132195751663</c:v>
                </c:pt>
                <c:pt idx="304">
                  <c:v>0.63363255011887099</c:v>
                </c:pt>
                <c:pt idx="305">
                  <c:v>0.64332331892530692</c:v>
                </c:pt>
                <c:pt idx="306">
                  <c:v>0.65291209195262589</c:v>
                </c:pt>
                <c:pt idx="307">
                  <c:v>0.66239734894756364</c:v>
                </c:pt>
                <c:pt idx="308">
                  <c:v>0.6717775860688181</c:v>
                </c:pt>
                <c:pt idx="309">
                  <c:v>0.68105131612547776</c:v>
                </c:pt>
                <c:pt idx="310">
                  <c:v>0.69021706881280642</c:v>
                </c:pt>
                <c:pt idx="311">
                  <c:v>0.69927339094535446</c:v>
                </c:pt>
                <c:pt idx="312">
                  <c:v>0.70821884668735369</c:v>
                </c:pt>
                <c:pt idx="313">
                  <c:v>0.71705201778036176</c:v>
                </c:pt>
                <c:pt idx="314">
                  <c:v>0.72577150376812161</c:v>
                </c:pt>
                <c:pt idx="315">
                  <c:v>0.73437592221859516</c:v>
                </c:pt>
                <c:pt idx="316">
                  <c:v>0.74286390894314192</c:v>
                </c:pt>
                <c:pt idx="317">
                  <c:v>0.75123411821280495</c:v>
                </c:pt>
                <c:pt idx="318">
                  <c:v>0.75948522297166865</c:v>
                </c:pt>
                <c:pt idx="319">
                  <c:v>0.76761591504725812</c:v>
                </c:pt>
                <c:pt idx="320">
                  <c:v>0.7756249053579426</c:v>
                </c:pt>
                <c:pt idx="321">
                  <c:v>0.78351092411731305</c:v>
                </c:pt>
                <c:pt idx="322">
                  <c:v>0.79127272103550239</c:v>
                </c:pt>
                <c:pt idx="323">
                  <c:v>0.79890906551741014</c:v>
                </c:pt>
                <c:pt idx="324">
                  <c:v>0.80641874685780912</c:v>
                </c:pt>
                <c:pt idx="325">
                  <c:v>0.81380057443329612</c:v>
                </c:pt>
                <c:pt idx="326">
                  <c:v>0.82105337789106003</c:v>
                </c:pt>
                <c:pt idx="327">
                  <c:v>0.82817600733443497</c:v>
                </c:pt>
                <c:pt idx="328">
                  <c:v>0.83516733350521122</c:v>
                </c:pt>
                <c:pt idx="329">
                  <c:v>0.84202624796267322</c:v>
                </c:pt>
                <c:pt idx="330">
                  <c:v>0.8487516632593376</c:v>
                </c:pt>
                <c:pt idx="331">
                  <c:v>0.85534251311336396</c:v>
                </c:pt>
                <c:pt idx="332">
                  <c:v>0.86179775257760605</c:v>
                </c:pt>
                <c:pt idx="333">
                  <c:v>0.86811635820528488</c:v>
                </c:pt>
                <c:pt idx="334">
                  <c:v>0.87429732821225115</c:v>
                </c:pt>
                <c:pt idx="335">
                  <c:v>0.88033968263581241</c:v>
                </c:pt>
                <c:pt idx="336">
                  <c:v>0.88624246349010227</c:v>
                </c:pt>
                <c:pt idx="337">
                  <c:v>0.89200473491796384</c:v>
                </c:pt>
                <c:pt idx="338">
                  <c:v>0.89762558333932563</c:v>
                </c:pt>
                <c:pt idx="339">
                  <c:v>0.90310411759604481</c:v>
                </c:pt>
                <c:pt idx="340">
                  <c:v>0.90843946909319606</c:v>
                </c:pt>
                <c:pt idx="341">
                  <c:v>0.91363079193678443</c:v>
                </c:pt>
                <c:pt idx="342">
                  <c:v>0.91867726306785535</c:v>
                </c:pt>
                <c:pt idx="343">
                  <c:v>0.92357808239298822</c:v>
                </c:pt>
                <c:pt idx="344">
                  <c:v>0.92833247291114673</c:v>
                </c:pt>
                <c:pt idx="345">
                  <c:v>0.93293968083686918</c:v>
                </c:pt>
                <c:pt idx="346">
                  <c:v>0.93739897571977682</c:v>
                </c:pt>
                <c:pt idx="347">
                  <c:v>0.94170965056038336</c:v>
                </c:pt>
                <c:pt idx="348">
                  <c:v>0.94587102192218675</c:v>
                </c:pt>
                <c:pt idx="349">
                  <c:v>0.94988243004002404</c:v>
                </c:pt>
                <c:pt idx="350">
                  <c:v>0.95374323892467427</c:v>
                </c:pt>
                <c:pt idx="351">
                  <c:v>0.95745283646369217</c:v>
                </c:pt>
                <c:pt idx="352">
                  <c:v>0.96101063451845392</c:v>
                </c:pt>
                <c:pt idx="353">
                  <c:v>0.96441606901740518</c:v>
                </c:pt>
                <c:pt idx="354">
                  <c:v>0.96766860004549116</c:v>
                </c:pt>
                <c:pt idx="355">
                  <c:v>0.97076771192975775</c:v>
                </c:pt>
                <c:pt idx="356">
                  <c:v>0.97371291332110887</c:v>
                </c:pt>
                <c:pt idx="357">
                  <c:v>0.97650373727220763</c:v>
                </c:pt>
                <c:pt idx="358">
                  <c:v>0.97913974131150838</c:v>
                </c:pt>
                <c:pt idx="359">
                  <c:v>0.98162050751340857</c:v>
                </c:pt>
                <c:pt idx="360">
                  <c:v>0.98394564256450845</c:v>
                </c:pt>
                <c:pt idx="361">
                  <c:v>0.98611477782596968</c:v>
                </c:pt>
                <c:pt idx="362">
                  <c:v>0.98812756939196067</c:v>
                </c:pt>
                <c:pt idx="363">
                  <c:v>0.98998369814418119</c:v>
                </c:pt>
                <c:pt idx="364">
                  <c:v>0.99168286980245723</c:v>
                </c:pt>
                <c:pt idx="365">
                  <c:v>0.99322481497139781</c:v>
                </c:pt>
                <c:pt idx="366">
                  <c:v>0.99460928918310565</c:v>
                </c:pt>
                <c:pt idx="367">
                  <c:v>0.99583607293593734</c:v>
                </c:pt>
                <c:pt idx="368">
                  <c:v>0.99690497172930337</c:v>
                </c:pt>
                <c:pt idx="369">
                  <c:v>0.99781581609450598</c:v>
                </c:pt>
                <c:pt idx="370">
                  <c:v>0.99856846162160673</c:v>
                </c:pt>
                <c:pt idx="371">
                  <c:v>0.99916278898232314</c:v>
                </c:pt>
                <c:pt idx="372">
                  <c:v>0.99959870394894657</c:v>
                </c:pt>
                <c:pt idx="373">
                  <c:v>0.99987613740928194</c:v>
                </c:pt>
                <c:pt idx="374">
                  <c:v>0.99999504537760531</c:v>
                </c:pt>
                <c:pt idx="375">
                  <c:v>0.99995540900163737</c:v>
                </c:pt>
                <c:pt idx="376">
                  <c:v>0.99975723456553256</c:v>
                </c:pt>
                <c:pt idx="377">
                  <c:v>0.99940055348888257</c:v>
                </c:pt>
                <c:pt idx="378">
                  <c:v>0.99888542232173505</c:v>
                </c:pt>
                <c:pt idx="379">
                  <c:v>0.99821192273562764</c:v>
                </c:pt>
                <c:pt idx="380">
                  <c:v>0.9973801615106398</c:v>
                </c:pt>
                <c:pt idx="381">
                  <c:v>0.99639027051846274</c:v>
                </c:pt>
                <c:pt idx="382">
                  <c:v>0.99524240670149244</c:v>
                </c:pt>
                <c:pt idx="383">
                  <c:v>0.99393675204794685</c:v>
                </c:pt>
                <c:pt idx="384">
                  <c:v>0.99247351356301239</c:v>
                </c:pt>
                <c:pt idx="385">
                  <c:v>0.9908529232360247</c:v>
                </c:pt>
                <c:pt idx="386">
                  <c:v>0.98907523800368746</c:v>
                </c:pt>
                <c:pt idx="387">
                  <c:v>0.9871407397093368</c:v>
                </c:pt>
                <c:pt idx="388">
                  <c:v>0.98504973505825577</c:v>
                </c:pt>
                <c:pt idx="389">
                  <c:v>0.98280255556904839</c:v>
                </c:pt>
                <c:pt idx="390">
                  <c:v>0.98039955752107832</c:v>
                </c:pt>
                <c:pt idx="391">
                  <c:v>0.97784112189798311</c:v>
                </c:pt>
                <c:pt idx="392">
                  <c:v>0.97512765432727078</c:v>
                </c:pt>
                <c:pt idx="393">
                  <c:v>0.97225958501600962</c:v>
                </c:pt>
                <c:pt idx="394">
                  <c:v>0.96923736868262089</c:v>
                </c:pt>
                <c:pt idx="395">
                  <c:v>0.96606148448478557</c:v>
                </c:pt>
                <c:pt idx="396">
                  <c:v>0.96273243594347602</c:v>
                </c:pt>
                <c:pt idx="397">
                  <c:v>0.9592507508631255</c:v>
                </c:pt>
                <c:pt idx="398">
                  <c:v>0.95561698124794703</c:v>
                </c:pt>
                <c:pt idx="399">
                  <c:v>0.95183170321441624</c:v>
                </c:pt>
                <c:pt idx="400">
                  <c:v>0.94789551689992979</c:v>
                </c:pt>
                <c:pt idx="401">
                  <c:v>0.94380904636765839</c:v>
                </c:pt>
                <c:pt idx="402">
                  <c:v>0.9395729395076029</c:v>
                </c:pt>
                <c:pt idx="403">
                  <c:v>0.93518786793387554</c:v>
                </c:pt>
                <c:pt idx="404">
                  <c:v>0.93065452687821804</c:v>
                </c:pt>
                <c:pt idx="405">
                  <c:v>0.9259736350797767</c:v>
                </c:pt>
                <c:pt idx="406">
                  <c:v>0.92114593467114947</c:v>
                </c:pt>
                <c:pt idx="407">
                  <c:v>0.91617219106072434</c:v>
                </c:pt>
                <c:pt idx="408">
                  <c:v>0.91105319281132768</c:v>
                </c:pt>
                <c:pt idx="409">
                  <c:v>0.90578975151520191</c:v>
                </c:pt>
                <c:pt idx="410">
                  <c:v>0.90038270166532985</c:v>
                </c:pt>
                <c:pt idx="411">
                  <c:v>0.89483290052313236</c:v>
                </c:pt>
                <c:pt idx="412">
                  <c:v>0.88914122798255191</c:v>
                </c:pt>
                <c:pt idx="413">
                  <c:v>0.88330858643055044</c:v>
                </c:pt>
                <c:pt idx="414">
                  <c:v>0.87733590060403999</c:v>
                </c:pt>
                <c:pt idx="415">
                  <c:v>0.87122411744327033</c:v>
                </c:pt>
                <c:pt idx="416">
                  <c:v>0.86497420594169605</c:v>
                </c:pt>
                <c:pt idx="417">
                  <c:v>0.85858715699234767</c:v>
                </c:pt>
                <c:pt idx="418">
                  <c:v>0.85206398323072996</c:v>
                </c:pt>
                <c:pt idx="419">
                  <c:v>0.84540571887427429</c:v>
                </c:pt>
                <c:pt idx="420">
                  <c:v>0.83861341955836666</c:v>
                </c:pt>
                <c:pt idx="421">
                  <c:v>0.83168816216898411</c:v>
                </c:pt>
                <c:pt idx="422">
                  <c:v>0.82463104467195869</c:v>
                </c:pt>
                <c:pt idx="423">
                  <c:v>0.81744318593889997</c:v>
                </c:pt>
                <c:pt idx="424">
                  <c:v>0.81012572556980411</c:v>
                </c:pt>
                <c:pt idx="425">
                  <c:v>0.80267982371237523</c:v>
                </c:pt>
                <c:pt idx="426">
                  <c:v>0.7951066608780899</c:v>
                </c:pt>
                <c:pt idx="427">
                  <c:v>0.78740743775503297</c:v>
                </c:pt>
                <c:pt idx="428">
                  <c:v>0.77958337501753394</c:v>
                </c:pt>
                <c:pt idx="429">
                  <c:v>0.77163571313263579</c:v>
                </c:pt>
                <c:pt idx="430">
                  <c:v>0.76356571216342284</c:v>
                </c:pt>
                <c:pt idx="431">
                  <c:v>0.75537465156924688</c:v>
                </c:pt>
                <c:pt idx="432">
                  <c:v>0.74706383000287324</c:v>
                </c:pt>
                <c:pt idx="433">
                  <c:v>0.73863456510458603</c:v>
                </c:pt>
                <c:pt idx="434">
                  <c:v>0.73008819329328301</c:v>
                </c:pt>
                <c:pt idx="435">
                  <c:v>0.72142606955459232</c:v>
                </c:pt>
                <c:pt idx="436">
                  <c:v>0.71264956722604689</c:v>
                </c:pt>
                <c:pt idx="437">
                  <c:v>0.70376007777934746</c:v>
                </c:pt>
                <c:pt idx="438">
                  <c:v>0.69475901059975276</c:v>
                </c:pt>
                <c:pt idx="439">
                  <c:v>0.68564779276262766</c:v>
                </c:pt>
                <c:pt idx="440">
                  <c:v>0.67642786880718597</c:v>
                </c:pt>
                <c:pt idx="441">
                  <c:v>0.66710070050746861</c:v>
                </c:pt>
                <c:pt idx="442">
                  <c:v>0.65766776664058457</c:v>
                </c:pt>
                <c:pt idx="443">
                  <c:v>0.64813056275225844</c:v>
                </c:pt>
                <c:pt idx="444">
                  <c:v>0.63849060091971876</c:v>
                </c:pt>
                <c:pt idx="445">
                  <c:v>0.6287494095119659</c:v>
                </c:pt>
                <c:pt idx="446">
                  <c:v>0.61890853294745607</c:v>
                </c:pt>
                <c:pt idx="447">
                  <c:v>0.60896953144924182</c:v>
                </c:pt>
                <c:pt idx="448">
                  <c:v>0.59893398079760674</c:v>
                </c:pt>
                <c:pt idx="449">
                  <c:v>0.58880347208023021</c:v>
                </c:pt>
                <c:pt idx="450">
                  <c:v>0.57857961143993286</c:v>
                </c:pt>
                <c:pt idx="451">
                  <c:v>0.56826401982002706</c:v>
                </c:pt>
                <c:pt idx="452">
                  <c:v>0.55785833270732543</c:v>
                </c:pt>
                <c:pt idx="453">
                  <c:v>0.54736419987284213</c:v>
                </c:pt>
                <c:pt idx="454">
                  <c:v>0.53678328511022977</c:v>
                </c:pt>
                <c:pt idx="455">
                  <c:v>0.52611726597199304</c:v>
                </c:pt>
                <c:pt idx="456">
                  <c:v>0.515367833503521</c:v>
                </c:pt>
                <c:pt idx="457">
                  <c:v>0.50453669197497975</c:v>
                </c:pt>
                <c:pt idx="458">
                  <c:v>0.49362555861110979</c:v>
                </c:pt>
                <c:pt idx="459">
                  <c:v>0.48263616331896542</c:v>
                </c:pt>
                <c:pt idx="460">
                  <c:v>0.47157024841365064</c:v>
                </c:pt>
                <c:pt idx="461">
                  <c:v>0.4604295683420806</c:v>
                </c:pt>
                <c:pt idx="462">
                  <c:v>0.44921588940482371</c:v>
                </c:pt>
                <c:pt idx="463">
                  <c:v>0.43793098947606274</c:v>
                </c:pt>
                <c:pt idx="464">
                  <c:v>0.42657665772172199</c:v>
                </c:pt>
                <c:pt idx="465">
                  <c:v>0.41515469431580354</c:v>
                </c:pt>
                <c:pt idx="466">
                  <c:v>0.4036669101549783</c:v>
                </c:pt>
                <c:pt idx="467">
                  <c:v>0.39211512657147751</c:v>
                </c:pt>
                <c:pt idx="468">
                  <c:v>0.3805011750443299</c:v>
                </c:pt>
                <c:pt idx="469">
                  <c:v>0.3688268969089864</c:v>
                </c:pt>
                <c:pt idx="470">
                  <c:v>0.3570941430653905</c:v>
                </c:pt>
                <c:pt idx="471">
                  <c:v>0.34530477368452339</c:v>
                </c:pt>
                <c:pt idx="472">
                  <c:v>0.33346065791348412</c:v>
                </c:pt>
                <c:pt idx="473">
                  <c:v>0.32156367357914528</c:v>
                </c:pt>
                <c:pt idx="474">
                  <c:v>0.30961570689043261</c:v>
                </c:pt>
                <c:pt idx="475">
                  <c:v>0.29761865213927596</c:v>
                </c:pt>
                <c:pt idx="476">
                  <c:v>0.28557441140027823</c:v>
                </c:pt>
                <c:pt idx="477">
                  <c:v>0.27348489422915107</c:v>
                </c:pt>
                <c:pt idx="478">
                  <c:v>0.26135201735996466</c:v>
                </c:pt>
                <c:pt idx="479">
                  <c:v>0.24917770440125575</c:v>
                </c:pt>
                <c:pt idx="480">
                  <c:v>0.23696388553105363</c:v>
                </c:pt>
                <c:pt idx="481">
                  <c:v>0.22471249719085676</c:v>
                </c:pt>
                <c:pt idx="482">
                  <c:v>0.21242548177862</c:v>
                </c:pt>
                <c:pt idx="483">
                  <c:v>0.20010478734079706</c:v>
                </c:pt>
                <c:pt idx="484">
                  <c:v>0.18775236726348704</c:v>
                </c:pt>
                <c:pt idx="485">
                  <c:v>0.17537017996273477</c:v>
                </c:pt>
                <c:pt idx="486">
                  <c:v>0.1629601885740333</c:v>
                </c:pt>
                <c:pt idx="487">
                  <c:v>0.15052436064107844</c:v>
                </c:pt>
                <c:pt idx="488">
                  <c:v>0.1380646678038252</c:v>
                </c:pt>
                <c:pt idx="489">
                  <c:v>0.1255830854858902</c:v>
                </c:pt>
                <c:pt idx="490">
                  <c:v>0.11308159258136333</c:v>
                </c:pt>
                <c:pt idx="491">
                  <c:v>0.1005621711410601</c:v>
                </c:pt>
                <c:pt idx="492">
                  <c:v>8.802680605827809E-2</c:v>
                </c:pt>
                <c:pt idx="493">
                  <c:v>7.5477484754101709E-2</c:v>
                </c:pt>
                <c:pt idx="494">
                  <c:v>6.2916196862306303E-2</c:v>
                </c:pt>
                <c:pt idx="495">
                  <c:v>5.0344933913911434E-2</c:v>
                </c:pt>
                <c:pt idx="496">
                  <c:v>3.776568902143327E-2</c:v>
                </c:pt>
                <c:pt idx="497">
                  <c:v>2.5180456562886366E-2</c:v>
                </c:pt>
                <c:pt idx="498">
                  <c:v>1.2591231865585599E-2</c:v>
                </c:pt>
                <c:pt idx="499">
                  <c:v>1.0889793189807276E-8</c:v>
                </c:pt>
              </c:numCache>
            </c:numRef>
          </c:yVal>
          <c:smooth val="0"/>
          <c:extLst>
            <c:ext xmlns:c16="http://schemas.microsoft.com/office/drawing/2014/chart" uri="{C3380CC4-5D6E-409C-BE32-E72D297353CC}">
              <c16:uniqueId val="{0000000E-90E4-4C37-8E2A-788494647FE7}"/>
            </c:ext>
          </c:extLst>
        </c:ser>
        <c:ser>
          <c:idx val="2"/>
          <c:order val="2"/>
          <c:tx>
            <c:v/>
          </c:tx>
          <c:spPr>
            <a:ln w="6350">
              <a:solidFill>
                <a:srgbClr val="FF0000"/>
              </a:solidFill>
              <a:prstDash val="solid"/>
            </a:ln>
            <a:effectLst/>
          </c:spPr>
          <c:marker>
            <c:symbol val="none"/>
          </c:marker>
          <c:xVal>
            <c:numLit>
              <c:formatCode>General</c:formatCode>
              <c:ptCount val="2"/>
              <c:pt idx="0">
                <c:v>0</c:v>
              </c:pt>
              <c:pt idx="1">
                <c:v>0.2870395181811729</c:v>
              </c:pt>
            </c:numLit>
          </c:xVal>
          <c:yVal>
            <c:numLit>
              <c:formatCode>General</c:formatCode>
              <c:ptCount val="2"/>
              <c:pt idx="0">
                <c:v>0</c:v>
              </c:pt>
              <c:pt idx="1">
                <c:v>-0.70610653519694588</c:v>
              </c:pt>
            </c:numLit>
          </c:yVal>
          <c:smooth val="0"/>
          <c:extLst>
            <c:ext xmlns:c16="http://schemas.microsoft.com/office/drawing/2014/chart" uri="{C3380CC4-5D6E-409C-BE32-E72D297353CC}">
              <c16:uniqueId val="{0000000F-90E4-4C37-8E2A-788494647FE7}"/>
            </c:ext>
          </c:extLst>
        </c:ser>
        <c:ser>
          <c:idx val="3"/>
          <c:order val="3"/>
          <c:tx>
            <c:v/>
          </c:tx>
          <c:spPr>
            <a:ln w="6350">
              <a:solidFill>
                <a:srgbClr val="FF0000"/>
              </a:solidFill>
              <a:prstDash val="solid"/>
            </a:ln>
            <a:effectLst/>
          </c:spPr>
          <c:marker>
            <c:symbol val="none"/>
          </c:marker>
          <c:xVal>
            <c:numLit>
              <c:formatCode>General</c:formatCode>
              <c:ptCount val="2"/>
              <c:pt idx="0">
                <c:v>0</c:v>
              </c:pt>
              <c:pt idx="1">
                <c:v>4.4430811117239281E-2</c:v>
              </c:pt>
            </c:numLit>
          </c:xVal>
          <c:yVal>
            <c:numLit>
              <c:formatCode>General</c:formatCode>
              <c:ptCount val="2"/>
              <c:pt idx="0">
                <c:v>0</c:v>
              </c:pt>
              <c:pt idx="1">
                <c:v>-2.023471536148478E-2</c:v>
              </c:pt>
            </c:numLit>
          </c:yVal>
          <c:smooth val="0"/>
          <c:extLst>
            <c:ext xmlns:c16="http://schemas.microsoft.com/office/drawing/2014/chart" uri="{C3380CC4-5D6E-409C-BE32-E72D297353CC}">
              <c16:uniqueId val="{00000010-90E4-4C37-8E2A-788494647FE7}"/>
            </c:ext>
          </c:extLst>
        </c:ser>
        <c:ser>
          <c:idx val="4"/>
          <c:order val="4"/>
          <c:tx>
            <c:v/>
          </c:tx>
          <c:spPr>
            <a:ln w="6350">
              <a:solidFill>
                <a:srgbClr val="FF0000"/>
              </a:solidFill>
              <a:prstDash val="solid"/>
            </a:ln>
            <a:effectLst/>
          </c:spPr>
          <c:marker>
            <c:symbol val="none"/>
          </c:marker>
          <c:xVal>
            <c:numLit>
              <c:formatCode>General</c:formatCode>
              <c:ptCount val="2"/>
              <c:pt idx="0">
                <c:v>0</c:v>
              </c:pt>
              <c:pt idx="1">
                <c:v>0.24320701948090065</c:v>
              </c:pt>
            </c:numLit>
          </c:xVal>
          <c:yVal>
            <c:numLit>
              <c:formatCode>General</c:formatCode>
              <c:ptCount val="2"/>
              <c:pt idx="0">
                <c:v>0</c:v>
              </c:pt>
              <c:pt idx="1">
                <c:v>-0.36444684244566089</c:v>
              </c:pt>
            </c:numLit>
          </c:yVal>
          <c:smooth val="0"/>
          <c:extLst>
            <c:ext xmlns:c16="http://schemas.microsoft.com/office/drawing/2014/chart" uri="{C3380CC4-5D6E-409C-BE32-E72D297353CC}">
              <c16:uniqueId val="{00000011-90E4-4C37-8E2A-788494647FE7}"/>
            </c:ext>
          </c:extLst>
        </c:ser>
        <c:ser>
          <c:idx val="5"/>
          <c:order val="5"/>
          <c:tx>
            <c:v/>
          </c:tx>
          <c:spPr>
            <a:ln w="6350">
              <a:solidFill>
                <a:srgbClr val="FF0000"/>
              </a:solidFill>
              <a:prstDash val="solid"/>
            </a:ln>
            <a:effectLst/>
          </c:spPr>
          <c:marker>
            <c:symbol val="none"/>
          </c:marker>
          <c:xVal>
            <c:numLit>
              <c:formatCode>General</c:formatCode>
              <c:ptCount val="2"/>
              <c:pt idx="0">
                <c:v>0</c:v>
              </c:pt>
              <c:pt idx="1">
                <c:v>0.74282920257449925</c:v>
              </c:pt>
            </c:numLit>
          </c:xVal>
          <c:yVal>
            <c:numLit>
              <c:formatCode>General</c:formatCode>
              <c:ptCount val="2"/>
              <c:pt idx="0">
                <c:v>0</c:v>
              </c:pt>
              <c:pt idx="1">
                <c:v>4.8894995366826219E-2</c:v>
              </c:pt>
            </c:numLit>
          </c:yVal>
          <c:smooth val="0"/>
          <c:extLst>
            <c:ext xmlns:c16="http://schemas.microsoft.com/office/drawing/2014/chart" uri="{C3380CC4-5D6E-409C-BE32-E72D297353CC}">
              <c16:uniqueId val="{00000012-90E4-4C37-8E2A-788494647FE7}"/>
            </c:ext>
          </c:extLst>
        </c:ser>
        <c:ser>
          <c:idx val="6"/>
          <c:order val="6"/>
          <c:tx>
            <c:v/>
          </c:tx>
          <c:spPr>
            <a:ln w="6350">
              <a:solidFill>
                <a:srgbClr val="FF0000"/>
              </a:solidFill>
              <a:prstDash val="solid"/>
            </a:ln>
            <a:effectLst/>
          </c:spPr>
          <c:marker>
            <c:symbol val="none"/>
          </c:marker>
          <c:xVal>
            <c:numLit>
              <c:formatCode>General</c:formatCode>
              <c:ptCount val="2"/>
              <c:pt idx="0">
                <c:v>0</c:v>
              </c:pt>
              <c:pt idx="1">
                <c:v>0.39797288105175543</c:v>
              </c:pt>
            </c:numLit>
          </c:xVal>
          <c:yVal>
            <c:numLit>
              <c:formatCode>General</c:formatCode>
              <c:ptCount val="2"/>
              <c:pt idx="0">
                <c:v>0</c:v>
              </c:pt>
              <c:pt idx="1">
                <c:v>-4.6486298008966538E-2</c:v>
              </c:pt>
            </c:numLit>
          </c:yVal>
          <c:smooth val="0"/>
          <c:extLst>
            <c:ext xmlns:c16="http://schemas.microsoft.com/office/drawing/2014/chart" uri="{C3380CC4-5D6E-409C-BE32-E72D297353CC}">
              <c16:uniqueId val="{00000013-90E4-4C37-8E2A-788494647FE7}"/>
            </c:ext>
          </c:extLst>
        </c:ser>
        <c:ser>
          <c:idx val="7"/>
          <c:order val="7"/>
          <c:tx>
            <c:v/>
          </c:tx>
          <c:spPr>
            <a:ln w="6350">
              <a:solidFill>
                <a:srgbClr val="FF0000"/>
              </a:solidFill>
              <a:prstDash val="solid"/>
            </a:ln>
            <a:effectLst/>
          </c:spPr>
          <c:marker>
            <c:symbol val="none"/>
          </c:marker>
          <c:xVal>
            <c:numLit>
              <c:formatCode>General</c:formatCode>
              <c:ptCount val="2"/>
              <c:pt idx="0">
                <c:v>0</c:v>
              </c:pt>
              <c:pt idx="1">
                <c:v>0.50256884114484335</c:v>
              </c:pt>
            </c:numLit>
          </c:xVal>
          <c:yVal>
            <c:numLit>
              <c:formatCode>General</c:formatCode>
              <c:ptCount val="2"/>
              <c:pt idx="0">
                <c:v>0</c:v>
              </c:pt>
              <c:pt idx="1">
                <c:v>0.43518444182602306</c:v>
              </c:pt>
            </c:numLit>
          </c:yVal>
          <c:smooth val="0"/>
          <c:extLst>
            <c:ext xmlns:c16="http://schemas.microsoft.com/office/drawing/2014/chart" uri="{C3380CC4-5D6E-409C-BE32-E72D297353CC}">
              <c16:uniqueId val="{00000014-90E4-4C37-8E2A-788494647FE7}"/>
            </c:ext>
          </c:extLst>
        </c:ser>
        <c:ser>
          <c:idx val="8"/>
          <c:order val="8"/>
          <c:tx>
            <c:v/>
          </c:tx>
          <c:spPr>
            <a:ln w="6350">
              <a:solidFill>
                <a:srgbClr val="FF0000"/>
              </a:solidFill>
              <a:prstDash val="solid"/>
            </a:ln>
            <a:effectLst/>
          </c:spPr>
          <c:marker>
            <c:symbol val="none"/>
          </c:marker>
          <c:xVal>
            <c:numLit>
              <c:formatCode>General</c:formatCode>
              <c:ptCount val="2"/>
              <c:pt idx="0">
                <c:v>0</c:v>
              </c:pt>
              <c:pt idx="1">
                <c:v>0.71426985960288936</c:v>
              </c:pt>
            </c:numLit>
          </c:xVal>
          <c:yVal>
            <c:numLit>
              <c:formatCode>General</c:formatCode>
              <c:ptCount val="2"/>
              <c:pt idx="0">
                <c:v>0</c:v>
              </c:pt>
              <c:pt idx="1">
                <c:v>0.34296763295007265</c:v>
              </c:pt>
            </c:numLit>
          </c:yVal>
          <c:smooth val="0"/>
          <c:extLst>
            <c:ext xmlns:c16="http://schemas.microsoft.com/office/drawing/2014/chart" uri="{C3380CC4-5D6E-409C-BE32-E72D297353CC}">
              <c16:uniqueId val="{00000015-90E4-4C37-8E2A-788494647FE7}"/>
            </c:ext>
          </c:extLst>
        </c:ser>
        <c:ser>
          <c:idx val="9"/>
          <c:order val="9"/>
          <c:tx>
            <c:v/>
          </c:tx>
          <c:spPr>
            <a:ln w="6350">
              <a:solidFill>
                <a:srgbClr val="FF0000"/>
              </a:solidFill>
              <a:prstDash val="solid"/>
            </a:ln>
            <a:effectLst/>
          </c:spPr>
          <c:marker>
            <c:symbol val="none"/>
          </c:marker>
          <c:xVal>
            <c:numLit>
              <c:formatCode>General</c:formatCode>
              <c:ptCount val="2"/>
              <c:pt idx="0">
                <c:v>0</c:v>
              </c:pt>
              <c:pt idx="1">
                <c:v>0.91706525095066005</c:v>
              </c:pt>
            </c:numLit>
          </c:xVal>
          <c:yVal>
            <c:numLit>
              <c:formatCode>General</c:formatCode>
              <c:ptCount val="2"/>
              <c:pt idx="0">
                <c:v>0</c:v>
              </c:pt>
              <c:pt idx="1">
                <c:v>2.233350250397691E-2</c:v>
              </c:pt>
            </c:numLit>
          </c:yVal>
          <c:smooth val="0"/>
          <c:extLst>
            <c:ext xmlns:c16="http://schemas.microsoft.com/office/drawing/2014/chart" uri="{C3380CC4-5D6E-409C-BE32-E72D297353CC}">
              <c16:uniqueId val="{00000016-90E4-4C37-8E2A-788494647FE7}"/>
            </c:ext>
          </c:extLst>
        </c:ser>
        <c:ser>
          <c:idx val="10"/>
          <c:order val="10"/>
          <c:tx>
            <c:v/>
          </c:tx>
          <c:spPr>
            <a:ln w="6350">
              <a:solidFill>
                <a:srgbClr val="FF0000"/>
              </a:solidFill>
              <a:prstDash val="solid"/>
            </a:ln>
            <a:effectLst/>
          </c:spPr>
          <c:marker>
            <c:symbol val="none"/>
          </c:marker>
          <c:xVal>
            <c:numLit>
              <c:formatCode>General</c:formatCode>
              <c:ptCount val="2"/>
              <c:pt idx="0">
                <c:v>0</c:v>
              </c:pt>
              <c:pt idx="1">
                <c:v>-0.23788844736154491</c:v>
              </c:pt>
            </c:numLit>
          </c:xVal>
          <c:yVal>
            <c:numLit>
              <c:formatCode>General</c:formatCode>
              <c:ptCount val="2"/>
              <c:pt idx="0">
                <c:v>0</c:v>
              </c:pt>
              <c:pt idx="1">
                <c:v>0.714262889165999</c:v>
              </c:pt>
            </c:numLit>
          </c:yVal>
          <c:smooth val="0"/>
          <c:extLst>
            <c:ext xmlns:c16="http://schemas.microsoft.com/office/drawing/2014/chart" uri="{C3380CC4-5D6E-409C-BE32-E72D297353CC}">
              <c16:uniqueId val="{00000017-90E4-4C37-8E2A-788494647FE7}"/>
            </c:ext>
          </c:extLst>
        </c:ser>
        <c:ser>
          <c:idx val="11"/>
          <c:order val="11"/>
          <c:tx>
            <c:v/>
          </c:tx>
          <c:spPr>
            <a:ln w="6350">
              <a:solidFill>
                <a:srgbClr val="FF0000"/>
              </a:solidFill>
              <a:prstDash val="solid"/>
            </a:ln>
            <a:effectLst/>
          </c:spPr>
          <c:marker>
            <c:symbol val="none"/>
          </c:marker>
          <c:xVal>
            <c:numLit>
              <c:formatCode>General</c:formatCode>
              <c:ptCount val="2"/>
              <c:pt idx="0">
                <c:v>0</c:v>
              </c:pt>
              <c:pt idx="1">
                <c:v>6.1543765823262403E-2</c:v>
              </c:pt>
            </c:numLit>
          </c:xVal>
          <c:yVal>
            <c:numLit>
              <c:formatCode>General</c:formatCode>
              <c:ptCount val="2"/>
              <c:pt idx="0">
                <c:v>0</c:v>
              </c:pt>
              <c:pt idx="1">
                <c:v>0.31266218023992742</c:v>
              </c:pt>
            </c:numLit>
          </c:yVal>
          <c:smooth val="0"/>
          <c:extLst>
            <c:ext xmlns:c16="http://schemas.microsoft.com/office/drawing/2014/chart" uri="{C3380CC4-5D6E-409C-BE32-E72D297353CC}">
              <c16:uniqueId val="{00000018-90E4-4C37-8E2A-788494647FE7}"/>
            </c:ext>
          </c:extLst>
        </c:ser>
        <c:ser>
          <c:idx val="12"/>
          <c:order val="12"/>
          <c:tx>
            <c:v/>
          </c:tx>
          <c:spPr>
            <a:ln w="6350">
              <a:solidFill>
                <a:srgbClr val="FF0000"/>
              </a:solidFill>
              <a:prstDash val="solid"/>
            </a:ln>
            <a:effectLst/>
          </c:spPr>
          <c:marker>
            <c:symbol val="none"/>
          </c:marker>
          <c:xVal>
            <c:numLit>
              <c:formatCode>General</c:formatCode>
              <c:ptCount val="2"/>
              <c:pt idx="0">
                <c:v>0</c:v>
              </c:pt>
              <c:pt idx="1">
                <c:v>-0.81004483749580303</c:v>
              </c:pt>
            </c:numLit>
          </c:xVal>
          <c:yVal>
            <c:numLit>
              <c:formatCode>General</c:formatCode>
              <c:ptCount val="2"/>
              <c:pt idx="0">
                <c:v>0</c:v>
              </c:pt>
              <c:pt idx="1">
                <c:v>-2.1386988535515305E-2</c:v>
              </c:pt>
            </c:numLit>
          </c:yVal>
          <c:smooth val="0"/>
          <c:extLst>
            <c:ext xmlns:c16="http://schemas.microsoft.com/office/drawing/2014/chart" uri="{C3380CC4-5D6E-409C-BE32-E72D297353CC}">
              <c16:uniqueId val="{00000019-90E4-4C37-8E2A-788494647FE7}"/>
            </c:ext>
          </c:extLst>
        </c:ser>
        <c:ser>
          <c:idx val="13"/>
          <c:order val="13"/>
          <c:tx>
            <c:v/>
          </c:tx>
          <c:spPr>
            <a:ln w="6350">
              <a:solidFill>
                <a:srgbClr val="FF0000"/>
              </a:solidFill>
              <a:prstDash val="solid"/>
            </a:ln>
            <a:effectLst/>
          </c:spPr>
          <c:marker>
            <c:symbol val="none"/>
          </c:marker>
          <c:xVal>
            <c:numLit>
              <c:formatCode>General</c:formatCode>
              <c:ptCount val="2"/>
              <c:pt idx="0">
                <c:v>0</c:v>
              </c:pt>
              <c:pt idx="1">
                <c:v>-0.41552263018906815</c:v>
              </c:pt>
            </c:numLit>
          </c:xVal>
          <c:yVal>
            <c:numLit>
              <c:formatCode>General</c:formatCode>
              <c:ptCount val="2"/>
              <c:pt idx="0">
                <c:v>0</c:v>
              </c:pt>
              <c:pt idx="1">
                <c:v>0.18391198171701034</c:v>
              </c:pt>
            </c:numLit>
          </c:yVal>
          <c:smooth val="0"/>
          <c:extLst>
            <c:ext xmlns:c16="http://schemas.microsoft.com/office/drawing/2014/chart" uri="{C3380CC4-5D6E-409C-BE32-E72D297353CC}">
              <c16:uniqueId val="{0000001A-90E4-4C37-8E2A-788494647FE7}"/>
            </c:ext>
          </c:extLst>
        </c:ser>
        <c:dLbls>
          <c:showLegendKey val="0"/>
          <c:showVal val="0"/>
          <c:showCatName val="0"/>
          <c:showSerName val="0"/>
          <c:showPercent val="0"/>
          <c:showBubbleSize val="0"/>
        </c:dLbls>
        <c:axId val="119328768"/>
        <c:axId val="119330688"/>
      </c:scatterChart>
      <c:valAx>
        <c:axId val="119328768"/>
        <c:scaling>
          <c:orientation val="minMax"/>
          <c:max val="1"/>
          <c:min val="-1"/>
        </c:scaling>
        <c:delete val="0"/>
        <c:axPos val="b"/>
        <c:title>
          <c:tx>
            <c:rich>
              <a:bodyPr/>
              <a:lstStyle/>
              <a:p>
                <a:pPr>
                  <a:defRPr sz="800" b="1">
                    <a:latin typeface="Arial"/>
                    <a:ea typeface="Arial"/>
                    <a:cs typeface="Arial"/>
                  </a:defRPr>
                </a:pPr>
                <a:r>
                  <a:rPr lang="fr-FR" dirty="0"/>
                  <a:t>F1 (27,89 %)</a:t>
                </a:r>
              </a:p>
            </c:rich>
          </c:tx>
          <c:overlay val="0"/>
        </c:title>
        <c:numFmt formatCode="General" sourceLinked="0"/>
        <c:majorTickMark val="none"/>
        <c:minorTickMark val="none"/>
        <c:tickLblPos val="low"/>
        <c:txPr>
          <a:bodyPr rot="0" vert="horz"/>
          <a:lstStyle/>
          <a:p>
            <a:pPr>
              <a:defRPr sz="700"/>
            </a:pPr>
            <a:endParaRPr lang="en-US"/>
          </a:p>
        </c:txPr>
        <c:crossAx val="119330688"/>
        <c:crosses val="autoZero"/>
        <c:crossBetween val="midCat"/>
        <c:majorUnit val="0.25"/>
      </c:valAx>
      <c:valAx>
        <c:axId val="119330688"/>
        <c:scaling>
          <c:orientation val="minMax"/>
          <c:max val="1"/>
          <c:min val="-1"/>
        </c:scaling>
        <c:delete val="0"/>
        <c:axPos val="l"/>
        <c:title>
          <c:tx>
            <c:rich>
              <a:bodyPr/>
              <a:lstStyle/>
              <a:p>
                <a:pPr>
                  <a:defRPr sz="800" b="1">
                    <a:latin typeface="Arial"/>
                    <a:ea typeface="Arial"/>
                    <a:cs typeface="Arial"/>
                  </a:defRPr>
                </a:pPr>
                <a:r>
                  <a:rPr lang="fr-FR" dirty="0"/>
                  <a:t>F2 (13,22 %)</a:t>
                </a:r>
              </a:p>
            </c:rich>
          </c:tx>
          <c:layout>
            <c:manualLayout>
              <c:xMode val="edge"/>
              <c:yMode val="edge"/>
              <c:x val="1.260078144688721E-2"/>
              <c:y val="0.34756812694032424"/>
            </c:manualLayout>
          </c:layout>
          <c:overlay val="0"/>
        </c:title>
        <c:numFmt formatCode="General" sourceLinked="0"/>
        <c:majorTickMark val="cross"/>
        <c:minorTickMark val="none"/>
        <c:tickLblPos val="low"/>
        <c:txPr>
          <a:bodyPr/>
          <a:lstStyle/>
          <a:p>
            <a:pPr>
              <a:defRPr sz="700"/>
            </a:pPr>
            <a:endParaRPr lang="en-US"/>
          </a:p>
        </c:txPr>
        <c:crossAx val="119328768"/>
        <c:crosses val="autoZero"/>
        <c:crossBetween val="midCat"/>
        <c:majorUnit val="0.25"/>
      </c:valAx>
      <c:spPr>
        <a:ln>
          <a:solidFill>
            <a:srgbClr val="C0C0C0"/>
          </a:solidFill>
          <a:prstDash val="solid"/>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1">
                <a:latin typeface="Arial"/>
                <a:ea typeface="Arial"/>
                <a:cs typeface="Arial"/>
              </a:defRPr>
            </a:pPr>
            <a:r>
              <a:rPr lang="fr-FR" dirty="0"/>
              <a:t>Variables (axes F1 et F3 : 39,32 %)</a:t>
            </a:r>
          </a:p>
        </c:rich>
      </c:tx>
      <c:overlay val="0"/>
    </c:title>
    <c:autoTitleDeleted val="0"/>
    <c:plotArea>
      <c:layout>
        <c:manualLayout>
          <c:xMode val="edge"/>
          <c:yMode val="edge"/>
          <c:x val="5.0555706398769121E-2"/>
          <c:y val="7.7950342414094792E-2"/>
          <c:w val="0.92645578785410432"/>
          <c:h val="0.76469273237397051"/>
        </c:manualLayout>
      </c:layout>
      <c:scatterChart>
        <c:scatterStyle val="lineMarker"/>
        <c:varyColors val="0"/>
        <c:ser>
          <c:idx val="0"/>
          <c:order val="0"/>
          <c:tx>
            <c:v>Variables actives</c:v>
          </c:tx>
          <c:spPr>
            <a:ln w="25400">
              <a:noFill/>
            </a:ln>
            <a:effectLst/>
          </c:spPr>
          <c:marker>
            <c:symbol val="circle"/>
            <c:size val="3"/>
            <c:spPr>
              <a:solidFill>
                <a:srgbClr val="FF0000"/>
              </a:solidFill>
              <a:ln w="6350">
                <a:solidFill>
                  <a:srgbClr val="FF0000"/>
                </a:solidFill>
                <a:prstDash val="solid"/>
              </a:ln>
            </c:spPr>
          </c:marker>
          <c:dLbls>
            <c:dLbl>
              <c:idx val="0"/>
              <c:layout>
                <c:manualLayout>
                  <c:x val="-1.9157088122605363E-2"/>
                  <c:y val="1.7241379310344827E-2"/>
                </c:manualLayout>
              </c:layout>
              <c:tx>
                <c:rich>
                  <a:bodyPr/>
                  <a:lstStyle/>
                  <a:p>
                    <a:r>
                      <a:rPr lang="en-US" sz="900" b="1" dirty="0"/>
                      <a:t>fixed acidity</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72-4D92-8E95-C0D6465A0545}"/>
                </c:ext>
              </c:extLst>
            </c:dLbl>
            <c:dLbl>
              <c:idx val="1"/>
              <c:layout>
                <c:manualLayout>
                  <c:x val="-0.10440228863459615"/>
                  <c:y val="-3.0651323953936278E-2"/>
                </c:manualLayout>
              </c:layout>
              <c:tx>
                <c:rich>
                  <a:bodyPr/>
                  <a:lstStyle/>
                  <a:p>
                    <a:r>
                      <a:rPr lang="en-US" sz="900" b="1" dirty="0"/>
                      <a:t>volatile acidity</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72-4D92-8E95-C0D6465A0545}"/>
                </c:ext>
              </c:extLst>
            </c:dLbl>
            <c:dLbl>
              <c:idx val="2"/>
              <c:layout>
                <c:manualLayout>
                  <c:x val="-1.9157088122605363E-2"/>
                  <c:y val="1.7241379310344827E-2"/>
                </c:manualLayout>
              </c:layout>
              <c:tx>
                <c:rich>
                  <a:bodyPr/>
                  <a:lstStyle/>
                  <a:p>
                    <a:r>
                      <a:rPr lang="en-US" sz="900" b="1" dirty="0"/>
                      <a:t>citric acid</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72-4D92-8E95-C0D6465A0545}"/>
                </c:ext>
              </c:extLst>
            </c:dLbl>
            <c:dLbl>
              <c:idx val="3"/>
              <c:layout>
                <c:manualLayout>
                  <c:x val="-1.9157088122605435E-2"/>
                  <c:y val="1.7241379310344758E-2"/>
                </c:manualLayout>
              </c:layout>
              <c:tx>
                <c:rich>
                  <a:bodyPr/>
                  <a:lstStyle/>
                  <a:p>
                    <a:r>
                      <a:rPr lang="en-US" sz="900" b="1" dirty="0"/>
                      <a:t>residual sugar</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72-4D92-8E95-C0D6465A0545}"/>
                </c:ext>
              </c:extLst>
            </c:dLbl>
            <c:dLbl>
              <c:idx val="4"/>
              <c:layout>
                <c:manualLayout>
                  <c:x val="-1.9157088122605435E-2"/>
                  <c:y val="-3.0651340996168619E-2"/>
                </c:manualLayout>
              </c:layout>
              <c:tx>
                <c:rich>
                  <a:bodyPr/>
                  <a:lstStyle/>
                  <a:p>
                    <a:r>
                      <a:rPr lang="en-US" sz="900" b="1" dirty="0"/>
                      <a:t>chlorides</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72-4D92-8E95-C0D6465A0545}"/>
                </c:ext>
              </c:extLst>
            </c:dLbl>
            <c:dLbl>
              <c:idx val="5"/>
              <c:layout>
                <c:manualLayout>
                  <c:x val="-1.9157088122605435E-2"/>
                  <c:y val="1.7241379310344827E-2"/>
                </c:manualLayout>
              </c:layout>
              <c:tx>
                <c:rich>
                  <a:bodyPr/>
                  <a:lstStyle/>
                  <a:p>
                    <a:r>
                      <a:rPr lang="en-US" sz="900" b="1" dirty="0"/>
                      <a:t>free sulfur dioxide</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72-4D92-8E95-C0D6465A0545}"/>
                </c:ext>
              </c:extLst>
            </c:dLbl>
            <c:dLbl>
              <c:idx val="6"/>
              <c:layout>
                <c:manualLayout>
                  <c:x val="-1.9157088122605435E-2"/>
                  <c:y val="1.7241379310344758E-2"/>
                </c:manualLayout>
              </c:layout>
              <c:tx>
                <c:rich>
                  <a:bodyPr/>
                  <a:lstStyle/>
                  <a:p>
                    <a:r>
                      <a:rPr lang="en-US" sz="900" b="1" dirty="0"/>
                      <a:t>total sulfur dioxide</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172-4D92-8E95-C0D6465A0545}"/>
                </c:ext>
              </c:extLst>
            </c:dLbl>
            <c:dLbl>
              <c:idx val="7"/>
              <c:layout>
                <c:manualLayout>
                  <c:x val="-1.9157088122605363E-2"/>
                  <c:y val="-3.0651340996168581E-2"/>
                </c:manualLayout>
              </c:layout>
              <c:tx>
                <c:rich>
                  <a:bodyPr/>
                  <a:lstStyle/>
                  <a:p>
                    <a:r>
                      <a:rPr lang="en-US" sz="900" b="1" dirty="0"/>
                      <a:t>density</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72-4D92-8E95-C0D6465A0545}"/>
                </c:ext>
              </c:extLst>
            </c:dLbl>
            <c:dLbl>
              <c:idx val="8"/>
              <c:layout>
                <c:manualLayout>
                  <c:x val="-6.9118773946360151E-2"/>
                  <c:y val="-3.0651340996168581E-2"/>
                </c:manualLayout>
              </c:layout>
              <c:tx>
                <c:rich>
                  <a:bodyPr/>
                  <a:lstStyle/>
                  <a:p>
                    <a:r>
                      <a:rPr lang="en-US" sz="900" b="1" dirty="0"/>
                      <a:t>pH</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172-4D92-8E95-C0D6465A0545}"/>
                </c:ext>
              </c:extLst>
            </c:dLbl>
            <c:dLbl>
              <c:idx val="9"/>
              <c:layout>
                <c:manualLayout>
                  <c:x val="-1.9157088122605435E-2"/>
                  <c:y val="1.7241379310344689E-2"/>
                </c:manualLayout>
              </c:layout>
              <c:tx>
                <c:rich>
                  <a:bodyPr/>
                  <a:lstStyle/>
                  <a:p>
                    <a:r>
                      <a:rPr lang="en-US" sz="900" b="1" dirty="0"/>
                      <a:t>sulphates</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172-4D92-8E95-C0D6465A0545}"/>
                </c:ext>
              </c:extLst>
            </c:dLbl>
            <c:dLbl>
              <c:idx val="10"/>
              <c:layout>
                <c:manualLayout>
                  <c:x val="-0.10827525869611127"/>
                  <c:y val="1.7241379310344827E-2"/>
                </c:manualLayout>
              </c:layout>
              <c:tx>
                <c:rich>
                  <a:bodyPr/>
                  <a:lstStyle/>
                  <a:p>
                    <a:r>
                      <a:rPr lang="en-US" sz="900" b="1" dirty="0"/>
                      <a:t>alcohol</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172-4D92-8E95-C0D6465A0545}"/>
                </c:ext>
              </c:extLst>
            </c:dLbl>
            <c:dLbl>
              <c:idx val="11"/>
              <c:layout>
                <c:manualLayout>
                  <c:x val="-0.11279693486590039"/>
                  <c:y val="1.7241379310344689E-2"/>
                </c:manualLayout>
              </c:layout>
              <c:tx>
                <c:rich>
                  <a:bodyPr/>
                  <a:lstStyle/>
                  <a:p>
                    <a:r>
                      <a:rPr lang="en-US" sz="900" b="1" dirty="0"/>
                      <a:t>quality</a:t>
                    </a:r>
                    <a:endParaRPr lang="en-US" dirty="0"/>
                  </a:p>
                </c:rich>
              </c:tx>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172-4D92-8E95-C0D6465A0545}"/>
                </c:ext>
              </c:extLst>
            </c:dLbl>
            <c:spPr>
              <a:noFill/>
              <a:ln>
                <a:noFill/>
              </a:ln>
              <a:effectLst/>
            </c:spPr>
            <c:txPr>
              <a:bodyPr wrap="square" lIns="38100" tIns="19050" rIns="38100" bIns="19050" anchor="ctr">
                <a:spAutoFit/>
              </a:bodyPr>
              <a:lstStyle/>
              <a:p>
                <a:pPr>
                  <a:defRPr sz="900" b="1">
                    <a:solidFill>
                      <a:srgbClr val="FF0000"/>
                    </a:solidFill>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[Wine_data.xlsx]ACP2_HID!$A$1:$A$12</c:f>
              <c:numCache>
                <c:formatCode>General</c:formatCode>
                <c:ptCount val="12"/>
                <c:pt idx="0">
                  <c:v>0.2870395181811729</c:v>
                </c:pt>
                <c:pt idx="1">
                  <c:v>4.4430811117239281E-2</c:v>
                </c:pt>
                <c:pt idx="2">
                  <c:v>0.24320701948090065</c:v>
                </c:pt>
                <c:pt idx="3">
                  <c:v>0.74282920257449925</c:v>
                </c:pt>
                <c:pt idx="4">
                  <c:v>0.39797288105175543</c:v>
                </c:pt>
                <c:pt idx="5">
                  <c:v>0.50256884114484335</c:v>
                </c:pt>
                <c:pt idx="6">
                  <c:v>0.71426985960288936</c:v>
                </c:pt>
                <c:pt idx="7">
                  <c:v>0.91706525095066005</c:v>
                </c:pt>
                <c:pt idx="8">
                  <c:v>-0.23788844736154491</c:v>
                </c:pt>
                <c:pt idx="9">
                  <c:v>6.1543765823262403E-2</c:v>
                </c:pt>
                <c:pt idx="10">
                  <c:v>-0.81004483749580303</c:v>
                </c:pt>
                <c:pt idx="11">
                  <c:v>-0.41552263018906815</c:v>
                </c:pt>
              </c:numCache>
            </c:numRef>
          </c:xVal>
          <c:yVal>
            <c:numRef>
              <c:f>[Wine_data.xlsx]ACP2_HID!$B$1:$B$12</c:f>
              <c:numCache>
                <c:formatCode>General</c:formatCode>
                <c:ptCount val="12"/>
                <c:pt idx="0">
                  <c:v>-0.24284097943925717</c:v>
                </c:pt>
                <c:pt idx="1">
                  <c:v>0.61465961695537497</c:v>
                </c:pt>
                <c:pt idx="2">
                  <c:v>-0.52266920086517554</c:v>
                </c:pt>
                <c:pt idx="3">
                  <c:v>-3.962931359272711E-2</c:v>
                </c:pt>
                <c:pt idx="4">
                  <c:v>0.25142223383180329</c:v>
                </c:pt>
                <c:pt idx="5">
                  <c:v>-0.36647969084022913</c:v>
                </c:pt>
                <c:pt idx="6">
                  <c:v>-0.14613064580646973</c:v>
                </c:pt>
                <c:pt idx="7">
                  <c:v>3.7433090357657101E-2</c:v>
                </c:pt>
                <c:pt idx="8">
                  <c:v>8.0192556132304582E-2</c:v>
                </c:pt>
                <c:pt idx="9">
                  <c:v>-0.26580452334802673</c:v>
                </c:pt>
                <c:pt idx="10">
                  <c:v>-0.18603860696273078</c:v>
                </c:pt>
                <c:pt idx="11">
                  <c:v>-0.57242565900226439</c:v>
                </c:pt>
              </c:numCache>
            </c:numRef>
          </c:yVal>
          <c:smooth val="0"/>
          <c:extLst>
            <c:ext xmlns:c16="http://schemas.microsoft.com/office/drawing/2014/chart" uri="{C3380CC4-5D6E-409C-BE32-E72D297353CC}">
              <c16:uniqueId val="{00000001-3172-4D92-8E95-C0D6465A0545}"/>
            </c:ext>
          </c:extLst>
        </c:ser>
        <c:ser>
          <c:idx val="1"/>
          <c:order val="1"/>
          <c:tx>
            <c:v/>
          </c:tx>
          <c:spPr>
            <a:ln w="6350">
              <a:solidFill>
                <a:srgbClr val="000000"/>
              </a:solidFill>
              <a:prstDash val="solid"/>
            </a:ln>
            <a:effectLst/>
          </c:spPr>
          <c:marker>
            <c:symbol val="none"/>
          </c:marker>
          <c:xVal>
            <c:numRef>
              <c:f>'ACP2'!ycir2</c:f>
              <c:numCache>
                <c:formatCode>General</c:formatCode>
                <c:ptCount val="500"/>
                <c:pt idx="0">
                  <c:v>-1</c:v>
                </c:pt>
                <c:pt idx="1">
                  <c:v>-0.9999207274352172</c:v>
                </c:pt>
                <c:pt idx="2">
                  <c:v>-0.99968292230889111</c:v>
                </c:pt>
                <c:pt idx="3">
                  <c:v>-0.99928662232386611</c:v>
                </c:pt>
                <c:pt idx="4">
                  <c:v>-0.99873189031157483</c:v>
                </c:pt>
                <c:pt idx="5">
                  <c:v>-0.99801881422207628</c:v>
                </c:pt>
                <c:pt idx="6">
                  <c:v>-0.99714750711011146</c:v>
                </c:pt>
                <c:pt idx="7">
                  <c:v>-0.99611810711717974</c:v>
                </c:pt>
                <c:pt idx="8">
                  <c:v>-0.99493077744963665</c:v>
                </c:pt>
                <c:pt idx="9">
                  <c:v>-0.99358570635281829</c:v>
                </c:pt>
                <c:pt idx="10">
                  <c:v>-0.9920831070811964</c:v>
                </c:pt>
                <c:pt idx="11">
                  <c:v>-0.99042321786456755</c:v>
                </c:pt>
                <c:pt idx="12">
                  <c:v>-0.9886063018702832</c:v>
                </c:pt>
                <c:pt idx="13">
                  <c:v>-0.98663264716152554</c:v>
                </c:pt>
                <c:pt idx="14">
                  <c:v>-0.98450256665163649</c:v>
                </c:pt>
                <c:pt idx="15">
                  <c:v>-0.982216398054507</c:v>
                </c:pt>
                <c:pt idx="16">
                  <c:v>-0.97977450383103415</c:v>
                </c:pt>
                <c:pt idx="17">
                  <c:v>-0.97717727113165453</c:v>
                </c:pt>
                <c:pt idx="18">
                  <c:v>-0.97442511173496393</c:v>
                </c:pt>
                <c:pt idx="19">
                  <c:v>-0.97151846198243086</c:v>
                </c:pt>
                <c:pt idx="20">
                  <c:v>-0.9684577827092179</c:v>
                </c:pt>
                <c:pt idx="21">
                  <c:v>-0.96524355917111748</c:v>
                </c:pt>
                <c:pt idx="22">
                  <c:v>-0.96187630096761811</c:v>
                </c:pt>
                <c:pt idx="23">
                  <c:v>-0.95835654196110864</c:v>
                </c:pt>
                <c:pt idx="24">
                  <c:v>-0.95468484019223765</c:v>
                </c:pt>
                <c:pt idx="25">
                  <c:v>-0.95086177779143866</c:v>
                </c:pt>
                <c:pt idx="26">
                  <c:v>-0.94688796088663651</c:v>
                </c:pt>
                <c:pt idx="27">
                  <c:v>-0.94276401950714839</c:v>
                </c:pt>
                <c:pt idx="28">
                  <c:v>-0.93849060748379531</c:v>
                </c:pt>
                <c:pt idx="29">
                  <c:v>-0.93406840234524158</c:v>
                </c:pt>
                <c:pt idx="30">
                  <c:v>-0.92949810521057485</c:v>
                </c:pt>
                <c:pt idx="31">
                  <c:v>-0.92478044067814769</c:v>
                </c:pt>
                <c:pt idx="32">
                  <c:v>-0.91991615671069593</c:v>
                </c:pt>
                <c:pt idx="33">
                  <c:v>-0.91490602451675285</c:v>
                </c:pt>
                <c:pt idx="34">
                  <c:v>-0.90975083842837712</c:v>
                </c:pt>
                <c:pt idx="35">
                  <c:v>-0.90445141577521659</c:v>
                </c:pt>
                <c:pt idx="36">
                  <c:v>-0.89900859675492384</c:v>
                </c:pt>
                <c:pt idx="37">
                  <c:v>-0.89342324429994724</c:v>
                </c:pt>
                <c:pt idx="38">
                  <c:v>-0.88769624394071645</c:v>
                </c:pt>
                <c:pt idx="39">
                  <c:v>-0.88182850366524712</c:v>
                </c:pt>
                <c:pt idx="40">
                  <c:v>-0.87582095377518299</c:v>
                </c:pt>
                <c:pt idx="41">
                  <c:v>-0.86967454673830125</c:v>
                </c:pt>
                <c:pt idx="42">
                  <c:v>-0.86339025703750361</c:v>
                </c:pt>
                <c:pt idx="43">
                  <c:v>-0.85696908101631664</c:v>
                </c:pt>
                <c:pt idx="44">
                  <c:v>-0.8504120367209258</c:v>
                </c:pt>
                <c:pt idx="45">
                  <c:v>-0.84372016373877046</c:v>
                </c:pt>
                <c:pt idx="46">
                  <c:v>-0.83689452303372125</c:v>
                </c:pt>
                <c:pt idx="47">
                  <c:v>-0.82993619677787023</c:v>
                </c:pt>
                <c:pt idx="48">
                  <c:v>-0.82284628817995631</c:v>
                </c:pt>
                <c:pt idx="49">
                  <c:v>-0.81562592131045897</c:v>
                </c:pt>
                <c:pt idx="50">
                  <c:v>-0.8082762409233808</c:v>
                </c:pt>
                <c:pt idx="51">
                  <c:v>-0.80079841227475301</c:v>
                </c:pt>
                <c:pt idx="52">
                  <c:v>-0.79319362093788937</c:v>
                </c:pt>
                <c:pt idx="53">
                  <c:v>-0.78546307261542014</c:v>
                </c:pt>
                <c:pt idx="54">
                  <c:v>-0.77760799294813199</c:v>
                </c:pt>
                <c:pt idx="55">
                  <c:v>-0.76962962732065077</c:v>
                </c:pt>
                <c:pt idx="56">
                  <c:v>-0.76152924066399108</c:v>
                </c:pt>
                <c:pt idx="57">
                  <c:v>-0.75330811725500646</c:v>
                </c:pt>
                <c:pt idx="58">
                  <c:v>-0.74496756051277513</c:v>
                </c:pt>
                <c:pt idx="59">
                  <c:v>-0.73650889279194887</c:v>
                </c:pt>
                <c:pt idx="60">
                  <c:v>-0.72793345517309938</c:v>
                </c:pt>
                <c:pt idx="61">
                  <c:v>-0.71924260725009737</c:v>
                </c:pt>
                <c:pt idx="62">
                  <c:v>-0.71043772691455498</c:v>
                </c:pt>
                <c:pt idx="63">
                  <c:v>-0.70152021013736843</c:v>
                </c:pt>
                <c:pt idx="64">
                  <c:v>-0.69249147074739226</c:v>
                </c:pt>
                <c:pt idx="65">
                  <c:v>-0.68335294020728543</c:v>
                </c:pt>
                <c:pt idx="66">
                  <c:v>-0.67410606738655909</c:v>
                </c:pt>
                <c:pt idx="67">
                  <c:v>-0.66475231833186454</c:v>
                </c:pt>
                <c:pt idx="68">
                  <c:v>-0.65529317603456028</c:v>
                </c:pt>
                <c:pt idx="69">
                  <c:v>-0.64573014019558972</c:v>
                </c:pt>
                <c:pt idx="70">
                  <c:v>-0.63606472698771155</c:v>
                </c:pt>
                <c:pt idx="71">
                  <c:v>-0.62629846881511764</c:v>
                </c:pt>
                <c:pt idx="72">
                  <c:v>-0.61643291407047773</c:v>
                </c:pt>
                <c:pt idx="73">
                  <c:v>-0.60646962688945005</c:v>
                </c:pt>
                <c:pt idx="74">
                  <c:v>-0.59641018690269343</c:v>
                </c:pt>
                <c:pt idx="75">
                  <c:v>-0.58625618898542686</c:v>
                </c:pt>
                <c:pt idx="76">
                  <c:v>-0.57600924300456857</c:v>
                </c:pt>
                <c:pt idx="77">
                  <c:v>-0.56567097356349894</c:v>
                </c:pt>
                <c:pt idx="78">
                  <c:v>-0.55524301974448875</c:v>
                </c:pt>
                <c:pt idx="79">
                  <c:v>-0.54472703484883012</c:v>
                </c:pt>
                <c:pt idx="80">
                  <c:v>-0.53412468613471364</c:v>
                </c:pt>
                <c:pt idx="81">
                  <c:v>-0.52343765455289248</c:v>
                </c:pt>
                <c:pt idx="82">
                  <c:v>-0.51266763448017616</c:v>
                </c:pt>
                <c:pt idx="83">
                  <c:v>-0.50181633345079579</c:v>
                </c:pt>
                <c:pt idx="84">
                  <c:v>-0.4908854718856811</c:v>
                </c:pt>
                <c:pt idx="85">
                  <c:v>-0.47987678281969864</c:v>
                </c:pt>
                <c:pt idx="86">
                  <c:v>-0.46879201162688483</c:v>
                </c:pt>
                <c:pt idx="87">
                  <c:v>-0.45763291574372789</c:v>
                </c:pt>
                <c:pt idx="88">
                  <c:v>-0.44640126439053329</c:v>
                </c:pt>
                <c:pt idx="89">
                  <c:v>-0.43509883829092294</c:v>
                </c:pt>
                <c:pt idx="90">
                  <c:v>-0.42372742938951014</c:v>
                </c:pt>
                <c:pt idx="91">
                  <c:v>-0.41228884056779558</c:v>
                </c:pt>
                <c:pt idx="92">
                  <c:v>-0.40078488535832868</c:v>
                </c:pt>
                <c:pt idx="93">
                  <c:v>-0.38921738765718195</c:v>
                </c:pt>
                <c:pt idx="94">
                  <c:v>-0.37758818143477968</c:v>
                </c:pt>
                <c:pt idx="95">
                  <c:v>-0.36589911044513262</c:v>
                </c:pt>
                <c:pt idx="96">
                  <c:v>-0.35415202793351785</c:v>
                </c:pt>
                <c:pt idx="97">
                  <c:v>-0.34234879634265747</c:v>
                </c:pt>
                <c:pt idx="98">
                  <c:v>-0.33049128701743657</c:v>
                </c:pt>
                <c:pt idx="99">
                  <c:v>-0.31858137990821012</c:v>
                </c:pt>
                <c:pt idx="100">
                  <c:v>-0.30662096327274724</c:v>
                </c:pt>
                <c:pt idx="101">
                  <c:v>-0.29461193337685576</c:v>
                </c:pt>
                <c:pt idx="102">
                  <c:v>-0.28255619419373978</c:v>
                </c:pt>
                <c:pt idx="103">
                  <c:v>-0.27045565710213343</c:v>
                </c:pt>
                <c:pt idx="104">
                  <c:v>-0.25831224058326041</c:v>
                </c:pt>
                <c:pt idx="105">
                  <c:v>-0.24612786991666954</c:v>
                </c:pt>
                <c:pt idx="106">
                  <c:v>-0.23390447687498958</c:v>
                </c:pt>
                <c:pt idx="107">
                  <c:v>-0.22164399941765742</c:v>
                </c:pt>
                <c:pt idx="108">
                  <c:v>-0.20934838138366341</c:v>
                </c:pt>
                <c:pt idx="109">
                  <c:v>-0.19701957218336458</c:v>
                </c:pt>
                <c:pt idx="110">
                  <c:v>-0.18465952648941655</c:v>
                </c:pt>
                <c:pt idx="111">
                  <c:v>-0.17227020392686812</c:v>
                </c:pt>
                <c:pt idx="112">
                  <c:v>-0.15985356876247375</c:v>
                </c:pt>
                <c:pt idx="113">
                  <c:v>-0.14741158959326711</c:v>
                </c:pt>
                <c:pt idx="114">
                  <c:v>-0.13494623903445108</c:v>
                </c:pt>
                <c:pt idx="115">
                  <c:v>-0.1224594934066485</c:v>
                </c:pt>
                <c:pt idx="116">
                  <c:v>-0.10995333242256551</c:v>
                </c:pt>
                <c:pt idx="117">
                  <c:v>-9.7429738873119412E-2</c:v>
                </c:pt>
                <c:pt idx="118">
                  <c:v>-8.4890698313074872E-2</c:v>
                </c:pt>
                <c:pt idx="119">
                  <c:v>-7.2338198746245572E-2</c:v>
                </c:pt>
                <c:pt idx="120">
                  <c:v>-5.9774230310305126E-2</c:v>
                </c:pt>
                <c:pt idx="121">
                  <c:v>-4.720078496125988E-2</c:v>
                </c:pt>
                <c:pt idx="122">
                  <c:v>-3.4619856157635444E-2</c:v>
                </c:pt>
                <c:pt idx="123">
                  <c:v>-2.2033438544421836E-2</c:v>
                </c:pt>
                <c:pt idx="124">
                  <c:v>-9.4435276368337699E-3</c:v>
                </c:pt>
                <c:pt idx="125">
                  <c:v>3.1478804960692404E-3</c:v>
                </c:pt>
                <c:pt idx="126">
                  <c:v>1.5738789547850556E-2</c:v>
                </c:pt>
                <c:pt idx="127">
                  <c:v>2.8327203291199539E-2</c:v>
                </c:pt>
                <c:pt idx="128">
                  <c:v>4.0911125894425429E-2</c:v>
                </c:pt>
                <c:pt idx="129">
                  <c:v>5.3488562237885208E-2</c:v>
                </c:pt>
                <c:pt idx="130">
                  <c:v>6.6057518230300732E-2</c:v>
                </c:pt>
                <c:pt idx="131">
                  <c:v>7.8616001124912904E-2</c:v>
                </c:pt>
                <c:pt idx="132">
                  <c:v>9.1162019835420383E-2</c:v>
                </c:pt>
                <c:pt idx="133">
                  <c:v>0.10369358525165838</c:v>
                </c:pt>
                <c:pt idx="134">
                  <c:v>0.1162087105549609</c:v>
                </c:pt>
                <c:pt idx="135">
                  <c:v>0.12870541153316176</c:v>
                </c:pt>
                <c:pt idx="136">
                  <c:v>0.14118170689518245</c:v>
                </c:pt>
                <c:pt idx="137">
                  <c:v>0.15363561858515465</c:v>
                </c:pt>
                <c:pt idx="138">
                  <c:v>0.16606517209603314</c:v>
                </c:pt>
                <c:pt idx="139">
                  <c:v>0.17846839678264265</c:v>
                </c:pt>
                <c:pt idx="140">
                  <c:v>0.19084332617411484</c:v>
                </c:pt>
                <c:pt idx="141">
                  <c:v>0.2031879982856632</c:v>
                </c:pt>
                <c:pt idx="142">
                  <c:v>0.21550045592964476</c:v>
                </c:pt>
                <c:pt idx="143">
                  <c:v>0.22777874702586434</c:v>
                </c:pt>
                <c:pt idx="144">
                  <c:v>0.24002092491106591</c:v>
                </c:pt>
                <c:pt idx="145">
                  <c:v>0.25222504864756712</c:v>
                </c:pt>
                <c:pt idx="146">
                  <c:v>0.26438918333098627</c:v>
                </c:pt>
                <c:pt idx="147">
                  <c:v>0.27651140039701028</c:v>
                </c:pt>
                <c:pt idx="148">
                  <c:v>0.28858977792716112</c:v>
                </c:pt>
                <c:pt idx="149">
                  <c:v>0.3006224009535049</c:v>
                </c:pt>
                <c:pt idx="150">
                  <c:v>0.31260736176226211</c:v>
                </c:pt>
                <c:pt idx="151">
                  <c:v>0.32454276019626527</c:v>
                </c:pt>
                <c:pt idx="152">
                  <c:v>0.33642670395621993</c:v>
                </c:pt>
                <c:pt idx="153">
                  <c:v>0.34825730890072032</c:v>
                </c:pt>
                <c:pt idx="154">
                  <c:v>0.36003269934496918</c:v>
                </c:pt>
                <c:pt idx="155">
                  <c:v>0.37175100835816027</c:v>
                </c:pt>
                <c:pt idx="156">
                  <c:v>0.38341037805946954</c:v>
                </c:pt>
                <c:pt idx="157">
                  <c:v>0.39500895991261387</c:v>
                </c:pt>
                <c:pt idx="158">
                  <c:v>0.40654491501892803</c:v>
                </c:pt>
                <c:pt idx="159">
                  <c:v>0.4180164144089118</c:v>
                </c:pt>
                <c:pt idx="160">
                  <c:v>0.42942163933220517</c:v>
                </c:pt>
                <c:pt idx="161">
                  <c:v>0.44075878154594161</c:v>
                </c:pt>
                <c:pt idx="162">
                  <c:v>0.45202604360143783</c:v>
                </c:pt>
                <c:pt idx="163">
                  <c:v>0.46322163912916808</c:v>
                </c:pt>
                <c:pt idx="164">
                  <c:v>0.47434379312198605</c:v>
                </c:pt>
                <c:pt idx="165">
                  <c:v>0.48539074221654255</c:v>
                </c:pt>
                <c:pt idx="166">
                  <c:v>0.4963607349728601</c:v>
                </c:pt>
                <c:pt idx="167">
                  <c:v>0.50725203215201253</c:v>
                </c:pt>
                <c:pt idx="168">
                  <c:v>0.51806290699187474</c:v>
                </c:pt>
                <c:pt idx="169">
                  <c:v>0.52879164548089164</c:v>
                </c:pt>
                <c:pt idx="170">
                  <c:v>0.53943654662982632</c:v>
                </c:pt>
                <c:pt idx="171">
                  <c:v>0.54999592274144504</c:v>
                </c:pt>
                <c:pt idx="172">
                  <c:v>0.56046809967809075</c:v>
                </c:pt>
                <c:pt idx="173">
                  <c:v>0.57085141712711174</c:v>
                </c:pt>
                <c:pt idx="174">
                  <c:v>0.58114422886409478</c:v>
                </c:pt>
                <c:pt idx="175">
                  <c:v>0.59134490301386677</c:v>
                </c:pt>
                <c:pt idx="176">
                  <c:v>0.60145182230922078</c:v>
                </c:pt>
                <c:pt idx="177">
                  <c:v>0.61146338434732483</c:v>
                </c:pt>
                <c:pt idx="178">
                  <c:v>0.62137800184377578</c:v>
                </c:pt>
                <c:pt idx="179">
                  <c:v>0.63119410288425559</c:v>
                </c:pt>
                <c:pt idx="180">
                  <c:v>0.64091013117374995</c:v>
                </c:pt>
                <c:pt idx="181">
                  <c:v>0.65052454628329326</c:v>
                </c:pt>
                <c:pt idx="182">
                  <c:v>0.66003582389419335</c:v>
                </c:pt>
                <c:pt idx="183">
                  <c:v>0.66944245603970665</c:v>
                </c:pt>
                <c:pt idx="184">
                  <c:v>0.67874295134411833</c:v>
                </c:pt>
                <c:pt idx="185">
                  <c:v>0.68793583525919277</c:v>
                </c:pt>
                <c:pt idx="186">
                  <c:v>0.69701965029795676</c:v>
                </c:pt>
                <c:pt idx="187">
                  <c:v>0.70599295626577541</c:v>
                </c:pt>
                <c:pt idx="188">
                  <c:v>0.71485433048868918</c:v>
                </c:pt>
                <c:pt idx="189">
                  <c:v>0.72360236803897138</c:v>
                </c:pt>
                <c:pt idx="190">
                  <c:v>0.7322356819578727</c:v>
                </c:pt>
                <c:pt idx="191">
                  <c:v>0.74075290347551759</c:v>
                </c:pt>
                <c:pt idx="192">
                  <c:v>0.74915268222791453</c:v>
                </c:pt>
                <c:pt idx="193">
                  <c:v>0.7574336864710508</c:v>
                </c:pt>
                <c:pt idx="194">
                  <c:v>0.76559460329203355</c:v>
                </c:pt>
                <c:pt idx="195">
                  <c:v>0.77363413881724563</c:v>
                </c:pt>
                <c:pt idx="196">
                  <c:v>0.78155101841748409</c:v>
                </c:pt>
                <c:pt idx="197">
                  <c:v>0.7893439869100447</c:v>
                </c:pt>
                <c:pt idx="198">
                  <c:v>0.79701180875772593</c:v>
                </c:pt>
                <c:pt idx="199">
                  <c:v>0.80455326826471762</c:v>
                </c:pt>
                <c:pt idx="200">
                  <c:v>0.81196716976934291</c:v>
                </c:pt>
                <c:pt idx="201">
                  <c:v>0.81925233783362583</c:v>
                </c:pt>
                <c:pt idx="202">
                  <c:v>0.82640761742964941</c:v>
                </c:pt>
                <c:pt idx="203">
                  <c:v>0.83343187412268127</c:v>
                </c:pt>
                <c:pt idx="204">
                  <c:v>0.84032399425103221</c:v>
                </c:pt>
                <c:pt idx="205">
                  <c:v>0.84708288510262131</c:v>
                </c:pt>
                <c:pt idx="206">
                  <c:v>0.85370747508822165</c:v>
                </c:pt>
                <c:pt idx="207">
                  <c:v>0.86019671391135366</c:v>
                </c:pt>
                <c:pt idx="208">
                  <c:v>0.86654957273480571</c:v>
                </c:pt>
                <c:pt idx="209">
                  <c:v>0.87276504434375091</c:v>
                </c:pt>
                <c:pt idx="210">
                  <c:v>0.87884214330543575</c:v>
                </c:pt>
                <c:pt idx="211">
                  <c:v>0.88477990612541701</c:v>
                </c:pt>
                <c:pt idx="212">
                  <c:v>0.89057739140031733</c:v>
                </c:pt>
                <c:pt idx="213">
                  <c:v>0.89623367996708103</c:v>
                </c:pt>
                <c:pt idx="214">
                  <c:v>0.90174787504870302</c:v>
                </c:pt>
                <c:pt idx="215">
                  <c:v>0.90711910239640803</c:v>
                </c:pt>
                <c:pt idx="216">
                  <c:v>0.91234651042825932</c:v>
                </c:pt>
                <c:pt idx="217">
                  <c:v>0.91742927036417166</c:v>
                </c:pt>
                <c:pt idx="218">
                  <c:v>0.92236657635731101</c:v>
                </c:pt>
                <c:pt idx="219">
                  <c:v>0.92715764562185798</c:v>
                </c:pt>
                <c:pt idx="220">
                  <c:v>0.93180171855711369</c:v>
                </c:pt>
                <c:pt idx="221">
                  <c:v>0.93629805886793205</c:v>
                </c:pt>
                <c:pt idx="222">
                  <c:v>0.94064595368145465</c:v>
                </c:pt>
                <c:pt idx="223">
                  <c:v>0.94484471366013378</c:v>
                </c:pt>
                <c:pt idx="224">
                  <c:v>0.94889367311102335</c:v>
                </c:pt>
                <c:pt idx="225">
                  <c:v>0.95279219009132199</c:v>
                </c:pt>
                <c:pt idx="226">
                  <c:v>0.95653964651014867</c:v>
                </c:pt>
                <c:pt idx="227">
                  <c:v>0.96013544822653907</c:v>
                </c:pt>
                <c:pt idx="228">
                  <c:v>0.96357902514364313</c:v>
                </c:pt>
                <c:pt idx="229">
                  <c:v>0.96686983129911142</c:v>
                </c:pt>
                <c:pt idx="230">
                  <c:v>0.97000734495165508</c:v>
                </c:pt>
                <c:pt idx="231">
                  <c:v>0.9729910686637645</c:v>
                </c:pt>
                <c:pt idx="232">
                  <c:v>0.97582052938057651</c:v>
                </c:pt>
                <c:pt idx="233">
                  <c:v>0.97849527850487439</c:v>
                </c:pt>
                <c:pt idx="234">
                  <c:v>0.98101489196821101</c:v>
                </c:pt>
                <c:pt idx="235">
                  <c:v>0.9833789702981427</c:v>
                </c:pt>
                <c:pt idx="236">
                  <c:v>0.98558713868156367</c:v>
                </c:pt>
                <c:pt idx="237">
                  <c:v>0.98763904702413108</c:v>
                </c:pt>
                <c:pt idx="238">
                  <c:v>0.98953437000577016</c:v>
                </c:pt>
                <c:pt idx="239">
                  <c:v>0.99127280713225285</c:v>
                </c:pt>
                <c:pt idx="240">
                  <c:v>0.99285408278283926</c:v>
                </c:pt>
                <c:pt idx="241">
                  <c:v>0.99427794625397603</c:v>
                </c:pt>
                <c:pt idx="242">
                  <c:v>0.99554417179904431</c:v>
                </c:pt>
                <c:pt idx="243">
                  <c:v>0.99665255866415059</c:v>
                </c:pt>
                <c:pt idx="244">
                  <c:v>0.99760293111995557</c:v>
                </c:pt>
                <c:pt idx="245">
                  <c:v>0.99839513848953476</c:v>
                </c:pt>
                <c:pt idx="246">
                  <c:v>0.99902905517226803</c:v>
                </c:pt>
                <c:pt idx="247">
                  <c:v>0.99950458066375258</c:v>
                </c:pt>
                <c:pt idx="248">
                  <c:v>0.99982163957173753</c:v>
                </c:pt>
                <c:pt idx="249">
                  <c:v>0.99998018162807711</c:v>
                </c:pt>
                <c:pt idx="250">
                  <c:v>0.99998018169670067</c:v>
                </c:pt>
                <c:pt idx="251">
                  <c:v>0.99982163977759708</c:v>
                </c:pt>
                <c:pt idx="252">
                  <c:v>0.99950458100681572</c:v>
                </c:pt>
                <c:pt idx="253">
                  <c:v>0.99902905565248035</c:v>
                </c:pt>
                <c:pt idx="254">
                  <c:v>0.9983951391068201</c:v>
                </c:pt>
                <c:pt idx="255">
                  <c:v>0.997602931874216</c:v>
                </c:pt>
                <c:pt idx="256">
                  <c:v>0.99665255955526655</c:v>
                </c:pt>
                <c:pt idx="257">
                  <c:v>0.99554417282687446</c:v>
                </c:pt>
                <c:pt idx="258">
                  <c:v>0.9942779474183574</c:v>
                </c:pt>
                <c:pt idx="259">
                  <c:v>0.99285408408358744</c:v>
                </c:pt>
                <c:pt idx="260">
                  <c:v>0.99127280856916145</c:v>
                </c:pt>
                <c:pt idx="261">
                  <c:v>0.98953437157861135</c:v>
                </c:pt>
                <c:pt idx="262">
                  <c:v>0.98763904873265551</c:v>
                </c:pt>
                <c:pt idx="263">
                  <c:v>0.98558714052550056</c:v>
                </c:pt>
                <c:pt idx="264">
                  <c:v>0.98337897227719961</c:v>
                </c:pt>
                <c:pt idx="265">
                  <c:v>0.98101489408207421</c:v>
                </c:pt>
                <c:pt idx="266">
                  <c:v>0.9784952807532088</c:v>
                </c:pt>
                <c:pt idx="267">
                  <c:v>0.97582053176302552</c:v>
                </c:pt>
                <c:pt idx="268">
                  <c:v>0.97299107117995043</c:v>
                </c:pt>
                <c:pt idx="269">
                  <c:v>0.97000734760117913</c:v>
                </c:pt>
                <c:pt idx="270">
                  <c:v>0.96686983408155347</c:v>
                </c:pt>
                <c:pt idx="271">
                  <c:v>0.96357902805856188</c:v>
                </c:pt>
                <c:pt idx="272">
                  <c:v>0.96013545127347244</c:v>
                </c:pt>
                <c:pt idx="273">
                  <c:v>0.9565396496886136</c:v>
                </c:pt>
                <c:pt idx="274">
                  <c:v>0.95279219340081478</c:v>
                </c:pt>
                <c:pt idx="275">
                  <c:v>0.94889367655101908</c:v>
                </c:pt>
                <c:pt idx="276">
                  <c:v>0.94484471723008689</c:v>
                </c:pt>
                <c:pt idx="277">
                  <c:v>0.94064595738079926</c:v>
                </c:pt>
                <c:pt idx="278">
                  <c:v>0.93629806269608173</c:v>
                </c:pt>
                <c:pt idx="279">
                  <c:v>0.93180172251346161</c:v>
                </c:pt>
                <c:pt idx="280">
                  <c:v>0.92715764970577663</c:v>
                </c:pt>
                <c:pt idx="281">
                  <c:v>0.92236658056815313</c:v>
                </c:pt>
                <c:pt idx="282">
                  <c:v>0.91742927470126934</c:v>
                </c:pt>
                <c:pt idx="283">
                  <c:v>0.91234651489092522</c:v>
                </c:pt>
                <c:pt idx="284">
                  <c:v>0.90711910698393472</c:v>
                </c:pt>
                <c:pt idx="285">
                  <c:v>0.90174787976036275</c:v>
                </c:pt>
                <c:pt idx="286">
                  <c:v>0.89623368480212706</c:v>
                </c:pt>
                <c:pt idx="287">
                  <c:v>0.89057739635798305</c:v>
                </c:pt>
                <c:pt idx="288">
                  <c:v>0.88477991120491639</c:v>
                </c:pt>
                <c:pt idx="289">
                  <c:v>0.87884214850596376</c:v>
                </c:pt>
                <c:pt idx="290">
                  <c:v>0.87276504966448243</c:v>
                </c:pt>
                <c:pt idx="291">
                  <c:v>0.86654957817489753</c:v>
                </c:pt>
                <c:pt idx="292">
                  <c:v>0.86019671946994314</c:v>
                </c:pt>
                <c:pt idx="293">
                  <c:v>0.85370748076442782</c:v>
                </c:pt>
                <c:pt idx="294">
                  <c:v>0.84708289089554401</c:v>
                </c:pt>
                <c:pt idx="295">
                  <c:v>0.84032400015975273</c:v>
                </c:pt>
                <c:pt idx="296">
                  <c:v>0.83343188014626313</c:v>
                </c:pt>
                <c:pt idx="297">
                  <c:v>0.82640762356713748</c:v>
                </c:pt>
                <c:pt idx="298">
                  <c:v>0.81925234408404735</c:v>
                </c:pt>
                <c:pt idx="299">
                  <c:v>0.81196717613170677</c:v>
                </c:pt>
                <c:pt idx="300">
                  <c:v>0.80455327473801475</c:v>
                </c:pt>
                <c:pt idx="301">
                  <c:v>0.79701181534093024</c:v>
                </c:pt>
                <c:pt idx="302">
                  <c:v>0.78934399360211238</c:v>
                </c:pt>
                <c:pt idx="303">
                  <c:v>0.78155102521735464</c:v>
                </c:pt>
                <c:pt idx="304">
                  <c:v>0.77363414572384048</c:v>
                </c:pt>
                <c:pt idx="305">
                  <c:v>0.76559461030425746</c:v>
                </c:pt>
                <c:pt idx="306">
                  <c:v>0.75743369358779233</c:v>
                </c:pt>
                <c:pt idx="307">
                  <c:v>0.74915268944804536</c:v>
                </c:pt>
                <c:pt idx="308">
                  <c:v>0.74075291079789329</c:v>
                </c:pt>
                <c:pt idx="309">
                  <c:v>0.7322356893813321</c:v>
                </c:pt>
                <c:pt idx="310">
                  <c:v>0.7236023755623372</c:v>
                </c:pt>
                <c:pt idx="311">
                  <c:v>0.71485433811076882</c:v>
                </c:pt>
                <c:pt idx="312">
                  <c:v>0.7059929639853606</c:v>
                </c:pt>
                <c:pt idx="313">
                  <c:v>0.69701965811382383</c:v>
                </c:pt>
                <c:pt idx="314">
                  <c:v>0.68793584317010215</c:v>
                </c:pt>
                <c:pt idx="315">
                  <c:v>0.67874295934881557</c:v>
                </c:pt>
                <c:pt idx="316">
                  <c:v>0.66944246413692288</c:v>
                </c:pt>
                <c:pt idx="317">
                  <c:v>0.66003583208264494</c:v>
                </c:pt>
                <c:pt idx="318">
                  <c:v>0.6505245545616819</c:v>
                </c:pt>
                <c:pt idx="319">
                  <c:v>0.64091013954076315</c:v>
                </c:pt>
                <c:pt idx="320">
                  <c:v>0.6311941113385664</c:v>
                </c:pt>
                <c:pt idx="321">
                  <c:v>0.62137801038404483</c:v>
                </c:pt>
                <c:pt idx="322">
                  <c:v>0.61146339297219754</c:v>
                </c:pt>
                <c:pt idx="323">
                  <c:v>0.60145183101732957</c:v>
                </c:pt>
                <c:pt idx="324">
                  <c:v>0.59134491180383109</c:v>
                </c:pt>
                <c:pt idx="325">
                  <c:v>0.58114423773452073</c:v>
                </c:pt>
                <c:pt idx="326">
                  <c:v>0.57085142607659323</c:v>
                </c:pt>
                <c:pt idx="327">
                  <c:v>0.56046810870520891</c:v>
                </c:pt>
                <c:pt idx="328">
                  <c:v>0.54999593184476858</c:v>
                </c:pt>
                <c:pt idx="329">
                  <c:v>0.53943655580791217</c:v>
                </c:pt>
                <c:pt idx="330">
                  <c:v>0.52879165473228484</c:v>
                </c:pt>
                <c:pt idx="331">
                  <c:v>0.51806291631510815</c:v>
                </c:pt>
                <c:pt idx="332">
                  <c:v>0.5072520415456081</c:v>
                </c:pt>
                <c:pt idx="333">
                  <c:v>0.4963607444353284</c:v>
                </c:pt>
                <c:pt idx="334">
                  <c:v>0.48539075174638346</c:v>
                </c:pt>
                <c:pt idx="335">
                  <c:v>0.47434380271768822</c:v>
                </c:pt>
                <c:pt idx="336">
                  <c:v>0.46322164878921057</c:v>
                </c:pt>
                <c:pt idx="337">
                  <c:v>0.45202605332428908</c:v>
                </c:pt>
                <c:pt idx="338">
                  <c:v>0.44075879133006007</c:v>
                </c:pt>
                <c:pt idx="339">
                  <c:v>0.42942164917603926</c:v>
                </c:pt>
                <c:pt idx="340">
                  <c:v>0.41801642431090202</c:v>
                </c:pt>
                <c:pt idx="341">
                  <c:v>0.40654492497750366</c:v>
                </c:pt>
                <c:pt idx="342">
                  <c:v>0.39500896992619611</c:v>
                </c:pt>
                <c:pt idx="343">
                  <c:v>0.38341038812647049</c:v>
                </c:pt>
                <c:pt idx="344">
                  <c:v>0.37175101847698405</c:v>
                </c:pt>
                <c:pt idx="345">
                  <c:v>0.36003270951401156</c:v>
                </c:pt>
                <c:pt idx="346">
                  <c:v>0.34825731911836877</c:v>
                </c:pt>
                <c:pt idx="347">
                  <c:v>0.33642671422085474</c:v>
                </c:pt>
                <c:pt idx="348">
                  <c:v>0.32454277050625885</c:v>
                </c:pt>
                <c:pt idx="349">
                  <c:v>0.31260737211598</c:v>
                </c:pt>
                <c:pt idx="350">
                  <c:v>0.30062241134930645</c:v>
                </c:pt>
                <c:pt idx="351">
                  <c:v>0.2885897883633971</c:v>
                </c:pt>
                <c:pt idx="352">
                  <c:v>0.27651141087202619</c:v>
                </c:pt>
                <c:pt idx="353">
                  <c:v>0.26438919384312121</c:v>
                </c:pt>
                <c:pt idx="354">
                  <c:v>0.2522250591951547</c:v>
                </c:pt>
                <c:pt idx="355">
                  <c:v>0.24002093549243358</c:v>
                </c:pt>
                <c:pt idx="356">
                  <c:v>0.22777875763933469</c:v>
                </c:pt>
                <c:pt idx="357">
                  <c:v>0.21550046657353508</c:v>
                </c:pt>
                <c:pt idx="358">
                  <c:v>0.20318800895828573</c:v>
                </c:pt>
                <c:pt idx="359">
                  <c:v>0.19084333687377772</c:v>
                </c:pt>
                <c:pt idx="360">
                  <c:v>0.17846840750765017</c:v>
                </c:pt>
                <c:pt idx="361">
                  <c:v>0.16606518284468424</c:v>
                </c:pt>
                <c:pt idx="362">
                  <c:v>0.15363562935574518</c:v>
                </c:pt>
                <c:pt idx="363">
                  <c:v>0.14118171768600457</c:v>
                </c:pt>
                <c:pt idx="364">
                  <c:v>0.12870542234250484</c:v>
                </c:pt>
                <c:pt idx="365">
                  <c:v>0.11620872138111096</c:v>
                </c:pt>
                <c:pt idx="366">
                  <c:v>0.10369359609289922</c:v>
                </c:pt>
                <c:pt idx="367">
                  <c:v>9.1162030690033147E-2</c:v>
                </c:pt>
                <c:pt idx="368">
                  <c:v>7.8616011991176446E-2</c:v>
                </c:pt>
                <c:pt idx="369">
                  <c:v>6.6057529106492485E-2</c:v>
                </c:pt>
                <c:pt idx="370">
                  <c:v>5.3488573122281453E-2</c:v>
                </c:pt>
                <c:pt idx="371">
                  <c:v>4.0911136785299847E-2</c:v>
                </c:pt>
                <c:pt idx="372">
                  <c:v>2.8327214186825427E-2</c:v>
                </c:pt>
                <c:pt idx="373">
                  <c:v>1.5738800446500247E-2</c:v>
                </c:pt>
                <c:pt idx="374">
                  <c:v>3.1478913960150266E-3</c:v>
                </c:pt>
                <c:pt idx="375">
                  <c:v>-9.4435167373202421E-3</c:v>
                </c:pt>
                <c:pt idx="376">
                  <c:v>-2.2033427647068414E-2</c:v>
                </c:pt>
                <c:pt idx="377">
                  <c:v>-3.4619845264169842E-2</c:v>
                </c:pt>
                <c:pt idx="378">
                  <c:v>-4.7200774073409432E-2</c:v>
                </c:pt>
                <c:pt idx="379">
                  <c:v>-5.977421942979582E-2</c:v>
                </c:pt>
                <c:pt idx="380">
                  <c:v>-7.2338187874801799E-2</c:v>
                </c:pt>
                <c:pt idx="381">
                  <c:v>-8.4890687452420913E-2</c:v>
                </c:pt>
                <c:pt idx="382">
                  <c:v>-9.7429728024977166E-2</c:v>
                </c:pt>
                <c:pt idx="383">
                  <c:v>-0.10995332158865513</c:v>
                </c:pt>
                <c:pt idx="384">
                  <c:v>-0.1224594825886874</c:v>
                </c:pt>
                <c:pt idx="385">
                  <c:v>-0.13494622823415464</c:v>
                </c:pt>
                <c:pt idx="386">
                  <c:v>-0.14741157881234745</c:v>
                </c:pt>
                <c:pt idx="387">
                  <c:v>-0.15985355800264012</c:v>
                </c:pt>
                <c:pt idx="388">
                  <c:v>-0.17227019318982664</c:v>
                </c:pt>
                <c:pt idx="389">
                  <c:v>-0.18465951577686848</c:v>
                </c:pt>
                <c:pt idx="390">
                  <c:v>-0.19701956149700939</c:v>
                </c:pt>
                <c:pt idx="391">
                  <c:v>-0.20934837072519516</c:v>
                </c:pt>
                <c:pt idx="392">
                  <c:v>-0.22164398878876621</c:v>
                </c:pt>
                <c:pt idx="393">
                  <c:v>-0.23390446627736031</c:v>
                </c:pt>
                <c:pt idx="394">
                  <c:v>-0.24612785935198242</c:v>
                </c:pt>
                <c:pt idx="395">
                  <c:v>-0.25831223005319065</c:v>
                </c:pt>
                <c:pt idx="396">
                  <c:v>-0.27045564660835031</c:v>
                </c:pt>
                <c:pt idx="397">
                  <c:v>-0.28255618373790725</c:v>
                </c:pt>
                <c:pt idx="398">
                  <c:v>-0.29461192296063132</c:v>
                </c:pt>
                <c:pt idx="399">
                  <c:v>-0.30662095289778146</c:v>
                </c:pt>
                <c:pt idx="400">
                  <c:v>-0.31858136957614897</c:v>
                </c:pt>
                <c:pt idx="401">
                  <c:v>-0.33049127672991802</c:v>
                </c:pt>
                <c:pt idx="402">
                  <c:v>-0.34234878610131264</c:v>
                </c:pt>
                <c:pt idx="403">
                  <c:v>-0.35415201773997029</c:v>
                </c:pt>
                <c:pt idx="404">
                  <c:v>-0.36589910030099848</c:v>
                </c:pt>
                <c:pt idx="405">
                  <c:v>-0.3775881713416675</c:v>
                </c:pt>
                <c:pt idx="406">
                  <c:v>-0.38921737761669167</c:v>
                </c:pt>
                <c:pt idx="407">
                  <c:v>-0.40078487537205243</c:v>
                </c:pt>
                <c:pt idx="408">
                  <c:v>-0.41228883063731642</c:v>
                </c:pt>
                <c:pt idx="409">
                  <c:v>-0.42372741951640186</c:v>
                </c:pt>
                <c:pt idx="410">
                  <c:v>-0.43509882847675152</c:v>
                </c:pt>
                <c:pt idx="411">
                  <c:v>-0.44640125463685465</c:v>
                </c:pt>
                <c:pt idx="412">
                  <c:v>-0.45763290605208851</c:v>
                </c:pt>
                <c:pt idx="413">
                  <c:v>-0.46879200199882126</c:v>
                </c:pt>
                <c:pt idx="414">
                  <c:v>-0.47987677325673733</c:v>
                </c:pt>
                <c:pt idx="415">
                  <c:v>-0.49088546238933861</c:v>
                </c:pt>
                <c:pt idx="416">
                  <c:v>-0.50181632402257736</c:v>
                </c:pt>
                <c:pt idx="417">
                  <c:v>-0.51266762512157693</c:v>
                </c:pt>
                <c:pt idx="418">
                  <c:v>-0.52343764526539582</c:v>
                </c:pt>
                <c:pt idx="419">
                  <c:v>-0.53412467691979126</c:v>
                </c:pt>
                <c:pt idx="420">
                  <c:v>-0.54472702570794396</c:v>
                </c:pt>
                <c:pt idx="421">
                  <c:v>-0.55524301067908777</c:v>
                </c:pt>
                <c:pt idx="422">
                  <c:v>-0.56567096457502053</c:v>
                </c:pt>
                <c:pt idx="423">
                  <c:v>-0.57600923409443794</c:v>
                </c:pt>
                <c:pt idx="424">
                  <c:v>-0.58625618015505676</c:v>
                </c:pt>
                <c:pt idx="425">
                  <c:v>-0.59641017815348374</c:v>
                </c:pt>
                <c:pt idx="426">
                  <c:v>-0.60646961822278789</c:v>
                </c:pt>
                <c:pt idx="427">
                  <c:v>-0.61643290548773744</c:v>
                </c:pt>
                <c:pt idx="428">
                  <c:v>-0.62629846031765957</c:v>
                </c:pt>
                <c:pt idx="429">
                  <c:v>-0.6360647185768824</c:v>
                </c:pt>
                <c:pt idx="430">
                  <c:v>-0.64573013187272355</c:v>
                </c:pt>
                <c:pt idx="431">
                  <c:v>-0.65529316780097657</c:v>
                </c:pt>
                <c:pt idx="432">
                  <c:v>-0.66475231018886882</c:v>
                </c:pt>
                <c:pt idx="433">
                  <c:v>-0.67410605933544243</c:v>
                </c:pt>
                <c:pt idx="434">
                  <c:v>-0.68335293224932447</c:v>
                </c:pt>
                <c:pt idx="435">
                  <c:v>-0.69249146288384844</c:v>
                </c:pt>
                <c:pt idx="436">
                  <c:v>-0.70152020236948853</c:v>
                </c:pt>
                <c:pt idx="437">
                  <c:v>-0.7104377192435708</c:v>
                </c:pt>
                <c:pt idx="438">
                  <c:v>-0.71924259967722481</c:v>
                </c:pt>
                <c:pt idx="439">
                  <c:v>-0.72793344769953849</c:v>
                </c:pt>
                <c:pt idx="440">
                  <c:v>-0.73650888541888515</c:v>
                </c:pt>
                <c:pt idx="441">
                  <c:v>-0.74496755324137753</c:v>
                </c:pt>
                <c:pt idx="442">
                  <c:v>-0.75330811008642784</c:v>
                </c:pt>
                <c:pt idx="443">
                  <c:v>-0.76152923359936797</c:v>
                </c:pt>
                <c:pt idx="444">
                  <c:v>-0.76962962036110361</c:v>
                </c:pt>
                <c:pt idx="445">
                  <c:v>-0.77760798609476367</c:v>
                </c:pt>
                <c:pt idx="446">
                  <c:v>-0.78546306586931747</c:v>
                </c:pt>
                <c:pt idx="447">
                  <c:v>-0.79319361430012214</c:v>
                </c:pt>
                <c:pt idx="448">
                  <c:v>-0.80079840574637262</c:v>
                </c:pt>
                <c:pt idx="449">
                  <c:v>-0.80827623450542296</c:v>
                </c:pt>
                <c:pt idx="450">
                  <c:v>-0.81562591500394122</c:v>
                </c:pt>
                <c:pt idx="451">
                  <c:v>-0.8228462819858785</c:v>
                </c:pt>
                <c:pt idx="452">
                  <c:v>-0.82993619069721436</c:v>
                </c:pt>
                <c:pt idx="453">
                  <c:v>-0.83689451706745177</c:v>
                </c:pt>
                <c:pt idx="454">
                  <c:v>-0.84372015788783294</c:v>
                </c:pt>
                <c:pt idx="455">
                  <c:v>-0.85041203098624796</c:v>
                </c:pt>
                <c:pt idx="456">
                  <c:v>-0.85696907539880751</c:v>
                </c:pt>
                <c:pt idx="457">
                  <c:v>-0.86339025153805415</c:v>
                </c:pt>
                <c:pt idx="458">
                  <c:v>-0.86967454135778277</c:v>
                </c:pt>
                <c:pt idx="459">
                  <c:v>-0.87582094851444892</c:v>
                </c:pt>
                <c:pt idx="460">
                  <c:v>-0.88182849852513145</c:v>
                </c:pt>
                <c:pt idx="461">
                  <c:v>-0.8876962389220342</c:v>
                </c:pt>
                <c:pt idx="462">
                  <c:v>-0.89342323940349411</c:v>
                </c:pt>
                <c:pt idx="463">
                  <c:v>-0.89900859198147631</c:v>
                </c:pt>
                <c:pt idx="464">
                  <c:v>-0.90445141112553129</c:v>
                </c:pt>
                <c:pt idx="465">
                  <c:v>-0.90975083390319123</c:v>
                </c:pt>
                <c:pt idx="466">
                  <c:v>-0.91490602011678368</c:v>
                </c:pt>
                <c:pt idx="467">
                  <c:v>-0.91991615243664149</c:v>
                </c:pt>
                <c:pt idx="468">
                  <c:v>-0.92478043653068498</c:v>
                </c:pt>
                <c:pt idx="469">
                  <c:v>-0.92949810119036169</c:v>
                </c:pt>
                <c:pt idx="470">
                  <c:v>-0.93406839845291545</c:v>
                </c:pt>
                <c:pt idx="471">
                  <c:v>-0.93849060371997339</c:v>
                </c:pt>
                <c:pt idx="472">
                  <c:v>-0.94276401587242731</c:v>
                </c:pt>
                <c:pt idx="473">
                  <c:v>-0.9468879573815927</c:v>
                </c:pt>
                <c:pt idx="474">
                  <c:v>-0.95086177441662767</c:v>
                </c:pt>
                <c:pt idx="475">
                  <c:v>-0.9546848369481945</c:v>
                </c:pt>
                <c:pt idx="476">
                  <c:v>-0.95835653884834771</c:v>
                </c:pt>
                <c:pt idx="477">
                  <c:v>-0.96187629798663299</c:v>
                </c:pt>
                <c:pt idx="478">
                  <c:v>-0.96524355632238057</c:v>
                </c:pt>
                <c:pt idx="479">
                  <c:v>-0.96845777999318094</c:v>
                </c:pt>
                <c:pt idx="480">
                  <c:v>-0.97151845939952464</c:v>
                </c:pt>
                <c:pt idx="481">
                  <c:v>-0.97442510928559778</c:v>
                </c:pt>
                <c:pt idx="482">
                  <c:v>-0.97717726881621703</c:v>
                </c:pt>
                <c:pt idx="483">
                  <c:v>-0.9797745016498921</c:v>
                </c:pt>
                <c:pt idx="484">
                  <c:v>-0.98221639600800636</c:v>
                </c:pt>
                <c:pt idx="485">
                  <c:v>-0.98450256474010167</c:v>
                </c:pt>
                <c:pt idx="486">
                  <c:v>-0.98663264538525963</c:v>
                </c:pt>
                <c:pt idx="487">
                  <c:v>-0.98860630022956786</c:v>
                </c:pt>
                <c:pt idx="488">
                  <c:v>-0.99042321635966279</c:v>
                </c:pt>
                <c:pt idx="489">
                  <c:v>-0.99208310571234082</c:v>
                </c:pt>
                <c:pt idx="490">
                  <c:v>-0.99358570512022892</c:v>
                </c:pt>
                <c:pt idx="491">
                  <c:v>-0.99493077635350902</c:v>
                </c:pt>
                <c:pt idx="492">
                  <c:v>-0.9961181061576877</c:v>
                </c:pt>
                <c:pt idx="493">
                  <c:v>-0.997147506287407</c:v>
                </c:pt>
                <c:pt idx="494">
                  <c:v>-0.99801881353628974</c:v>
                </c:pt>
                <c:pt idx="495">
                  <c:v>-0.99873188976281513</c:v>
                </c:pt>
                <c:pt idx="496">
                  <c:v>-0.99928662191222017</c:v>
                </c:pt>
                <c:pt idx="497">
                  <c:v>-0.99968292203442422</c:v>
                </c:pt>
                <c:pt idx="498">
                  <c:v>-0.99992072729797288</c:v>
                </c:pt>
                <c:pt idx="499">
                  <c:v>-0.99999999999999989</c:v>
                </c:pt>
              </c:numCache>
            </c:numRef>
          </c:xVal>
          <c:yVal>
            <c:numRef>
              <c:f>'ACP2'!yycir3</c:f>
              <c:numCache>
                <c:formatCode>General</c:formatCode>
                <c:ptCount val="500"/>
                <c:pt idx="0">
                  <c:v>1.0206823884348348E-11</c:v>
                </c:pt>
                <c:pt idx="1">
                  <c:v>-1.2591220966449658E-2</c:v>
                </c:pt>
                <c:pt idx="2">
                  <c:v>-2.5180445666343389E-2</c:v>
                </c:pt>
                <c:pt idx="3">
                  <c:v>-3.7765678129209522E-2</c:v>
                </c:pt>
                <c:pt idx="4">
                  <c:v>-5.0344923027734259E-2</c:v>
                </c:pt>
                <c:pt idx="5">
                  <c:v>-6.2916185983901668E-2</c:v>
                </c:pt>
                <c:pt idx="6">
                  <c:v>-7.547747388519431E-2</c:v>
                </c:pt>
                <c:pt idx="7">
                  <c:v>-8.802679520059116E-2</c:v>
                </c:pt>
                <c:pt idx="8">
                  <c:v>-0.10056216029631462</c:v>
                </c:pt>
                <c:pt idx="9">
                  <c:v>-0.11308158175127912</c:v>
                </c:pt>
                <c:pt idx="10">
                  <c:v>-0.12558307467218432</c:v>
                </c:pt>
                <c:pt idx="11">
                  <c:v>-0.1380646570082121</c:v>
                </c:pt>
                <c:pt idx="12">
                  <c:v>-0.15052434986527063</c:v>
                </c:pt>
                <c:pt idx="13">
                  <c:v>-0.16296017781973787</c:v>
                </c:pt>
                <c:pt idx="14">
                  <c:v>-0.17537016923165721</c:v>
                </c:pt>
                <c:pt idx="15">
                  <c:v>-0.18775235655732875</c:v>
                </c:pt>
                <c:pt idx="16">
                  <c:v>-0.2001047766612554</c:v>
                </c:pt>
                <c:pt idx="17">
                  <c:v>-0.21242547112738819</c:v>
                </c:pt>
                <c:pt idx="18">
                  <c:v>-0.22471248656962303</c:v>
                </c:pt>
                <c:pt idx="19">
                  <c:v>-0.23696387494150239</c:v>
                </c:pt>
                <c:pt idx="20">
                  <c:v>-0.24917769384506591</c:v>
                </c:pt>
                <c:pt idx="21">
                  <c:v>-0.26135200683880988</c:v>
                </c:pt>
                <c:pt idx="22">
                  <c:v>-0.2734848837447002</c:v>
                </c:pt>
                <c:pt idx="23">
                  <c:v>-0.28557440095419234</c:v>
                </c:pt>
                <c:pt idx="24">
                  <c:v>-0.29761864173321162</c:v>
                </c:pt>
                <c:pt idx="25">
                  <c:v>-0.30961569652603971</c:v>
                </c:pt>
                <c:pt idx="26">
                  <c:v>-0.32156366325806696</c:v>
                </c:pt>
                <c:pt idx="27">
                  <c:v>-0.33346064763735633</c:v>
                </c:pt>
                <c:pt idx="28">
                  <c:v>-0.34530476345497579</c:v>
                </c:pt>
                <c:pt idx="29">
                  <c:v>-0.3570941328840449</c:v>
                </c:pt>
                <c:pt idx="30">
                  <c:v>-0.36882688677745706</c:v>
                </c:pt>
                <c:pt idx="31">
                  <c:v>-0.38050116496422309</c:v>
                </c:pt>
                <c:pt idx="32">
                  <c:v>-0.39211511654439224</c:v>
                </c:pt>
                <c:pt idx="33">
                  <c:v>-0.40366690018250306</c:v>
                </c:pt>
                <c:pt idx="34">
                  <c:v>-0.4151546843995198</c:v>
                </c:pt>
                <c:pt idx="35">
                  <c:v>-0.42657664786320199</c:v>
                </c:pt>
                <c:pt idx="36">
                  <c:v>-0.43793097967686945</c:v>
                </c:pt>
                <c:pt idx="37">
                  <c:v>-0.44921587966651033</c:v>
                </c:pt>
                <c:pt idx="38">
                  <c:v>-0.46042955866619156</c:v>
                </c:pt>
                <c:pt idx="39">
                  <c:v>-0.47157023880171994</c:v>
                </c:pt>
                <c:pt idx="40">
                  <c:v>-0.48263615377251706</c:v>
                </c:pt>
                <c:pt idx="41">
                  <c:v>-0.49362554913165729</c:v>
                </c:pt>
                <c:pt idx="42">
                  <c:v>-0.50453668256402673</c:v>
                </c:pt>
                <c:pt idx="43">
                  <c:v>-0.51536782416255844</c:v>
                </c:pt>
                <c:pt idx="44">
                  <c:v>-0.52611725670250231</c:v>
                </c:pt>
                <c:pt idx="45">
                  <c:v>-0.53678327591368036</c:v>
                </c:pt>
                <c:pt idx="46">
                  <c:v>-0.5473641907506922</c:v>
                </c:pt>
                <c:pt idx="47">
                  <c:v>-0.55785832366102084</c:v>
                </c:pt>
                <c:pt idx="48">
                  <c:v>-0.56826401085100253</c:v>
                </c:pt>
                <c:pt idx="49">
                  <c:v>-0.57857960254961038</c:v>
                </c:pt>
                <c:pt idx="50">
                  <c:v>-0.5888034632700192</c:v>
                </c:pt>
                <c:pt idx="51">
                  <c:v>-0.59893397206890409</c:v>
                </c:pt>
                <c:pt idx="52">
                  <c:v>-0.60896952280343208</c:v>
                </c:pt>
                <c:pt idx="53">
                  <c:v>-0.61890852438590893</c:v>
                </c:pt>
                <c:pt idx="54">
                  <c:v>-0.62874940103603916</c:v>
                </c:pt>
                <c:pt idx="55">
                  <c:v>-0.63849059253075624</c:v>
                </c:pt>
                <c:pt idx="56">
                  <c:v>-0.64813055445158974</c:v>
                </c:pt>
                <c:pt idx="57">
                  <c:v>-0.65766775842952607</c:v>
                </c:pt>
                <c:pt idx="58">
                  <c:v>-0.66710069238732217</c:v>
                </c:pt>
                <c:pt idx="59">
                  <c:v>-0.676427860779239</c:v>
                </c:pt>
                <c:pt idx="60">
                  <c:v>-0.68564778482815303</c:v>
                </c:pt>
                <c:pt idx="61">
                  <c:v>-0.69475900276000901</c:v>
                </c:pt>
                <c:pt idx="62">
                  <c:v>-0.70376007003557695</c:v>
                </c:pt>
                <c:pt idx="63">
                  <c:v>-0.71264955957947684</c:v>
                </c:pt>
                <c:pt idx="64">
                  <c:v>-0.72142606200643566</c:v>
                </c:pt>
                <c:pt idx="65">
                  <c:v>-0.73008818584473634</c:v>
                </c:pt>
                <c:pt idx="66">
                  <c:v>-0.73863455775682996</c:v>
                </c:pt>
                <c:pt idx="67">
                  <c:v>-0.74706382275707306</c:v>
                </c:pt>
                <c:pt idx="68">
                  <c:v>-0.75537464442655133</c:v>
                </c:pt>
                <c:pt idx="69">
                  <c:v>-0.76356570512496436</c:v>
                </c:pt>
                <c:pt idx="70">
                  <c:v>-0.77163570619953037</c:v>
                </c:pt>
                <c:pt idx="71">
                  <c:v>-0.77958336819088125</c:v>
                </c:pt>
                <c:pt idx="72">
                  <c:v>-0.78740743103591482</c:v>
                </c:pt>
                <c:pt idx="73">
                  <c:v>-0.79510665426757132</c:v>
                </c:pt>
                <c:pt idx="74">
                  <c:v>-0.8026798172115045</c:v>
                </c:pt>
                <c:pt idx="75">
                  <c:v>-0.81012571917961196</c:v>
                </c:pt>
                <c:pt idx="76">
                  <c:v>-0.81744317966039926</c:v>
                </c:pt>
                <c:pt idx="77">
                  <c:v>-0.82463103850614505</c:v>
                </c:pt>
                <c:pt idx="78">
                  <c:v>-0.83168815611683522</c:v>
                </c:pt>
                <c:pt idx="79">
                  <c:v>-0.83861341362084196</c:v>
                </c:pt>
                <c:pt idx="80">
                  <c:v>-0.84540571305231527</c:v>
                </c:pt>
                <c:pt idx="81">
                  <c:v>-0.85206397752526009</c:v>
                </c:pt>
                <c:pt idx="82">
                  <c:v>-0.85858715140427089</c:v>
                </c:pt>
                <c:pt idx="83">
                  <c:v>-0.86497420047189832</c:v>
                </c:pt>
                <c:pt idx="84">
                  <c:v>-0.87122411209261896</c:v>
                </c:pt>
                <c:pt idx="85">
                  <c:v>-0.87733589537338308</c:v>
                </c:pt>
                <c:pt idx="86">
                  <c:v>-0.88330858132071755</c:v>
                </c:pt>
                <c:pt idx="87">
                  <c:v>-0.88914122299435316</c:v>
                </c:pt>
                <c:pt idx="88">
                  <c:v>-0.89483289565735857</c:v>
                </c:pt>
                <c:pt idx="89">
                  <c:v>-0.90038269692275252</c:v>
                </c:pt>
                <c:pt idx="90">
                  <c:v>-0.90578974689657299</c:v>
                </c:pt>
                <c:pt idx="91">
                  <c:v>-0.91105318831737969</c:v>
                </c:pt>
                <c:pt idx="92">
                  <c:v>-0.91617218669216938</c:v>
                </c:pt>
                <c:pt idx="93">
                  <c:v>-0.9211459304286802</c:v>
                </c:pt>
                <c:pt idx="94">
                  <c:v>-0.92597363096406582</c:v>
                </c:pt>
                <c:pt idx="95">
                  <c:v>-0.9306545228899179</c:v>
                </c:pt>
                <c:pt idx="96">
                  <c:v>-0.93518786407361854</c:v>
                </c:pt>
                <c:pt idx="97">
                  <c:v>-0.93957293577600121</c:v>
                </c:pt>
                <c:pt idx="98">
                  <c:v>-0.94380904276530342</c:v>
                </c:pt>
                <c:pt idx="99">
                  <c:v>-0.94789551342739287</c:v>
                </c:pt>
                <c:pt idx="100">
                  <c:v>-0.95183169987224769</c:v>
                </c:pt>
                <c:pt idx="101">
                  <c:v>-0.95561697803667711</c:v>
                </c:pt>
                <c:pt idx="102">
                  <c:v>-0.95925074778326314</c:v>
                </c:pt>
                <c:pt idx="103">
                  <c:v>-0.96273243299550948</c:v>
                </c:pt>
                <c:pt idx="104">
                  <c:v>-0.96606148166918226</c:v>
                </c:pt>
                <c:pt idx="105">
                  <c:v>-0.96923736599982724</c:v>
                </c:pt>
                <c:pt idx="106">
                  <c:v>-0.97225958246645094</c:v>
                </c:pt>
                <c:pt idx="107">
                  <c:v>-0.97512765191135131</c:v>
                </c:pt>
                <c:pt idx="108">
                  <c:v>-0.97784111961608577</c:v>
                </c:pt>
                <c:pt idx="109">
                  <c:v>-0.98039955537356505</c:v>
                </c:pt>
                <c:pt idx="110">
                  <c:v>-0.98280255355625956</c:v>
                </c:pt>
                <c:pt idx="111">
                  <c:v>-0.9850497331805107</c:v>
                </c:pt>
                <c:pt idx="112">
                  <c:v>-0.98714073796693302</c:v>
                </c:pt>
                <c:pt idx="113">
                  <c:v>-0.98907523639690131</c:v>
                </c:pt>
                <c:pt idx="114">
                  <c:v>-0.99085292176511075</c:v>
                </c:pt>
                <c:pt idx="115">
                  <c:v>-0.99247351222820401</c:v>
                </c:pt>
                <c:pt idx="116">
                  <c:v>-0.99393675084945565</c:v>
                </c:pt>
                <c:pt idx="117">
                  <c:v>-0.99524240563950839</c:v>
                </c:pt>
                <c:pt idx="118">
                  <c:v>-0.99639026959315424</c:v>
                </c:pt>
                <c:pt idx="119">
                  <c:v>-0.99738016072215352</c:v>
                </c:pt>
                <c:pt idx="120">
                  <c:v>-0.9982119220840886</c:v>
                </c:pt>
                <c:pt idx="121">
                  <c:v>-0.9988854218072466</c:v>
                </c:pt>
                <c:pt idx="122">
                  <c:v>-0.99940055311152631</c:v>
                </c:pt>
                <c:pt idx="123">
                  <c:v>-0.99975723432536823</c:v>
                </c:pt>
                <c:pt idx="124">
                  <c:v>-0.99995540889870305</c:v>
                </c:pt>
                <c:pt idx="125">
                  <c:v>-0.9999950454119173</c:v>
                </c:pt>
                <c:pt idx="126">
                  <c:v>-0.99987613758083482</c:v>
                </c:pt>
                <c:pt idx="127">
                  <c:v>-0.99959870425771313</c:v>
                </c:pt>
                <c:pt idx="128">
                  <c:v>-0.99916278942825454</c:v>
                </c:pt>
                <c:pt idx="129">
                  <c:v>-0.99856846220463213</c:v>
                </c:pt>
                <c:pt idx="130">
                  <c:v>-0.99781581681453291</c:v>
                </c:pt>
                <c:pt idx="131">
                  <c:v>-0.9969049725862178</c:v>
                </c:pt>
                <c:pt idx="132">
                  <c:v>-0.99583607392960338</c:v>
                </c:pt>
                <c:pt idx="133">
                  <c:v>-0.99460929031336576</c:v>
                </c:pt>
                <c:pt idx="134">
                  <c:v>-0.99322481623807268</c:v>
                </c:pt>
                <c:pt idx="135">
                  <c:v>-0.99168287120534626</c:v>
                </c:pt>
                <c:pt idx="136">
                  <c:v>-0.98998369968306188</c:v>
                </c:pt>
                <c:pt idx="137">
                  <c:v>-0.98812757106658899</c:v>
                </c:pt>
                <c:pt idx="138">
                  <c:v>-0.98611477963608019</c:v>
                </c:pt>
                <c:pt idx="139">
                  <c:v>-0.98394564450981403</c:v>
                </c:pt>
                <c:pt idx="140">
                  <c:v>-0.9816205095936007</c:v>
                </c:pt>
                <c:pt idx="141">
                  <c:v>-0.97913974352625754</c:v>
                </c:pt>
                <c:pt idx="142">
                  <c:v>-0.97650373962116255</c:v>
                </c:pt>
                <c:pt idx="143">
                  <c:v>-0.97371291580389718</c:v>
                </c:pt>
                <c:pt idx="144">
                  <c:v>-0.97076771454598576</c:v>
                </c:pt>
                <c:pt idx="145">
                  <c:v>-0.9676686027947442</c:v>
                </c:pt>
                <c:pt idx="146">
                  <c:v>-0.96441607189924727</c:v>
                </c:pt>
                <c:pt idx="147">
                  <c:v>-0.96101063753242832</c:v>
                </c:pt>
                <c:pt idx="148">
                  <c:v>-0.95745283960932082</c:v>
                </c:pt>
                <c:pt idx="149">
                  <c:v>-0.95374324220145856</c:v>
                </c:pt>
                <c:pt idx="150">
                  <c:v>-0.94988243344744416</c:v>
                </c:pt>
                <c:pt idx="151">
                  <c:v>-0.9458710254597027</c:v>
                </c:pt>
                <c:pt idx="152">
                  <c:v>-0.94170965422743436</c:v>
                </c:pt>
                <c:pt idx="153">
                  <c:v>-0.93739897951578133</c:v>
                </c:pt>
                <c:pt idx="154">
                  <c:v>-0.93293968476122557</c:v>
                </c:pt>
                <c:pt idx="155">
                  <c:v>-0.92833247696323273</c:v>
                </c:pt>
                <c:pt idx="156">
                  <c:v>-0.92357808657216123</c:v>
                </c:pt>
                <c:pt idx="157">
                  <c:v>-0.91867726737345312</c:v>
                </c:pt>
                <c:pt idx="158">
                  <c:v>-0.91363079636812405</c:v>
                </c:pt>
                <c:pt idx="159">
                  <c:v>-0.908439473649575</c:v>
                </c:pt>
                <c:pt idx="160">
                  <c:v>-0.90310412227674031</c:v>
                </c:pt>
                <c:pt idx="161">
                  <c:v>-0.89762558814359616</c:v>
                </c:pt>
                <c:pt idx="162">
                  <c:v>-0.89200473984504758</c:v>
                </c:pt>
                <c:pt idx="163">
                  <c:v>-0.88624246853921795</c:v>
                </c:pt>
                <c:pt idx="164">
                  <c:v>-0.88033968780615957</c:v>
                </c:pt>
                <c:pt idx="165">
                  <c:v>-0.87429733350301031</c:v>
                </c:pt>
                <c:pt idx="166">
                  <c:v>-0.86811636361561695</c:v>
                </c:pt>
                <c:pt idx="167">
                  <c:v>-0.86179775810665327</c:v>
                </c:pt>
                <c:pt idx="168">
                  <c:v>-0.85534251876024969</c:v>
                </c:pt>
                <c:pt idx="169">
                  <c:v>-0.84875166902316668</c:v>
                </c:pt>
                <c:pt idx="170">
                  <c:v>-0.84202625384253138</c:v>
                </c:pt>
                <c:pt idx="171">
                  <c:v>-0.83516733950016653</c:v>
                </c:pt>
                <c:pt idx="172">
                  <c:v>-0.82817601344353708</c:v>
                </c:pt>
                <c:pt idx="173">
                  <c:v>-0.82105338411334028</c:v>
                </c:pt>
                <c:pt idx="174">
                  <c:v>-0.81380058076776807</c:v>
                </c:pt>
                <c:pt idx="175">
                  <c:v>-0.80641875330346857</c:v>
                </c:pt>
                <c:pt idx="176">
                  <c:v>-0.79890907207323514</c:v>
                </c:pt>
                <c:pt idx="177">
                  <c:v>-0.79127272770045332</c:v>
                </c:pt>
                <c:pt idx="178">
                  <c:v>-0.7835109308903333</c:v>
                </c:pt>
                <c:pt idx="179">
                  <c:v>-0.77562491223795782</c:v>
                </c:pt>
                <c:pt idx="180">
                  <c:v>-0.76761592203317841</c:v>
                </c:pt>
                <c:pt idx="181">
                  <c:v>-0.759485230062386</c:v>
                </c:pt>
                <c:pt idx="182">
                  <c:v>-0.75123412540719514</c:v>
                </c:pt>
                <c:pt idx="183">
                  <c:v>-0.74286391624006443</c:v>
                </c:pt>
                <c:pt idx="184">
                  <c:v>-0.73437592961689302</c:v>
                </c:pt>
                <c:pt idx="185">
                  <c:v>-0.72577151126662232</c:v>
                </c:pt>
                <c:pt idx="186">
                  <c:v>-0.71705202537787593</c:v>
                </c:pt>
                <c:pt idx="187">
                  <c:v>-0.70821885438267662</c:v>
                </c:pt>
                <c:pt idx="188">
                  <c:v>-0.69927339873726635</c:v>
                </c:pt>
                <c:pt idx="189">
                  <c:v>-0.69021707670007193</c:v>
                </c:pt>
                <c:pt idx="190">
                  <c:v>-0.68105132410684666</c:v>
                </c:pt>
                <c:pt idx="191">
                  <c:v>-0.67177759414302485</c:v>
                </c:pt>
                <c:pt idx="192">
                  <c:v>-0.66239735711332759</c:v>
                </c:pt>
                <c:pt idx="193">
                  <c:v>-0.65291210020865287</c:v>
                </c:pt>
                <c:pt idx="194">
                  <c:v>-0.64332332727028774</c:v>
                </c:pt>
                <c:pt idx="195">
                  <c:v>-0.63363255855148315</c:v>
                </c:pt>
                <c:pt idx="196">
                  <c:v>-0.62384133047642276</c:v>
                </c:pt>
                <c:pt idx="197">
                  <c:v>-0.61395119539663345</c:v>
                </c:pt>
                <c:pt idx="198">
                  <c:v>-0.60396372134486531</c:v>
                </c:pt>
                <c:pt idx="199">
                  <c:v>-0.59388049178648838</c:v>
                </c:pt>
                <c:pt idx="200">
                  <c:v>-0.58370310536844239</c:v>
                </c:pt>
                <c:pt idx="201">
                  <c:v>-0.57343317566577767</c:v>
                </c:pt>
                <c:pt idx="202">
                  <c:v>-0.56307233092583253</c:v>
                </c:pt>
                <c:pt idx="203">
                  <c:v>-0.55262221381008125</c:v>
                </c:pt>
                <c:pt idx="204">
                  <c:v>-0.54208448113369867</c:v>
                </c:pt>
                <c:pt idx="205">
                  <c:v>-0.53146080360288028</c:v>
                </c:pt>
                <c:pt idx="206">
                  <c:v>-0.5207528655499587</c:v>
                </c:pt>
                <c:pt idx="207">
                  <c:v>-0.50996236466636313</c:v>
                </c:pt>
                <c:pt idx="208">
                  <c:v>-0.49909101173345694</c:v>
                </c:pt>
                <c:pt idx="209">
                  <c:v>-0.48814053035130217</c:v>
                </c:pt>
                <c:pt idx="210">
                  <c:v>-0.4771126566653916</c:v>
                </c:pt>
                <c:pt idx="211">
                  <c:v>-0.46600913909138969</c:v>
                </c:pt>
                <c:pt idx="212">
                  <c:v>-0.45483173803793203</c:v>
                </c:pt>
                <c:pt idx="213">
                  <c:v>-0.44358222562751976</c:v>
                </c:pt>
                <c:pt idx="214">
                  <c:v>-0.43226238541555839</c:v>
                </c:pt>
                <c:pt idx="215">
                  <c:v>-0.42087401210758435</c:v>
                </c:pt>
                <c:pt idx="216">
                  <c:v>-0.40941891127472135</c:v>
                </c:pt>
                <c:pt idx="217">
                  <c:v>-0.39789889906741854</c:v>
                </c:pt>
                <c:pt idx="218">
                  <c:v>-0.38631580192750681</c:v>
                </c:pt>
                <c:pt idx="219">
                  <c:v>-0.37467145629862603</c:v>
                </c:pt>
                <c:pt idx="220">
                  <c:v>-0.36296770833506597</c:v>
                </c:pt>
                <c:pt idx="221">
                  <c:v>-0.35120641360906618</c:v>
                </c:pt>
                <c:pt idx="222">
                  <c:v>-0.3393894368166262</c:v>
                </c:pt>
                <c:pt idx="223">
                  <c:v>-0.32751865148186576</c:v>
                </c:pt>
                <c:pt idx="224">
                  <c:v>-0.31559593965998722</c:v>
                </c:pt>
                <c:pt idx="225">
                  <c:v>-0.30362319163888341</c:v>
                </c:pt>
                <c:pt idx="226">
                  <c:v>-0.29160230563944411</c:v>
                </c:pt>
                <c:pt idx="227">
                  <c:v>-0.27953518751460066</c:v>
                </c:pt>
                <c:pt idx="228">
                  <c:v>-0.26742375044716271</c:v>
                </c:pt>
                <c:pt idx="229">
                  <c:v>-0.25526991464649296</c:v>
                </c:pt>
                <c:pt idx="230">
                  <c:v>-0.24307560704406533</c:v>
                </c:pt>
                <c:pt idx="231">
                  <c:v>-0.23084276098796225</c:v>
                </c:pt>
                <c:pt idx="232">
                  <c:v>-0.21857331593634971</c:v>
                </c:pt>
                <c:pt idx="233">
                  <c:v>-0.20626921714998633</c:v>
                </c:pt>
                <c:pt idx="234">
                  <c:v>-0.19393241538381192</c:v>
                </c:pt>
                <c:pt idx="235">
                  <c:v>-0.1815648665776633</c:v>
                </c:pt>
                <c:pt idx="236">
                  <c:v>-0.16916853154617187</c:v>
                </c:pt>
                <c:pt idx="237">
                  <c:v>-0.1567453756678846</c:v>
                </c:pt>
                <c:pt idx="238">
                  <c:v>-0.14429736857366296</c:v>
                </c:pt>
                <c:pt idx="239">
                  <c:v>-0.1318264838344082</c:v>
                </c:pt>
                <c:pt idx="240">
                  <c:v>-0.11933469864815945</c:v>
                </c:pt>
                <c:pt idx="241">
                  <c:v>-0.10682399352662118</c:v>
                </c:pt>
                <c:pt idx="242">
                  <c:v>-9.4296351981161083E-2</c:v>
                </c:pt>
                <c:pt idx="243">
                  <c:v>-8.1753760208334331E-2</c:v>
                </c:pt>
                <c:pt idx="244">
                  <c:v>-6.9198206774982327E-2</c:v>
                </c:pt>
                <c:pt idx="245">
                  <c:v>-5.6631682302953242E-2</c:v>
                </c:pt>
                <c:pt idx="246">
                  <c:v>-4.4056179153501372E-2</c:v>
                </c:pt>
                <c:pt idx="247">
                  <c:v>-3.1473691111406125E-2</c:v>
                </c:pt>
                <c:pt idx="248">
                  <c:v>-1.8886213068867626E-2</c:v>
                </c:pt>
                <c:pt idx="249">
                  <c:v>-6.2957407092267123E-3</c:v>
                </c:pt>
                <c:pt idx="250">
                  <c:v>6.2957298094427185E-3</c:v>
                </c:pt>
                <c:pt idx="251">
                  <c:v>1.8886202170812185E-2</c:v>
                </c:pt>
                <c:pt idx="252">
                  <c:v>3.1473680216806625E-2</c:v>
                </c:pt>
                <c:pt idx="253">
                  <c:v>4.4056168264085101E-2</c:v>
                </c:pt>
                <c:pt idx="254">
                  <c:v>5.6631671420446214E-2</c:v>
                </c:pt>
                <c:pt idx="255">
                  <c:v>6.9198195901110357E-2</c:v>
                </c:pt>
                <c:pt idx="256">
                  <c:v>8.1753749344821866E-2</c:v>
                </c:pt>
                <c:pt idx="257">
                  <c:v>9.4296341129730038E-2</c:v>
                </c:pt>
                <c:pt idx="258">
                  <c:v>0.106823982688992</c:v>
                </c:pt>
                <c:pt idx="259">
                  <c:v>0.11933468782604993</c:v>
                </c:pt>
                <c:pt idx="260">
                  <c:v>0.1318264730295346</c:v>
                </c:pt>
                <c:pt idx="261">
                  <c:v>0.14429735778773875</c:v>
                </c:pt>
                <c:pt idx="262">
                  <c:v>0.15674536490261939</c:v>
                </c:pt>
                <c:pt idx="263">
                  <c:v>0.16916852080327247</c:v>
                </c:pt>
                <c:pt idx="264">
                  <c:v>0.18156485585883247</c:v>
                </c:pt>
                <c:pt idx="265">
                  <c:v>0.1939324046907496</c:v>
                </c:pt>
                <c:pt idx="266">
                  <c:v>0.20626920648438821</c:v>
                </c:pt>
                <c:pt idx="267">
                  <c:v>0.21857330529990635</c:v>
                </c:pt>
                <c:pt idx="268">
                  <c:v>0.23084275038235999</c:v>
                </c:pt>
                <c:pt idx="269">
                  <c:v>0.24307559647098526</c:v>
                </c:pt>
                <c:pt idx="270">
                  <c:v>0.25526990410761174</c:v>
                </c:pt>
                <c:pt idx="271">
                  <c:v>0.26742373994415175</c:v>
                </c:pt>
                <c:pt idx="272">
                  <c:v>0.27953517704912467</c:v>
                </c:pt>
                <c:pt idx="273">
                  <c:v>0.29160229521316233</c:v>
                </c:pt>
                <c:pt idx="274">
                  <c:v>0.3036231812534485</c:v>
                </c:pt>
                <c:pt idx="275">
                  <c:v>0.31559592931704616</c:v>
                </c:pt>
                <c:pt idx="276">
                  <c:v>0.32751864118305873</c:v>
                </c:pt>
                <c:pt idx="277">
                  <c:v>0.33938942656358567</c:v>
                </c:pt>
                <c:pt idx="278">
                  <c:v>0.35120640340341769</c:v>
                </c:pt>
                <c:pt idx="279">
                  <c:v>0.36296769817842722</c:v>
                </c:pt>
                <c:pt idx="280">
                  <c:v>0.37467144619260806</c:v>
                </c:pt>
                <c:pt idx="281">
                  <c:v>0.38631579187371151</c:v>
                </c:pt>
                <c:pt idx="282">
                  <c:v>0.39789888906743986</c:v>
                </c:pt>
                <c:pt idx="283">
                  <c:v>0.40941890133014475</c:v>
                </c:pt>
                <c:pt idx="284">
                  <c:v>0.42087400221998605</c:v>
                </c:pt>
                <c:pt idx="285">
                  <c:v>0.43226237558650693</c:v>
                </c:pt>
                <c:pt idx="286">
                  <c:v>0.44358221585857299</c:v>
                </c:pt>
                <c:pt idx="287">
                  <c:v>0.45483172833063878</c:v>
                </c:pt>
                <c:pt idx="288">
                  <c:v>0.46600912944728906</c:v>
                </c:pt>
                <c:pt idx="289">
                  <c:v>0.4771126470860122</c:v>
                </c:pt>
                <c:pt idx="290">
                  <c:v>0.48814052083816351</c:v>
                </c:pt>
                <c:pt idx="291">
                  <c:v>0.49909100228806691</c:v>
                </c:pt>
                <c:pt idx="292">
                  <c:v>0.50996235529021927</c:v>
                </c:pt>
                <c:pt idx="293">
                  <c:v>0.52075285624454726</c:v>
                </c:pt>
                <c:pt idx="294">
                  <c:v>0.53146079436967675</c:v>
                </c:pt>
                <c:pt idx="295">
                  <c:v>0.54208447197416743</c:v>
                </c:pt>
                <c:pt idx="296">
                  <c:v>0.55262220472567414</c:v>
                </c:pt>
                <c:pt idx="297">
                  <c:v>0.56307232191798984</c:v>
                </c:pt>
                <c:pt idx="298">
                  <c:v>0.57343316673592715</c:v>
                </c:pt>
                <c:pt idx="299">
                  <c:v>0.58370309651800023</c:v>
                </c:pt>
                <c:pt idx="300">
                  <c:v>0.59388048301685803</c:v>
                </c:pt>
                <c:pt idx="301">
                  <c:v>0.60396371265743687</c:v>
                </c:pt>
                <c:pt idx="302">
                  <c:v>0.61395118679278426</c:v>
                </c:pt>
                <c:pt idx="303">
                  <c:v>0.62384132195751663</c:v>
                </c:pt>
                <c:pt idx="304">
                  <c:v>0.63363255011887099</c:v>
                </c:pt>
                <c:pt idx="305">
                  <c:v>0.64332331892530692</c:v>
                </c:pt>
                <c:pt idx="306">
                  <c:v>0.65291209195262589</c:v>
                </c:pt>
                <c:pt idx="307">
                  <c:v>0.66239734894756364</c:v>
                </c:pt>
                <c:pt idx="308">
                  <c:v>0.6717775860688181</c:v>
                </c:pt>
                <c:pt idx="309">
                  <c:v>0.68105131612547776</c:v>
                </c:pt>
                <c:pt idx="310">
                  <c:v>0.69021706881280642</c:v>
                </c:pt>
                <c:pt idx="311">
                  <c:v>0.69927339094535446</c:v>
                </c:pt>
                <c:pt idx="312">
                  <c:v>0.70821884668735369</c:v>
                </c:pt>
                <c:pt idx="313">
                  <c:v>0.71705201778036176</c:v>
                </c:pt>
                <c:pt idx="314">
                  <c:v>0.72577150376812161</c:v>
                </c:pt>
                <c:pt idx="315">
                  <c:v>0.73437592221859516</c:v>
                </c:pt>
                <c:pt idx="316">
                  <c:v>0.74286390894314192</c:v>
                </c:pt>
                <c:pt idx="317">
                  <c:v>0.75123411821280495</c:v>
                </c:pt>
                <c:pt idx="318">
                  <c:v>0.75948522297166865</c:v>
                </c:pt>
                <c:pt idx="319">
                  <c:v>0.76761591504725812</c:v>
                </c:pt>
                <c:pt idx="320">
                  <c:v>0.7756249053579426</c:v>
                </c:pt>
                <c:pt idx="321">
                  <c:v>0.78351092411731305</c:v>
                </c:pt>
                <c:pt idx="322">
                  <c:v>0.79127272103550239</c:v>
                </c:pt>
                <c:pt idx="323">
                  <c:v>0.79890906551741014</c:v>
                </c:pt>
                <c:pt idx="324">
                  <c:v>0.80641874685780912</c:v>
                </c:pt>
                <c:pt idx="325">
                  <c:v>0.81380057443329612</c:v>
                </c:pt>
                <c:pt idx="326">
                  <c:v>0.82105337789106003</c:v>
                </c:pt>
                <c:pt idx="327">
                  <c:v>0.82817600733443497</c:v>
                </c:pt>
                <c:pt idx="328">
                  <c:v>0.83516733350521122</c:v>
                </c:pt>
                <c:pt idx="329">
                  <c:v>0.84202624796267322</c:v>
                </c:pt>
                <c:pt idx="330">
                  <c:v>0.8487516632593376</c:v>
                </c:pt>
                <c:pt idx="331">
                  <c:v>0.85534251311336396</c:v>
                </c:pt>
                <c:pt idx="332">
                  <c:v>0.86179775257760605</c:v>
                </c:pt>
                <c:pt idx="333">
                  <c:v>0.86811635820528488</c:v>
                </c:pt>
                <c:pt idx="334">
                  <c:v>0.87429732821225115</c:v>
                </c:pt>
                <c:pt idx="335">
                  <c:v>0.88033968263581241</c:v>
                </c:pt>
                <c:pt idx="336">
                  <c:v>0.88624246349010227</c:v>
                </c:pt>
                <c:pt idx="337">
                  <c:v>0.89200473491796384</c:v>
                </c:pt>
                <c:pt idx="338">
                  <c:v>0.89762558333932563</c:v>
                </c:pt>
                <c:pt idx="339">
                  <c:v>0.90310411759604481</c:v>
                </c:pt>
                <c:pt idx="340">
                  <c:v>0.90843946909319606</c:v>
                </c:pt>
                <c:pt idx="341">
                  <c:v>0.91363079193678443</c:v>
                </c:pt>
                <c:pt idx="342">
                  <c:v>0.91867726306785535</c:v>
                </c:pt>
                <c:pt idx="343">
                  <c:v>0.92357808239298822</c:v>
                </c:pt>
                <c:pt idx="344">
                  <c:v>0.92833247291114673</c:v>
                </c:pt>
                <c:pt idx="345">
                  <c:v>0.93293968083686918</c:v>
                </c:pt>
                <c:pt idx="346">
                  <c:v>0.93739897571977682</c:v>
                </c:pt>
                <c:pt idx="347">
                  <c:v>0.94170965056038336</c:v>
                </c:pt>
                <c:pt idx="348">
                  <c:v>0.94587102192218675</c:v>
                </c:pt>
                <c:pt idx="349">
                  <c:v>0.94988243004002404</c:v>
                </c:pt>
                <c:pt idx="350">
                  <c:v>0.95374323892467427</c:v>
                </c:pt>
                <c:pt idx="351">
                  <c:v>0.95745283646369217</c:v>
                </c:pt>
                <c:pt idx="352">
                  <c:v>0.96101063451845392</c:v>
                </c:pt>
                <c:pt idx="353">
                  <c:v>0.96441606901740518</c:v>
                </c:pt>
                <c:pt idx="354">
                  <c:v>0.96766860004549116</c:v>
                </c:pt>
                <c:pt idx="355">
                  <c:v>0.97076771192975775</c:v>
                </c:pt>
                <c:pt idx="356">
                  <c:v>0.97371291332110887</c:v>
                </c:pt>
                <c:pt idx="357">
                  <c:v>0.97650373727220763</c:v>
                </c:pt>
                <c:pt idx="358">
                  <c:v>0.97913974131150838</c:v>
                </c:pt>
                <c:pt idx="359">
                  <c:v>0.98162050751340857</c:v>
                </c:pt>
                <c:pt idx="360">
                  <c:v>0.98394564256450845</c:v>
                </c:pt>
                <c:pt idx="361">
                  <c:v>0.98611477782596968</c:v>
                </c:pt>
                <c:pt idx="362">
                  <c:v>0.98812756939196067</c:v>
                </c:pt>
                <c:pt idx="363">
                  <c:v>0.98998369814418119</c:v>
                </c:pt>
                <c:pt idx="364">
                  <c:v>0.99168286980245723</c:v>
                </c:pt>
                <c:pt idx="365">
                  <c:v>0.99322481497139781</c:v>
                </c:pt>
                <c:pt idx="366">
                  <c:v>0.99460928918310565</c:v>
                </c:pt>
                <c:pt idx="367">
                  <c:v>0.99583607293593734</c:v>
                </c:pt>
                <c:pt idx="368">
                  <c:v>0.99690497172930337</c:v>
                </c:pt>
                <c:pt idx="369">
                  <c:v>0.99781581609450598</c:v>
                </c:pt>
                <c:pt idx="370">
                  <c:v>0.99856846162160673</c:v>
                </c:pt>
                <c:pt idx="371">
                  <c:v>0.99916278898232314</c:v>
                </c:pt>
                <c:pt idx="372">
                  <c:v>0.99959870394894657</c:v>
                </c:pt>
                <c:pt idx="373">
                  <c:v>0.99987613740928194</c:v>
                </c:pt>
                <c:pt idx="374">
                  <c:v>0.99999504537760531</c:v>
                </c:pt>
                <c:pt idx="375">
                  <c:v>0.99995540900163737</c:v>
                </c:pt>
                <c:pt idx="376">
                  <c:v>0.99975723456553256</c:v>
                </c:pt>
                <c:pt idx="377">
                  <c:v>0.99940055348888257</c:v>
                </c:pt>
                <c:pt idx="378">
                  <c:v>0.99888542232173505</c:v>
                </c:pt>
                <c:pt idx="379">
                  <c:v>0.99821192273562764</c:v>
                </c:pt>
                <c:pt idx="380">
                  <c:v>0.9973801615106398</c:v>
                </c:pt>
                <c:pt idx="381">
                  <c:v>0.99639027051846274</c:v>
                </c:pt>
                <c:pt idx="382">
                  <c:v>0.99524240670149244</c:v>
                </c:pt>
                <c:pt idx="383">
                  <c:v>0.99393675204794685</c:v>
                </c:pt>
                <c:pt idx="384">
                  <c:v>0.99247351356301239</c:v>
                </c:pt>
                <c:pt idx="385">
                  <c:v>0.9908529232360247</c:v>
                </c:pt>
                <c:pt idx="386">
                  <c:v>0.98907523800368746</c:v>
                </c:pt>
                <c:pt idx="387">
                  <c:v>0.9871407397093368</c:v>
                </c:pt>
                <c:pt idx="388">
                  <c:v>0.98504973505825577</c:v>
                </c:pt>
                <c:pt idx="389">
                  <c:v>0.98280255556904839</c:v>
                </c:pt>
                <c:pt idx="390">
                  <c:v>0.98039955752107832</c:v>
                </c:pt>
                <c:pt idx="391">
                  <c:v>0.97784112189798311</c:v>
                </c:pt>
                <c:pt idx="392">
                  <c:v>0.97512765432727078</c:v>
                </c:pt>
                <c:pt idx="393">
                  <c:v>0.97225958501600962</c:v>
                </c:pt>
                <c:pt idx="394">
                  <c:v>0.96923736868262089</c:v>
                </c:pt>
                <c:pt idx="395">
                  <c:v>0.96606148448478557</c:v>
                </c:pt>
                <c:pt idx="396">
                  <c:v>0.96273243594347602</c:v>
                </c:pt>
                <c:pt idx="397">
                  <c:v>0.9592507508631255</c:v>
                </c:pt>
                <c:pt idx="398">
                  <c:v>0.95561698124794703</c:v>
                </c:pt>
                <c:pt idx="399">
                  <c:v>0.95183170321441624</c:v>
                </c:pt>
                <c:pt idx="400">
                  <c:v>0.94789551689992979</c:v>
                </c:pt>
                <c:pt idx="401">
                  <c:v>0.94380904636765839</c:v>
                </c:pt>
                <c:pt idx="402">
                  <c:v>0.9395729395076029</c:v>
                </c:pt>
                <c:pt idx="403">
                  <c:v>0.93518786793387554</c:v>
                </c:pt>
                <c:pt idx="404">
                  <c:v>0.93065452687821804</c:v>
                </c:pt>
                <c:pt idx="405">
                  <c:v>0.9259736350797767</c:v>
                </c:pt>
                <c:pt idx="406">
                  <c:v>0.92114593467114947</c:v>
                </c:pt>
                <c:pt idx="407">
                  <c:v>0.91617219106072434</c:v>
                </c:pt>
                <c:pt idx="408">
                  <c:v>0.91105319281132768</c:v>
                </c:pt>
                <c:pt idx="409">
                  <c:v>0.90578975151520191</c:v>
                </c:pt>
                <c:pt idx="410">
                  <c:v>0.90038270166532985</c:v>
                </c:pt>
                <c:pt idx="411">
                  <c:v>0.89483290052313236</c:v>
                </c:pt>
                <c:pt idx="412">
                  <c:v>0.88914122798255191</c:v>
                </c:pt>
                <c:pt idx="413">
                  <c:v>0.88330858643055044</c:v>
                </c:pt>
                <c:pt idx="414">
                  <c:v>0.87733590060403999</c:v>
                </c:pt>
                <c:pt idx="415">
                  <c:v>0.87122411744327033</c:v>
                </c:pt>
                <c:pt idx="416">
                  <c:v>0.86497420594169605</c:v>
                </c:pt>
                <c:pt idx="417">
                  <c:v>0.85858715699234767</c:v>
                </c:pt>
                <c:pt idx="418">
                  <c:v>0.85206398323072996</c:v>
                </c:pt>
                <c:pt idx="419">
                  <c:v>0.84540571887427429</c:v>
                </c:pt>
                <c:pt idx="420">
                  <c:v>0.83861341955836666</c:v>
                </c:pt>
                <c:pt idx="421">
                  <c:v>0.83168816216898411</c:v>
                </c:pt>
                <c:pt idx="422">
                  <c:v>0.82463104467195869</c:v>
                </c:pt>
                <c:pt idx="423">
                  <c:v>0.81744318593889997</c:v>
                </c:pt>
                <c:pt idx="424">
                  <c:v>0.81012572556980411</c:v>
                </c:pt>
                <c:pt idx="425">
                  <c:v>0.80267982371237523</c:v>
                </c:pt>
                <c:pt idx="426">
                  <c:v>0.7951066608780899</c:v>
                </c:pt>
                <c:pt idx="427">
                  <c:v>0.78740743775503297</c:v>
                </c:pt>
                <c:pt idx="428">
                  <c:v>0.77958337501753394</c:v>
                </c:pt>
                <c:pt idx="429">
                  <c:v>0.77163571313263579</c:v>
                </c:pt>
                <c:pt idx="430">
                  <c:v>0.76356571216342284</c:v>
                </c:pt>
                <c:pt idx="431">
                  <c:v>0.75537465156924688</c:v>
                </c:pt>
                <c:pt idx="432">
                  <c:v>0.74706383000287324</c:v>
                </c:pt>
                <c:pt idx="433">
                  <c:v>0.73863456510458603</c:v>
                </c:pt>
                <c:pt idx="434">
                  <c:v>0.73008819329328301</c:v>
                </c:pt>
                <c:pt idx="435">
                  <c:v>0.72142606955459232</c:v>
                </c:pt>
                <c:pt idx="436">
                  <c:v>0.71264956722604689</c:v>
                </c:pt>
                <c:pt idx="437">
                  <c:v>0.70376007777934746</c:v>
                </c:pt>
                <c:pt idx="438">
                  <c:v>0.69475901059975276</c:v>
                </c:pt>
                <c:pt idx="439">
                  <c:v>0.68564779276262766</c:v>
                </c:pt>
                <c:pt idx="440">
                  <c:v>0.67642786880718597</c:v>
                </c:pt>
                <c:pt idx="441">
                  <c:v>0.66710070050746861</c:v>
                </c:pt>
                <c:pt idx="442">
                  <c:v>0.65766776664058457</c:v>
                </c:pt>
                <c:pt idx="443">
                  <c:v>0.64813056275225844</c:v>
                </c:pt>
                <c:pt idx="444">
                  <c:v>0.63849060091971876</c:v>
                </c:pt>
                <c:pt idx="445">
                  <c:v>0.6287494095119659</c:v>
                </c:pt>
                <c:pt idx="446">
                  <c:v>0.61890853294745607</c:v>
                </c:pt>
                <c:pt idx="447">
                  <c:v>0.60896953144924182</c:v>
                </c:pt>
                <c:pt idx="448">
                  <c:v>0.59893398079760674</c:v>
                </c:pt>
                <c:pt idx="449">
                  <c:v>0.58880347208023021</c:v>
                </c:pt>
                <c:pt idx="450">
                  <c:v>0.57857961143993286</c:v>
                </c:pt>
                <c:pt idx="451">
                  <c:v>0.56826401982002706</c:v>
                </c:pt>
                <c:pt idx="452">
                  <c:v>0.55785833270732543</c:v>
                </c:pt>
                <c:pt idx="453">
                  <c:v>0.54736419987284213</c:v>
                </c:pt>
                <c:pt idx="454">
                  <c:v>0.53678328511022977</c:v>
                </c:pt>
                <c:pt idx="455">
                  <c:v>0.52611726597199304</c:v>
                </c:pt>
                <c:pt idx="456">
                  <c:v>0.515367833503521</c:v>
                </c:pt>
                <c:pt idx="457">
                  <c:v>0.50453669197497975</c:v>
                </c:pt>
                <c:pt idx="458">
                  <c:v>0.49362555861110979</c:v>
                </c:pt>
                <c:pt idx="459">
                  <c:v>0.48263616331896542</c:v>
                </c:pt>
                <c:pt idx="460">
                  <c:v>0.47157024841365064</c:v>
                </c:pt>
                <c:pt idx="461">
                  <c:v>0.4604295683420806</c:v>
                </c:pt>
                <c:pt idx="462">
                  <c:v>0.44921588940482371</c:v>
                </c:pt>
                <c:pt idx="463">
                  <c:v>0.43793098947606274</c:v>
                </c:pt>
                <c:pt idx="464">
                  <c:v>0.42657665772172199</c:v>
                </c:pt>
                <c:pt idx="465">
                  <c:v>0.41515469431580354</c:v>
                </c:pt>
                <c:pt idx="466">
                  <c:v>0.4036669101549783</c:v>
                </c:pt>
                <c:pt idx="467">
                  <c:v>0.39211512657147751</c:v>
                </c:pt>
                <c:pt idx="468">
                  <c:v>0.3805011750443299</c:v>
                </c:pt>
                <c:pt idx="469">
                  <c:v>0.3688268969089864</c:v>
                </c:pt>
                <c:pt idx="470">
                  <c:v>0.3570941430653905</c:v>
                </c:pt>
                <c:pt idx="471">
                  <c:v>0.34530477368452339</c:v>
                </c:pt>
                <c:pt idx="472">
                  <c:v>0.33346065791348412</c:v>
                </c:pt>
                <c:pt idx="473">
                  <c:v>0.32156367357914528</c:v>
                </c:pt>
                <c:pt idx="474">
                  <c:v>0.30961570689043261</c:v>
                </c:pt>
                <c:pt idx="475">
                  <c:v>0.29761865213927596</c:v>
                </c:pt>
                <c:pt idx="476">
                  <c:v>0.28557441140027823</c:v>
                </c:pt>
                <c:pt idx="477">
                  <c:v>0.27348489422915107</c:v>
                </c:pt>
                <c:pt idx="478">
                  <c:v>0.26135201735996466</c:v>
                </c:pt>
                <c:pt idx="479">
                  <c:v>0.24917770440125575</c:v>
                </c:pt>
                <c:pt idx="480">
                  <c:v>0.23696388553105363</c:v>
                </c:pt>
                <c:pt idx="481">
                  <c:v>0.22471249719085676</c:v>
                </c:pt>
                <c:pt idx="482">
                  <c:v>0.21242548177862</c:v>
                </c:pt>
                <c:pt idx="483">
                  <c:v>0.20010478734079706</c:v>
                </c:pt>
                <c:pt idx="484">
                  <c:v>0.18775236726348704</c:v>
                </c:pt>
                <c:pt idx="485">
                  <c:v>0.17537017996273477</c:v>
                </c:pt>
                <c:pt idx="486">
                  <c:v>0.1629601885740333</c:v>
                </c:pt>
                <c:pt idx="487">
                  <c:v>0.15052436064107844</c:v>
                </c:pt>
                <c:pt idx="488">
                  <c:v>0.1380646678038252</c:v>
                </c:pt>
                <c:pt idx="489">
                  <c:v>0.1255830854858902</c:v>
                </c:pt>
                <c:pt idx="490">
                  <c:v>0.11308159258136333</c:v>
                </c:pt>
                <c:pt idx="491">
                  <c:v>0.1005621711410601</c:v>
                </c:pt>
                <c:pt idx="492">
                  <c:v>8.802680605827809E-2</c:v>
                </c:pt>
                <c:pt idx="493">
                  <c:v>7.5477484754101709E-2</c:v>
                </c:pt>
                <c:pt idx="494">
                  <c:v>6.2916196862306303E-2</c:v>
                </c:pt>
                <c:pt idx="495">
                  <c:v>5.0344933913911434E-2</c:v>
                </c:pt>
                <c:pt idx="496">
                  <c:v>3.776568902143327E-2</c:v>
                </c:pt>
                <c:pt idx="497">
                  <c:v>2.5180456562886366E-2</c:v>
                </c:pt>
                <c:pt idx="498">
                  <c:v>1.2591231865585599E-2</c:v>
                </c:pt>
                <c:pt idx="499">
                  <c:v>1.0889793189807276E-8</c:v>
                </c:pt>
              </c:numCache>
            </c:numRef>
          </c:yVal>
          <c:smooth val="0"/>
          <c:extLst>
            <c:ext xmlns:c16="http://schemas.microsoft.com/office/drawing/2014/chart" uri="{C3380CC4-5D6E-409C-BE32-E72D297353CC}">
              <c16:uniqueId val="{0000000E-3172-4D92-8E95-C0D6465A0545}"/>
            </c:ext>
          </c:extLst>
        </c:ser>
        <c:ser>
          <c:idx val="2"/>
          <c:order val="2"/>
          <c:tx>
            <c:v/>
          </c:tx>
          <c:spPr>
            <a:ln w="6350">
              <a:solidFill>
                <a:srgbClr val="FF0000"/>
              </a:solidFill>
              <a:prstDash val="solid"/>
            </a:ln>
            <a:effectLst/>
          </c:spPr>
          <c:marker>
            <c:symbol val="none"/>
          </c:marker>
          <c:xVal>
            <c:numLit>
              <c:formatCode>General</c:formatCode>
              <c:ptCount val="2"/>
              <c:pt idx="0">
                <c:v>0</c:v>
              </c:pt>
              <c:pt idx="1">
                <c:v>0.2870395181811729</c:v>
              </c:pt>
            </c:numLit>
          </c:xVal>
          <c:yVal>
            <c:numLit>
              <c:formatCode>General</c:formatCode>
              <c:ptCount val="2"/>
              <c:pt idx="0">
                <c:v>0</c:v>
              </c:pt>
              <c:pt idx="1">
                <c:v>-0.24284097943925717</c:v>
              </c:pt>
            </c:numLit>
          </c:yVal>
          <c:smooth val="0"/>
          <c:extLst>
            <c:ext xmlns:c16="http://schemas.microsoft.com/office/drawing/2014/chart" uri="{C3380CC4-5D6E-409C-BE32-E72D297353CC}">
              <c16:uniqueId val="{0000000F-3172-4D92-8E95-C0D6465A0545}"/>
            </c:ext>
          </c:extLst>
        </c:ser>
        <c:ser>
          <c:idx val="3"/>
          <c:order val="3"/>
          <c:tx>
            <c:v/>
          </c:tx>
          <c:spPr>
            <a:ln w="6350">
              <a:solidFill>
                <a:srgbClr val="FF0000"/>
              </a:solidFill>
              <a:prstDash val="solid"/>
            </a:ln>
            <a:effectLst/>
          </c:spPr>
          <c:marker>
            <c:symbol val="none"/>
          </c:marker>
          <c:xVal>
            <c:numLit>
              <c:formatCode>General</c:formatCode>
              <c:ptCount val="2"/>
              <c:pt idx="0">
                <c:v>0</c:v>
              </c:pt>
              <c:pt idx="1">
                <c:v>4.4430811117239281E-2</c:v>
              </c:pt>
            </c:numLit>
          </c:xVal>
          <c:yVal>
            <c:numLit>
              <c:formatCode>General</c:formatCode>
              <c:ptCount val="2"/>
              <c:pt idx="0">
                <c:v>0</c:v>
              </c:pt>
              <c:pt idx="1">
                <c:v>0.61465961695537497</c:v>
              </c:pt>
            </c:numLit>
          </c:yVal>
          <c:smooth val="0"/>
          <c:extLst>
            <c:ext xmlns:c16="http://schemas.microsoft.com/office/drawing/2014/chart" uri="{C3380CC4-5D6E-409C-BE32-E72D297353CC}">
              <c16:uniqueId val="{00000010-3172-4D92-8E95-C0D6465A0545}"/>
            </c:ext>
          </c:extLst>
        </c:ser>
        <c:ser>
          <c:idx val="4"/>
          <c:order val="4"/>
          <c:tx>
            <c:v/>
          </c:tx>
          <c:spPr>
            <a:ln w="6350">
              <a:solidFill>
                <a:srgbClr val="FF0000"/>
              </a:solidFill>
              <a:prstDash val="solid"/>
            </a:ln>
            <a:effectLst/>
          </c:spPr>
          <c:marker>
            <c:symbol val="none"/>
          </c:marker>
          <c:xVal>
            <c:numLit>
              <c:formatCode>General</c:formatCode>
              <c:ptCount val="2"/>
              <c:pt idx="0">
                <c:v>0</c:v>
              </c:pt>
              <c:pt idx="1">
                <c:v>0.24320701948090065</c:v>
              </c:pt>
            </c:numLit>
          </c:xVal>
          <c:yVal>
            <c:numLit>
              <c:formatCode>General</c:formatCode>
              <c:ptCount val="2"/>
              <c:pt idx="0">
                <c:v>0</c:v>
              </c:pt>
              <c:pt idx="1">
                <c:v>-0.52266920086517554</c:v>
              </c:pt>
            </c:numLit>
          </c:yVal>
          <c:smooth val="0"/>
          <c:extLst>
            <c:ext xmlns:c16="http://schemas.microsoft.com/office/drawing/2014/chart" uri="{C3380CC4-5D6E-409C-BE32-E72D297353CC}">
              <c16:uniqueId val="{00000011-3172-4D92-8E95-C0D6465A0545}"/>
            </c:ext>
          </c:extLst>
        </c:ser>
        <c:ser>
          <c:idx val="5"/>
          <c:order val="5"/>
          <c:tx>
            <c:v/>
          </c:tx>
          <c:spPr>
            <a:ln w="6350">
              <a:solidFill>
                <a:srgbClr val="FF0000"/>
              </a:solidFill>
              <a:prstDash val="solid"/>
            </a:ln>
            <a:effectLst/>
          </c:spPr>
          <c:marker>
            <c:symbol val="none"/>
          </c:marker>
          <c:xVal>
            <c:numLit>
              <c:formatCode>General</c:formatCode>
              <c:ptCount val="2"/>
              <c:pt idx="0">
                <c:v>0</c:v>
              </c:pt>
              <c:pt idx="1">
                <c:v>0.74282920257449925</c:v>
              </c:pt>
            </c:numLit>
          </c:xVal>
          <c:yVal>
            <c:numLit>
              <c:formatCode>General</c:formatCode>
              <c:ptCount val="2"/>
              <c:pt idx="0">
                <c:v>0</c:v>
              </c:pt>
              <c:pt idx="1">
                <c:v>-3.962931359272711E-2</c:v>
              </c:pt>
            </c:numLit>
          </c:yVal>
          <c:smooth val="0"/>
          <c:extLst>
            <c:ext xmlns:c16="http://schemas.microsoft.com/office/drawing/2014/chart" uri="{C3380CC4-5D6E-409C-BE32-E72D297353CC}">
              <c16:uniqueId val="{00000012-3172-4D92-8E95-C0D6465A0545}"/>
            </c:ext>
          </c:extLst>
        </c:ser>
        <c:ser>
          <c:idx val="6"/>
          <c:order val="6"/>
          <c:tx>
            <c:v/>
          </c:tx>
          <c:spPr>
            <a:ln w="6350">
              <a:solidFill>
                <a:srgbClr val="FF0000"/>
              </a:solidFill>
              <a:prstDash val="solid"/>
            </a:ln>
            <a:effectLst/>
          </c:spPr>
          <c:marker>
            <c:symbol val="none"/>
          </c:marker>
          <c:xVal>
            <c:numLit>
              <c:formatCode>General</c:formatCode>
              <c:ptCount val="2"/>
              <c:pt idx="0">
                <c:v>0</c:v>
              </c:pt>
              <c:pt idx="1">
                <c:v>0.39797288105175543</c:v>
              </c:pt>
            </c:numLit>
          </c:xVal>
          <c:yVal>
            <c:numLit>
              <c:formatCode>General</c:formatCode>
              <c:ptCount val="2"/>
              <c:pt idx="0">
                <c:v>0</c:v>
              </c:pt>
              <c:pt idx="1">
                <c:v>0.25142223383180329</c:v>
              </c:pt>
            </c:numLit>
          </c:yVal>
          <c:smooth val="0"/>
          <c:extLst>
            <c:ext xmlns:c16="http://schemas.microsoft.com/office/drawing/2014/chart" uri="{C3380CC4-5D6E-409C-BE32-E72D297353CC}">
              <c16:uniqueId val="{00000013-3172-4D92-8E95-C0D6465A0545}"/>
            </c:ext>
          </c:extLst>
        </c:ser>
        <c:ser>
          <c:idx val="7"/>
          <c:order val="7"/>
          <c:tx>
            <c:v/>
          </c:tx>
          <c:spPr>
            <a:ln w="6350">
              <a:solidFill>
                <a:srgbClr val="FF0000"/>
              </a:solidFill>
              <a:prstDash val="solid"/>
            </a:ln>
            <a:effectLst/>
          </c:spPr>
          <c:marker>
            <c:symbol val="none"/>
          </c:marker>
          <c:xVal>
            <c:numLit>
              <c:formatCode>General</c:formatCode>
              <c:ptCount val="2"/>
              <c:pt idx="0">
                <c:v>0</c:v>
              </c:pt>
              <c:pt idx="1">
                <c:v>0.50256884114484335</c:v>
              </c:pt>
            </c:numLit>
          </c:xVal>
          <c:yVal>
            <c:numLit>
              <c:formatCode>General</c:formatCode>
              <c:ptCount val="2"/>
              <c:pt idx="0">
                <c:v>0</c:v>
              </c:pt>
              <c:pt idx="1">
                <c:v>-0.36647969084022913</c:v>
              </c:pt>
            </c:numLit>
          </c:yVal>
          <c:smooth val="0"/>
          <c:extLst>
            <c:ext xmlns:c16="http://schemas.microsoft.com/office/drawing/2014/chart" uri="{C3380CC4-5D6E-409C-BE32-E72D297353CC}">
              <c16:uniqueId val="{00000014-3172-4D92-8E95-C0D6465A0545}"/>
            </c:ext>
          </c:extLst>
        </c:ser>
        <c:ser>
          <c:idx val="8"/>
          <c:order val="8"/>
          <c:tx>
            <c:v/>
          </c:tx>
          <c:spPr>
            <a:ln w="6350">
              <a:solidFill>
                <a:srgbClr val="FF0000"/>
              </a:solidFill>
              <a:prstDash val="solid"/>
            </a:ln>
            <a:effectLst/>
          </c:spPr>
          <c:marker>
            <c:symbol val="none"/>
          </c:marker>
          <c:xVal>
            <c:numLit>
              <c:formatCode>General</c:formatCode>
              <c:ptCount val="2"/>
              <c:pt idx="0">
                <c:v>0</c:v>
              </c:pt>
              <c:pt idx="1">
                <c:v>0.71426985960288936</c:v>
              </c:pt>
            </c:numLit>
          </c:xVal>
          <c:yVal>
            <c:numLit>
              <c:formatCode>General</c:formatCode>
              <c:ptCount val="2"/>
              <c:pt idx="0">
                <c:v>0</c:v>
              </c:pt>
              <c:pt idx="1">
                <c:v>-0.14613064580646973</c:v>
              </c:pt>
            </c:numLit>
          </c:yVal>
          <c:smooth val="0"/>
          <c:extLst>
            <c:ext xmlns:c16="http://schemas.microsoft.com/office/drawing/2014/chart" uri="{C3380CC4-5D6E-409C-BE32-E72D297353CC}">
              <c16:uniqueId val="{00000015-3172-4D92-8E95-C0D6465A0545}"/>
            </c:ext>
          </c:extLst>
        </c:ser>
        <c:ser>
          <c:idx val="9"/>
          <c:order val="9"/>
          <c:tx>
            <c:v/>
          </c:tx>
          <c:spPr>
            <a:ln w="6350">
              <a:solidFill>
                <a:srgbClr val="FF0000"/>
              </a:solidFill>
              <a:prstDash val="solid"/>
            </a:ln>
            <a:effectLst/>
          </c:spPr>
          <c:marker>
            <c:symbol val="none"/>
          </c:marker>
          <c:xVal>
            <c:numLit>
              <c:formatCode>General</c:formatCode>
              <c:ptCount val="2"/>
              <c:pt idx="0">
                <c:v>0</c:v>
              </c:pt>
              <c:pt idx="1">
                <c:v>0.91706525095066005</c:v>
              </c:pt>
            </c:numLit>
          </c:xVal>
          <c:yVal>
            <c:numLit>
              <c:formatCode>General</c:formatCode>
              <c:ptCount val="2"/>
              <c:pt idx="0">
                <c:v>0</c:v>
              </c:pt>
              <c:pt idx="1">
                <c:v>3.7433090357657101E-2</c:v>
              </c:pt>
            </c:numLit>
          </c:yVal>
          <c:smooth val="0"/>
          <c:extLst>
            <c:ext xmlns:c16="http://schemas.microsoft.com/office/drawing/2014/chart" uri="{C3380CC4-5D6E-409C-BE32-E72D297353CC}">
              <c16:uniqueId val="{00000016-3172-4D92-8E95-C0D6465A0545}"/>
            </c:ext>
          </c:extLst>
        </c:ser>
        <c:ser>
          <c:idx val="10"/>
          <c:order val="10"/>
          <c:tx>
            <c:v/>
          </c:tx>
          <c:spPr>
            <a:ln w="6350">
              <a:solidFill>
                <a:srgbClr val="FF0000"/>
              </a:solidFill>
              <a:prstDash val="solid"/>
            </a:ln>
            <a:effectLst/>
          </c:spPr>
          <c:marker>
            <c:symbol val="none"/>
          </c:marker>
          <c:xVal>
            <c:numLit>
              <c:formatCode>General</c:formatCode>
              <c:ptCount val="2"/>
              <c:pt idx="0">
                <c:v>0</c:v>
              </c:pt>
              <c:pt idx="1">
                <c:v>-0.23788844736154491</c:v>
              </c:pt>
            </c:numLit>
          </c:xVal>
          <c:yVal>
            <c:numLit>
              <c:formatCode>General</c:formatCode>
              <c:ptCount val="2"/>
              <c:pt idx="0">
                <c:v>0</c:v>
              </c:pt>
              <c:pt idx="1">
                <c:v>8.0192556132304582E-2</c:v>
              </c:pt>
            </c:numLit>
          </c:yVal>
          <c:smooth val="0"/>
          <c:extLst>
            <c:ext xmlns:c16="http://schemas.microsoft.com/office/drawing/2014/chart" uri="{C3380CC4-5D6E-409C-BE32-E72D297353CC}">
              <c16:uniqueId val="{00000017-3172-4D92-8E95-C0D6465A0545}"/>
            </c:ext>
          </c:extLst>
        </c:ser>
        <c:ser>
          <c:idx val="11"/>
          <c:order val="11"/>
          <c:tx>
            <c:v/>
          </c:tx>
          <c:spPr>
            <a:ln w="6350">
              <a:solidFill>
                <a:srgbClr val="FF0000"/>
              </a:solidFill>
              <a:prstDash val="solid"/>
            </a:ln>
            <a:effectLst/>
          </c:spPr>
          <c:marker>
            <c:symbol val="none"/>
          </c:marker>
          <c:xVal>
            <c:numLit>
              <c:formatCode>General</c:formatCode>
              <c:ptCount val="2"/>
              <c:pt idx="0">
                <c:v>0</c:v>
              </c:pt>
              <c:pt idx="1">
                <c:v>6.1543765823262403E-2</c:v>
              </c:pt>
            </c:numLit>
          </c:xVal>
          <c:yVal>
            <c:numLit>
              <c:formatCode>General</c:formatCode>
              <c:ptCount val="2"/>
              <c:pt idx="0">
                <c:v>0</c:v>
              </c:pt>
              <c:pt idx="1">
                <c:v>-0.26580452334802673</c:v>
              </c:pt>
            </c:numLit>
          </c:yVal>
          <c:smooth val="0"/>
          <c:extLst>
            <c:ext xmlns:c16="http://schemas.microsoft.com/office/drawing/2014/chart" uri="{C3380CC4-5D6E-409C-BE32-E72D297353CC}">
              <c16:uniqueId val="{00000018-3172-4D92-8E95-C0D6465A0545}"/>
            </c:ext>
          </c:extLst>
        </c:ser>
        <c:ser>
          <c:idx val="12"/>
          <c:order val="12"/>
          <c:tx>
            <c:v/>
          </c:tx>
          <c:spPr>
            <a:ln w="6350">
              <a:solidFill>
                <a:srgbClr val="FF0000"/>
              </a:solidFill>
              <a:prstDash val="solid"/>
            </a:ln>
            <a:effectLst/>
          </c:spPr>
          <c:marker>
            <c:symbol val="none"/>
          </c:marker>
          <c:xVal>
            <c:numLit>
              <c:formatCode>General</c:formatCode>
              <c:ptCount val="2"/>
              <c:pt idx="0">
                <c:v>0</c:v>
              </c:pt>
              <c:pt idx="1">
                <c:v>-0.81004483749580303</c:v>
              </c:pt>
            </c:numLit>
          </c:xVal>
          <c:yVal>
            <c:numLit>
              <c:formatCode>General</c:formatCode>
              <c:ptCount val="2"/>
              <c:pt idx="0">
                <c:v>0</c:v>
              </c:pt>
              <c:pt idx="1">
                <c:v>-0.18603860696273078</c:v>
              </c:pt>
            </c:numLit>
          </c:yVal>
          <c:smooth val="0"/>
          <c:extLst>
            <c:ext xmlns:c16="http://schemas.microsoft.com/office/drawing/2014/chart" uri="{C3380CC4-5D6E-409C-BE32-E72D297353CC}">
              <c16:uniqueId val="{00000019-3172-4D92-8E95-C0D6465A0545}"/>
            </c:ext>
          </c:extLst>
        </c:ser>
        <c:ser>
          <c:idx val="13"/>
          <c:order val="13"/>
          <c:tx>
            <c:v/>
          </c:tx>
          <c:spPr>
            <a:ln w="6350">
              <a:solidFill>
                <a:srgbClr val="FF0000"/>
              </a:solidFill>
              <a:prstDash val="solid"/>
            </a:ln>
            <a:effectLst/>
          </c:spPr>
          <c:marker>
            <c:symbol val="none"/>
          </c:marker>
          <c:xVal>
            <c:numLit>
              <c:formatCode>General</c:formatCode>
              <c:ptCount val="2"/>
              <c:pt idx="0">
                <c:v>0</c:v>
              </c:pt>
              <c:pt idx="1">
                <c:v>-0.41552263018906815</c:v>
              </c:pt>
            </c:numLit>
          </c:xVal>
          <c:yVal>
            <c:numLit>
              <c:formatCode>General</c:formatCode>
              <c:ptCount val="2"/>
              <c:pt idx="0">
                <c:v>0</c:v>
              </c:pt>
              <c:pt idx="1">
                <c:v>-0.57242565900226439</c:v>
              </c:pt>
            </c:numLit>
          </c:yVal>
          <c:smooth val="0"/>
          <c:extLst>
            <c:ext xmlns:c16="http://schemas.microsoft.com/office/drawing/2014/chart" uri="{C3380CC4-5D6E-409C-BE32-E72D297353CC}">
              <c16:uniqueId val="{0000001A-3172-4D92-8E95-C0D6465A0545}"/>
            </c:ext>
          </c:extLst>
        </c:ser>
        <c:dLbls>
          <c:showLegendKey val="0"/>
          <c:showVal val="0"/>
          <c:showCatName val="0"/>
          <c:showSerName val="0"/>
          <c:showPercent val="0"/>
          <c:showBubbleSize val="0"/>
        </c:dLbls>
        <c:axId val="120120448"/>
        <c:axId val="120122368"/>
      </c:scatterChart>
      <c:valAx>
        <c:axId val="120120448"/>
        <c:scaling>
          <c:orientation val="minMax"/>
          <c:max val="1"/>
          <c:min val="-1"/>
        </c:scaling>
        <c:delete val="0"/>
        <c:axPos val="b"/>
        <c:title>
          <c:tx>
            <c:rich>
              <a:bodyPr/>
              <a:lstStyle/>
              <a:p>
                <a:pPr>
                  <a:defRPr sz="800" b="1">
                    <a:latin typeface="Arial"/>
                    <a:ea typeface="Arial"/>
                    <a:cs typeface="Arial"/>
                  </a:defRPr>
                </a:pPr>
                <a:r>
                  <a:rPr lang="fr-FR" dirty="0"/>
                  <a:t>F1 (27,89 %)</a:t>
                </a:r>
              </a:p>
            </c:rich>
          </c:tx>
          <c:overlay val="0"/>
        </c:title>
        <c:numFmt formatCode="General" sourceLinked="0"/>
        <c:majorTickMark val="none"/>
        <c:minorTickMark val="none"/>
        <c:tickLblPos val="low"/>
        <c:txPr>
          <a:bodyPr rot="0" vert="horz"/>
          <a:lstStyle/>
          <a:p>
            <a:pPr>
              <a:defRPr sz="700"/>
            </a:pPr>
            <a:endParaRPr lang="en-US"/>
          </a:p>
        </c:txPr>
        <c:crossAx val="120122368"/>
        <c:crosses val="autoZero"/>
        <c:crossBetween val="midCat"/>
        <c:majorUnit val="0.25"/>
      </c:valAx>
      <c:valAx>
        <c:axId val="120122368"/>
        <c:scaling>
          <c:orientation val="minMax"/>
          <c:max val="1"/>
          <c:min val="-1"/>
        </c:scaling>
        <c:delete val="0"/>
        <c:axPos val="l"/>
        <c:title>
          <c:tx>
            <c:rich>
              <a:bodyPr/>
              <a:lstStyle/>
              <a:p>
                <a:pPr>
                  <a:defRPr sz="800" b="1">
                    <a:latin typeface="Arial"/>
                    <a:ea typeface="Arial"/>
                    <a:cs typeface="Arial"/>
                  </a:defRPr>
                </a:pPr>
                <a:r>
                  <a:rPr lang="fr-FR" dirty="0"/>
                  <a:t>F3 (11,43 %)</a:t>
                </a:r>
              </a:p>
            </c:rich>
          </c:tx>
          <c:overlay val="0"/>
        </c:title>
        <c:numFmt formatCode="General" sourceLinked="0"/>
        <c:majorTickMark val="cross"/>
        <c:minorTickMark val="none"/>
        <c:tickLblPos val="low"/>
        <c:txPr>
          <a:bodyPr/>
          <a:lstStyle/>
          <a:p>
            <a:pPr>
              <a:defRPr sz="700"/>
            </a:pPr>
            <a:endParaRPr lang="en-US"/>
          </a:p>
        </c:txPr>
        <c:crossAx val="120120448"/>
        <c:crosses val="autoZero"/>
        <c:crossBetween val="midCat"/>
        <c:majorUnit val="0.25"/>
      </c:valAx>
      <c:spPr>
        <a:ln>
          <a:solidFill>
            <a:srgbClr val="C0C0C0"/>
          </a:solidFill>
          <a:prstDash val="solid"/>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Valeur propre</c:v>
          </c:tx>
          <c:spPr>
            <a:solidFill>
              <a:srgbClr val="003CE6"/>
            </a:solidFill>
            <a:ln>
              <a:solidFill>
                <a:srgbClr val="000000"/>
              </a:solidFill>
              <a:prstDash val="solid"/>
            </a:ln>
          </c:spPr>
          <c:invertIfNegative val="0"/>
          <c:cat>
            <c:strRef>
              <c:f>ACP!$C$68:$P$68</c:f>
              <c:strCache>
                <c:ptCount val="14"/>
                <c:pt idx="0">
                  <c:v>F1</c:v>
                </c:pt>
                <c:pt idx="1">
                  <c:v>F2</c:v>
                </c:pt>
                <c:pt idx="2">
                  <c:v>F3</c:v>
                </c:pt>
                <c:pt idx="3">
                  <c:v>F4</c:v>
                </c:pt>
                <c:pt idx="4">
                  <c:v>F5</c:v>
                </c:pt>
                <c:pt idx="5">
                  <c:v>F6</c:v>
                </c:pt>
                <c:pt idx="6">
                  <c:v>F7</c:v>
                </c:pt>
                <c:pt idx="7">
                  <c:v>F8</c:v>
                </c:pt>
                <c:pt idx="8">
                  <c:v>F9</c:v>
                </c:pt>
                <c:pt idx="9">
                  <c:v>F10</c:v>
                </c:pt>
                <c:pt idx="10">
                  <c:v>F11</c:v>
                </c:pt>
                <c:pt idx="11">
                  <c:v>F12</c:v>
                </c:pt>
                <c:pt idx="12">
                  <c:v>F13</c:v>
                </c:pt>
                <c:pt idx="13">
                  <c:v>F14</c:v>
                </c:pt>
              </c:strCache>
            </c:strRef>
          </c:cat>
          <c:val>
            <c:numRef>
              <c:f>ACP!$C$69:$P$69</c:f>
              <c:numCache>
                <c:formatCode>0.000</c:formatCode>
                <c:ptCount val="14"/>
                <c:pt idx="0">
                  <c:v>5.702913340670861</c:v>
                </c:pt>
                <c:pt idx="1">
                  <c:v>3.6411369962100379</c:v>
                </c:pt>
                <c:pt idx="2">
                  <c:v>1.8496366489227261</c:v>
                </c:pt>
                <c:pt idx="3">
                  <c:v>1.0543446715669258</c:v>
                </c:pt>
                <c:pt idx="4">
                  <c:v>0.82514380237396834</c:v>
                </c:pt>
                <c:pt idx="5">
                  <c:v>0.72496186207078794</c:v>
                </c:pt>
                <c:pt idx="6">
                  <c:v>0.54667646365407319</c:v>
                </c:pt>
                <c:pt idx="7">
                  <c:v>0.38118848821376144</c:v>
                </c:pt>
                <c:pt idx="8">
                  <c:v>0.15581040599186549</c:v>
                </c:pt>
                <c:pt idx="9">
                  <c:v>7.7700930267861817E-2</c:v>
                </c:pt>
                <c:pt idx="10">
                  <c:v>2.9293122563535941E-2</c:v>
                </c:pt>
                <c:pt idx="11">
                  <c:v>1.0381636633641748E-2</c:v>
                </c:pt>
                <c:pt idx="12">
                  <c:v>5.9972403287686794E-4</c:v>
                </c:pt>
                <c:pt idx="13">
                  <c:v>2.1190682707358127E-4</c:v>
                </c:pt>
              </c:numCache>
            </c:numRef>
          </c:val>
          <c:extLst>
            <c:ext xmlns:c16="http://schemas.microsoft.com/office/drawing/2014/chart" uri="{C3380CC4-5D6E-409C-BE32-E72D297353CC}">
              <c16:uniqueId val="{00000001-2484-47EC-B2B1-BAF9A4AFAE8C}"/>
            </c:ext>
          </c:extLst>
        </c:ser>
        <c:dLbls>
          <c:showLegendKey val="0"/>
          <c:showVal val="0"/>
          <c:showCatName val="0"/>
          <c:showSerName val="0"/>
          <c:showPercent val="0"/>
          <c:showBubbleSize val="0"/>
        </c:dLbls>
        <c:gapWidth val="60"/>
        <c:overlap val="-30"/>
        <c:axId val="120211328"/>
        <c:axId val="120213888"/>
      </c:barChart>
      <c:lineChart>
        <c:grouping val="standard"/>
        <c:varyColors val="0"/>
        <c:ser>
          <c:idx val="1"/>
          <c:order val="1"/>
          <c:tx>
            <c:v>% cumulé</c:v>
          </c:tx>
          <c:spPr>
            <a:ln w="6350">
              <a:solidFill>
                <a:srgbClr val="FF0000"/>
              </a:solidFill>
              <a:prstDash val="solid"/>
            </a:ln>
            <a:effectLst/>
          </c:spPr>
          <c:marker>
            <c:symbol val="circle"/>
            <c:size val="3"/>
            <c:spPr>
              <a:noFill/>
              <a:ln w="3175">
                <a:solidFill>
                  <a:srgbClr val="FF0000"/>
                </a:solidFill>
                <a:prstDash val="solid"/>
              </a:ln>
            </c:spPr>
          </c:marker>
          <c:cat>
            <c:strRef>
              <c:f>ACP!$C$68:$P$68</c:f>
              <c:strCache>
                <c:ptCount val="14"/>
                <c:pt idx="0">
                  <c:v>F1</c:v>
                </c:pt>
                <c:pt idx="1">
                  <c:v>F2</c:v>
                </c:pt>
                <c:pt idx="2">
                  <c:v>F3</c:v>
                </c:pt>
                <c:pt idx="3">
                  <c:v>F4</c:v>
                </c:pt>
                <c:pt idx="4">
                  <c:v>F5</c:v>
                </c:pt>
                <c:pt idx="5">
                  <c:v>F6</c:v>
                </c:pt>
                <c:pt idx="6">
                  <c:v>F7</c:v>
                </c:pt>
                <c:pt idx="7">
                  <c:v>F8</c:v>
                </c:pt>
                <c:pt idx="8">
                  <c:v>F9</c:v>
                </c:pt>
                <c:pt idx="9">
                  <c:v>F10</c:v>
                </c:pt>
                <c:pt idx="10">
                  <c:v>F11</c:v>
                </c:pt>
                <c:pt idx="11">
                  <c:v>F12</c:v>
                </c:pt>
                <c:pt idx="12">
                  <c:v>F13</c:v>
                </c:pt>
                <c:pt idx="13">
                  <c:v>F14</c:v>
                </c:pt>
              </c:strCache>
            </c:strRef>
          </c:cat>
          <c:val>
            <c:numRef>
              <c:f>ACP!$C$71:$P$71</c:f>
              <c:numCache>
                <c:formatCode>0.000</c:formatCode>
                <c:ptCount val="14"/>
                <c:pt idx="0">
                  <c:v>38.019422271139085</c:v>
                </c:pt>
                <c:pt idx="1">
                  <c:v>62.293668912539346</c:v>
                </c:pt>
                <c:pt idx="2">
                  <c:v>74.624579905357521</c:v>
                </c:pt>
                <c:pt idx="3">
                  <c:v>81.653544382470358</c:v>
                </c:pt>
                <c:pt idx="4">
                  <c:v>87.154503064963478</c:v>
                </c:pt>
                <c:pt idx="5">
                  <c:v>91.987582145435397</c:v>
                </c:pt>
                <c:pt idx="6">
                  <c:v>95.632091903129222</c:v>
                </c:pt>
                <c:pt idx="7">
                  <c:v>98.173348491220963</c:v>
                </c:pt>
                <c:pt idx="8">
                  <c:v>99.212084531166738</c:v>
                </c:pt>
                <c:pt idx="9">
                  <c:v>99.73009073295249</c:v>
                </c:pt>
                <c:pt idx="10">
                  <c:v>99.92537821670939</c:v>
                </c:pt>
                <c:pt idx="11">
                  <c:v>99.994589127600335</c:v>
                </c:pt>
                <c:pt idx="12">
                  <c:v>99.998587287819518</c:v>
                </c:pt>
                <c:pt idx="13">
                  <c:v>100.00000000000001</c:v>
                </c:pt>
              </c:numCache>
            </c:numRef>
          </c:val>
          <c:smooth val="0"/>
          <c:extLst>
            <c:ext xmlns:c16="http://schemas.microsoft.com/office/drawing/2014/chart" uri="{C3380CC4-5D6E-409C-BE32-E72D297353CC}">
              <c16:uniqueId val="{00000002-2484-47EC-B2B1-BAF9A4AFAE8C}"/>
            </c:ext>
          </c:extLst>
        </c:ser>
        <c:dLbls>
          <c:showLegendKey val="0"/>
          <c:showVal val="0"/>
          <c:showCatName val="0"/>
          <c:showSerName val="0"/>
          <c:showPercent val="0"/>
          <c:showBubbleSize val="0"/>
        </c:dLbls>
        <c:marker val="1"/>
        <c:smooth val="0"/>
        <c:axId val="120216960"/>
        <c:axId val="120215424"/>
      </c:lineChart>
      <c:catAx>
        <c:axId val="120211328"/>
        <c:scaling>
          <c:orientation val="minMax"/>
        </c:scaling>
        <c:delete val="0"/>
        <c:axPos val="b"/>
        <c:title>
          <c:tx>
            <c:rich>
              <a:bodyPr/>
              <a:lstStyle/>
              <a:p>
                <a:pPr>
                  <a:defRPr sz="800" b="1">
                    <a:latin typeface="Arial"/>
                    <a:ea typeface="Arial"/>
                    <a:cs typeface="Arial"/>
                  </a:defRPr>
                </a:pPr>
                <a:r>
                  <a:rPr lang="fr-FR" dirty="0"/>
                  <a:t>axe</a:t>
                </a:r>
              </a:p>
            </c:rich>
          </c:tx>
          <c:overlay val="0"/>
        </c:title>
        <c:numFmt formatCode="General" sourceLinked="0"/>
        <c:majorTickMark val="none"/>
        <c:minorTickMark val="none"/>
        <c:tickLblPos val="nextTo"/>
        <c:txPr>
          <a:bodyPr rot="0" vert="horz"/>
          <a:lstStyle/>
          <a:p>
            <a:pPr>
              <a:defRPr sz="700"/>
            </a:pPr>
            <a:endParaRPr lang="en-US"/>
          </a:p>
        </c:txPr>
        <c:crossAx val="120213888"/>
        <c:crosses val="autoZero"/>
        <c:auto val="1"/>
        <c:lblAlgn val="ctr"/>
        <c:lblOffset val="100"/>
        <c:noMultiLvlLbl val="0"/>
      </c:catAx>
      <c:valAx>
        <c:axId val="120213888"/>
        <c:scaling>
          <c:orientation val="minMax"/>
          <c:min val="0"/>
        </c:scaling>
        <c:delete val="0"/>
        <c:axPos val="l"/>
        <c:numFmt formatCode="General" sourceLinked="0"/>
        <c:majorTickMark val="cross"/>
        <c:minorTickMark val="none"/>
        <c:tickLblPos val="nextTo"/>
        <c:txPr>
          <a:bodyPr/>
          <a:lstStyle/>
          <a:p>
            <a:pPr>
              <a:defRPr sz="700"/>
            </a:pPr>
            <a:endParaRPr lang="en-US"/>
          </a:p>
        </c:txPr>
        <c:crossAx val="120211328"/>
        <c:crosses val="autoZero"/>
        <c:crossBetween val="between"/>
      </c:valAx>
      <c:valAx>
        <c:axId val="120215424"/>
        <c:scaling>
          <c:orientation val="minMax"/>
          <c:max val="100"/>
          <c:min val="0"/>
        </c:scaling>
        <c:delete val="0"/>
        <c:axPos val="r"/>
        <c:numFmt formatCode="General" sourceLinked="0"/>
        <c:majorTickMark val="cross"/>
        <c:minorTickMark val="none"/>
        <c:tickLblPos val="nextTo"/>
        <c:txPr>
          <a:bodyPr/>
          <a:lstStyle/>
          <a:p>
            <a:pPr>
              <a:defRPr sz="700"/>
            </a:pPr>
            <a:endParaRPr lang="en-US"/>
          </a:p>
        </c:txPr>
        <c:crossAx val="120216960"/>
        <c:crosses val="max"/>
        <c:crossBetween val="between"/>
        <c:majorUnit val="20"/>
      </c:valAx>
      <c:catAx>
        <c:axId val="120216960"/>
        <c:scaling>
          <c:orientation val="minMax"/>
        </c:scaling>
        <c:delete val="1"/>
        <c:axPos val="b"/>
        <c:numFmt formatCode="General" sourceLinked="1"/>
        <c:majorTickMark val="out"/>
        <c:minorTickMark val="none"/>
        <c:tickLblPos val="nextTo"/>
        <c:crossAx val="120215424"/>
        <c:crosses val="autoZero"/>
        <c:auto val="1"/>
        <c:lblAlgn val="ctr"/>
        <c:lblOffset val="100"/>
        <c:noMultiLvlLbl val="0"/>
      </c:catAx>
      <c:spPr>
        <a:ln>
          <a:solidFill>
            <a:srgbClr val="C0C0C0"/>
          </a:solidFill>
          <a:prstDash val="solid"/>
        </a:ln>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1">
                <a:latin typeface="Arial"/>
                <a:ea typeface="Arial"/>
                <a:cs typeface="Arial"/>
              </a:defRPr>
            </a:pPr>
            <a:r>
              <a:rPr lang="fr-FR"/>
              <a:t>Observations (axes F1 et F2 : 41,11 %)</a:t>
            </a:r>
          </a:p>
        </c:rich>
      </c:tx>
      <c:overlay val="0"/>
    </c:title>
    <c:autoTitleDeleted val="0"/>
    <c:plotArea>
      <c:layout/>
      <c:scatterChart>
        <c:scatterStyle val="lineMarker"/>
        <c:varyColors val="0"/>
        <c:ser>
          <c:idx val="0"/>
          <c:order val="0"/>
          <c:tx>
            <c:v>3</c:v>
          </c:tx>
          <c:spPr>
            <a:ln w="25400">
              <a:noFill/>
            </a:ln>
            <a:effectLst/>
          </c:spPr>
          <c:marker>
            <c:symbol val="circle"/>
            <c:size val="3"/>
            <c:spPr>
              <a:solidFill>
                <a:srgbClr val="003CE6"/>
              </a:solidFill>
              <a:ln w="6350">
                <a:solidFill>
                  <a:srgbClr val="003CE6"/>
                </a:solidFill>
                <a:prstDash val="solid"/>
              </a:ln>
            </c:spPr>
          </c:marker>
          <c:xVal>
            <c:numRef>
              <c:f>'[Wine_data-3.xlsx]ACP_HID4'!$A$1:$A$20</c:f>
              <c:numCache>
                <c:formatCode>General</c:formatCode>
                <c:ptCount val="20"/>
                <c:pt idx="0">
                  <c:v>3.6712727612341007</c:v>
                </c:pt>
                <c:pt idx="1">
                  <c:v>-1.7046874668193808</c:v>
                </c:pt>
                <c:pt idx="2">
                  <c:v>2.6000346119169242</c:v>
                </c:pt>
                <c:pt idx="3">
                  <c:v>-0.38759807766726129</c:v>
                </c:pt>
                <c:pt idx="4">
                  <c:v>-2.4350651505270409</c:v>
                </c:pt>
                <c:pt idx="5">
                  <c:v>5.9911956281649581E-2</c:v>
                </c:pt>
                <c:pt idx="6">
                  <c:v>5.8189963241931508</c:v>
                </c:pt>
                <c:pt idx="7">
                  <c:v>-1.3314761290902855</c:v>
                </c:pt>
                <c:pt idx="8">
                  <c:v>5.1020709120967451</c:v>
                </c:pt>
                <c:pt idx="9">
                  <c:v>1.0626673366861101</c:v>
                </c:pt>
                <c:pt idx="10">
                  <c:v>2.5202469286022637</c:v>
                </c:pt>
                <c:pt idx="11">
                  <c:v>3.1928723703565578</c:v>
                </c:pt>
                <c:pt idx="12">
                  <c:v>2.9710468208899599</c:v>
                </c:pt>
                <c:pt idx="13">
                  <c:v>-0.8763415301191636</c:v>
                </c:pt>
                <c:pt idx="14">
                  <c:v>1.7447157001128426</c:v>
                </c:pt>
                <c:pt idx="15">
                  <c:v>1.7672931689443838</c:v>
                </c:pt>
                <c:pt idx="16">
                  <c:v>3.3359473991105228</c:v>
                </c:pt>
                <c:pt idx="17">
                  <c:v>-0.97139362551080366</c:v>
                </c:pt>
                <c:pt idx="18">
                  <c:v>2.3703378031531726</c:v>
                </c:pt>
                <c:pt idx="19">
                  <c:v>6.7873254651643844</c:v>
                </c:pt>
              </c:numCache>
            </c:numRef>
          </c:xVal>
          <c:yVal>
            <c:numRef>
              <c:f>'[Wine_data-3.xlsx]ACP_HID4'!$B$1:$B$20</c:f>
              <c:numCache>
                <c:formatCode>General</c:formatCode>
                <c:ptCount val="20"/>
                <c:pt idx="0">
                  <c:v>-1.3255810027158317</c:v>
                </c:pt>
                <c:pt idx="1">
                  <c:v>0.30245559775159991</c:v>
                </c:pt>
                <c:pt idx="2">
                  <c:v>-1.9814541612090912</c:v>
                </c:pt>
                <c:pt idx="3">
                  <c:v>-1.4345828453801357</c:v>
                </c:pt>
                <c:pt idx="4">
                  <c:v>-1.8813990371175784</c:v>
                </c:pt>
                <c:pt idx="5">
                  <c:v>-5.9508601845156033</c:v>
                </c:pt>
                <c:pt idx="6">
                  <c:v>-1.9156148971459004</c:v>
                </c:pt>
                <c:pt idx="7">
                  <c:v>-2.6588781564997412</c:v>
                </c:pt>
                <c:pt idx="8">
                  <c:v>-0.42097064812422669</c:v>
                </c:pt>
                <c:pt idx="9">
                  <c:v>-1.422667289616117</c:v>
                </c:pt>
                <c:pt idx="10">
                  <c:v>3.6534553973091914</c:v>
                </c:pt>
                <c:pt idx="11">
                  <c:v>2.8267138278846531</c:v>
                </c:pt>
                <c:pt idx="12">
                  <c:v>-5.1119363894460115</c:v>
                </c:pt>
                <c:pt idx="13">
                  <c:v>-2.6620533231112375</c:v>
                </c:pt>
                <c:pt idx="14">
                  <c:v>0.23526285661465474</c:v>
                </c:pt>
                <c:pt idx="15">
                  <c:v>3.0629726099689285</c:v>
                </c:pt>
                <c:pt idx="16">
                  <c:v>-1.1035092508631608</c:v>
                </c:pt>
                <c:pt idx="17">
                  <c:v>4.2118510364206885E-3</c:v>
                </c:pt>
                <c:pt idx="18">
                  <c:v>0.15898836896511681</c:v>
                </c:pt>
                <c:pt idx="19">
                  <c:v>8.5576816834827358</c:v>
                </c:pt>
              </c:numCache>
            </c:numRef>
          </c:yVal>
          <c:smooth val="0"/>
          <c:extLst>
            <c:ext xmlns:c16="http://schemas.microsoft.com/office/drawing/2014/chart" uri="{C3380CC4-5D6E-409C-BE32-E72D297353CC}">
              <c16:uniqueId val="{00000001-3CE7-4C58-8C72-792EC8923799}"/>
            </c:ext>
          </c:extLst>
        </c:ser>
        <c:ser>
          <c:idx val="1"/>
          <c:order val="1"/>
          <c:tx>
            <c:v>4</c:v>
          </c:tx>
          <c:spPr>
            <a:ln w="25400">
              <a:noFill/>
            </a:ln>
            <a:effectLst/>
          </c:spPr>
          <c:marker>
            <c:symbol val="circle"/>
            <c:size val="3"/>
            <c:spPr>
              <a:solidFill>
                <a:srgbClr val="00FF00"/>
              </a:solidFill>
              <a:ln w="6350">
                <a:solidFill>
                  <a:srgbClr val="00FF00"/>
                </a:solidFill>
                <a:prstDash val="solid"/>
              </a:ln>
            </c:spPr>
          </c:marker>
          <c:xVal>
            <c:numRef>
              <c:f>'[Wine_data-3.xlsx]ACP_HID4'!$A$21:$A$183</c:f>
              <c:numCache>
                <c:formatCode>General</c:formatCode>
                <c:ptCount val="163"/>
                <c:pt idx="0">
                  <c:v>1.5916849093139023</c:v>
                </c:pt>
                <c:pt idx="1">
                  <c:v>1.037978348396398</c:v>
                </c:pt>
                <c:pt idx="2">
                  <c:v>-1.17231414534239</c:v>
                </c:pt>
                <c:pt idx="3">
                  <c:v>9.9654104188142745E-2</c:v>
                </c:pt>
                <c:pt idx="4">
                  <c:v>-1.5384868000725593</c:v>
                </c:pt>
                <c:pt idx="5">
                  <c:v>-1.4986654557394661</c:v>
                </c:pt>
                <c:pt idx="6">
                  <c:v>-0.32746189491185235</c:v>
                </c:pt>
                <c:pt idx="7">
                  <c:v>2.5423322832810697</c:v>
                </c:pt>
                <c:pt idx="8">
                  <c:v>-0.40064699548235577</c:v>
                </c:pt>
                <c:pt idx="9">
                  <c:v>2.2424266430524011</c:v>
                </c:pt>
                <c:pt idx="10">
                  <c:v>1.5363472086556798</c:v>
                </c:pt>
                <c:pt idx="11">
                  <c:v>0.97641481400328889</c:v>
                </c:pt>
                <c:pt idx="12">
                  <c:v>-2.3255185507270437</c:v>
                </c:pt>
                <c:pt idx="13">
                  <c:v>-1.2194953079843922</c:v>
                </c:pt>
                <c:pt idx="14">
                  <c:v>1.3143829212776339</c:v>
                </c:pt>
                <c:pt idx="15">
                  <c:v>0.93564616365919395</c:v>
                </c:pt>
                <c:pt idx="16">
                  <c:v>3.6013830758701091</c:v>
                </c:pt>
                <c:pt idx="17">
                  <c:v>3.6013830758701091</c:v>
                </c:pt>
                <c:pt idx="18">
                  <c:v>-2.1534540117454219</c:v>
                </c:pt>
                <c:pt idx="19">
                  <c:v>0.2634896448931312</c:v>
                </c:pt>
                <c:pt idx="20">
                  <c:v>2.5139002033485593</c:v>
                </c:pt>
                <c:pt idx="21">
                  <c:v>2.4196809379953543</c:v>
                </c:pt>
                <c:pt idx="22">
                  <c:v>0.53987538965439641</c:v>
                </c:pt>
                <c:pt idx="23">
                  <c:v>2.0036796570828752</c:v>
                </c:pt>
                <c:pt idx="24">
                  <c:v>2.0285616095903016</c:v>
                </c:pt>
                <c:pt idx="25">
                  <c:v>5.2007773674430897</c:v>
                </c:pt>
                <c:pt idx="26">
                  <c:v>-0.10951899285075556</c:v>
                </c:pt>
                <c:pt idx="27">
                  <c:v>-1.0230835020988855</c:v>
                </c:pt>
                <c:pt idx="28">
                  <c:v>-2.5612084082748288</c:v>
                </c:pt>
                <c:pt idx="29">
                  <c:v>0.37176220206601429</c:v>
                </c:pt>
                <c:pt idx="30">
                  <c:v>-0.3553427186054629</c:v>
                </c:pt>
                <c:pt idx="31">
                  <c:v>-0.29246157853488758</c:v>
                </c:pt>
                <c:pt idx="32">
                  <c:v>1.8472220305304308</c:v>
                </c:pt>
                <c:pt idx="33">
                  <c:v>-0.21662723850606808</c:v>
                </c:pt>
                <c:pt idx="34">
                  <c:v>-0.35128992865829051</c:v>
                </c:pt>
                <c:pt idx="35">
                  <c:v>-0.40083130913176362</c:v>
                </c:pt>
                <c:pt idx="36">
                  <c:v>-1.2284382597507442</c:v>
                </c:pt>
                <c:pt idx="37">
                  <c:v>0.24393162923710332</c:v>
                </c:pt>
                <c:pt idx="38">
                  <c:v>3.1914462067490668</c:v>
                </c:pt>
                <c:pt idx="39">
                  <c:v>0.2584117879486077</c:v>
                </c:pt>
                <c:pt idx="40">
                  <c:v>-4.5001222124406326E-2</c:v>
                </c:pt>
                <c:pt idx="41">
                  <c:v>0.98684309918822821</c:v>
                </c:pt>
                <c:pt idx="42">
                  <c:v>1.0305536909551616</c:v>
                </c:pt>
                <c:pt idx="43">
                  <c:v>1.3273325485067942</c:v>
                </c:pt>
                <c:pt idx="44">
                  <c:v>-1.6813409901700507</c:v>
                </c:pt>
                <c:pt idx="45">
                  <c:v>-0.91274593711168484</c:v>
                </c:pt>
                <c:pt idx="46">
                  <c:v>1.4579961902194043</c:v>
                </c:pt>
                <c:pt idx="47">
                  <c:v>0.2240748593816338</c:v>
                </c:pt>
                <c:pt idx="48">
                  <c:v>5.0395738471750207</c:v>
                </c:pt>
                <c:pt idx="49">
                  <c:v>-0.96459294903727355</c:v>
                </c:pt>
                <c:pt idx="50">
                  <c:v>-0.96076968569873578</c:v>
                </c:pt>
                <c:pt idx="51">
                  <c:v>-0.61667302200514684</c:v>
                </c:pt>
                <c:pt idx="52">
                  <c:v>-0.45542314656603894</c:v>
                </c:pt>
                <c:pt idx="53">
                  <c:v>8.646619823045093E-2</c:v>
                </c:pt>
                <c:pt idx="54">
                  <c:v>2.2172635374513372</c:v>
                </c:pt>
                <c:pt idx="55">
                  <c:v>3.5598930089144112</c:v>
                </c:pt>
                <c:pt idx="56">
                  <c:v>-0.62775367590204967</c:v>
                </c:pt>
                <c:pt idx="57">
                  <c:v>-2.0793617569516198E-2</c:v>
                </c:pt>
                <c:pt idx="58">
                  <c:v>-2.0793617569516198E-2</c:v>
                </c:pt>
                <c:pt idx="59">
                  <c:v>-0.4022644370026352</c:v>
                </c:pt>
                <c:pt idx="60">
                  <c:v>0.848568299100247</c:v>
                </c:pt>
                <c:pt idx="61">
                  <c:v>-0.78332272731391539</c:v>
                </c:pt>
                <c:pt idx="62">
                  <c:v>1.0091327405584503</c:v>
                </c:pt>
                <c:pt idx="63">
                  <c:v>5.6021635247669344E-2</c:v>
                </c:pt>
                <c:pt idx="64">
                  <c:v>3.589009789446425</c:v>
                </c:pt>
                <c:pt idx="65">
                  <c:v>1.1352590235425006</c:v>
                </c:pt>
                <c:pt idx="66">
                  <c:v>-0.25984590156009041</c:v>
                </c:pt>
                <c:pt idx="67">
                  <c:v>3.575744402179879</c:v>
                </c:pt>
                <c:pt idx="68">
                  <c:v>0.93786745264616733</c:v>
                </c:pt>
                <c:pt idx="69">
                  <c:v>0.22611065697715271</c:v>
                </c:pt>
                <c:pt idx="70">
                  <c:v>0.17474299366923868</c:v>
                </c:pt>
                <c:pt idx="71">
                  <c:v>1.6072399315131372</c:v>
                </c:pt>
                <c:pt idx="72">
                  <c:v>-1.7833579204461241</c:v>
                </c:pt>
                <c:pt idx="73">
                  <c:v>9.0929906123447257E-2</c:v>
                </c:pt>
                <c:pt idx="74">
                  <c:v>-9.5282396147346404E-2</c:v>
                </c:pt>
                <c:pt idx="75">
                  <c:v>2.1103484238604882</c:v>
                </c:pt>
                <c:pt idx="76">
                  <c:v>-0.77199475239295934</c:v>
                </c:pt>
                <c:pt idx="77">
                  <c:v>2.0606125208105937</c:v>
                </c:pt>
                <c:pt idx="78">
                  <c:v>-0.27687320915557506</c:v>
                </c:pt>
                <c:pt idx="79">
                  <c:v>0.42421469318221372</c:v>
                </c:pt>
                <c:pt idx="80">
                  <c:v>-2.1227281972386334</c:v>
                </c:pt>
                <c:pt idx="81">
                  <c:v>-0.26914950631293982</c:v>
                </c:pt>
                <c:pt idx="82">
                  <c:v>3.0802519039007037</c:v>
                </c:pt>
                <c:pt idx="83">
                  <c:v>-1.3384746865810635</c:v>
                </c:pt>
                <c:pt idx="84">
                  <c:v>-2.7627497385018525</c:v>
                </c:pt>
                <c:pt idx="85">
                  <c:v>3.0133137390411249</c:v>
                </c:pt>
                <c:pt idx="86">
                  <c:v>2.6315519811958286</c:v>
                </c:pt>
                <c:pt idx="87">
                  <c:v>2.6315519811958286</c:v>
                </c:pt>
                <c:pt idx="88">
                  <c:v>3.3029861147374713</c:v>
                </c:pt>
                <c:pt idx="89">
                  <c:v>3.1929690961792101</c:v>
                </c:pt>
                <c:pt idx="90">
                  <c:v>2.8487304749978213</c:v>
                </c:pt>
                <c:pt idx="91">
                  <c:v>3.3583681135324244</c:v>
                </c:pt>
                <c:pt idx="92">
                  <c:v>-2.10873283365054</c:v>
                </c:pt>
                <c:pt idx="93">
                  <c:v>0.81859964134854091</c:v>
                </c:pt>
                <c:pt idx="94">
                  <c:v>0.90542558798583361</c:v>
                </c:pt>
                <c:pt idx="95">
                  <c:v>0.47363217361680621</c:v>
                </c:pt>
                <c:pt idx="96">
                  <c:v>0.45537774881828041</c:v>
                </c:pt>
                <c:pt idx="97">
                  <c:v>-1.2210881792193795</c:v>
                </c:pt>
                <c:pt idx="98">
                  <c:v>0.53516101976385266</c:v>
                </c:pt>
                <c:pt idx="99">
                  <c:v>0.51090003712284959</c:v>
                </c:pt>
                <c:pt idx="100">
                  <c:v>-0.38987395912273654</c:v>
                </c:pt>
                <c:pt idx="101">
                  <c:v>2.5497106445209661</c:v>
                </c:pt>
                <c:pt idx="102">
                  <c:v>-0.38987395912273654</c:v>
                </c:pt>
                <c:pt idx="103">
                  <c:v>2.0525257961656886</c:v>
                </c:pt>
                <c:pt idx="104">
                  <c:v>0.25462417221256056</c:v>
                </c:pt>
                <c:pt idx="105">
                  <c:v>1.9056375674597432</c:v>
                </c:pt>
                <c:pt idx="106">
                  <c:v>1.9056375674597432</c:v>
                </c:pt>
                <c:pt idx="107">
                  <c:v>0.53928105201765419</c:v>
                </c:pt>
                <c:pt idx="108">
                  <c:v>0.53928105201765419</c:v>
                </c:pt>
                <c:pt idx="109">
                  <c:v>1.0166938509814201</c:v>
                </c:pt>
                <c:pt idx="110">
                  <c:v>1.0166938509814201</c:v>
                </c:pt>
                <c:pt idx="111">
                  <c:v>0.60997103402026775</c:v>
                </c:pt>
                <c:pt idx="112">
                  <c:v>1.5924552329707793</c:v>
                </c:pt>
                <c:pt idx="113">
                  <c:v>2.3927864823350662</c:v>
                </c:pt>
                <c:pt idx="114">
                  <c:v>-1.540281233785999</c:v>
                </c:pt>
                <c:pt idx="115">
                  <c:v>0.59450406590533211</c:v>
                </c:pt>
                <c:pt idx="116">
                  <c:v>-2.0044491677591099</c:v>
                </c:pt>
                <c:pt idx="117">
                  <c:v>-0.72821040089775568</c:v>
                </c:pt>
                <c:pt idx="118">
                  <c:v>2.8318158179915751</c:v>
                </c:pt>
                <c:pt idx="119">
                  <c:v>-0.35235229542325736</c:v>
                </c:pt>
                <c:pt idx="120">
                  <c:v>1.0457145040406652</c:v>
                </c:pt>
                <c:pt idx="121">
                  <c:v>-0.17111466777961709</c:v>
                </c:pt>
                <c:pt idx="122">
                  <c:v>-0.32074599387792574</c:v>
                </c:pt>
                <c:pt idx="123">
                  <c:v>0.42616389486228734</c:v>
                </c:pt>
                <c:pt idx="124">
                  <c:v>-0.76674650399276056</c:v>
                </c:pt>
                <c:pt idx="125">
                  <c:v>-2.533678336151532</c:v>
                </c:pt>
                <c:pt idx="126">
                  <c:v>-1.1494851678382905</c:v>
                </c:pt>
                <c:pt idx="127">
                  <c:v>-2.1442749260710605</c:v>
                </c:pt>
                <c:pt idx="128">
                  <c:v>-1.7644246141484461</c:v>
                </c:pt>
                <c:pt idx="129">
                  <c:v>-1.5181087182999606</c:v>
                </c:pt>
                <c:pt idx="130">
                  <c:v>-8.7726039173368464E-2</c:v>
                </c:pt>
                <c:pt idx="131">
                  <c:v>-1.494872608042022</c:v>
                </c:pt>
                <c:pt idx="132">
                  <c:v>-5.7618439075328209E-2</c:v>
                </c:pt>
                <c:pt idx="133">
                  <c:v>-1.3835741881199775</c:v>
                </c:pt>
                <c:pt idx="134">
                  <c:v>-1.235559895967653</c:v>
                </c:pt>
                <c:pt idx="135">
                  <c:v>3.967289302501686</c:v>
                </c:pt>
                <c:pt idx="136">
                  <c:v>-0.65485454971074963</c:v>
                </c:pt>
                <c:pt idx="137">
                  <c:v>-3.9702347543583749</c:v>
                </c:pt>
                <c:pt idx="138">
                  <c:v>-0.30312054720377651</c:v>
                </c:pt>
                <c:pt idx="139">
                  <c:v>-0.40690796378901545</c:v>
                </c:pt>
                <c:pt idx="140">
                  <c:v>1.9435516454392672</c:v>
                </c:pt>
                <c:pt idx="141">
                  <c:v>1.9435516454392672</c:v>
                </c:pt>
                <c:pt idx="142">
                  <c:v>0.42364227172950952</c:v>
                </c:pt>
                <c:pt idx="143">
                  <c:v>-2.0511812377645429</c:v>
                </c:pt>
                <c:pt idx="144">
                  <c:v>0.46726494761313797</c:v>
                </c:pt>
                <c:pt idx="145">
                  <c:v>1.2800741492684289</c:v>
                </c:pt>
                <c:pt idx="146">
                  <c:v>4.7308104599958212E-2</c:v>
                </c:pt>
                <c:pt idx="147">
                  <c:v>0.15962596363223014</c:v>
                </c:pt>
                <c:pt idx="148">
                  <c:v>0.15962596363223014</c:v>
                </c:pt>
                <c:pt idx="149">
                  <c:v>-2.9584674979951839</c:v>
                </c:pt>
                <c:pt idx="150">
                  <c:v>-2.5284077047495788</c:v>
                </c:pt>
                <c:pt idx="151">
                  <c:v>-1.7627035033789287</c:v>
                </c:pt>
                <c:pt idx="152">
                  <c:v>-3.7539855432273173E-2</c:v>
                </c:pt>
                <c:pt idx="153">
                  <c:v>-0.76830658143070707</c:v>
                </c:pt>
                <c:pt idx="154">
                  <c:v>-0.66077837122537697</c:v>
                </c:pt>
                <c:pt idx="155">
                  <c:v>-2.5316456181630214</c:v>
                </c:pt>
                <c:pt idx="156">
                  <c:v>-0.39005782732887634</c:v>
                </c:pt>
                <c:pt idx="157">
                  <c:v>-0.39005782732887634</c:v>
                </c:pt>
                <c:pt idx="158">
                  <c:v>-1.1158529276573654</c:v>
                </c:pt>
                <c:pt idx="159">
                  <c:v>-1.6992187597140871</c:v>
                </c:pt>
                <c:pt idx="160">
                  <c:v>-2.6298104277440673</c:v>
                </c:pt>
                <c:pt idx="161">
                  <c:v>-2.9151953455416519</c:v>
                </c:pt>
                <c:pt idx="162">
                  <c:v>-1.4756997170177388</c:v>
                </c:pt>
              </c:numCache>
            </c:numRef>
          </c:xVal>
          <c:yVal>
            <c:numRef>
              <c:f>'[Wine_data-3.xlsx]ACP_HID4'!$B$21:$B$183</c:f>
              <c:numCache>
                <c:formatCode>General</c:formatCode>
                <c:ptCount val="163"/>
                <c:pt idx="0">
                  <c:v>1.6095824298387724</c:v>
                </c:pt>
                <c:pt idx="1">
                  <c:v>-5.0453193646912018</c:v>
                </c:pt>
                <c:pt idx="2">
                  <c:v>1.9802196831265824</c:v>
                </c:pt>
                <c:pt idx="3">
                  <c:v>0.16388586021135709</c:v>
                </c:pt>
                <c:pt idx="4">
                  <c:v>-2.6792841555546327</c:v>
                </c:pt>
                <c:pt idx="5">
                  <c:v>-2.4938502129032734</c:v>
                </c:pt>
                <c:pt idx="6">
                  <c:v>-0.54398189433272481</c:v>
                </c:pt>
                <c:pt idx="7">
                  <c:v>0.68353374114140042</c:v>
                </c:pt>
                <c:pt idx="8">
                  <c:v>0.52887590467136447</c:v>
                </c:pt>
                <c:pt idx="9">
                  <c:v>-4.9495204144569884</c:v>
                </c:pt>
                <c:pt idx="10">
                  <c:v>0.76783283147421533</c:v>
                </c:pt>
                <c:pt idx="11">
                  <c:v>3.3989698133117692</c:v>
                </c:pt>
                <c:pt idx="12">
                  <c:v>-0.83630864100548652</c:v>
                </c:pt>
                <c:pt idx="13">
                  <c:v>-1.797215483656921</c:v>
                </c:pt>
                <c:pt idx="14">
                  <c:v>0.16262777160003006</c:v>
                </c:pt>
                <c:pt idx="15">
                  <c:v>-0.70541881287350527</c:v>
                </c:pt>
                <c:pt idx="16">
                  <c:v>-0.52942941291672774</c:v>
                </c:pt>
                <c:pt idx="17">
                  <c:v>-0.52942941291672774</c:v>
                </c:pt>
                <c:pt idx="18">
                  <c:v>-2.7205392393177665</c:v>
                </c:pt>
                <c:pt idx="19">
                  <c:v>0.75002592279027547</c:v>
                </c:pt>
                <c:pt idx="20">
                  <c:v>3.847717407418777E-2</c:v>
                </c:pt>
                <c:pt idx="21">
                  <c:v>0.87233672545157992</c:v>
                </c:pt>
                <c:pt idx="22">
                  <c:v>-1.7521060723880986</c:v>
                </c:pt>
                <c:pt idx="23">
                  <c:v>2.3135403584695289</c:v>
                </c:pt>
                <c:pt idx="24">
                  <c:v>0.89762430201338472</c:v>
                </c:pt>
                <c:pt idx="25">
                  <c:v>-0.50420268545508384</c:v>
                </c:pt>
                <c:pt idx="26">
                  <c:v>0.10407825042210961</c:v>
                </c:pt>
                <c:pt idx="27">
                  <c:v>-0.45030855356561478</c:v>
                </c:pt>
                <c:pt idx="28">
                  <c:v>0.31593130082948601</c:v>
                </c:pt>
                <c:pt idx="29">
                  <c:v>-0.9385156782929911</c:v>
                </c:pt>
                <c:pt idx="30">
                  <c:v>-2.4819562176436336</c:v>
                </c:pt>
                <c:pt idx="31">
                  <c:v>-2.7086457674818156</c:v>
                </c:pt>
                <c:pt idx="32">
                  <c:v>-0.77098023115687808</c:v>
                </c:pt>
                <c:pt idx="33">
                  <c:v>-1.8022916638824054</c:v>
                </c:pt>
                <c:pt idx="34">
                  <c:v>-0.4674541906078139</c:v>
                </c:pt>
                <c:pt idx="35">
                  <c:v>-2.404343200426323</c:v>
                </c:pt>
                <c:pt idx="36">
                  <c:v>-0.41205300609799322</c:v>
                </c:pt>
                <c:pt idx="37">
                  <c:v>-2.4120113265161729</c:v>
                </c:pt>
                <c:pt idx="38">
                  <c:v>0.98118157960076102</c:v>
                </c:pt>
                <c:pt idx="39">
                  <c:v>-0.99508831678737208</c:v>
                </c:pt>
                <c:pt idx="40">
                  <c:v>-1.0696412314463519</c:v>
                </c:pt>
                <c:pt idx="41">
                  <c:v>-2.8593299929791187</c:v>
                </c:pt>
                <c:pt idx="42">
                  <c:v>1.9386968061117247</c:v>
                </c:pt>
                <c:pt idx="43">
                  <c:v>-2.929405545961838</c:v>
                </c:pt>
                <c:pt idx="44">
                  <c:v>-1.1939084440241012</c:v>
                </c:pt>
                <c:pt idx="45">
                  <c:v>0.52868227147940305</c:v>
                </c:pt>
                <c:pt idx="46">
                  <c:v>0.32919371248569068</c:v>
                </c:pt>
                <c:pt idx="47">
                  <c:v>-9.8951936662346474E-3</c:v>
                </c:pt>
                <c:pt idx="48">
                  <c:v>-1.3572479060477676</c:v>
                </c:pt>
                <c:pt idx="49">
                  <c:v>-0.72230939885946044</c:v>
                </c:pt>
                <c:pt idx="50">
                  <c:v>-0.74970858451349753</c:v>
                </c:pt>
                <c:pt idx="51">
                  <c:v>-4.2790476310866197</c:v>
                </c:pt>
                <c:pt idx="52">
                  <c:v>-0.76692835193528452</c:v>
                </c:pt>
                <c:pt idx="53">
                  <c:v>-0.88305024275136801</c:v>
                </c:pt>
                <c:pt idx="54">
                  <c:v>-2.9582929659160899</c:v>
                </c:pt>
                <c:pt idx="55">
                  <c:v>-3.2361375015466405</c:v>
                </c:pt>
                <c:pt idx="56">
                  <c:v>-2.0257195664738425</c:v>
                </c:pt>
                <c:pt idx="57">
                  <c:v>-1.6967203078905253</c:v>
                </c:pt>
                <c:pt idx="58">
                  <c:v>-1.6967203078905253</c:v>
                </c:pt>
                <c:pt idx="59">
                  <c:v>-1.2279641268131791</c:v>
                </c:pt>
                <c:pt idx="60">
                  <c:v>-0.37757878508114939</c:v>
                </c:pt>
                <c:pt idx="61">
                  <c:v>-4.1888359751459268</c:v>
                </c:pt>
                <c:pt idx="62">
                  <c:v>-3.6679739836725562</c:v>
                </c:pt>
                <c:pt idx="63">
                  <c:v>-0.72798574333688615</c:v>
                </c:pt>
                <c:pt idx="64">
                  <c:v>-0.26405196920433055</c:v>
                </c:pt>
                <c:pt idx="65">
                  <c:v>1.3154400895671992</c:v>
                </c:pt>
                <c:pt idx="66">
                  <c:v>-1.9757187216077305</c:v>
                </c:pt>
                <c:pt idx="67">
                  <c:v>-0.64937451706411442</c:v>
                </c:pt>
                <c:pt idx="68">
                  <c:v>-2.4256181117617097</c:v>
                </c:pt>
                <c:pt idx="69">
                  <c:v>-0.53381610503145982</c:v>
                </c:pt>
                <c:pt idx="70">
                  <c:v>0.49618824661084743</c:v>
                </c:pt>
                <c:pt idx="71">
                  <c:v>-2.0568171749306083</c:v>
                </c:pt>
                <c:pt idx="72">
                  <c:v>-3.8667695601810936</c:v>
                </c:pt>
                <c:pt idx="73">
                  <c:v>1.0252637432468985</c:v>
                </c:pt>
                <c:pt idx="74">
                  <c:v>-4.3246673978046157E-2</c:v>
                </c:pt>
                <c:pt idx="75">
                  <c:v>-2.8481683066949275</c:v>
                </c:pt>
                <c:pt idx="76">
                  <c:v>-2.0237183876494478</c:v>
                </c:pt>
                <c:pt idx="77">
                  <c:v>-3.1282693530126005</c:v>
                </c:pt>
                <c:pt idx="78">
                  <c:v>-0.45149869408569737</c:v>
                </c:pt>
                <c:pt idx="79">
                  <c:v>-0.83031298774441242</c:v>
                </c:pt>
                <c:pt idx="80">
                  <c:v>-1.3905313488357454</c:v>
                </c:pt>
                <c:pt idx="81">
                  <c:v>-1.8369606270990295</c:v>
                </c:pt>
                <c:pt idx="82">
                  <c:v>-2.3583649849965909</c:v>
                </c:pt>
                <c:pt idx="83">
                  <c:v>-2.8520178817669186</c:v>
                </c:pt>
                <c:pt idx="84">
                  <c:v>-1.0772982745544293</c:v>
                </c:pt>
                <c:pt idx="85">
                  <c:v>-1.1351826289120903</c:v>
                </c:pt>
                <c:pt idx="86">
                  <c:v>0.2712294320198379</c:v>
                </c:pt>
                <c:pt idx="87">
                  <c:v>0.2712294320198379</c:v>
                </c:pt>
                <c:pt idx="88">
                  <c:v>-0.55424084525701067</c:v>
                </c:pt>
                <c:pt idx="89">
                  <c:v>-0.76769522746257213</c:v>
                </c:pt>
                <c:pt idx="90">
                  <c:v>0.73746788950314857</c:v>
                </c:pt>
                <c:pt idx="91">
                  <c:v>-1.2784579877708804</c:v>
                </c:pt>
                <c:pt idx="92">
                  <c:v>-0.22944797841248438</c:v>
                </c:pt>
                <c:pt idx="93">
                  <c:v>1.7446976514185737</c:v>
                </c:pt>
                <c:pt idx="94">
                  <c:v>1.797421293080927</c:v>
                </c:pt>
                <c:pt idx="95">
                  <c:v>0.30336719771608461</c:v>
                </c:pt>
                <c:pt idx="96">
                  <c:v>0.26016772204976396</c:v>
                </c:pt>
                <c:pt idx="97">
                  <c:v>-2.2409788097874492</c:v>
                </c:pt>
                <c:pt idx="98">
                  <c:v>-2.6924421547955473</c:v>
                </c:pt>
                <c:pt idx="99">
                  <c:v>-3.0383235557064943</c:v>
                </c:pt>
                <c:pt idx="100">
                  <c:v>0.17270711393225474</c:v>
                </c:pt>
                <c:pt idx="101">
                  <c:v>2.6340305332551281</c:v>
                </c:pt>
                <c:pt idx="102">
                  <c:v>0.17270711393225474</c:v>
                </c:pt>
                <c:pt idx="103">
                  <c:v>2.4196532091573042</c:v>
                </c:pt>
                <c:pt idx="104">
                  <c:v>-0.55009940244136024</c:v>
                </c:pt>
                <c:pt idx="105">
                  <c:v>-0.88047485905923062</c:v>
                </c:pt>
                <c:pt idx="106">
                  <c:v>-0.88047485905923062</c:v>
                </c:pt>
                <c:pt idx="107">
                  <c:v>-2.2831311587496939</c:v>
                </c:pt>
                <c:pt idx="108">
                  <c:v>-2.2831311587496939</c:v>
                </c:pt>
                <c:pt idx="109">
                  <c:v>-0.71983193755586883</c:v>
                </c:pt>
                <c:pt idx="110">
                  <c:v>-0.71983193755586883</c:v>
                </c:pt>
                <c:pt idx="111">
                  <c:v>-0.17809623902452565</c:v>
                </c:pt>
                <c:pt idx="112">
                  <c:v>1.2847465446165591</c:v>
                </c:pt>
                <c:pt idx="113">
                  <c:v>-0.61554718644755457</c:v>
                </c:pt>
                <c:pt idx="114">
                  <c:v>-3.6143168608756766</c:v>
                </c:pt>
                <c:pt idx="115">
                  <c:v>-2.2396607955514183</c:v>
                </c:pt>
                <c:pt idx="116">
                  <c:v>-2.6599620701044415</c:v>
                </c:pt>
                <c:pt idx="117">
                  <c:v>-0.5480297378762139</c:v>
                </c:pt>
                <c:pt idx="118">
                  <c:v>4.6697407628068524</c:v>
                </c:pt>
                <c:pt idx="119">
                  <c:v>-1.1471148877953998</c:v>
                </c:pt>
                <c:pt idx="120">
                  <c:v>0.87124732554733186</c:v>
                </c:pt>
                <c:pt idx="121">
                  <c:v>-2.9072065035780641</c:v>
                </c:pt>
                <c:pt idx="122">
                  <c:v>-3.47453065301946</c:v>
                </c:pt>
                <c:pt idx="123">
                  <c:v>-1.6121134339796517</c:v>
                </c:pt>
                <c:pt idx="124">
                  <c:v>6.3346986431015662E-2</c:v>
                </c:pt>
                <c:pt idx="125">
                  <c:v>-0.8752493009396165</c:v>
                </c:pt>
                <c:pt idx="126">
                  <c:v>-1.7128380495399911</c:v>
                </c:pt>
                <c:pt idx="127">
                  <c:v>-2.7900825455133327</c:v>
                </c:pt>
                <c:pt idx="128">
                  <c:v>0.3728123758171325</c:v>
                </c:pt>
                <c:pt idx="129">
                  <c:v>-1.2787824384611681</c:v>
                </c:pt>
                <c:pt idx="130">
                  <c:v>-2.4621702382259198</c:v>
                </c:pt>
                <c:pt idx="131">
                  <c:v>0.55953548304650846</c:v>
                </c:pt>
                <c:pt idx="132">
                  <c:v>-3.2492853648069002</c:v>
                </c:pt>
                <c:pt idx="133">
                  <c:v>-0.33130345085402957</c:v>
                </c:pt>
                <c:pt idx="134">
                  <c:v>-1.2574718754826044</c:v>
                </c:pt>
                <c:pt idx="135">
                  <c:v>-0.58657643617451294</c:v>
                </c:pt>
                <c:pt idx="136">
                  <c:v>-1.4420035109285332</c:v>
                </c:pt>
                <c:pt idx="137">
                  <c:v>0.22654195064390686</c:v>
                </c:pt>
                <c:pt idx="138">
                  <c:v>-2.6472449687058344</c:v>
                </c:pt>
                <c:pt idx="139">
                  <c:v>-1.1796027651656926</c:v>
                </c:pt>
                <c:pt idx="140">
                  <c:v>5.9329370515675939E-2</c:v>
                </c:pt>
                <c:pt idx="141">
                  <c:v>5.9329370515675939E-2</c:v>
                </c:pt>
                <c:pt idx="142">
                  <c:v>-0.93964552739505969</c:v>
                </c:pt>
                <c:pt idx="143">
                  <c:v>0.2585702938408832</c:v>
                </c:pt>
                <c:pt idx="144">
                  <c:v>-1.0118161624594704</c:v>
                </c:pt>
                <c:pt idx="145">
                  <c:v>-0.51947174513004957</c:v>
                </c:pt>
                <c:pt idx="146">
                  <c:v>-1.9380314700353054</c:v>
                </c:pt>
                <c:pt idx="147">
                  <c:v>-0.49001817576465173</c:v>
                </c:pt>
                <c:pt idx="148">
                  <c:v>-0.49001817576465173</c:v>
                </c:pt>
                <c:pt idx="149">
                  <c:v>1.2260772744860375</c:v>
                </c:pt>
                <c:pt idx="150">
                  <c:v>1.5005170568802308</c:v>
                </c:pt>
                <c:pt idx="151">
                  <c:v>-1.1191125222370293</c:v>
                </c:pt>
                <c:pt idx="152">
                  <c:v>-0.83631008838419651</c:v>
                </c:pt>
                <c:pt idx="153">
                  <c:v>0.28886742900215207</c:v>
                </c:pt>
                <c:pt idx="154">
                  <c:v>0.98208498887076878</c:v>
                </c:pt>
                <c:pt idx="155">
                  <c:v>-0.63776515716425797</c:v>
                </c:pt>
                <c:pt idx="156">
                  <c:v>-0.21857308983144838</c:v>
                </c:pt>
                <c:pt idx="157">
                  <c:v>-0.21857308983144838</c:v>
                </c:pt>
                <c:pt idx="158">
                  <c:v>-1.351775108184206</c:v>
                </c:pt>
                <c:pt idx="159">
                  <c:v>3.9747066456745805E-2</c:v>
                </c:pt>
                <c:pt idx="160">
                  <c:v>-1.2387734835913586</c:v>
                </c:pt>
                <c:pt idx="161">
                  <c:v>1.0856476801072337</c:v>
                </c:pt>
                <c:pt idx="162">
                  <c:v>-0.2562626581707998</c:v>
                </c:pt>
              </c:numCache>
            </c:numRef>
          </c:yVal>
          <c:smooth val="0"/>
          <c:extLst>
            <c:ext xmlns:c16="http://schemas.microsoft.com/office/drawing/2014/chart" uri="{C3380CC4-5D6E-409C-BE32-E72D297353CC}">
              <c16:uniqueId val="{00000002-3CE7-4C58-8C72-792EC8923799}"/>
            </c:ext>
          </c:extLst>
        </c:ser>
        <c:ser>
          <c:idx val="2"/>
          <c:order val="2"/>
          <c:tx>
            <c:v>5</c:v>
          </c:tx>
          <c:spPr>
            <a:ln w="25400">
              <a:noFill/>
            </a:ln>
            <a:effectLst/>
          </c:spPr>
          <c:marker>
            <c:symbol val="circle"/>
            <c:size val="3"/>
            <c:spPr>
              <a:solidFill>
                <a:srgbClr val="C82896"/>
              </a:solidFill>
              <a:ln w="6350">
                <a:solidFill>
                  <a:srgbClr val="C82896"/>
                </a:solidFill>
                <a:prstDash val="solid"/>
              </a:ln>
            </c:spPr>
          </c:marker>
          <c:xVal>
            <c:numRef>
              <c:f>'[Wine_data-3.xlsx]ACP_HID4'!$A$184:$A$1640</c:f>
              <c:numCache>
                <c:formatCode>General</c:formatCode>
                <c:ptCount val="1457"/>
                <c:pt idx="0">
                  <c:v>-1.9541033747919507</c:v>
                </c:pt>
                <c:pt idx="1">
                  <c:v>0.22128685416180968</c:v>
                </c:pt>
                <c:pt idx="2">
                  <c:v>-1.3262371312387529</c:v>
                </c:pt>
                <c:pt idx="3">
                  <c:v>3.7753362574913867</c:v>
                </c:pt>
                <c:pt idx="4">
                  <c:v>0.54172646059824325</c:v>
                </c:pt>
                <c:pt idx="5">
                  <c:v>0.74718834945952739</c:v>
                </c:pt>
                <c:pt idx="6">
                  <c:v>0.99104983833177274</c:v>
                </c:pt>
                <c:pt idx="7">
                  <c:v>-1.4292836969117197</c:v>
                </c:pt>
                <c:pt idx="8">
                  <c:v>-3.030948899422295E-2</c:v>
                </c:pt>
                <c:pt idx="9">
                  <c:v>3.2678820959488504</c:v>
                </c:pt>
                <c:pt idx="10">
                  <c:v>3.2678820959488504</c:v>
                </c:pt>
                <c:pt idx="11">
                  <c:v>1.3499856448361773</c:v>
                </c:pt>
                <c:pt idx="12">
                  <c:v>0.65243226599997406</c:v>
                </c:pt>
                <c:pt idx="13">
                  <c:v>-1.1040039720307964</c:v>
                </c:pt>
                <c:pt idx="14">
                  <c:v>-0.32701501579922276</c:v>
                </c:pt>
                <c:pt idx="15">
                  <c:v>0.50585921875022466</c:v>
                </c:pt>
                <c:pt idx="16">
                  <c:v>0.80827692839986875</c:v>
                </c:pt>
                <c:pt idx="17">
                  <c:v>1.8606350264605618</c:v>
                </c:pt>
                <c:pt idx="18">
                  <c:v>0.77033943367720203</c:v>
                </c:pt>
                <c:pt idx="19">
                  <c:v>0.80827692839986875</c:v>
                </c:pt>
                <c:pt idx="20">
                  <c:v>1.1832884504281023</c:v>
                </c:pt>
                <c:pt idx="21">
                  <c:v>0.31002888555918118</c:v>
                </c:pt>
                <c:pt idx="22">
                  <c:v>0.98710035436364374</c:v>
                </c:pt>
                <c:pt idx="23">
                  <c:v>2.7644187514817857</c:v>
                </c:pt>
                <c:pt idx="24">
                  <c:v>2.7644187514817857</c:v>
                </c:pt>
                <c:pt idx="25">
                  <c:v>2.6283388407315345</c:v>
                </c:pt>
                <c:pt idx="26">
                  <c:v>3.0709028638882523</c:v>
                </c:pt>
                <c:pt idx="27">
                  <c:v>1.795852553263855</c:v>
                </c:pt>
                <c:pt idx="28">
                  <c:v>1.7382910801894897</c:v>
                </c:pt>
                <c:pt idx="29">
                  <c:v>3.6962781044119253</c:v>
                </c:pt>
                <c:pt idx="30">
                  <c:v>3.0709028638882523</c:v>
                </c:pt>
                <c:pt idx="31">
                  <c:v>1.795852553263855</c:v>
                </c:pt>
                <c:pt idx="32">
                  <c:v>0.12186112538040655</c:v>
                </c:pt>
                <c:pt idx="33">
                  <c:v>4.4240230354341739</c:v>
                </c:pt>
                <c:pt idx="34">
                  <c:v>3.5027741843690681</c:v>
                </c:pt>
                <c:pt idx="35">
                  <c:v>1.4488708189600212</c:v>
                </c:pt>
                <c:pt idx="36">
                  <c:v>1.4488708189600212</c:v>
                </c:pt>
                <c:pt idx="37">
                  <c:v>3.5027741843690681</c:v>
                </c:pt>
                <c:pt idx="38">
                  <c:v>3.356130864504689</c:v>
                </c:pt>
                <c:pt idx="39">
                  <c:v>-1.0254899051074022</c:v>
                </c:pt>
                <c:pt idx="40">
                  <c:v>2.5460815370827352</c:v>
                </c:pt>
                <c:pt idx="41">
                  <c:v>0.66048251153390369</c:v>
                </c:pt>
                <c:pt idx="42">
                  <c:v>-3.3393304280570552E-2</c:v>
                </c:pt>
                <c:pt idx="43">
                  <c:v>-1.47153764523076</c:v>
                </c:pt>
                <c:pt idx="44">
                  <c:v>3.2341463203143008</c:v>
                </c:pt>
                <c:pt idx="45">
                  <c:v>2.5066647308635721</c:v>
                </c:pt>
                <c:pt idx="46">
                  <c:v>1.9548671702277847</c:v>
                </c:pt>
                <c:pt idx="47">
                  <c:v>2.2666711858646615</c:v>
                </c:pt>
                <c:pt idx="48">
                  <c:v>2.6017713624621384</c:v>
                </c:pt>
                <c:pt idx="49">
                  <c:v>-1.2416081843919151</c:v>
                </c:pt>
                <c:pt idx="50">
                  <c:v>2.6017713624621384</c:v>
                </c:pt>
                <c:pt idx="51">
                  <c:v>-0.61821898443617607</c:v>
                </c:pt>
                <c:pt idx="52">
                  <c:v>2.4988992501418328</c:v>
                </c:pt>
                <c:pt idx="53">
                  <c:v>-1.1036221324820219</c:v>
                </c:pt>
                <c:pt idx="54">
                  <c:v>2.7587969358703988</c:v>
                </c:pt>
                <c:pt idx="55">
                  <c:v>2.6110887502631153</c:v>
                </c:pt>
                <c:pt idx="56">
                  <c:v>1.4967342002975661</c:v>
                </c:pt>
                <c:pt idx="57">
                  <c:v>1.074065361042025</c:v>
                </c:pt>
                <c:pt idx="58">
                  <c:v>2.630578263232322</c:v>
                </c:pt>
                <c:pt idx="59">
                  <c:v>2.0669579279143231</c:v>
                </c:pt>
                <c:pt idx="60">
                  <c:v>1.0331171546384046</c:v>
                </c:pt>
                <c:pt idx="61">
                  <c:v>4.0748486778777098</c:v>
                </c:pt>
                <c:pt idx="62">
                  <c:v>3.2623532526456622</c:v>
                </c:pt>
                <c:pt idx="63">
                  <c:v>3.3721699659305582</c:v>
                </c:pt>
                <c:pt idx="64">
                  <c:v>-0.79585961460907673</c:v>
                </c:pt>
                <c:pt idx="65">
                  <c:v>4.0748486778777098</c:v>
                </c:pt>
                <c:pt idx="66">
                  <c:v>0.18731575839081666</c:v>
                </c:pt>
                <c:pt idx="67">
                  <c:v>3.2642597920574214</c:v>
                </c:pt>
                <c:pt idx="68">
                  <c:v>3.252530004695628</c:v>
                </c:pt>
                <c:pt idx="69">
                  <c:v>2.251508753528884</c:v>
                </c:pt>
                <c:pt idx="70">
                  <c:v>2.9881940846357988</c:v>
                </c:pt>
                <c:pt idx="71">
                  <c:v>2.251508753528884</c:v>
                </c:pt>
                <c:pt idx="72">
                  <c:v>2.9945364744289815</c:v>
                </c:pt>
                <c:pt idx="73">
                  <c:v>2.9881940846357988</c:v>
                </c:pt>
                <c:pt idx="74">
                  <c:v>2.9217002283430769</c:v>
                </c:pt>
                <c:pt idx="75">
                  <c:v>2.1408702771143644</c:v>
                </c:pt>
                <c:pt idx="76">
                  <c:v>0.99031006508384611</c:v>
                </c:pt>
                <c:pt idx="77">
                  <c:v>-1.0129221398256167</c:v>
                </c:pt>
                <c:pt idx="78">
                  <c:v>-1.1524090528021265</c:v>
                </c:pt>
                <c:pt idx="79">
                  <c:v>0.99031006508384611</c:v>
                </c:pt>
                <c:pt idx="80">
                  <c:v>1.1829815458851574</c:v>
                </c:pt>
                <c:pt idx="81">
                  <c:v>0.60812976024635657</c:v>
                </c:pt>
                <c:pt idx="82">
                  <c:v>1.1829815458851574</c:v>
                </c:pt>
                <c:pt idx="83">
                  <c:v>2.5393773894004164</c:v>
                </c:pt>
                <c:pt idx="84">
                  <c:v>0.51029316464191199</c:v>
                </c:pt>
                <c:pt idx="85">
                  <c:v>0.60812976024635657</c:v>
                </c:pt>
                <c:pt idx="86">
                  <c:v>2.8587910879336427</c:v>
                </c:pt>
                <c:pt idx="87">
                  <c:v>2.8587910879336427</c:v>
                </c:pt>
                <c:pt idx="88">
                  <c:v>2.9744824525440388</c:v>
                </c:pt>
                <c:pt idx="89">
                  <c:v>-0.2122637362776478</c:v>
                </c:pt>
                <c:pt idx="90">
                  <c:v>2.2453692275428918</c:v>
                </c:pt>
                <c:pt idx="91">
                  <c:v>1.8156958834608633E-2</c:v>
                </c:pt>
                <c:pt idx="92">
                  <c:v>2.2453692275428918</c:v>
                </c:pt>
                <c:pt idx="93">
                  <c:v>3.2314813232568951</c:v>
                </c:pt>
                <c:pt idx="94">
                  <c:v>-0.2285237071290904</c:v>
                </c:pt>
                <c:pt idx="95">
                  <c:v>3.2314813232568951</c:v>
                </c:pt>
                <c:pt idx="96">
                  <c:v>5.6685639224098722E-2</c:v>
                </c:pt>
                <c:pt idx="97">
                  <c:v>3.7903980311143282E-2</c:v>
                </c:pt>
                <c:pt idx="98">
                  <c:v>1.607645801135964</c:v>
                </c:pt>
                <c:pt idx="99">
                  <c:v>0.60871872365330393</c:v>
                </c:pt>
                <c:pt idx="100">
                  <c:v>3.0405751796831733</c:v>
                </c:pt>
                <c:pt idx="101">
                  <c:v>-1.350589142826661</c:v>
                </c:pt>
                <c:pt idx="102">
                  <c:v>2.9109717462641416</c:v>
                </c:pt>
                <c:pt idx="103">
                  <c:v>3.194179556117529</c:v>
                </c:pt>
                <c:pt idx="104">
                  <c:v>2.0152896548758363</c:v>
                </c:pt>
                <c:pt idx="105">
                  <c:v>4.1944521725757316</c:v>
                </c:pt>
                <c:pt idx="106">
                  <c:v>2.6043386890322262</c:v>
                </c:pt>
                <c:pt idx="107">
                  <c:v>1.0215548174068658</c:v>
                </c:pt>
                <c:pt idx="108">
                  <c:v>0.51516895395560469</c:v>
                </c:pt>
                <c:pt idx="109">
                  <c:v>5.4112711904991284E-2</c:v>
                </c:pt>
                <c:pt idx="110">
                  <c:v>5.4112711904991284E-2</c:v>
                </c:pt>
                <c:pt idx="111">
                  <c:v>0.27918155421806062</c:v>
                </c:pt>
                <c:pt idx="112">
                  <c:v>3.6693240394509727</c:v>
                </c:pt>
                <c:pt idx="113">
                  <c:v>-0.95336538863689191</c:v>
                </c:pt>
                <c:pt idx="114">
                  <c:v>-0.36485904714869755</c:v>
                </c:pt>
                <c:pt idx="115">
                  <c:v>0.77434579619495969</c:v>
                </c:pt>
                <c:pt idx="116">
                  <c:v>-1.6872153557661063</c:v>
                </c:pt>
                <c:pt idx="117">
                  <c:v>-0.74378694098830289</c:v>
                </c:pt>
                <c:pt idx="118">
                  <c:v>0.1581293758208058</c:v>
                </c:pt>
                <c:pt idx="119">
                  <c:v>1.9640533934146662</c:v>
                </c:pt>
                <c:pt idx="120">
                  <c:v>-0.31919846528880802</c:v>
                </c:pt>
                <c:pt idx="121">
                  <c:v>-0.39530892575770138</c:v>
                </c:pt>
                <c:pt idx="122">
                  <c:v>2.2169388741813401E-2</c:v>
                </c:pt>
                <c:pt idx="123">
                  <c:v>2.2197165179659062</c:v>
                </c:pt>
                <c:pt idx="124">
                  <c:v>-1.8032124360439155</c:v>
                </c:pt>
                <c:pt idx="125">
                  <c:v>2.7027862654723629</c:v>
                </c:pt>
                <c:pt idx="126">
                  <c:v>0.44876720460572972</c:v>
                </c:pt>
                <c:pt idx="127">
                  <c:v>-1.1008881283440266</c:v>
                </c:pt>
                <c:pt idx="128">
                  <c:v>2.6131349233006111</c:v>
                </c:pt>
                <c:pt idx="129">
                  <c:v>2.7027862654723629</c:v>
                </c:pt>
                <c:pt idx="130">
                  <c:v>-0.50969680891807634</c:v>
                </c:pt>
                <c:pt idx="131">
                  <c:v>4.3287543556116059</c:v>
                </c:pt>
                <c:pt idx="132">
                  <c:v>0.44876720460572972</c:v>
                </c:pt>
                <c:pt idx="133">
                  <c:v>-0.40156470766737029</c:v>
                </c:pt>
                <c:pt idx="134">
                  <c:v>-1.1008881283440266</c:v>
                </c:pt>
                <c:pt idx="135">
                  <c:v>-1.0681646217066472</c:v>
                </c:pt>
                <c:pt idx="136">
                  <c:v>-1.0681646217066472</c:v>
                </c:pt>
                <c:pt idx="137">
                  <c:v>2.1397778738530331</c:v>
                </c:pt>
                <c:pt idx="138">
                  <c:v>2.7805478704315663</c:v>
                </c:pt>
                <c:pt idx="139">
                  <c:v>-0.21149486262697617</c:v>
                </c:pt>
                <c:pt idx="140">
                  <c:v>3.0927962539960774</c:v>
                </c:pt>
                <c:pt idx="141">
                  <c:v>2.7805478704315663</c:v>
                </c:pt>
                <c:pt idx="142">
                  <c:v>-1.2827793486795762</c:v>
                </c:pt>
                <c:pt idx="143">
                  <c:v>0.38873478034551379</c:v>
                </c:pt>
                <c:pt idx="144">
                  <c:v>-0.63348423926160202</c:v>
                </c:pt>
                <c:pt idx="145">
                  <c:v>-1.6202731317914465</c:v>
                </c:pt>
                <c:pt idx="146">
                  <c:v>2.0130400899540621</c:v>
                </c:pt>
                <c:pt idx="147">
                  <c:v>-0.86915650814940382</c:v>
                </c:pt>
                <c:pt idx="148">
                  <c:v>0.90341270916725858</c:v>
                </c:pt>
                <c:pt idx="149">
                  <c:v>3.3607351407576638</c:v>
                </c:pt>
                <c:pt idx="150">
                  <c:v>0.90341270916725858</c:v>
                </c:pt>
                <c:pt idx="151">
                  <c:v>2.3873112319490617</c:v>
                </c:pt>
                <c:pt idx="152">
                  <c:v>1.5721384278749595</c:v>
                </c:pt>
                <c:pt idx="153">
                  <c:v>3.1506147825438555</c:v>
                </c:pt>
                <c:pt idx="154">
                  <c:v>2.0221338405818887</c:v>
                </c:pt>
                <c:pt idx="155">
                  <c:v>3.1506147825438555</c:v>
                </c:pt>
                <c:pt idx="156">
                  <c:v>3.5342882733799224</c:v>
                </c:pt>
                <c:pt idx="157">
                  <c:v>0.6499049646654339</c:v>
                </c:pt>
                <c:pt idx="158">
                  <c:v>2.721822932459125</c:v>
                </c:pt>
                <c:pt idx="159">
                  <c:v>1.5375095700339536</c:v>
                </c:pt>
                <c:pt idx="160">
                  <c:v>1.2792029450539462</c:v>
                </c:pt>
                <c:pt idx="161">
                  <c:v>1.5375095700339536</c:v>
                </c:pt>
                <c:pt idx="162">
                  <c:v>4.8646240531652802</c:v>
                </c:pt>
                <c:pt idx="163">
                  <c:v>-0.66657478546448712</c:v>
                </c:pt>
                <c:pt idx="164">
                  <c:v>0.11708344836186617</c:v>
                </c:pt>
                <c:pt idx="165">
                  <c:v>0.8287930523867455</c:v>
                </c:pt>
                <c:pt idx="166">
                  <c:v>0.75676155342710305</c:v>
                </c:pt>
                <c:pt idx="167">
                  <c:v>-0.94770531914720701</c:v>
                </c:pt>
                <c:pt idx="168">
                  <c:v>-1.4002688315369827E-2</c:v>
                </c:pt>
                <c:pt idx="169">
                  <c:v>-1.4002688315369827E-2</c:v>
                </c:pt>
                <c:pt idx="170">
                  <c:v>-2.7047722587233936</c:v>
                </c:pt>
                <c:pt idx="171">
                  <c:v>2.6526896865360978</c:v>
                </c:pt>
                <c:pt idx="172">
                  <c:v>3.3388729319695694</c:v>
                </c:pt>
                <c:pt idx="173">
                  <c:v>3.3388729319695694</c:v>
                </c:pt>
                <c:pt idx="174">
                  <c:v>-1.6758513745057948</c:v>
                </c:pt>
                <c:pt idx="175">
                  <c:v>3.4488771783007679</c:v>
                </c:pt>
                <c:pt idx="176">
                  <c:v>3.4488771783007679</c:v>
                </c:pt>
                <c:pt idx="177">
                  <c:v>2.7208434153113412</c:v>
                </c:pt>
                <c:pt idx="178">
                  <c:v>1.6615907564846295</c:v>
                </c:pt>
                <c:pt idx="179">
                  <c:v>-0.66609199014600073</c:v>
                </c:pt>
                <c:pt idx="180">
                  <c:v>1.1049575403882128</c:v>
                </c:pt>
                <c:pt idx="181">
                  <c:v>0.62780159807796898</c:v>
                </c:pt>
                <c:pt idx="182">
                  <c:v>3.6680512563953274</c:v>
                </c:pt>
                <c:pt idx="183">
                  <c:v>3.3236402653634105</c:v>
                </c:pt>
                <c:pt idx="184">
                  <c:v>3.6680512563953274</c:v>
                </c:pt>
                <c:pt idx="185">
                  <c:v>-0.54198022820976199</c:v>
                </c:pt>
                <c:pt idx="186">
                  <c:v>2.2808772579362726</c:v>
                </c:pt>
                <c:pt idx="187">
                  <c:v>1.4018239624026543</c:v>
                </c:pt>
                <c:pt idx="188">
                  <c:v>-1.7334276775603605</c:v>
                </c:pt>
                <c:pt idx="189">
                  <c:v>-1.7763651970648828</c:v>
                </c:pt>
                <c:pt idx="190">
                  <c:v>1.4018239624026543</c:v>
                </c:pt>
                <c:pt idx="191">
                  <c:v>-1.7334276775603605</c:v>
                </c:pt>
                <c:pt idx="192">
                  <c:v>-1.7763651970648828</c:v>
                </c:pt>
                <c:pt idx="193">
                  <c:v>1.1003407779336729</c:v>
                </c:pt>
                <c:pt idx="194">
                  <c:v>1.1003407779336729</c:v>
                </c:pt>
                <c:pt idx="195">
                  <c:v>2.4127933353364321</c:v>
                </c:pt>
                <c:pt idx="196">
                  <c:v>2.4603792477841524</c:v>
                </c:pt>
                <c:pt idx="197">
                  <c:v>2.4652679488092852</c:v>
                </c:pt>
                <c:pt idx="198">
                  <c:v>2.4652679488092852</c:v>
                </c:pt>
                <c:pt idx="199">
                  <c:v>2.4603792477841524</c:v>
                </c:pt>
                <c:pt idx="200">
                  <c:v>4.1139923515119561</c:v>
                </c:pt>
                <c:pt idx="201">
                  <c:v>2.6225885876451955</c:v>
                </c:pt>
                <c:pt idx="202">
                  <c:v>-2.155890805240495</c:v>
                </c:pt>
                <c:pt idx="203">
                  <c:v>-0.35518355838662941</c:v>
                </c:pt>
                <c:pt idx="204">
                  <c:v>2.9105609764640641</c:v>
                </c:pt>
                <c:pt idx="205">
                  <c:v>2.9105609764640641</c:v>
                </c:pt>
                <c:pt idx="206">
                  <c:v>1.7686424699265875</c:v>
                </c:pt>
                <c:pt idx="207">
                  <c:v>1.85573861717147</c:v>
                </c:pt>
                <c:pt idx="208">
                  <c:v>0.43056824145651218</c:v>
                </c:pt>
                <c:pt idx="209">
                  <c:v>0.53516288103237353</c:v>
                </c:pt>
                <c:pt idx="210">
                  <c:v>1.4581479627974803</c:v>
                </c:pt>
                <c:pt idx="211">
                  <c:v>1.4495787330911223</c:v>
                </c:pt>
                <c:pt idx="212">
                  <c:v>1.4782730889595002</c:v>
                </c:pt>
                <c:pt idx="213">
                  <c:v>0.54715755052554338</c:v>
                </c:pt>
                <c:pt idx="214">
                  <c:v>-0.41934499303728434</c:v>
                </c:pt>
                <c:pt idx="215">
                  <c:v>-0.34758383295654571</c:v>
                </c:pt>
                <c:pt idx="216">
                  <c:v>-0.69903209112161468</c:v>
                </c:pt>
                <c:pt idx="217">
                  <c:v>-0.69903209112161468</c:v>
                </c:pt>
                <c:pt idx="218">
                  <c:v>6.4159814475581362E-2</c:v>
                </c:pt>
                <c:pt idx="219">
                  <c:v>2.7080651067965213</c:v>
                </c:pt>
                <c:pt idx="220">
                  <c:v>2.6533891429684755</c:v>
                </c:pt>
                <c:pt idx="221">
                  <c:v>4.0897104317733413E-2</c:v>
                </c:pt>
                <c:pt idx="222">
                  <c:v>0.50044461037923416</c:v>
                </c:pt>
                <c:pt idx="223">
                  <c:v>3.2346333690235984</c:v>
                </c:pt>
                <c:pt idx="224">
                  <c:v>0.38725768035475727</c:v>
                </c:pt>
                <c:pt idx="225">
                  <c:v>2.5981051658986645</c:v>
                </c:pt>
                <c:pt idx="226">
                  <c:v>0.62482779623890694</c:v>
                </c:pt>
                <c:pt idx="227">
                  <c:v>0.53570318905559611</c:v>
                </c:pt>
                <c:pt idx="228">
                  <c:v>2.4598417249002287</c:v>
                </c:pt>
                <c:pt idx="229">
                  <c:v>3.3934267947251882</c:v>
                </c:pt>
                <c:pt idx="230">
                  <c:v>3.3934267947251882</c:v>
                </c:pt>
                <c:pt idx="231">
                  <c:v>3.3735070183016274</c:v>
                </c:pt>
                <c:pt idx="232">
                  <c:v>2.9938508776534829</c:v>
                </c:pt>
                <c:pt idx="233">
                  <c:v>-0.82780481663558347</c:v>
                </c:pt>
                <c:pt idx="234">
                  <c:v>1.151538444431853</c:v>
                </c:pt>
                <c:pt idx="235">
                  <c:v>-0.75842364006933516</c:v>
                </c:pt>
                <c:pt idx="236">
                  <c:v>1.8762938108755451</c:v>
                </c:pt>
                <c:pt idx="237">
                  <c:v>1.4521724477117368</c:v>
                </c:pt>
                <c:pt idx="238">
                  <c:v>3.1787288610898949</c:v>
                </c:pt>
                <c:pt idx="239">
                  <c:v>2.5603355101067438</c:v>
                </c:pt>
                <c:pt idx="240">
                  <c:v>-0.25962364454523112</c:v>
                </c:pt>
                <c:pt idx="241">
                  <c:v>-0.61942675462610242</c:v>
                </c:pt>
                <c:pt idx="242">
                  <c:v>0.70732238681601778</c:v>
                </c:pt>
                <c:pt idx="243">
                  <c:v>0.19750687028369646</c:v>
                </c:pt>
                <c:pt idx="244">
                  <c:v>1.2518622836201594</c:v>
                </c:pt>
                <c:pt idx="245">
                  <c:v>1.6910385759769844</c:v>
                </c:pt>
                <c:pt idx="246">
                  <c:v>1.6910385759769844</c:v>
                </c:pt>
                <c:pt idx="247">
                  <c:v>1.3682770216449045</c:v>
                </c:pt>
                <c:pt idx="248">
                  <c:v>0.74279374891647365</c:v>
                </c:pt>
                <c:pt idx="249">
                  <c:v>0.62845647341674749</c:v>
                </c:pt>
                <c:pt idx="250">
                  <c:v>1.672991310880978</c:v>
                </c:pt>
                <c:pt idx="251">
                  <c:v>4.7676464644676573</c:v>
                </c:pt>
                <c:pt idx="252">
                  <c:v>4.4620425226168763</c:v>
                </c:pt>
                <c:pt idx="253">
                  <c:v>2.5163402781817177</c:v>
                </c:pt>
                <c:pt idx="254">
                  <c:v>2.8845848245614438</c:v>
                </c:pt>
                <c:pt idx="255">
                  <c:v>2.8845848245614438</c:v>
                </c:pt>
                <c:pt idx="256">
                  <c:v>0.17128626344507603</c:v>
                </c:pt>
                <c:pt idx="257">
                  <c:v>0.72897522229020828</c:v>
                </c:pt>
                <c:pt idx="258">
                  <c:v>1.5134195329595674</c:v>
                </c:pt>
                <c:pt idx="259">
                  <c:v>2.1192037388556133</c:v>
                </c:pt>
                <c:pt idx="260">
                  <c:v>2.9338651695989508</c:v>
                </c:pt>
                <c:pt idx="261">
                  <c:v>2.4801603445522855</c:v>
                </c:pt>
                <c:pt idx="262">
                  <c:v>2.1192037388556133</c:v>
                </c:pt>
                <c:pt idx="263">
                  <c:v>-5.3903061763816679E-2</c:v>
                </c:pt>
                <c:pt idx="264">
                  <c:v>-1.0535089195938752</c:v>
                </c:pt>
                <c:pt idx="265">
                  <c:v>0.98152761412828837</c:v>
                </c:pt>
                <c:pt idx="266">
                  <c:v>-5.3903061763816679E-2</c:v>
                </c:pt>
                <c:pt idx="267">
                  <c:v>0.98152761412828837</c:v>
                </c:pt>
                <c:pt idx="268">
                  <c:v>6.8562282167844407E-2</c:v>
                </c:pt>
                <c:pt idx="269">
                  <c:v>-1.0535089195938752</c:v>
                </c:pt>
                <c:pt idx="270">
                  <c:v>2.6795418550003318</c:v>
                </c:pt>
                <c:pt idx="271">
                  <c:v>-1.2653065429439359</c:v>
                </c:pt>
                <c:pt idx="272">
                  <c:v>3.0810300748481194</c:v>
                </c:pt>
                <c:pt idx="273">
                  <c:v>2.6166726955207436</c:v>
                </c:pt>
                <c:pt idx="274">
                  <c:v>3.0810300748481194</c:v>
                </c:pt>
                <c:pt idx="275">
                  <c:v>3.1290742757928585</c:v>
                </c:pt>
                <c:pt idx="276">
                  <c:v>2.4062181556058602</c:v>
                </c:pt>
                <c:pt idx="277">
                  <c:v>-0.4123329267610476</c:v>
                </c:pt>
                <c:pt idx="278">
                  <c:v>1.6466443145189888</c:v>
                </c:pt>
                <c:pt idx="279">
                  <c:v>2.6166726955207436</c:v>
                </c:pt>
                <c:pt idx="280">
                  <c:v>-1.5222051226505402</c:v>
                </c:pt>
                <c:pt idx="281">
                  <c:v>-0.84870379781141836</c:v>
                </c:pt>
                <c:pt idx="282">
                  <c:v>3.1478201571691971</c:v>
                </c:pt>
                <c:pt idx="283">
                  <c:v>3.2375845984067162</c:v>
                </c:pt>
                <c:pt idx="284">
                  <c:v>8.3995803175803324E-2</c:v>
                </c:pt>
                <c:pt idx="285">
                  <c:v>1.6819478032374408E-2</c:v>
                </c:pt>
                <c:pt idx="286">
                  <c:v>7.0637103668573814E-2</c:v>
                </c:pt>
                <c:pt idx="287">
                  <c:v>-2.1827457847256682</c:v>
                </c:pt>
                <c:pt idx="288">
                  <c:v>-2.2199365417919794</c:v>
                </c:pt>
                <c:pt idx="289">
                  <c:v>-0.88586458594791606</c:v>
                </c:pt>
                <c:pt idx="290">
                  <c:v>-1.1200414712720881</c:v>
                </c:pt>
                <c:pt idx="291">
                  <c:v>1.780723273682181</c:v>
                </c:pt>
                <c:pt idx="292">
                  <c:v>2.1558324404458804</c:v>
                </c:pt>
                <c:pt idx="293">
                  <c:v>3.1239769819824916</c:v>
                </c:pt>
                <c:pt idx="294">
                  <c:v>1.4164696512423776</c:v>
                </c:pt>
                <c:pt idx="295">
                  <c:v>3.219326838737409</c:v>
                </c:pt>
                <c:pt idx="296">
                  <c:v>2.217934907377229</c:v>
                </c:pt>
                <c:pt idx="297">
                  <c:v>-1.8692532487357019</c:v>
                </c:pt>
                <c:pt idx="298">
                  <c:v>2.1558324404458804</c:v>
                </c:pt>
                <c:pt idx="299">
                  <c:v>1.149828652284149</c:v>
                </c:pt>
                <c:pt idx="300">
                  <c:v>4.5614337850376527</c:v>
                </c:pt>
                <c:pt idx="301">
                  <c:v>0.2205953991288904</c:v>
                </c:pt>
                <c:pt idx="302">
                  <c:v>-1.0221644771487088</c:v>
                </c:pt>
                <c:pt idx="303">
                  <c:v>-0.1028141025399836</c:v>
                </c:pt>
                <c:pt idx="304">
                  <c:v>3.3007701683623797E-2</c:v>
                </c:pt>
                <c:pt idx="305">
                  <c:v>-0.1028141025399836</c:v>
                </c:pt>
                <c:pt idx="306">
                  <c:v>-0.14475929887781055</c:v>
                </c:pt>
                <c:pt idx="307">
                  <c:v>-1.0285218652609107</c:v>
                </c:pt>
                <c:pt idx="308">
                  <c:v>0.51998735278458375</c:v>
                </c:pt>
                <c:pt idx="309">
                  <c:v>2.0782057634816424</c:v>
                </c:pt>
                <c:pt idx="310">
                  <c:v>1.8049155840368092E-2</c:v>
                </c:pt>
                <c:pt idx="311">
                  <c:v>-0.22516531214859861</c:v>
                </c:pt>
                <c:pt idx="312">
                  <c:v>-0.22516531214859861</c:v>
                </c:pt>
                <c:pt idx="313">
                  <c:v>2.9049695720399846</c:v>
                </c:pt>
                <c:pt idx="314">
                  <c:v>-2.0934289523641882</c:v>
                </c:pt>
                <c:pt idx="315">
                  <c:v>2.0511198735526226</c:v>
                </c:pt>
                <c:pt idx="316">
                  <c:v>-1.0416499862485731</c:v>
                </c:pt>
                <c:pt idx="317">
                  <c:v>2.6057098696371415</c:v>
                </c:pt>
                <c:pt idx="318">
                  <c:v>2.3865185094078645</c:v>
                </c:pt>
                <c:pt idx="319">
                  <c:v>-0.66488699469214163</c:v>
                </c:pt>
                <c:pt idx="320">
                  <c:v>2.37334358738691</c:v>
                </c:pt>
                <c:pt idx="321">
                  <c:v>-1.0797031979417566</c:v>
                </c:pt>
                <c:pt idx="322">
                  <c:v>-0.2333849516073461</c:v>
                </c:pt>
                <c:pt idx="323">
                  <c:v>-1.2312512492407379</c:v>
                </c:pt>
                <c:pt idx="324">
                  <c:v>-1.2331842133798521</c:v>
                </c:pt>
                <c:pt idx="325">
                  <c:v>4.8294884722529492</c:v>
                </c:pt>
                <c:pt idx="326">
                  <c:v>-0.67251863701736969</c:v>
                </c:pt>
                <c:pt idx="327">
                  <c:v>-0.98089705331401122</c:v>
                </c:pt>
                <c:pt idx="328">
                  <c:v>-1.5271241584134538</c:v>
                </c:pt>
                <c:pt idx="329">
                  <c:v>-0.35126877630427156</c:v>
                </c:pt>
                <c:pt idx="330">
                  <c:v>1.4393897724227231</c:v>
                </c:pt>
                <c:pt idx="331">
                  <c:v>-1.4971762482900834</c:v>
                </c:pt>
                <c:pt idx="332">
                  <c:v>-1.5271241584134538</c:v>
                </c:pt>
                <c:pt idx="333">
                  <c:v>0.35098581591423722</c:v>
                </c:pt>
                <c:pt idx="334">
                  <c:v>2.565533578130804</c:v>
                </c:pt>
                <c:pt idx="335">
                  <c:v>1.8105793838371682</c:v>
                </c:pt>
                <c:pt idx="336">
                  <c:v>1.5461833098385844</c:v>
                </c:pt>
                <c:pt idx="337">
                  <c:v>1.3795475746661954</c:v>
                </c:pt>
                <c:pt idx="338">
                  <c:v>2.4217200564826102</c:v>
                </c:pt>
                <c:pt idx="339">
                  <c:v>2.4217200564826102</c:v>
                </c:pt>
                <c:pt idx="340">
                  <c:v>1.0600892124218424</c:v>
                </c:pt>
                <c:pt idx="341">
                  <c:v>0.38546557886054522</c:v>
                </c:pt>
                <c:pt idx="342">
                  <c:v>2.9244144635630609</c:v>
                </c:pt>
                <c:pt idx="343">
                  <c:v>2.9325419395476402</c:v>
                </c:pt>
                <c:pt idx="344">
                  <c:v>2.1560929706328178</c:v>
                </c:pt>
                <c:pt idx="345">
                  <c:v>-0.83779989806690158</c:v>
                </c:pt>
                <c:pt idx="346">
                  <c:v>-0.32540104739092279</c:v>
                </c:pt>
                <c:pt idx="347">
                  <c:v>2.9325419395476402</c:v>
                </c:pt>
                <c:pt idx="348">
                  <c:v>-0.76070428133792156</c:v>
                </c:pt>
                <c:pt idx="349">
                  <c:v>-2.0567072704501728</c:v>
                </c:pt>
                <c:pt idx="350">
                  <c:v>2.0773301924858139</c:v>
                </c:pt>
                <c:pt idx="351">
                  <c:v>-2.0753026489833282</c:v>
                </c:pt>
                <c:pt idx="352">
                  <c:v>1.3166456240293116</c:v>
                </c:pt>
                <c:pt idx="353">
                  <c:v>0.14722804090854144</c:v>
                </c:pt>
                <c:pt idx="354">
                  <c:v>9.5681000999643245E-2</c:v>
                </c:pt>
                <c:pt idx="355">
                  <c:v>-1.0020102266487596</c:v>
                </c:pt>
                <c:pt idx="356">
                  <c:v>2.2635309434525381</c:v>
                </c:pt>
                <c:pt idx="357">
                  <c:v>0.36847446766130343</c:v>
                </c:pt>
                <c:pt idx="358">
                  <c:v>4.5491174866362505E-3</c:v>
                </c:pt>
                <c:pt idx="359">
                  <c:v>1.4403450139503118</c:v>
                </c:pt>
                <c:pt idx="360">
                  <c:v>-0.14213255692070845</c:v>
                </c:pt>
                <c:pt idx="361">
                  <c:v>1.8152874797994065</c:v>
                </c:pt>
                <c:pt idx="362">
                  <c:v>1.4403450139503118</c:v>
                </c:pt>
                <c:pt idx="363">
                  <c:v>-0.50240357198745578</c:v>
                </c:pt>
                <c:pt idx="364">
                  <c:v>-0.49835795164097874</c:v>
                </c:pt>
                <c:pt idx="365">
                  <c:v>2.3639896267665614</c:v>
                </c:pt>
                <c:pt idx="366">
                  <c:v>-0.14731816594078531</c:v>
                </c:pt>
                <c:pt idx="367">
                  <c:v>0.82325927496392937</c:v>
                </c:pt>
                <c:pt idx="368">
                  <c:v>1.7895151226968986</c:v>
                </c:pt>
                <c:pt idx="369">
                  <c:v>2.3261652223497604</c:v>
                </c:pt>
                <c:pt idx="370">
                  <c:v>2.3639896267665614</c:v>
                </c:pt>
                <c:pt idx="371">
                  <c:v>-0.40224547783523357</c:v>
                </c:pt>
                <c:pt idx="372">
                  <c:v>-1.2811945064660921</c:v>
                </c:pt>
                <c:pt idx="373">
                  <c:v>-1.6228828561049513</c:v>
                </c:pt>
                <c:pt idx="374">
                  <c:v>0.48739054248973102</c:v>
                </c:pt>
                <c:pt idx="375">
                  <c:v>-1.1202724638729369</c:v>
                </c:pt>
                <c:pt idx="376">
                  <c:v>2.095903355785846</c:v>
                </c:pt>
                <c:pt idx="377">
                  <c:v>1.6525356963350211</c:v>
                </c:pt>
                <c:pt idx="378">
                  <c:v>0.14258576324800648</c:v>
                </c:pt>
                <c:pt idx="379">
                  <c:v>0.48739054248973102</c:v>
                </c:pt>
                <c:pt idx="380">
                  <c:v>-1.1202724638729369</c:v>
                </c:pt>
                <c:pt idx="381">
                  <c:v>3.7051832286408906</c:v>
                </c:pt>
                <c:pt idx="382">
                  <c:v>0.67127969647824026</c:v>
                </c:pt>
                <c:pt idx="383">
                  <c:v>-0.45353883752439994</c:v>
                </c:pt>
                <c:pt idx="384">
                  <c:v>1.6315430234032966</c:v>
                </c:pt>
                <c:pt idx="385">
                  <c:v>1.0173934680362771</c:v>
                </c:pt>
                <c:pt idx="386">
                  <c:v>1.6315430234032966</c:v>
                </c:pt>
                <c:pt idx="387">
                  <c:v>1.3581137020351852</c:v>
                </c:pt>
                <c:pt idx="388">
                  <c:v>1.2364797165202193</c:v>
                </c:pt>
                <c:pt idx="389">
                  <c:v>5.7021879433541391</c:v>
                </c:pt>
                <c:pt idx="390">
                  <c:v>1.2364797165202193</c:v>
                </c:pt>
                <c:pt idx="391">
                  <c:v>-0.20013051655220518</c:v>
                </c:pt>
                <c:pt idx="392">
                  <c:v>0.57096302952501254</c:v>
                </c:pt>
                <c:pt idx="393">
                  <c:v>-0.6135445362865527</c:v>
                </c:pt>
                <c:pt idx="394">
                  <c:v>1.7505354642309285</c:v>
                </c:pt>
                <c:pt idx="395">
                  <c:v>-0.37261921136865539</c:v>
                </c:pt>
                <c:pt idx="396">
                  <c:v>2.5519218688489889</c:v>
                </c:pt>
                <c:pt idx="397">
                  <c:v>-0.16075963141434349</c:v>
                </c:pt>
                <c:pt idx="398">
                  <c:v>2.057404599288021</c:v>
                </c:pt>
                <c:pt idx="399">
                  <c:v>-1.2486980347665857</c:v>
                </c:pt>
                <c:pt idx="400">
                  <c:v>1.3428568279586177</c:v>
                </c:pt>
                <c:pt idx="401">
                  <c:v>-0.38027554505363237</c:v>
                </c:pt>
                <c:pt idx="402">
                  <c:v>2.3584687184451618</c:v>
                </c:pt>
                <c:pt idx="403">
                  <c:v>-0.38027554505363237</c:v>
                </c:pt>
                <c:pt idx="404">
                  <c:v>1.3428568279586177</c:v>
                </c:pt>
                <c:pt idx="405">
                  <c:v>2.786224157518677</c:v>
                </c:pt>
                <c:pt idx="406">
                  <c:v>0.1809771543687711</c:v>
                </c:pt>
                <c:pt idx="407">
                  <c:v>0.42176717241143624</c:v>
                </c:pt>
                <c:pt idx="408">
                  <c:v>4.6848298880230175</c:v>
                </c:pt>
                <c:pt idx="409">
                  <c:v>1.3569594377780581</c:v>
                </c:pt>
                <c:pt idx="410">
                  <c:v>0.53994567921547432</c:v>
                </c:pt>
                <c:pt idx="411">
                  <c:v>1.0193449611648107</c:v>
                </c:pt>
                <c:pt idx="412">
                  <c:v>-0.5159449812081105</c:v>
                </c:pt>
                <c:pt idx="413">
                  <c:v>2.529166647321603</c:v>
                </c:pt>
                <c:pt idx="414">
                  <c:v>-0.2326743712890855</c:v>
                </c:pt>
                <c:pt idx="415">
                  <c:v>0.39485391381027202</c:v>
                </c:pt>
                <c:pt idx="416">
                  <c:v>0.44561948523738215</c:v>
                </c:pt>
                <c:pt idx="417">
                  <c:v>1.638717350660498</c:v>
                </c:pt>
                <c:pt idx="418">
                  <c:v>1.638717350660498</c:v>
                </c:pt>
                <c:pt idx="419">
                  <c:v>-0.48426799938337284</c:v>
                </c:pt>
                <c:pt idx="420">
                  <c:v>1.638717350660498</c:v>
                </c:pt>
                <c:pt idx="421">
                  <c:v>0.96024988185651894</c:v>
                </c:pt>
                <c:pt idx="422">
                  <c:v>-0.63527349641660225</c:v>
                </c:pt>
                <c:pt idx="423">
                  <c:v>-0.63527349641660225</c:v>
                </c:pt>
                <c:pt idx="424">
                  <c:v>0.59371013721103738</c:v>
                </c:pt>
                <c:pt idx="425">
                  <c:v>4.3561685930193077</c:v>
                </c:pt>
                <c:pt idx="426">
                  <c:v>-0.35971599571945878</c:v>
                </c:pt>
                <c:pt idx="427">
                  <c:v>-0.42514242688631187</c:v>
                </c:pt>
                <c:pt idx="428">
                  <c:v>-1.5850109177546201</c:v>
                </c:pt>
                <c:pt idx="429">
                  <c:v>-0.24947845849603392</c:v>
                </c:pt>
                <c:pt idx="430">
                  <c:v>-0.90576853626917575</c:v>
                </c:pt>
                <c:pt idx="431">
                  <c:v>-0.41814519370444236</c:v>
                </c:pt>
                <c:pt idx="432">
                  <c:v>-0.83089712788570991</c:v>
                </c:pt>
                <c:pt idx="433">
                  <c:v>-0.83089712788570991</c:v>
                </c:pt>
                <c:pt idx="434">
                  <c:v>-0.41814519370444236</c:v>
                </c:pt>
                <c:pt idx="435">
                  <c:v>1.1917520174853462</c:v>
                </c:pt>
                <c:pt idx="436">
                  <c:v>5.0199069112584827</c:v>
                </c:pt>
                <c:pt idx="437">
                  <c:v>2.0152768638551763</c:v>
                </c:pt>
                <c:pt idx="438">
                  <c:v>2.5882014787095335</c:v>
                </c:pt>
                <c:pt idx="439">
                  <c:v>3.3059477348295996</c:v>
                </c:pt>
                <c:pt idx="440">
                  <c:v>-0.80380555475748217</c:v>
                </c:pt>
                <c:pt idx="441">
                  <c:v>0.41994031836123624</c:v>
                </c:pt>
                <c:pt idx="442">
                  <c:v>7.333332242918067E-2</c:v>
                </c:pt>
                <c:pt idx="443">
                  <c:v>4.7534662775162033</c:v>
                </c:pt>
                <c:pt idx="444">
                  <c:v>2.7522008016194284</c:v>
                </c:pt>
                <c:pt idx="445">
                  <c:v>-8.7778797952433013E-2</c:v>
                </c:pt>
                <c:pt idx="446">
                  <c:v>-1.3625565810973894</c:v>
                </c:pt>
                <c:pt idx="447">
                  <c:v>7.333332242918067E-2</c:v>
                </c:pt>
                <c:pt idx="448">
                  <c:v>-1.9280043815862378</c:v>
                </c:pt>
                <c:pt idx="449">
                  <c:v>1.3144722446091262</c:v>
                </c:pt>
                <c:pt idx="450">
                  <c:v>3.9353261036221006</c:v>
                </c:pt>
                <c:pt idx="451">
                  <c:v>-1.3137539473560342</c:v>
                </c:pt>
                <c:pt idx="452">
                  <c:v>2.1241178630061008</c:v>
                </c:pt>
                <c:pt idx="453">
                  <c:v>-1.7959988576795007</c:v>
                </c:pt>
                <c:pt idx="454">
                  <c:v>0.66824495248685767</c:v>
                </c:pt>
                <c:pt idx="455">
                  <c:v>-0.54568209747539387</c:v>
                </c:pt>
                <c:pt idx="456">
                  <c:v>-0.1646305735776297</c:v>
                </c:pt>
                <c:pt idx="457">
                  <c:v>0.19697180140871065</c:v>
                </c:pt>
                <c:pt idx="458">
                  <c:v>0.66824495248685767</c:v>
                </c:pt>
                <c:pt idx="459">
                  <c:v>-0.54568209747539387</c:v>
                </c:pt>
                <c:pt idx="460">
                  <c:v>-0.56047813115267686</c:v>
                </c:pt>
                <c:pt idx="461">
                  <c:v>2.9344417647520533</c:v>
                </c:pt>
                <c:pt idx="462">
                  <c:v>2.9344417647520533</c:v>
                </c:pt>
                <c:pt idx="463">
                  <c:v>-1.2205641903968452</c:v>
                </c:pt>
                <c:pt idx="464">
                  <c:v>-1.2205641903968452</c:v>
                </c:pt>
                <c:pt idx="465">
                  <c:v>0.41372186455499727</c:v>
                </c:pt>
                <c:pt idx="466">
                  <c:v>0.41372186455499727</c:v>
                </c:pt>
                <c:pt idx="467">
                  <c:v>3.1325718673936249</c:v>
                </c:pt>
                <c:pt idx="468">
                  <c:v>-0.12442187241358768</c:v>
                </c:pt>
                <c:pt idx="469">
                  <c:v>0.89771126847650484</c:v>
                </c:pt>
                <c:pt idx="470">
                  <c:v>0.92531000641378691</c:v>
                </c:pt>
                <c:pt idx="471">
                  <c:v>-0.23532034777055913</c:v>
                </c:pt>
                <c:pt idx="472">
                  <c:v>2.080513807304385</c:v>
                </c:pt>
                <c:pt idx="473">
                  <c:v>2.5655092988374872</c:v>
                </c:pt>
                <c:pt idx="474">
                  <c:v>2.080513807304385</c:v>
                </c:pt>
                <c:pt idx="475">
                  <c:v>3.1489823179213063</c:v>
                </c:pt>
                <c:pt idx="476">
                  <c:v>0.91689267507565408</c:v>
                </c:pt>
                <c:pt idx="477">
                  <c:v>3.1489823179213063</c:v>
                </c:pt>
                <c:pt idx="478">
                  <c:v>-1.4378964936233503</c:v>
                </c:pt>
                <c:pt idx="479">
                  <c:v>-2.5137044313827479</c:v>
                </c:pt>
                <c:pt idx="480">
                  <c:v>-3.8111224841039376E-2</c:v>
                </c:pt>
                <c:pt idx="481">
                  <c:v>5.4208864317129457</c:v>
                </c:pt>
                <c:pt idx="482">
                  <c:v>1.1297773434458547</c:v>
                </c:pt>
                <c:pt idx="483">
                  <c:v>0.75239988350949893</c:v>
                </c:pt>
                <c:pt idx="484">
                  <c:v>0.75239988350949893</c:v>
                </c:pt>
                <c:pt idx="485">
                  <c:v>-1.2702543535263893</c:v>
                </c:pt>
                <c:pt idx="486">
                  <c:v>0.95589846205969586</c:v>
                </c:pt>
                <c:pt idx="487">
                  <c:v>5.3681648066795988</c:v>
                </c:pt>
                <c:pt idx="488">
                  <c:v>-0.24575445022349676</c:v>
                </c:pt>
                <c:pt idx="489">
                  <c:v>0.95589846205969586</c:v>
                </c:pt>
                <c:pt idx="490">
                  <c:v>-0.3769861486461501</c:v>
                </c:pt>
                <c:pt idx="491">
                  <c:v>1.5349800249604271</c:v>
                </c:pt>
                <c:pt idx="492">
                  <c:v>0.22200166071747332</c:v>
                </c:pt>
                <c:pt idx="493">
                  <c:v>-0.5545805528420007</c:v>
                </c:pt>
                <c:pt idx="494">
                  <c:v>2.5849139028948542</c:v>
                </c:pt>
                <c:pt idx="495">
                  <c:v>2.2709949792765798</c:v>
                </c:pt>
                <c:pt idx="496">
                  <c:v>-0.95231404523174878</c:v>
                </c:pt>
                <c:pt idx="497">
                  <c:v>1.8763771272669125</c:v>
                </c:pt>
                <c:pt idx="498">
                  <c:v>1.7659912288836412</c:v>
                </c:pt>
                <c:pt idx="499">
                  <c:v>2.4956469853291225</c:v>
                </c:pt>
                <c:pt idx="500">
                  <c:v>-0.56616990196559858</c:v>
                </c:pt>
                <c:pt idx="501">
                  <c:v>3.7693670936642305</c:v>
                </c:pt>
                <c:pt idx="502">
                  <c:v>1.5204102145921194</c:v>
                </c:pt>
                <c:pt idx="503">
                  <c:v>1.3999332945969909</c:v>
                </c:pt>
                <c:pt idx="504">
                  <c:v>2.0560481141574516</c:v>
                </c:pt>
                <c:pt idx="505">
                  <c:v>0.97624435946734267</c:v>
                </c:pt>
                <c:pt idx="506">
                  <c:v>0.92130266295672147</c:v>
                </c:pt>
                <c:pt idx="507">
                  <c:v>2.7324251969432685</c:v>
                </c:pt>
                <c:pt idx="508">
                  <c:v>2.1961154226565234</c:v>
                </c:pt>
                <c:pt idx="509">
                  <c:v>-1.4046554737465464</c:v>
                </c:pt>
                <c:pt idx="510">
                  <c:v>-0.31601237721709741</c:v>
                </c:pt>
                <c:pt idx="511">
                  <c:v>1.4053137379969778</c:v>
                </c:pt>
                <c:pt idx="512">
                  <c:v>1.4053137379969778</c:v>
                </c:pt>
                <c:pt idx="513">
                  <c:v>-1.6678298730554941</c:v>
                </c:pt>
                <c:pt idx="514">
                  <c:v>-8.562550486109341E-2</c:v>
                </c:pt>
                <c:pt idx="515">
                  <c:v>-0.30603630801890214</c:v>
                </c:pt>
                <c:pt idx="516">
                  <c:v>1.5170472802243054</c:v>
                </c:pt>
                <c:pt idx="517">
                  <c:v>3.0082981913949816</c:v>
                </c:pt>
                <c:pt idx="518">
                  <c:v>-7.4510370834817569E-2</c:v>
                </c:pt>
                <c:pt idx="519">
                  <c:v>-1.1094024172245329</c:v>
                </c:pt>
                <c:pt idx="520">
                  <c:v>1.9287764240817882</c:v>
                </c:pt>
                <c:pt idx="521">
                  <c:v>2.5049945961818971</c:v>
                </c:pt>
                <c:pt idx="522">
                  <c:v>-0.93873597853753832</c:v>
                </c:pt>
                <c:pt idx="523">
                  <c:v>2.6018815283767305</c:v>
                </c:pt>
                <c:pt idx="524">
                  <c:v>1.9287764240817882</c:v>
                </c:pt>
                <c:pt idx="525">
                  <c:v>2.5049945961818971</c:v>
                </c:pt>
                <c:pt idx="526">
                  <c:v>2.244667003134472</c:v>
                </c:pt>
                <c:pt idx="527">
                  <c:v>1.3061003706348879</c:v>
                </c:pt>
                <c:pt idx="528">
                  <c:v>-0.18729963475048997</c:v>
                </c:pt>
                <c:pt idx="529">
                  <c:v>2.127896763437565</c:v>
                </c:pt>
                <c:pt idx="530">
                  <c:v>1.1317302234029998</c:v>
                </c:pt>
                <c:pt idx="531">
                  <c:v>-0.26284862230520178</c:v>
                </c:pt>
                <c:pt idx="532">
                  <c:v>1.1538438602486145</c:v>
                </c:pt>
                <c:pt idx="533">
                  <c:v>-0.27714534014799996</c:v>
                </c:pt>
                <c:pt idx="534">
                  <c:v>3.4768046541744915</c:v>
                </c:pt>
                <c:pt idx="535">
                  <c:v>-4.290785786697951E-2</c:v>
                </c:pt>
                <c:pt idx="536">
                  <c:v>-1.3286120308307139</c:v>
                </c:pt>
                <c:pt idx="537">
                  <c:v>-0.41988296493830901</c:v>
                </c:pt>
                <c:pt idx="538">
                  <c:v>1.7729093405037111</c:v>
                </c:pt>
                <c:pt idx="539">
                  <c:v>-0.15400292913958849</c:v>
                </c:pt>
                <c:pt idx="540">
                  <c:v>1.7729093405037111</c:v>
                </c:pt>
                <c:pt idx="541">
                  <c:v>-0.15400292913958849</c:v>
                </c:pt>
                <c:pt idx="542">
                  <c:v>-0.94808631732723347</c:v>
                </c:pt>
                <c:pt idx="543">
                  <c:v>1.4884062213565514</c:v>
                </c:pt>
                <c:pt idx="544">
                  <c:v>-1.0791120702558175</c:v>
                </c:pt>
                <c:pt idx="545">
                  <c:v>1.4884062213565514</c:v>
                </c:pt>
                <c:pt idx="546">
                  <c:v>4.881890306935218</c:v>
                </c:pt>
                <c:pt idx="547">
                  <c:v>-0.51929431377516888</c:v>
                </c:pt>
                <c:pt idx="548">
                  <c:v>2.096681129834113</c:v>
                </c:pt>
                <c:pt idx="549">
                  <c:v>2.5620864916825377</c:v>
                </c:pt>
                <c:pt idx="550">
                  <c:v>2.096681129834113</c:v>
                </c:pt>
                <c:pt idx="551">
                  <c:v>4.7342664200928422</c:v>
                </c:pt>
                <c:pt idx="552">
                  <c:v>2.9844386636943637E-2</c:v>
                </c:pt>
                <c:pt idx="553">
                  <c:v>0.75515556004750617</c:v>
                </c:pt>
                <c:pt idx="554">
                  <c:v>0.71555905618986049</c:v>
                </c:pt>
                <c:pt idx="555">
                  <c:v>1.8088671269780048</c:v>
                </c:pt>
                <c:pt idx="556">
                  <c:v>2.038791480079992</c:v>
                </c:pt>
                <c:pt idx="557">
                  <c:v>2.038791480079992</c:v>
                </c:pt>
                <c:pt idx="558">
                  <c:v>0.44285826138633366</c:v>
                </c:pt>
                <c:pt idx="559">
                  <c:v>2.3548575609319014</c:v>
                </c:pt>
                <c:pt idx="560">
                  <c:v>3.3214181638484948</c:v>
                </c:pt>
                <c:pt idx="561">
                  <c:v>3.3214181638484948</c:v>
                </c:pt>
                <c:pt idx="562">
                  <c:v>3.3214181638484948</c:v>
                </c:pt>
                <c:pt idx="563">
                  <c:v>-5.7529240547222277E-2</c:v>
                </c:pt>
                <c:pt idx="564">
                  <c:v>-0.47729925960782693</c:v>
                </c:pt>
                <c:pt idx="565">
                  <c:v>2.3763169947306979</c:v>
                </c:pt>
                <c:pt idx="566">
                  <c:v>3.1467873221723486</c:v>
                </c:pt>
                <c:pt idx="567">
                  <c:v>-0.35711257768458693</c:v>
                </c:pt>
                <c:pt idx="568">
                  <c:v>3.3214181638484948</c:v>
                </c:pt>
                <c:pt idx="569">
                  <c:v>3.0932689836828726</c:v>
                </c:pt>
                <c:pt idx="570">
                  <c:v>2.7784090867932139</c:v>
                </c:pt>
                <c:pt idx="571">
                  <c:v>2.7784090867932139</c:v>
                </c:pt>
                <c:pt idx="572">
                  <c:v>1.1859093891699126</c:v>
                </c:pt>
                <c:pt idx="573">
                  <c:v>1.7066080912379683E-2</c:v>
                </c:pt>
                <c:pt idx="574">
                  <c:v>-0.51799389248336003</c:v>
                </c:pt>
                <c:pt idx="575">
                  <c:v>-0.91298886101724841</c:v>
                </c:pt>
                <c:pt idx="576">
                  <c:v>1.4031885000418605</c:v>
                </c:pt>
                <c:pt idx="577">
                  <c:v>1.8557385653073732</c:v>
                </c:pt>
                <c:pt idx="578">
                  <c:v>1.8557385653073732</c:v>
                </c:pt>
                <c:pt idx="579">
                  <c:v>1.4031885000418605</c:v>
                </c:pt>
                <c:pt idx="580">
                  <c:v>0.292646747734015</c:v>
                </c:pt>
                <c:pt idx="581">
                  <c:v>-1.3270647020852648</c:v>
                </c:pt>
                <c:pt idx="582">
                  <c:v>0.19848709796932271</c:v>
                </c:pt>
                <c:pt idx="583">
                  <c:v>1.8576535657714983</c:v>
                </c:pt>
                <c:pt idx="584">
                  <c:v>2.4643927168846513</c:v>
                </c:pt>
                <c:pt idx="585">
                  <c:v>1.8576535657714983</c:v>
                </c:pt>
                <c:pt idx="586">
                  <c:v>-1.0691416872111572</c:v>
                </c:pt>
                <c:pt idx="587">
                  <c:v>1.2714764989277596</c:v>
                </c:pt>
                <c:pt idx="588">
                  <c:v>4.5733406048920298</c:v>
                </c:pt>
                <c:pt idx="589">
                  <c:v>1.2714764989277596</c:v>
                </c:pt>
                <c:pt idx="590">
                  <c:v>4.5733406048920298</c:v>
                </c:pt>
                <c:pt idx="591">
                  <c:v>2.1721564658988841</c:v>
                </c:pt>
                <c:pt idx="592">
                  <c:v>1.3087870072189907</c:v>
                </c:pt>
                <c:pt idx="593">
                  <c:v>1.2530008716195238</c:v>
                </c:pt>
                <c:pt idx="594">
                  <c:v>1.1624140365092732</c:v>
                </c:pt>
                <c:pt idx="595">
                  <c:v>3.3521068990120453</c:v>
                </c:pt>
                <c:pt idx="596">
                  <c:v>3.3521068990120453</c:v>
                </c:pt>
                <c:pt idx="597">
                  <c:v>2.7837910143769</c:v>
                </c:pt>
                <c:pt idx="598">
                  <c:v>-1.3779198372289791</c:v>
                </c:pt>
                <c:pt idx="599">
                  <c:v>-0.68103079206195571</c:v>
                </c:pt>
                <c:pt idx="600">
                  <c:v>-0.68103079206195571</c:v>
                </c:pt>
                <c:pt idx="601">
                  <c:v>0.97387838686521089</c:v>
                </c:pt>
                <c:pt idx="602">
                  <c:v>-2.4896264131973128E-2</c:v>
                </c:pt>
                <c:pt idx="603">
                  <c:v>1.7472746357375171</c:v>
                </c:pt>
                <c:pt idx="604">
                  <c:v>1.3568761285980275</c:v>
                </c:pt>
                <c:pt idx="605">
                  <c:v>3.3546982716611931</c:v>
                </c:pt>
                <c:pt idx="606">
                  <c:v>3.3546982716611931</c:v>
                </c:pt>
                <c:pt idx="607">
                  <c:v>1.4007938054744111</c:v>
                </c:pt>
                <c:pt idx="608">
                  <c:v>1.648261671956416</c:v>
                </c:pt>
                <c:pt idx="609">
                  <c:v>-3.5473648807983399E-2</c:v>
                </c:pt>
                <c:pt idx="610">
                  <c:v>-0.23902242035309199</c:v>
                </c:pt>
                <c:pt idx="611">
                  <c:v>-0.23722848402156002</c:v>
                </c:pt>
                <c:pt idx="612">
                  <c:v>-9.3932909524947178E-2</c:v>
                </c:pt>
                <c:pt idx="613">
                  <c:v>-9.3932909524947178E-2</c:v>
                </c:pt>
                <c:pt idx="614">
                  <c:v>-0.31425896839513656</c:v>
                </c:pt>
                <c:pt idx="615">
                  <c:v>-0.8305821084920143</c:v>
                </c:pt>
                <c:pt idx="616">
                  <c:v>-0.8305821084920143</c:v>
                </c:pt>
                <c:pt idx="617">
                  <c:v>4.0871730484161288</c:v>
                </c:pt>
                <c:pt idx="618">
                  <c:v>2.514370571235828</c:v>
                </c:pt>
                <c:pt idx="619">
                  <c:v>-5.7547236907502602E-2</c:v>
                </c:pt>
                <c:pt idx="620">
                  <c:v>1.7329083055604562</c:v>
                </c:pt>
                <c:pt idx="621">
                  <c:v>0.43293317534699127</c:v>
                </c:pt>
                <c:pt idx="622">
                  <c:v>2.2806960005414698</c:v>
                </c:pt>
                <c:pt idx="623">
                  <c:v>-0.95707893168632141</c:v>
                </c:pt>
                <c:pt idx="624">
                  <c:v>-1.1324462987640482</c:v>
                </c:pt>
                <c:pt idx="625">
                  <c:v>0.43293317534699127</c:v>
                </c:pt>
                <c:pt idx="626">
                  <c:v>-0.42593577990955034</c:v>
                </c:pt>
                <c:pt idx="627">
                  <c:v>-1.1456693983784201</c:v>
                </c:pt>
                <c:pt idx="628">
                  <c:v>-0.42593577990955034</c:v>
                </c:pt>
                <c:pt idx="629">
                  <c:v>-1.1456693983784201</c:v>
                </c:pt>
                <c:pt idx="630">
                  <c:v>1.4756304079058205</c:v>
                </c:pt>
                <c:pt idx="631">
                  <c:v>1.0627255227937646</c:v>
                </c:pt>
                <c:pt idx="632">
                  <c:v>1.118325118660368</c:v>
                </c:pt>
                <c:pt idx="633">
                  <c:v>2.7303209754812561</c:v>
                </c:pt>
                <c:pt idx="634">
                  <c:v>2.7303209754812561</c:v>
                </c:pt>
                <c:pt idx="635">
                  <c:v>-1.3669042635011683</c:v>
                </c:pt>
                <c:pt idx="636">
                  <c:v>-1.3669042635011683</c:v>
                </c:pt>
                <c:pt idx="637">
                  <c:v>2.7303209754812561</c:v>
                </c:pt>
                <c:pt idx="638">
                  <c:v>2.4853986656616009</c:v>
                </c:pt>
                <c:pt idx="639">
                  <c:v>0.46978959798067121</c:v>
                </c:pt>
                <c:pt idx="640">
                  <c:v>2.6673208027700808</c:v>
                </c:pt>
                <c:pt idx="641">
                  <c:v>-1.0736705636383375</c:v>
                </c:pt>
                <c:pt idx="642">
                  <c:v>2.7707609088681862E-2</c:v>
                </c:pt>
                <c:pt idx="643">
                  <c:v>-0.18747654255495153</c:v>
                </c:pt>
                <c:pt idx="644">
                  <c:v>0.17239115841809424</c:v>
                </c:pt>
                <c:pt idx="645">
                  <c:v>0.21711978965827189</c:v>
                </c:pt>
                <c:pt idx="646">
                  <c:v>0.95207588220146677</c:v>
                </c:pt>
                <c:pt idx="647">
                  <c:v>1.3018965197154224</c:v>
                </c:pt>
                <c:pt idx="648">
                  <c:v>2.7707609088681862E-2</c:v>
                </c:pt>
                <c:pt idx="649">
                  <c:v>-0.35737133096029106</c:v>
                </c:pt>
                <c:pt idx="650">
                  <c:v>-0.35737133096029106</c:v>
                </c:pt>
                <c:pt idx="651">
                  <c:v>7.7942070320703716E-3</c:v>
                </c:pt>
                <c:pt idx="652">
                  <c:v>0.80746803423400493</c:v>
                </c:pt>
                <c:pt idx="653">
                  <c:v>-0.12637961448611293</c:v>
                </c:pt>
                <c:pt idx="654">
                  <c:v>1.6781759887393559</c:v>
                </c:pt>
                <c:pt idx="655">
                  <c:v>1.4959368386667795</c:v>
                </c:pt>
                <c:pt idx="656">
                  <c:v>-0.98501640619594066</c:v>
                </c:pt>
                <c:pt idx="657">
                  <c:v>2.2415207683316876</c:v>
                </c:pt>
                <c:pt idx="658">
                  <c:v>2.2415207683316876</c:v>
                </c:pt>
                <c:pt idx="659">
                  <c:v>1.8869825570920222</c:v>
                </c:pt>
                <c:pt idx="660">
                  <c:v>0.36083303273205236</c:v>
                </c:pt>
                <c:pt idx="661">
                  <c:v>1.5561031986550888</c:v>
                </c:pt>
                <c:pt idx="662">
                  <c:v>1.5739809041405928E-2</c:v>
                </c:pt>
                <c:pt idx="663">
                  <c:v>1.5561031986550888</c:v>
                </c:pt>
                <c:pt idx="664">
                  <c:v>2.6009116590926862</c:v>
                </c:pt>
                <c:pt idx="665">
                  <c:v>6.4214876070122995E-2</c:v>
                </c:pt>
                <c:pt idx="666">
                  <c:v>1.5739809041405928E-2</c:v>
                </c:pt>
                <c:pt idx="667">
                  <c:v>0.36083303273205236</c:v>
                </c:pt>
                <c:pt idx="668">
                  <c:v>4.2676783314724389</c:v>
                </c:pt>
                <c:pt idx="669">
                  <c:v>2.5924907334742748</c:v>
                </c:pt>
                <c:pt idx="670">
                  <c:v>2.5924907334742748</c:v>
                </c:pt>
                <c:pt idx="671">
                  <c:v>2.5924907334742748</c:v>
                </c:pt>
                <c:pt idx="672">
                  <c:v>-1.171915874250232</c:v>
                </c:pt>
                <c:pt idx="673">
                  <c:v>2.5924907334742748</c:v>
                </c:pt>
                <c:pt idx="674">
                  <c:v>-0.73047884506418004</c:v>
                </c:pt>
                <c:pt idx="675">
                  <c:v>2.1958236691264963</c:v>
                </c:pt>
                <c:pt idx="676">
                  <c:v>2.1555678275660877</c:v>
                </c:pt>
                <c:pt idx="677">
                  <c:v>2.1958236691264963</c:v>
                </c:pt>
                <c:pt idx="678">
                  <c:v>1.1694787529012911</c:v>
                </c:pt>
                <c:pt idx="679">
                  <c:v>1.9320900455953514</c:v>
                </c:pt>
                <c:pt idx="680">
                  <c:v>3.4264385833733542</c:v>
                </c:pt>
                <c:pt idx="681">
                  <c:v>-1.5655323430562789</c:v>
                </c:pt>
                <c:pt idx="682">
                  <c:v>-1.0664445897703145</c:v>
                </c:pt>
                <c:pt idx="683">
                  <c:v>1.6297660927221347</c:v>
                </c:pt>
                <c:pt idx="684">
                  <c:v>1.6297660927221347</c:v>
                </c:pt>
                <c:pt idx="685">
                  <c:v>-0.40946558852584214</c:v>
                </c:pt>
                <c:pt idx="686">
                  <c:v>1.6775342013235202</c:v>
                </c:pt>
                <c:pt idx="687">
                  <c:v>2.1786202893364965</c:v>
                </c:pt>
                <c:pt idx="688">
                  <c:v>2.1786202893364965</c:v>
                </c:pt>
                <c:pt idx="689">
                  <c:v>3.2507322078616547</c:v>
                </c:pt>
                <c:pt idx="690">
                  <c:v>0.8860937520427058</c:v>
                </c:pt>
                <c:pt idx="691">
                  <c:v>1.6775342013235202</c:v>
                </c:pt>
                <c:pt idx="692">
                  <c:v>2.1786202893364965</c:v>
                </c:pt>
                <c:pt idx="693">
                  <c:v>1.1911876106440908</c:v>
                </c:pt>
                <c:pt idx="694">
                  <c:v>1.9273283602495526</c:v>
                </c:pt>
                <c:pt idx="695">
                  <c:v>0.46041826947460346</c:v>
                </c:pt>
                <c:pt idx="696">
                  <c:v>0.46041826947460346</c:v>
                </c:pt>
                <c:pt idx="697">
                  <c:v>0.23789167097719915</c:v>
                </c:pt>
                <c:pt idx="698">
                  <c:v>3.3710595305951676</c:v>
                </c:pt>
                <c:pt idx="699">
                  <c:v>0.23789167097719915</c:v>
                </c:pt>
                <c:pt idx="700">
                  <c:v>3.3710595305951676</c:v>
                </c:pt>
                <c:pt idx="701">
                  <c:v>1.0439173322463196</c:v>
                </c:pt>
                <c:pt idx="702">
                  <c:v>0.54556815981137097</c:v>
                </c:pt>
                <c:pt idx="703">
                  <c:v>1.4611888832410527</c:v>
                </c:pt>
                <c:pt idx="704">
                  <c:v>-0.30849092751359874</c:v>
                </c:pt>
                <c:pt idx="705">
                  <c:v>1.974747311654613</c:v>
                </c:pt>
                <c:pt idx="706">
                  <c:v>-0.30849092751359874</c:v>
                </c:pt>
                <c:pt idx="707">
                  <c:v>1.6944531918223995</c:v>
                </c:pt>
                <c:pt idx="708">
                  <c:v>1.2544183585492283</c:v>
                </c:pt>
                <c:pt idx="709">
                  <c:v>1.6944531918223995</c:v>
                </c:pt>
                <c:pt idx="710">
                  <c:v>0.35461595053456452</c:v>
                </c:pt>
                <c:pt idx="711">
                  <c:v>0.48733889009894371</c:v>
                </c:pt>
                <c:pt idx="712">
                  <c:v>1.8147836061945848</c:v>
                </c:pt>
                <c:pt idx="713">
                  <c:v>-1.4357709070904112</c:v>
                </c:pt>
                <c:pt idx="714">
                  <c:v>-1.4357709070904112</c:v>
                </c:pt>
                <c:pt idx="715">
                  <c:v>-0.48904898354977366</c:v>
                </c:pt>
                <c:pt idx="716">
                  <c:v>3.2476085269451307</c:v>
                </c:pt>
                <c:pt idx="717">
                  <c:v>3.3449975106983652</c:v>
                </c:pt>
                <c:pt idx="718">
                  <c:v>2.826927510829394E-2</c:v>
                </c:pt>
                <c:pt idx="719">
                  <c:v>0.37804693929800703</c:v>
                </c:pt>
                <c:pt idx="720">
                  <c:v>1.5162261946370541</c:v>
                </c:pt>
                <c:pt idx="721">
                  <c:v>1.642313314350472</c:v>
                </c:pt>
                <c:pt idx="722">
                  <c:v>1.5162261946370541</c:v>
                </c:pt>
                <c:pt idx="723">
                  <c:v>2.7677166061240932</c:v>
                </c:pt>
                <c:pt idx="724">
                  <c:v>1.6532563003351839</c:v>
                </c:pt>
                <c:pt idx="725">
                  <c:v>2.5192399311019056</c:v>
                </c:pt>
                <c:pt idx="726">
                  <c:v>1.5391718092472058</c:v>
                </c:pt>
                <c:pt idx="727">
                  <c:v>1.5314825639294005</c:v>
                </c:pt>
                <c:pt idx="728">
                  <c:v>1.5391718092472058</c:v>
                </c:pt>
                <c:pt idx="729">
                  <c:v>-0.52468398772417735</c:v>
                </c:pt>
                <c:pt idx="730">
                  <c:v>2.6280445192572808</c:v>
                </c:pt>
                <c:pt idx="731">
                  <c:v>2.6280445192572808</c:v>
                </c:pt>
                <c:pt idx="732">
                  <c:v>2.6809358450675247</c:v>
                </c:pt>
                <c:pt idx="733">
                  <c:v>2.6809358450675247</c:v>
                </c:pt>
                <c:pt idx="734">
                  <c:v>0.72722461868143429</c:v>
                </c:pt>
                <c:pt idx="735">
                  <c:v>-0.41777786021752916</c:v>
                </c:pt>
                <c:pt idx="736">
                  <c:v>2.2451295639731566</c:v>
                </c:pt>
                <c:pt idx="737">
                  <c:v>3.5739441388751509</c:v>
                </c:pt>
                <c:pt idx="738">
                  <c:v>3.5739441388751509</c:v>
                </c:pt>
                <c:pt idx="739">
                  <c:v>3.5739441388751509</c:v>
                </c:pt>
                <c:pt idx="740">
                  <c:v>3.5739441388751509</c:v>
                </c:pt>
                <c:pt idx="741">
                  <c:v>1.8761095369136718</c:v>
                </c:pt>
                <c:pt idx="742">
                  <c:v>1.9280842850070921</c:v>
                </c:pt>
                <c:pt idx="743">
                  <c:v>3.5739441388751509</c:v>
                </c:pt>
                <c:pt idx="744">
                  <c:v>1.3133391731185788</c:v>
                </c:pt>
                <c:pt idx="745">
                  <c:v>1.6057395138602837</c:v>
                </c:pt>
                <c:pt idx="746">
                  <c:v>1.3764912829597311</c:v>
                </c:pt>
                <c:pt idx="747">
                  <c:v>-0.59373092901256341</c:v>
                </c:pt>
                <c:pt idx="748">
                  <c:v>2.6883095911403885</c:v>
                </c:pt>
                <c:pt idx="749">
                  <c:v>1.0115004722963945</c:v>
                </c:pt>
                <c:pt idx="750">
                  <c:v>2.6883095911403885</c:v>
                </c:pt>
                <c:pt idx="751">
                  <c:v>1.0115004722963945</c:v>
                </c:pt>
                <c:pt idx="752">
                  <c:v>2.6244583685212675</c:v>
                </c:pt>
                <c:pt idx="753">
                  <c:v>-1.2256528016405352</c:v>
                </c:pt>
                <c:pt idx="754">
                  <c:v>1.6288864254471209</c:v>
                </c:pt>
                <c:pt idx="755">
                  <c:v>1.1672363808158761</c:v>
                </c:pt>
                <c:pt idx="756">
                  <c:v>1.1672363808158761</c:v>
                </c:pt>
                <c:pt idx="757">
                  <c:v>0.76060365575199673</c:v>
                </c:pt>
                <c:pt idx="758">
                  <c:v>-0.29074868935548615</c:v>
                </c:pt>
                <c:pt idx="759">
                  <c:v>5.3117012911929562</c:v>
                </c:pt>
                <c:pt idx="760">
                  <c:v>1.4909681044037033</c:v>
                </c:pt>
                <c:pt idx="761">
                  <c:v>1.6568841338382514</c:v>
                </c:pt>
                <c:pt idx="762">
                  <c:v>1.4907855854479459</c:v>
                </c:pt>
                <c:pt idx="763">
                  <c:v>1.4907855854479459</c:v>
                </c:pt>
                <c:pt idx="764">
                  <c:v>-0.69725283181376141</c:v>
                </c:pt>
                <c:pt idx="765">
                  <c:v>3.3551828768795571</c:v>
                </c:pt>
                <c:pt idx="766">
                  <c:v>2.6022677217760508</c:v>
                </c:pt>
                <c:pt idx="767">
                  <c:v>-1.2945613570894365</c:v>
                </c:pt>
                <c:pt idx="768">
                  <c:v>3.1760156801252695</c:v>
                </c:pt>
                <c:pt idx="769">
                  <c:v>1.1860787971257911</c:v>
                </c:pt>
                <c:pt idx="770">
                  <c:v>0.20288651697429491</c:v>
                </c:pt>
                <c:pt idx="771">
                  <c:v>1.9582174222919033</c:v>
                </c:pt>
                <c:pt idx="772">
                  <c:v>0.85374491164952138</c:v>
                </c:pt>
                <c:pt idx="773">
                  <c:v>0.58185883955098194</c:v>
                </c:pt>
                <c:pt idx="774">
                  <c:v>2.5600568827525643</c:v>
                </c:pt>
                <c:pt idx="775">
                  <c:v>2.6851302286997942</c:v>
                </c:pt>
                <c:pt idx="776">
                  <c:v>5.1936874616985653</c:v>
                </c:pt>
                <c:pt idx="777">
                  <c:v>3.2245055817334403</c:v>
                </c:pt>
                <c:pt idx="778">
                  <c:v>3.7344827166824643</c:v>
                </c:pt>
                <c:pt idx="779">
                  <c:v>0.72411672093947854</c:v>
                </c:pt>
                <c:pt idx="780">
                  <c:v>3.6785630030215208</c:v>
                </c:pt>
                <c:pt idx="781">
                  <c:v>1.0602503857797592</c:v>
                </c:pt>
                <c:pt idx="782">
                  <c:v>1.6364137965398484</c:v>
                </c:pt>
                <c:pt idx="783">
                  <c:v>2.6925260770839565</c:v>
                </c:pt>
                <c:pt idx="784">
                  <c:v>4.7005140871640705E-3</c:v>
                </c:pt>
                <c:pt idx="785">
                  <c:v>2.401220949149824</c:v>
                </c:pt>
                <c:pt idx="786">
                  <c:v>-0.99885188868521413</c:v>
                </c:pt>
                <c:pt idx="787">
                  <c:v>4.1552221905672821</c:v>
                </c:pt>
                <c:pt idx="788">
                  <c:v>2.3734440536420771</c:v>
                </c:pt>
                <c:pt idx="789">
                  <c:v>1.9560501859991728</c:v>
                </c:pt>
                <c:pt idx="790">
                  <c:v>1.9560501859991728</c:v>
                </c:pt>
                <c:pt idx="791">
                  <c:v>1.6682974602467326</c:v>
                </c:pt>
                <c:pt idx="792">
                  <c:v>1.3075994024053281</c:v>
                </c:pt>
                <c:pt idx="793">
                  <c:v>1.7184572107103893</c:v>
                </c:pt>
                <c:pt idx="794">
                  <c:v>1.5812604866420867</c:v>
                </c:pt>
                <c:pt idx="795">
                  <c:v>1.5812604866420867</c:v>
                </c:pt>
                <c:pt idx="796">
                  <c:v>1.862016256321833</c:v>
                </c:pt>
                <c:pt idx="797">
                  <c:v>2.9899139811952655</c:v>
                </c:pt>
                <c:pt idx="798">
                  <c:v>0.8601281347551557</c:v>
                </c:pt>
                <c:pt idx="799">
                  <c:v>2.9899139811952655</c:v>
                </c:pt>
                <c:pt idx="800">
                  <c:v>0.79436751976375697</c:v>
                </c:pt>
                <c:pt idx="801">
                  <c:v>0.77284009420961275</c:v>
                </c:pt>
                <c:pt idx="802">
                  <c:v>1.1915651365330659</c:v>
                </c:pt>
                <c:pt idx="803">
                  <c:v>1.1915651365330659</c:v>
                </c:pt>
                <c:pt idx="804">
                  <c:v>3.2760056789848182</c:v>
                </c:pt>
                <c:pt idx="805">
                  <c:v>2.1400543367895848</c:v>
                </c:pt>
                <c:pt idx="806">
                  <c:v>2.1400543367895848</c:v>
                </c:pt>
                <c:pt idx="807">
                  <c:v>-0.15620006170653303</c:v>
                </c:pt>
                <c:pt idx="808">
                  <c:v>-0.12227356406337866</c:v>
                </c:pt>
                <c:pt idx="809">
                  <c:v>-1.3234609764845195E-2</c:v>
                </c:pt>
                <c:pt idx="810">
                  <c:v>3.2858703685624842</c:v>
                </c:pt>
                <c:pt idx="811">
                  <c:v>3.2234692142567765</c:v>
                </c:pt>
                <c:pt idx="812">
                  <c:v>-0.43281173065002077</c:v>
                </c:pt>
                <c:pt idx="813">
                  <c:v>0.88158972428783888</c:v>
                </c:pt>
                <c:pt idx="814">
                  <c:v>-7.6082486457720561E-2</c:v>
                </c:pt>
                <c:pt idx="815">
                  <c:v>-0.74673796150209959</c:v>
                </c:pt>
                <c:pt idx="816">
                  <c:v>1.7617009183768086</c:v>
                </c:pt>
                <c:pt idx="817">
                  <c:v>1.8770627099821255</c:v>
                </c:pt>
                <c:pt idx="818">
                  <c:v>1.3789601426743021</c:v>
                </c:pt>
                <c:pt idx="819">
                  <c:v>-0.30434478321208092</c:v>
                </c:pt>
                <c:pt idx="820">
                  <c:v>0.28607063520269294</c:v>
                </c:pt>
                <c:pt idx="821">
                  <c:v>2.6086554433843037</c:v>
                </c:pt>
                <c:pt idx="822">
                  <c:v>2.6086554433843037</c:v>
                </c:pt>
                <c:pt idx="823">
                  <c:v>2.6086554433843037</c:v>
                </c:pt>
                <c:pt idx="824">
                  <c:v>1.189427675907867</c:v>
                </c:pt>
                <c:pt idx="825">
                  <c:v>1.9801502530826363</c:v>
                </c:pt>
                <c:pt idx="826">
                  <c:v>-0.50793428086156656</c:v>
                </c:pt>
                <c:pt idx="827">
                  <c:v>2.4098860840289267</c:v>
                </c:pt>
                <c:pt idx="828">
                  <c:v>2.3573631670880726</c:v>
                </c:pt>
                <c:pt idx="829">
                  <c:v>0.16295735106129236</c:v>
                </c:pt>
                <c:pt idx="830">
                  <c:v>2.3573631670880726</c:v>
                </c:pt>
                <c:pt idx="831">
                  <c:v>1.6266354491520318</c:v>
                </c:pt>
                <c:pt idx="832">
                  <c:v>0.82196019113698937</c:v>
                </c:pt>
                <c:pt idx="833">
                  <c:v>-1.4310950318304778</c:v>
                </c:pt>
                <c:pt idx="834">
                  <c:v>1.7890117920748525</c:v>
                </c:pt>
                <c:pt idx="835">
                  <c:v>1.2491595360850369</c:v>
                </c:pt>
                <c:pt idx="836">
                  <c:v>1.2423815832485845</c:v>
                </c:pt>
                <c:pt idx="837">
                  <c:v>0.10820890329558462</c:v>
                </c:pt>
                <c:pt idx="838">
                  <c:v>3.5557333598895693</c:v>
                </c:pt>
                <c:pt idx="839">
                  <c:v>0.10820890329558462</c:v>
                </c:pt>
                <c:pt idx="840">
                  <c:v>1.0204326133746764</c:v>
                </c:pt>
                <c:pt idx="841">
                  <c:v>3.1314669043893475</c:v>
                </c:pt>
                <c:pt idx="842">
                  <c:v>0.16856675769823673</c:v>
                </c:pt>
                <c:pt idx="843">
                  <c:v>1.3080604966225933</c:v>
                </c:pt>
                <c:pt idx="844">
                  <c:v>0.16856675769823673</c:v>
                </c:pt>
                <c:pt idx="845">
                  <c:v>3.6149634871291223</c:v>
                </c:pt>
                <c:pt idx="846">
                  <c:v>-1.26256746319271</c:v>
                </c:pt>
                <c:pt idx="847">
                  <c:v>-1.26256746319271</c:v>
                </c:pt>
                <c:pt idx="848">
                  <c:v>-1.720589358560116</c:v>
                </c:pt>
                <c:pt idx="849">
                  <c:v>0.71950556148905753</c:v>
                </c:pt>
                <c:pt idx="850">
                  <c:v>0.22770986483022032</c:v>
                </c:pt>
                <c:pt idx="851">
                  <c:v>2.602066812173669</c:v>
                </c:pt>
                <c:pt idx="852">
                  <c:v>1.9672480206053653</c:v>
                </c:pt>
                <c:pt idx="853">
                  <c:v>2.717129045472316</c:v>
                </c:pt>
                <c:pt idx="854">
                  <c:v>-0.47528735625347163</c:v>
                </c:pt>
                <c:pt idx="855">
                  <c:v>0.77513010843876451</c:v>
                </c:pt>
                <c:pt idx="856">
                  <c:v>-9.6138223979351484E-2</c:v>
                </c:pt>
                <c:pt idx="857">
                  <c:v>0.87302082293889138</c:v>
                </c:pt>
                <c:pt idx="858">
                  <c:v>0.87302082293889138</c:v>
                </c:pt>
                <c:pt idx="859">
                  <c:v>2.5977581907487322</c:v>
                </c:pt>
                <c:pt idx="860">
                  <c:v>2.1470524154811632</c:v>
                </c:pt>
                <c:pt idx="861">
                  <c:v>2.1334874790538594</c:v>
                </c:pt>
                <c:pt idx="862">
                  <c:v>1.5077571708056354</c:v>
                </c:pt>
                <c:pt idx="863">
                  <c:v>-2.4306497403983958</c:v>
                </c:pt>
                <c:pt idx="864">
                  <c:v>2.9985064679686042</c:v>
                </c:pt>
                <c:pt idx="865">
                  <c:v>1.5077571708056354</c:v>
                </c:pt>
                <c:pt idx="866">
                  <c:v>-2.4306497403983958</c:v>
                </c:pt>
                <c:pt idx="867">
                  <c:v>0.7586711094051074</c:v>
                </c:pt>
                <c:pt idx="868">
                  <c:v>-0.36742626688741287</c:v>
                </c:pt>
                <c:pt idx="869">
                  <c:v>3.4540910439746608</c:v>
                </c:pt>
                <c:pt idx="870">
                  <c:v>2.0374296889452235</c:v>
                </c:pt>
                <c:pt idx="871">
                  <c:v>3.9672355741979377</c:v>
                </c:pt>
                <c:pt idx="872">
                  <c:v>2.0374296889452235</c:v>
                </c:pt>
                <c:pt idx="873">
                  <c:v>3.9672355741979377</c:v>
                </c:pt>
                <c:pt idx="874">
                  <c:v>1.5759107267488104</c:v>
                </c:pt>
                <c:pt idx="875">
                  <c:v>0.29418210346959672</c:v>
                </c:pt>
                <c:pt idx="876">
                  <c:v>0.44624991393367824</c:v>
                </c:pt>
                <c:pt idx="877">
                  <c:v>-0.52140879754292291</c:v>
                </c:pt>
                <c:pt idx="878">
                  <c:v>1.6215081271158476</c:v>
                </c:pt>
                <c:pt idx="879">
                  <c:v>0.37553733120734611</c:v>
                </c:pt>
                <c:pt idx="880">
                  <c:v>1.975143977561501</c:v>
                </c:pt>
                <c:pt idx="881">
                  <c:v>3.3719515944800187</c:v>
                </c:pt>
                <c:pt idx="882">
                  <c:v>1.2394061315212839</c:v>
                </c:pt>
                <c:pt idx="883">
                  <c:v>1.2274538419760472</c:v>
                </c:pt>
                <c:pt idx="884">
                  <c:v>1.6329517886485518</c:v>
                </c:pt>
                <c:pt idx="885">
                  <c:v>-0.36333012105511375</c:v>
                </c:pt>
                <c:pt idx="886">
                  <c:v>-0.36333012105511375</c:v>
                </c:pt>
                <c:pt idx="887">
                  <c:v>1.828847940476692</c:v>
                </c:pt>
                <c:pt idx="888">
                  <c:v>-1.1847483878224536</c:v>
                </c:pt>
                <c:pt idx="889">
                  <c:v>2.3721916069146842</c:v>
                </c:pt>
                <c:pt idx="890">
                  <c:v>2.3721916069146842</c:v>
                </c:pt>
                <c:pt idx="891">
                  <c:v>2.3721916069146842</c:v>
                </c:pt>
                <c:pt idx="892">
                  <c:v>2.3721916069146842</c:v>
                </c:pt>
                <c:pt idx="893">
                  <c:v>3.4743822588899742</c:v>
                </c:pt>
                <c:pt idx="894">
                  <c:v>3.4743822588899742</c:v>
                </c:pt>
                <c:pt idx="895">
                  <c:v>-1.0282928239995843</c:v>
                </c:pt>
                <c:pt idx="896">
                  <c:v>1.6392612533425863</c:v>
                </c:pt>
                <c:pt idx="897">
                  <c:v>3.4743822588899742</c:v>
                </c:pt>
                <c:pt idx="898">
                  <c:v>2.9793075759935599</c:v>
                </c:pt>
                <c:pt idx="899">
                  <c:v>2.054746315978579</c:v>
                </c:pt>
                <c:pt idx="900">
                  <c:v>2.0366875159862801</c:v>
                </c:pt>
                <c:pt idx="901">
                  <c:v>1.8954383333366931</c:v>
                </c:pt>
                <c:pt idx="902">
                  <c:v>-1.8820138862242652E-2</c:v>
                </c:pt>
                <c:pt idx="903">
                  <c:v>1.7539671905348664</c:v>
                </c:pt>
                <c:pt idx="904">
                  <c:v>1.7539671905348664</c:v>
                </c:pt>
                <c:pt idx="905">
                  <c:v>-2.9152188154060319</c:v>
                </c:pt>
                <c:pt idx="906">
                  <c:v>2.2929942516208683</c:v>
                </c:pt>
                <c:pt idx="907">
                  <c:v>-0.59156940005666991</c:v>
                </c:pt>
                <c:pt idx="908">
                  <c:v>0.60938661291602092</c:v>
                </c:pt>
                <c:pt idx="909">
                  <c:v>-0.63497100174238819</c:v>
                </c:pt>
                <c:pt idx="910">
                  <c:v>-0.63497100174238819</c:v>
                </c:pt>
                <c:pt idx="911">
                  <c:v>-1.487668204687125</c:v>
                </c:pt>
                <c:pt idx="912">
                  <c:v>-2.4846932227844505</c:v>
                </c:pt>
                <c:pt idx="913">
                  <c:v>3.1700603548132933</c:v>
                </c:pt>
                <c:pt idx="914">
                  <c:v>3.1700603548132933</c:v>
                </c:pt>
                <c:pt idx="915">
                  <c:v>1.7058453916150127</c:v>
                </c:pt>
                <c:pt idx="916">
                  <c:v>1.7470694103102102</c:v>
                </c:pt>
                <c:pt idx="917">
                  <c:v>2.1685132404182847</c:v>
                </c:pt>
                <c:pt idx="918">
                  <c:v>1.8543670333456459</c:v>
                </c:pt>
                <c:pt idx="919">
                  <c:v>1.817060580456902</c:v>
                </c:pt>
                <c:pt idx="920">
                  <c:v>1.817060580456902</c:v>
                </c:pt>
                <c:pt idx="921">
                  <c:v>2.1685132404182847</c:v>
                </c:pt>
                <c:pt idx="922">
                  <c:v>1.8543670333456459</c:v>
                </c:pt>
                <c:pt idx="923">
                  <c:v>2.8218037607841637</c:v>
                </c:pt>
                <c:pt idx="924">
                  <c:v>2.7144109233759046</c:v>
                </c:pt>
                <c:pt idx="925">
                  <c:v>-0.77238568709327848</c:v>
                </c:pt>
                <c:pt idx="926">
                  <c:v>-2.165482003872151</c:v>
                </c:pt>
                <c:pt idx="927">
                  <c:v>-0.66845788249636195</c:v>
                </c:pt>
                <c:pt idx="928">
                  <c:v>1.895284750581961</c:v>
                </c:pt>
                <c:pt idx="929">
                  <c:v>1.9328555529831521</c:v>
                </c:pt>
                <c:pt idx="930">
                  <c:v>0.3140007849102035</c:v>
                </c:pt>
                <c:pt idx="931">
                  <c:v>1.3776280890541983</c:v>
                </c:pt>
                <c:pt idx="932">
                  <c:v>1.0770495435624692</c:v>
                </c:pt>
                <c:pt idx="933">
                  <c:v>1.6139817767570861</c:v>
                </c:pt>
                <c:pt idx="934">
                  <c:v>-0.45200254658586403</c:v>
                </c:pt>
                <c:pt idx="935">
                  <c:v>-2.3302561925068233</c:v>
                </c:pt>
                <c:pt idx="936">
                  <c:v>-0.3912993814608644</c:v>
                </c:pt>
                <c:pt idx="937">
                  <c:v>3.5974020313485662</c:v>
                </c:pt>
                <c:pt idx="938">
                  <c:v>2.609658912664957</c:v>
                </c:pt>
                <c:pt idx="939">
                  <c:v>0.47357282507612819</c:v>
                </c:pt>
                <c:pt idx="940">
                  <c:v>-0.78840835383196739</c:v>
                </c:pt>
                <c:pt idx="941">
                  <c:v>-1.4400410883495049</c:v>
                </c:pt>
                <c:pt idx="942">
                  <c:v>1.2966483812481808</c:v>
                </c:pt>
                <c:pt idx="943">
                  <c:v>1.9080939120618006</c:v>
                </c:pt>
                <c:pt idx="944">
                  <c:v>-0.42350671925175143</c:v>
                </c:pt>
                <c:pt idx="945">
                  <c:v>0.30449862880590672</c:v>
                </c:pt>
                <c:pt idx="946">
                  <c:v>-1.1775448279921439</c:v>
                </c:pt>
                <c:pt idx="947">
                  <c:v>-1.9039580359986257</c:v>
                </c:pt>
                <c:pt idx="948">
                  <c:v>3.3646672433847833</c:v>
                </c:pt>
                <c:pt idx="949">
                  <c:v>3.1570548942647131E-2</c:v>
                </c:pt>
                <c:pt idx="950">
                  <c:v>1.6948407221907011</c:v>
                </c:pt>
                <c:pt idx="951">
                  <c:v>3.3646672433847833</c:v>
                </c:pt>
                <c:pt idx="952">
                  <c:v>-1.4126180767296928</c:v>
                </c:pt>
                <c:pt idx="953">
                  <c:v>2.1246077413858164</c:v>
                </c:pt>
                <c:pt idx="954">
                  <c:v>0.91078627057843009</c:v>
                </c:pt>
                <c:pt idx="955">
                  <c:v>0.71861265170895172</c:v>
                </c:pt>
                <c:pt idx="956">
                  <c:v>1.8931657037831464</c:v>
                </c:pt>
                <c:pt idx="957">
                  <c:v>1.016072755912979</c:v>
                </c:pt>
                <c:pt idx="958">
                  <c:v>0.91078627057843009</c:v>
                </c:pt>
                <c:pt idx="959">
                  <c:v>1.2441657572949334</c:v>
                </c:pt>
                <c:pt idx="960">
                  <c:v>5.0051974250939685E-2</c:v>
                </c:pt>
                <c:pt idx="961">
                  <c:v>1.898253868596371</c:v>
                </c:pt>
                <c:pt idx="962">
                  <c:v>-1.9995397985531973</c:v>
                </c:pt>
                <c:pt idx="963">
                  <c:v>-2.0034777913679522</c:v>
                </c:pt>
                <c:pt idx="964">
                  <c:v>1.898253868596371</c:v>
                </c:pt>
                <c:pt idx="965">
                  <c:v>-2.8058885562634389E-2</c:v>
                </c:pt>
                <c:pt idx="966">
                  <c:v>1.7329026595677113</c:v>
                </c:pt>
                <c:pt idx="967">
                  <c:v>-0.68422630612906488</c:v>
                </c:pt>
                <c:pt idx="968">
                  <c:v>-0.7404533081980379</c:v>
                </c:pt>
                <c:pt idx="969">
                  <c:v>-0.65560397060179432</c:v>
                </c:pt>
                <c:pt idx="970">
                  <c:v>-0.68422630612906488</c:v>
                </c:pt>
                <c:pt idx="971">
                  <c:v>-0.50911037098188161</c:v>
                </c:pt>
                <c:pt idx="972">
                  <c:v>-0.7404533081980379</c:v>
                </c:pt>
                <c:pt idx="973">
                  <c:v>2.0206954926672558</c:v>
                </c:pt>
                <c:pt idx="974">
                  <c:v>-1.1403985153567455</c:v>
                </c:pt>
                <c:pt idx="975">
                  <c:v>-0.62428182471994897</c:v>
                </c:pt>
                <c:pt idx="976">
                  <c:v>-0.62428182471994897</c:v>
                </c:pt>
                <c:pt idx="977">
                  <c:v>-0.70935647593290385</c:v>
                </c:pt>
                <c:pt idx="978">
                  <c:v>0.9415431313596393</c:v>
                </c:pt>
                <c:pt idx="979">
                  <c:v>0.42834884346815083</c:v>
                </c:pt>
                <c:pt idx="980">
                  <c:v>1.1754626496898619</c:v>
                </c:pt>
                <c:pt idx="981">
                  <c:v>-1.4615225564447563</c:v>
                </c:pt>
                <c:pt idx="982">
                  <c:v>0.40226214352224771</c:v>
                </c:pt>
                <c:pt idx="983">
                  <c:v>0.89833932840630448</c:v>
                </c:pt>
                <c:pt idx="984">
                  <c:v>-0.505055149634276</c:v>
                </c:pt>
                <c:pt idx="985">
                  <c:v>3.290766301407952</c:v>
                </c:pt>
                <c:pt idx="986">
                  <c:v>3.290766301407952</c:v>
                </c:pt>
                <c:pt idx="987">
                  <c:v>0.17699753178986899</c:v>
                </c:pt>
                <c:pt idx="988">
                  <c:v>-3.5417370432613788</c:v>
                </c:pt>
                <c:pt idx="989">
                  <c:v>-1.3241414549627277</c:v>
                </c:pt>
                <c:pt idx="990">
                  <c:v>2.0014413743759603</c:v>
                </c:pt>
                <c:pt idx="991">
                  <c:v>1.2736470140360294</c:v>
                </c:pt>
                <c:pt idx="992">
                  <c:v>1.2736470140360294</c:v>
                </c:pt>
                <c:pt idx="993">
                  <c:v>1.2736470140360294</c:v>
                </c:pt>
                <c:pt idx="994">
                  <c:v>3.6774746046134008</c:v>
                </c:pt>
                <c:pt idx="995">
                  <c:v>3.6774746046134008</c:v>
                </c:pt>
                <c:pt idx="996">
                  <c:v>-1.2151777974401894</c:v>
                </c:pt>
                <c:pt idx="997">
                  <c:v>0.45472013912520826</c:v>
                </c:pt>
                <c:pt idx="998">
                  <c:v>0.1758088220920003</c:v>
                </c:pt>
                <c:pt idx="999">
                  <c:v>2.0014413743759603</c:v>
                </c:pt>
                <c:pt idx="1000">
                  <c:v>-1.6194126827952835</c:v>
                </c:pt>
                <c:pt idx="1001">
                  <c:v>-1.4075589264980832</c:v>
                </c:pt>
                <c:pt idx="1002">
                  <c:v>1.2736470140360294</c:v>
                </c:pt>
                <c:pt idx="1003">
                  <c:v>-1.0369630187829288</c:v>
                </c:pt>
                <c:pt idx="1004">
                  <c:v>-0.66240928177808378</c:v>
                </c:pt>
                <c:pt idx="1005">
                  <c:v>2.0141808869823548</c:v>
                </c:pt>
                <c:pt idx="1006">
                  <c:v>-0.32337354008952501</c:v>
                </c:pt>
                <c:pt idx="1007">
                  <c:v>-2.9657532936605877</c:v>
                </c:pt>
                <c:pt idx="1008">
                  <c:v>-0.32337354008952501</c:v>
                </c:pt>
                <c:pt idx="1009">
                  <c:v>-2.4934879313468494</c:v>
                </c:pt>
                <c:pt idx="1010">
                  <c:v>1.2018098094411882</c:v>
                </c:pt>
                <c:pt idx="1011">
                  <c:v>-1.0223286823739695</c:v>
                </c:pt>
                <c:pt idx="1012">
                  <c:v>3.585603897822299</c:v>
                </c:pt>
                <c:pt idx="1013">
                  <c:v>-1.8285227949242784</c:v>
                </c:pt>
                <c:pt idx="1014">
                  <c:v>-1.8471181734574338</c:v>
                </c:pt>
                <c:pt idx="1015">
                  <c:v>1.5777706137760115</c:v>
                </c:pt>
                <c:pt idx="1016">
                  <c:v>1.5777706137760115</c:v>
                </c:pt>
                <c:pt idx="1017">
                  <c:v>8.0526975856554384E-3</c:v>
                </c:pt>
                <c:pt idx="1018">
                  <c:v>-1.0530832092803866</c:v>
                </c:pt>
                <c:pt idx="1019">
                  <c:v>-0.36505433364679751</c:v>
                </c:pt>
                <c:pt idx="1020">
                  <c:v>-1.0530832092803866</c:v>
                </c:pt>
                <c:pt idx="1021">
                  <c:v>-2.1859554754340995</c:v>
                </c:pt>
                <c:pt idx="1022">
                  <c:v>1.3912612840882803</c:v>
                </c:pt>
                <c:pt idx="1023">
                  <c:v>-0.36319282170309364</c:v>
                </c:pt>
                <c:pt idx="1024">
                  <c:v>1.6796685747141735</c:v>
                </c:pt>
                <c:pt idx="1025">
                  <c:v>0.18498286803457087</c:v>
                </c:pt>
                <c:pt idx="1026">
                  <c:v>-1.8106920055799542</c:v>
                </c:pt>
                <c:pt idx="1027">
                  <c:v>-0.57652831732173293</c:v>
                </c:pt>
                <c:pt idx="1028">
                  <c:v>0.18498286803457087</c:v>
                </c:pt>
                <c:pt idx="1029">
                  <c:v>-1.0422219090625526</c:v>
                </c:pt>
                <c:pt idx="1030">
                  <c:v>-0.96026202202852395</c:v>
                </c:pt>
                <c:pt idx="1031">
                  <c:v>0.12711619568103127</c:v>
                </c:pt>
                <c:pt idx="1032">
                  <c:v>0.12711619568103127</c:v>
                </c:pt>
                <c:pt idx="1033">
                  <c:v>0.31413500998783761</c:v>
                </c:pt>
                <c:pt idx="1034">
                  <c:v>-2.6961253371784246</c:v>
                </c:pt>
                <c:pt idx="1035">
                  <c:v>2.3259464945287802</c:v>
                </c:pt>
                <c:pt idx="1036">
                  <c:v>-1.0099970674155594</c:v>
                </c:pt>
                <c:pt idx="1037">
                  <c:v>-1.1193495163789662</c:v>
                </c:pt>
                <c:pt idx="1038">
                  <c:v>2.3259464945287802</c:v>
                </c:pt>
                <c:pt idx="1039">
                  <c:v>-1.0099970674155594</c:v>
                </c:pt>
                <c:pt idx="1040">
                  <c:v>2.0347460241096536</c:v>
                </c:pt>
                <c:pt idx="1041">
                  <c:v>-1.6892658906069493</c:v>
                </c:pt>
                <c:pt idx="1042">
                  <c:v>1.9063617369305021</c:v>
                </c:pt>
                <c:pt idx="1043">
                  <c:v>1.9063617369305021</c:v>
                </c:pt>
                <c:pt idx="1044">
                  <c:v>2.0347460241096536</c:v>
                </c:pt>
                <c:pt idx="1045">
                  <c:v>1.9255115222913999</c:v>
                </c:pt>
                <c:pt idx="1046">
                  <c:v>-1.6892658906069493</c:v>
                </c:pt>
                <c:pt idx="1047">
                  <c:v>-0.89171619238092992</c:v>
                </c:pt>
                <c:pt idx="1048">
                  <c:v>1.5610148739897489</c:v>
                </c:pt>
                <c:pt idx="1049">
                  <c:v>0.274742371487675</c:v>
                </c:pt>
                <c:pt idx="1050">
                  <c:v>-1.902203372791671</c:v>
                </c:pt>
                <c:pt idx="1051">
                  <c:v>-0.51876919708997149</c:v>
                </c:pt>
                <c:pt idx="1052">
                  <c:v>-4.0487443159601538E-2</c:v>
                </c:pt>
                <c:pt idx="1053">
                  <c:v>3.8860741868862716</c:v>
                </c:pt>
                <c:pt idx="1054">
                  <c:v>3.8860741868862716</c:v>
                </c:pt>
                <c:pt idx="1055">
                  <c:v>1.9414305681330526</c:v>
                </c:pt>
                <c:pt idx="1056">
                  <c:v>1.8901213174004099</c:v>
                </c:pt>
                <c:pt idx="1057">
                  <c:v>1.6009681846709984</c:v>
                </c:pt>
                <c:pt idx="1058">
                  <c:v>-0.2583748349866869</c:v>
                </c:pt>
                <c:pt idx="1059">
                  <c:v>-0.22840313056268172</c:v>
                </c:pt>
                <c:pt idx="1060">
                  <c:v>1.6009681846709984</c:v>
                </c:pt>
                <c:pt idx="1061">
                  <c:v>3.9472401767685961</c:v>
                </c:pt>
                <c:pt idx="1062">
                  <c:v>2.7442803157627131</c:v>
                </c:pt>
                <c:pt idx="1063">
                  <c:v>2.7442803157627131</c:v>
                </c:pt>
                <c:pt idx="1064">
                  <c:v>-0.88538121035853512</c:v>
                </c:pt>
                <c:pt idx="1065">
                  <c:v>0.59176163866152887</c:v>
                </c:pt>
                <c:pt idx="1066">
                  <c:v>4.1812747411067397</c:v>
                </c:pt>
                <c:pt idx="1067">
                  <c:v>0.59176163866152887</c:v>
                </c:pt>
                <c:pt idx="1068">
                  <c:v>-1.677756179636646</c:v>
                </c:pt>
                <c:pt idx="1069">
                  <c:v>-1.1649295723062252</c:v>
                </c:pt>
                <c:pt idx="1070">
                  <c:v>4.201290992707591</c:v>
                </c:pt>
                <c:pt idx="1071">
                  <c:v>0.80214872487365163</c:v>
                </c:pt>
                <c:pt idx="1072">
                  <c:v>-2.6083479849188551</c:v>
                </c:pt>
                <c:pt idx="1073">
                  <c:v>-0.27189648882777062</c:v>
                </c:pt>
                <c:pt idx="1074">
                  <c:v>1.6230951323744185</c:v>
                </c:pt>
                <c:pt idx="1075">
                  <c:v>2.7676356624858376</c:v>
                </c:pt>
                <c:pt idx="1076">
                  <c:v>-0.8626939768544587</c:v>
                </c:pt>
                <c:pt idx="1077">
                  <c:v>2.7033136068901467</c:v>
                </c:pt>
                <c:pt idx="1078">
                  <c:v>2.7033136068901467</c:v>
                </c:pt>
                <c:pt idx="1079">
                  <c:v>-0.83748752406357363</c:v>
                </c:pt>
                <c:pt idx="1080">
                  <c:v>2.6853281324667919</c:v>
                </c:pt>
                <c:pt idx="1081">
                  <c:v>1.6475271484864542</c:v>
                </c:pt>
                <c:pt idx="1082">
                  <c:v>2.6853281324667919</c:v>
                </c:pt>
                <c:pt idx="1083">
                  <c:v>1.4954538610546428</c:v>
                </c:pt>
                <c:pt idx="1084">
                  <c:v>1.643752297094323</c:v>
                </c:pt>
                <c:pt idx="1085">
                  <c:v>1.4954538610546428</c:v>
                </c:pt>
                <c:pt idx="1086">
                  <c:v>1.643752297094323</c:v>
                </c:pt>
                <c:pt idx="1087">
                  <c:v>0.22795263043893388</c:v>
                </c:pt>
                <c:pt idx="1088">
                  <c:v>5.4671321861338246E-2</c:v>
                </c:pt>
                <c:pt idx="1089">
                  <c:v>5.4671321861338246E-2</c:v>
                </c:pt>
                <c:pt idx="1090">
                  <c:v>1.7339400734420822</c:v>
                </c:pt>
                <c:pt idx="1091">
                  <c:v>-0.25194045537128162</c:v>
                </c:pt>
                <c:pt idx="1092">
                  <c:v>-0.38743337535589251</c:v>
                </c:pt>
                <c:pt idx="1093">
                  <c:v>1.8271464979521419</c:v>
                </c:pt>
                <c:pt idx="1094">
                  <c:v>1.2568821988309109</c:v>
                </c:pt>
                <c:pt idx="1095">
                  <c:v>1.8271464979521419</c:v>
                </c:pt>
                <c:pt idx="1096">
                  <c:v>1.2568821988309109</c:v>
                </c:pt>
                <c:pt idx="1097">
                  <c:v>3.3025962147944457</c:v>
                </c:pt>
                <c:pt idx="1098">
                  <c:v>-1.6094315563136015</c:v>
                </c:pt>
                <c:pt idx="1099">
                  <c:v>3.3025962147944457</c:v>
                </c:pt>
                <c:pt idx="1100">
                  <c:v>-1.6094315563136015</c:v>
                </c:pt>
                <c:pt idx="1101">
                  <c:v>1.8835249892423405</c:v>
                </c:pt>
                <c:pt idx="1102">
                  <c:v>-0.24630420166283409</c:v>
                </c:pt>
                <c:pt idx="1103">
                  <c:v>-0.95273030610657494</c:v>
                </c:pt>
                <c:pt idx="1104">
                  <c:v>-0.40567940762908761</c:v>
                </c:pt>
                <c:pt idx="1105">
                  <c:v>2.8642643984965845</c:v>
                </c:pt>
                <c:pt idx="1106">
                  <c:v>1.0598401227993146</c:v>
                </c:pt>
                <c:pt idx="1107">
                  <c:v>-0.16727999839301169</c:v>
                </c:pt>
                <c:pt idx="1108">
                  <c:v>2.8642643984965845</c:v>
                </c:pt>
                <c:pt idx="1109">
                  <c:v>1.0598401227993146</c:v>
                </c:pt>
                <c:pt idx="1110">
                  <c:v>0.110131354200194</c:v>
                </c:pt>
                <c:pt idx="1111">
                  <c:v>2.2651761802983237</c:v>
                </c:pt>
                <c:pt idx="1112">
                  <c:v>3.6808334341542599</c:v>
                </c:pt>
                <c:pt idx="1113">
                  <c:v>-0.35785392194822552</c:v>
                </c:pt>
                <c:pt idx="1114">
                  <c:v>-5.1077998489417507</c:v>
                </c:pt>
                <c:pt idx="1115">
                  <c:v>1.8167422282057057</c:v>
                </c:pt>
                <c:pt idx="1116">
                  <c:v>2.3183030683758825</c:v>
                </c:pt>
                <c:pt idx="1117">
                  <c:v>-0.70571732051364822</c:v>
                </c:pt>
                <c:pt idx="1118">
                  <c:v>2.2651761802983237</c:v>
                </c:pt>
                <c:pt idx="1119">
                  <c:v>1.8627989421680611</c:v>
                </c:pt>
                <c:pt idx="1120">
                  <c:v>0.34954244482429109</c:v>
                </c:pt>
                <c:pt idx="1121">
                  <c:v>0.34131242525075789</c:v>
                </c:pt>
                <c:pt idx="1122">
                  <c:v>-0.70028592238662735</c:v>
                </c:pt>
                <c:pt idx="1123">
                  <c:v>-0.70028592238662735</c:v>
                </c:pt>
                <c:pt idx="1124">
                  <c:v>1.6572004623027279</c:v>
                </c:pt>
                <c:pt idx="1125">
                  <c:v>2.3476297228961505</c:v>
                </c:pt>
                <c:pt idx="1126">
                  <c:v>-1.1462267976513658</c:v>
                </c:pt>
                <c:pt idx="1127">
                  <c:v>1.7816189554539505</c:v>
                </c:pt>
                <c:pt idx="1128">
                  <c:v>-1.3608035218506076</c:v>
                </c:pt>
                <c:pt idx="1129">
                  <c:v>-0.51938192847809384</c:v>
                </c:pt>
                <c:pt idx="1130">
                  <c:v>-0.51646608187292242</c:v>
                </c:pt>
                <c:pt idx="1131">
                  <c:v>-1.3608035218506076</c:v>
                </c:pt>
                <c:pt idx="1132">
                  <c:v>-0.51938192847809384</c:v>
                </c:pt>
                <c:pt idx="1133">
                  <c:v>-0.51646608187292242</c:v>
                </c:pt>
                <c:pt idx="1134">
                  <c:v>-1.2707074376558669</c:v>
                </c:pt>
                <c:pt idx="1135">
                  <c:v>-2.001470712290816</c:v>
                </c:pt>
                <c:pt idx="1136">
                  <c:v>2.3799779990121253</c:v>
                </c:pt>
                <c:pt idx="1137">
                  <c:v>2.3799779990121253</c:v>
                </c:pt>
                <c:pt idx="1138">
                  <c:v>2.3799779990121253</c:v>
                </c:pt>
                <c:pt idx="1139">
                  <c:v>2.3799779990121253</c:v>
                </c:pt>
                <c:pt idx="1140">
                  <c:v>-3.2041648547044557</c:v>
                </c:pt>
                <c:pt idx="1141">
                  <c:v>2.9844809342795124</c:v>
                </c:pt>
                <c:pt idx="1142">
                  <c:v>-0.71382911233945967</c:v>
                </c:pt>
                <c:pt idx="1143">
                  <c:v>2.9844809342795124</c:v>
                </c:pt>
                <c:pt idx="1144">
                  <c:v>1.8760716150522825</c:v>
                </c:pt>
                <c:pt idx="1145">
                  <c:v>3.1363692158261562</c:v>
                </c:pt>
                <c:pt idx="1146">
                  <c:v>1.8841670567271951</c:v>
                </c:pt>
                <c:pt idx="1147">
                  <c:v>1.9823370684252168</c:v>
                </c:pt>
                <c:pt idx="1148">
                  <c:v>1.8760716150522825</c:v>
                </c:pt>
                <c:pt idx="1149">
                  <c:v>1.8189720089644401</c:v>
                </c:pt>
                <c:pt idx="1150">
                  <c:v>-0.87487364141912127</c:v>
                </c:pt>
                <c:pt idx="1151">
                  <c:v>1.2058031121431774</c:v>
                </c:pt>
                <c:pt idx="1152">
                  <c:v>-0.40074205452068778</c:v>
                </c:pt>
                <c:pt idx="1153">
                  <c:v>-0.75341861713623304</c:v>
                </c:pt>
                <c:pt idx="1154">
                  <c:v>-1.3337982066125655</c:v>
                </c:pt>
                <c:pt idx="1155">
                  <c:v>-0.40074205452068778</c:v>
                </c:pt>
                <c:pt idx="1156">
                  <c:v>-1.3337982066125655</c:v>
                </c:pt>
                <c:pt idx="1157">
                  <c:v>1.2058031121431774</c:v>
                </c:pt>
                <c:pt idx="1158">
                  <c:v>3.959976833297052E-2</c:v>
                </c:pt>
                <c:pt idx="1159">
                  <c:v>-0.61186083871871677</c:v>
                </c:pt>
                <c:pt idx="1160">
                  <c:v>-0.40074205452068778</c:v>
                </c:pt>
                <c:pt idx="1161">
                  <c:v>-0.75341861713623304</c:v>
                </c:pt>
                <c:pt idx="1162">
                  <c:v>1.3088147328776722</c:v>
                </c:pt>
                <c:pt idx="1163">
                  <c:v>0.73132457823584007</c:v>
                </c:pt>
                <c:pt idx="1164">
                  <c:v>-0.72998801481977449</c:v>
                </c:pt>
                <c:pt idx="1165">
                  <c:v>1.9266633622970626</c:v>
                </c:pt>
                <c:pt idx="1166">
                  <c:v>-2.5242066401875887</c:v>
                </c:pt>
                <c:pt idx="1167">
                  <c:v>0.52140232170685363</c:v>
                </c:pt>
                <c:pt idx="1168">
                  <c:v>0.52140232170685363</c:v>
                </c:pt>
                <c:pt idx="1169">
                  <c:v>0.90359412588882637</c:v>
                </c:pt>
                <c:pt idx="1170">
                  <c:v>0.38323749322014145</c:v>
                </c:pt>
                <c:pt idx="1171">
                  <c:v>0.90359412588882637</c:v>
                </c:pt>
                <c:pt idx="1172">
                  <c:v>0.38323749322014145</c:v>
                </c:pt>
                <c:pt idx="1173">
                  <c:v>2.4988433379363242</c:v>
                </c:pt>
                <c:pt idx="1174">
                  <c:v>2.4988433379363242</c:v>
                </c:pt>
                <c:pt idx="1175">
                  <c:v>0.25273273989623068</c:v>
                </c:pt>
                <c:pt idx="1176">
                  <c:v>2.0121728883906487</c:v>
                </c:pt>
                <c:pt idx="1177">
                  <c:v>2.0121728883906487</c:v>
                </c:pt>
                <c:pt idx="1178">
                  <c:v>2.0121728883906487</c:v>
                </c:pt>
                <c:pt idx="1179">
                  <c:v>3.6588587933724761</c:v>
                </c:pt>
                <c:pt idx="1180">
                  <c:v>2.0447520424702401</c:v>
                </c:pt>
                <c:pt idx="1181">
                  <c:v>1.6296654022870805</c:v>
                </c:pt>
                <c:pt idx="1182">
                  <c:v>-1.5353813410549666</c:v>
                </c:pt>
                <c:pt idx="1183">
                  <c:v>2.2364584587906684</c:v>
                </c:pt>
                <c:pt idx="1184">
                  <c:v>-0.62952472087999578</c:v>
                </c:pt>
                <c:pt idx="1185">
                  <c:v>-0.62952472087999578</c:v>
                </c:pt>
                <c:pt idx="1186">
                  <c:v>7.2840783290443967E-2</c:v>
                </c:pt>
                <c:pt idx="1187">
                  <c:v>-0.68541223396895046</c:v>
                </c:pt>
                <c:pt idx="1188">
                  <c:v>7.2840783290443967E-2</c:v>
                </c:pt>
                <c:pt idx="1189">
                  <c:v>-0.68541223396895046</c:v>
                </c:pt>
                <c:pt idx="1190">
                  <c:v>2.0428899855238667</c:v>
                </c:pt>
                <c:pt idx="1191">
                  <c:v>2.3721500627819747</c:v>
                </c:pt>
                <c:pt idx="1192">
                  <c:v>-0.44210952035920392</c:v>
                </c:pt>
                <c:pt idx="1193">
                  <c:v>-0.44210952035920392</c:v>
                </c:pt>
                <c:pt idx="1194">
                  <c:v>-0.32842888187861652</c:v>
                </c:pt>
                <c:pt idx="1195">
                  <c:v>-1.5573102428411303</c:v>
                </c:pt>
                <c:pt idx="1196">
                  <c:v>2.7892741051359273</c:v>
                </c:pt>
                <c:pt idx="1197">
                  <c:v>2.7892741051359273</c:v>
                </c:pt>
                <c:pt idx="1198">
                  <c:v>2.9779398702098194</c:v>
                </c:pt>
                <c:pt idx="1199">
                  <c:v>2.6381989650174549</c:v>
                </c:pt>
                <c:pt idx="1200">
                  <c:v>1.4697899225118596</c:v>
                </c:pt>
                <c:pt idx="1201">
                  <c:v>-0.70271557330049406</c:v>
                </c:pt>
                <c:pt idx="1202">
                  <c:v>-0.18157818851010663</c:v>
                </c:pt>
                <c:pt idx="1203">
                  <c:v>1.4697899225118596</c:v>
                </c:pt>
                <c:pt idx="1204">
                  <c:v>-0.70271557330049406</c:v>
                </c:pt>
                <c:pt idx="1205">
                  <c:v>2.8437995484522336</c:v>
                </c:pt>
                <c:pt idx="1206">
                  <c:v>2.8437995484522336</c:v>
                </c:pt>
                <c:pt idx="1207">
                  <c:v>-0.9677813356718693</c:v>
                </c:pt>
                <c:pt idx="1208">
                  <c:v>-1.6364098291136799</c:v>
                </c:pt>
                <c:pt idx="1209">
                  <c:v>3.354600709485501</c:v>
                </c:pt>
                <c:pt idx="1210">
                  <c:v>3.3557374884855755</c:v>
                </c:pt>
                <c:pt idx="1211">
                  <c:v>0.61830603042048138</c:v>
                </c:pt>
                <c:pt idx="1212">
                  <c:v>0.18205313782567484</c:v>
                </c:pt>
                <c:pt idx="1213">
                  <c:v>-1.0232775103688132</c:v>
                </c:pt>
                <c:pt idx="1214">
                  <c:v>-3.415851768131975E-2</c:v>
                </c:pt>
                <c:pt idx="1215">
                  <c:v>-3.415851768131975E-2</c:v>
                </c:pt>
                <c:pt idx="1216">
                  <c:v>-0.52088744561498224</c:v>
                </c:pt>
                <c:pt idx="1217">
                  <c:v>1.5946137263663906</c:v>
                </c:pt>
                <c:pt idx="1218">
                  <c:v>-0.52088744561498224</c:v>
                </c:pt>
                <c:pt idx="1219">
                  <c:v>0.14743460525069624</c:v>
                </c:pt>
                <c:pt idx="1220">
                  <c:v>1.5946137263663906</c:v>
                </c:pt>
                <c:pt idx="1221">
                  <c:v>0.19477592867321256</c:v>
                </c:pt>
                <c:pt idx="1222">
                  <c:v>-1.6560617790150955</c:v>
                </c:pt>
                <c:pt idx="1223">
                  <c:v>-0.2051158561539965</c:v>
                </c:pt>
                <c:pt idx="1224">
                  <c:v>1.7697745819286752</c:v>
                </c:pt>
                <c:pt idx="1225">
                  <c:v>1.7697745819286752</c:v>
                </c:pt>
                <c:pt idx="1226">
                  <c:v>0.24435382483942714</c:v>
                </c:pt>
                <c:pt idx="1227">
                  <c:v>0.30834210230440007</c:v>
                </c:pt>
                <c:pt idx="1228">
                  <c:v>-0.2051158561539965</c:v>
                </c:pt>
                <c:pt idx="1229">
                  <c:v>0.65628851141246791</c:v>
                </c:pt>
                <c:pt idx="1230">
                  <c:v>1.0642000706294441</c:v>
                </c:pt>
                <c:pt idx="1231">
                  <c:v>1.0642000706294441</c:v>
                </c:pt>
                <c:pt idx="1232">
                  <c:v>0.37134701298093375</c:v>
                </c:pt>
                <c:pt idx="1233">
                  <c:v>-0.96568287808726805</c:v>
                </c:pt>
                <c:pt idx="1234">
                  <c:v>-0.96568287808726805</c:v>
                </c:pt>
                <c:pt idx="1235">
                  <c:v>0.19040478872280275</c:v>
                </c:pt>
                <c:pt idx="1236">
                  <c:v>-2.9372318193530735</c:v>
                </c:pt>
                <c:pt idx="1237">
                  <c:v>0.78638205691793317</c:v>
                </c:pt>
                <c:pt idx="1238">
                  <c:v>0.84280257732796959</c:v>
                </c:pt>
                <c:pt idx="1239">
                  <c:v>-0.33305518326152328</c:v>
                </c:pt>
                <c:pt idx="1240">
                  <c:v>0.91537685458943252</c:v>
                </c:pt>
                <c:pt idx="1241">
                  <c:v>-5.9305484491346344E-2</c:v>
                </c:pt>
                <c:pt idx="1242">
                  <c:v>0.1392816956250256</c:v>
                </c:pt>
                <c:pt idx="1243">
                  <c:v>-0.37244512023615639</c:v>
                </c:pt>
                <c:pt idx="1244">
                  <c:v>1.4633886783540053</c:v>
                </c:pt>
                <c:pt idx="1245">
                  <c:v>1.4633886783540053</c:v>
                </c:pt>
                <c:pt idx="1246">
                  <c:v>-0.23758138938985632</c:v>
                </c:pt>
                <c:pt idx="1247">
                  <c:v>-0.56849959870469902</c:v>
                </c:pt>
                <c:pt idx="1248">
                  <c:v>2.2853786379739494</c:v>
                </c:pt>
                <c:pt idx="1249">
                  <c:v>0.42641024268156108</c:v>
                </c:pt>
                <c:pt idx="1250">
                  <c:v>0.40908741510693886</c:v>
                </c:pt>
                <c:pt idx="1251">
                  <c:v>1.53499380445753</c:v>
                </c:pt>
                <c:pt idx="1252">
                  <c:v>2.8034457349558073</c:v>
                </c:pt>
                <c:pt idx="1253">
                  <c:v>2.0686574955670674</c:v>
                </c:pt>
                <c:pt idx="1254">
                  <c:v>2.0686574955670674</c:v>
                </c:pt>
                <c:pt idx="1255">
                  <c:v>-1.4454499044170899</c:v>
                </c:pt>
                <c:pt idx="1256">
                  <c:v>2.0686574955670674</c:v>
                </c:pt>
                <c:pt idx="1257">
                  <c:v>1.7267034262367384</c:v>
                </c:pt>
                <c:pt idx="1258">
                  <c:v>0.68527452185941129</c:v>
                </c:pt>
                <c:pt idx="1259">
                  <c:v>1.6245617031829991</c:v>
                </c:pt>
                <c:pt idx="1260">
                  <c:v>0.68527452185941129</c:v>
                </c:pt>
                <c:pt idx="1261">
                  <c:v>1.6836288353008568</c:v>
                </c:pt>
                <c:pt idx="1262">
                  <c:v>-0.76373456453407085</c:v>
                </c:pt>
                <c:pt idx="1263">
                  <c:v>-0.9309692933026642</c:v>
                </c:pt>
                <c:pt idx="1264">
                  <c:v>-1.7623963742999007</c:v>
                </c:pt>
                <c:pt idx="1265">
                  <c:v>1.8688047849824876</c:v>
                </c:pt>
                <c:pt idx="1266">
                  <c:v>3.5824339085249353</c:v>
                </c:pt>
                <c:pt idx="1267">
                  <c:v>3.5824339085249353</c:v>
                </c:pt>
                <c:pt idx="1268">
                  <c:v>-1.0134824044518413</c:v>
                </c:pt>
                <c:pt idx="1269">
                  <c:v>0.25749658351561244</c:v>
                </c:pt>
                <c:pt idx="1270">
                  <c:v>-0.54862391755333684</c:v>
                </c:pt>
                <c:pt idx="1271">
                  <c:v>0.90888673178312918</c:v>
                </c:pt>
                <c:pt idx="1272">
                  <c:v>3.0243451433435147</c:v>
                </c:pt>
                <c:pt idx="1273">
                  <c:v>-0.15070637557949176</c:v>
                </c:pt>
                <c:pt idx="1274">
                  <c:v>2.9484709635423392</c:v>
                </c:pt>
                <c:pt idx="1275">
                  <c:v>2.9484709635423392</c:v>
                </c:pt>
                <c:pt idx="1276">
                  <c:v>2.9484709635423392</c:v>
                </c:pt>
                <c:pt idx="1277">
                  <c:v>2.9484709635423392</c:v>
                </c:pt>
                <c:pt idx="1278">
                  <c:v>0.96270878784013025</c:v>
                </c:pt>
                <c:pt idx="1279">
                  <c:v>1.2453355250111608</c:v>
                </c:pt>
                <c:pt idx="1280">
                  <c:v>1.2453355250111608</c:v>
                </c:pt>
                <c:pt idx="1281">
                  <c:v>-1.1201632681137572</c:v>
                </c:pt>
                <c:pt idx="1282">
                  <c:v>1.2453355250111608</c:v>
                </c:pt>
                <c:pt idx="1283">
                  <c:v>2.2675230452605226</c:v>
                </c:pt>
                <c:pt idx="1284">
                  <c:v>2.205094538277546</c:v>
                </c:pt>
                <c:pt idx="1285">
                  <c:v>0.42671466631549804</c:v>
                </c:pt>
                <c:pt idx="1286">
                  <c:v>-3.9368926722779279E-2</c:v>
                </c:pt>
                <c:pt idx="1287">
                  <c:v>-3.9368926722779279E-2</c:v>
                </c:pt>
                <c:pt idx="1288">
                  <c:v>-1.9663307990129026</c:v>
                </c:pt>
                <c:pt idx="1289">
                  <c:v>2.5737274301596966</c:v>
                </c:pt>
                <c:pt idx="1290">
                  <c:v>2.9953215899018444</c:v>
                </c:pt>
                <c:pt idx="1291">
                  <c:v>1.0335494601003816</c:v>
                </c:pt>
                <c:pt idx="1292">
                  <c:v>1.2934138001065267</c:v>
                </c:pt>
                <c:pt idx="1293">
                  <c:v>1.2934138001065267</c:v>
                </c:pt>
                <c:pt idx="1294">
                  <c:v>-0.44356212480173096</c:v>
                </c:pt>
                <c:pt idx="1295">
                  <c:v>1.2934138001065267</c:v>
                </c:pt>
                <c:pt idx="1296">
                  <c:v>3.2750212850115146</c:v>
                </c:pt>
                <c:pt idx="1297">
                  <c:v>3.2750212850115146</c:v>
                </c:pt>
                <c:pt idx="1298">
                  <c:v>0.18993755544335922</c:v>
                </c:pt>
                <c:pt idx="1299">
                  <c:v>3.2750212850115146</c:v>
                </c:pt>
                <c:pt idx="1300">
                  <c:v>2.9099612843454508</c:v>
                </c:pt>
                <c:pt idx="1301">
                  <c:v>1.9482991523428683</c:v>
                </c:pt>
                <c:pt idx="1302">
                  <c:v>-1.7288926924617543</c:v>
                </c:pt>
                <c:pt idx="1303">
                  <c:v>1.125147523518808</c:v>
                </c:pt>
                <c:pt idx="1304">
                  <c:v>1.601050341051848</c:v>
                </c:pt>
                <c:pt idx="1305">
                  <c:v>1.5199733067654684</c:v>
                </c:pt>
                <c:pt idx="1306">
                  <c:v>1.9101959985106993</c:v>
                </c:pt>
                <c:pt idx="1307">
                  <c:v>1.5199733067654684</c:v>
                </c:pt>
                <c:pt idx="1308">
                  <c:v>2.3592172257830585E-2</c:v>
                </c:pt>
                <c:pt idx="1309">
                  <c:v>1.5367582812110023</c:v>
                </c:pt>
                <c:pt idx="1310">
                  <c:v>1.5199733067654684</c:v>
                </c:pt>
                <c:pt idx="1311">
                  <c:v>1.9101959985106993</c:v>
                </c:pt>
                <c:pt idx="1312">
                  <c:v>2.9396845084370371</c:v>
                </c:pt>
                <c:pt idx="1313">
                  <c:v>-0.39924258595828688</c:v>
                </c:pt>
                <c:pt idx="1314">
                  <c:v>0.15133103236021833</c:v>
                </c:pt>
                <c:pt idx="1315">
                  <c:v>1.1717741076535353</c:v>
                </c:pt>
                <c:pt idx="1316">
                  <c:v>-0.39924258595828688</c:v>
                </c:pt>
                <c:pt idx="1317">
                  <c:v>1.3343125753120473</c:v>
                </c:pt>
                <c:pt idx="1318">
                  <c:v>1.9961239292124209</c:v>
                </c:pt>
                <c:pt idx="1319">
                  <c:v>1.3343125753120473</c:v>
                </c:pt>
                <c:pt idx="1320">
                  <c:v>0.21328165653292991</c:v>
                </c:pt>
                <c:pt idx="1321">
                  <c:v>-0.36721804053690577</c:v>
                </c:pt>
                <c:pt idx="1322">
                  <c:v>0.45618294322406816</c:v>
                </c:pt>
                <c:pt idx="1323">
                  <c:v>-2.2844532429637854E-2</c:v>
                </c:pt>
                <c:pt idx="1324">
                  <c:v>0.44085536124002211</c:v>
                </c:pt>
                <c:pt idx="1325">
                  <c:v>-2.2844532429637854E-2</c:v>
                </c:pt>
                <c:pt idx="1326">
                  <c:v>1.4007177792845438</c:v>
                </c:pt>
                <c:pt idx="1327">
                  <c:v>1.4007177792845438</c:v>
                </c:pt>
                <c:pt idx="1328">
                  <c:v>2.5938125595568686</c:v>
                </c:pt>
                <c:pt idx="1329">
                  <c:v>3.5013430911723207</c:v>
                </c:pt>
                <c:pt idx="1330">
                  <c:v>2.5938125595568686</c:v>
                </c:pt>
                <c:pt idx="1331">
                  <c:v>1.6216246555296936</c:v>
                </c:pt>
                <c:pt idx="1332">
                  <c:v>2.2379891129277558</c:v>
                </c:pt>
                <c:pt idx="1333">
                  <c:v>2.2379891129277558</c:v>
                </c:pt>
                <c:pt idx="1334">
                  <c:v>2.2379891129277558</c:v>
                </c:pt>
                <c:pt idx="1335">
                  <c:v>1.6216246555296936</c:v>
                </c:pt>
                <c:pt idx="1336">
                  <c:v>2.2379891129277558</c:v>
                </c:pt>
                <c:pt idx="1337">
                  <c:v>0.95726317382798998</c:v>
                </c:pt>
                <c:pt idx="1338">
                  <c:v>1.2331744646194744</c:v>
                </c:pt>
                <c:pt idx="1339">
                  <c:v>1.2331744646194744</c:v>
                </c:pt>
                <c:pt idx="1340">
                  <c:v>1.1959837075531632</c:v>
                </c:pt>
                <c:pt idx="1341">
                  <c:v>1.0903608922837682</c:v>
                </c:pt>
                <c:pt idx="1342">
                  <c:v>2.1091365332857479</c:v>
                </c:pt>
                <c:pt idx="1343">
                  <c:v>1.0843633735354707</c:v>
                </c:pt>
                <c:pt idx="1344">
                  <c:v>1.5997310298507763</c:v>
                </c:pt>
                <c:pt idx="1345">
                  <c:v>3.3756040830461078</c:v>
                </c:pt>
                <c:pt idx="1346">
                  <c:v>2.3918696993964645</c:v>
                </c:pt>
                <c:pt idx="1347">
                  <c:v>-0.71982802426319259</c:v>
                </c:pt>
                <c:pt idx="1348">
                  <c:v>4.4109798171701353E-2</c:v>
                </c:pt>
                <c:pt idx="1349">
                  <c:v>2.2180665409449176</c:v>
                </c:pt>
                <c:pt idx="1350">
                  <c:v>2.2180665409449176</c:v>
                </c:pt>
                <c:pt idx="1351">
                  <c:v>4.4109798171701353E-2</c:v>
                </c:pt>
                <c:pt idx="1352">
                  <c:v>-0.32690278999437483</c:v>
                </c:pt>
                <c:pt idx="1353">
                  <c:v>1.2352331544070652</c:v>
                </c:pt>
                <c:pt idx="1354">
                  <c:v>0.39742844543065647</c:v>
                </c:pt>
                <c:pt idx="1355">
                  <c:v>2.8837653002518322</c:v>
                </c:pt>
                <c:pt idx="1356">
                  <c:v>2.8837653002518322</c:v>
                </c:pt>
                <c:pt idx="1357">
                  <c:v>2.8837653002518322</c:v>
                </c:pt>
                <c:pt idx="1358">
                  <c:v>-0.31532028227818454</c:v>
                </c:pt>
                <c:pt idx="1359">
                  <c:v>2.3726191034910302</c:v>
                </c:pt>
                <c:pt idx="1360">
                  <c:v>2.3726191034910302</c:v>
                </c:pt>
                <c:pt idx="1361">
                  <c:v>-0.52074574727578482</c:v>
                </c:pt>
                <c:pt idx="1362">
                  <c:v>0.42219382635823094</c:v>
                </c:pt>
                <c:pt idx="1363">
                  <c:v>-1.7007517680809732</c:v>
                </c:pt>
                <c:pt idx="1364">
                  <c:v>2.1220792834550402</c:v>
                </c:pt>
                <c:pt idx="1365">
                  <c:v>1.4605122382308748</c:v>
                </c:pt>
                <c:pt idx="1366">
                  <c:v>1.4605122382308748</c:v>
                </c:pt>
                <c:pt idx="1367">
                  <c:v>6.3881473158203611E-2</c:v>
                </c:pt>
                <c:pt idx="1368">
                  <c:v>1.9688083214728034</c:v>
                </c:pt>
                <c:pt idx="1369">
                  <c:v>1.4605122382308748</c:v>
                </c:pt>
                <c:pt idx="1370">
                  <c:v>2.669071609189233E-2</c:v>
                </c:pt>
                <c:pt idx="1371">
                  <c:v>3.1688667828519508</c:v>
                </c:pt>
                <c:pt idx="1372">
                  <c:v>-0.45380124998699667</c:v>
                </c:pt>
                <c:pt idx="1373">
                  <c:v>0.11964470366132375</c:v>
                </c:pt>
                <c:pt idx="1374">
                  <c:v>0.65217784632968379</c:v>
                </c:pt>
                <c:pt idx="1375">
                  <c:v>-3.1903508710448265</c:v>
                </c:pt>
                <c:pt idx="1376">
                  <c:v>-0.71976553159460266</c:v>
                </c:pt>
                <c:pt idx="1377">
                  <c:v>2.2202423078251958</c:v>
                </c:pt>
                <c:pt idx="1378">
                  <c:v>1.7140181680647253</c:v>
                </c:pt>
                <c:pt idx="1379">
                  <c:v>0.51526710748755356</c:v>
                </c:pt>
                <c:pt idx="1380">
                  <c:v>2.4377718110229658</c:v>
                </c:pt>
                <c:pt idx="1381">
                  <c:v>0.61613492416304849</c:v>
                </c:pt>
                <c:pt idx="1382">
                  <c:v>-0.64477689179898212</c:v>
                </c:pt>
                <c:pt idx="1383">
                  <c:v>-0.51569046900260329</c:v>
                </c:pt>
                <c:pt idx="1384">
                  <c:v>-0.42944385657752404</c:v>
                </c:pt>
                <c:pt idx="1385">
                  <c:v>-0.42944385657752404</c:v>
                </c:pt>
                <c:pt idx="1386">
                  <c:v>1.9759270837780638</c:v>
                </c:pt>
                <c:pt idx="1387">
                  <c:v>-0.42944385657752404</c:v>
                </c:pt>
                <c:pt idx="1388">
                  <c:v>1.4504689195715161</c:v>
                </c:pt>
                <c:pt idx="1389">
                  <c:v>-1.3161010333722523</c:v>
                </c:pt>
                <c:pt idx="1390">
                  <c:v>0.49919767752898758</c:v>
                </c:pt>
                <c:pt idx="1391">
                  <c:v>0.87128474477787365</c:v>
                </c:pt>
                <c:pt idx="1392">
                  <c:v>0.49919767752898758</c:v>
                </c:pt>
                <c:pt idx="1393">
                  <c:v>-2.3968877985033319</c:v>
                </c:pt>
                <c:pt idx="1394">
                  <c:v>-0.42178457566521432</c:v>
                </c:pt>
                <c:pt idx="1395">
                  <c:v>-0.70283337008705848</c:v>
                </c:pt>
                <c:pt idx="1396">
                  <c:v>-1.7154395720532731</c:v>
                </c:pt>
                <c:pt idx="1397">
                  <c:v>0.54547598480348314</c:v>
                </c:pt>
                <c:pt idx="1398">
                  <c:v>0.41689263434191237</c:v>
                </c:pt>
                <c:pt idx="1399">
                  <c:v>1.4392830926072651</c:v>
                </c:pt>
                <c:pt idx="1400">
                  <c:v>-0.90149083226955662</c:v>
                </c:pt>
                <c:pt idx="1401">
                  <c:v>1.2937863539900794</c:v>
                </c:pt>
                <c:pt idx="1402">
                  <c:v>-0.18810286219279806</c:v>
                </c:pt>
                <c:pt idx="1403">
                  <c:v>-0.2101628045480767</c:v>
                </c:pt>
                <c:pt idx="1404">
                  <c:v>-0.22215784060526658</c:v>
                </c:pt>
                <c:pt idx="1405">
                  <c:v>1.9691373615814032</c:v>
                </c:pt>
                <c:pt idx="1406">
                  <c:v>-1.1890617225025155</c:v>
                </c:pt>
                <c:pt idx="1407">
                  <c:v>-1.2076571010356711</c:v>
                </c:pt>
                <c:pt idx="1408">
                  <c:v>1.0822575029153236</c:v>
                </c:pt>
                <c:pt idx="1409">
                  <c:v>-0.35116603452792927</c:v>
                </c:pt>
                <c:pt idx="1410">
                  <c:v>2.3495450178364905</c:v>
                </c:pt>
                <c:pt idx="1411">
                  <c:v>-1.9282183600847924</c:v>
                </c:pt>
                <c:pt idx="1412">
                  <c:v>-0.58036765364048237</c:v>
                </c:pt>
                <c:pt idx="1413">
                  <c:v>-0.58036765364048237</c:v>
                </c:pt>
                <c:pt idx="1414">
                  <c:v>-0.62955344676398339</c:v>
                </c:pt>
                <c:pt idx="1415">
                  <c:v>0.72973222483049616</c:v>
                </c:pt>
                <c:pt idx="1416">
                  <c:v>0.37197135285275568</c:v>
                </c:pt>
                <c:pt idx="1417">
                  <c:v>2.1357221128510604</c:v>
                </c:pt>
                <c:pt idx="1418">
                  <c:v>2.1357221128510604</c:v>
                </c:pt>
                <c:pt idx="1419">
                  <c:v>-2.0993096984030539</c:v>
                </c:pt>
                <c:pt idx="1420">
                  <c:v>-1.4292288162341769</c:v>
                </c:pt>
                <c:pt idx="1421">
                  <c:v>-0.9277579106674142</c:v>
                </c:pt>
                <c:pt idx="1422">
                  <c:v>0.7902237409162286</c:v>
                </c:pt>
                <c:pt idx="1423">
                  <c:v>-0.68451089974080537</c:v>
                </c:pt>
                <c:pt idx="1424">
                  <c:v>-1.2125094282664473</c:v>
                </c:pt>
                <c:pt idx="1425">
                  <c:v>2.8146232189442117</c:v>
                </c:pt>
                <c:pt idx="1426">
                  <c:v>-0.68451089974080537</c:v>
                </c:pt>
                <c:pt idx="1427">
                  <c:v>2.4838543325420179</c:v>
                </c:pt>
                <c:pt idx="1428">
                  <c:v>1.7286912915347202E-2</c:v>
                </c:pt>
                <c:pt idx="1429">
                  <c:v>-1.3882036351118704E-2</c:v>
                </c:pt>
                <c:pt idx="1430">
                  <c:v>1.6889147102079669</c:v>
                </c:pt>
                <c:pt idx="1431">
                  <c:v>1.6889147102079669</c:v>
                </c:pt>
                <c:pt idx="1432">
                  <c:v>2.3537698263030489</c:v>
                </c:pt>
                <c:pt idx="1433">
                  <c:v>0.87888527981741893</c:v>
                </c:pt>
                <c:pt idx="1434">
                  <c:v>0.33425533645006589</c:v>
                </c:pt>
                <c:pt idx="1435">
                  <c:v>0.31325990102130719</c:v>
                </c:pt>
                <c:pt idx="1436">
                  <c:v>1.4572594643724406</c:v>
                </c:pt>
                <c:pt idx="1437">
                  <c:v>1.4572594643724406</c:v>
                </c:pt>
                <c:pt idx="1438">
                  <c:v>1.6178946937121137</c:v>
                </c:pt>
                <c:pt idx="1439">
                  <c:v>1.6178946937121137</c:v>
                </c:pt>
                <c:pt idx="1440">
                  <c:v>-1.1149477984900158</c:v>
                </c:pt>
                <c:pt idx="1441">
                  <c:v>1.2793165665691701</c:v>
                </c:pt>
                <c:pt idx="1442">
                  <c:v>-0.65236510655630275</c:v>
                </c:pt>
                <c:pt idx="1443">
                  <c:v>0.28055542295665242</c:v>
                </c:pt>
                <c:pt idx="1444">
                  <c:v>1.6123399393664859</c:v>
                </c:pt>
                <c:pt idx="1445">
                  <c:v>1.6123399393664859</c:v>
                </c:pt>
                <c:pt idx="1446">
                  <c:v>-1.5929418196016587</c:v>
                </c:pt>
                <c:pt idx="1447">
                  <c:v>-2.4695436740496519</c:v>
                </c:pt>
                <c:pt idx="1448">
                  <c:v>1.7389928514619042</c:v>
                </c:pt>
                <c:pt idx="1449">
                  <c:v>-0.37942075195428537</c:v>
                </c:pt>
                <c:pt idx="1450">
                  <c:v>1.8729473720827239</c:v>
                </c:pt>
                <c:pt idx="1451">
                  <c:v>-1.4059106061666071</c:v>
                </c:pt>
                <c:pt idx="1452">
                  <c:v>-0.94503334283446494</c:v>
                </c:pt>
                <c:pt idx="1453">
                  <c:v>1.7757804465325693</c:v>
                </c:pt>
                <c:pt idx="1454">
                  <c:v>0.30827401748242311</c:v>
                </c:pt>
                <c:pt idx="1455">
                  <c:v>-0.64638265861576105</c:v>
                </c:pt>
                <c:pt idx="1456">
                  <c:v>1.4794256857171852</c:v>
                </c:pt>
              </c:numCache>
            </c:numRef>
          </c:xVal>
          <c:yVal>
            <c:numRef>
              <c:f>'[Wine_data-3.xlsx]ACP_HID4'!$B$184:$B$1640</c:f>
              <c:numCache>
                <c:formatCode>General</c:formatCode>
                <c:ptCount val="1457"/>
                <c:pt idx="0">
                  <c:v>-2.7770673422212577</c:v>
                </c:pt>
                <c:pt idx="1">
                  <c:v>-2.0915775564516479</c:v>
                </c:pt>
                <c:pt idx="2">
                  <c:v>-1.4797439386183919</c:v>
                </c:pt>
                <c:pt idx="3">
                  <c:v>-1.7142708187463174</c:v>
                </c:pt>
                <c:pt idx="4">
                  <c:v>0.66487253907455024</c:v>
                </c:pt>
                <c:pt idx="5">
                  <c:v>-0.80336308745169993</c:v>
                </c:pt>
                <c:pt idx="6">
                  <c:v>1.3759931864121473</c:v>
                </c:pt>
                <c:pt idx="7">
                  <c:v>-1.3508355234572818</c:v>
                </c:pt>
                <c:pt idx="8">
                  <c:v>5.8083454162950188E-2</c:v>
                </c:pt>
                <c:pt idx="9">
                  <c:v>-0.37294376089925063</c:v>
                </c:pt>
                <c:pt idx="10">
                  <c:v>-0.37294376089925063</c:v>
                </c:pt>
                <c:pt idx="11">
                  <c:v>1.7021084474720123</c:v>
                </c:pt>
                <c:pt idx="12">
                  <c:v>0.40158538297125818</c:v>
                </c:pt>
                <c:pt idx="13">
                  <c:v>-0.92917457472864529</c:v>
                </c:pt>
                <c:pt idx="14">
                  <c:v>0.93405231807250533</c:v>
                </c:pt>
                <c:pt idx="15">
                  <c:v>1.2406462392599131</c:v>
                </c:pt>
                <c:pt idx="16">
                  <c:v>-1.3747919050633406</c:v>
                </c:pt>
                <c:pt idx="17">
                  <c:v>1.8073254801040901</c:v>
                </c:pt>
                <c:pt idx="18">
                  <c:v>3.2115017350458355</c:v>
                </c:pt>
                <c:pt idx="19">
                  <c:v>-1.3747919050633406</c:v>
                </c:pt>
                <c:pt idx="20">
                  <c:v>-1.5886260956210529</c:v>
                </c:pt>
                <c:pt idx="21">
                  <c:v>-0.41786536877255631</c:v>
                </c:pt>
                <c:pt idx="22">
                  <c:v>0.16383029309531122</c:v>
                </c:pt>
                <c:pt idx="23">
                  <c:v>-0.79796065293029472</c:v>
                </c:pt>
                <c:pt idx="24">
                  <c:v>-0.79796065293029472</c:v>
                </c:pt>
                <c:pt idx="25">
                  <c:v>1.1371301574572117</c:v>
                </c:pt>
                <c:pt idx="26">
                  <c:v>-0.650389913689567</c:v>
                </c:pt>
                <c:pt idx="27">
                  <c:v>1.1465131345678845</c:v>
                </c:pt>
                <c:pt idx="28">
                  <c:v>1.6460872503531865</c:v>
                </c:pt>
                <c:pt idx="29">
                  <c:v>-1.0357163754169467</c:v>
                </c:pt>
                <c:pt idx="30">
                  <c:v>-0.650389913689567</c:v>
                </c:pt>
                <c:pt idx="31">
                  <c:v>1.1465131345678845</c:v>
                </c:pt>
                <c:pt idx="32">
                  <c:v>0.78655751100226223</c:v>
                </c:pt>
                <c:pt idx="33">
                  <c:v>-7.8821040463462777E-2</c:v>
                </c:pt>
                <c:pt idx="34">
                  <c:v>-0.38277403945003691</c:v>
                </c:pt>
                <c:pt idx="35">
                  <c:v>8.464708879474675E-2</c:v>
                </c:pt>
                <c:pt idx="36">
                  <c:v>8.464708879474675E-2</c:v>
                </c:pt>
                <c:pt idx="37">
                  <c:v>-0.38277403945003691</c:v>
                </c:pt>
                <c:pt idx="38">
                  <c:v>-0.44890022679396124</c:v>
                </c:pt>
                <c:pt idx="39">
                  <c:v>0.71825554046762652</c:v>
                </c:pt>
                <c:pt idx="40">
                  <c:v>-1.0794949650867882</c:v>
                </c:pt>
                <c:pt idx="41">
                  <c:v>-0.50956809029310568</c:v>
                </c:pt>
                <c:pt idx="42">
                  <c:v>-0.79007957746313195</c:v>
                </c:pt>
                <c:pt idx="43">
                  <c:v>0.30009237869319977</c:v>
                </c:pt>
                <c:pt idx="44">
                  <c:v>1.4888877532855413</c:v>
                </c:pt>
                <c:pt idx="45">
                  <c:v>1.0907894505128422</c:v>
                </c:pt>
                <c:pt idx="46">
                  <c:v>1.1200658169138893</c:v>
                </c:pt>
                <c:pt idx="47">
                  <c:v>0.99973470525101393</c:v>
                </c:pt>
                <c:pt idx="48">
                  <c:v>-0.87678090090441252</c:v>
                </c:pt>
                <c:pt idx="49">
                  <c:v>-0.2441937742196702</c:v>
                </c:pt>
                <c:pt idx="50">
                  <c:v>-0.87678090090441252</c:v>
                </c:pt>
                <c:pt idx="51">
                  <c:v>-1.0117264106912984</c:v>
                </c:pt>
                <c:pt idx="52">
                  <c:v>-1.298071731798641</c:v>
                </c:pt>
                <c:pt idx="53">
                  <c:v>-0.37871695270879563</c:v>
                </c:pt>
                <c:pt idx="54">
                  <c:v>0.8906412380399944</c:v>
                </c:pt>
                <c:pt idx="55">
                  <c:v>0.66249593559776709</c:v>
                </c:pt>
                <c:pt idx="56">
                  <c:v>-1.0079536165983183</c:v>
                </c:pt>
                <c:pt idx="57">
                  <c:v>-4.8369884049946492</c:v>
                </c:pt>
                <c:pt idx="58">
                  <c:v>-0.27013023525339824</c:v>
                </c:pt>
                <c:pt idx="59">
                  <c:v>1.4201254496995683</c:v>
                </c:pt>
                <c:pt idx="60">
                  <c:v>0.39539337927084101</c:v>
                </c:pt>
                <c:pt idx="61">
                  <c:v>-0.59051517594219671</c:v>
                </c:pt>
                <c:pt idx="62">
                  <c:v>0.25329202527451755</c:v>
                </c:pt>
                <c:pt idx="63">
                  <c:v>0.31596975656949122</c:v>
                </c:pt>
                <c:pt idx="64">
                  <c:v>0.60561058553384339</c:v>
                </c:pt>
                <c:pt idx="65">
                  <c:v>-0.59051517594219671</c:v>
                </c:pt>
                <c:pt idx="66">
                  <c:v>0.40016598812102139</c:v>
                </c:pt>
                <c:pt idx="67">
                  <c:v>-8.4878015236295123E-2</c:v>
                </c:pt>
                <c:pt idx="68">
                  <c:v>-0.16982172391225742</c:v>
                </c:pt>
                <c:pt idx="69">
                  <c:v>0.75714016657404271</c:v>
                </c:pt>
                <c:pt idx="70">
                  <c:v>0.43092884487966704</c:v>
                </c:pt>
                <c:pt idx="71">
                  <c:v>0.75714016657404271</c:v>
                </c:pt>
                <c:pt idx="72">
                  <c:v>0.8298006702896612</c:v>
                </c:pt>
                <c:pt idx="73">
                  <c:v>0.43092884487966704</c:v>
                </c:pt>
                <c:pt idx="74">
                  <c:v>0.94579120068544253</c:v>
                </c:pt>
                <c:pt idx="75">
                  <c:v>-0.12268555845378748</c:v>
                </c:pt>
                <c:pt idx="76">
                  <c:v>-0.41278782687585475</c:v>
                </c:pt>
                <c:pt idx="77">
                  <c:v>0.16461520494553583</c:v>
                </c:pt>
                <c:pt idx="78">
                  <c:v>0.15100040749093774</c:v>
                </c:pt>
                <c:pt idx="79">
                  <c:v>-0.41278782687585475</c:v>
                </c:pt>
                <c:pt idx="80">
                  <c:v>1.5422633571850515</c:v>
                </c:pt>
                <c:pt idx="81">
                  <c:v>-1.2011915964201114</c:v>
                </c:pt>
                <c:pt idx="82">
                  <c:v>1.5422633571850515</c:v>
                </c:pt>
                <c:pt idx="83">
                  <c:v>2.0139268453738932</c:v>
                </c:pt>
                <c:pt idx="84">
                  <c:v>-1.2394662226532784</c:v>
                </c:pt>
                <c:pt idx="85">
                  <c:v>-1.2011915964201114</c:v>
                </c:pt>
                <c:pt idx="86">
                  <c:v>5.8491786791988354E-2</c:v>
                </c:pt>
                <c:pt idx="87">
                  <c:v>5.8491786791988354E-2</c:v>
                </c:pt>
                <c:pt idx="88">
                  <c:v>0.53542962162697072</c:v>
                </c:pt>
                <c:pt idx="89">
                  <c:v>-1.2513026114312238</c:v>
                </c:pt>
                <c:pt idx="90">
                  <c:v>-0.774679925501365</c:v>
                </c:pt>
                <c:pt idx="91">
                  <c:v>1.0222006034175646</c:v>
                </c:pt>
                <c:pt idx="92">
                  <c:v>-0.774679925501365</c:v>
                </c:pt>
                <c:pt idx="93">
                  <c:v>-1.0602920211563442</c:v>
                </c:pt>
                <c:pt idx="94">
                  <c:v>-1.4024802126067828</c:v>
                </c:pt>
                <c:pt idx="95">
                  <c:v>-1.0602920211563442</c:v>
                </c:pt>
                <c:pt idx="96">
                  <c:v>2.2799912108452394</c:v>
                </c:pt>
                <c:pt idx="97">
                  <c:v>2.2933813027889856</c:v>
                </c:pt>
                <c:pt idx="98">
                  <c:v>1.1976799696298448</c:v>
                </c:pt>
                <c:pt idx="99">
                  <c:v>-0.19554997075395431</c:v>
                </c:pt>
                <c:pt idx="100">
                  <c:v>0.16290343564824816</c:v>
                </c:pt>
                <c:pt idx="101">
                  <c:v>-3.0462137180553719</c:v>
                </c:pt>
                <c:pt idx="102">
                  <c:v>0.8231857618242775</c:v>
                </c:pt>
                <c:pt idx="103">
                  <c:v>0.3548035131681197</c:v>
                </c:pt>
                <c:pt idx="104">
                  <c:v>-0.16649382093854626</c:v>
                </c:pt>
                <c:pt idx="105">
                  <c:v>-0.83253547929855287</c:v>
                </c:pt>
                <c:pt idx="106">
                  <c:v>-1.9728953846537216</c:v>
                </c:pt>
                <c:pt idx="107">
                  <c:v>-5.3543472751423904E-2</c:v>
                </c:pt>
                <c:pt idx="108">
                  <c:v>2.0095065771318783</c:v>
                </c:pt>
                <c:pt idx="109">
                  <c:v>-0.23505605314357342</c:v>
                </c:pt>
                <c:pt idx="110">
                  <c:v>-0.23505605314357342</c:v>
                </c:pt>
                <c:pt idx="111">
                  <c:v>-2.1540782855270511</c:v>
                </c:pt>
                <c:pt idx="112">
                  <c:v>2.7162527038977857</c:v>
                </c:pt>
                <c:pt idx="113">
                  <c:v>-0.99111508243356994</c:v>
                </c:pt>
                <c:pt idx="114">
                  <c:v>-0.27596549856104763</c:v>
                </c:pt>
                <c:pt idx="115">
                  <c:v>-0.4098602672474117</c:v>
                </c:pt>
                <c:pt idx="116">
                  <c:v>2.0090766610006028E-2</c:v>
                </c:pt>
                <c:pt idx="117">
                  <c:v>0.89949938762852044</c:v>
                </c:pt>
                <c:pt idx="118">
                  <c:v>1.6787519474852026</c:v>
                </c:pt>
                <c:pt idx="119">
                  <c:v>-0.62718297944822432</c:v>
                </c:pt>
                <c:pt idx="120">
                  <c:v>-0.74186530350484037</c:v>
                </c:pt>
                <c:pt idx="121">
                  <c:v>-1.4459397943281806</c:v>
                </c:pt>
                <c:pt idx="122">
                  <c:v>0.99745983502176117</c:v>
                </c:pt>
                <c:pt idx="123">
                  <c:v>2.0326127288023383</c:v>
                </c:pt>
                <c:pt idx="124">
                  <c:v>-1.2327658195200899</c:v>
                </c:pt>
                <c:pt idx="125">
                  <c:v>0.1441610626781486</c:v>
                </c:pt>
                <c:pt idx="126">
                  <c:v>1.4065842516806366</c:v>
                </c:pt>
                <c:pt idx="127">
                  <c:v>-2.2652257885708074</c:v>
                </c:pt>
                <c:pt idx="128">
                  <c:v>1.8075509805752565</c:v>
                </c:pt>
                <c:pt idx="129">
                  <c:v>0.1441610626781486</c:v>
                </c:pt>
                <c:pt idx="130">
                  <c:v>0.67145353734287627</c:v>
                </c:pt>
                <c:pt idx="131">
                  <c:v>0.73871355807552641</c:v>
                </c:pt>
                <c:pt idx="132">
                  <c:v>1.4065842516806366</c:v>
                </c:pt>
                <c:pt idx="133">
                  <c:v>-0.58173615943869006</c:v>
                </c:pt>
                <c:pt idx="134">
                  <c:v>-2.2652257885708074</c:v>
                </c:pt>
                <c:pt idx="135">
                  <c:v>-1.0230681455837807</c:v>
                </c:pt>
                <c:pt idx="136">
                  <c:v>-1.0230681455837807</c:v>
                </c:pt>
                <c:pt idx="137">
                  <c:v>0.73272194862910633</c:v>
                </c:pt>
                <c:pt idx="138">
                  <c:v>-0.27204742817553412</c:v>
                </c:pt>
                <c:pt idx="139">
                  <c:v>-1.8141740970357301</c:v>
                </c:pt>
                <c:pt idx="140">
                  <c:v>-0.13612345384708802</c:v>
                </c:pt>
                <c:pt idx="141">
                  <c:v>-0.27204742817553412</c:v>
                </c:pt>
                <c:pt idx="142">
                  <c:v>-0.17175344645987667</c:v>
                </c:pt>
                <c:pt idx="143">
                  <c:v>1.1838774264994618</c:v>
                </c:pt>
                <c:pt idx="144">
                  <c:v>0.86694522379894967</c:v>
                </c:pt>
                <c:pt idx="145">
                  <c:v>1.7616820502281287</c:v>
                </c:pt>
                <c:pt idx="146">
                  <c:v>-0.62860434890185346</c:v>
                </c:pt>
                <c:pt idx="147">
                  <c:v>0.53115651919877438</c:v>
                </c:pt>
                <c:pt idx="148">
                  <c:v>-1.3142540200652131</c:v>
                </c:pt>
                <c:pt idx="149">
                  <c:v>2.7220433658210328</c:v>
                </c:pt>
                <c:pt idx="150">
                  <c:v>-1.3142540200652131</c:v>
                </c:pt>
                <c:pt idx="151">
                  <c:v>0.31280340485447578</c:v>
                </c:pt>
                <c:pt idx="152">
                  <c:v>1.73488390098963</c:v>
                </c:pt>
                <c:pt idx="153">
                  <c:v>-0.2024323379219789</c:v>
                </c:pt>
                <c:pt idx="154">
                  <c:v>-1.4155516378375932</c:v>
                </c:pt>
                <c:pt idx="155">
                  <c:v>-0.2024323379219789</c:v>
                </c:pt>
                <c:pt idx="156">
                  <c:v>-0.25549410405201334</c:v>
                </c:pt>
                <c:pt idx="157">
                  <c:v>0.83450351846885118</c:v>
                </c:pt>
                <c:pt idx="158">
                  <c:v>7.1778841991506415E-2</c:v>
                </c:pt>
                <c:pt idx="159">
                  <c:v>0.45660142746809612</c:v>
                </c:pt>
                <c:pt idx="160">
                  <c:v>1.3994896949112279</c:v>
                </c:pt>
                <c:pt idx="161">
                  <c:v>0.45660142746809612</c:v>
                </c:pt>
                <c:pt idx="162">
                  <c:v>1.7336459615621707</c:v>
                </c:pt>
                <c:pt idx="163">
                  <c:v>1.015461585981128</c:v>
                </c:pt>
                <c:pt idx="164">
                  <c:v>0.37671906682759987</c:v>
                </c:pt>
                <c:pt idx="165">
                  <c:v>-1.5734297758396214</c:v>
                </c:pt>
                <c:pt idx="166">
                  <c:v>-0.37037730113751766</c:v>
                </c:pt>
                <c:pt idx="167">
                  <c:v>-1.7575899480829349</c:v>
                </c:pt>
                <c:pt idx="168">
                  <c:v>-1.1586349617015963</c:v>
                </c:pt>
                <c:pt idx="169">
                  <c:v>-1.1586349617015963</c:v>
                </c:pt>
                <c:pt idx="170">
                  <c:v>-0.13531036059758478</c:v>
                </c:pt>
                <c:pt idx="171">
                  <c:v>-0.43095373347455646</c:v>
                </c:pt>
                <c:pt idx="172">
                  <c:v>-0.89329526567001727</c:v>
                </c:pt>
                <c:pt idx="173">
                  <c:v>-0.89329526567001727</c:v>
                </c:pt>
                <c:pt idx="174">
                  <c:v>0.19822433907876824</c:v>
                </c:pt>
                <c:pt idx="175">
                  <c:v>-0.17612172245246066</c:v>
                </c:pt>
                <c:pt idx="176">
                  <c:v>-0.17612172245246066</c:v>
                </c:pt>
                <c:pt idx="177">
                  <c:v>-2.5631078315059495</c:v>
                </c:pt>
                <c:pt idx="178">
                  <c:v>1.3484012227423379</c:v>
                </c:pt>
                <c:pt idx="179">
                  <c:v>1.157024451956377</c:v>
                </c:pt>
                <c:pt idx="180">
                  <c:v>2.5358912175810211E-2</c:v>
                </c:pt>
                <c:pt idx="181">
                  <c:v>0.42628278337179765</c:v>
                </c:pt>
                <c:pt idx="182">
                  <c:v>-0.61661963630644567</c:v>
                </c:pt>
                <c:pt idx="183">
                  <c:v>-0.37323040435865246</c:v>
                </c:pt>
                <c:pt idx="184">
                  <c:v>-0.61661963630644567</c:v>
                </c:pt>
                <c:pt idx="185">
                  <c:v>0.9215989337550361</c:v>
                </c:pt>
                <c:pt idx="186">
                  <c:v>-2.1994857264966141</c:v>
                </c:pt>
                <c:pt idx="187">
                  <c:v>-7.2318430814412693E-2</c:v>
                </c:pt>
                <c:pt idx="188">
                  <c:v>-1.1147211316603234</c:v>
                </c:pt>
                <c:pt idx="189">
                  <c:v>-1.0947150936354291</c:v>
                </c:pt>
                <c:pt idx="190">
                  <c:v>-7.2318430814412693E-2</c:v>
                </c:pt>
                <c:pt idx="191">
                  <c:v>-1.1147211316603234</c:v>
                </c:pt>
                <c:pt idx="192">
                  <c:v>-1.0947150936354291</c:v>
                </c:pt>
                <c:pt idx="193">
                  <c:v>0.54949724927459132</c:v>
                </c:pt>
                <c:pt idx="194">
                  <c:v>0.54949724927459132</c:v>
                </c:pt>
                <c:pt idx="195">
                  <c:v>1.6445501470359138</c:v>
                </c:pt>
                <c:pt idx="196">
                  <c:v>-2.2972507785793321</c:v>
                </c:pt>
                <c:pt idx="197">
                  <c:v>-2.2756969238714295</c:v>
                </c:pt>
                <c:pt idx="198">
                  <c:v>-2.2756969238714295</c:v>
                </c:pt>
                <c:pt idx="199">
                  <c:v>-2.2972507785793321</c:v>
                </c:pt>
                <c:pt idx="200">
                  <c:v>1.1304735159550057</c:v>
                </c:pt>
                <c:pt idx="201">
                  <c:v>-0.88420328161051165</c:v>
                </c:pt>
                <c:pt idx="202">
                  <c:v>-1.3819884196285483</c:v>
                </c:pt>
                <c:pt idx="203">
                  <c:v>1.1716374632299675</c:v>
                </c:pt>
                <c:pt idx="204">
                  <c:v>-0.30106419506121396</c:v>
                </c:pt>
                <c:pt idx="205">
                  <c:v>-0.30106419506121396</c:v>
                </c:pt>
                <c:pt idx="206">
                  <c:v>1.7129754238982979</c:v>
                </c:pt>
                <c:pt idx="207">
                  <c:v>-0.43279531436775914</c:v>
                </c:pt>
                <c:pt idx="208">
                  <c:v>2.6706993638586418</c:v>
                </c:pt>
                <c:pt idx="209">
                  <c:v>2.5602320110599401</c:v>
                </c:pt>
                <c:pt idx="210">
                  <c:v>0.85801026068146835</c:v>
                </c:pt>
                <c:pt idx="211">
                  <c:v>0.80963375912904567</c:v>
                </c:pt>
                <c:pt idx="212">
                  <c:v>0.82578901155324558</c:v>
                </c:pt>
                <c:pt idx="213">
                  <c:v>1.6412772621312297</c:v>
                </c:pt>
                <c:pt idx="214">
                  <c:v>-0.507887605419864</c:v>
                </c:pt>
                <c:pt idx="215">
                  <c:v>0.59826705373775702</c:v>
                </c:pt>
                <c:pt idx="216">
                  <c:v>-1.3506415580996722</c:v>
                </c:pt>
                <c:pt idx="217">
                  <c:v>-1.3506415580996722</c:v>
                </c:pt>
                <c:pt idx="218">
                  <c:v>-0.49952603959082026</c:v>
                </c:pt>
                <c:pt idx="219">
                  <c:v>0.94739218435769512</c:v>
                </c:pt>
                <c:pt idx="220">
                  <c:v>0.52418915922896692</c:v>
                </c:pt>
                <c:pt idx="221">
                  <c:v>0.81319458470339367</c:v>
                </c:pt>
                <c:pt idx="222">
                  <c:v>-1.812433916019845</c:v>
                </c:pt>
                <c:pt idx="223">
                  <c:v>0.34258346147965013</c:v>
                </c:pt>
                <c:pt idx="224">
                  <c:v>-1.1712828887282836</c:v>
                </c:pt>
                <c:pt idx="225">
                  <c:v>1.4882826045994468</c:v>
                </c:pt>
                <c:pt idx="226">
                  <c:v>1.419382845241816</c:v>
                </c:pt>
                <c:pt idx="227">
                  <c:v>1.4759143797911483</c:v>
                </c:pt>
                <c:pt idx="228">
                  <c:v>1.1931777644259267</c:v>
                </c:pt>
                <c:pt idx="229">
                  <c:v>-0.16356715459331678</c:v>
                </c:pt>
                <c:pt idx="230">
                  <c:v>-0.16356715459331678</c:v>
                </c:pt>
                <c:pt idx="231">
                  <c:v>-5.4821749363806849E-2</c:v>
                </c:pt>
                <c:pt idx="232">
                  <c:v>-1.8807358465491535</c:v>
                </c:pt>
                <c:pt idx="233">
                  <c:v>-4.1179647239659323</c:v>
                </c:pt>
                <c:pt idx="234">
                  <c:v>1.501961366421589</c:v>
                </c:pt>
                <c:pt idx="235">
                  <c:v>-0.42501514228223747</c:v>
                </c:pt>
                <c:pt idx="236">
                  <c:v>1.7226575256122554</c:v>
                </c:pt>
                <c:pt idx="237">
                  <c:v>1.3322606447504759</c:v>
                </c:pt>
                <c:pt idx="238">
                  <c:v>-1.0066119306036823</c:v>
                </c:pt>
                <c:pt idx="239">
                  <c:v>-0.1059452519590966</c:v>
                </c:pt>
                <c:pt idx="240">
                  <c:v>1.2371249692970225</c:v>
                </c:pt>
                <c:pt idx="241">
                  <c:v>0.16865688530003314</c:v>
                </c:pt>
                <c:pt idx="242">
                  <c:v>-1.3250803741612383</c:v>
                </c:pt>
                <c:pt idx="243">
                  <c:v>1.0535208787551891</c:v>
                </c:pt>
                <c:pt idx="244">
                  <c:v>0.16737493728615388</c:v>
                </c:pt>
                <c:pt idx="245">
                  <c:v>0.87733065610878591</c:v>
                </c:pt>
                <c:pt idx="246">
                  <c:v>0.87733065610878591</c:v>
                </c:pt>
                <c:pt idx="247">
                  <c:v>1.3420133271326096</c:v>
                </c:pt>
                <c:pt idx="248">
                  <c:v>-0.62818883263016212</c:v>
                </c:pt>
                <c:pt idx="249">
                  <c:v>-0.75487591220548289</c:v>
                </c:pt>
                <c:pt idx="250">
                  <c:v>1.9158570778223032</c:v>
                </c:pt>
                <c:pt idx="251">
                  <c:v>0.21049185276825533</c:v>
                </c:pt>
                <c:pt idx="252">
                  <c:v>0.31284048518849522</c:v>
                </c:pt>
                <c:pt idx="253">
                  <c:v>1.7825499008534087</c:v>
                </c:pt>
                <c:pt idx="254">
                  <c:v>0.51639754296140494</c:v>
                </c:pt>
                <c:pt idx="255">
                  <c:v>0.51639754296140494</c:v>
                </c:pt>
                <c:pt idx="256">
                  <c:v>0.56475618950874029</c:v>
                </c:pt>
                <c:pt idx="257">
                  <c:v>-0.64332626349444821</c:v>
                </c:pt>
                <c:pt idx="258">
                  <c:v>-0.5133914449099084</c:v>
                </c:pt>
                <c:pt idx="259">
                  <c:v>1.095395875525218</c:v>
                </c:pt>
                <c:pt idx="260">
                  <c:v>0.52479655724105267</c:v>
                </c:pt>
                <c:pt idx="261">
                  <c:v>1.0402465516271622</c:v>
                </c:pt>
                <c:pt idx="262">
                  <c:v>1.095395875525218</c:v>
                </c:pt>
                <c:pt idx="263">
                  <c:v>-0.36805638981347022</c:v>
                </c:pt>
                <c:pt idx="264">
                  <c:v>-2.3805913750362233</c:v>
                </c:pt>
                <c:pt idx="265">
                  <c:v>0.21219244203810689</c:v>
                </c:pt>
                <c:pt idx="266">
                  <c:v>-0.36805638981347022</c:v>
                </c:pt>
                <c:pt idx="267">
                  <c:v>0.21219244203810689</c:v>
                </c:pt>
                <c:pt idx="268">
                  <c:v>0.24509082746802546</c:v>
                </c:pt>
                <c:pt idx="269">
                  <c:v>-2.3805913750362233</c:v>
                </c:pt>
                <c:pt idx="270">
                  <c:v>-0.11300477686277799</c:v>
                </c:pt>
                <c:pt idx="271">
                  <c:v>-2.9959341399106214</c:v>
                </c:pt>
                <c:pt idx="272">
                  <c:v>-0.90791647772752948</c:v>
                </c:pt>
                <c:pt idx="273">
                  <c:v>-1.4926073912944795</c:v>
                </c:pt>
                <c:pt idx="274">
                  <c:v>-0.90791647772752948</c:v>
                </c:pt>
                <c:pt idx="275">
                  <c:v>-0.8900939945877997</c:v>
                </c:pt>
                <c:pt idx="276">
                  <c:v>0.50415405397593815</c:v>
                </c:pt>
                <c:pt idx="277">
                  <c:v>3.0491594025827387</c:v>
                </c:pt>
                <c:pt idx="278">
                  <c:v>-1.3072328725997588</c:v>
                </c:pt>
                <c:pt idx="279">
                  <c:v>-1.4926073912944795</c:v>
                </c:pt>
                <c:pt idx="280">
                  <c:v>-1.1906041537757859</c:v>
                </c:pt>
                <c:pt idx="281">
                  <c:v>1.9062958430530057</c:v>
                </c:pt>
                <c:pt idx="282">
                  <c:v>0.94826490845884082</c:v>
                </c:pt>
                <c:pt idx="283">
                  <c:v>-1.2328310502373263E-2</c:v>
                </c:pt>
                <c:pt idx="284">
                  <c:v>0.51908238903499626</c:v>
                </c:pt>
                <c:pt idx="285">
                  <c:v>0.55748496352434929</c:v>
                </c:pt>
                <c:pt idx="286">
                  <c:v>0.5057780964517391</c:v>
                </c:pt>
                <c:pt idx="287">
                  <c:v>0.36512566903287375</c:v>
                </c:pt>
                <c:pt idx="288">
                  <c:v>0.49801985323410086</c:v>
                </c:pt>
                <c:pt idx="289">
                  <c:v>-3.1890257380940035E-2</c:v>
                </c:pt>
                <c:pt idx="290">
                  <c:v>1.1651322180528041</c:v>
                </c:pt>
                <c:pt idx="291">
                  <c:v>2.0419787413391517</c:v>
                </c:pt>
                <c:pt idx="292">
                  <c:v>-0.24556767408217522</c:v>
                </c:pt>
                <c:pt idx="293">
                  <c:v>0.5672352851833995</c:v>
                </c:pt>
                <c:pt idx="294">
                  <c:v>1.5223420944431263</c:v>
                </c:pt>
                <c:pt idx="295">
                  <c:v>0.70938769212811681</c:v>
                </c:pt>
                <c:pt idx="296">
                  <c:v>0.80125324581881308</c:v>
                </c:pt>
                <c:pt idx="297">
                  <c:v>-1.4510294767992769</c:v>
                </c:pt>
                <c:pt idx="298">
                  <c:v>-0.24556767408217522</c:v>
                </c:pt>
                <c:pt idx="299">
                  <c:v>0.9840364902771408</c:v>
                </c:pt>
                <c:pt idx="300">
                  <c:v>-2.6676559823957064</c:v>
                </c:pt>
                <c:pt idx="301">
                  <c:v>-2.5925296672877045</c:v>
                </c:pt>
                <c:pt idx="302">
                  <c:v>-1.5614471299573047</c:v>
                </c:pt>
                <c:pt idx="303">
                  <c:v>-1.5776627877464779</c:v>
                </c:pt>
                <c:pt idx="304">
                  <c:v>-2.2384631697463426</c:v>
                </c:pt>
                <c:pt idx="305">
                  <c:v>-1.5776627877464779</c:v>
                </c:pt>
                <c:pt idx="306">
                  <c:v>-1.5897316265202892</c:v>
                </c:pt>
                <c:pt idx="307">
                  <c:v>-2.4522541495628012</c:v>
                </c:pt>
                <c:pt idx="308">
                  <c:v>-1.1463830630536922</c:v>
                </c:pt>
                <c:pt idx="309">
                  <c:v>1.083067547405107</c:v>
                </c:pt>
                <c:pt idx="310">
                  <c:v>-2.0283398751703152</c:v>
                </c:pt>
                <c:pt idx="311">
                  <c:v>1.4463482156962815</c:v>
                </c:pt>
                <c:pt idx="312">
                  <c:v>1.4463482156962815</c:v>
                </c:pt>
                <c:pt idx="313">
                  <c:v>1.4380498017652399</c:v>
                </c:pt>
                <c:pt idx="314">
                  <c:v>-0.24454314486455703</c:v>
                </c:pt>
                <c:pt idx="315">
                  <c:v>0.58818103849365388</c:v>
                </c:pt>
                <c:pt idx="316">
                  <c:v>1.4878228007108816</c:v>
                </c:pt>
                <c:pt idx="317">
                  <c:v>1.066676069989352</c:v>
                </c:pt>
                <c:pt idx="318">
                  <c:v>2.9559521274292169</c:v>
                </c:pt>
                <c:pt idx="319">
                  <c:v>-1.9229691458240152</c:v>
                </c:pt>
                <c:pt idx="320">
                  <c:v>-0.19102508206846414</c:v>
                </c:pt>
                <c:pt idx="321">
                  <c:v>0.70380734126501654</c:v>
                </c:pt>
                <c:pt idx="322">
                  <c:v>-0.74538090611210905</c:v>
                </c:pt>
                <c:pt idx="323">
                  <c:v>-1.271518896939881</c:v>
                </c:pt>
                <c:pt idx="324">
                  <c:v>-1.9229555444064257</c:v>
                </c:pt>
                <c:pt idx="325">
                  <c:v>-0.78896727809122202</c:v>
                </c:pt>
                <c:pt idx="326">
                  <c:v>-1.41788526644685</c:v>
                </c:pt>
                <c:pt idx="327">
                  <c:v>0.47526332802396482</c:v>
                </c:pt>
                <c:pt idx="328">
                  <c:v>-2.3959567008963467</c:v>
                </c:pt>
                <c:pt idx="329">
                  <c:v>-2.7903991577472769</c:v>
                </c:pt>
                <c:pt idx="330">
                  <c:v>-0.67310764947900115</c:v>
                </c:pt>
                <c:pt idx="331">
                  <c:v>-2.5470095450775885</c:v>
                </c:pt>
                <c:pt idx="332">
                  <c:v>-2.3959567008963467</c:v>
                </c:pt>
                <c:pt idx="333">
                  <c:v>-2.7822154631170575</c:v>
                </c:pt>
                <c:pt idx="334">
                  <c:v>0.96628011613781828</c:v>
                </c:pt>
                <c:pt idx="335">
                  <c:v>1.094051772369478</c:v>
                </c:pt>
                <c:pt idx="336">
                  <c:v>1.459702777558628</c:v>
                </c:pt>
                <c:pt idx="337">
                  <c:v>1.3317268765598786</c:v>
                </c:pt>
                <c:pt idx="338">
                  <c:v>-1.1121748145187034</c:v>
                </c:pt>
                <c:pt idx="339">
                  <c:v>-1.1121748145187034</c:v>
                </c:pt>
                <c:pt idx="340">
                  <c:v>-1.3536402919461064</c:v>
                </c:pt>
                <c:pt idx="341">
                  <c:v>-0.60490319594327935</c:v>
                </c:pt>
                <c:pt idx="342">
                  <c:v>1.9723564211567868</c:v>
                </c:pt>
                <c:pt idx="343">
                  <c:v>-1.1798619414571658</c:v>
                </c:pt>
                <c:pt idx="344">
                  <c:v>-0.50266101274729058</c:v>
                </c:pt>
                <c:pt idx="345">
                  <c:v>1.6185735038839602</c:v>
                </c:pt>
                <c:pt idx="346">
                  <c:v>-2.1004761565201808</c:v>
                </c:pt>
                <c:pt idx="347">
                  <c:v>-1.1798619414571658</c:v>
                </c:pt>
                <c:pt idx="348">
                  <c:v>-0.95933134766815686</c:v>
                </c:pt>
                <c:pt idx="349">
                  <c:v>0.39432150732276222</c:v>
                </c:pt>
                <c:pt idx="350">
                  <c:v>0.28299868712788384</c:v>
                </c:pt>
                <c:pt idx="351">
                  <c:v>0.46076859942337595</c:v>
                </c:pt>
                <c:pt idx="352">
                  <c:v>0.44110147229101321</c:v>
                </c:pt>
                <c:pt idx="353">
                  <c:v>-4.0448318107424237</c:v>
                </c:pt>
                <c:pt idx="354">
                  <c:v>-3.3703070731798999</c:v>
                </c:pt>
                <c:pt idx="355">
                  <c:v>0.4756477966043991</c:v>
                </c:pt>
                <c:pt idx="356">
                  <c:v>8.8588868088244344E-2</c:v>
                </c:pt>
                <c:pt idx="357">
                  <c:v>-2.8032669162387722</c:v>
                </c:pt>
                <c:pt idx="358">
                  <c:v>-0.86364898221146058</c:v>
                </c:pt>
                <c:pt idx="359">
                  <c:v>-1.9681414180004646</c:v>
                </c:pt>
                <c:pt idx="360">
                  <c:v>-3.5030378377613114</c:v>
                </c:pt>
                <c:pt idx="361">
                  <c:v>-1.9937850188004747</c:v>
                </c:pt>
                <c:pt idx="362">
                  <c:v>-1.9681414180004646</c:v>
                </c:pt>
                <c:pt idx="363">
                  <c:v>-0.40164402134590632</c:v>
                </c:pt>
                <c:pt idx="364">
                  <c:v>-0.42792680820148038</c:v>
                </c:pt>
                <c:pt idx="365">
                  <c:v>1.2163102589398422</c:v>
                </c:pt>
                <c:pt idx="366">
                  <c:v>-2.7205295410297778</c:v>
                </c:pt>
                <c:pt idx="367">
                  <c:v>-1.7128130487236084</c:v>
                </c:pt>
                <c:pt idx="368">
                  <c:v>0.81172697348502143</c:v>
                </c:pt>
                <c:pt idx="369">
                  <c:v>1.047260423221112</c:v>
                </c:pt>
                <c:pt idx="370">
                  <c:v>1.2163102589398422</c:v>
                </c:pt>
                <c:pt idx="371">
                  <c:v>1.4799741973164555</c:v>
                </c:pt>
                <c:pt idx="372">
                  <c:v>-0.56958616438117815</c:v>
                </c:pt>
                <c:pt idx="373">
                  <c:v>-1.3998917856648971</c:v>
                </c:pt>
                <c:pt idx="374">
                  <c:v>-2.3790940688538194</c:v>
                </c:pt>
                <c:pt idx="375">
                  <c:v>0.13657942962271674</c:v>
                </c:pt>
                <c:pt idx="376">
                  <c:v>-0.1147673308399495</c:v>
                </c:pt>
                <c:pt idx="377">
                  <c:v>-3.1282808891342735</c:v>
                </c:pt>
                <c:pt idx="378">
                  <c:v>-0.5527047384540329</c:v>
                </c:pt>
                <c:pt idx="379">
                  <c:v>-2.3790940688538194</c:v>
                </c:pt>
                <c:pt idx="380">
                  <c:v>0.13657942962271674</c:v>
                </c:pt>
                <c:pt idx="381">
                  <c:v>0.33820562563126094</c:v>
                </c:pt>
                <c:pt idx="382">
                  <c:v>-1.1711369334971136</c:v>
                </c:pt>
                <c:pt idx="383">
                  <c:v>-2.5895517757293329</c:v>
                </c:pt>
                <c:pt idx="384">
                  <c:v>-0.17036263460171913</c:v>
                </c:pt>
                <c:pt idx="385">
                  <c:v>-1.6514101081428865</c:v>
                </c:pt>
                <c:pt idx="386">
                  <c:v>-0.17036263460171913</c:v>
                </c:pt>
                <c:pt idx="387">
                  <c:v>-0.44070152836318488</c:v>
                </c:pt>
                <c:pt idx="388">
                  <c:v>-0.98136755975011747</c:v>
                </c:pt>
                <c:pt idx="389">
                  <c:v>-2.066877363697222</c:v>
                </c:pt>
                <c:pt idx="390">
                  <c:v>-0.98136755975011747</c:v>
                </c:pt>
                <c:pt idx="391">
                  <c:v>-1.2309367640620059</c:v>
                </c:pt>
                <c:pt idx="392">
                  <c:v>-0.78261984043682542</c:v>
                </c:pt>
                <c:pt idx="393">
                  <c:v>-0.73948289582851778</c:v>
                </c:pt>
                <c:pt idx="394">
                  <c:v>-2.5289090707575834</c:v>
                </c:pt>
                <c:pt idx="395">
                  <c:v>0.16163026042264939</c:v>
                </c:pt>
                <c:pt idx="396">
                  <c:v>-0.94084648233730217</c:v>
                </c:pt>
                <c:pt idx="397">
                  <c:v>0.15606946562845569</c:v>
                </c:pt>
                <c:pt idx="398">
                  <c:v>-1.6344758768768302</c:v>
                </c:pt>
                <c:pt idx="399">
                  <c:v>-0.4340656241381981</c:v>
                </c:pt>
                <c:pt idx="400">
                  <c:v>-1.5768568645036978</c:v>
                </c:pt>
                <c:pt idx="401">
                  <c:v>-1.7642990346068066</c:v>
                </c:pt>
                <c:pt idx="402">
                  <c:v>-0.28082398890135646</c:v>
                </c:pt>
                <c:pt idx="403">
                  <c:v>-1.7642990346068066</c:v>
                </c:pt>
                <c:pt idx="404">
                  <c:v>-1.5768568645036978</c:v>
                </c:pt>
                <c:pt idx="405">
                  <c:v>-1.7793685809185256</c:v>
                </c:pt>
                <c:pt idx="406">
                  <c:v>-1.3414608599826416</c:v>
                </c:pt>
                <c:pt idx="407">
                  <c:v>-9.8424598418904316E-2</c:v>
                </c:pt>
                <c:pt idx="408">
                  <c:v>-0.93745336217925135</c:v>
                </c:pt>
                <c:pt idx="409">
                  <c:v>-3.3693639343681725</c:v>
                </c:pt>
                <c:pt idx="410">
                  <c:v>-3.8033593104197769</c:v>
                </c:pt>
                <c:pt idx="411">
                  <c:v>-2.4923089842022557</c:v>
                </c:pt>
                <c:pt idx="412">
                  <c:v>0.46158146919711368</c:v>
                </c:pt>
                <c:pt idx="413">
                  <c:v>8.8662498617494201E-2</c:v>
                </c:pt>
                <c:pt idx="414">
                  <c:v>1.9043378841585024</c:v>
                </c:pt>
                <c:pt idx="415">
                  <c:v>-3.2829386946259933</c:v>
                </c:pt>
                <c:pt idx="416">
                  <c:v>-3.0825479114656287</c:v>
                </c:pt>
                <c:pt idx="417">
                  <c:v>1.333175375734089</c:v>
                </c:pt>
                <c:pt idx="418">
                  <c:v>1.333175375734089</c:v>
                </c:pt>
                <c:pt idx="419">
                  <c:v>-1.7186950781686523</c:v>
                </c:pt>
                <c:pt idx="420">
                  <c:v>1.333175375734089</c:v>
                </c:pt>
                <c:pt idx="421">
                  <c:v>0.48784786766867855</c:v>
                </c:pt>
                <c:pt idx="422">
                  <c:v>-1.9450893179982509</c:v>
                </c:pt>
                <c:pt idx="423">
                  <c:v>-1.9450893179982509</c:v>
                </c:pt>
                <c:pt idx="424">
                  <c:v>-1.1326051896885725</c:v>
                </c:pt>
                <c:pt idx="425">
                  <c:v>-1.6415464763343472</c:v>
                </c:pt>
                <c:pt idx="426">
                  <c:v>2.6988453066660676</c:v>
                </c:pt>
                <c:pt idx="427">
                  <c:v>-4.1686123556261929</c:v>
                </c:pt>
                <c:pt idx="428">
                  <c:v>0.81061726899785747</c:v>
                </c:pt>
                <c:pt idx="429">
                  <c:v>-1.6831421850672093</c:v>
                </c:pt>
                <c:pt idx="430">
                  <c:v>1.1211620045661812</c:v>
                </c:pt>
                <c:pt idx="431">
                  <c:v>-0.9151467569971079</c:v>
                </c:pt>
                <c:pt idx="432">
                  <c:v>-0.37357660206973969</c:v>
                </c:pt>
                <c:pt idx="433">
                  <c:v>-0.37357660206973969</c:v>
                </c:pt>
                <c:pt idx="434">
                  <c:v>-0.9151467569971079</c:v>
                </c:pt>
                <c:pt idx="435">
                  <c:v>-0.5191418934798282</c:v>
                </c:pt>
                <c:pt idx="436">
                  <c:v>-1.4160384913204758</c:v>
                </c:pt>
                <c:pt idx="437">
                  <c:v>0.81144157484848201</c:v>
                </c:pt>
                <c:pt idx="438">
                  <c:v>1.0752615326234733</c:v>
                </c:pt>
                <c:pt idx="439">
                  <c:v>-1.3774427802178082</c:v>
                </c:pt>
                <c:pt idx="440">
                  <c:v>-1.1375631737246328</c:v>
                </c:pt>
                <c:pt idx="441">
                  <c:v>-2.3636717105838501</c:v>
                </c:pt>
                <c:pt idx="442">
                  <c:v>-2.1181984869454058</c:v>
                </c:pt>
                <c:pt idx="443">
                  <c:v>-1.0607933425271374</c:v>
                </c:pt>
                <c:pt idx="444">
                  <c:v>-0.88243998017457748</c:v>
                </c:pt>
                <c:pt idx="445">
                  <c:v>-0.30563128887395263</c:v>
                </c:pt>
                <c:pt idx="446">
                  <c:v>-0.83771617791178454</c:v>
                </c:pt>
                <c:pt idx="447">
                  <c:v>-2.1181984869454058</c:v>
                </c:pt>
                <c:pt idx="448">
                  <c:v>-2.9881642232600538</c:v>
                </c:pt>
                <c:pt idx="449">
                  <c:v>-0.48890708954197765</c:v>
                </c:pt>
                <c:pt idx="450">
                  <c:v>-1.9049402867911711</c:v>
                </c:pt>
                <c:pt idx="451">
                  <c:v>-1.9875508783751543</c:v>
                </c:pt>
                <c:pt idx="452">
                  <c:v>-0.88502065686926645</c:v>
                </c:pt>
                <c:pt idx="453">
                  <c:v>-0.5238790762719292</c:v>
                </c:pt>
                <c:pt idx="454">
                  <c:v>-2.0973267743657478</c:v>
                </c:pt>
                <c:pt idx="455">
                  <c:v>-0.74434855875270411</c:v>
                </c:pt>
                <c:pt idx="456">
                  <c:v>-1.7800788683952329</c:v>
                </c:pt>
                <c:pt idx="457">
                  <c:v>-1.6518023124234555</c:v>
                </c:pt>
                <c:pt idx="458">
                  <c:v>-2.0973267743657478</c:v>
                </c:pt>
                <c:pt idx="459">
                  <c:v>-0.74434855875270411</c:v>
                </c:pt>
                <c:pt idx="460">
                  <c:v>-0.29280769482268754</c:v>
                </c:pt>
                <c:pt idx="461">
                  <c:v>-1.5472876390691082</c:v>
                </c:pt>
                <c:pt idx="462">
                  <c:v>-1.5472876390691082</c:v>
                </c:pt>
                <c:pt idx="463">
                  <c:v>-4.6071561275210344</c:v>
                </c:pt>
                <c:pt idx="464">
                  <c:v>-4.6071561275210344</c:v>
                </c:pt>
                <c:pt idx="465">
                  <c:v>-2.9411437641146057</c:v>
                </c:pt>
                <c:pt idx="466">
                  <c:v>-2.9411437641146057</c:v>
                </c:pt>
                <c:pt idx="467">
                  <c:v>-1.3724391517737049</c:v>
                </c:pt>
                <c:pt idx="468">
                  <c:v>-1.0600862934152055</c:v>
                </c:pt>
                <c:pt idx="469">
                  <c:v>-0.87219609291413946</c:v>
                </c:pt>
                <c:pt idx="470">
                  <c:v>-0.80190551352732298</c:v>
                </c:pt>
                <c:pt idx="471">
                  <c:v>-2.0134330037743493</c:v>
                </c:pt>
                <c:pt idx="472">
                  <c:v>1.7274148610056148</c:v>
                </c:pt>
                <c:pt idx="473">
                  <c:v>-3.0541993859791887</c:v>
                </c:pt>
                <c:pt idx="474">
                  <c:v>1.7274148610056148</c:v>
                </c:pt>
                <c:pt idx="475">
                  <c:v>-1.7384391875110572</c:v>
                </c:pt>
                <c:pt idx="476">
                  <c:v>-2.495516328861997</c:v>
                </c:pt>
                <c:pt idx="477">
                  <c:v>-1.7384391875110572</c:v>
                </c:pt>
                <c:pt idx="478">
                  <c:v>0.46751507514493257</c:v>
                </c:pt>
                <c:pt idx="479">
                  <c:v>0.35291952123915599</c:v>
                </c:pt>
                <c:pt idx="480">
                  <c:v>0.65250127527846669</c:v>
                </c:pt>
                <c:pt idx="481">
                  <c:v>-8.2785872791918971E-2</c:v>
                </c:pt>
                <c:pt idx="482">
                  <c:v>-1.673941532232895</c:v>
                </c:pt>
                <c:pt idx="483">
                  <c:v>-2.8661972305871513</c:v>
                </c:pt>
                <c:pt idx="484">
                  <c:v>-2.8661972305871513</c:v>
                </c:pt>
                <c:pt idx="485">
                  <c:v>-0.10356786912203271</c:v>
                </c:pt>
                <c:pt idx="486">
                  <c:v>-1.4819244224939825</c:v>
                </c:pt>
                <c:pt idx="487">
                  <c:v>-1.4269934700513307</c:v>
                </c:pt>
                <c:pt idx="488">
                  <c:v>-2.1736791457713278</c:v>
                </c:pt>
                <c:pt idx="489">
                  <c:v>-1.4819244224939825</c:v>
                </c:pt>
                <c:pt idx="490">
                  <c:v>-3.3952415975363526E-2</c:v>
                </c:pt>
                <c:pt idx="491">
                  <c:v>-0.92149790225410255</c:v>
                </c:pt>
                <c:pt idx="492">
                  <c:v>-1.4800073028258476</c:v>
                </c:pt>
                <c:pt idx="493">
                  <c:v>-0.39318251190198089</c:v>
                </c:pt>
                <c:pt idx="494">
                  <c:v>0.20671560657640681</c:v>
                </c:pt>
                <c:pt idx="495">
                  <c:v>0.2393093974381702</c:v>
                </c:pt>
                <c:pt idx="496">
                  <c:v>-2.177826643451799</c:v>
                </c:pt>
                <c:pt idx="497">
                  <c:v>5.1093415404170561E-2</c:v>
                </c:pt>
                <c:pt idx="498">
                  <c:v>-9.8946258063040943E-2</c:v>
                </c:pt>
                <c:pt idx="499">
                  <c:v>1.4168748087845413</c:v>
                </c:pt>
                <c:pt idx="500">
                  <c:v>0.40301672641645353</c:v>
                </c:pt>
                <c:pt idx="501">
                  <c:v>0.28069423712228264</c:v>
                </c:pt>
                <c:pt idx="502">
                  <c:v>1.1757913146602437</c:v>
                </c:pt>
                <c:pt idx="503">
                  <c:v>1.0796864675474671</c:v>
                </c:pt>
                <c:pt idx="504">
                  <c:v>-0.46890794848374023</c:v>
                </c:pt>
                <c:pt idx="505">
                  <c:v>-0.55765601761059491</c:v>
                </c:pt>
                <c:pt idx="506">
                  <c:v>-0.59029513004944123</c:v>
                </c:pt>
                <c:pt idx="507">
                  <c:v>1.4166390453226436</c:v>
                </c:pt>
                <c:pt idx="508">
                  <c:v>1.3518140983702149</c:v>
                </c:pt>
                <c:pt idx="509">
                  <c:v>-2.1962933772118638</c:v>
                </c:pt>
                <c:pt idx="510">
                  <c:v>-0.10616488938449713</c:v>
                </c:pt>
                <c:pt idx="511">
                  <c:v>-0.60777721166754328</c:v>
                </c:pt>
                <c:pt idx="512">
                  <c:v>-0.60777721166754328</c:v>
                </c:pt>
                <c:pt idx="513">
                  <c:v>0.17300101912644356</c:v>
                </c:pt>
                <c:pt idx="514">
                  <c:v>-0.35700836618555282</c:v>
                </c:pt>
                <c:pt idx="515">
                  <c:v>-1.1860865885168783</c:v>
                </c:pt>
                <c:pt idx="516">
                  <c:v>-1.1478302527906399</c:v>
                </c:pt>
                <c:pt idx="517">
                  <c:v>1.2118980944899806</c:v>
                </c:pt>
                <c:pt idx="518">
                  <c:v>-1.1788526554002901</c:v>
                </c:pt>
                <c:pt idx="519">
                  <c:v>-1.079380714911458</c:v>
                </c:pt>
                <c:pt idx="520">
                  <c:v>0.96654049405374676</c:v>
                </c:pt>
                <c:pt idx="521">
                  <c:v>0.84616183761068187</c:v>
                </c:pt>
                <c:pt idx="522">
                  <c:v>-4.4087084903697598</c:v>
                </c:pt>
                <c:pt idx="523">
                  <c:v>1.6372211458905475</c:v>
                </c:pt>
                <c:pt idx="524">
                  <c:v>0.96654049405374676</c:v>
                </c:pt>
                <c:pt idx="525">
                  <c:v>0.84616183761068187</c:v>
                </c:pt>
                <c:pt idx="526">
                  <c:v>0.94521319662434</c:v>
                </c:pt>
                <c:pt idx="527">
                  <c:v>1.084642733609104</c:v>
                </c:pt>
                <c:pt idx="528">
                  <c:v>0.78562740205844062</c:v>
                </c:pt>
                <c:pt idx="529">
                  <c:v>1.6966135911132645</c:v>
                </c:pt>
                <c:pt idx="530">
                  <c:v>-0.82960237437979378</c:v>
                </c:pt>
                <c:pt idx="531">
                  <c:v>-1.4424341338065283</c:v>
                </c:pt>
                <c:pt idx="532">
                  <c:v>-1.8961522247072007</c:v>
                </c:pt>
                <c:pt idx="533">
                  <c:v>0.66303403463797728</c:v>
                </c:pt>
                <c:pt idx="534">
                  <c:v>0.73792112010928035</c:v>
                </c:pt>
                <c:pt idx="535">
                  <c:v>0.42568428918385376</c:v>
                </c:pt>
                <c:pt idx="536">
                  <c:v>-0.30386597685085615</c:v>
                </c:pt>
                <c:pt idx="537">
                  <c:v>-3.2873181447604076</c:v>
                </c:pt>
                <c:pt idx="538">
                  <c:v>-1.2419800741015619</c:v>
                </c:pt>
                <c:pt idx="539">
                  <c:v>-1.3362858260674901</c:v>
                </c:pt>
                <c:pt idx="540">
                  <c:v>-1.2419800741015619</c:v>
                </c:pt>
                <c:pt idx="541">
                  <c:v>-1.3362858260674901</c:v>
                </c:pt>
                <c:pt idx="542">
                  <c:v>-1.5976472465497407</c:v>
                </c:pt>
                <c:pt idx="543">
                  <c:v>0.61227530145373321</c:v>
                </c:pt>
                <c:pt idx="544">
                  <c:v>-0.17708091907508766</c:v>
                </c:pt>
                <c:pt idx="545">
                  <c:v>0.61227530145373321</c:v>
                </c:pt>
                <c:pt idx="546">
                  <c:v>-1.4202603484848888</c:v>
                </c:pt>
                <c:pt idx="547">
                  <c:v>0.63626628686926057</c:v>
                </c:pt>
                <c:pt idx="548">
                  <c:v>0.36082314493473927</c:v>
                </c:pt>
                <c:pt idx="549">
                  <c:v>-1.0430991969346095</c:v>
                </c:pt>
                <c:pt idx="550">
                  <c:v>0.36082314493473927</c:v>
                </c:pt>
                <c:pt idx="551">
                  <c:v>-1.2512904956800579</c:v>
                </c:pt>
                <c:pt idx="552">
                  <c:v>-1.3075986106611475</c:v>
                </c:pt>
                <c:pt idx="553">
                  <c:v>-2.0033843161714646</c:v>
                </c:pt>
                <c:pt idx="554">
                  <c:v>-2.0526072822265622</c:v>
                </c:pt>
                <c:pt idx="555">
                  <c:v>0.96157340121370738</c:v>
                </c:pt>
                <c:pt idx="556">
                  <c:v>0.53802824180422082</c:v>
                </c:pt>
                <c:pt idx="557">
                  <c:v>0.53802824180422082</c:v>
                </c:pt>
                <c:pt idx="558">
                  <c:v>-1.4998390279197653</c:v>
                </c:pt>
                <c:pt idx="559">
                  <c:v>0.75320479662032302</c:v>
                </c:pt>
                <c:pt idx="560">
                  <c:v>0.14413421851168434</c:v>
                </c:pt>
                <c:pt idx="561">
                  <c:v>0.14413421851168434</c:v>
                </c:pt>
                <c:pt idx="562">
                  <c:v>0.14413421851168434</c:v>
                </c:pt>
                <c:pt idx="563">
                  <c:v>0.70894853072236286</c:v>
                </c:pt>
                <c:pt idx="564">
                  <c:v>8.6190575143268444E-3</c:v>
                </c:pt>
                <c:pt idx="565">
                  <c:v>0.39391794148457687</c:v>
                </c:pt>
                <c:pt idx="566">
                  <c:v>0.62029497021713031</c:v>
                </c:pt>
                <c:pt idx="567">
                  <c:v>-0.78943278832016395</c:v>
                </c:pt>
                <c:pt idx="568">
                  <c:v>0.14413421851168434</c:v>
                </c:pt>
                <c:pt idx="569">
                  <c:v>0.12421184597360618</c:v>
                </c:pt>
                <c:pt idx="570">
                  <c:v>0.47146933913418582</c:v>
                </c:pt>
                <c:pt idx="571">
                  <c:v>0.47146933913418582</c:v>
                </c:pt>
                <c:pt idx="572">
                  <c:v>-0.60054115518419104</c:v>
                </c:pt>
                <c:pt idx="573">
                  <c:v>-2.1357129440079641</c:v>
                </c:pt>
                <c:pt idx="574">
                  <c:v>-1.6180933846771166</c:v>
                </c:pt>
                <c:pt idx="575">
                  <c:v>0.17932966148017582</c:v>
                </c:pt>
                <c:pt idx="576">
                  <c:v>-0.72694356739976018</c:v>
                </c:pt>
                <c:pt idx="577">
                  <c:v>9.837555581155133E-2</c:v>
                </c:pt>
                <c:pt idx="578">
                  <c:v>9.837555581155133E-2</c:v>
                </c:pt>
                <c:pt idx="579">
                  <c:v>-0.72694356739976018</c:v>
                </c:pt>
                <c:pt idx="580">
                  <c:v>9.1508152323015512E-2</c:v>
                </c:pt>
                <c:pt idx="581">
                  <c:v>-2.7784432490567177</c:v>
                </c:pt>
                <c:pt idx="582">
                  <c:v>-0.50854713493616011</c:v>
                </c:pt>
                <c:pt idx="583">
                  <c:v>-1.5450068636958425</c:v>
                </c:pt>
                <c:pt idx="584">
                  <c:v>-2.0766264844226252</c:v>
                </c:pt>
                <c:pt idx="585">
                  <c:v>-1.5450068636958425</c:v>
                </c:pt>
                <c:pt idx="586">
                  <c:v>-0.71749803898605746</c:v>
                </c:pt>
                <c:pt idx="587">
                  <c:v>-0.44557104911145873</c:v>
                </c:pt>
                <c:pt idx="588">
                  <c:v>-1.4600341513283264</c:v>
                </c:pt>
                <c:pt idx="589">
                  <c:v>-0.44557104911145873</c:v>
                </c:pt>
                <c:pt idx="590">
                  <c:v>-1.4600341513283264</c:v>
                </c:pt>
                <c:pt idx="591">
                  <c:v>0.70913925273759437</c:v>
                </c:pt>
                <c:pt idx="592">
                  <c:v>0.2276035707871697</c:v>
                </c:pt>
                <c:pt idx="593">
                  <c:v>0.42694484708901009</c:v>
                </c:pt>
                <c:pt idx="594">
                  <c:v>-0.94686514746860762</c:v>
                </c:pt>
                <c:pt idx="595">
                  <c:v>-0.39674860255705885</c:v>
                </c:pt>
                <c:pt idx="596">
                  <c:v>-0.39674860255705885</c:v>
                </c:pt>
                <c:pt idx="597">
                  <c:v>0.20639746603501519</c:v>
                </c:pt>
                <c:pt idx="598">
                  <c:v>-0.73406013071200538</c:v>
                </c:pt>
                <c:pt idx="599">
                  <c:v>-3.6812767201425172</c:v>
                </c:pt>
                <c:pt idx="600">
                  <c:v>-3.6812767201425172</c:v>
                </c:pt>
                <c:pt idx="601">
                  <c:v>-3.3640948951515335</c:v>
                </c:pt>
                <c:pt idx="602">
                  <c:v>-2.0280199136255446</c:v>
                </c:pt>
                <c:pt idx="603">
                  <c:v>0.17838946547687262</c:v>
                </c:pt>
                <c:pt idx="604">
                  <c:v>-0.7965539149680998</c:v>
                </c:pt>
                <c:pt idx="605">
                  <c:v>-0.62925323460583682</c:v>
                </c:pt>
                <c:pt idx="606">
                  <c:v>-0.62925323460583682</c:v>
                </c:pt>
                <c:pt idx="607">
                  <c:v>1.8199523265417048</c:v>
                </c:pt>
                <c:pt idx="608">
                  <c:v>-0.24692858607653706</c:v>
                </c:pt>
                <c:pt idx="609">
                  <c:v>0.38031181807856357</c:v>
                </c:pt>
                <c:pt idx="610">
                  <c:v>0.84292656859763015</c:v>
                </c:pt>
                <c:pt idx="611">
                  <c:v>0.95179590574199135</c:v>
                </c:pt>
                <c:pt idx="612">
                  <c:v>0.538481835792606</c:v>
                </c:pt>
                <c:pt idx="613">
                  <c:v>0.538481835792606</c:v>
                </c:pt>
                <c:pt idx="614">
                  <c:v>0.28870260566580536</c:v>
                </c:pt>
                <c:pt idx="615">
                  <c:v>-3.5888290816975359</c:v>
                </c:pt>
                <c:pt idx="616">
                  <c:v>-3.5888290816975359</c:v>
                </c:pt>
                <c:pt idx="617">
                  <c:v>-1.114427927035442</c:v>
                </c:pt>
                <c:pt idx="618">
                  <c:v>-1.9946411738586647</c:v>
                </c:pt>
                <c:pt idx="619">
                  <c:v>-1.6394570036298579</c:v>
                </c:pt>
                <c:pt idx="620">
                  <c:v>0.58464825135254395</c:v>
                </c:pt>
                <c:pt idx="621">
                  <c:v>-0.61056648942676817</c:v>
                </c:pt>
                <c:pt idx="622">
                  <c:v>0.94600818889956884</c:v>
                </c:pt>
                <c:pt idx="623">
                  <c:v>-1.3254771404489709</c:v>
                </c:pt>
                <c:pt idx="624">
                  <c:v>-3.1968083866442694</c:v>
                </c:pt>
                <c:pt idx="625">
                  <c:v>-0.61056648942676817</c:v>
                </c:pt>
                <c:pt idx="626">
                  <c:v>0.94257784030899394</c:v>
                </c:pt>
                <c:pt idx="627">
                  <c:v>-3.0214662869656226</c:v>
                </c:pt>
                <c:pt idx="628">
                  <c:v>0.94257784030899394</c:v>
                </c:pt>
                <c:pt idx="629">
                  <c:v>-3.0214662869656226</c:v>
                </c:pt>
                <c:pt idx="630">
                  <c:v>-0.95243305386978583</c:v>
                </c:pt>
                <c:pt idx="631">
                  <c:v>-0.74929387329409369</c:v>
                </c:pt>
                <c:pt idx="632">
                  <c:v>-0.70421124483572317</c:v>
                </c:pt>
                <c:pt idx="633">
                  <c:v>0.51528869585013037</c:v>
                </c:pt>
                <c:pt idx="634">
                  <c:v>0.51528869585013037</c:v>
                </c:pt>
                <c:pt idx="635">
                  <c:v>-2.7344711646443209</c:v>
                </c:pt>
                <c:pt idx="636">
                  <c:v>-2.7344711646443209</c:v>
                </c:pt>
                <c:pt idx="637">
                  <c:v>0.51528869585013037</c:v>
                </c:pt>
                <c:pt idx="638">
                  <c:v>-8.9649928815986324E-3</c:v>
                </c:pt>
                <c:pt idx="639">
                  <c:v>0.12977850567899901</c:v>
                </c:pt>
                <c:pt idx="640">
                  <c:v>0.99355342874956598</c:v>
                </c:pt>
                <c:pt idx="641">
                  <c:v>-0.21772087093976583</c:v>
                </c:pt>
                <c:pt idx="642">
                  <c:v>0.7305614633577906</c:v>
                </c:pt>
                <c:pt idx="643">
                  <c:v>-1.2951946098141693</c:v>
                </c:pt>
                <c:pt idx="644">
                  <c:v>-1.1317890618082069</c:v>
                </c:pt>
                <c:pt idx="645">
                  <c:v>-1.0202162179218131</c:v>
                </c:pt>
                <c:pt idx="646">
                  <c:v>1.4212594021479916</c:v>
                </c:pt>
                <c:pt idx="647">
                  <c:v>2.0174512850572719</c:v>
                </c:pt>
                <c:pt idx="648">
                  <c:v>0.7305614633577906</c:v>
                </c:pt>
                <c:pt idx="649">
                  <c:v>0.1098469003143086</c:v>
                </c:pt>
                <c:pt idx="650">
                  <c:v>0.1098469003143086</c:v>
                </c:pt>
                <c:pt idx="651">
                  <c:v>-0.94869842597883047</c:v>
                </c:pt>
                <c:pt idx="652">
                  <c:v>-3.7657804009759142</c:v>
                </c:pt>
                <c:pt idx="653">
                  <c:v>-1.6148046785185786</c:v>
                </c:pt>
                <c:pt idx="654">
                  <c:v>0.34250464545567477</c:v>
                </c:pt>
                <c:pt idx="655">
                  <c:v>0.30571803415445969</c:v>
                </c:pt>
                <c:pt idx="656">
                  <c:v>1.4001064043926261</c:v>
                </c:pt>
                <c:pt idx="657">
                  <c:v>-1.8581712252527638</c:v>
                </c:pt>
                <c:pt idx="658">
                  <c:v>-1.8581712252527638</c:v>
                </c:pt>
                <c:pt idx="659">
                  <c:v>-0.53622221066554276</c:v>
                </c:pt>
                <c:pt idx="660">
                  <c:v>-0.97679389214623313</c:v>
                </c:pt>
                <c:pt idx="661">
                  <c:v>0.46300341268859019</c:v>
                </c:pt>
                <c:pt idx="662">
                  <c:v>2.380514911101193</c:v>
                </c:pt>
                <c:pt idx="663">
                  <c:v>0.46300341268859019</c:v>
                </c:pt>
                <c:pt idx="664">
                  <c:v>0.89831915683449504</c:v>
                </c:pt>
                <c:pt idx="665">
                  <c:v>0.41562633577465685</c:v>
                </c:pt>
                <c:pt idx="666">
                  <c:v>2.380514911101193</c:v>
                </c:pt>
                <c:pt idx="667">
                  <c:v>-0.97679389214623313</c:v>
                </c:pt>
                <c:pt idx="668">
                  <c:v>-1.0025323493224607</c:v>
                </c:pt>
                <c:pt idx="669">
                  <c:v>0.76937571571283314</c:v>
                </c:pt>
                <c:pt idx="670">
                  <c:v>0.76937571571283314</c:v>
                </c:pt>
                <c:pt idx="671">
                  <c:v>0.76937571571283314</c:v>
                </c:pt>
                <c:pt idx="672">
                  <c:v>1.4196174818861977</c:v>
                </c:pt>
                <c:pt idx="673">
                  <c:v>0.76937571571283314</c:v>
                </c:pt>
                <c:pt idx="674">
                  <c:v>-0.80134111246839645</c:v>
                </c:pt>
                <c:pt idx="675">
                  <c:v>-0.35224302481906078</c:v>
                </c:pt>
                <c:pt idx="676">
                  <c:v>1.131047330375307</c:v>
                </c:pt>
                <c:pt idx="677">
                  <c:v>-0.35224302481906078</c:v>
                </c:pt>
                <c:pt idx="678">
                  <c:v>1.0249894891479436</c:v>
                </c:pt>
                <c:pt idx="679">
                  <c:v>0.83233577927241242</c:v>
                </c:pt>
                <c:pt idx="680">
                  <c:v>-4.1064593219513446E-2</c:v>
                </c:pt>
                <c:pt idx="681">
                  <c:v>-4.8021465836341246E-2</c:v>
                </c:pt>
                <c:pt idx="682">
                  <c:v>4.4916072652856076E-2</c:v>
                </c:pt>
                <c:pt idx="683">
                  <c:v>1.3501768876948839</c:v>
                </c:pt>
                <c:pt idx="684">
                  <c:v>1.3501768876948839</c:v>
                </c:pt>
                <c:pt idx="685">
                  <c:v>0.14187307541388045</c:v>
                </c:pt>
                <c:pt idx="686">
                  <c:v>-2.3994968921476549</c:v>
                </c:pt>
                <c:pt idx="687">
                  <c:v>-0.54204059173075736</c:v>
                </c:pt>
                <c:pt idx="688">
                  <c:v>-0.54204059173075736</c:v>
                </c:pt>
                <c:pt idx="689">
                  <c:v>-0.47227826892936603</c:v>
                </c:pt>
                <c:pt idx="690">
                  <c:v>5.8223555682627964E-2</c:v>
                </c:pt>
                <c:pt idx="691">
                  <c:v>-2.3994968921476549</c:v>
                </c:pt>
                <c:pt idx="692">
                  <c:v>-0.54204059173075736</c:v>
                </c:pt>
                <c:pt idx="693">
                  <c:v>-0.85067920174367484</c:v>
                </c:pt>
                <c:pt idx="694">
                  <c:v>-1.714172188058257</c:v>
                </c:pt>
                <c:pt idx="695">
                  <c:v>-0.58704966442025297</c:v>
                </c:pt>
                <c:pt idx="696">
                  <c:v>-0.58704966442025297</c:v>
                </c:pt>
                <c:pt idx="697">
                  <c:v>-0.38097163578502952</c:v>
                </c:pt>
                <c:pt idx="698">
                  <c:v>-0.82974565835333713</c:v>
                </c:pt>
                <c:pt idx="699">
                  <c:v>-0.38097163578502952</c:v>
                </c:pt>
                <c:pt idx="700">
                  <c:v>-0.82974565835333713</c:v>
                </c:pt>
                <c:pt idx="701">
                  <c:v>0.46901610292424495</c:v>
                </c:pt>
                <c:pt idx="702">
                  <c:v>0.62440343466669535</c:v>
                </c:pt>
                <c:pt idx="703">
                  <c:v>-2.5470651248714478</c:v>
                </c:pt>
                <c:pt idx="704">
                  <c:v>-0.68771518278131216</c:v>
                </c:pt>
                <c:pt idx="705">
                  <c:v>-2.3726812814234592</c:v>
                </c:pt>
                <c:pt idx="706">
                  <c:v>-0.68771518278131216</c:v>
                </c:pt>
                <c:pt idx="707">
                  <c:v>0.69860304307333654</c:v>
                </c:pt>
                <c:pt idx="708">
                  <c:v>0.76395189945425712</c:v>
                </c:pt>
                <c:pt idx="709">
                  <c:v>0.69860304307333654</c:v>
                </c:pt>
                <c:pt idx="710">
                  <c:v>-0.95842315586053473</c:v>
                </c:pt>
                <c:pt idx="711">
                  <c:v>-0.4986359372168398</c:v>
                </c:pt>
                <c:pt idx="712">
                  <c:v>5.3451704621711393E-2</c:v>
                </c:pt>
                <c:pt idx="713">
                  <c:v>-0.77056793230030252</c:v>
                </c:pt>
                <c:pt idx="714">
                  <c:v>-0.77056793230030252</c:v>
                </c:pt>
                <c:pt idx="715">
                  <c:v>-0.78804779710543049</c:v>
                </c:pt>
                <c:pt idx="716">
                  <c:v>-0.92582782156722865</c:v>
                </c:pt>
                <c:pt idx="717">
                  <c:v>-0.94080104912128371</c:v>
                </c:pt>
                <c:pt idx="718">
                  <c:v>0.31259017715838261</c:v>
                </c:pt>
                <c:pt idx="719">
                  <c:v>-0.5339398708081915</c:v>
                </c:pt>
                <c:pt idx="720">
                  <c:v>0.54949676136484316</c:v>
                </c:pt>
                <c:pt idx="721">
                  <c:v>0.32341748431002576</c:v>
                </c:pt>
                <c:pt idx="722">
                  <c:v>0.54949676136484316</c:v>
                </c:pt>
                <c:pt idx="723">
                  <c:v>0.14377720672107025</c:v>
                </c:pt>
                <c:pt idx="724">
                  <c:v>2.2317358484682117</c:v>
                </c:pt>
                <c:pt idx="725">
                  <c:v>0.69189590840096593</c:v>
                </c:pt>
                <c:pt idx="726">
                  <c:v>1.24978209921578</c:v>
                </c:pt>
                <c:pt idx="727">
                  <c:v>0.48582051769464579</c:v>
                </c:pt>
                <c:pt idx="728">
                  <c:v>1.24978209921578</c:v>
                </c:pt>
                <c:pt idx="729">
                  <c:v>-1.062336850580599</c:v>
                </c:pt>
                <c:pt idx="730">
                  <c:v>0.49543277886568787</c:v>
                </c:pt>
                <c:pt idx="731">
                  <c:v>0.49543277886568787</c:v>
                </c:pt>
                <c:pt idx="732">
                  <c:v>0.31382079553839987</c:v>
                </c:pt>
                <c:pt idx="733">
                  <c:v>0.31382079553839987</c:v>
                </c:pt>
                <c:pt idx="734">
                  <c:v>-2.4531666142945032</c:v>
                </c:pt>
                <c:pt idx="735">
                  <c:v>0.12751698610683132</c:v>
                </c:pt>
                <c:pt idx="736">
                  <c:v>-0.94319941071677293</c:v>
                </c:pt>
                <c:pt idx="737">
                  <c:v>0.80603286991655643</c:v>
                </c:pt>
                <c:pt idx="738">
                  <c:v>0.80603286991655643</c:v>
                </c:pt>
                <c:pt idx="739">
                  <c:v>0.80603286991655643</c:v>
                </c:pt>
                <c:pt idx="740">
                  <c:v>0.80603286991655643</c:v>
                </c:pt>
                <c:pt idx="741">
                  <c:v>0.25259681920079785</c:v>
                </c:pt>
                <c:pt idx="742">
                  <c:v>0.25637934484210556</c:v>
                </c:pt>
                <c:pt idx="743">
                  <c:v>0.80603286991655643</c:v>
                </c:pt>
                <c:pt idx="744">
                  <c:v>0.82969560838496337</c:v>
                </c:pt>
                <c:pt idx="745">
                  <c:v>1.4225319809387882</c:v>
                </c:pt>
                <c:pt idx="746">
                  <c:v>0.10780415606429289</c:v>
                </c:pt>
                <c:pt idx="747">
                  <c:v>1.0910089928110358</c:v>
                </c:pt>
                <c:pt idx="748">
                  <c:v>-1.4938430145253625</c:v>
                </c:pt>
                <c:pt idx="749">
                  <c:v>-2.0408406792255662</c:v>
                </c:pt>
                <c:pt idx="750">
                  <c:v>-1.4938430145253625</c:v>
                </c:pt>
                <c:pt idx="751">
                  <c:v>-2.0408406792255662</c:v>
                </c:pt>
                <c:pt idx="752">
                  <c:v>-0.97334544041902138</c:v>
                </c:pt>
                <c:pt idx="753">
                  <c:v>4.2326248059353109</c:v>
                </c:pt>
                <c:pt idx="754">
                  <c:v>0.96151916354131162</c:v>
                </c:pt>
                <c:pt idx="755">
                  <c:v>-1.793102402177879</c:v>
                </c:pt>
                <c:pt idx="756">
                  <c:v>-1.793102402177879</c:v>
                </c:pt>
                <c:pt idx="757">
                  <c:v>-0.63391929445004191</c:v>
                </c:pt>
                <c:pt idx="758">
                  <c:v>-1.5619295842820182</c:v>
                </c:pt>
                <c:pt idx="759">
                  <c:v>2.705854820323585</c:v>
                </c:pt>
                <c:pt idx="760">
                  <c:v>-0.8898778765761719</c:v>
                </c:pt>
                <c:pt idx="761">
                  <c:v>2.8383682702121638</c:v>
                </c:pt>
                <c:pt idx="762">
                  <c:v>1.3943656738742272</c:v>
                </c:pt>
                <c:pt idx="763">
                  <c:v>1.3943656738742272</c:v>
                </c:pt>
                <c:pt idx="764">
                  <c:v>1.1094186529150172</c:v>
                </c:pt>
                <c:pt idx="765">
                  <c:v>-1.4048262185496898</c:v>
                </c:pt>
                <c:pt idx="766">
                  <c:v>1.4822795871618779</c:v>
                </c:pt>
                <c:pt idx="767">
                  <c:v>-2.4296589693514234</c:v>
                </c:pt>
                <c:pt idx="768">
                  <c:v>0.62230471390008635</c:v>
                </c:pt>
                <c:pt idx="769">
                  <c:v>-0.94905857252581205</c:v>
                </c:pt>
                <c:pt idx="770">
                  <c:v>-1.4692115035633821</c:v>
                </c:pt>
                <c:pt idx="771">
                  <c:v>1.3866194623558405</c:v>
                </c:pt>
                <c:pt idx="772">
                  <c:v>2.3243945531317158</c:v>
                </c:pt>
                <c:pt idx="773">
                  <c:v>-1.1212699315028485</c:v>
                </c:pt>
                <c:pt idx="774">
                  <c:v>-0.25638055960238654</c:v>
                </c:pt>
                <c:pt idx="775">
                  <c:v>-0.14173758588870622</c:v>
                </c:pt>
                <c:pt idx="776">
                  <c:v>-1.2802715490399694</c:v>
                </c:pt>
                <c:pt idx="777">
                  <c:v>-1.48116856854636</c:v>
                </c:pt>
                <c:pt idx="778">
                  <c:v>1.2946758449509519</c:v>
                </c:pt>
                <c:pt idx="779">
                  <c:v>1.6187770508256147</c:v>
                </c:pt>
                <c:pt idx="780">
                  <c:v>-0.94410298977018781</c:v>
                </c:pt>
                <c:pt idx="781">
                  <c:v>-2.864460164154544</c:v>
                </c:pt>
                <c:pt idx="782">
                  <c:v>1.136990535196245</c:v>
                </c:pt>
                <c:pt idx="783">
                  <c:v>0.36358044104142345</c:v>
                </c:pt>
                <c:pt idx="784">
                  <c:v>-2.2001791395879464</c:v>
                </c:pt>
                <c:pt idx="785">
                  <c:v>0.54735019609455371</c:v>
                </c:pt>
                <c:pt idx="786">
                  <c:v>-0.11922294429919739</c:v>
                </c:pt>
                <c:pt idx="787">
                  <c:v>2.2116217577834179</c:v>
                </c:pt>
                <c:pt idx="788">
                  <c:v>0.88080278521392286</c:v>
                </c:pt>
                <c:pt idx="789">
                  <c:v>2.8060552101044771</c:v>
                </c:pt>
                <c:pt idx="790">
                  <c:v>2.8060552101044771</c:v>
                </c:pt>
                <c:pt idx="791">
                  <c:v>1.5357941099253116</c:v>
                </c:pt>
                <c:pt idx="792">
                  <c:v>1.2741673555644311</c:v>
                </c:pt>
                <c:pt idx="793">
                  <c:v>1.517932429296327</c:v>
                </c:pt>
                <c:pt idx="794">
                  <c:v>-7.7861265201857544E-2</c:v>
                </c:pt>
                <c:pt idx="795">
                  <c:v>-7.7861265201857544E-2</c:v>
                </c:pt>
                <c:pt idx="796">
                  <c:v>6.3300953254348591E-2</c:v>
                </c:pt>
                <c:pt idx="797">
                  <c:v>-0.991321191680965</c:v>
                </c:pt>
                <c:pt idx="798">
                  <c:v>0.7007703666023648</c:v>
                </c:pt>
                <c:pt idx="799">
                  <c:v>-0.991321191680965</c:v>
                </c:pt>
                <c:pt idx="800">
                  <c:v>0.64703797113966455</c:v>
                </c:pt>
                <c:pt idx="801">
                  <c:v>0.63988849792589497</c:v>
                </c:pt>
                <c:pt idx="802">
                  <c:v>1.0764330618698734</c:v>
                </c:pt>
                <c:pt idx="803">
                  <c:v>1.0764330618698734</c:v>
                </c:pt>
                <c:pt idx="804">
                  <c:v>1.5900067612198745</c:v>
                </c:pt>
                <c:pt idx="805">
                  <c:v>-1.3483501828949251E-2</c:v>
                </c:pt>
                <c:pt idx="806">
                  <c:v>-1.3483501828949251E-2</c:v>
                </c:pt>
                <c:pt idx="807">
                  <c:v>-3.098649155239507</c:v>
                </c:pt>
                <c:pt idx="808">
                  <c:v>-3.1591760614734166</c:v>
                </c:pt>
                <c:pt idx="809">
                  <c:v>0.26509133060992718</c:v>
                </c:pt>
                <c:pt idx="810">
                  <c:v>-1.9234557525939648</c:v>
                </c:pt>
                <c:pt idx="811">
                  <c:v>-1.9986323649061781</c:v>
                </c:pt>
                <c:pt idx="812">
                  <c:v>5.8901490278579494E-2</c:v>
                </c:pt>
                <c:pt idx="813">
                  <c:v>-0.76281298767866423</c:v>
                </c:pt>
                <c:pt idx="814">
                  <c:v>-0.29439882473699364</c:v>
                </c:pt>
                <c:pt idx="815">
                  <c:v>-5.9610554411478847E-2</c:v>
                </c:pt>
                <c:pt idx="816">
                  <c:v>1.2730678853813271</c:v>
                </c:pt>
                <c:pt idx="817">
                  <c:v>-0.77829325204340627</c:v>
                </c:pt>
                <c:pt idx="818">
                  <c:v>1.2520322092158491</c:v>
                </c:pt>
                <c:pt idx="819">
                  <c:v>0.76308212878978687</c:v>
                </c:pt>
                <c:pt idx="820">
                  <c:v>-2.2366595598913483</c:v>
                </c:pt>
                <c:pt idx="821">
                  <c:v>0.17313259889378152</c:v>
                </c:pt>
                <c:pt idx="822">
                  <c:v>0.17313259889378152</c:v>
                </c:pt>
                <c:pt idx="823">
                  <c:v>0.17313259889378152</c:v>
                </c:pt>
                <c:pt idx="824">
                  <c:v>0.31954747922625276</c:v>
                </c:pt>
                <c:pt idx="825">
                  <c:v>-1.6318256729242586</c:v>
                </c:pt>
                <c:pt idx="826">
                  <c:v>-1.0520476971799182</c:v>
                </c:pt>
                <c:pt idx="827">
                  <c:v>1.1242577568136494</c:v>
                </c:pt>
                <c:pt idx="828">
                  <c:v>-0.20508069556721015</c:v>
                </c:pt>
                <c:pt idx="829">
                  <c:v>-0.90122166038140206</c:v>
                </c:pt>
                <c:pt idx="830">
                  <c:v>-0.20508069556721015</c:v>
                </c:pt>
                <c:pt idx="831">
                  <c:v>0.67295591133830968</c:v>
                </c:pt>
                <c:pt idx="832">
                  <c:v>0.46879587763564451</c:v>
                </c:pt>
                <c:pt idx="833">
                  <c:v>1.0182691732833797</c:v>
                </c:pt>
                <c:pt idx="834">
                  <c:v>-1.5398185966080478</c:v>
                </c:pt>
                <c:pt idx="835">
                  <c:v>-1.824783220082618</c:v>
                </c:pt>
                <c:pt idx="836">
                  <c:v>0.49888135817434159</c:v>
                </c:pt>
                <c:pt idx="837">
                  <c:v>0.5684149363505957</c:v>
                </c:pt>
                <c:pt idx="838">
                  <c:v>-0.21600710925880368</c:v>
                </c:pt>
                <c:pt idx="839">
                  <c:v>0.5684149363505957</c:v>
                </c:pt>
                <c:pt idx="840">
                  <c:v>-1.6108600428523538</c:v>
                </c:pt>
                <c:pt idx="841">
                  <c:v>-1.2821992322455764</c:v>
                </c:pt>
                <c:pt idx="842">
                  <c:v>-0.7037836157944799</c:v>
                </c:pt>
                <c:pt idx="843">
                  <c:v>-0.35963080886870996</c:v>
                </c:pt>
                <c:pt idx="844">
                  <c:v>-0.7037836157944799</c:v>
                </c:pt>
                <c:pt idx="845">
                  <c:v>0.9018214961347284</c:v>
                </c:pt>
                <c:pt idx="846">
                  <c:v>0.66906451602852313</c:v>
                </c:pt>
                <c:pt idx="847">
                  <c:v>0.66906451602852313</c:v>
                </c:pt>
                <c:pt idx="848">
                  <c:v>-0.1977819682719556</c:v>
                </c:pt>
                <c:pt idx="849">
                  <c:v>0.24166707191085457</c:v>
                </c:pt>
                <c:pt idx="850">
                  <c:v>0.92231133144736255</c:v>
                </c:pt>
                <c:pt idx="851">
                  <c:v>1.345296856099345</c:v>
                </c:pt>
                <c:pt idx="852">
                  <c:v>0.94133009940718249</c:v>
                </c:pt>
                <c:pt idx="853">
                  <c:v>-0.10431703236721152</c:v>
                </c:pt>
                <c:pt idx="854">
                  <c:v>-0.23230248865910977</c:v>
                </c:pt>
                <c:pt idx="855">
                  <c:v>0.59186621848544485</c:v>
                </c:pt>
                <c:pt idx="856">
                  <c:v>-1.318845288204632</c:v>
                </c:pt>
                <c:pt idx="857">
                  <c:v>4.4431425038809758E-2</c:v>
                </c:pt>
                <c:pt idx="858">
                  <c:v>4.4431425038809758E-2</c:v>
                </c:pt>
                <c:pt idx="859">
                  <c:v>2.0619082487240004</c:v>
                </c:pt>
                <c:pt idx="860">
                  <c:v>0.76575088523719947</c:v>
                </c:pt>
                <c:pt idx="861">
                  <c:v>1.0718857611595018</c:v>
                </c:pt>
                <c:pt idx="862">
                  <c:v>-1.1402588777990614</c:v>
                </c:pt>
                <c:pt idx="863">
                  <c:v>0.25585228007468735</c:v>
                </c:pt>
                <c:pt idx="864">
                  <c:v>0.10843002425833914</c:v>
                </c:pt>
                <c:pt idx="865">
                  <c:v>-1.1402588777990614</c:v>
                </c:pt>
                <c:pt idx="866">
                  <c:v>0.25585228007468735</c:v>
                </c:pt>
                <c:pt idx="867">
                  <c:v>3.3826943588192733</c:v>
                </c:pt>
                <c:pt idx="868">
                  <c:v>3.6383124905847546</c:v>
                </c:pt>
                <c:pt idx="869">
                  <c:v>0.80458466429824949</c:v>
                </c:pt>
                <c:pt idx="870">
                  <c:v>0.14590494132060355</c:v>
                </c:pt>
                <c:pt idx="871">
                  <c:v>-2.037437348216383</c:v>
                </c:pt>
                <c:pt idx="872">
                  <c:v>0.14590494132060355</c:v>
                </c:pt>
                <c:pt idx="873">
                  <c:v>-2.037437348216383</c:v>
                </c:pt>
                <c:pt idx="874">
                  <c:v>0.89039652854050955</c:v>
                </c:pt>
                <c:pt idx="875">
                  <c:v>-0.94698678769477085</c:v>
                </c:pt>
                <c:pt idx="876">
                  <c:v>-0.78097571692280465</c:v>
                </c:pt>
                <c:pt idx="877">
                  <c:v>1.0044427567304948</c:v>
                </c:pt>
                <c:pt idx="878">
                  <c:v>-0.29031283382640211</c:v>
                </c:pt>
                <c:pt idx="879">
                  <c:v>-0.16491780408143975</c:v>
                </c:pt>
                <c:pt idx="880">
                  <c:v>0.4125459782986603</c:v>
                </c:pt>
                <c:pt idx="881">
                  <c:v>2.9009360537457867</c:v>
                </c:pt>
                <c:pt idx="882">
                  <c:v>1.9097370911137075</c:v>
                </c:pt>
                <c:pt idx="883">
                  <c:v>-1.0187563480824782</c:v>
                </c:pt>
                <c:pt idx="884">
                  <c:v>0.27450171925159622</c:v>
                </c:pt>
                <c:pt idx="885">
                  <c:v>-0.61718765019631761</c:v>
                </c:pt>
                <c:pt idx="886">
                  <c:v>-0.61718765019631761</c:v>
                </c:pt>
                <c:pt idx="887">
                  <c:v>0.71710782493025671</c:v>
                </c:pt>
                <c:pt idx="888">
                  <c:v>-0.98051703962547898</c:v>
                </c:pt>
                <c:pt idx="889">
                  <c:v>0.39818352563085363</c:v>
                </c:pt>
                <c:pt idx="890">
                  <c:v>0.39818352563085363</c:v>
                </c:pt>
                <c:pt idx="891">
                  <c:v>0.39818352563085363</c:v>
                </c:pt>
                <c:pt idx="892">
                  <c:v>0.39818352563085363</c:v>
                </c:pt>
                <c:pt idx="893">
                  <c:v>0.93431142413222679</c:v>
                </c:pt>
                <c:pt idx="894">
                  <c:v>0.93431142413222679</c:v>
                </c:pt>
                <c:pt idx="895">
                  <c:v>2.7703395840289944</c:v>
                </c:pt>
                <c:pt idx="896">
                  <c:v>0.60036783680320238</c:v>
                </c:pt>
                <c:pt idx="897">
                  <c:v>0.93431142413222679</c:v>
                </c:pt>
                <c:pt idx="898">
                  <c:v>-1.809003747217758</c:v>
                </c:pt>
                <c:pt idx="899">
                  <c:v>0.56718753087640539</c:v>
                </c:pt>
                <c:pt idx="900">
                  <c:v>0.64026317639046448</c:v>
                </c:pt>
                <c:pt idx="901">
                  <c:v>-1.0787156764980799</c:v>
                </c:pt>
                <c:pt idx="902">
                  <c:v>-1.721629882935841</c:v>
                </c:pt>
                <c:pt idx="903">
                  <c:v>-0.9870927290312006</c:v>
                </c:pt>
                <c:pt idx="904">
                  <c:v>-0.9870927290312006</c:v>
                </c:pt>
                <c:pt idx="905">
                  <c:v>-1.3127939436858362</c:v>
                </c:pt>
                <c:pt idx="906">
                  <c:v>2.0966155447411494</c:v>
                </c:pt>
                <c:pt idx="907">
                  <c:v>0.8746961619948157</c:v>
                </c:pt>
                <c:pt idx="908">
                  <c:v>1.1073581242826052</c:v>
                </c:pt>
                <c:pt idx="909">
                  <c:v>-0.89701938701195605</c:v>
                </c:pt>
                <c:pt idx="910">
                  <c:v>-0.89701938701195605</c:v>
                </c:pt>
                <c:pt idx="911">
                  <c:v>-0.62239543943299269</c:v>
                </c:pt>
                <c:pt idx="912">
                  <c:v>0.13401631503475953</c:v>
                </c:pt>
                <c:pt idx="913">
                  <c:v>0.52784029575480718</c:v>
                </c:pt>
                <c:pt idx="914">
                  <c:v>0.52784029575480718</c:v>
                </c:pt>
                <c:pt idx="915">
                  <c:v>-0.20128679185090775</c:v>
                </c:pt>
                <c:pt idx="916">
                  <c:v>-0.24969289079896156</c:v>
                </c:pt>
                <c:pt idx="917">
                  <c:v>0.61502705464581364</c:v>
                </c:pt>
                <c:pt idx="918">
                  <c:v>0.39426767716059702</c:v>
                </c:pt>
                <c:pt idx="919">
                  <c:v>-1.0673691679711119</c:v>
                </c:pt>
                <c:pt idx="920">
                  <c:v>-1.0673691679711119</c:v>
                </c:pt>
                <c:pt idx="921">
                  <c:v>0.61502705464581364</c:v>
                </c:pt>
                <c:pt idx="922">
                  <c:v>0.39426767716059702</c:v>
                </c:pt>
                <c:pt idx="923">
                  <c:v>-1.613007107974292</c:v>
                </c:pt>
                <c:pt idx="924">
                  <c:v>-1.617441766920132</c:v>
                </c:pt>
                <c:pt idx="925">
                  <c:v>-0.51278614071582873</c:v>
                </c:pt>
                <c:pt idx="926">
                  <c:v>-0.71723050802318178</c:v>
                </c:pt>
                <c:pt idx="927">
                  <c:v>-0.90184752948784652</c:v>
                </c:pt>
                <c:pt idx="928">
                  <c:v>-2.2407974488836691</c:v>
                </c:pt>
                <c:pt idx="929">
                  <c:v>1.9147895686733132</c:v>
                </c:pt>
                <c:pt idx="930">
                  <c:v>0.23516542136365864</c:v>
                </c:pt>
                <c:pt idx="931">
                  <c:v>-0.40206258935455996</c:v>
                </c:pt>
                <c:pt idx="932">
                  <c:v>0.47167379042320351</c:v>
                </c:pt>
                <c:pt idx="933">
                  <c:v>-0.38017743751158634</c:v>
                </c:pt>
                <c:pt idx="934">
                  <c:v>-1.8398786446799948</c:v>
                </c:pt>
                <c:pt idx="935">
                  <c:v>1.2697412712122449</c:v>
                </c:pt>
                <c:pt idx="936">
                  <c:v>0.80909086469046554</c:v>
                </c:pt>
                <c:pt idx="937">
                  <c:v>-1.0773741053392811</c:v>
                </c:pt>
                <c:pt idx="938">
                  <c:v>2.56621260489312E-2</c:v>
                </c:pt>
                <c:pt idx="939">
                  <c:v>-1.489055759291398</c:v>
                </c:pt>
                <c:pt idx="940">
                  <c:v>-1.4332500587776833</c:v>
                </c:pt>
                <c:pt idx="941">
                  <c:v>-0.85415513489232242</c:v>
                </c:pt>
                <c:pt idx="942">
                  <c:v>0.56709474938857163</c:v>
                </c:pt>
                <c:pt idx="943">
                  <c:v>-0.44298052555597872</c:v>
                </c:pt>
                <c:pt idx="944">
                  <c:v>-2.5805227610938251</c:v>
                </c:pt>
                <c:pt idx="945">
                  <c:v>-0.35353603865402766</c:v>
                </c:pt>
                <c:pt idx="946">
                  <c:v>-0.96476041768478193</c:v>
                </c:pt>
                <c:pt idx="947">
                  <c:v>0.27542436269569842</c:v>
                </c:pt>
                <c:pt idx="948">
                  <c:v>1.1290915693308132</c:v>
                </c:pt>
                <c:pt idx="949">
                  <c:v>1.8772252873999702</c:v>
                </c:pt>
                <c:pt idx="950">
                  <c:v>1.0689595388102653</c:v>
                </c:pt>
                <c:pt idx="951">
                  <c:v>1.1290915693308132</c:v>
                </c:pt>
                <c:pt idx="952">
                  <c:v>-2.7845041830895183</c:v>
                </c:pt>
                <c:pt idx="953">
                  <c:v>1.5139691287595087</c:v>
                </c:pt>
                <c:pt idx="954">
                  <c:v>1.2962110136532503</c:v>
                </c:pt>
                <c:pt idx="955">
                  <c:v>-0.72268986275389091</c:v>
                </c:pt>
                <c:pt idx="956">
                  <c:v>0.48137057675864842</c:v>
                </c:pt>
                <c:pt idx="957">
                  <c:v>1.2992217990496253</c:v>
                </c:pt>
                <c:pt idx="958">
                  <c:v>1.2962110136532503</c:v>
                </c:pt>
                <c:pt idx="959">
                  <c:v>-0.79836422681881802</c:v>
                </c:pt>
                <c:pt idx="960">
                  <c:v>-1.4075430123815236E-3</c:v>
                </c:pt>
                <c:pt idx="961">
                  <c:v>0.12243936941080474</c:v>
                </c:pt>
                <c:pt idx="962">
                  <c:v>0.25664945314997029</c:v>
                </c:pt>
                <c:pt idx="963">
                  <c:v>0.40867344262346778</c:v>
                </c:pt>
                <c:pt idx="964">
                  <c:v>0.12243936941080474</c:v>
                </c:pt>
                <c:pt idx="965">
                  <c:v>-0.86984196066285113</c:v>
                </c:pt>
                <c:pt idx="966">
                  <c:v>4.0042023934075688E-2</c:v>
                </c:pt>
                <c:pt idx="967">
                  <c:v>-0.4155768861247105</c:v>
                </c:pt>
                <c:pt idx="968">
                  <c:v>4.7409852277900788E-2</c:v>
                </c:pt>
                <c:pt idx="969">
                  <c:v>-0.47376721920790138</c:v>
                </c:pt>
                <c:pt idx="970">
                  <c:v>-0.4155768861247105</c:v>
                </c:pt>
                <c:pt idx="971">
                  <c:v>-0.84324691358794213</c:v>
                </c:pt>
                <c:pt idx="972">
                  <c:v>4.7409852277900788E-2</c:v>
                </c:pt>
                <c:pt idx="973">
                  <c:v>-1.6906602657795697</c:v>
                </c:pt>
                <c:pt idx="974">
                  <c:v>3.1689535336184198</c:v>
                </c:pt>
                <c:pt idx="975">
                  <c:v>-2.0924468946253407</c:v>
                </c:pt>
                <c:pt idx="976">
                  <c:v>-2.0924468946253407</c:v>
                </c:pt>
                <c:pt idx="977">
                  <c:v>-1.3613313670973726</c:v>
                </c:pt>
                <c:pt idx="978">
                  <c:v>0.36309187074085353</c:v>
                </c:pt>
                <c:pt idx="979">
                  <c:v>-1.6805774634336212</c:v>
                </c:pt>
                <c:pt idx="980">
                  <c:v>-0.33684935808833011</c:v>
                </c:pt>
                <c:pt idx="981">
                  <c:v>-0.38125150129882929</c:v>
                </c:pt>
                <c:pt idx="982">
                  <c:v>1.048505058026125</c:v>
                </c:pt>
                <c:pt idx="983">
                  <c:v>0.34371443173556909</c:v>
                </c:pt>
                <c:pt idx="984">
                  <c:v>-1.3118515854567798</c:v>
                </c:pt>
                <c:pt idx="985">
                  <c:v>-0.71662144872286104</c:v>
                </c:pt>
                <c:pt idx="986">
                  <c:v>-0.71662144872286104</c:v>
                </c:pt>
                <c:pt idx="987">
                  <c:v>-1.511534127207188</c:v>
                </c:pt>
                <c:pt idx="988">
                  <c:v>-1.8467616546738681</c:v>
                </c:pt>
                <c:pt idx="989">
                  <c:v>-0.25840921840765363</c:v>
                </c:pt>
                <c:pt idx="990">
                  <c:v>0.92024039864506002</c:v>
                </c:pt>
                <c:pt idx="991">
                  <c:v>0.9775588135330564</c:v>
                </c:pt>
                <c:pt idx="992">
                  <c:v>0.9775588135330564</c:v>
                </c:pt>
                <c:pt idx="993">
                  <c:v>0.9775588135330564</c:v>
                </c:pt>
                <c:pt idx="994">
                  <c:v>-1.2917741513095262</c:v>
                </c:pt>
                <c:pt idx="995">
                  <c:v>-1.2917741513095262</c:v>
                </c:pt>
                <c:pt idx="996">
                  <c:v>-1.8963410656344049E-2</c:v>
                </c:pt>
                <c:pt idx="997">
                  <c:v>0.54459834147160913</c:v>
                </c:pt>
                <c:pt idx="998">
                  <c:v>-0.71001709490205167</c:v>
                </c:pt>
                <c:pt idx="999">
                  <c:v>0.92024039864506002</c:v>
                </c:pt>
                <c:pt idx="1000">
                  <c:v>-1.8973309932392834</c:v>
                </c:pt>
                <c:pt idx="1001">
                  <c:v>0.55280748189259876</c:v>
                </c:pt>
                <c:pt idx="1002">
                  <c:v>0.9775588135330564</c:v>
                </c:pt>
                <c:pt idx="1003">
                  <c:v>-0.45394912510881241</c:v>
                </c:pt>
                <c:pt idx="1004">
                  <c:v>-1.5847472151531248</c:v>
                </c:pt>
                <c:pt idx="1005">
                  <c:v>-1.3426381780198628</c:v>
                </c:pt>
                <c:pt idx="1006">
                  <c:v>-0.77135429698605495</c:v>
                </c:pt>
                <c:pt idx="1007">
                  <c:v>-1.7916030406330195</c:v>
                </c:pt>
                <c:pt idx="1008">
                  <c:v>-0.77135429698605495</c:v>
                </c:pt>
                <c:pt idx="1009">
                  <c:v>1.0767383809689051</c:v>
                </c:pt>
                <c:pt idx="1010">
                  <c:v>-0.94827109709803592</c:v>
                </c:pt>
                <c:pt idx="1011">
                  <c:v>-1.2872672469205773</c:v>
                </c:pt>
                <c:pt idx="1012">
                  <c:v>1.0741049736290658</c:v>
                </c:pt>
                <c:pt idx="1013">
                  <c:v>1.8587923618990141</c:v>
                </c:pt>
                <c:pt idx="1014">
                  <c:v>1.9252394539996271</c:v>
                </c:pt>
                <c:pt idx="1015">
                  <c:v>-1.191477291447526</c:v>
                </c:pt>
                <c:pt idx="1016">
                  <c:v>-1.191477291447526</c:v>
                </c:pt>
                <c:pt idx="1017">
                  <c:v>1.4351354607295412</c:v>
                </c:pt>
                <c:pt idx="1018">
                  <c:v>0.60618458337603598</c:v>
                </c:pt>
                <c:pt idx="1019">
                  <c:v>-0.20472731510959929</c:v>
                </c:pt>
                <c:pt idx="1020">
                  <c:v>0.60618458337603598</c:v>
                </c:pt>
                <c:pt idx="1021">
                  <c:v>-1.5416678094094138E-2</c:v>
                </c:pt>
                <c:pt idx="1022">
                  <c:v>0.564056926980957</c:v>
                </c:pt>
                <c:pt idx="1023">
                  <c:v>1.8011440164149326</c:v>
                </c:pt>
                <c:pt idx="1024">
                  <c:v>0.16405145455542874</c:v>
                </c:pt>
                <c:pt idx="1025">
                  <c:v>0.30949724667046141</c:v>
                </c:pt>
                <c:pt idx="1026">
                  <c:v>-0.24543289201184204</c:v>
                </c:pt>
                <c:pt idx="1027">
                  <c:v>-1.535809354876039</c:v>
                </c:pt>
                <c:pt idx="1028">
                  <c:v>0.30949724667046141</c:v>
                </c:pt>
                <c:pt idx="1029">
                  <c:v>-3.766064216573167</c:v>
                </c:pt>
                <c:pt idx="1030">
                  <c:v>-1.4479579799779483</c:v>
                </c:pt>
                <c:pt idx="1031">
                  <c:v>-1.3248458036258961</c:v>
                </c:pt>
                <c:pt idx="1032">
                  <c:v>-1.3248458036258961</c:v>
                </c:pt>
                <c:pt idx="1033">
                  <c:v>-0.32378626368161295</c:v>
                </c:pt>
                <c:pt idx="1034">
                  <c:v>-0.36192757771132861</c:v>
                </c:pt>
                <c:pt idx="1035">
                  <c:v>1.2095315721735909</c:v>
                </c:pt>
                <c:pt idx="1036">
                  <c:v>-0.76929150006432745</c:v>
                </c:pt>
                <c:pt idx="1037">
                  <c:v>1.615759828466667</c:v>
                </c:pt>
                <c:pt idx="1038">
                  <c:v>1.2095315721735909</c:v>
                </c:pt>
                <c:pt idx="1039">
                  <c:v>-0.76929150006432745</c:v>
                </c:pt>
                <c:pt idx="1040">
                  <c:v>0.52910379981500832</c:v>
                </c:pt>
                <c:pt idx="1041">
                  <c:v>-2.4530031299917714</c:v>
                </c:pt>
                <c:pt idx="1042">
                  <c:v>0.50707814894569059</c:v>
                </c:pt>
                <c:pt idx="1043">
                  <c:v>0.50707814894569059</c:v>
                </c:pt>
                <c:pt idx="1044">
                  <c:v>0.52910379981500832</c:v>
                </c:pt>
                <c:pt idx="1045">
                  <c:v>0.2513088112326835</c:v>
                </c:pt>
                <c:pt idx="1046">
                  <c:v>-2.4530031299917714</c:v>
                </c:pt>
                <c:pt idx="1047">
                  <c:v>2.6000505263196607</c:v>
                </c:pt>
                <c:pt idx="1048">
                  <c:v>-1.1478639863585993</c:v>
                </c:pt>
                <c:pt idx="1049">
                  <c:v>0.63587083195717464</c:v>
                </c:pt>
                <c:pt idx="1050">
                  <c:v>1.8330008071317128E-2</c:v>
                </c:pt>
                <c:pt idx="1051">
                  <c:v>-0.33924611767101009</c:v>
                </c:pt>
                <c:pt idx="1052">
                  <c:v>1.5820735256024738</c:v>
                </c:pt>
                <c:pt idx="1053">
                  <c:v>-0.16416676006591552</c:v>
                </c:pt>
                <c:pt idx="1054">
                  <c:v>-0.16416676006591552</c:v>
                </c:pt>
                <c:pt idx="1055">
                  <c:v>0.64406766713925512</c:v>
                </c:pt>
                <c:pt idx="1056">
                  <c:v>0.48169750803595673</c:v>
                </c:pt>
                <c:pt idx="1057">
                  <c:v>2.1432336665547744</c:v>
                </c:pt>
                <c:pt idx="1058">
                  <c:v>-2.4610802027388252</c:v>
                </c:pt>
                <c:pt idx="1059">
                  <c:v>-2.3380407458323993</c:v>
                </c:pt>
                <c:pt idx="1060">
                  <c:v>2.1432336665547744</c:v>
                </c:pt>
                <c:pt idx="1061">
                  <c:v>-1.7000848119821952</c:v>
                </c:pt>
                <c:pt idx="1062">
                  <c:v>1.2892307971583437</c:v>
                </c:pt>
                <c:pt idx="1063">
                  <c:v>1.2892307971583437</c:v>
                </c:pt>
                <c:pt idx="1064">
                  <c:v>-0.85041616398961617</c:v>
                </c:pt>
                <c:pt idx="1065">
                  <c:v>-0.11447740768571864</c:v>
                </c:pt>
                <c:pt idx="1066">
                  <c:v>0.77315732678039129</c:v>
                </c:pt>
                <c:pt idx="1067">
                  <c:v>-0.11447740768571864</c:v>
                </c:pt>
                <c:pt idx="1068">
                  <c:v>-7.8120698760613255E-2</c:v>
                </c:pt>
                <c:pt idx="1069">
                  <c:v>-0.43182653835869905</c:v>
                </c:pt>
                <c:pt idx="1070">
                  <c:v>0.77507114466964322</c:v>
                </c:pt>
                <c:pt idx="1071">
                  <c:v>-1.0948105376497073</c:v>
                </c:pt>
                <c:pt idx="1072">
                  <c:v>1.1017398288206155</c:v>
                </c:pt>
                <c:pt idx="1073">
                  <c:v>1.1431439252304207</c:v>
                </c:pt>
                <c:pt idx="1074">
                  <c:v>8.7646518144143815E-3</c:v>
                </c:pt>
                <c:pt idx="1075">
                  <c:v>0.50873864184709849</c:v>
                </c:pt>
                <c:pt idx="1076">
                  <c:v>0.74377956554215352</c:v>
                </c:pt>
                <c:pt idx="1077">
                  <c:v>-6.8462101053023236E-2</c:v>
                </c:pt>
                <c:pt idx="1078">
                  <c:v>-6.8462101053023236E-2</c:v>
                </c:pt>
                <c:pt idx="1079">
                  <c:v>-0.97747781355743402</c:v>
                </c:pt>
                <c:pt idx="1080">
                  <c:v>1.7647868315192727</c:v>
                </c:pt>
                <c:pt idx="1081">
                  <c:v>0.49565673616579536</c:v>
                </c:pt>
                <c:pt idx="1082">
                  <c:v>1.7647868315192727</c:v>
                </c:pt>
                <c:pt idx="1083">
                  <c:v>-3.4223541124345946E-2</c:v>
                </c:pt>
                <c:pt idx="1084">
                  <c:v>0.30483110101631955</c:v>
                </c:pt>
                <c:pt idx="1085">
                  <c:v>-3.4223541124345946E-2</c:v>
                </c:pt>
                <c:pt idx="1086">
                  <c:v>0.30483110101631955</c:v>
                </c:pt>
                <c:pt idx="1087">
                  <c:v>-0.40880746103475407</c:v>
                </c:pt>
                <c:pt idx="1088">
                  <c:v>-1.8851774247406388</c:v>
                </c:pt>
                <c:pt idx="1089">
                  <c:v>-1.8851774247406388</c:v>
                </c:pt>
                <c:pt idx="1090">
                  <c:v>-0.38457091976597924</c:v>
                </c:pt>
                <c:pt idx="1091">
                  <c:v>-1.5919468321295482</c:v>
                </c:pt>
                <c:pt idx="1092">
                  <c:v>0.55630026803771249</c:v>
                </c:pt>
                <c:pt idx="1093">
                  <c:v>-0.7949912541962163</c:v>
                </c:pt>
                <c:pt idx="1094">
                  <c:v>0.54295237925330819</c:v>
                </c:pt>
                <c:pt idx="1095">
                  <c:v>-0.7949912541962163</c:v>
                </c:pt>
                <c:pt idx="1096">
                  <c:v>0.54295237925330819</c:v>
                </c:pt>
                <c:pt idx="1097">
                  <c:v>-0.93949510726299623</c:v>
                </c:pt>
                <c:pt idx="1098">
                  <c:v>-0.64457148039605017</c:v>
                </c:pt>
                <c:pt idx="1099">
                  <c:v>-0.93949510726299623</c:v>
                </c:pt>
                <c:pt idx="1100">
                  <c:v>-0.64457148039605017</c:v>
                </c:pt>
                <c:pt idx="1101">
                  <c:v>1.2268895890442539</c:v>
                </c:pt>
                <c:pt idx="1102">
                  <c:v>-1.6902940265743893</c:v>
                </c:pt>
                <c:pt idx="1103">
                  <c:v>-1.4426126430470132</c:v>
                </c:pt>
                <c:pt idx="1104">
                  <c:v>0.56528886525652622</c:v>
                </c:pt>
                <c:pt idx="1105">
                  <c:v>-0.86778697441653696</c:v>
                </c:pt>
                <c:pt idx="1106">
                  <c:v>-1.0916618494540338</c:v>
                </c:pt>
                <c:pt idx="1107">
                  <c:v>7.7884579713037305E-3</c:v>
                </c:pt>
                <c:pt idx="1108">
                  <c:v>-0.86778697441653696</c:v>
                </c:pt>
                <c:pt idx="1109">
                  <c:v>-1.0916618494540338</c:v>
                </c:pt>
                <c:pt idx="1110">
                  <c:v>-0.6306910940649012</c:v>
                </c:pt>
                <c:pt idx="1111">
                  <c:v>-0.27447096292420853</c:v>
                </c:pt>
                <c:pt idx="1112">
                  <c:v>-1.4731237168876699</c:v>
                </c:pt>
                <c:pt idx="1113">
                  <c:v>0.51580676383156043</c:v>
                </c:pt>
                <c:pt idx="1114">
                  <c:v>0.37667795846838054</c:v>
                </c:pt>
                <c:pt idx="1115">
                  <c:v>0.98539282791313698</c:v>
                </c:pt>
                <c:pt idx="1116">
                  <c:v>0.6584250572048993</c:v>
                </c:pt>
                <c:pt idx="1117">
                  <c:v>-0.69020546441940489</c:v>
                </c:pt>
                <c:pt idx="1118">
                  <c:v>-0.27447096292420853</c:v>
                </c:pt>
                <c:pt idx="1119">
                  <c:v>0.51524718873910658</c:v>
                </c:pt>
                <c:pt idx="1120">
                  <c:v>-0.6848863604570381</c:v>
                </c:pt>
                <c:pt idx="1121">
                  <c:v>-0.69348471830312475</c:v>
                </c:pt>
                <c:pt idx="1122">
                  <c:v>-1.1098648166615164</c:v>
                </c:pt>
                <c:pt idx="1123">
                  <c:v>-1.1098648166615164</c:v>
                </c:pt>
                <c:pt idx="1124">
                  <c:v>1.0924968465936526</c:v>
                </c:pt>
                <c:pt idx="1125">
                  <c:v>-1.7378638355849438</c:v>
                </c:pt>
                <c:pt idx="1126">
                  <c:v>-1.1838368518645321</c:v>
                </c:pt>
                <c:pt idx="1127">
                  <c:v>1.2440673484602476</c:v>
                </c:pt>
                <c:pt idx="1128">
                  <c:v>0.66204612659778261</c:v>
                </c:pt>
                <c:pt idx="1129">
                  <c:v>0.43813027955618483</c:v>
                </c:pt>
                <c:pt idx="1130">
                  <c:v>0.36383618054521755</c:v>
                </c:pt>
                <c:pt idx="1131">
                  <c:v>0.66204612659778261</c:v>
                </c:pt>
                <c:pt idx="1132">
                  <c:v>0.43813027955618483</c:v>
                </c:pt>
                <c:pt idx="1133">
                  <c:v>0.36383618054521755</c:v>
                </c:pt>
                <c:pt idx="1134">
                  <c:v>-3.0892724708678352</c:v>
                </c:pt>
                <c:pt idx="1135">
                  <c:v>-1.3462932101681291</c:v>
                </c:pt>
                <c:pt idx="1136">
                  <c:v>0.68641300192103794</c:v>
                </c:pt>
                <c:pt idx="1137">
                  <c:v>0.68641300192103794</c:v>
                </c:pt>
                <c:pt idx="1138">
                  <c:v>0.68641300192103794</c:v>
                </c:pt>
                <c:pt idx="1139">
                  <c:v>0.68641300192103794</c:v>
                </c:pt>
                <c:pt idx="1140">
                  <c:v>1.8558848967085848</c:v>
                </c:pt>
                <c:pt idx="1141">
                  <c:v>1.7680065543348069</c:v>
                </c:pt>
                <c:pt idx="1142">
                  <c:v>-0.40989839695460079</c:v>
                </c:pt>
                <c:pt idx="1143">
                  <c:v>1.7680065543348069</c:v>
                </c:pt>
                <c:pt idx="1144">
                  <c:v>0.56807751010761542</c:v>
                </c:pt>
                <c:pt idx="1145">
                  <c:v>-0.89221885875977192</c:v>
                </c:pt>
                <c:pt idx="1146">
                  <c:v>0.66463672776778848</c:v>
                </c:pt>
                <c:pt idx="1147">
                  <c:v>0.33504289494845574</c:v>
                </c:pt>
                <c:pt idx="1148">
                  <c:v>0.56807751010761542</c:v>
                </c:pt>
                <c:pt idx="1149">
                  <c:v>0.24156991321135662</c:v>
                </c:pt>
                <c:pt idx="1150">
                  <c:v>0.10962457908700368</c:v>
                </c:pt>
                <c:pt idx="1151">
                  <c:v>-1.3799993908030204</c:v>
                </c:pt>
                <c:pt idx="1152">
                  <c:v>-1.780045867603794</c:v>
                </c:pt>
                <c:pt idx="1153">
                  <c:v>8.2287376035168891E-3</c:v>
                </c:pt>
                <c:pt idx="1154">
                  <c:v>-2.2771546687885702</c:v>
                </c:pt>
                <c:pt idx="1155">
                  <c:v>-1.780045867603794</c:v>
                </c:pt>
                <c:pt idx="1156">
                  <c:v>-2.2771546687885702</c:v>
                </c:pt>
                <c:pt idx="1157">
                  <c:v>-1.3799993908030204</c:v>
                </c:pt>
                <c:pt idx="1158">
                  <c:v>-2.1484590605995462</c:v>
                </c:pt>
                <c:pt idx="1159">
                  <c:v>-0.84329516596388676</c:v>
                </c:pt>
                <c:pt idx="1160">
                  <c:v>-1.780045867603794</c:v>
                </c:pt>
                <c:pt idx="1161">
                  <c:v>8.2287376035168891E-3</c:v>
                </c:pt>
                <c:pt idx="1162">
                  <c:v>-0.22965588907015871</c:v>
                </c:pt>
                <c:pt idx="1163">
                  <c:v>-0.24604970380503455</c:v>
                </c:pt>
                <c:pt idx="1164">
                  <c:v>-0.49843374229242571</c:v>
                </c:pt>
                <c:pt idx="1165">
                  <c:v>0.23292896423052123</c:v>
                </c:pt>
                <c:pt idx="1166">
                  <c:v>0.50051394339855015</c:v>
                </c:pt>
                <c:pt idx="1167">
                  <c:v>-1.4678255923453702</c:v>
                </c:pt>
                <c:pt idx="1168">
                  <c:v>-1.4678255923453702</c:v>
                </c:pt>
                <c:pt idx="1169">
                  <c:v>0.74527385826763859</c:v>
                </c:pt>
                <c:pt idx="1170">
                  <c:v>0.21426021556019775</c:v>
                </c:pt>
                <c:pt idx="1171">
                  <c:v>0.74527385826763859</c:v>
                </c:pt>
                <c:pt idx="1172">
                  <c:v>0.21426021556019775</c:v>
                </c:pt>
                <c:pt idx="1173">
                  <c:v>1.1398986409786431</c:v>
                </c:pt>
                <c:pt idx="1174">
                  <c:v>1.1398986409786431</c:v>
                </c:pt>
                <c:pt idx="1175">
                  <c:v>-1.4554694469553457</c:v>
                </c:pt>
                <c:pt idx="1176">
                  <c:v>3.4712027048546534E-2</c:v>
                </c:pt>
                <c:pt idx="1177">
                  <c:v>3.4712027048546534E-2</c:v>
                </c:pt>
                <c:pt idx="1178">
                  <c:v>3.4712027048546534E-2</c:v>
                </c:pt>
                <c:pt idx="1179">
                  <c:v>-1.3398727077981984</c:v>
                </c:pt>
                <c:pt idx="1180">
                  <c:v>4.8349856166089444E-3</c:v>
                </c:pt>
                <c:pt idx="1181">
                  <c:v>0.73018459819876025</c:v>
                </c:pt>
                <c:pt idx="1182">
                  <c:v>-1.0231745041373539</c:v>
                </c:pt>
                <c:pt idx="1183">
                  <c:v>0.79297082120242401</c:v>
                </c:pt>
                <c:pt idx="1184">
                  <c:v>-0.72482020854167506</c:v>
                </c:pt>
                <c:pt idx="1185">
                  <c:v>-0.72482020854167506</c:v>
                </c:pt>
                <c:pt idx="1186">
                  <c:v>0.46329488085829934</c:v>
                </c:pt>
                <c:pt idx="1187">
                  <c:v>-1.4358189650611486</c:v>
                </c:pt>
                <c:pt idx="1188">
                  <c:v>0.46329488085829934</c:v>
                </c:pt>
                <c:pt idx="1189">
                  <c:v>-1.4358189650611486</c:v>
                </c:pt>
                <c:pt idx="1190">
                  <c:v>0.6348135423747101</c:v>
                </c:pt>
                <c:pt idx="1191">
                  <c:v>3.5184468005323044E-2</c:v>
                </c:pt>
                <c:pt idx="1192">
                  <c:v>-2.9645667272502929</c:v>
                </c:pt>
                <c:pt idx="1193">
                  <c:v>-2.9645667272502929</c:v>
                </c:pt>
                <c:pt idx="1194">
                  <c:v>-3.2668460297780224</c:v>
                </c:pt>
                <c:pt idx="1195">
                  <c:v>-1.0074351003125173</c:v>
                </c:pt>
                <c:pt idx="1196">
                  <c:v>-4.205574282564592E-2</c:v>
                </c:pt>
                <c:pt idx="1197">
                  <c:v>-4.205574282564592E-2</c:v>
                </c:pt>
                <c:pt idx="1198">
                  <c:v>0.51091400023539224</c:v>
                </c:pt>
                <c:pt idx="1199">
                  <c:v>-3.027182103177789E-3</c:v>
                </c:pt>
                <c:pt idx="1200">
                  <c:v>-0.25266598217415687</c:v>
                </c:pt>
                <c:pt idx="1201">
                  <c:v>1.0021540913375939</c:v>
                </c:pt>
                <c:pt idx="1202">
                  <c:v>0.74596326859488893</c:v>
                </c:pt>
                <c:pt idx="1203">
                  <c:v>-0.25266598217415687</c:v>
                </c:pt>
                <c:pt idx="1204">
                  <c:v>1.0021540913375939</c:v>
                </c:pt>
                <c:pt idx="1205">
                  <c:v>0.66587586707018009</c:v>
                </c:pt>
                <c:pt idx="1206">
                  <c:v>0.66587586707018009</c:v>
                </c:pt>
                <c:pt idx="1207">
                  <c:v>1.0511351601713086</c:v>
                </c:pt>
                <c:pt idx="1208">
                  <c:v>-1.8483726733821553</c:v>
                </c:pt>
                <c:pt idx="1209">
                  <c:v>-1.3382255819635347</c:v>
                </c:pt>
                <c:pt idx="1210">
                  <c:v>-0.84531359033868569</c:v>
                </c:pt>
                <c:pt idx="1211">
                  <c:v>0.87581635738323893</c:v>
                </c:pt>
                <c:pt idx="1212">
                  <c:v>-1.5632405631330351</c:v>
                </c:pt>
                <c:pt idx="1213">
                  <c:v>-2.2084665502748546</c:v>
                </c:pt>
                <c:pt idx="1214">
                  <c:v>-1.7647002653170332</c:v>
                </c:pt>
                <c:pt idx="1215">
                  <c:v>-1.7647002653170332</c:v>
                </c:pt>
                <c:pt idx="1216">
                  <c:v>-0.1568750951373501</c:v>
                </c:pt>
                <c:pt idx="1217">
                  <c:v>0.2512278574870212</c:v>
                </c:pt>
                <c:pt idx="1218">
                  <c:v>-0.1568750951373501</c:v>
                </c:pt>
                <c:pt idx="1219">
                  <c:v>-1.4980885224647684</c:v>
                </c:pt>
                <c:pt idx="1220">
                  <c:v>0.2512278574870212</c:v>
                </c:pt>
                <c:pt idx="1221">
                  <c:v>8.4161746109817637E-3</c:v>
                </c:pt>
                <c:pt idx="1222">
                  <c:v>-1.1598872335396047</c:v>
                </c:pt>
                <c:pt idx="1223">
                  <c:v>-1.6551826696592706</c:v>
                </c:pt>
                <c:pt idx="1224">
                  <c:v>-0.57224255503063615</c:v>
                </c:pt>
                <c:pt idx="1225">
                  <c:v>-0.57224255503063615</c:v>
                </c:pt>
                <c:pt idx="1226">
                  <c:v>-6.4067019570970274E-2</c:v>
                </c:pt>
                <c:pt idx="1227">
                  <c:v>-5.9749483220132849E-2</c:v>
                </c:pt>
                <c:pt idx="1228">
                  <c:v>-1.6551826696592706</c:v>
                </c:pt>
                <c:pt idx="1229">
                  <c:v>0.96062002132547031</c:v>
                </c:pt>
                <c:pt idx="1230">
                  <c:v>1.0815090902931519</c:v>
                </c:pt>
                <c:pt idx="1231">
                  <c:v>1.0815090902931519</c:v>
                </c:pt>
                <c:pt idx="1232">
                  <c:v>0.46156320440840543</c:v>
                </c:pt>
                <c:pt idx="1233">
                  <c:v>1.5783592348167591E-2</c:v>
                </c:pt>
                <c:pt idx="1234">
                  <c:v>1.5783592348167591E-2</c:v>
                </c:pt>
                <c:pt idx="1235">
                  <c:v>6.9461968362414972E-2</c:v>
                </c:pt>
                <c:pt idx="1236">
                  <c:v>1.1155013982503523</c:v>
                </c:pt>
                <c:pt idx="1237">
                  <c:v>0.23193622589448804</c:v>
                </c:pt>
                <c:pt idx="1238">
                  <c:v>0.92530473816635794</c:v>
                </c:pt>
                <c:pt idx="1239">
                  <c:v>-0.43648214496731669</c:v>
                </c:pt>
                <c:pt idx="1240">
                  <c:v>-0.67173214085544042</c:v>
                </c:pt>
                <c:pt idx="1241">
                  <c:v>0.73593607488482071</c:v>
                </c:pt>
                <c:pt idx="1242">
                  <c:v>-1.7258665960865573</c:v>
                </c:pt>
                <c:pt idx="1243">
                  <c:v>-0.21491539847392885</c:v>
                </c:pt>
                <c:pt idx="1244">
                  <c:v>0.64320339865024501</c:v>
                </c:pt>
                <c:pt idx="1245">
                  <c:v>0.64320339865024501</c:v>
                </c:pt>
                <c:pt idx="1246">
                  <c:v>0.72761452578039387</c:v>
                </c:pt>
                <c:pt idx="1247">
                  <c:v>-0.60665486453548656</c:v>
                </c:pt>
                <c:pt idx="1248">
                  <c:v>-1.4503159731358304</c:v>
                </c:pt>
                <c:pt idx="1249">
                  <c:v>0.42151727709154191</c:v>
                </c:pt>
                <c:pt idx="1250">
                  <c:v>0.50270372559529486</c:v>
                </c:pt>
                <c:pt idx="1251">
                  <c:v>1.4259083913174702</c:v>
                </c:pt>
                <c:pt idx="1252">
                  <c:v>1.6229716464061443</c:v>
                </c:pt>
                <c:pt idx="1253">
                  <c:v>0.37005745607809631</c:v>
                </c:pt>
                <c:pt idx="1254">
                  <c:v>0.37005745607809631</c:v>
                </c:pt>
                <c:pt idx="1255">
                  <c:v>2.6381948889628726</c:v>
                </c:pt>
                <c:pt idx="1256">
                  <c:v>0.37005745607809631</c:v>
                </c:pt>
                <c:pt idx="1257">
                  <c:v>-0.97958486411976731</c:v>
                </c:pt>
                <c:pt idx="1258">
                  <c:v>0.52105121077138583</c:v>
                </c:pt>
                <c:pt idx="1259">
                  <c:v>0.64858739325025438</c:v>
                </c:pt>
                <c:pt idx="1260">
                  <c:v>0.52105121077138583</c:v>
                </c:pt>
                <c:pt idx="1261">
                  <c:v>0.51266244670392624</c:v>
                </c:pt>
                <c:pt idx="1262">
                  <c:v>-1.2421598377419683</c:v>
                </c:pt>
                <c:pt idx="1263">
                  <c:v>-0.80153631548386062</c:v>
                </c:pt>
                <c:pt idx="1264">
                  <c:v>-0.22313192319818009</c:v>
                </c:pt>
                <c:pt idx="1265">
                  <c:v>-3.0436920049211009</c:v>
                </c:pt>
                <c:pt idx="1266">
                  <c:v>1.5650215203618447</c:v>
                </c:pt>
                <c:pt idx="1267">
                  <c:v>1.5650215203618447</c:v>
                </c:pt>
                <c:pt idx="1268">
                  <c:v>-1.3929362968310157</c:v>
                </c:pt>
                <c:pt idx="1269">
                  <c:v>-0.63299747783286187</c:v>
                </c:pt>
                <c:pt idx="1270">
                  <c:v>-1.3126181080197958</c:v>
                </c:pt>
                <c:pt idx="1271">
                  <c:v>-2.0910917360860343E-2</c:v>
                </c:pt>
                <c:pt idx="1272">
                  <c:v>-1.6860667833017251</c:v>
                </c:pt>
                <c:pt idx="1273">
                  <c:v>0.67227564402808615</c:v>
                </c:pt>
                <c:pt idx="1274">
                  <c:v>0.64344122440127172</c:v>
                </c:pt>
                <c:pt idx="1275">
                  <c:v>0.64344122440127172</c:v>
                </c:pt>
                <c:pt idx="1276">
                  <c:v>0.64344122440127172</c:v>
                </c:pt>
                <c:pt idx="1277">
                  <c:v>0.64344122440127172</c:v>
                </c:pt>
                <c:pt idx="1278">
                  <c:v>1.4243455656848261</c:v>
                </c:pt>
                <c:pt idx="1279">
                  <c:v>4.4583889695607004E-2</c:v>
                </c:pt>
                <c:pt idx="1280">
                  <c:v>4.4583889695607004E-2</c:v>
                </c:pt>
                <c:pt idx="1281">
                  <c:v>-1.1579417785417139</c:v>
                </c:pt>
                <c:pt idx="1282">
                  <c:v>4.4583889695607004E-2</c:v>
                </c:pt>
                <c:pt idx="1283">
                  <c:v>-1.4362750999164851</c:v>
                </c:pt>
                <c:pt idx="1284">
                  <c:v>-1.4076180218697409</c:v>
                </c:pt>
                <c:pt idx="1285">
                  <c:v>-0.90734658360520393</c:v>
                </c:pt>
                <c:pt idx="1286">
                  <c:v>-0.24127908282872673</c:v>
                </c:pt>
                <c:pt idx="1287">
                  <c:v>-0.24127908282872673</c:v>
                </c:pt>
                <c:pt idx="1288">
                  <c:v>-0.46726591331638861</c:v>
                </c:pt>
                <c:pt idx="1289">
                  <c:v>0.323000846940453</c:v>
                </c:pt>
                <c:pt idx="1290">
                  <c:v>0.78356491045872545</c:v>
                </c:pt>
                <c:pt idx="1291">
                  <c:v>-0.48035513552362641</c:v>
                </c:pt>
                <c:pt idx="1292">
                  <c:v>1.043031160444075</c:v>
                </c:pt>
                <c:pt idx="1293">
                  <c:v>1.043031160444075</c:v>
                </c:pt>
                <c:pt idx="1294">
                  <c:v>-1.1066159859499758</c:v>
                </c:pt>
                <c:pt idx="1295">
                  <c:v>1.043031160444075</c:v>
                </c:pt>
                <c:pt idx="1296">
                  <c:v>1.4637363044445924</c:v>
                </c:pt>
                <c:pt idx="1297">
                  <c:v>1.4637363044445924</c:v>
                </c:pt>
                <c:pt idx="1298">
                  <c:v>-0.93102405735253702</c:v>
                </c:pt>
                <c:pt idx="1299">
                  <c:v>1.4637363044445924</c:v>
                </c:pt>
                <c:pt idx="1300">
                  <c:v>0.11058835480974316</c:v>
                </c:pt>
                <c:pt idx="1301">
                  <c:v>-0.82182589610601164</c:v>
                </c:pt>
                <c:pt idx="1302">
                  <c:v>-1.1709644682156295</c:v>
                </c:pt>
                <c:pt idx="1303">
                  <c:v>-1.1781980514535537</c:v>
                </c:pt>
                <c:pt idx="1304">
                  <c:v>0.58682276079639939</c:v>
                </c:pt>
                <c:pt idx="1305">
                  <c:v>0.6458097493106747</c:v>
                </c:pt>
                <c:pt idx="1306">
                  <c:v>-0.36346410772802468</c:v>
                </c:pt>
                <c:pt idx="1307">
                  <c:v>0.6458097493106747</c:v>
                </c:pt>
                <c:pt idx="1308">
                  <c:v>0.64013160556526372</c:v>
                </c:pt>
                <c:pt idx="1309">
                  <c:v>0.61997283978798112</c:v>
                </c:pt>
                <c:pt idx="1310">
                  <c:v>0.6458097493106747</c:v>
                </c:pt>
                <c:pt idx="1311">
                  <c:v>-0.36346410772802468</c:v>
                </c:pt>
                <c:pt idx="1312">
                  <c:v>-0.50865159866404874</c:v>
                </c:pt>
                <c:pt idx="1313">
                  <c:v>-0.64515385673198411</c:v>
                </c:pt>
                <c:pt idx="1314">
                  <c:v>0.90560096078008634</c:v>
                </c:pt>
                <c:pt idx="1315">
                  <c:v>0.82504733387944329</c:v>
                </c:pt>
                <c:pt idx="1316">
                  <c:v>-0.64515385673198411</c:v>
                </c:pt>
                <c:pt idx="1317">
                  <c:v>-0.50807512631892793</c:v>
                </c:pt>
                <c:pt idx="1318">
                  <c:v>-0.60229085955486705</c:v>
                </c:pt>
                <c:pt idx="1319">
                  <c:v>-0.50807512631892793</c:v>
                </c:pt>
                <c:pt idx="1320">
                  <c:v>-0.92613919180340121</c:v>
                </c:pt>
                <c:pt idx="1321">
                  <c:v>-0.69738710667334813</c:v>
                </c:pt>
                <c:pt idx="1322">
                  <c:v>0.75272733839213912</c:v>
                </c:pt>
                <c:pt idx="1323">
                  <c:v>-0.2978277053828185</c:v>
                </c:pt>
                <c:pt idx="1324">
                  <c:v>-1.0577575498981369</c:v>
                </c:pt>
                <c:pt idx="1325">
                  <c:v>-0.2978277053828185</c:v>
                </c:pt>
                <c:pt idx="1326">
                  <c:v>1.2201498034551601</c:v>
                </c:pt>
                <c:pt idx="1327">
                  <c:v>1.2201498034551601</c:v>
                </c:pt>
                <c:pt idx="1328">
                  <c:v>0.25786907493417727</c:v>
                </c:pt>
                <c:pt idx="1329">
                  <c:v>1.5543847645872917</c:v>
                </c:pt>
                <c:pt idx="1330">
                  <c:v>0.25786907493417727</c:v>
                </c:pt>
                <c:pt idx="1331">
                  <c:v>0.47476180716550426</c:v>
                </c:pt>
                <c:pt idx="1332">
                  <c:v>0.29608686411361052</c:v>
                </c:pt>
                <c:pt idx="1333">
                  <c:v>0.29608686411361052</c:v>
                </c:pt>
                <c:pt idx="1334">
                  <c:v>0.29608686411361052</c:v>
                </c:pt>
                <c:pt idx="1335">
                  <c:v>0.47476180716550426</c:v>
                </c:pt>
                <c:pt idx="1336">
                  <c:v>0.29608686411361052</c:v>
                </c:pt>
                <c:pt idx="1337">
                  <c:v>0.91785304659972833</c:v>
                </c:pt>
                <c:pt idx="1338">
                  <c:v>1.3735926335500772</c:v>
                </c:pt>
                <c:pt idx="1339">
                  <c:v>1.3735926335500772</c:v>
                </c:pt>
                <c:pt idx="1340">
                  <c:v>1.5064868177513042</c:v>
                </c:pt>
                <c:pt idx="1341">
                  <c:v>0.18848721306502753</c:v>
                </c:pt>
                <c:pt idx="1342">
                  <c:v>2.8190870098210363E-2</c:v>
                </c:pt>
                <c:pt idx="1343">
                  <c:v>0.18825719888519094</c:v>
                </c:pt>
                <c:pt idx="1344">
                  <c:v>0.56311628447080087</c:v>
                </c:pt>
                <c:pt idx="1345">
                  <c:v>-2.0977840482480632</c:v>
                </c:pt>
                <c:pt idx="1346">
                  <c:v>0.7240719946275842</c:v>
                </c:pt>
                <c:pt idx="1347">
                  <c:v>0.83476096344360173</c:v>
                </c:pt>
                <c:pt idx="1348">
                  <c:v>-0.8717162751214822</c:v>
                </c:pt>
                <c:pt idx="1349">
                  <c:v>-0.51583456696978425</c:v>
                </c:pt>
                <c:pt idx="1350">
                  <c:v>-0.51583456696978425</c:v>
                </c:pt>
                <c:pt idx="1351">
                  <c:v>-0.8717162751214822</c:v>
                </c:pt>
                <c:pt idx="1352">
                  <c:v>-0.36664292776105195</c:v>
                </c:pt>
                <c:pt idx="1353">
                  <c:v>1.218224959729614</c:v>
                </c:pt>
                <c:pt idx="1354">
                  <c:v>1.1410042874110746</c:v>
                </c:pt>
                <c:pt idx="1355">
                  <c:v>0.75287668253568585</c:v>
                </c:pt>
                <c:pt idx="1356">
                  <c:v>0.75287668253568585</c:v>
                </c:pt>
                <c:pt idx="1357">
                  <c:v>0.75287668253568585</c:v>
                </c:pt>
                <c:pt idx="1358">
                  <c:v>0.94723969973955024</c:v>
                </c:pt>
                <c:pt idx="1359">
                  <c:v>-0.7588770602432644</c:v>
                </c:pt>
                <c:pt idx="1360">
                  <c:v>-0.7588770602432644</c:v>
                </c:pt>
                <c:pt idx="1361">
                  <c:v>1.2223817527216241</c:v>
                </c:pt>
                <c:pt idx="1362">
                  <c:v>0.61491761724215666</c:v>
                </c:pt>
                <c:pt idx="1363">
                  <c:v>-0.67145324845035326</c:v>
                </c:pt>
                <c:pt idx="1364">
                  <c:v>-0.61833373320335028</c:v>
                </c:pt>
                <c:pt idx="1365">
                  <c:v>0.81894333320255708</c:v>
                </c:pt>
                <c:pt idx="1366">
                  <c:v>0.81894333320255708</c:v>
                </c:pt>
                <c:pt idx="1367">
                  <c:v>0.22911449404528345</c:v>
                </c:pt>
                <c:pt idx="1368">
                  <c:v>-0.13756857903203895</c:v>
                </c:pt>
                <c:pt idx="1369">
                  <c:v>0.81894333320255708</c:v>
                </c:pt>
                <c:pt idx="1370">
                  <c:v>0.36200867824651056</c:v>
                </c:pt>
                <c:pt idx="1371">
                  <c:v>0.11255176509015175</c:v>
                </c:pt>
                <c:pt idx="1372">
                  <c:v>-0.65142768232112092</c:v>
                </c:pt>
                <c:pt idx="1373">
                  <c:v>-0.71997692600218643</c:v>
                </c:pt>
                <c:pt idx="1374">
                  <c:v>0.77054730005319239</c:v>
                </c:pt>
                <c:pt idx="1375">
                  <c:v>1.4855594534085601</c:v>
                </c:pt>
                <c:pt idx="1376">
                  <c:v>-0.69353632246880226</c:v>
                </c:pt>
                <c:pt idx="1377">
                  <c:v>1.4183459166384331</c:v>
                </c:pt>
                <c:pt idx="1378">
                  <c:v>1.5508867904091903</c:v>
                </c:pt>
                <c:pt idx="1379">
                  <c:v>1.0707697964854499</c:v>
                </c:pt>
                <c:pt idx="1380">
                  <c:v>0.70252437685845059</c:v>
                </c:pt>
                <c:pt idx="1381">
                  <c:v>0.30775314381703528</c:v>
                </c:pt>
                <c:pt idx="1382">
                  <c:v>-2.061745649935752</c:v>
                </c:pt>
                <c:pt idx="1383">
                  <c:v>-2.5695710895224475</c:v>
                </c:pt>
                <c:pt idx="1384">
                  <c:v>-1.4309169689725263</c:v>
                </c:pt>
                <c:pt idx="1385">
                  <c:v>-1.4309169689725263</c:v>
                </c:pt>
                <c:pt idx="1386">
                  <c:v>2.0907919340585561</c:v>
                </c:pt>
                <c:pt idx="1387">
                  <c:v>-1.4309169689725263</c:v>
                </c:pt>
                <c:pt idx="1388">
                  <c:v>-1.0565483905849942</c:v>
                </c:pt>
                <c:pt idx="1389">
                  <c:v>0.87619456771043835</c:v>
                </c:pt>
                <c:pt idx="1390">
                  <c:v>1.6655379861119846</c:v>
                </c:pt>
                <c:pt idx="1391">
                  <c:v>-1.3117831507907343</c:v>
                </c:pt>
                <c:pt idx="1392">
                  <c:v>1.6655379861119846</c:v>
                </c:pt>
                <c:pt idx="1393">
                  <c:v>-0.47486478590580866</c:v>
                </c:pt>
                <c:pt idx="1394">
                  <c:v>0.48277981175708612</c:v>
                </c:pt>
                <c:pt idx="1395">
                  <c:v>-1.075154614612452</c:v>
                </c:pt>
                <c:pt idx="1396">
                  <c:v>-0.13776978173887239</c:v>
                </c:pt>
                <c:pt idx="1397">
                  <c:v>1.0706458904715062</c:v>
                </c:pt>
                <c:pt idx="1398">
                  <c:v>0.92058713773527656</c:v>
                </c:pt>
                <c:pt idx="1399">
                  <c:v>-1.0853561920275718</c:v>
                </c:pt>
                <c:pt idx="1400">
                  <c:v>-1.3987519199366256</c:v>
                </c:pt>
                <c:pt idx="1401">
                  <c:v>1.0298073397225092</c:v>
                </c:pt>
                <c:pt idx="1402">
                  <c:v>-1.891211330325989</c:v>
                </c:pt>
                <c:pt idx="1403">
                  <c:v>1.0452547407918624</c:v>
                </c:pt>
                <c:pt idx="1404">
                  <c:v>1.0447947124873926</c:v>
                </c:pt>
                <c:pt idx="1405">
                  <c:v>0.6880435576092343</c:v>
                </c:pt>
                <c:pt idx="1406">
                  <c:v>1.1815808320337959</c:v>
                </c:pt>
                <c:pt idx="1407">
                  <c:v>1.2480279241344097</c:v>
                </c:pt>
                <c:pt idx="1408">
                  <c:v>1.1327215917660238</c:v>
                </c:pt>
                <c:pt idx="1409">
                  <c:v>-1.4909513042757498</c:v>
                </c:pt>
                <c:pt idx="1410">
                  <c:v>8.3872804563635273E-2</c:v>
                </c:pt>
                <c:pt idx="1411">
                  <c:v>0.70091320514574207</c:v>
                </c:pt>
                <c:pt idx="1412">
                  <c:v>3.4442628247440221</c:v>
                </c:pt>
                <c:pt idx="1413">
                  <c:v>3.4442628247440221</c:v>
                </c:pt>
                <c:pt idx="1414">
                  <c:v>3.5766969806407789</c:v>
                </c:pt>
                <c:pt idx="1415">
                  <c:v>-0.56771120678011822</c:v>
                </c:pt>
                <c:pt idx="1416">
                  <c:v>1.2778899013945366</c:v>
                </c:pt>
                <c:pt idx="1417">
                  <c:v>0.49311676944436539</c:v>
                </c:pt>
                <c:pt idx="1418">
                  <c:v>0.49311676944436539</c:v>
                </c:pt>
                <c:pt idx="1419">
                  <c:v>-0.80519762429495656</c:v>
                </c:pt>
                <c:pt idx="1420">
                  <c:v>-1.2363764223032523</c:v>
                </c:pt>
                <c:pt idx="1421">
                  <c:v>-2.0056616929343845</c:v>
                </c:pt>
                <c:pt idx="1422">
                  <c:v>1.0177475842707684</c:v>
                </c:pt>
                <c:pt idx="1423">
                  <c:v>1.3316257654366319</c:v>
                </c:pt>
                <c:pt idx="1424">
                  <c:v>2.8142841624856421</c:v>
                </c:pt>
                <c:pt idx="1425">
                  <c:v>0.95592287068976312</c:v>
                </c:pt>
                <c:pt idx="1426">
                  <c:v>1.3316257654366319</c:v>
                </c:pt>
                <c:pt idx="1427">
                  <c:v>0.63021361077214189</c:v>
                </c:pt>
                <c:pt idx="1428">
                  <c:v>0.99886984639015486</c:v>
                </c:pt>
                <c:pt idx="1429">
                  <c:v>1.0529771290252339</c:v>
                </c:pt>
                <c:pt idx="1430">
                  <c:v>0.40522881995431265</c:v>
                </c:pt>
                <c:pt idx="1431">
                  <c:v>0.40522881995431265</c:v>
                </c:pt>
                <c:pt idx="1432">
                  <c:v>0.62969809455007697</c:v>
                </c:pt>
                <c:pt idx="1433">
                  <c:v>0.56419811506407513</c:v>
                </c:pt>
                <c:pt idx="1434">
                  <c:v>-1.9784239881346579</c:v>
                </c:pt>
                <c:pt idx="1435">
                  <c:v>1.4989868174672476</c:v>
                </c:pt>
                <c:pt idx="1436">
                  <c:v>0.36644598374566312</c:v>
                </c:pt>
                <c:pt idx="1437">
                  <c:v>0.36644598374566312</c:v>
                </c:pt>
                <c:pt idx="1438">
                  <c:v>0.70149757142972358</c:v>
                </c:pt>
                <c:pt idx="1439">
                  <c:v>0.70149757142972358</c:v>
                </c:pt>
                <c:pt idx="1440">
                  <c:v>0.14437498017063832</c:v>
                </c:pt>
                <c:pt idx="1441">
                  <c:v>-1.1004120250871685</c:v>
                </c:pt>
                <c:pt idx="1442">
                  <c:v>1.2245224590710533</c:v>
                </c:pt>
                <c:pt idx="1443">
                  <c:v>-0.55374632613546804</c:v>
                </c:pt>
                <c:pt idx="1444">
                  <c:v>6.7935693587411444E-2</c:v>
                </c:pt>
                <c:pt idx="1445">
                  <c:v>6.7935693587411444E-2</c:v>
                </c:pt>
                <c:pt idx="1446">
                  <c:v>0.43513080845988733</c:v>
                </c:pt>
                <c:pt idx="1447">
                  <c:v>1.2058144846574983</c:v>
                </c:pt>
                <c:pt idx="1448">
                  <c:v>3.2473849476668259E-3</c:v>
                </c:pt>
                <c:pt idx="1449">
                  <c:v>0.7486175033283986</c:v>
                </c:pt>
                <c:pt idx="1450">
                  <c:v>0.93014907673761837</c:v>
                </c:pt>
                <c:pt idx="1451">
                  <c:v>0.35891242690528519</c:v>
                </c:pt>
                <c:pt idx="1452">
                  <c:v>1.5378664049896746</c:v>
                </c:pt>
                <c:pt idx="1453">
                  <c:v>0.73541446569617097</c:v>
                </c:pt>
                <c:pt idx="1454">
                  <c:v>-0.66316928764481986</c:v>
                </c:pt>
                <c:pt idx="1455">
                  <c:v>0.17257475627613555</c:v>
                </c:pt>
                <c:pt idx="1456">
                  <c:v>0.40623399657376752</c:v>
                </c:pt>
              </c:numCache>
            </c:numRef>
          </c:yVal>
          <c:smooth val="0"/>
          <c:extLst>
            <c:ext xmlns:c16="http://schemas.microsoft.com/office/drawing/2014/chart" uri="{C3380CC4-5D6E-409C-BE32-E72D297353CC}">
              <c16:uniqueId val="{00000003-3CE7-4C58-8C72-792EC8923799}"/>
            </c:ext>
          </c:extLst>
        </c:ser>
        <c:ser>
          <c:idx val="3"/>
          <c:order val="3"/>
          <c:tx>
            <c:v>6</c:v>
          </c:tx>
          <c:spPr>
            <a:ln w="25400">
              <a:noFill/>
            </a:ln>
            <a:effectLst/>
          </c:spPr>
          <c:marker>
            <c:symbol val="circle"/>
            <c:size val="3"/>
            <c:spPr>
              <a:solidFill>
                <a:srgbClr val="FF6600"/>
              </a:solidFill>
              <a:ln w="6350">
                <a:solidFill>
                  <a:srgbClr val="FF6600"/>
                </a:solidFill>
                <a:prstDash val="solid"/>
              </a:ln>
            </c:spPr>
          </c:marker>
          <c:xVal>
            <c:numRef>
              <c:f>'[Wine_data-3.xlsx]ACP_HID4'!$A$1641:$A$3838</c:f>
              <c:numCache>
                <c:formatCode>General</c:formatCode>
                <c:ptCount val="2198"/>
                <c:pt idx="0">
                  <c:v>3.5433180709222984</c:v>
                </c:pt>
                <c:pt idx="1">
                  <c:v>-0.61279979247696059</c:v>
                </c:pt>
                <c:pt idx="2">
                  <c:v>0.14239380859661924</c:v>
                </c:pt>
                <c:pt idx="3">
                  <c:v>1.3795250749471293</c:v>
                </c:pt>
                <c:pt idx="4">
                  <c:v>1.3795250749471293</c:v>
                </c:pt>
                <c:pt idx="5">
                  <c:v>0.14239380859661924</c:v>
                </c:pt>
                <c:pt idx="6">
                  <c:v>7.5747475656002497E-2</c:v>
                </c:pt>
                <c:pt idx="7">
                  <c:v>3.5433180709222984</c:v>
                </c:pt>
                <c:pt idx="8">
                  <c:v>-0.61279979247696059</c:v>
                </c:pt>
                <c:pt idx="9">
                  <c:v>-0.57387112985495392</c:v>
                </c:pt>
                <c:pt idx="10">
                  <c:v>-1.2374406183631936</c:v>
                </c:pt>
                <c:pt idx="11">
                  <c:v>-0.96972628106013214</c:v>
                </c:pt>
                <c:pt idx="12">
                  <c:v>-0.4620775581348513</c:v>
                </c:pt>
                <c:pt idx="13">
                  <c:v>1.7363036945493988</c:v>
                </c:pt>
                <c:pt idx="14">
                  <c:v>-0.54645615641100664</c:v>
                </c:pt>
                <c:pt idx="15">
                  <c:v>0.46438953785441928</c:v>
                </c:pt>
                <c:pt idx="16">
                  <c:v>-1.3699247210099539</c:v>
                </c:pt>
                <c:pt idx="17">
                  <c:v>1.1682769281662384</c:v>
                </c:pt>
                <c:pt idx="18">
                  <c:v>-1.8086875405798661</c:v>
                </c:pt>
                <c:pt idx="19">
                  <c:v>-1.0947860854634646</c:v>
                </c:pt>
                <c:pt idx="20">
                  <c:v>-0.32623596441509428</c:v>
                </c:pt>
                <c:pt idx="21">
                  <c:v>-1.1438868846172547</c:v>
                </c:pt>
                <c:pt idx="22">
                  <c:v>1.9380530392004458</c:v>
                </c:pt>
                <c:pt idx="23">
                  <c:v>1.9759752636062</c:v>
                </c:pt>
                <c:pt idx="24">
                  <c:v>0.84315166824952925</c:v>
                </c:pt>
                <c:pt idx="25">
                  <c:v>-0.10505641541912937</c:v>
                </c:pt>
                <c:pt idx="26">
                  <c:v>-6.883145291971976E-2</c:v>
                </c:pt>
                <c:pt idx="27">
                  <c:v>0.84315166824952925</c:v>
                </c:pt>
                <c:pt idx="28">
                  <c:v>-0.95911354410362448</c:v>
                </c:pt>
                <c:pt idx="29">
                  <c:v>-1.5564398210971344</c:v>
                </c:pt>
                <c:pt idx="30">
                  <c:v>1.1975153901748001</c:v>
                </c:pt>
                <c:pt idx="31">
                  <c:v>-0.7623790116055752</c:v>
                </c:pt>
                <c:pt idx="32">
                  <c:v>1.9301959730845608</c:v>
                </c:pt>
                <c:pt idx="33">
                  <c:v>1.5051366699301574</c:v>
                </c:pt>
                <c:pt idx="34">
                  <c:v>-1.1460812487877983</c:v>
                </c:pt>
                <c:pt idx="35">
                  <c:v>-0.73475979038094907</c:v>
                </c:pt>
                <c:pt idx="36">
                  <c:v>0.95118106430243843</c:v>
                </c:pt>
                <c:pt idx="37">
                  <c:v>1.5051366699301574</c:v>
                </c:pt>
                <c:pt idx="38">
                  <c:v>-1.1460812487877983</c:v>
                </c:pt>
                <c:pt idx="39">
                  <c:v>-0.86505604328451957</c:v>
                </c:pt>
                <c:pt idx="40">
                  <c:v>2.2309789063456167</c:v>
                </c:pt>
                <c:pt idx="41">
                  <c:v>-0.23830977114674426</c:v>
                </c:pt>
                <c:pt idx="42">
                  <c:v>-0.96572177166178397</c:v>
                </c:pt>
                <c:pt idx="43">
                  <c:v>2.5570908672982218</c:v>
                </c:pt>
                <c:pt idx="44">
                  <c:v>1.5610330931238972</c:v>
                </c:pt>
                <c:pt idx="45">
                  <c:v>2.4625870546674125</c:v>
                </c:pt>
                <c:pt idx="46">
                  <c:v>2.5044643020365065</c:v>
                </c:pt>
                <c:pt idx="47">
                  <c:v>2.4439558361337337</c:v>
                </c:pt>
                <c:pt idx="48">
                  <c:v>2.4625870546674125</c:v>
                </c:pt>
                <c:pt idx="49">
                  <c:v>2.5044643020365065</c:v>
                </c:pt>
                <c:pt idx="50">
                  <c:v>2.8514158619168208</c:v>
                </c:pt>
                <c:pt idx="51">
                  <c:v>2.3419329719820801</c:v>
                </c:pt>
                <c:pt idx="52">
                  <c:v>2.3419329719820801</c:v>
                </c:pt>
                <c:pt idx="53">
                  <c:v>1.3894585795349705</c:v>
                </c:pt>
                <c:pt idx="54">
                  <c:v>2.8670036209655647</c:v>
                </c:pt>
                <c:pt idx="55">
                  <c:v>2.8670036209655647</c:v>
                </c:pt>
                <c:pt idx="56">
                  <c:v>2.4804524732212387</c:v>
                </c:pt>
                <c:pt idx="57">
                  <c:v>-1.5477286576859655</c:v>
                </c:pt>
                <c:pt idx="58">
                  <c:v>-2.2258796021755929</c:v>
                </c:pt>
                <c:pt idx="59">
                  <c:v>0.21220189010432705</c:v>
                </c:pt>
                <c:pt idx="60">
                  <c:v>0.32485821302947837</c:v>
                </c:pt>
                <c:pt idx="61">
                  <c:v>-0.9056006878523728</c:v>
                </c:pt>
                <c:pt idx="62">
                  <c:v>-0.11236735403922522</c:v>
                </c:pt>
                <c:pt idx="63">
                  <c:v>-0.85167919724557906</c:v>
                </c:pt>
                <c:pt idx="64">
                  <c:v>-1.8689563078200055</c:v>
                </c:pt>
                <c:pt idx="65">
                  <c:v>-0.95544112719860363</c:v>
                </c:pt>
                <c:pt idx="66">
                  <c:v>-4.291901293246761E-2</c:v>
                </c:pt>
                <c:pt idx="67">
                  <c:v>-1.4168955459864174</c:v>
                </c:pt>
                <c:pt idx="68">
                  <c:v>-1.3757457348488598</c:v>
                </c:pt>
                <c:pt idx="69">
                  <c:v>-0.56143456856315521</c:v>
                </c:pt>
                <c:pt idx="70">
                  <c:v>-3.8341073826574201E-2</c:v>
                </c:pt>
                <c:pt idx="71">
                  <c:v>1.6640633826849753</c:v>
                </c:pt>
                <c:pt idx="72">
                  <c:v>-3.8341073826574201E-2</c:v>
                </c:pt>
                <c:pt idx="73">
                  <c:v>0.38883165080298732</c:v>
                </c:pt>
                <c:pt idx="74">
                  <c:v>3.1850853720029066</c:v>
                </c:pt>
                <c:pt idx="75">
                  <c:v>3.1850853720029066</c:v>
                </c:pt>
                <c:pt idx="76">
                  <c:v>3.1850853720029066</c:v>
                </c:pt>
                <c:pt idx="77">
                  <c:v>2.163136267757908</c:v>
                </c:pt>
                <c:pt idx="78">
                  <c:v>-1.4710833775084691</c:v>
                </c:pt>
                <c:pt idx="79">
                  <c:v>-1.3594594366533772</c:v>
                </c:pt>
                <c:pt idx="80">
                  <c:v>-0.1161145394499013</c:v>
                </c:pt>
                <c:pt idx="81">
                  <c:v>0.95081945985753147</c:v>
                </c:pt>
                <c:pt idx="82">
                  <c:v>0.91262469140972446</c:v>
                </c:pt>
                <c:pt idx="83">
                  <c:v>2.9884783663335215</c:v>
                </c:pt>
                <c:pt idx="84">
                  <c:v>1.217865312733734</c:v>
                </c:pt>
                <c:pt idx="85">
                  <c:v>2.1260230073535498</c:v>
                </c:pt>
                <c:pt idx="86">
                  <c:v>-0.56570318704540945</c:v>
                </c:pt>
                <c:pt idx="87">
                  <c:v>2.9843521118834615</c:v>
                </c:pt>
                <c:pt idx="88">
                  <c:v>-3.4600277250282488E-2</c:v>
                </c:pt>
                <c:pt idx="89">
                  <c:v>-0.24648687847659542</c:v>
                </c:pt>
                <c:pt idx="90">
                  <c:v>-0.29628431172663272</c:v>
                </c:pt>
                <c:pt idx="91">
                  <c:v>1.9602579492787784</c:v>
                </c:pt>
                <c:pt idx="92">
                  <c:v>-0.40860431545503917</c:v>
                </c:pt>
                <c:pt idx="93">
                  <c:v>-0.93439428480818099</c:v>
                </c:pt>
                <c:pt idx="94">
                  <c:v>0.1927694837731819</c:v>
                </c:pt>
                <c:pt idx="95">
                  <c:v>2.9960989567311569</c:v>
                </c:pt>
                <c:pt idx="96">
                  <c:v>0.1927694837731819</c:v>
                </c:pt>
                <c:pt idx="97">
                  <c:v>1.7332354737891267</c:v>
                </c:pt>
                <c:pt idx="98">
                  <c:v>2.0494883538829098</c:v>
                </c:pt>
                <c:pt idx="99">
                  <c:v>2.9198835595982215</c:v>
                </c:pt>
                <c:pt idx="100">
                  <c:v>2.9198835595982215</c:v>
                </c:pt>
                <c:pt idx="101">
                  <c:v>2.9198835595982215</c:v>
                </c:pt>
                <c:pt idx="102">
                  <c:v>2.9198835595982215</c:v>
                </c:pt>
                <c:pt idx="103">
                  <c:v>2.3833239733713318</c:v>
                </c:pt>
                <c:pt idx="104">
                  <c:v>1.2625352032956072</c:v>
                </c:pt>
                <c:pt idx="105">
                  <c:v>0.99846085490353609</c:v>
                </c:pt>
                <c:pt idx="106">
                  <c:v>-0.46244344178844676</c:v>
                </c:pt>
                <c:pt idx="107">
                  <c:v>1.1164330383590659E-2</c:v>
                </c:pt>
                <c:pt idx="108">
                  <c:v>-2.003939552599697</c:v>
                </c:pt>
                <c:pt idx="109">
                  <c:v>-0.4121647089088708</c:v>
                </c:pt>
                <c:pt idx="110">
                  <c:v>3.0918787276081363</c:v>
                </c:pt>
                <c:pt idx="111">
                  <c:v>-1.0214867930469516</c:v>
                </c:pt>
                <c:pt idx="112">
                  <c:v>1.2997634266338873</c:v>
                </c:pt>
                <c:pt idx="113">
                  <c:v>-0.19262211004047206</c:v>
                </c:pt>
                <c:pt idx="114">
                  <c:v>-0.13694641320760068</c:v>
                </c:pt>
                <c:pt idx="115">
                  <c:v>1.2997634266338873</c:v>
                </c:pt>
                <c:pt idx="116">
                  <c:v>1.2737794403087641</c:v>
                </c:pt>
                <c:pt idx="117">
                  <c:v>1.2501098645971038</c:v>
                </c:pt>
                <c:pt idx="118">
                  <c:v>2.3477756146171158</c:v>
                </c:pt>
                <c:pt idx="119">
                  <c:v>-0.13267331883338829</c:v>
                </c:pt>
                <c:pt idx="120">
                  <c:v>-0.13632301020131579</c:v>
                </c:pt>
                <c:pt idx="121">
                  <c:v>1.8112852797570664</c:v>
                </c:pt>
                <c:pt idx="122">
                  <c:v>-0.75099359525687581</c:v>
                </c:pt>
                <c:pt idx="123">
                  <c:v>-1.7403957842691513</c:v>
                </c:pt>
                <c:pt idx="124">
                  <c:v>-1.4464309925134786</c:v>
                </c:pt>
                <c:pt idx="125">
                  <c:v>-1.7403957842691513</c:v>
                </c:pt>
                <c:pt idx="126">
                  <c:v>-1.0414760198299335</c:v>
                </c:pt>
                <c:pt idx="127">
                  <c:v>0.77627796390204762</c:v>
                </c:pt>
                <c:pt idx="128">
                  <c:v>0.77627796390204762</c:v>
                </c:pt>
                <c:pt idx="129">
                  <c:v>0.82014683972521973</c:v>
                </c:pt>
                <c:pt idx="130">
                  <c:v>-0.54883548360018242</c:v>
                </c:pt>
                <c:pt idx="131">
                  <c:v>0.3484566830626169</c:v>
                </c:pt>
                <c:pt idx="132">
                  <c:v>0.24290466881393843</c:v>
                </c:pt>
                <c:pt idx="133">
                  <c:v>1.16338644404234</c:v>
                </c:pt>
                <c:pt idx="134">
                  <c:v>-0.69010760603899912</c:v>
                </c:pt>
                <c:pt idx="135">
                  <c:v>-1.8817363633719497</c:v>
                </c:pt>
                <c:pt idx="136">
                  <c:v>-0.69010760603899912</c:v>
                </c:pt>
                <c:pt idx="137">
                  <c:v>0.26662678873299384</c:v>
                </c:pt>
                <c:pt idx="138">
                  <c:v>2.6555508733994166</c:v>
                </c:pt>
                <c:pt idx="139">
                  <c:v>7.2970172566916749E-2</c:v>
                </c:pt>
                <c:pt idx="140">
                  <c:v>2.3711737924279483</c:v>
                </c:pt>
                <c:pt idx="141">
                  <c:v>-2.568225075610441</c:v>
                </c:pt>
                <c:pt idx="142">
                  <c:v>-2.568225075610441</c:v>
                </c:pt>
                <c:pt idx="143">
                  <c:v>-2.1625244539626092</c:v>
                </c:pt>
                <c:pt idx="144">
                  <c:v>1.6434060783646833</c:v>
                </c:pt>
                <c:pt idx="145">
                  <c:v>-0.24114802605623001</c:v>
                </c:pt>
                <c:pt idx="146">
                  <c:v>1.0249336513939955</c:v>
                </c:pt>
                <c:pt idx="147">
                  <c:v>-0.10750921395183891</c:v>
                </c:pt>
                <c:pt idx="148">
                  <c:v>2.3763333218389575E-2</c:v>
                </c:pt>
                <c:pt idx="149">
                  <c:v>3.144580859868185</c:v>
                </c:pt>
                <c:pt idx="150">
                  <c:v>1.6414916144657377</c:v>
                </c:pt>
                <c:pt idx="151">
                  <c:v>-0.49316143072864438</c:v>
                </c:pt>
                <c:pt idx="152">
                  <c:v>1.0249155681796787</c:v>
                </c:pt>
                <c:pt idx="153">
                  <c:v>2.9720257311078311</c:v>
                </c:pt>
                <c:pt idx="154">
                  <c:v>2.9720257311078311</c:v>
                </c:pt>
                <c:pt idx="155">
                  <c:v>-0.17830831714383008</c:v>
                </c:pt>
                <c:pt idx="156">
                  <c:v>0.27842140192404075</c:v>
                </c:pt>
                <c:pt idx="157">
                  <c:v>1.3797898935010447E-2</c:v>
                </c:pt>
                <c:pt idx="158">
                  <c:v>1.57377511867659</c:v>
                </c:pt>
                <c:pt idx="159">
                  <c:v>-7.3684821572999951E-2</c:v>
                </c:pt>
                <c:pt idx="160">
                  <c:v>2.9720257311078311</c:v>
                </c:pt>
                <c:pt idx="161">
                  <c:v>-0.74107257056726683</c:v>
                </c:pt>
                <c:pt idx="162">
                  <c:v>-0.13283782913721698</c:v>
                </c:pt>
                <c:pt idx="163">
                  <c:v>0.24253258397671076</c:v>
                </c:pt>
                <c:pt idx="164">
                  <c:v>-0.13283782913721698</c:v>
                </c:pt>
                <c:pt idx="165">
                  <c:v>0.24253258397671076</c:v>
                </c:pt>
                <c:pt idx="166">
                  <c:v>0.15824801861674806</c:v>
                </c:pt>
                <c:pt idx="167">
                  <c:v>-0.48862538334361538</c:v>
                </c:pt>
                <c:pt idx="168">
                  <c:v>2.2334954496299209</c:v>
                </c:pt>
                <c:pt idx="169">
                  <c:v>1.401357292632196</c:v>
                </c:pt>
                <c:pt idx="170">
                  <c:v>0.15824801861674806</c:v>
                </c:pt>
                <c:pt idx="171">
                  <c:v>2.7375274770356839E-2</c:v>
                </c:pt>
                <c:pt idx="172">
                  <c:v>-0.32925248679314367</c:v>
                </c:pt>
                <c:pt idx="173">
                  <c:v>-2.5031383669028138</c:v>
                </c:pt>
                <c:pt idx="174">
                  <c:v>-1.7930426110129636</c:v>
                </c:pt>
                <c:pt idx="175">
                  <c:v>-2.1091139078481831</c:v>
                </c:pt>
                <c:pt idx="176">
                  <c:v>-1.7930426110129636</c:v>
                </c:pt>
                <c:pt idx="177">
                  <c:v>-1.0615939845839997</c:v>
                </c:pt>
                <c:pt idx="178">
                  <c:v>-1.2082807937323485</c:v>
                </c:pt>
                <c:pt idx="179">
                  <c:v>2.9879173612319128</c:v>
                </c:pt>
                <c:pt idx="180">
                  <c:v>1.5735783524279874</c:v>
                </c:pt>
                <c:pt idx="181">
                  <c:v>2.9879173612319128</c:v>
                </c:pt>
                <c:pt idx="182">
                  <c:v>1.5735783524279874</c:v>
                </c:pt>
                <c:pt idx="183">
                  <c:v>-0.99003108187258149</c:v>
                </c:pt>
                <c:pt idx="184">
                  <c:v>-0.99003108187258149</c:v>
                </c:pt>
                <c:pt idx="185">
                  <c:v>-0.64113177175318048</c:v>
                </c:pt>
                <c:pt idx="186">
                  <c:v>1.1255001576561035</c:v>
                </c:pt>
                <c:pt idx="187">
                  <c:v>1.1083054422214955</c:v>
                </c:pt>
                <c:pt idx="188">
                  <c:v>1.1083054422214955</c:v>
                </c:pt>
                <c:pt idx="189">
                  <c:v>1.1255001576561035</c:v>
                </c:pt>
                <c:pt idx="190">
                  <c:v>1.1083054422214955</c:v>
                </c:pt>
                <c:pt idx="191">
                  <c:v>-0.61831348291623167</c:v>
                </c:pt>
                <c:pt idx="192">
                  <c:v>2.8369028843694117</c:v>
                </c:pt>
                <c:pt idx="193">
                  <c:v>1.4344928070037151</c:v>
                </c:pt>
                <c:pt idx="194">
                  <c:v>0.79813489237116741</c:v>
                </c:pt>
                <c:pt idx="195">
                  <c:v>0.79813489237116741</c:v>
                </c:pt>
                <c:pt idx="196">
                  <c:v>0.77953951383801179</c:v>
                </c:pt>
                <c:pt idx="197">
                  <c:v>8.7781349347774651E-2</c:v>
                </c:pt>
                <c:pt idx="198">
                  <c:v>-1.2471011996779979</c:v>
                </c:pt>
                <c:pt idx="199">
                  <c:v>1.0340190035096142</c:v>
                </c:pt>
                <c:pt idx="200">
                  <c:v>-1.2471011996779979</c:v>
                </c:pt>
                <c:pt idx="201">
                  <c:v>2.4462390871624029</c:v>
                </c:pt>
                <c:pt idx="202">
                  <c:v>-2.9139529748992561</c:v>
                </c:pt>
                <c:pt idx="203">
                  <c:v>-0.88551326488896365</c:v>
                </c:pt>
                <c:pt idx="204">
                  <c:v>-1.0056461426007797</c:v>
                </c:pt>
                <c:pt idx="205">
                  <c:v>0.4474938779743407</c:v>
                </c:pt>
                <c:pt idx="206">
                  <c:v>-8.6098178324916161E-2</c:v>
                </c:pt>
                <c:pt idx="207">
                  <c:v>-1.1975356343682348</c:v>
                </c:pt>
                <c:pt idx="208">
                  <c:v>-0.98717990803619426</c:v>
                </c:pt>
                <c:pt idx="209">
                  <c:v>-0.99072392757537564</c:v>
                </c:pt>
                <c:pt idx="210">
                  <c:v>-1.5543486607157824</c:v>
                </c:pt>
                <c:pt idx="211">
                  <c:v>0.16030958149023458</c:v>
                </c:pt>
                <c:pt idx="212">
                  <c:v>1.7562815307512032</c:v>
                </c:pt>
                <c:pt idx="213">
                  <c:v>-2.7703810020442261</c:v>
                </c:pt>
                <c:pt idx="214">
                  <c:v>1.2341831838865516</c:v>
                </c:pt>
                <c:pt idx="215">
                  <c:v>-1.5995519738670332</c:v>
                </c:pt>
                <c:pt idx="216">
                  <c:v>-0.86341964122183146</c:v>
                </c:pt>
                <c:pt idx="217">
                  <c:v>-1.6860342512301036</c:v>
                </c:pt>
                <c:pt idx="218">
                  <c:v>-1.8410353208553096</c:v>
                </c:pt>
                <c:pt idx="219">
                  <c:v>3.2372033744580033</c:v>
                </c:pt>
                <c:pt idx="220">
                  <c:v>2.2111502827795522</c:v>
                </c:pt>
                <c:pt idx="221">
                  <c:v>-0.14567321015721865</c:v>
                </c:pt>
                <c:pt idx="222">
                  <c:v>2.1881348473733224</c:v>
                </c:pt>
                <c:pt idx="223">
                  <c:v>2.1881348473733224</c:v>
                </c:pt>
                <c:pt idx="224">
                  <c:v>-1.3654340554931688</c:v>
                </c:pt>
                <c:pt idx="225">
                  <c:v>-0.50200772291474949</c:v>
                </c:pt>
                <c:pt idx="226">
                  <c:v>-1.4742335284303505</c:v>
                </c:pt>
                <c:pt idx="227">
                  <c:v>-0.39915738189010708</c:v>
                </c:pt>
                <c:pt idx="228">
                  <c:v>-2.1577295690352014</c:v>
                </c:pt>
                <c:pt idx="229">
                  <c:v>-0.74448513967987084</c:v>
                </c:pt>
                <c:pt idx="230">
                  <c:v>1.0919584713527733E-2</c:v>
                </c:pt>
                <c:pt idx="231">
                  <c:v>-2.0636447787424221</c:v>
                </c:pt>
                <c:pt idx="232">
                  <c:v>-1.8709043038165374</c:v>
                </c:pt>
                <c:pt idx="233">
                  <c:v>-2.1818080272061535</c:v>
                </c:pt>
                <c:pt idx="234">
                  <c:v>0.56747022042020512</c:v>
                </c:pt>
                <c:pt idx="235">
                  <c:v>-2.6622056494124702</c:v>
                </c:pt>
                <c:pt idx="236">
                  <c:v>-3.3004168288951483</c:v>
                </c:pt>
                <c:pt idx="237">
                  <c:v>-1.8358473395434316</c:v>
                </c:pt>
                <c:pt idx="238">
                  <c:v>-0.34713914881121166</c:v>
                </c:pt>
                <c:pt idx="239">
                  <c:v>2.7925578921835932</c:v>
                </c:pt>
                <c:pt idx="240">
                  <c:v>2.7925578921835932</c:v>
                </c:pt>
                <c:pt idx="241">
                  <c:v>2.7925578921835932</c:v>
                </c:pt>
                <c:pt idx="242">
                  <c:v>2.7925578921835932</c:v>
                </c:pt>
                <c:pt idx="243">
                  <c:v>1.0405500478548571</c:v>
                </c:pt>
                <c:pt idx="244">
                  <c:v>-0.95442965573750671</c:v>
                </c:pt>
                <c:pt idx="245">
                  <c:v>0.51680031066366838</c:v>
                </c:pt>
                <c:pt idx="246">
                  <c:v>2.0786528124201351</c:v>
                </c:pt>
                <c:pt idx="247">
                  <c:v>-0.70740439907273345</c:v>
                </c:pt>
                <c:pt idx="248">
                  <c:v>0.48205757821037165</c:v>
                </c:pt>
                <c:pt idx="249">
                  <c:v>-1.8374264815321417</c:v>
                </c:pt>
                <c:pt idx="250">
                  <c:v>-1.1608630538454559</c:v>
                </c:pt>
                <c:pt idx="251">
                  <c:v>-0.6107894164364549</c:v>
                </c:pt>
                <c:pt idx="252">
                  <c:v>1.9940110114027041</c:v>
                </c:pt>
                <c:pt idx="253">
                  <c:v>0.83169044989775853</c:v>
                </c:pt>
                <c:pt idx="254">
                  <c:v>-1.0866126838244932</c:v>
                </c:pt>
                <c:pt idx="255">
                  <c:v>0.47611861607180028</c:v>
                </c:pt>
                <c:pt idx="256">
                  <c:v>0.78155106046122502</c:v>
                </c:pt>
                <c:pt idx="257">
                  <c:v>0.47359866310676768</c:v>
                </c:pt>
                <c:pt idx="258">
                  <c:v>0.48339845966666151</c:v>
                </c:pt>
                <c:pt idx="259">
                  <c:v>0.71732294736638547</c:v>
                </c:pt>
                <c:pt idx="260">
                  <c:v>0.33292709392335795</c:v>
                </c:pt>
                <c:pt idx="261">
                  <c:v>0.33292709392335795</c:v>
                </c:pt>
                <c:pt idx="262">
                  <c:v>1.4049056653084653</c:v>
                </c:pt>
                <c:pt idx="263">
                  <c:v>0.23951246056485867</c:v>
                </c:pt>
                <c:pt idx="264">
                  <c:v>-0.99595583868179205</c:v>
                </c:pt>
                <c:pt idx="265">
                  <c:v>-0.76105589225382797</c:v>
                </c:pt>
                <c:pt idx="266">
                  <c:v>1.537831385294383</c:v>
                </c:pt>
                <c:pt idx="267">
                  <c:v>-0.98841778190218332</c:v>
                </c:pt>
                <c:pt idx="268">
                  <c:v>-0.16808793195504823</c:v>
                </c:pt>
                <c:pt idx="269">
                  <c:v>-0.16808793195504823</c:v>
                </c:pt>
                <c:pt idx="270">
                  <c:v>-0.42291940729593036</c:v>
                </c:pt>
                <c:pt idx="271">
                  <c:v>-1.490268516021793</c:v>
                </c:pt>
                <c:pt idx="272">
                  <c:v>0.17455932771277574</c:v>
                </c:pt>
                <c:pt idx="273">
                  <c:v>0.13318184011816112</c:v>
                </c:pt>
                <c:pt idx="274">
                  <c:v>-0.12618011448102168</c:v>
                </c:pt>
                <c:pt idx="275">
                  <c:v>-0.87652724232467383</c:v>
                </c:pt>
                <c:pt idx="276">
                  <c:v>1.3469226926903621</c:v>
                </c:pt>
                <c:pt idx="277">
                  <c:v>1.3469226926903621</c:v>
                </c:pt>
                <c:pt idx="278">
                  <c:v>-1.6600217208077614</c:v>
                </c:pt>
                <c:pt idx="279">
                  <c:v>-0.75716661796696239</c:v>
                </c:pt>
                <c:pt idx="280">
                  <c:v>-0.7251286803676118</c:v>
                </c:pt>
                <c:pt idx="281">
                  <c:v>-1.1410292680192695</c:v>
                </c:pt>
                <c:pt idx="282">
                  <c:v>1.7606970900700463</c:v>
                </c:pt>
                <c:pt idx="283">
                  <c:v>2.0449803460886371</c:v>
                </c:pt>
                <c:pt idx="284">
                  <c:v>0.93862253842669674</c:v>
                </c:pt>
                <c:pt idx="285">
                  <c:v>-1.2848616245592293</c:v>
                </c:pt>
                <c:pt idx="286">
                  <c:v>-0.76626306921863074</c:v>
                </c:pt>
                <c:pt idx="287">
                  <c:v>1.2991814906977828</c:v>
                </c:pt>
                <c:pt idx="288">
                  <c:v>-1.2522249400439791</c:v>
                </c:pt>
                <c:pt idx="289">
                  <c:v>1.2991814906977828</c:v>
                </c:pt>
                <c:pt idx="290">
                  <c:v>-0.5663519776959316</c:v>
                </c:pt>
                <c:pt idx="291">
                  <c:v>2.0078372321427196</c:v>
                </c:pt>
                <c:pt idx="292">
                  <c:v>-1.9898264597673525</c:v>
                </c:pt>
                <c:pt idx="293">
                  <c:v>-1.2106060004120316</c:v>
                </c:pt>
                <c:pt idx="294">
                  <c:v>1.3225767141150548</c:v>
                </c:pt>
                <c:pt idx="295">
                  <c:v>2.4223381672598769</c:v>
                </c:pt>
                <c:pt idx="296">
                  <c:v>1.1098909341938408</c:v>
                </c:pt>
                <c:pt idx="297">
                  <c:v>2.5918952457046376</c:v>
                </c:pt>
                <c:pt idx="298">
                  <c:v>0.46675162982205587</c:v>
                </c:pt>
                <c:pt idx="299">
                  <c:v>3.6619539117466924</c:v>
                </c:pt>
                <c:pt idx="300">
                  <c:v>-2.0629854791045394</c:v>
                </c:pt>
                <c:pt idx="301">
                  <c:v>-1.3571255772699262</c:v>
                </c:pt>
                <c:pt idx="302">
                  <c:v>-2.7132431783830651</c:v>
                </c:pt>
                <c:pt idx="303">
                  <c:v>0.47113484217677115</c:v>
                </c:pt>
                <c:pt idx="304">
                  <c:v>1.9377807684509574</c:v>
                </c:pt>
                <c:pt idx="305">
                  <c:v>-1.304054899831532</c:v>
                </c:pt>
                <c:pt idx="306">
                  <c:v>-1.304054899831532</c:v>
                </c:pt>
                <c:pt idx="307">
                  <c:v>-0.53234963037773164</c:v>
                </c:pt>
                <c:pt idx="308">
                  <c:v>2.0251620288873569</c:v>
                </c:pt>
                <c:pt idx="309">
                  <c:v>-1.8028573235574699</c:v>
                </c:pt>
                <c:pt idx="310">
                  <c:v>0.69383953865243475</c:v>
                </c:pt>
                <c:pt idx="311">
                  <c:v>2.6239643367166723</c:v>
                </c:pt>
                <c:pt idx="312">
                  <c:v>2.3888575415511193</c:v>
                </c:pt>
                <c:pt idx="313">
                  <c:v>-0.22298083762792809</c:v>
                </c:pt>
                <c:pt idx="314">
                  <c:v>2.3888575415511193</c:v>
                </c:pt>
                <c:pt idx="315">
                  <c:v>-0.22298083762792809</c:v>
                </c:pt>
                <c:pt idx="316">
                  <c:v>-2.6574985871541372</c:v>
                </c:pt>
                <c:pt idx="317">
                  <c:v>-0.73373253359779655</c:v>
                </c:pt>
                <c:pt idx="318">
                  <c:v>-0.37582971696364897</c:v>
                </c:pt>
                <c:pt idx="319">
                  <c:v>1.2227996844208495</c:v>
                </c:pt>
                <c:pt idx="320">
                  <c:v>0.19443413363867651</c:v>
                </c:pt>
                <c:pt idx="321">
                  <c:v>1.1316568278139691</c:v>
                </c:pt>
                <c:pt idx="322">
                  <c:v>0.16418873355725913</c:v>
                </c:pt>
                <c:pt idx="323">
                  <c:v>0.19443413363867651</c:v>
                </c:pt>
                <c:pt idx="324">
                  <c:v>1.8463215070005745</c:v>
                </c:pt>
                <c:pt idx="325">
                  <c:v>2.7279345109535793</c:v>
                </c:pt>
                <c:pt idx="326">
                  <c:v>1.2227996844208495</c:v>
                </c:pt>
                <c:pt idx="327">
                  <c:v>2.8864385718249572</c:v>
                </c:pt>
                <c:pt idx="328">
                  <c:v>1.1316568278139691</c:v>
                </c:pt>
                <c:pt idx="329">
                  <c:v>1.1135369269113273</c:v>
                </c:pt>
                <c:pt idx="330">
                  <c:v>0.92779759202854062</c:v>
                </c:pt>
                <c:pt idx="331">
                  <c:v>0.51384390537556424</c:v>
                </c:pt>
                <c:pt idx="332">
                  <c:v>-0.56182077548184062</c:v>
                </c:pt>
                <c:pt idx="333">
                  <c:v>-2.4053433512620637</c:v>
                </c:pt>
                <c:pt idx="334">
                  <c:v>-0.9943126873146797</c:v>
                </c:pt>
                <c:pt idx="335">
                  <c:v>-1.1020588082303555</c:v>
                </c:pt>
                <c:pt idx="336">
                  <c:v>2.2878327598747368</c:v>
                </c:pt>
                <c:pt idx="337">
                  <c:v>1.0656560913622335</c:v>
                </c:pt>
                <c:pt idx="338">
                  <c:v>1.1615220209756085</c:v>
                </c:pt>
                <c:pt idx="339">
                  <c:v>1.1615220209756085</c:v>
                </c:pt>
                <c:pt idx="340">
                  <c:v>1.0656560913622335</c:v>
                </c:pt>
                <c:pt idx="341">
                  <c:v>1.1615220209756085</c:v>
                </c:pt>
                <c:pt idx="342">
                  <c:v>2.3106869278439941</c:v>
                </c:pt>
                <c:pt idx="343">
                  <c:v>1.8267906361528417</c:v>
                </c:pt>
                <c:pt idx="344">
                  <c:v>-0.67696468840894319</c:v>
                </c:pt>
                <c:pt idx="345">
                  <c:v>2.3320822383866706</c:v>
                </c:pt>
                <c:pt idx="346">
                  <c:v>-8.5100751851190329E-2</c:v>
                </c:pt>
                <c:pt idx="347">
                  <c:v>2.3320822383866706</c:v>
                </c:pt>
                <c:pt idx="348">
                  <c:v>2.1323835989124986</c:v>
                </c:pt>
                <c:pt idx="349">
                  <c:v>2.7206173214013192</c:v>
                </c:pt>
                <c:pt idx="350">
                  <c:v>2.2930547917420272</c:v>
                </c:pt>
                <c:pt idx="351">
                  <c:v>-0.81906502134172521</c:v>
                </c:pt>
                <c:pt idx="352">
                  <c:v>2.2709558807268748</c:v>
                </c:pt>
                <c:pt idx="353">
                  <c:v>2.8602809115500865</c:v>
                </c:pt>
                <c:pt idx="354">
                  <c:v>2.3207049285432784</c:v>
                </c:pt>
                <c:pt idx="355">
                  <c:v>-0.12412371723942531</c:v>
                </c:pt>
                <c:pt idx="356">
                  <c:v>0.83314325273607859</c:v>
                </c:pt>
                <c:pt idx="357">
                  <c:v>0.39544407280971094</c:v>
                </c:pt>
                <c:pt idx="358">
                  <c:v>-0.52127941098375297</c:v>
                </c:pt>
                <c:pt idx="359">
                  <c:v>-2.4041603266436757</c:v>
                </c:pt>
                <c:pt idx="360">
                  <c:v>-0.52127941098375297</c:v>
                </c:pt>
                <c:pt idx="361">
                  <c:v>-2.2191901711657778</c:v>
                </c:pt>
                <c:pt idx="362">
                  <c:v>-0.65765912518317526</c:v>
                </c:pt>
                <c:pt idx="363">
                  <c:v>-2.4212468578049178</c:v>
                </c:pt>
                <c:pt idx="364">
                  <c:v>-2.7286703215245485</c:v>
                </c:pt>
                <c:pt idx="365">
                  <c:v>-0.89172403949300549</c:v>
                </c:pt>
                <c:pt idx="366">
                  <c:v>-1.353481772100718</c:v>
                </c:pt>
                <c:pt idx="367">
                  <c:v>-0.43473187737010321</c:v>
                </c:pt>
                <c:pt idx="368">
                  <c:v>0.58150717901318005</c:v>
                </c:pt>
                <c:pt idx="369">
                  <c:v>-0.10528005364533274</c:v>
                </c:pt>
                <c:pt idx="370">
                  <c:v>-0.92742433730244156</c:v>
                </c:pt>
                <c:pt idx="371">
                  <c:v>-0.92742433730244156</c:v>
                </c:pt>
                <c:pt idx="372">
                  <c:v>1.9222118550564904</c:v>
                </c:pt>
                <c:pt idx="373">
                  <c:v>-0.73033567467410621</c:v>
                </c:pt>
                <c:pt idx="374">
                  <c:v>-0.73033567467410621</c:v>
                </c:pt>
                <c:pt idx="375">
                  <c:v>-0.19301009631710939</c:v>
                </c:pt>
                <c:pt idx="376">
                  <c:v>-1.9476670128468947</c:v>
                </c:pt>
                <c:pt idx="377">
                  <c:v>1.4804627973606659</c:v>
                </c:pt>
                <c:pt idx="378">
                  <c:v>-1.5326829417506835</c:v>
                </c:pt>
                <c:pt idx="379">
                  <c:v>-2.0581054281392901</c:v>
                </c:pt>
                <c:pt idx="380">
                  <c:v>1.4644497960799854</c:v>
                </c:pt>
                <c:pt idx="381">
                  <c:v>1.2206383556196854</c:v>
                </c:pt>
                <c:pt idx="382">
                  <c:v>1.351096282760329</c:v>
                </c:pt>
                <c:pt idx="383">
                  <c:v>-1.0423384576163268</c:v>
                </c:pt>
                <c:pt idx="384">
                  <c:v>-2.068960516490514</c:v>
                </c:pt>
                <c:pt idx="385">
                  <c:v>2.4071136075138102</c:v>
                </c:pt>
                <c:pt idx="386">
                  <c:v>2.4071136075138102</c:v>
                </c:pt>
                <c:pt idx="387">
                  <c:v>2.2108606667915369</c:v>
                </c:pt>
                <c:pt idx="388">
                  <c:v>2.4899575797915916</c:v>
                </c:pt>
                <c:pt idx="389">
                  <c:v>1.4941693518173702</c:v>
                </c:pt>
                <c:pt idx="390">
                  <c:v>2.2737922540620663</c:v>
                </c:pt>
                <c:pt idx="391">
                  <c:v>0.91428201701270428</c:v>
                </c:pt>
                <c:pt idx="392">
                  <c:v>-1.4853519162667801</c:v>
                </c:pt>
                <c:pt idx="393">
                  <c:v>0.91428201701270428</c:v>
                </c:pt>
                <c:pt idx="394">
                  <c:v>2.5597812986274033</c:v>
                </c:pt>
                <c:pt idx="395">
                  <c:v>2.5597812986274033</c:v>
                </c:pt>
                <c:pt idx="396">
                  <c:v>2.5597812986274033</c:v>
                </c:pt>
                <c:pt idx="397">
                  <c:v>-1.9755438699750638</c:v>
                </c:pt>
                <c:pt idx="398">
                  <c:v>0.95879408409116562</c:v>
                </c:pt>
                <c:pt idx="399">
                  <c:v>0.16139230055187412</c:v>
                </c:pt>
                <c:pt idx="400">
                  <c:v>2.3421372326728296</c:v>
                </c:pt>
                <c:pt idx="401">
                  <c:v>2.3421372326728296</c:v>
                </c:pt>
                <c:pt idx="402">
                  <c:v>-1.5797694964564919</c:v>
                </c:pt>
                <c:pt idx="403">
                  <c:v>-0.14413008449881065</c:v>
                </c:pt>
                <c:pt idx="404">
                  <c:v>-0.23885883066879932</c:v>
                </c:pt>
                <c:pt idx="405">
                  <c:v>-3.7379573979064498</c:v>
                </c:pt>
                <c:pt idx="406">
                  <c:v>-2.646381773223037</c:v>
                </c:pt>
                <c:pt idx="407">
                  <c:v>-1.2559899578038698</c:v>
                </c:pt>
                <c:pt idx="408">
                  <c:v>0.52107802430117278</c:v>
                </c:pt>
                <c:pt idx="409">
                  <c:v>0.5336200210018105</c:v>
                </c:pt>
                <c:pt idx="410">
                  <c:v>0.30281064949733805</c:v>
                </c:pt>
                <c:pt idx="411">
                  <c:v>0.73018744365196098</c:v>
                </c:pt>
                <c:pt idx="412">
                  <c:v>-0.33305964413722666</c:v>
                </c:pt>
                <c:pt idx="413">
                  <c:v>0.95665363539642168</c:v>
                </c:pt>
                <c:pt idx="414">
                  <c:v>3.211604140844889</c:v>
                </c:pt>
                <c:pt idx="415">
                  <c:v>1.8674571048737318</c:v>
                </c:pt>
                <c:pt idx="416">
                  <c:v>-1.2902634140652003</c:v>
                </c:pt>
                <c:pt idx="417">
                  <c:v>-1.5721880495734832</c:v>
                </c:pt>
                <c:pt idx="418">
                  <c:v>-1.2902634140652003</c:v>
                </c:pt>
                <c:pt idx="419">
                  <c:v>-0.13443476499187554</c:v>
                </c:pt>
                <c:pt idx="420">
                  <c:v>-0.58601198172124203</c:v>
                </c:pt>
                <c:pt idx="421">
                  <c:v>-0.2029044459805294</c:v>
                </c:pt>
                <c:pt idx="422">
                  <c:v>-0.58601198172124203</c:v>
                </c:pt>
                <c:pt idx="423">
                  <c:v>-0.21186741320632274</c:v>
                </c:pt>
                <c:pt idx="424">
                  <c:v>1.0432956662180048</c:v>
                </c:pt>
                <c:pt idx="425">
                  <c:v>1.5345779603389549</c:v>
                </c:pt>
                <c:pt idx="426">
                  <c:v>-0.17363972410970938</c:v>
                </c:pt>
                <c:pt idx="427">
                  <c:v>-0.63286330577669836</c:v>
                </c:pt>
                <c:pt idx="428">
                  <c:v>-0.37964701787236288</c:v>
                </c:pt>
                <c:pt idx="429">
                  <c:v>-0.18991225609065304</c:v>
                </c:pt>
                <c:pt idx="430">
                  <c:v>1.270178632069662</c:v>
                </c:pt>
                <c:pt idx="431">
                  <c:v>1.6290256548741895</c:v>
                </c:pt>
                <c:pt idx="432">
                  <c:v>1.6290256548741895</c:v>
                </c:pt>
                <c:pt idx="433">
                  <c:v>0.29724438719396051</c:v>
                </c:pt>
                <c:pt idx="434">
                  <c:v>-1.882664321078986</c:v>
                </c:pt>
                <c:pt idx="435">
                  <c:v>1.5378402008876695</c:v>
                </c:pt>
                <c:pt idx="436">
                  <c:v>-1.1023668587637476</c:v>
                </c:pt>
                <c:pt idx="437">
                  <c:v>-1.1023668587637476</c:v>
                </c:pt>
                <c:pt idx="438">
                  <c:v>0.44433213427943752</c:v>
                </c:pt>
                <c:pt idx="439">
                  <c:v>1.3929703352107288</c:v>
                </c:pt>
                <c:pt idx="440">
                  <c:v>-0.87813198968961625</c:v>
                </c:pt>
                <c:pt idx="441">
                  <c:v>1.8453559421958916</c:v>
                </c:pt>
                <c:pt idx="442">
                  <c:v>1.2895489619084388</c:v>
                </c:pt>
                <c:pt idx="443">
                  <c:v>0.80117705903654657</c:v>
                </c:pt>
                <c:pt idx="444">
                  <c:v>0.52144304587484813</c:v>
                </c:pt>
                <c:pt idx="445">
                  <c:v>0.52144304587484813</c:v>
                </c:pt>
                <c:pt idx="446">
                  <c:v>3.0628448676810089</c:v>
                </c:pt>
                <c:pt idx="447">
                  <c:v>3.0628448676810089</c:v>
                </c:pt>
                <c:pt idx="448">
                  <c:v>4.1957259589666824</c:v>
                </c:pt>
                <c:pt idx="449">
                  <c:v>2.4579943708372545</c:v>
                </c:pt>
                <c:pt idx="450">
                  <c:v>-0.5886270806749162</c:v>
                </c:pt>
                <c:pt idx="451">
                  <c:v>0.33118638579455673</c:v>
                </c:pt>
                <c:pt idx="452">
                  <c:v>0.2246622284221845</c:v>
                </c:pt>
                <c:pt idx="453">
                  <c:v>0.52144304587484813</c:v>
                </c:pt>
                <c:pt idx="454">
                  <c:v>-1.7540895527896345</c:v>
                </c:pt>
                <c:pt idx="455">
                  <c:v>-1.883781635578154</c:v>
                </c:pt>
                <c:pt idx="456">
                  <c:v>1.7260631946674119</c:v>
                </c:pt>
                <c:pt idx="457">
                  <c:v>0.92139470513314392</c:v>
                </c:pt>
                <c:pt idx="458">
                  <c:v>-0.84545254604305797</c:v>
                </c:pt>
                <c:pt idx="459">
                  <c:v>1.98263117097685</c:v>
                </c:pt>
                <c:pt idx="460">
                  <c:v>0.1242001064573674</c:v>
                </c:pt>
                <c:pt idx="461">
                  <c:v>-0.13101210681090758</c:v>
                </c:pt>
                <c:pt idx="462">
                  <c:v>1.5098379210519659</c:v>
                </c:pt>
                <c:pt idx="463">
                  <c:v>-1.2536092647348727</c:v>
                </c:pt>
                <c:pt idx="464">
                  <c:v>-0.75756611555079745</c:v>
                </c:pt>
                <c:pt idx="465">
                  <c:v>-2.2623251526074317</c:v>
                </c:pt>
                <c:pt idx="466">
                  <c:v>2.2952289035019415</c:v>
                </c:pt>
                <c:pt idx="467">
                  <c:v>2.2952289035019415</c:v>
                </c:pt>
                <c:pt idx="468">
                  <c:v>2.4553440964237723</c:v>
                </c:pt>
                <c:pt idx="469">
                  <c:v>2.2952289035019415</c:v>
                </c:pt>
                <c:pt idx="470">
                  <c:v>0.52987300541193183</c:v>
                </c:pt>
                <c:pt idx="471">
                  <c:v>2.2952289035019415</c:v>
                </c:pt>
                <c:pt idx="472">
                  <c:v>2.4553440964237723</c:v>
                </c:pt>
                <c:pt idx="473">
                  <c:v>-0.97324348043564757</c:v>
                </c:pt>
                <c:pt idx="474">
                  <c:v>-0.7595181857151877</c:v>
                </c:pt>
                <c:pt idx="475">
                  <c:v>0.52987300541193183</c:v>
                </c:pt>
                <c:pt idx="476">
                  <c:v>0.26266737790745542</c:v>
                </c:pt>
                <c:pt idx="477">
                  <c:v>-1.900805367679796</c:v>
                </c:pt>
                <c:pt idx="478">
                  <c:v>2.0344984149475582</c:v>
                </c:pt>
                <c:pt idx="479">
                  <c:v>-0.19379136248667853</c:v>
                </c:pt>
                <c:pt idx="480">
                  <c:v>0.43008678089154329</c:v>
                </c:pt>
                <c:pt idx="481">
                  <c:v>-1.1728955141599748</c:v>
                </c:pt>
                <c:pt idx="482">
                  <c:v>-0.24210715029556931</c:v>
                </c:pt>
                <c:pt idx="483">
                  <c:v>-1.900805367679796</c:v>
                </c:pt>
                <c:pt idx="484">
                  <c:v>1.8453988915724286</c:v>
                </c:pt>
                <c:pt idx="485">
                  <c:v>1.051194090849062</c:v>
                </c:pt>
                <c:pt idx="486">
                  <c:v>2.6016033260558187</c:v>
                </c:pt>
                <c:pt idx="487">
                  <c:v>1.8453988915724286</c:v>
                </c:pt>
                <c:pt idx="488">
                  <c:v>-1.5444934925471192</c:v>
                </c:pt>
                <c:pt idx="489">
                  <c:v>-2.4264021064193546</c:v>
                </c:pt>
                <c:pt idx="490">
                  <c:v>-2.4264021064193546</c:v>
                </c:pt>
                <c:pt idx="491">
                  <c:v>3.0463358674010554</c:v>
                </c:pt>
                <c:pt idx="492">
                  <c:v>-1.3807572890903563</c:v>
                </c:pt>
                <c:pt idx="493">
                  <c:v>-1.7630816096803148</c:v>
                </c:pt>
                <c:pt idx="494">
                  <c:v>-1.2294344020412384</c:v>
                </c:pt>
                <c:pt idx="495">
                  <c:v>-0.67799867439920736</c:v>
                </c:pt>
                <c:pt idx="496">
                  <c:v>-2.4264021064193546</c:v>
                </c:pt>
                <c:pt idx="497">
                  <c:v>-1.0107979664528211</c:v>
                </c:pt>
                <c:pt idx="498">
                  <c:v>-0.81365727762230033</c:v>
                </c:pt>
                <c:pt idx="499">
                  <c:v>-0.51191350697794002</c:v>
                </c:pt>
                <c:pt idx="500">
                  <c:v>-2.5684354331897827</c:v>
                </c:pt>
                <c:pt idx="501">
                  <c:v>-1.3224677450471478</c:v>
                </c:pt>
                <c:pt idx="502">
                  <c:v>3.1127622653981608</c:v>
                </c:pt>
                <c:pt idx="503">
                  <c:v>-0.5459824550328507</c:v>
                </c:pt>
                <c:pt idx="504">
                  <c:v>-0.10099407474975858</c:v>
                </c:pt>
                <c:pt idx="505">
                  <c:v>-2.5684354331897827</c:v>
                </c:pt>
                <c:pt idx="506">
                  <c:v>0.6196520341853633</c:v>
                </c:pt>
                <c:pt idx="507">
                  <c:v>-1.803570071236311</c:v>
                </c:pt>
                <c:pt idx="508">
                  <c:v>-0.50438151363222561</c:v>
                </c:pt>
                <c:pt idx="509">
                  <c:v>-0.91780441621953701</c:v>
                </c:pt>
                <c:pt idx="510">
                  <c:v>0.44384816791330695</c:v>
                </c:pt>
                <c:pt idx="511">
                  <c:v>1.4661777636070825</c:v>
                </c:pt>
                <c:pt idx="512">
                  <c:v>1.7158817979808898</c:v>
                </c:pt>
                <c:pt idx="513">
                  <c:v>1.948486361246484</c:v>
                </c:pt>
                <c:pt idx="514">
                  <c:v>1.8845853805342234</c:v>
                </c:pt>
                <c:pt idx="515">
                  <c:v>0.58084159584897177</c:v>
                </c:pt>
                <c:pt idx="516">
                  <c:v>0.44384816791330695</c:v>
                </c:pt>
                <c:pt idx="517">
                  <c:v>2.2661255707544381</c:v>
                </c:pt>
                <c:pt idx="518">
                  <c:v>3.3425657432336764</c:v>
                </c:pt>
                <c:pt idx="519">
                  <c:v>3.3425657432336764</c:v>
                </c:pt>
                <c:pt idx="520">
                  <c:v>-0.35479671388483514</c:v>
                </c:pt>
                <c:pt idx="521">
                  <c:v>-0.42325258012998657</c:v>
                </c:pt>
                <c:pt idx="522">
                  <c:v>-1.1442754917107312</c:v>
                </c:pt>
                <c:pt idx="523">
                  <c:v>-1.45168352545058</c:v>
                </c:pt>
                <c:pt idx="524">
                  <c:v>-1.45168352545058</c:v>
                </c:pt>
                <c:pt idx="525">
                  <c:v>-2.2947137333909011</c:v>
                </c:pt>
                <c:pt idx="526">
                  <c:v>-0.66925365150095417</c:v>
                </c:pt>
                <c:pt idx="527">
                  <c:v>1.8671693280326378</c:v>
                </c:pt>
                <c:pt idx="528">
                  <c:v>-1.9661904023769381</c:v>
                </c:pt>
                <c:pt idx="529">
                  <c:v>1.8671693280326378</c:v>
                </c:pt>
                <c:pt idx="530">
                  <c:v>-0.40191817187021484</c:v>
                </c:pt>
                <c:pt idx="531">
                  <c:v>-0.67892969519600521</c:v>
                </c:pt>
                <c:pt idx="532">
                  <c:v>1.2794990838618574</c:v>
                </c:pt>
                <c:pt idx="533">
                  <c:v>1.5741885831585298</c:v>
                </c:pt>
                <c:pt idx="534">
                  <c:v>1.2199199788543489</c:v>
                </c:pt>
                <c:pt idx="535">
                  <c:v>0.38443848857543017</c:v>
                </c:pt>
                <c:pt idx="536">
                  <c:v>-4.6598188827879666E-2</c:v>
                </c:pt>
                <c:pt idx="537">
                  <c:v>0.44086697648154882</c:v>
                </c:pt>
                <c:pt idx="538">
                  <c:v>-1.0508946276721833</c:v>
                </c:pt>
                <c:pt idx="539">
                  <c:v>1.0199431498926981</c:v>
                </c:pt>
                <c:pt idx="540">
                  <c:v>1.8721128101496216</c:v>
                </c:pt>
                <c:pt idx="541">
                  <c:v>-0.209479776525682</c:v>
                </c:pt>
                <c:pt idx="542">
                  <c:v>-1.5289925162631448</c:v>
                </c:pt>
                <c:pt idx="543">
                  <c:v>-1.9878018427900646</c:v>
                </c:pt>
                <c:pt idx="544">
                  <c:v>-2.2401298469563451</c:v>
                </c:pt>
                <c:pt idx="545">
                  <c:v>-1.3803153469040315</c:v>
                </c:pt>
                <c:pt idx="546">
                  <c:v>-0.63958213307692435</c:v>
                </c:pt>
                <c:pt idx="547">
                  <c:v>1.3333250597900774</c:v>
                </c:pt>
                <c:pt idx="548">
                  <c:v>-0.1828528509564312</c:v>
                </c:pt>
                <c:pt idx="549">
                  <c:v>-3.0587275311852169</c:v>
                </c:pt>
                <c:pt idx="550">
                  <c:v>0.72318929336868287</c:v>
                </c:pt>
                <c:pt idx="551">
                  <c:v>-1.4062801051210552</c:v>
                </c:pt>
                <c:pt idx="552">
                  <c:v>0.1651331405316547</c:v>
                </c:pt>
                <c:pt idx="553">
                  <c:v>0.76636474559908163</c:v>
                </c:pt>
                <c:pt idx="554">
                  <c:v>-0.67730371559476454</c:v>
                </c:pt>
                <c:pt idx="555">
                  <c:v>0.76636474559908163</c:v>
                </c:pt>
                <c:pt idx="556">
                  <c:v>1.8691964538380039</c:v>
                </c:pt>
                <c:pt idx="557">
                  <c:v>0.1651331405316547</c:v>
                </c:pt>
                <c:pt idx="558">
                  <c:v>3.1839966392786185</c:v>
                </c:pt>
                <c:pt idx="559">
                  <c:v>0.93785238350937949</c:v>
                </c:pt>
                <c:pt idx="560">
                  <c:v>3.2889806227470855E-2</c:v>
                </c:pt>
                <c:pt idx="561">
                  <c:v>-1.7447918943473557</c:v>
                </c:pt>
                <c:pt idx="562">
                  <c:v>3.1839966392786185</c:v>
                </c:pt>
                <c:pt idx="563">
                  <c:v>-0.55924461039696016</c:v>
                </c:pt>
                <c:pt idx="564">
                  <c:v>2.8250903464641866</c:v>
                </c:pt>
                <c:pt idx="565">
                  <c:v>2.8250903464641866</c:v>
                </c:pt>
                <c:pt idx="566">
                  <c:v>-1.2342770534302823</c:v>
                </c:pt>
                <c:pt idx="567">
                  <c:v>-1.1049509827430948</c:v>
                </c:pt>
                <c:pt idx="568">
                  <c:v>-1.3307564909281935</c:v>
                </c:pt>
                <c:pt idx="569">
                  <c:v>-0.49551707293621483</c:v>
                </c:pt>
                <c:pt idx="570">
                  <c:v>-1.0000182860895022</c:v>
                </c:pt>
                <c:pt idx="571">
                  <c:v>-1.3560378266572055</c:v>
                </c:pt>
                <c:pt idx="572">
                  <c:v>-3.0588610428720346</c:v>
                </c:pt>
                <c:pt idx="573">
                  <c:v>0.72783488654437034</c:v>
                </c:pt>
                <c:pt idx="574">
                  <c:v>-0.49489134449479766</c:v>
                </c:pt>
                <c:pt idx="575">
                  <c:v>-2.6889699439746098</c:v>
                </c:pt>
                <c:pt idx="576">
                  <c:v>-3.0588610428720346</c:v>
                </c:pt>
                <c:pt idx="577">
                  <c:v>-0.69835745633965085</c:v>
                </c:pt>
                <c:pt idx="578">
                  <c:v>-1.3122707376904061</c:v>
                </c:pt>
                <c:pt idx="579">
                  <c:v>2.9088706487145441</c:v>
                </c:pt>
                <c:pt idx="580">
                  <c:v>-1.4494750776241783</c:v>
                </c:pt>
                <c:pt idx="581">
                  <c:v>-0.7630529272564508</c:v>
                </c:pt>
                <c:pt idx="582">
                  <c:v>-1.0799913189004788</c:v>
                </c:pt>
                <c:pt idx="583">
                  <c:v>-1.3122707376904061</c:v>
                </c:pt>
                <c:pt idx="584">
                  <c:v>2.4146660772942696E-2</c:v>
                </c:pt>
                <c:pt idx="585">
                  <c:v>-1.4637715828926194</c:v>
                </c:pt>
                <c:pt idx="586">
                  <c:v>-1.0298159010360173</c:v>
                </c:pt>
                <c:pt idx="587">
                  <c:v>-1.7379207910608347</c:v>
                </c:pt>
                <c:pt idx="588">
                  <c:v>2.4146660772942696E-2</c:v>
                </c:pt>
                <c:pt idx="589">
                  <c:v>-1.4281687732479071</c:v>
                </c:pt>
                <c:pt idx="590">
                  <c:v>-1.6421177208727815</c:v>
                </c:pt>
                <c:pt idx="591">
                  <c:v>-2.1338566588353221</c:v>
                </c:pt>
                <c:pt idx="592">
                  <c:v>-1.2636340907198442</c:v>
                </c:pt>
                <c:pt idx="593">
                  <c:v>0.92635161615033335</c:v>
                </c:pt>
                <c:pt idx="594">
                  <c:v>-0.57594213828258756</c:v>
                </c:pt>
                <c:pt idx="595">
                  <c:v>-1.9233646582544459</c:v>
                </c:pt>
                <c:pt idx="596">
                  <c:v>-0.96235047881757541</c:v>
                </c:pt>
                <c:pt idx="597">
                  <c:v>-0.96235047881757541</c:v>
                </c:pt>
                <c:pt idx="598">
                  <c:v>8.3442998578666799E-3</c:v>
                </c:pt>
                <c:pt idx="599">
                  <c:v>0.92635161615033335</c:v>
                </c:pt>
                <c:pt idx="600">
                  <c:v>0.92635161615033335</c:v>
                </c:pt>
                <c:pt idx="601">
                  <c:v>-1.9233646582544459</c:v>
                </c:pt>
                <c:pt idx="602">
                  <c:v>-0.57594213828258756</c:v>
                </c:pt>
                <c:pt idx="603">
                  <c:v>-0.94964894237371134</c:v>
                </c:pt>
                <c:pt idx="604">
                  <c:v>-1.9055373725200303E-2</c:v>
                </c:pt>
                <c:pt idx="605">
                  <c:v>-0.67393731319594918</c:v>
                </c:pt>
                <c:pt idx="606">
                  <c:v>0.16184557356040716</c:v>
                </c:pt>
                <c:pt idx="607">
                  <c:v>-0.96235047881757541</c:v>
                </c:pt>
                <c:pt idx="608">
                  <c:v>-0.82792777414137264</c:v>
                </c:pt>
                <c:pt idx="609">
                  <c:v>8.3442998578666799E-3</c:v>
                </c:pt>
                <c:pt idx="610">
                  <c:v>0.92635161615033335</c:v>
                </c:pt>
                <c:pt idx="611">
                  <c:v>-0.16684242544290367</c:v>
                </c:pt>
                <c:pt idx="612">
                  <c:v>-0.45671661685101728</c:v>
                </c:pt>
                <c:pt idx="613">
                  <c:v>-1.5205581888222282</c:v>
                </c:pt>
                <c:pt idx="614">
                  <c:v>-0.33459324035834326</c:v>
                </c:pt>
                <c:pt idx="615">
                  <c:v>-0.41119615387013209</c:v>
                </c:pt>
                <c:pt idx="616">
                  <c:v>-0.45671661685101728</c:v>
                </c:pt>
                <c:pt idx="617">
                  <c:v>-0.77077194139042471</c:v>
                </c:pt>
                <c:pt idx="618">
                  <c:v>0.52284636039220622</c:v>
                </c:pt>
                <c:pt idx="619">
                  <c:v>-0.88233993103522268</c:v>
                </c:pt>
                <c:pt idx="620">
                  <c:v>-1.4501074351359931</c:v>
                </c:pt>
                <c:pt idx="621">
                  <c:v>2.9607275176996972</c:v>
                </c:pt>
                <c:pt idx="622">
                  <c:v>3.1133428238500107</c:v>
                </c:pt>
                <c:pt idx="623">
                  <c:v>-1.6305367335906156</c:v>
                </c:pt>
                <c:pt idx="624">
                  <c:v>-1.9512494883115701</c:v>
                </c:pt>
                <c:pt idx="625">
                  <c:v>-2.1676589882980708</c:v>
                </c:pt>
                <c:pt idx="626">
                  <c:v>1.547414836182881</c:v>
                </c:pt>
                <c:pt idx="627">
                  <c:v>1.7712230220802581</c:v>
                </c:pt>
                <c:pt idx="628">
                  <c:v>2.2132608881268734</c:v>
                </c:pt>
                <c:pt idx="629">
                  <c:v>-0.17117667972178244</c:v>
                </c:pt>
                <c:pt idx="630">
                  <c:v>0.54550768705241071</c:v>
                </c:pt>
                <c:pt idx="631">
                  <c:v>-0.43492074235051126</c:v>
                </c:pt>
                <c:pt idx="632">
                  <c:v>1.2217639404930967</c:v>
                </c:pt>
                <c:pt idx="633">
                  <c:v>1.2958237462849946</c:v>
                </c:pt>
                <c:pt idx="634">
                  <c:v>-0.73183965213712487</c:v>
                </c:pt>
                <c:pt idx="635">
                  <c:v>0.45484045841627896</c:v>
                </c:pt>
                <c:pt idx="636">
                  <c:v>1.6164857009781728</c:v>
                </c:pt>
                <c:pt idx="637">
                  <c:v>2.7476173616912627</c:v>
                </c:pt>
                <c:pt idx="638">
                  <c:v>0.61465034569015142</c:v>
                </c:pt>
                <c:pt idx="639">
                  <c:v>1.3579005166839793</c:v>
                </c:pt>
                <c:pt idx="640">
                  <c:v>-0.64983539456443051</c:v>
                </c:pt>
                <c:pt idx="641">
                  <c:v>2.7476173616912627</c:v>
                </c:pt>
                <c:pt idx="642">
                  <c:v>-0.61594805475402492</c:v>
                </c:pt>
                <c:pt idx="643">
                  <c:v>3.0093317837372697</c:v>
                </c:pt>
                <c:pt idx="644">
                  <c:v>-0.52169668974785521</c:v>
                </c:pt>
                <c:pt idx="645">
                  <c:v>5.7883880304129859E-2</c:v>
                </c:pt>
                <c:pt idx="646">
                  <c:v>-1.1638903379484282</c:v>
                </c:pt>
                <c:pt idx="647">
                  <c:v>-0.61594805475402492</c:v>
                </c:pt>
                <c:pt idx="648">
                  <c:v>3.0093317837372697</c:v>
                </c:pt>
                <c:pt idx="649">
                  <c:v>-1.0853186395153653</c:v>
                </c:pt>
                <c:pt idx="650">
                  <c:v>-0.97027572248445326</c:v>
                </c:pt>
                <c:pt idx="651">
                  <c:v>0.48785314433277605</c:v>
                </c:pt>
                <c:pt idx="652">
                  <c:v>0.35705867786061252</c:v>
                </c:pt>
                <c:pt idx="653">
                  <c:v>0.41061882570372232</c:v>
                </c:pt>
                <c:pt idx="654">
                  <c:v>-2.5799712630520459</c:v>
                </c:pt>
                <c:pt idx="655">
                  <c:v>-0.52169668974785521</c:v>
                </c:pt>
                <c:pt idx="656">
                  <c:v>0.63634445422852703</c:v>
                </c:pt>
                <c:pt idx="657">
                  <c:v>1.6473848262962809</c:v>
                </c:pt>
                <c:pt idx="658">
                  <c:v>1.9127760624437333</c:v>
                </c:pt>
                <c:pt idx="659">
                  <c:v>0.63634445422852703</c:v>
                </c:pt>
                <c:pt idx="660">
                  <c:v>-1.1831929082609984</c:v>
                </c:pt>
                <c:pt idx="661">
                  <c:v>-1.1831929082609984</c:v>
                </c:pt>
                <c:pt idx="662">
                  <c:v>3.5680892429710981E-2</c:v>
                </c:pt>
                <c:pt idx="663">
                  <c:v>1.7596897251404362</c:v>
                </c:pt>
                <c:pt idx="664">
                  <c:v>1.7596897251404362</c:v>
                </c:pt>
                <c:pt idx="665">
                  <c:v>0.92173169277535227</c:v>
                </c:pt>
                <c:pt idx="666">
                  <c:v>0.86432285311717261</c:v>
                </c:pt>
                <c:pt idx="667">
                  <c:v>-1.2066522268430666</c:v>
                </c:pt>
                <c:pt idx="668">
                  <c:v>-0.24068477041188249</c:v>
                </c:pt>
                <c:pt idx="669">
                  <c:v>2.0441807461696557</c:v>
                </c:pt>
                <c:pt idx="670">
                  <c:v>2.0441807461696557</c:v>
                </c:pt>
                <c:pt idx="671">
                  <c:v>-0.96216665940979795</c:v>
                </c:pt>
                <c:pt idx="672">
                  <c:v>-0.81752356262350578</c:v>
                </c:pt>
                <c:pt idx="673">
                  <c:v>0.38445267571069508</c:v>
                </c:pt>
                <c:pt idx="674">
                  <c:v>-0.88053389867905962</c:v>
                </c:pt>
                <c:pt idx="675">
                  <c:v>-0.33823232065973363</c:v>
                </c:pt>
                <c:pt idx="676">
                  <c:v>0.52166298937848199</c:v>
                </c:pt>
                <c:pt idx="677">
                  <c:v>1.7099652267479759</c:v>
                </c:pt>
                <c:pt idx="678">
                  <c:v>1.7099652267479759</c:v>
                </c:pt>
                <c:pt idx="679">
                  <c:v>0.68039256584423624</c:v>
                </c:pt>
                <c:pt idx="680">
                  <c:v>-0.39650055997730271</c:v>
                </c:pt>
                <c:pt idx="681">
                  <c:v>0.52166298937848199</c:v>
                </c:pt>
                <c:pt idx="682">
                  <c:v>1.9977121269424694</c:v>
                </c:pt>
                <c:pt idx="683">
                  <c:v>-1.5781927507757345</c:v>
                </c:pt>
                <c:pt idx="684">
                  <c:v>-1.5781927507757345</c:v>
                </c:pt>
                <c:pt idx="685">
                  <c:v>-0.20731163922785981</c:v>
                </c:pt>
                <c:pt idx="686">
                  <c:v>-0.40338405740857597</c:v>
                </c:pt>
                <c:pt idx="687">
                  <c:v>2.1481681945956588</c:v>
                </c:pt>
                <c:pt idx="688">
                  <c:v>-4.6417686780616418E-2</c:v>
                </c:pt>
                <c:pt idx="689">
                  <c:v>3.3330425765433471</c:v>
                </c:pt>
                <c:pt idx="690">
                  <c:v>1.1448657429939997</c:v>
                </c:pt>
                <c:pt idx="691">
                  <c:v>0.20898131221889224</c:v>
                </c:pt>
                <c:pt idx="692">
                  <c:v>0.56938077750167682</c:v>
                </c:pt>
                <c:pt idx="693">
                  <c:v>2.4347309750366364</c:v>
                </c:pt>
                <c:pt idx="694">
                  <c:v>-0.97490249919964711</c:v>
                </c:pt>
                <c:pt idx="695">
                  <c:v>0.19467167307572747</c:v>
                </c:pt>
                <c:pt idx="696">
                  <c:v>-0.97490249919964711</c:v>
                </c:pt>
                <c:pt idx="697">
                  <c:v>3.9543709749796658</c:v>
                </c:pt>
                <c:pt idx="698">
                  <c:v>-0.4167886883182762</c:v>
                </c:pt>
                <c:pt idx="699">
                  <c:v>0.43828487140263461</c:v>
                </c:pt>
                <c:pt idx="700">
                  <c:v>0.65326973441679792</c:v>
                </c:pt>
                <c:pt idx="701">
                  <c:v>0.65326973441679792</c:v>
                </c:pt>
                <c:pt idx="702">
                  <c:v>3.2949818673767206</c:v>
                </c:pt>
                <c:pt idx="703">
                  <c:v>5.8922738519620204</c:v>
                </c:pt>
                <c:pt idx="704">
                  <c:v>0.90878447515886451</c:v>
                </c:pt>
                <c:pt idx="705">
                  <c:v>2.1080278507839965</c:v>
                </c:pt>
                <c:pt idx="706">
                  <c:v>1.3021037316560633</c:v>
                </c:pt>
                <c:pt idx="707">
                  <c:v>5.8922738519620204</c:v>
                </c:pt>
                <c:pt idx="708">
                  <c:v>-0.1902417157946871</c:v>
                </c:pt>
                <c:pt idx="709">
                  <c:v>-1.0063661829447197</c:v>
                </c:pt>
                <c:pt idx="710">
                  <c:v>0.8028985886541492</c:v>
                </c:pt>
                <c:pt idx="711">
                  <c:v>1.5224486959666934</c:v>
                </c:pt>
                <c:pt idx="712">
                  <c:v>-0.38903575336421781</c:v>
                </c:pt>
                <c:pt idx="713">
                  <c:v>5.648979308346587E-2</c:v>
                </c:pt>
                <c:pt idx="714">
                  <c:v>0.43267662790603612</c:v>
                </c:pt>
                <c:pt idx="715">
                  <c:v>-1.6858212248383386</c:v>
                </c:pt>
                <c:pt idx="716">
                  <c:v>-0.27040906041555757</c:v>
                </c:pt>
                <c:pt idx="717">
                  <c:v>0.60238926078713551</c:v>
                </c:pt>
                <c:pt idx="718">
                  <c:v>-0.88062521426827445</c:v>
                </c:pt>
                <c:pt idx="719">
                  <c:v>2.5348208941638521</c:v>
                </c:pt>
                <c:pt idx="720">
                  <c:v>-1.1748396973872648</c:v>
                </c:pt>
                <c:pt idx="721">
                  <c:v>-0.27040906041555757</c:v>
                </c:pt>
                <c:pt idx="722">
                  <c:v>-1.1657852614502289</c:v>
                </c:pt>
                <c:pt idx="723">
                  <c:v>-0.82915220414605229</c:v>
                </c:pt>
                <c:pt idx="724">
                  <c:v>-1.5714488324909008</c:v>
                </c:pt>
                <c:pt idx="725">
                  <c:v>-0.56219065211820496</c:v>
                </c:pt>
                <c:pt idx="726">
                  <c:v>0.58321279735199882</c:v>
                </c:pt>
                <c:pt idx="727">
                  <c:v>9.4797212925994023E-2</c:v>
                </c:pt>
                <c:pt idx="728">
                  <c:v>-0.64023368832261995</c:v>
                </c:pt>
                <c:pt idx="729">
                  <c:v>-0.74202891868708165</c:v>
                </c:pt>
                <c:pt idx="730">
                  <c:v>-1.4639133223585963</c:v>
                </c:pt>
                <c:pt idx="731">
                  <c:v>1.9068266764033421</c:v>
                </c:pt>
                <c:pt idx="732">
                  <c:v>-0.48595614582108793</c:v>
                </c:pt>
                <c:pt idx="733">
                  <c:v>0.81764168017706174</c:v>
                </c:pt>
                <c:pt idx="734">
                  <c:v>-1.4153936161905021</c:v>
                </c:pt>
                <c:pt idx="735">
                  <c:v>2.7719628858996037</c:v>
                </c:pt>
                <c:pt idx="736">
                  <c:v>-0.14345674957548221</c:v>
                </c:pt>
                <c:pt idx="737">
                  <c:v>-0.49102686550123409</c:v>
                </c:pt>
                <c:pt idx="738">
                  <c:v>3.2078323779860081</c:v>
                </c:pt>
                <c:pt idx="739">
                  <c:v>-0.7044013438039165</c:v>
                </c:pt>
                <c:pt idx="740">
                  <c:v>1.700866728754225</c:v>
                </c:pt>
                <c:pt idx="741">
                  <c:v>-9.6297256058671427E-2</c:v>
                </c:pt>
                <c:pt idx="742">
                  <c:v>1.700866728754225</c:v>
                </c:pt>
                <c:pt idx="743">
                  <c:v>0.74997395056314053</c:v>
                </c:pt>
                <c:pt idx="744">
                  <c:v>-1.6750300219871532</c:v>
                </c:pt>
                <c:pt idx="745">
                  <c:v>1.3803841986133571</c:v>
                </c:pt>
                <c:pt idx="746">
                  <c:v>1.8729987679129725</c:v>
                </c:pt>
                <c:pt idx="747">
                  <c:v>1.8729987679129725</c:v>
                </c:pt>
                <c:pt idx="748">
                  <c:v>-0.61981472526833659</c:v>
                </c:pt>
                <c:pt idx="749">
                  <c:v>1.6052494352080213</c:v>
                </c:pt>
                <c:pt idx="750">
                  <c:v>2.0121644614493701</c:v>
                </c:pt>
                <c:pt idx="751">
                  <c:v>-1.8048119563380289</c:v>
                </c:pt>
                <c:pt idx="752">
                  <c:v>1.3803841986133571</c:v>
                </c:pt>
                <c:pt idx="753">
                  <c:v>0.53403406522537655</c:v>
                </c:pt>
                <c:pt idx="754">
                  <c:v>0.12568005474605703</c:v>
                </c:pt>
                <c:pt idx="755">
                  <c:v>0.39718930541599939</c:v>
                </c:pt>
                <c:pt idx="756">
                  <c:v>1.0721475032787202</c:v>
                </c:pt>
                <c:pt idx="757">
                  <c:v>-0.23525990080826489</c:v>
                </c:pt>
                <c:pt idx="758">
                  <c:v>1.0017599244870934</c:v>
                </c:pt>
                <c:pt idx="759">
                  <c:v>1.0721475032787202</c:v>
                </c:pt>
                <c:pt idx="760">
                  <c:v>-1.0700027347333547</c:v>
                </c:pt>
                <c:pt idx="761">
                  <c:v>1.6027980110252444</c:v>
                </c:pt>
                <c:pt idx="762">
                  <c:v>-0.23525990080826489</c:v>
                </c:pt>
                <c:pt idx="763">
                  <c:v>0.77489189716071682</c:v>
                </c:pt>
                <c:pt idx="764">
                  <c:v>-2.0290282367994877E-2</c:v>
                </c:pt>
                <c:pt idx="765">
                  <c:v>0.77489189716071682</c:v>
                </c:pt>
                <c:pt idx="766">
                  <c:v>-0.36501585945122006</c:v>
                </c:pt>
                <c:pt idx="767">
                  <c:v>0.63320319226147104</c:v>
                </c:pt>
                <c:pt idx="768">
                  <c:v>3.0160312584772977</c:v>
                </c:pt>
                <c:pt idx="769">
                  <c:v>0.29224093947975138</c:v>
                </c:pt>
                <c:pt idx="770">
                  <c:v>2.093159506244231</c:v>
                </c:pt>
                <c:pt idx="771">
                  <c:v>3.0160312584772977</c:v>
                </c:pt>
                <c:pt idx="772">
                  <c:v>0.29224093947975138</c:v>
                </c:pt>
                <c:pt idx="773">
                  <c:v>2.093159506244231</c:v>
                </c:pt>
                <c:pt idx="774">
                  <c:v>3.7578815249043007</c:v>
                </c:pt>
                <c:pt idx="775">
                  <c:v>3.7578815249043007</c:v>
                </c:pt>
                <c:pt idx="776">
                  <c:v>-7.7049905013661199E-2</c:v>
                </c:pt>
                <c:pt idx="777">
                  <c:v>-2.6962172173286727</c:v>
                </c:pt>
                <c:pt idx="778">
                  <c:v>-1.6009767974493425</c:v>
                </c:pt>
                <c:pt idx="779">
                  <c:v>-1.4692127771575225</c:v>
                </c:pt>
                <c:pt idx="780">
                  <c:v>-2.9000168268211763</c:v>
                </c:pt>
                <c:pt idx="781">
                  <c:v>-2.4445056498886566</c:v>
                </c:pt>
                <c:pt idx="782">
                  <c:v>-1.4692127771575225</c:v>
                </c:pt>
                <c:pt idx="783">
                  <c:v>1.2810438248213825</c:v>
                </c:pt>
                <c:pt idx="784">
                  <c:v>1.2810438248213825</c:v>
                </c:pt>
                <c:pt idx="785">
                  <c:v>1.3174495479714794</c:v>
                </c:pt>
                <c:pt idx="786">
                  <c:v>-0.19054612078048203</c:v>
                </c:pt>
                <c:pt idx="787">
                  <c:v>0.89724942838901867</c:v>
                </c:pt>
                <c:pt idx="788">
                  <c:v>2.6317985383240514</c:v>
                </c:pt>
                <c:pt idx="789">
                  <c:v>0.89724942838901867</c:v>
                </c:pt>
                <c:pt idx="790">
                  <c:v>3.6058116864132361</c:v>
                </c:pt>
                <c:pt idx="791">
                  <c:v>0.80758557964684607</c:v>
                </c:pt>
                <c:pt idx="792">
                  <c:v>-2.1590610244456436</c:v>
                </c:pt>
                <c:pt idx="793">
                  <c:v>-0.58121575692829808</c:v>
                </c:pt>
                <c:pt idx="794">
                  <c:v>-2.1590610244456436</c:v>
                </c:pt>
                <c:pt idx="795">
                  <c:v>3.067990619801725</c:v>
                </c:pt>
                <c:pt idx="796">
                  <c:v>3.067990619801725</c:v>
                </c:pt>
                <c:pt idx="797">
                  <c:v>0.22092489892392217</c:v>
                </c:pt>
                <c:pt idx="798">
                  <c:v>2.2964387122384808</c:v>
                </c:pt>
                <c:pt idx="799">
                  <c:v>-0.87630371395869699</c:v>
                </c:pt>
                <c:pt idx="800">
                  <c:v>2.8463005464993976</c:v>
                </c:pt>
                <c:pt idx="801">
                  <c:v>2.2320868955665318</c:v>
                </c:pt>
                <c:pt idx="802">
                  <c:v>0.13159184669123772</c:v>
                </c:pt>
                <c:pt idx="803">
                  <c:v>-0.70377599143762892</c:v>
                </c:pt>
                <c:pt idx="804">
                  <c:v>7.8098436415780195E-2</c:v>
                </c:pt>
                <c:pt idx="805">
                  <c:v>0.39486205622250092</c:v>
                </c:pt>
                <c:pt idx="806">
                  <c:v>-1.3714500392033631</c:v>
                </c:pt>
                <c:pt idx="807">
                  <c:v>3.353524671444871</c:v>
                </c:pt>
                <c:pt idx="808">
                  <c:v>1.733999630614014</c:v>
                </c:pt>
                <c:pt idx="809">
                  <c:v>1.733999630614014</c:v>
                </c:pt>
                <c:pt idx="810">
                  <c:v>1.733999630614014</c:v>
                </c:pt>
                <c:pt idx="811">
                  <c:v>2.7540497462689246</c:v>
                </c:pt>
                <c:pt idx="812">
                  <c:v>2.2865001011962485</c:v>
                </c:pt>
                <c:pt idx="813">
                  <c:v>2.2865001011962485</c:v>
                </c:pt>
                <c:pt idx="814">
                  <c:v>0.36756138296406471</c:v>
                </c:pt>
                <c:pt idx="815">
                  <c:v>2.8505995547974328</c:v>
                </c:pt>
                <c:pt idx="816">
                  <c:v>2.3477766276539969</c:v>
                </c:pt>
                <c:pt idx="817">
                  <c:v>2.7540497462689246</c:v>
                </c:pt>
                <c:pt idx="818">
                  <c:v>2.2865001011962485</c:v>
                </c:pt>
                <c:pt idx="819">
                  <c:v>-1.229068459467398</c:v>
                </c:pt>
                <c:pt idx="820">
                  <c:v>-0.5804739247293933</c:v>
                </c:pt>
                <c:pt idx="821">
                  <c:v>0.41009962666802247</c:v>
                </c:pt>
                <c:pt idx="822">
                  <c:v>-1.5486192083797989</c:v>
                </c:pt>
                <c:pt idx="823">
                  <c:v>-1.229068459467398</c:v>
                </c:pt>
                <c:pt idx="824">
                  <c:v>2.6440943911567687</c:v>
                </c:pt>
                <c:pt idx="825">
                  <c:v>3.0875621807082623</c:v>
                </c:pt>
                <c:pt idx="826">
                  <c:v>0.62095129404289529</c:v>
                </c:pt>
                <c:pt idx="827">
                  <c:v>0.64603656661741071</c:v>
                </c:pt>
                <c:pt idx="828">
                  <c:v>0.29174291802331853</c:v>
                </c:pt>
                <c:pt idx="829">
                  <c:v>2.4659503011582498</c:v>
                </c:pt>
                <c:pt idx="830">
                  <c:v>8.7906516144860142E-2</c:v>
                </c:pt>
                <c:pt idx="831">
                  <c:v>-1.2737334581532975</c:v>
                </c:pt>
                <c:pt idx="832">
                  <c:v>2.4659503011582498</c:v>
                </c:pt>
                <c:pt idx="833">
                  <c:v>1.1006397140190878</c:v>
                </c:pt>
                <c:pt idx="834">
                  <c:v>2.0755636245398827</c:v>
                </c:pt>
                <c:pt idx="835">
                  <c:v>0.73159068890232559</c:v>
                </c:pt>
                <c:pt idx="836">
                  <c:v>0.24411186661391679</c:v>
                </c:pt>
                <c:pt idx="837">
                  <c:v>4.5998990236417194</c:v>
                </c:pt>
                <c:pt idx="838">
                  <c:v>4.5998990236417194</c:v>
                </c:pt>
                <c:pt idx="839">
                  <c:v>2.65677781261962</c:v>
                </c:pt>
                <c:pt idx="840">
                  <c:v>-0.38425693272038486</c:v>
                </c:pt>
                <c:pt idx="841">
                  <c:v>-0.35264033473473666</c:v>
                </c:pt>
                <c:pt idx="842">
                  <c:v>-0.3202300398522695</c:v>
                </c:pt>
                <c:pt idx="843">
                  <c:v>1.9216840830657484</c:v>
                </c:pt>
                <c:pt idx="844">
                  <c:v>1.028367526750364</c:v>
                </c:pt>
                <c:pt idx="845">
                  <c:v>-0.98328909230513362</c:v>
                </c:pt>
                <c:pt idx="846">
                  <c:v>2.894361448784196</c:v>
                </c:pt>
                <c:pt idx="847">
                  <c:v>3.5382560823453453</c:v>
                </c:pt>
                <c:pt idx="848">
                  <c:v>-0.10748005251224022</c:v>
                </c:pt>
                <c:pt idx="849">
                  <c:v>2.4107684395055267</c:v>
                </c:pt>
                <c:pt idx="850">
                  <c:v>-0.3157811522507008</c:v>
                </c:pt>
                <c:pt idx="851">
                  <c:v>2.5222212638421166</c:v>
                </c:pt>
                <c:pt idx="852">
                  <c:v>2.9723818759232299</c:v>
                </c:pt>
                <c:pt idx="853">
                  <c:v>2.5222212638421166</c:v>
                </c:pt>
                <c:pt idx="854">
                  <c:v>2.9723818759232299</c:v>
                </c:pt>
                <c:pt idx="855">
                  <c:v>2.9723818759232299</c:v>
                </c:pt>
                <c:pt idx="856">
                  <c:v>3.0728289874376298</c:v>
                </c:pt>
                <c:pt idx="857">
                  <c:v>-0.40973674088141465</c:v>
                </c:pt>
                <c:pt idx="858">
                  <c:v>-0.3157811522507008</c:v>
                </c:pt>
                <c:pt idx="859">
                  <c:v>0.260512529585048</c:v>
                </c:pt>
                <c:pt idx="860">
                  <c:v>2.5222212638421166</c:v>
                </c:pt>
                <c:pt idx="861">
                  <c:v>2.9723818759232299</c:v>
                </c:pt>
                <c:pt idx="862">
                  <c:v>-1.8231420740856887</c:v>
                </c:pt>
                <c:pt idx="863">
                  <c:v>-1.4398713193983603</c:v>
                </c:pt>
                <c:pt idx="864">
                  <c:v>1.3438116880346782</c:v>
                </c:pt>
                <c:pt idx="865">
                  <c:v>-0.73535537716641297</c:v>
                </c:pt>
                <c:pt idx="866">
                  <c:v>1.3438116880346782</c:v>
                </c:pt>
                <c:pt idx="867">
                  <c:v>5.9065706036862037E-2</c:v>
                </c:pt>
                <c:pt idx="868">
                  <c:v>-0.45706803837727683</c:v>
                </c:pt>
                <c:pt idx="869">
                  <c:v>2.0501450402767234</c:v>
                </c:pt>
                <c:pt idx="870">
                  <c:v>-0.45706803837727683</c:v>
                </c:pt>
                <c:pt idx="871">
                  <c:v>1.0994413612319667</c:v>
                </c:pt>
                <c:pt idx="872">
                  <c:v>2.0501450402767234</c:v>
                </c:pt>
                <c:pt idx="873">
                  <c:v>0.10358864162211903</c:v>
                </c:pt>
                <c:pt idx="874">
                  <c:v>-1.8526359959546179</c:v>
                </c:pt>
                <c:pt idx="875">
                  <c:v>-1.3139000491160542</c:v>
                </c:pt>
                <c:pt idx="876">
                  <c:v>2.1485407103174632</c:v>
                </c:pt>
                <c:pt idx="877">
                  <c:v>-0.74597328816165231</c:v>
                </c:pt>
                <c:pt idx="878">
                  <c:v>-1.088547709646245</c:v>
                </c:pt>
                <c:pt idx="879">
                  <c:v>-1.2246594700759283E-2</c:v>
                </c:pt>
                <c:pt idx="880">
                  <c:v>-0.4382293120789641</c:v>
                </c:pt>
                <c:pt idx="881">
                  <c:v>-1.6280989698409072</c:v>
                </c:pt>
                <c:pt idx="882">
                  <c:v>0.86885737405596397</c:v>
                </c:pt>
                <c:pt idx="883">
                  <c:v>-2.4395745168874305</c:v>
                </c:pt>
                <c:pt idx="884">
                  <c:v>0.46729916370579905</c:v>
                </c:pt>
                <c:pt idx="885">
                  <c:v>0.11482664417813146</c:v>
                </c:pt>
                <c:pt idx="886">
                  <c:v>0.86885737405596397</c:v>
                </c:pt>
                <c:pt idx="887">
                  <c:v>0.42085015127024583</c:v>
                </c:pt>
                <c:pt idx="888">
                  <c:v>-1.5601031825926746</c:v>
                </c:pt>
                <c:pt idx="889">
                  <c:v>0.378907066158784</c:v>
                </c:pt>
                <c:pt idx="890">
                  <c:v>0.55607988337689473</c:v>
                </c:pt>
                <c:pt idx="891">
                  <c:v>0.55607988337689473</c:v>
                </c:pt>
                <c:pt idx="892">
                  <c:v>0.68009953984746607</c:v>
                </c:pt>
                <c:pt idx="893">
                  <c:v>-9.0491328458262216E-2</c:v>
                </c:pt>
                <c:pt idx="894">
                  <c:v>0.55607988337689473</c:v>
                </c:pt>
                <c:pt idx="895">
                  <c:v>2.8021324845297735</c:v>
                </c:pt>
                <c:pt idx="896">
                  <c:v>-2.4249682769156191</c:v>
                </c:pt>
                <c:pt idx="897">
                  <c:v>1.3408635625074408</c:v>
                </c:pt>
                <c:pt idx="898">
                  <c:v>2.8021324845297735</c:v>
                </c:pt>
                <c:pt idx="899">
                  <c:v>2.0987129058382417</c:v>
                </c:pt>
                <c:pt idx="900">
                  <c:v>2.0987129058382417</c:v>
                </c:pt>
                <c:pt idx="901">
                  <c:v>-2.0584027274266838</c:v>
                </c:pt>
                <c:pt idx="902">
                  <c:v>-0.2106559680715204</c:v>
                </c:pt>
                <c:pt idx="903">
                  <c:v>2.4372415137404246</c:v>
                </c:pt>
                <c:pt idx="904">
                  <c:v>2.4372415137404246</c:v>
                </c:pt>
                <c:pt idx="905">
                  <c:v>-1.053005618260062</c:v>
                </c:pt>
                <c:pt idx="906">
                  <c:v>-0.37233051454326849</c:v>
                </c:pt>
                <c:pt idx="907">
                  <c:v>0.10205573436301799</c:v>
                </c:pt>
                <c:pt idx="908">
                  <c:v>1.6042724079026216</c:v>
                </c:pt>
                <c:pt idx="909">
                  <c:v>1.3406363840607791</c:v>
                </c:pt>
                <c:pt idx="910">
                  <c:v>-5.0568042610365405E-2</c:v>
                </c:pt>
                <c:pt idx="911">
                  <c:v>-1.4954847597568948</c:v>
                </c:pt>
                <c:pt idx="912">
                  <c:v>-1.9172734119524737</c:v>
                </c:pt>
                <c:pt idx="913">
                  <c:v>-1.4422940966781654</c:v>
                </c:pt>
                <c:pt idx="914">
                  <c:v>-0.77822687469443552</c:v>
                </c:pt>
                <c:pt idx="915">
                  <c:v>-1.3153532646156052</c:v>
                </c:pt>
                <c:pt idx="916">
                  <c:v>-1.1374707636109689</c:v>
                </c:pt>
                <c:pt idx="917">
                  <c:v>-0.34415638584634345</c:v>
                </c:pt>
                <c:pt idx="918">
                  <c:v>0.96041691330238022</c:v>
                </c:pt>
                <c:pt idx="919">
                  <c:v>-1.3153532646156052</c:v>
                </c:pt>
                <c:pt idx="920">
                  <c:v>-0.92461169172468538</c:v>
                </c:pt>
                <c:pt idx="921">
                  <c:v>1.5170508698806211</c:v>
                </c:pt>
                <c:pt idx="922">
                  <c:v>-1.0280149767820763</c:v>
                </c:pt>
                <c:pt idx="923">
                  <c:v>-3.3974906301976249E-2</c:v>
                </c:pt>
                <c:pt idx="924">
                  <c:v>0.17939934469874844</c:v>
                </c:pt>
                <c:pt idx="925">
                  <c:v>1.4454789233630196</c:v>
                </c:pt>
                <c:pt idx="926">
                  <c:v>-1.8435281921142956</c:v>
                </c:pt>
                <c:pt idx="927">
                  <c:v>0.97381973315558779</c:v>
                </c:pt>
                <c:pt idx="928">
                  <c:v>1.4454789233630196</c:v>
                </c:pt>
                <c:pt idx="929">
                  <c:v>0.17939934469874844</c:v>
                </c:pt>
                <c:pt idx="930">
                  <c:v>-2.5017050842654953</c:v>
                </c:pt>
                <c:pt idx="931">
                  <c:v>-2.0958483933903453</c:v>
                </c:pt>
                <c:pt idx="932">
                  <c:v>2.7191879204587757</c:v>
                </c:pt>
                <c:pt idx="933">
                  <c:v>-0.56565984651843471</c:v>
                </c:pt>
                <c:pt idx="934">
                  <c:v>0.49368406574505086</c:v>
                </c:pt>
                <c:pt idx="935">
                  <c:v>-1.6613692744546227</c:v>
                </c:pt>
                <c:pt idx="936">
                  <c:v>-0.62433010941209455</c:v>
                </c:pt>
                <c:pt idx="937">
                  <c:v>-1.6613692744546227</c:v>
                </c:pt>
                <c:pt idx="938">
                  <c:v>-1.097687628291931</c:v>
                </c:pt>
                <c:pt idx="939">
                  <c:v>1.9090491056124863</c:v>
                </c:pt>
                <c:pt idx="940">
                  <c:v>-0.88883851725935492</c:v>
                </c:pt>
                <c:pt idx="941">
                  <c:v>0.21276977051749962</c:v>
                </c:pt>
                <c:pt idx="942">
                  <c:v>-0.78876029422386729</c:v>
                </c:pt>
                <c:pt idx="943">
                  <c:v>1.9090491056124863</c:v>
                </c:pt>
                <c:pt idx="944">
                  <c:v>1.7005133841238409</c:v>
                </c:pt>
                <c:pt idx="945">
                  <c:v>1.1376539019707338E-2</c:v>
                </c:pt>
                <c:pt idx="946">
                  <c:v>1.1376539019707338E-2</c:v>
                </c:pt>
                <c:pt idx="947">
                  <c:v>-0.18841427163801802</c:v>
                </c:pt>
                <c:pt idx="948">
                  <c:v>0.77994699791596878</c:v>
                </c:pt>
                <c:pt idx="949">
                  <c:v>-0.37413978743916809</c:v>
                </c:pt>
                <c:pt idx="950">
                  <c:v>0.77994699791596878</c:v>
                </c:pt>
                <c:pt idx="951">
                  <c:v>-0.37413978743916809</c:v>
                </c:pt>
                <c:pt idx="952">
                  <c:v>-1.414476759518061</c:v>
                </c:pt>
                <c:pt idx="953">
                  <c:v>4.7733019887354917</c:v>
                </c:pt>
                <c:pt idx="954">
                  <c:v>-0.23302761973162658</c:v>
                </c:pt>
                <c:pt idx="955">
                  <c:v>-0.41983203851769568</c:v>
                </c:pt>
                <c:pt idx="956">
                  <c:v>1.6160363857374114</c:v>
                </c:pt>
                <c:pt idx="957">
                  <c:v>1.6160363857374114</c:v>
                </c:pt>
                <c:pt idx="958">
                  <c:v>0.23805854204605156</c:v>
                </c:pt>
                <c:pt idx="959">
                  <c:v>-1.9041757799722385</c:v>
                </c:pt>
                <c:pt idx="960">
                  <c:v>1.2115459531708568</c:v>
                </c:pt>
                <c:pt idx="961">
                  <c:v>1.2115459531708568</c:v>
                </c:pt>
                <c:pt idx="962">
                  <c:v>0.62963256099438369</c:v>
                </c:pt>
                <c:pt idx="963">
                  <c:v>3.6089851121264807</c:v>
                </c:pt>
                <c:pt idx="964">
                  <c:v>1.6394226060210964</c:v>
                </c:pt>
                <c:pt idx="965">
                  <c:v>-0.57715055555689465</c:v>
                </c:pt>
                <c:pt idx="966">
                  <c:v>1.4477752080107298</c:v>
                </c:pt>
                <c:pt idx="967">
                  <c:v>-1.7177871001333609</c:v>
                </c:pt>
                <c:pt idx="968">
                  <c:v>1.4477752080107298</c:v>
                </c:pt>
                <c:pt idx="969">
                  <c:v>-1.8006603557114482</c:v>
                </c:pt>
                <c:pt idx="970">
                  <c:v>-2.0671437893673001</c:v>
                </c:pt>
                <c:pt idx="971">
                  <c:v>5.3194388490058475E-3</c:v>
                </c:pt>
                <c:pt idx="972">
                  <c:v>0.16430740467866087</c:v>
                </c:pt>
                <c:pt idx="973">
                  <c:v>0.78598345678230053</c:v>
                </c:pt>
                <c:pt idx="974">
                  <c:v>2.1667330616588054</c:v>
                </c:pt>
                <c:pt idx="975">
                  <c:v>0.20911343632706125</c:v>
                </c:pt>
                <c:pt idx="976">
                  <c:v>-0.79874447340273691</c:v>
                </c:pt>
                <c:pt idx="977">
                  <c:v>-1.2847752143527744</c:v>
                </c:pt>
                <c:pt idx="978">
                  <c:v>0.87244934137684282</c:v>
                </c:pt>
                <c:pt idx="979">
                  <c:v>-0.16738131630816058</c:v>
                </c:pt>
                <c:pt idx="980">
                  <c:v>-1.4074299337615579</c:v>
                </c:pt>
                <c:pt idx="981">
                  <c:v>-0.53712681068579904</c:v>
                </c:pt>
                <c:pt idx="982">
                  <c:v>-1.0664497379938751</c:v>
                </c:pt>
                <c:pt idx="983">
                  <c:v>-1.0664497379938751</c:v>
                </c:pt>
                <c:pt idx="984">
                  <c:v>2.2741490449943309</c:v>
                </c:pt>
                <c:pt idx="985">
                  <c:v>1.8474132469371654</c:v>
                </c:pt>
                <c:pt idx="986">
                  <c:v>-0.22221651136505013</c:v>
                </c:pt>
                <c:pt idx="987">
                  <c:v>0.25274514041687024</c:v>
                </c:pt>
                <c:pt idx="988">
                  <c:v>-0.22221651136505013</c:v>
                </c:pt>
                <c:pt idx="989">
                  <c:v>1.9208321648919471</c:v>
                </c:pt>
                <c:pt idx="990">
                  <c:v>-1.2874686401154452</c:v>
                </c:pt>
                <c:pt idx="991">
                  <c:v>-1.4969712838220821</c:v>
                </c:pt>
                <c:pt idx="992">
                  <c:v>2.3084228945929453</c:v>
                </c:pt>
                <c:pt idx="993">
                  <c:v>-0.12010170957453919</c:v>
                </c:pt>
                <c:pt idx="994">
                  <c:v>-2.1492647919075307</c:v>
                </c:pt>
                <c:pt idx="995">
                  <c:v>-0.59850684463126258</c:v>
                </c:pt>
                <c:pt idx="996">
                  <c:v>0.99693886897728046</c:v>
                </c:pt>
                <c:pt idx="997">
                  <c:v>-1.0151906825474288</c:v>
                </c:pt>
                <c:pt idx="998">
                  <c:v>1.6710996211509244</c:v>
                </c:pt>
                <c:pt idx="999">
                  <c:v>1.9307818623103314</c:v>
                </c:pt>
                <c:pt idx="1000">
                  <c:v>-0.86690057158802802</c:v>
                </c:pt>
                <c:pt idx="1001">
                  <c:v>-1.0073322983427848</c:v>
                </c:pt>
                <c:pt idx="1002">
                  <c:v>-1.2434924013555364</c:v>
                </c:pt>
                <c:pt idx="1003">
                  <c:v>-1.0073322983427848</c:v>
                </c:pt>
                <c:pt idx="1004">
                  <c:v>-3.3461105670561569E-2</c:v>
                </c:pt>
                <c:pt idx="1005">
                  <c:v>8.3860031198697602E-2</c:v>
                </c:pt>
                <c:pt idx="1006">
                  <c:v>-1.5399171866945103</c:v>
                </c:pt>
                <c:pt idx="1007">
                  <c:v>0.41623671451337674</c:v>
                </c:pt>
                <c:pt idx="1008">
                  <c:v>0.28341756262808271</c:v>
                </c:pt>
                <c:pt idx="1009">
                  <c:v>-1.9768710619935621</c:v>
                </c:pt>
                <c:pt idx="1010">
                  <c:v>-1.8512296831050006</c:v>
                </c:pt>
                <c:pt idx="1011">
                  <c:v>-2.0064914534879037</c:v>
                </c:pt>
                <c:pt idx="1012">
                  <c:v>1.9007999923541128</c:v>
                </c:pt>
                <c:pt idx="1013">
                  <c:v>-1.3180767658090591</c:v>
                </c:pt>
                <c:pt idx="1014">
                  <c:v>-1.9542939857171988</c:v>
                </c:pt>
                <c:pt idx="1015">
                  <c:v>-0.86583700288071763</c:v>
                </c:pt>
                <c:pt idx="1016">
                  <c:v>1.0130789234087014</c:v>
                </c:pt>
                <c:pt idx="1017">
                  <c:v>3.6558446078065447</c:v>
                </c:pt>
                <c:pt idx="1018">
                  <c:v>0.97704967052717007</c:v>
                </c:pt>
                <c:pt idx="1019">
                  <c:v>-0.81469091145092909</c:v>
                </c:pt>
                <c:pt idx="1020">
                  <c:v>-0.81469091145092909</c:v>
                </c:pt>
                <c:pt idx="1021">
                  <c:v>-0.90749297279512653</c:v>
                </c:pt>
                <c:pt idx="1022">
                  <c:v>2.1658923150275973</c:v>
                </c:pt>
                <c:pt idx="1023">
                  <c:v>-0.90749297279512653</c:v>
                </c:pt>
                <c:pt idx="1024">
                  <c:v>2.1658923150275973</c:v>
                </c:pt>
                <c:pt idx="1025">
                  <c:v>3.3679229450115855</c:v>
                </c:pt>
                <c:pt idx="1026">
                  <c:v>4.0065599741651186</c:v>
                </c:pt>
                <c:pt idx="1027">
                  <c:v>0.4138711424093765</c:v>
                </c:pt>
                <c:pt idx="1028">
                  <c:v>0.94614833764971251</c:v>
                </c:pt>
                <c:pt idx="1029">
                  <c:v>-1.1998767898526554</c:v>
                </c:pt>
                <c:pt idx="1030">
                  <c:v>8.9928076569181933E-2</c:v>
                </c:pt>
                <c:pt idx="1031">
                  <c:v>-1.3750085091236404</c:v>
                </c:pt>
                <c:pt idx="1032">
                  <c:v>7.8447199263705164E-2</c:v>
                </c:pt>
                <c:pt idx="1033">
                  <c:v>-1.3722919522721444</c:v>
                </c:pt>
                <c:pt idx="1034">
                  <c:v>1.9661649866817159</c:v>
                </c:pt>
                <c:pt idx="1035">
                  <c:v>0.70740130240901899</c:v>
                </c:pt>
                <c:pt idx="1036">
                  <c:v>0.70740130240901899</c:v>
                </c:pt>
                <c:pt idx="1037">
                  <c:v>1.9661649866817159</c:v>
                </c:pt>
                <c:pt idx="1038">
                  <c:v>-0.60704948201771214</c:v>
                </c:pt>
                <c:pt idx="1039">
                  <c:v>-2.003425813844423</c:v>
                </c:pt>
                <c:pt idx="1040">
                  <c:v>-0.1351500123844577</c:v>
                </c:pt>
                <c:pt idx="1041">
                  <c:v>0.82708663481312872</c:v>
                </c:pt>
                <c:pt idx="1042">
                  <c:v>1.6326725626651644</c:v>
                </c:pt>
                <c:pt idx="1043">
                  <c:v>1.7006732398668274</c:v>
                </c:pt>
                <c:pt idx="1044">
                  <c:v>1.1809845657117006</c:v>
                </c:pt>
                <c:pt idx="1045">
                  <c:v>0.94540536404224795</c:v>
                </c:pt>
                <c:pt idx="1046">
                  <c:v>1.3905132240655502</c:v>
                </c:pt>
                <c:pt idx="1047">
                  <c:v>1.7006732398668274</c:v>
                </c:pt>
                <c:pt idx="1048">
                  <c:v>1.7516456320111464</c:v>
                </c:pt>
                <c:pt idx="1049">
                  <c:v>-1.5514714058798067</c:v>
                </c:pt>
                <c:pt idx="1050">
                  <c:v>-1.5514714058798067</c:v>
                </c:pt>
                <c:pt idx="1051">
                  <c:v>2.6571283458156429</c:v>
                </c:pt>
                <c:pt idx="1052">
                  <c:v>0.25201180797058709</c:v>
                </c:pt>
                <c:pt idx="1053">
                  <c:v>2.6571283458156429</c:v>
                </c:pt>
                <c:pt idx="1054">
                  <c:v>-0.18557472667135677</c:v>
                </c:pt>
                <c:pt idx="1055">
                  <c:v>1.2678779680917034</c:v>
                </c:pt>
                <c:pt idx="1056">
                  <c:v>2.6526632289771266</c:v>
                </c:pt>
                <c:pt idx="1057">
                  <c:v>1.6182433308399298</c:v>
                </c:pt>
                <c:pt idx="1058">
                  <c:v>1.3550471313265502</c:v>
                </c:pt>
                <c:pt idx="1059">
                  <c:v>1.5100550031207269</c:v>
                </c:pt>
                <c:pt idx="1060">
                  <c:v>2.6189006216650128</c:v>
                </c:pt>
                <c:pt idx="1061">
                  <c:v>-2.0645481666273704</c:v>
                </c:pt>
                <c:pt idx="1062">
                  <c:v>0.1483263046501129</c:v>
                </c:pt>
                <c:pt idx="1063">
                  <c:v>2.4334908683241236</c:v>
                </c:pt>
                <c:pt idx="1064">
                  <c:v>-0.88263844876574182</c:v>
                </c:pt>
                <c:pt idx="1065">
                  <c:v>-0.98990435192388304</c:v>
                </c:pt>
                <c:pt idx="1066">
                  <c:v>-0.76658799793443655</c:v>
                </c:pt>
                <c:pt idx="1067">
                  <c:v>0.4367173836014735</c:v>
                </c:pt>
                <c:pt idx="1068">
                  <c:v>1.2837408227416265</c:v>
                </c:pt>
                <c:pt idx="1069">
                  <c:v>7.0305489276618893E-2</c:v>
                </c:pt>
                <c:pt idx="1070">
                  <c:v>7.0305489276618893E-2</c:v>
                </c:pt>
                <c:pt idx="1071">
                  <c:v>0.4367173836014735</c:v>
                </c:pt>
                <c:pt idx="1072">
                  <c:v>1.2837408227416265</c:v>
                </c:pt>
                <c:pt idx="1073">
                  <c:v>-1.2760891409244992</c:v>
                </c:pt>
                <c:pt idx="1074">
                  <c:v>-1.2725608017453001</c:v>
                </c:pt>
                <c:pt idx="1075">
                  <c:v>1.6881975965434544</c:v>
                </c:pt>
                <c:pt idx="1076">
                  <c:v>1.6881975965434544</c:v>
                </c:pt>
                <c:pt idx="1077">
                  <c:v>-1.9148925472677565</c:v>
                </c:pt>
                <c:pt idx="1078">
                  <c:v>-1.9148925472677565</c:v>
                </c:pt>
                <c:pt idx="1079">
                  <c:v>-0.87708726626811473</c:v>
                </c:pt>
                <c:pt idx="1080">
                  <c:v>1.6482541453419781</c:v>
                </c:pt>
                <c:pt idx="1081">
                  <c:v>-4.4150042491008762E-2</c:v>
                </c:pt>
                <c:pt idx="1082">
                  <c:v>-2.6142081845914809</c:v>
                </c:pt>
                <c:pt idx="1083">
                  <c:v>2.5268600910147301</c:v>
                </c:pt>
                <c:pt idx="1084">
                  <c:v>1.2104590670942148</c:v>
                </c:pt>
                <c:pt idx="1085">
                  <c:v>-1.7168006525860096</c:v>
                </c:pt>
                <c:pt idx="1086">
                  <c:v>1.0281576763801308</c:v>
                </c:pt>
                <c:pt idx="1087">
                  <c:v>-1.7334145492960693</c:v>
                </c:pt>
                <c:pt idx="1088">
                  <c:v>2.7077572899929954</c:v>
                </c:pt>
                <c:pt idx="1089">
                  <c:v>-1.7334145492960693</c:v>
                </c:pt>
                <c:pt idx="1090">
                  <c:v>-3.6419766170285315</c:v>
                </c:pt>
                <c:pt idx="1091">
                  <c:v>-0.8100733751195115</c:v>
                </c:pt>
                <c:pt idx="1092">
                  <c:v>1.2324147798492691</c:v>
                </c:pt>
                <c:pt idx="1093">
                  <c:v>1.1449299168425757</c:v>
                </c:pt>
                <c:pt idx="1094">
                  <c:v>-3.6419766170285315</c:v>
                </c:pt>
                <c:pt idx="1095">
                  <c:v>0.82972724982957768</c:v>
                </c:pt>
                <c:pt idx="1096">
                  <c:v>1.0364678186471317</c:v>
                </c:pt>
                <c:pt idx="1097">
                  <c:v>-1.8617468567434667</c:v>
                </c:pt>
                <c:pt idx="1098">
                  <c:v>-2.1279126293617372</c:v>
                </c:pt>
                <c:pt idx="1099">
                  <c:v>-1.7719529904650617</c:v>
                </c:pt>
                <c:pt idx="1100">
                  <c:v>-1.3193762585057911</c:v>
                </c:pt>
                <c:pt idx="1101">
                  <c:v>-1.9131741588355513</c:v>
                </c:pt>
                <c:pt idx="1102">
                  <c:v>2.0037450775752825</c:v>
                </c:pt>
                <c:pt idx="1103">
                  <c:v>1.1660142177550974</c:v>
                </c:pt>
                <c:pt idx="1104">
                  <c:v>2.0037450775752825</c:v>
                </c:pt>
                <c:pt idx="1105">
                  <c:v>-2.6972300320125049</c:v>
                </c:pt>
                <c:pt idx="1106">
                  <c:v>1.0788386833582548</c:v>
                </c:pt>
                <c:pt idx="1107">
                  <c:v>-0.62610416975864747</c:v>
                </c:pt>
                <c:pt idx="1108">
                  <c:v>-0.97287102077356979</c:v>
                </c:pt>
                <c:pt idx="1109">
                  <c:v>-1.1833301121225821</c:v>
                </c:pt>
                <c:pt idx="1110">
                  <c:v>-2.7818399732947015</c:v>
                </c:pt>
                <c:pt idx="1111">
                  <c:v>-1.5708881703099604</c:v>
                </c:pt>
                <c:pt idx="1112">
                  <c:v>-1.7777000848179378</c:v>
                </c:pt>
                <c:pt idx="1113">
                  <c:v>0.53083332991467713</c:v>
                </c:pt>
                <c:pt idx="1114">
                  <c:v>-1.8261009909305725</c:v>
                </c:pt>
                <c:pt idx="1115">
                  <c:v>2.0044223529949439</c:v>
                </c:pt>
                <c:pt idx="1116">
                  <c:v>-0.80232041585880876</c:v>
                </c:pt>
                <c:pt idx="1117">
                  <c:v>-1.582887479457284</c:v>
                </c:pt>
                <c:pt idx="1118">
                  <c:v>-1.8261009909305725</c:v>
                </c:pt>
                <c:pt idx="1119">
                  <c:v>2.0044223529949439</c:v>
                </c:pt>
                <c:pt idx="1120">
                  <c:v>0.53083332991467713</c:v>
                </c:pt>
                <c:pt idx="1121">
                  <c:v>-0.19810469817356741</c:v>
                </c:pt>
                <c:pt idx="1122">
                  <c:v>-0.63655472856685946</c:v>
                </c:pt>
                <c:pt idx="1123">
                  <c:v>-0.59218129295149613</c:v>
                </c:pt>
                <c:pt idx="1124">
                  <c:v>-0.97090227073641133</c:v>
                </c:pt>
                <c:pt idx="1125">
                  <c:v>-0.63655472856685946</c:v>
                </c:pt>
                <c:pt idx="1126">
                  <c:v>-1.2232164033220683</c:v>
                </c:pt>
                <c:pt idx="1127">
                  <c:v>2.9085874135668539</c:v>
                </c:pt>
                <c:pt idx="1128">
                  <c:v>-0.59218129295149613</c:v>
                </c:pt>
                <c:pt idx="1129">
                  <c:v>-0.19810469817356741</c:v>
                </c:pt>
                <c:pt idx="1130">
                  <c:v>2.9473922383885651</c:v>
                </c:pt>
                <c:pt idx="1131">
                  <c:v>2.9084707129979246</c:v>
                </c:pt>
                <c:pt idx="1132">
                  <c:v>2.4059029673644563</c:v>
                </c:pt>
                <c:pt idx="1133">
                  <c:v>1.6076623199269879</c:v>
                </c:pt>
                <c:pt idx="1134">
                  <c:v>1.6076623199269879</c:v>
                </c:pt>
                <c:pt idx="1135">
                  <c:v>1.5739211195297462</c:v>
                </c:pt>
                <c:pt idx="1136">
                  <c:v>1.0863724734158857</c:v>
                </c:pt>
                <c:pt idx="1137">
                  <c:v>0.68382484415297928</c:v>
                </c:pt>
                <c:pt idx="1138">
                  <c:v>-2.1428902677666684</c:v>
                </c:pt>
                <c:pt idx="1139">
                  <c:v>0.11739614232873494</c:v>
                </c:pt>
                <c:pt idx="1140">
                  <c:v>-0.96487530930617493</c:v>
                </c:pt>
                <c:pt idx="1141">
                  <c:v>0.11739614232873494</c:v>
                </c:pt>
                <c:pt idx="1142">
                  <c:v>-1.4768621890207763</c:v>
                </c:pt>
                <c:pt idx="1143">
                  <c:v>-1.1838165161861689</c:v>
                </c:pt>
                <c:pt idx="1144">
                  <c:v>2.5138364088664518</c:v>
                </c:pt>
                <c:pt idx="1145">
                  <c:v>0.74783878102751045</c:v>
                </c:pt>
                <c:pt idx="1146">
                  <c:v>2.5138364088664518</c:v>
                </c:pt>
                <c:pt idx="1147">
                  <c:v>-1.1838165161861689</c:v>
                </c:pt>
                <c:pt idx="1148">
                  <c:v>1.4318234434685426</c:v>
                </c:pt>
                <c:pt idx="1149">
                  <c:v>0.87068179978973315</c:v>
                </c:pt>
                <c:pt idx="1150">
                  <c:v>-2.0520496911681847</c:v>
                </c:pt>
                <c:pt idx="1151">
                  <c:v>-2.0520496911681847</c:v>
                </c:pt>
                <c:pt idx="1152">
                  <c:v>-0.61266212612326454</c:v>
                </c:pt>
                <c:pt idx="1153">
                  <c:v>1.4533314016224084</c:v>
                </c:pt>
                <c:pt idx="1154">
                  <c:v>1.4533314016224084</c:v>
                </c:pt>
                <c:pt idx="1155">
                  <c:v>-1.9226579957210974</c:v>
                </c:pt>
                <c:pt idx="1156">
                  <c:v>-1.7243629767685449</c:v>
                </c:pt>
                <c:pt idx="1157">
                  <c:v>2.9318587499222795</c:v>
                </c:pt>
                <c:pt idx="1158">
                  <c:v>-0.69452867093948578</c:v>
                </c:pt>
                <c:pt idx="1159">
                  <c:v>0.42312553998328628</c:v>
                </c:pt>
                <c:pt idx="1160">
                  <c:v>0.45883342552208983</c:v>
                </c:pt>
                <c:pt idx="1161">
                  <c:v>-2.0816176696181232</c:v>
                </c:pt>
                <c:pt idx="1162">
                  <c:v>1.4509663245551474</c:v>
                </c:pt>
                <c:pt idx="1163">
                  <c:v>-0.82658797348097701</c:v>
                </c:pt>
                <c:pt idx="1164">
                  <c:v>-1.9223593249470683</c:v>
                </c:pt>
                <c:pt idx="1165">
                  <c:v>1.4509663245551474</c:v>
                </c:pt>
                <c:pt idx="1166">
                  <c:v>-2.0816176696181232</c:v>
                </c:pt>
                <c:pt idx="1167">
                  <c:v>-1.2178104446165423</c:v>
                </c:pt>
                <c:pt idx="1168">
                  <c:v>-1.3379247116639668</c:v>
                </c:pt>
                <c:pt idx="1169">
                  <c:v>12.390989078544742</c:v>
                </c:pt>
                <c:pt idx="1170">
                  <c:v>0.96619391140812771</c:v>
                </c:pt>
                <c:pt idx="1171">
                  <c:v>1.0102296649299991</c:v>
                </c:pt>
                <c:pt idx="1172">
                  <c:v>1.0102296649299991</c:v>
                </c:pt>
                <c:pt idx="1173">
                  <c:v>-1.1950407909200598</c:v>
                </c:pt>
                <c:pt idx="1174">
                  <c:v>0.96619391140812771</c:v>
                </c:pt>
                <c:pt idx="1175">
                  <c:v>-1.8835701156952942</c:v>
                </c:pt>
                <c:pt idx="1176">
                  <c:v>-1.1442947416027356</c:v>
                </c:pt>
                <c:pt idx="1177">
                  <c:v>1.578757307620928</c:v>
                </c:pt>
                <c:pt idx="1178">
                  <c:v>-1.1269128425632977</c:v>
                </c:pt>
                <c:pt idx="1179">
                  <c:v>-1.427322973697996</c:v>
                </c:pt>
                <c:pt idx="1180">
                  <c:v>-2.1988824834941645</c:v>
                </c:pt>
                <c:pt idx="1181">
                  <c:v>1.3537712447808015</c:v>
                </c:pt>
                <c:pt idx="1182">
                  <c:v>-0.40560066899120018</c:v>
                </c:pt>
                <c:pt idx="1183">
                  <c:v>1.7999066579046683</c:v>
                </c:pt>
                <c:pt idx="1184">
                  <c:v>-2.3223593974855246</c:v>
                </c:pt>
                <c:pt idx="1185">
                  <c:v>-1.5268047450861668</c:v>
                </c:pt>
                <c:pt idx="1186">
                  <c:v>-0.40560066899120018</c:v>
                </c:pt>
                <c:pt idx="1187">
                  <c:v>1.7999066579046683</c:v>
                </c:pt>
                <c:pt idx="1188">
                  <c:v>0.74741369526556689</c:v>
                </c:pt>
                <c:pt idx="1189">
                  <c:v>-1.7525461624911352</c:v>
                </c:pt>
                <c:pt idx="1190">
                  <c:v>-1.898116410047793</c:v>
                </c:pt>
                <c:pt idx="1191">
                  <c:v>-1.2986317431950178</c:v>
                </c:pt>
                <c:pt idx="1192">
                  <c:v>-1.322068657865263</c:v>
                </c:pt>
                <c:pt idx="1193">
                  <c:v>-1.9074255243323412</c:v>
                </c:pt>
                <c:pt idx="1194">
                  <c:v>-1.0415823347564823</c:v>
                </c:pt>
                <c:pt idx="1195">
                  <c:v>-1.0415439068827317</c:v>
                </c:pt>
                <c:pt idx="1196">
                  <c:v>-4.1121572812299403E-2</c:v>
                </c:pt>
                <c:pt idx="1197">
                  <c:v>-1.0415823347564823</c:v>
                </c:pt>
                <c:pt idx="1198">
                  <c:v>-3.3834184020792653</c:v>
                </c:pt>
                <c:pt idx="1199">
                  <c:v>-2.8796271863730802</c:v>
                </c:pt>
                <c:pt idx="1200">
                  <c:v>-1.9074255243323412</c:v>
                </c:pt>
                <c:pt idx="1201">
                  <c:v>-1.5884443632211149</c:v>
                </c:pt>
                <c:pt idx="1202">
                  <c:v>-2.1916646987355715</c:v>
                </c:pt>
                <c:pt idx="1203">
                  <c:v>-2.070665580094682</c:v>
                </c:pt>
                <c:pt idx="1204">
                  <c:v>-2.070665580094682</c:v>
                </c:pt>
                <c:pt idx="1205">
                  <c:v>-2.4731508187213622</c:v>
                </c:pt>
                <c:pt idx="1206">
                  <c:v>-2.8177952696050328</c:v>
                </c:pt>
                <c:pt idx="1207">
                  <c:v>-1.5081468846695985</c:v>
                </c:pt>
                <c:pt idx="1208">
                  <c:v>-0.61480521062139326</c:v>
                </c:pt>
                <c:pt idx="1209">
                  <c:v>-0.14039040551672377</c:v>
                </c:pt>
                <c:pt idx="1210">
                  <c:v>-1.5412418489279478</c:v>
                </c:pt>
                <c:pt idx="1211">
                  <c:v>-2.6195821337955572</c:v>
                </c:pt>
                <c:pt idx="1212">
                  <c:v>-2.6195821337955572</c:v>
                </c:pt>
                <c:pt idx="1213">
                  <c:v>-2.5276439786843836</c:v>
                </c:pt>
                <c:pt idx="1214">
                  <c:v>-2.523711396201417</c:v>
                </c:pt>
                <c:pt idx="1215">
                  <c:v>-1.9977576145454752</c:v>
                </c:pt>
                <c:pt idx="1216">
                  <c:v>-1.9977576145454752</c:v>
                </c:pt>
                <c:pt idx="1217">
                  <c:v>-1.7176757242104266</c:v>
                </c:pt>
                <c:pt idx="1218">
                  <c:v>-2.6784436479446536</c:v>
                </c:pt>
                <c:pt idx="1219">
                  <c:v>0.10139230032697025</c:v>
                </c:pt>
                <c:pt idx="1220">
                  <c:v>-0.3517030969285736</c:v>
                </c:pt>
                <c:pt idx="1221">
                  <c:v>1.7286580295950289</c:v>
                </c:pt>
                <c:pt idx="1222">
                  <c:v>1.7286580295950289</c:v>
                </c:pt>
                <c:pt idx="1223">
                  <c:v>1.6575146943296213</c:v>
                </c:pt>
                <c:pt idx="1224">
                  <c:v>-0.3517030969285736</c:v>
                </c:pt>
                <c:pt idx="1225">
                  <c:v>4.3296478416635281E-2</c:v>
                </c:pt>
                <c:pt idx="1226">
                  <c:v>4.3296478416635281E-2</c:v>
                </c:pt>
                <c:pt idx="1227">
                  <c:v>-1.397611042827464</c:v>
                </c:pt>
                <c:pt idx="1228">
                  <c:v>-1.397611042827464</c:v>
                </c:pt>
                <c:pt idx="1229">
                  <c:v>1.5211868495673861</c:v>
                </c:pt>
                <c:pt idx="1230">
                  <c:v>0.87957210441548539</c:v>
                </c:pt>
                <c:pt idx="1231">
                  <c:v>-1.6284074607397512</c:v>
                </c:pt>
                <c:pt idx="1232">
                  <c:v>-2.0936315431718344</c:v>
                </c:pt>
                <c:pt idx="1233">
                  <c:v>-0.53466663474081044</c:v>
                </c:pt>
                <c:pt idx="1234">
                  <c:v>1.7930150027444407</c:v>
                </c:pt>
                <c:pt idx="1235">
                  <c:v>1.7930150027444407</c:v>
                </c:pt>
                <c:pt idx="1236">
                  <c:v>-2.2145917053222539</c:v>
                </c:pt>
                <c:pt idx="1237">
                  <c:v>-0.6573711300714189</c:v>
                </c:pt>
                <c:pt idx="1238">
                  <c:v>1.7930150027444407</c:v>
                </c:pt>
                <c:pt idx="1239">
                  <c:v>0.84553184626425804</c:v>
                </c:pt>
                <c:pt idx="1240">
                  <c:v>-5.0144387189799133E-3</c:v>
                </c:pt>
                <c:pt idx="1241">
                  <c:v>-0.86362453275394624</c:v>
                </c:pt>
                <c:pt idx="1242">
                  <c:v>1.0674702050571159</c:v>
                </c:pt>
                <c:pt idx="1243">
                  <c:v>1.0674702050571159</c:v>
                </c:pt>
                <c:pt idx="1244">
                  <c:v>1.0147383585330503</c:v>
                </c:pt>
                <c:pt idx="1245">
                  <c:v>-1.1996368660995951</c:v>
                </c:pt>
                <c:pt idx="1246">
                  <c:v>-2.4308312596939539</c:v>
                </c:pt>
                <c:pt idx="1247">
                  <c:v>-0.41355441828709272</c:v>
                </c:pt>
                <c:pt idx="1248">
                  <c:v>-2.1665291218577392</c:v>
                </c:pt>
                <c:pt idx="1249">
                  <c:v>-1.0306494968770159</c:v>
                </c:pt>
                <c:pt idx="1250">
                  <c:v>-1.759995895582618</c:v>
                </c:pt>
                <c:pt idx="1251">
                  <c:v>-1.5228512797462073</c:v>
                </c:pt>
                <c:pt idx="1252">
                  <c:v>-0.41355441828709272</c:v>
                </c:pt>
                <c:pt idx="1253">
                  <c:v>3.8592777410434596</c:v>
                </c:pt>
                <c:pt idx="1254">
                  <c:v>-1.5034520968088365</c:v>
                </c:pt>
                <c:pt idx="1255">
                  <c:v>-2.1812870386557957</c:v>
                </c:pt>
                <c:pt idx="1256">
                  <c:v>0.55228871635078169</c:v>
                </c:pt>
                <c:pt idx="1257">
                  <c:v>0.52085974666243939</c:v>
                </c:pt>
                <c:pt idx="1258">
                  <c:v>-0.99335766018106408</c:v>
                </c:pt>
                <c:pt idx="1259">
                  <c:v>0.55228871635078169</c:v>
                </c:pt>
                <c:pt idx="1260">
                  <c:v>-1.3691970695514948</c:v>
                </c:pt>
                <c:pt idx="1261">
                  <c:v>-0.99335766018106408</c:v>
                </c:pt>
                <c:pt idx="1262">
                  <c:v>-1.1302410658034261</c:v>
                </c:pt>
                <c:pt idx="1263">
                  <c:v>0.52085974666243939</c:v>
                </c:pt>
                <c:pt idx="1264">
                  <c:v>0.55228871635078169</c:v>
                </c:pt>
                <c:pt idx="1265">
                  <c:v>-7.3385325322905121E-2</c:v>
                </c:pt>
                <c:pt idx="1266">
                  <c:v>0.14955006395036102</c:v>
                </c:pt>
                <c:pt idx="1267">
                  <c:v>0.63478937232497901</c:v>
                </c:pt>
                <c:pt idx="1268">
                  <c:v>1.5053226143768978</c:v>
                </c:pt>
                <c:pt idx="1269">
                  <c:v>1.2050196697119315</c:v>
                </c:pt>
                <c:pt idx="1270">
                  <c:v>2.5609653164375148</c:v>
                </c:pt>
                <c:pt idx="1271">
                  <c:v>-1.4171682339590888</c:v>
                </c:pt>
                <c:pt idx="1272">
                  <c:v>2.4424361137109289</c:v>
                </c:pt>
                <c:pt idx="1273">
                  <c:v>2.5483370449829428</c:v>
                </c:pt>
                <c:pt idx="1274">
                  <c:v>2.5609653164375148</c:v>
                </c:pt>
                <c:pt idx="1275">
                  <c:v>1.855965796182973</c:v>
                </c:pt>
                <c:pt idx="1276">
                  <c:v>0.73052935275106046</c:v>
                </c:pt>
                <c:pt idx="1277">
                  <c:v>-0.94977307806705769</c:v>
                </c:pt>
                <c:pt idx="1278">
                  <c:v>-1.6569525400066052</c:v>
                </c:pt>
                <c:pt idx="1279">
                  <c:v>-1.5380610248752791</c:v>
                </c:pt>
                <c:pt idx="1280">
                  <c:v>-2.4261609015729979</c:v>
                </c:pt>
                <c:pt idx="1281">
                  <c:v>-2.3297230192382132</c:v>
                </c:pt>
                <c:pt idx="1282">
                  <c:v>-1.2544718864845921</c:v>
                </c:pt>
                <c:pt idx="1283">
                  <c:v>1.6796004279803167</c:v>
                </c:pt>
                <c:pt idx="1284">
                  <c:v>-2.3622169719238859</c:v>
                </c:pt>
                <c:pt idx="1285">
                  <c:v>0.80195137845891795</c:v>
                </c:pt>
                <c:pt idx="1286">
                  <c:v>-1.2544718864845921</c:v>
                </c:pt>
                <c:pt idx="1287">
                  <c:v>-2.6835103982238238</c:v>
                </c:pt>
                <c:pt idx="1288">
                  <c:v>-1.8125072888359917</c:v>
                </c:pt>
                <c:pt idx="1289">
                  <c:v>0.18274871004079174</c:v>
                </c:pt>
                <c:pt idx="1290">
                  <c:v>-2.9721419534970388</c:v>
                </c:pt>
                <c:pt idx="1291">
                  <c:v>-1.8125072888359917</c:v>
                </c:pt>
                <c:pt idx="1292">
                  <c:v>1.9148404420709331</c:v>
                </c:pt>
                <c:pt idx="1293">
                  <c:v>-0.58727943415286721</c:v>
                </c:pt>
                <c:pt idx="1294">
                  <c:v>-0.79171252818237836</c:v>
                </c:pt>
                <c:pt idx="1295">
                  <c:v>-0.79171252818237836</c:v>
                </c:pt>
                <c:pt idx="1296">
                  <c:v>-0.45127246444015756</c:v>
                </c:pt>
                <c:pt idx="1297">
                  <c:v>-0.66249319003982499</c:v>
                </c:pt>
                <c:pt idx="1298">
                  <c:v>-0.5028726760190475</c:v>
                </c:pt>
                <c:pt idx="1299">
                  <c:v>-0.58727943415286721</c:v>
                </c:pt>
                <c:pt idx="1300">
                  <c:v>4.4775755496016104E-2</c:v>
                </c:pt>
                <c:pt idx="1301">
                  <c:v>-1.892640521851878</c:v>
                </c:pt>
                <c:pt idx="1302">
                  <c:v>1.9095702176418912</c:v>
                </c:pt>
                <c:pt idx="1303">
                  <c:v>-1.2929819059002512</c:v>
                </c:pt>
                <c:pt idx="1304">
                  <c:v>-1.2929819059002512</c:v>
                </c:pt>
                <c:pt idx="1305">
                  <c:v>1.8372297949198524</c:v>
                </c:pt>
                <c:pt idx="1306">
                  <c:v>-3.1752774585377197</c:v>
                </c:pt>
                <c:pt idx="1307">
                  <c:v>1.9095702176418912</c:v>
                </c:pt>
                <c:pt idx="1308">
                  <c:v>-2.6782173940014036</c:v>
                </c:pt>
                <c:pt idx="1309">
                  <c:v>-2.0042624548217454</c:v>
                </c:pt>
                <c:pt idx="1310">
                  <c:v>-1.8548907149066778</c:v>
                </c:pt>
                <c:pt idx="1311">
                  <c:v>-1.2929819059002512</c:v>
                </c:pt>
                <c:pt idx="1312">
                  <c:v>-2.0931069915667999</c:v>
                </c:pt>
                <c:pt idx="1313">
                  <c:v>-0.94684612504928856</c:v>
                </c:pt>
                <c:pt idx="1314">
                  <c:v>2.851661595953658</c:v>
                </c:pt>
                <c:pt idx="1315">
                  <c:v>-1.2246422225955245</c:v>
                </c:pt>
                <c:pt idx="1316">
                  <c:v>-0.36607984137645655</c:v>
                </c:pt>
                <c:pt idx="1317">
                  <c:v>0.302473237324553</c:v>
                </c:pt>
                <c:pt idx="1318">
                  <c:v>2.851661595953658</c:v>
                </c:pt>
                <c:pt idx="1319">
                  <c:v>-1.2495383486650931</c:v>
                </c:pt>
                <c:pt idx="1320">
                  <c:v>2.086046254100129</c:v>
                </c:pt>
                <c:pt idx="1321">
                  <c:v>2.086046254100129</c:v>
                </c:pt>
                <c:pt idx="1322">
                  <c:v>2.086046254100129</c:v>
                </c:pt>
                <c:pt idx="1323">
                  <c:v>0.82513008241079844</c:v>
                </c:pt>
                <c:pt idx="1324">
                  <c:v>2.086046254100129</c:v>
                </c:pt>
                <c:pt idx="1325">
                  <c:v>0.82513008241079844</c:v>
                </c:pt>
                <c:pt idx="1326">
                  <c:v>-2.9777330078535522</c:v>
                </c:pt>
                <c:pt idx="1327">
                  <c:v>2.086046254100129</c:v>
                </c:pt>
                <c:pt idx="1328">
                  <c:v>1.0607498713302839</c:v>
                </c:pt>
                <c:pt idx="1329">
                  <c:v>-2.5617133008460806</c:v>
                </c:pt>
                <c:pt idx="1330">
                  <c:v>-1.9531892294717159</c:v>
                </c:pt>
                <c:pt idx="1331">
                  <c:v>-0.25649374113791362</c:v>
                </c:pt>
                <c:pt idx="1332">
                  <c:v>-3.3244614704749473</c:v>
                </c:pt>
                <c:pt idx="1333">
                  <c:v>-0.52249872992719348</c:v>
                </c:pt>
                <c:pt idx="1334">
                  <c:v>-1.7814414812271806</c:v>
                </c:pt>
                <c:pt idx="1335">
                  <c:v>-1.7273510467193436</c:v>
                </c:pt>
                <c:pt idx="1336">
                  <c:v>-2.6010796361623396</c:v>
                </c:pt>
                <c:pt idx="1337">
                  <c:v>-0.45560898781595238</c:v>
                </c:pt>
                <c:pt idx="1338">
                  <c:v>-0.2001851686418879</c:v>
                </c:pt>
                <c:pt idx="1339">
                  <c:v>-1.8294346183241306</c:v>
                </c:pt>
                <c:pt idx="1340">
                  <c:v>1.3240744176445145</c:v>
                </c:pt>
                <c:pt idx="1341">
                  <c:v>-1.8294346183241306</c:v>
                </c:pt>
                <c:pt idx="1342">
                  <c:v>-0.1327465289451786</c:v>
                </c:pt>
                <c:pt idx="1343">
                  <c:v>-2.7132830754865358</c:v>
                </c:pt>
                <c:pt idx="1344">
                  <c:v>-0.55616769158340318</c:v>
                </c:pt>
                <c:pt idx="1345">
                  <c:v>-2.7132830754865358</c:v>
                </c:pt>
                <c:pt idx="1346">
                  <c:v>-0.44666962326890858</c:v>
                </c:pt>
                <c:pt idx="1347">
                  <c:v>-0.59542675055740768</c:v>
                </c:pt>
                <c:pt idx="1348">
                  <c:v>-0.55616769158340318</c:v>
                </c:pt>
                <c:pt idx="1349">
                  <c:v>-0.45654335061330509</c:v>
                </c:pt>
                <c:pt idx="1350">
                  <c:v>-0.82929573021030267</c:v>
                </c:pt>
                <c:pt idx="1351">
                  <c:v>-0.82929573021030267</c:v>
                </c:pt>
                <c:pt idx="1352">
                  <c:v>-0.90821562035357351</c:v>
                </c:pt>
                <c:pt idx="1353">
                  <c:v>0.83564815340159082</c:v>
                </c:pt>
                <c:pt idx="1354">
                  <c:v>0.56149548943007144</c:v>
                </c:pt>
                <c:pt idx="1355">
                  <c:v>-3.3106250933445498</c:v>
                </c:pt>
                <c:pt idx="1356">
                  <c:v>-1.7893628071663443</c:v>
                </c:pt>
                <c:pt idx="1357">
                  <c:v>-1.4651453971105231</c:v>
                </c:pt>
                <c:pt idx="1358">
                  <c:v>-1.7514082395920776</c:v>
                </c:pt>
                <c:pt idx="1359">
                  <c:v>0.83564815340159082</c:v>
                </c:pt>
                <c:pt idx="1360">
                  <c:v>-0.88918856686664682</c:v>
                </c:pt>
                <c:pt idx="1361">
                  <c:v>-0.81012982032385428</c:v>
                </c:pt>
                <c:pt idx="1362">
                  <c:v>1.7435244875006473</c:v>
                </c:pt>
                <c:pt idx="1363">
                  <c:v>1.8551159840298217</c:v>
                </c:pt>
                <c:pt idx="1364">
                  <c:v>1.6110524715946537</c:v>
                </c:pt>
                <c:pt idx="1365">
                  <c:v>-0.87743720133562875</c:v>
                </c:pt>
                <c:pt idx="1366">
                  <c:v>-1.1432913264747664</c:v>
                </c:pt>
                <c:pt idx="1367">
                  <c:v>-0.59448681274940052</c:v>
                </c:pt>
                <c:pt idx="1368">
                  <c:v>-0.88918856686664682</c:v>
                </c:pt>
                <c:pt idx="1369">
                  <c:v>-1.1127649571819971</c:v>
                </c:pt>
                <c:pt idx="1370">
                  <c:v>-1.6137767823990301</c:v>
                </c:pt>
                <c:pt idx="1371">
                  <c:v>-1.5755162170335755</c:v>
                </c:pt>
                <c:pt idx="1372">
                  <c:v>-0.83139067442056269</c:v>
                </c:pt>
                <c:pt idx="1373">
                  <c:v>-0.59722097956839915</c:v>
                </c:pt>
                <c:pt idx="1374">
                  <c:v>-0.53065349811531315</c:v>
                </c:pt>
                <c:pt idx="1375">
                  <c:v>1.8276369340588143</c:v>
                </c:pt>
                <c:pt idx="1376">
                  <c:v>2.5438631217206615</c:v>
                </c:pt>
                <c:pt idx="1377">
                  <c:v>2.5438631217206615</c:v>
                </c:pt>
                <c:pt idx="1378">
                  <c:v>2.5438631217206615</c:v>
                </c:pt>
                <c:pt idx="1379">
                  <c:v>2.5438631217206615</c:v>
                </c:pt>
                <c:pt idx="1380">
                  <c:v>2.5438631217206615</c:v>
                </c:pt>
                <c:pt idx="1381">
                  <c:v>2.5438631217206615</c:v>
                </c:pt>
                <c:pt idx="1382">
                  <c:v>0.545419122464321</c:v>
                </c:pt>
                <c:pt idx="1383">
                  <c:v>-0.38904877120069203</c:v>
                </c:pt>
                <c:pt idx="1384">
                  <c:v>-0.79369612435331427</c:v>
                </c:pt>
                <c:pt idx="1385">
                  <c:v>-1.7865989497457542</c:v>
                </c:pt>
                <c:pt idx="1386">
                  <c:v>-1.0305344384329478</c:v>
                </c:pt>
                <c:pt idx="1387">
                  <c:v>-2.2508754030943914</c:v>
                </c:pt>
                <c:pt idx="1388">
                  <c:v>1.7738765873248097</c:v>
                </c:pt>
                <c:pt idx="1389">
                  <c:v>-1.1545315391868276</c:v>
                </c:pt>
                <c:pt idx="1390">
                  <c:v>1.7738765873248097</c:v>
                </c:pt>
                <c:pt idx="1391">
                  <c:v>-1.0344728199472006</c:v>
                </c:pt>
                <c:pt idx="1392">
                  <c:v>-1.85612120419436</c:v>
                </c:pt>
                <c:pt idx="1393">
                  <c:v>-1.8746765439918269</c:v>
                </c:pt>
                <c:pt idx="1394">
                  <c:v>4.5925451440215967E-2</c:v>
                </c:pt>
                <c:pt idx="1395">
                  <c:v>3.0223045814550944</c:v>
                </c:pt>
                <c:pt idx="1396">
                  <c:v>-2.4770840996735455</c:v>
                </c:pt>
                <c:pt idx="1397">
                  <c:v>-1.0313125556618645</c:v>
                </c:pt>
                <c:pt idx="1398">
                  <c:v>-2.9413781297305497</c:v>
                </c:pt>
                <c:pt idx="1399">
                  <c:v>-2.1598751171369175</c:v>
                </c:pt>
                <c:pt idx="1400">
                  <c:v>-1.7632913934004926</c:v>
                </c:pt>
                <c:pt idx="1401">
                  <c:v>-1.2181115983973396</c:v>
                </c:pt>
                <c:pt idx="1402">
                  <c:v>0.92653330135863365</c:v>
                </c:pt>
                <c:pt idx="1403">
                  <c:v>0.67874087465766408</c:v>
                </c:pt>
                <c:pt idx="1404">
                  <c:v>-0.23446951186268175</c:v>
                </c:pt>
                <c:pt idx="1405">
                  <c:v>-2.0082000188410718</c:v>
                </c:pt>
                <c:pt idx="1406">
                  <c:v>2.4900362412190402</c:v>
                </c:pt>
                <c:pt idx="1407">
                  <c:v>2.4900362412190402</c:v>
                </c:pt>
                <c:pt idx="1408">
                  <c:v>2.4900362412190402</c:v>
                </c:pt>
                <c:pt idx="1409">
                  <c:v>-0.40205245196150041</c:v>
                </c:pt>
                <c:pt idx="1410">
                  <c:v>-0.17568786857807006</c:v>
                </c:pt>
                <c:pt idx="1411">
                  <c:v>-2.4800761999862266</c:v>
                </c:pt>
                <c:pt idx="1412">
                  <c:v>-0.17568786857807006</c:v>
                </c:pt>
                <c:pt idx="1413">
                  <c:v>2.4900362412190402</c:v>
                </c:pt>
                <c:pt idx="1414">
                  <c:v>1.3674547426128627</c:v>
                </c:pt>
                <c:pt idx="1415">
                  <c:v>1.3553572924664088</c:v>
                </c:pt>
                <c:pt idx="1416">
                  <c:v>7.6107401376102946E-2</c:v>
                </c:pt>
                <c:pt idx="1417">
                  <c:v>-0.40205245196150041</c:v>
                </c:pt>
                <c:pt idx="1418">
                  <c:v>4.3088488580432932E-3</c:v>
                </c:pt>
                <c:pt idx="1419">
                  <c:v>-4.9140892772576328E-2</c:v>
                </c:pt>
                <c:pt idx="1420">
                  <c:v>-2.7768663137401717</c:v>
                </c:pt>
                <c:pt idx="1421">
                  <c:v>-1.6626816037725616</c:v>
                </c:pt>
                <c:pt idx="1422">
                  <c:v>-1.2822673108384732</c:v>
                </c:pt>
                <c:pt idx="1423">
                  <c:v>-1.6702306785705532</c:v>
                </c:pt>
                <c:pt idx="1424">
                  <c:v>0.83289588887312105</c:v>
                </c:pt>
                <c:pt idx="1425">
                  <c:v>-1.6626816037725616</c:v>
                </c:pt>
                <c:pt idx="1426">
                  <c:v>-1.2822673108384732</c:v>
                </c:pt>
                <c:pt idx="1427">
                  <c:v>4.3088488580432932E-3</c:v>
                </c:pt>
                <c:pt idx="1428">
                  <c:v>-4.9140892772576328E-2</c:v>
                </c:pt>
                <c:pt idx="1429">
                  <c:v>-2.7768663137401717</c:v>
                </c:pt>
                <c:pt idx="1430">
                  <c:v>-2.5513889100336553</c:v>
                </c:pt>
                <c:pt idx="1431">
                  <c:v>-2.4647617133029116</c:v>
                </c:pt>
                <c:pt idx="1432">
                  <c:v>-3.0275889590861098</c:v>
                </c:pt>
                <c:pt idx="1433">
                  <c:v>-0.2678008862753064</c:v>
                </c:pt>
                <c:pt idx="1434">
                  <c:v>-3.0275889590861098</c:v>
                </c:pt>
                <c:pt idx="1435">
                  <c:v>-2.4647617133029116</c:v>
                </c:pt>
                <c:pt idx="1436">
                  <c:v>-0.6593085808456407</c:v>
                </c:pt>
                <c:pt idx="1437">
                  <c:v>0.82507147367228273</c:v>
                </c:pt>
                <c:pt idx="1438">
                  <c:v>-0.2678008862753064</c:v>
                </c:pt>
                <c:pt idx="1439">
                  <c:v>-0.1964651132124651</c:v>
                </c:pt>
                <c:pt idx="1440">
                  <c:v>-0.40278791798158642</c:v>
                </c:pt>
                <c:pt idx="1441">
                  <c:v>0.45053790220251344</c:v>
                </c:pt>
                <c:pt idx="1442">
                  <c:v>-1.7530985180236276</c:v>
                </c:pt>
                <c:pt idx="1443">
                  <c:v>-1.4227741790763244</c:v>
                </c:pt>
                <c:pt idx="1444">
                  <c:v>-1.3064049410720391</c:v>
                </c:pt>
                <c:pt idx="1445">
                  <c:v>-1.2927890652176706</c:v>
                </c:pt>
                <c:pt idx="1446">
                  <c:v>-0.8653675084056035</c:v>
                </c:pt>
                <c:pt idx="1447">
                  <c:v>0.52121491069699766</c:v>
                </c:pt>
                <c:pt idx="1448">
                  <c:v>0.19672161580445002</c:v>
                </c:pt>
                <c:pt idx="1449">
                  <c:v>-1.3204785180390897</c:v>
                </c:pt>
                <c:pt idx="1450">
                  <c:v>-0.45839347604493175</c:v>
                </c:pt>
                <c:pt idx="1451">
                  <c:v>-0.45839347604493175</c:v>
                </c:pt>
                <c:pt idx="1452">
                  <c:v>-2.4456023765667068</c:v>
                </c:pt>
                <c:pt idx="1453">
                  <c:v>-1.6299276947692054</c:v>
                </c:pt>
                <c:pt idx="1454">
                  <c:v>-1.3204785180390897</c:v>
                </c:pt>
                <c:pt idx="1455">
                  <c:v>1.7333701781311168</c:v>
                </c:pt>
                <c:pt idx="1456">
                  <c:v>-0.29180430421978965</c:v>
                </c:pt>
                <c:pt idx="1457">
                  <c:v>1.1472044590432167</c:v>
                </c:pt>
                <c:pt idx="1458">
                  <c:v>3.052515294166632</c:v>
                </c:pt>
                <c:pt idx="1459">
                  <c:v>1.8009636721195386</c:v>
                </c:pt>
                <c:pt idx="1460">
                  <c:v>1.8009636721195386</c:v>
                </c:pt>
                <c:pt idx="1461">
                  <c:v>-2.0473790753714267</c:v>
                </c:pt>
                <c:pt idx="1462">
                  <c:v>2.4496393501109717</c:v>
                </c:pt>
                <c:pt idx="1463">
                  <c:v>2.4496393501109717</c:v>
                </c:pt>
                <c:pt idx="1464">
                  <c:v>0.15953064896804345</c:v>
                </c:pt>
                <c:pt idx="1465">
                  <c:v>-2.0473790753714267</c:v>
                </c:pt>
                <c:pt idx="1466">
                  <c:v>2.4496393501109717</c:v>
                </c:pt>
                <c:pt idx="1467">
                  <c:v>2.4819031621269794</c:v>
                </c:pt>
                <c:pt idx="1468">
                  <c:v>-1.2811980837778147</c:v>
                </c:pt>
                <c:pt idx="1469">
                  <c:v>-2.9046297567039421</c:v>
                </c:pt>
                <c:pt idx="1470">
                  <c:v>-1.1639796279858945</c:v>
                </c:pt>
                <c:pt idx="1471">
                  <c:v>-2.0561973806445359</c:v>
                </c:pt>
                <c:pt idx="1472">
                  <c:v>1.037497024187203</c:v>
                </c:pt>
                <c:pt idx="1473">
                  <c:v>0.29105689149308323</c:v>
                </c:pt>
                <c:pt idx="1474">
                  <c:v>-1.4694839693552291</c:v>
                </c:pt>
                <c:pt idx="1475">
                  <c:v>-2.4232679552602785</c:v>
                </c:pt>
                <c:pt idx="1476">
                  <c:v>2.459270498477053</c:v>
                </c:pt>
                <c:pt idx="1477">
                  <c:v>0.5672460950860998</c:v>
                </c:pt>
                <c:pt idx="1478">
                  <c:v>-2.2680902743916196</c:v>
                </c:pt>
                <c:pt idx="1479">
                  <c:v>-2.2589898603152383</c:v>
                </c:pt>
                <c:pt idx="1480">
                  <c:v>-2.2680902743916196</c:v>
                </c:pt>
                <c:pt idx="1481">
                  <c:v>2.459270498477053</c:v>
                </c:pt>
                <c:pt idx="1482">
                  <c:v>0.5672460950860998</c:v>
                </c:pt>
                <c:pt idx="1483">
                  <c:v>-0.93044343108361671</c:v>
                </c:pt>
                <c:pt idx="1484">
                  <c:v>0.29277664087068778</c:v>
                </c:pt>
                <c:pt idx="1485">
                  <c:v>1.3504308803570946</c:v>
                </c:pt>
                <c:pt idx="1486">
                  <c:v>1.3504308803570946</c:v>
                </c:pt>
                <c:pt idx="1487">
                  <c:v>-2.1552404532226457</c:v>
                </c:pt>
                <c:pt idx="1488">
                  <c:v>0.29277664087068778</c:v>
                </c:pt>
                <c:pt idx="1489">
                  <c:v>-2.0207297806074145</c:v>
                </c:pt>
                <c:pt idx="1490">
                  <c:v>-1.0973392035219618</c:v>
                </c:pt>
                <c:pt idx="1491">
                  <c:v>-9.3560721462081803E-2</c:v>
                </c:pt>
                <c:pt idx="1492">
                  <c:v>2.1354367280257853</c:v>
                </c:pt>
                <c:pt idx="1493">
                  <c:v>-0.99285910343942718</c:v>
                </c:pt>
                <c:pt idx="1494">
                  <c:v>-9.3560721462081803E-2</c:v>
                </c:pt>
                <c:pt idx="1495">
                  <c:v>-0.48645053972947061</c:v>
                </c:pt>
                <c:pt idx="1496">
                  <c:v>1.5989083630152487</c:v>
                </c:pt>
                <c:pt idx="1497">
                  <c:v>1.4856233078559284</c:v>
                </c:pt>
                <c:pt idx="1498">
                  <c:v>-1.6916200440242679</c:v>
                </c:pt>
                <c:pt idx="1499">
                  <c:v>-1.4281163267506918</c:v>
                </c:pt>
                <c:pt idx="1500">
                  <c:v>-1.5963418227350337</c:v>
                </c:pt>
                <c:pt idx="1501">
                  <c:v>-1.4752133770251283</c:v>
                </c:pt>
                <c:pt idx="1502">
                  <c:v>-1.4752133770251283</c:v>
                </c:pt>
                <c:pt idx="1503">
                  <c:v>-1.8422965518480123</c:v>
                </c:pt>
                <c:pt idx="1504">
                  <c:v>1.5010587012524039</c:v>
                </c:pt>
                <c:pt idx="1505">
                  <c:v>-1.1957503673372951</c:v>
                </c:pt>
                <c:pt idx="1506">
                  <c:v>1.2232712875225893</c:v>
                </c:pt>
                <c:pt idx="1507">
                  <c:v>-1.5769825801124329</c:v>
                </c:pt>
                <c:pt idx="1508">
                  <c:v>-2.7823596296180195</c:v>
                </c:pt>
                <c:pt idx="1509">
                  <c:v>-2.394076864821344</c:v>
                </c:pt>
                <c:pt idx="1510">
                  <c:v>-0.80533408022152364</c:v>
                </c:pt>
                <c:pt idx="1511">
                  <c:v>1.0061563483064098</c:v>
                </c:pt>
                <c:pt idx="1512">
                  <c:v>-1.1396328276499152</c:v>
                </c:pt>
                <c:pt idx="1513">
                  <c:v>-1.1396328276499152</c:v>
                </c:pt>
                <c:pt idx="1514">
                  <c:v>4.0260045308135046</c:v>
                </c:pt>
                <c:pt idx="1515">
                  <c:v>1.0061563483064098</c:v>
                </c:pt>
                <c:pt idx="1516">
                  <c:v>4.0580305333748647</c:v>
                </c:pt>
                <c:pt idx="1517">
                  <c:v>-1.45024504057749</c:v>
                </c:pt>
                <c:pt idx="1518">
                  <c:v>-1.1396328276499152</c:v>
                </c:pt>
                <c:pt idx="1519">
                  <c:v>-0.62063097396908529</c:v>
                </c:pt>
                <c:pt idx="1520">
                  <c:v>1.4727697467102245</c:v>
                </c:pt>
                <c:pt idx="1521">
                  <c:v>1.4727697467102245</c:v>
                </c:pt>
                <c:pt idx="1522">
                  <c:v>1.4727697467102245</c:v>
                </c:pt>
                <c:pt idx="1523">
                  <c:v>-1.3844862154751401</c:v>
                </c:pt>
                <c:pt idx="1524">
                  <c:v>-0.50367952597277632</c:v>
                </c:pt>
                <c:pt idx="1525">
                  <c:v>-1.3844862154751401</c:v>
                </c:pt>
                <c:pt idx="1526">
                  <c:v>1.4727697467102245</c:v>
                </c:pt>
                <c:pt idx="1527">
                  <c:v>-2.533175264600922</c:v>
                </c:pt>
                <c:pt idx="1528">
                  <c:v>-1.1684079411659662</c:v>
                </c:pt>
                <c:pt idx="1529">
                  <c:v>-2.533175264600922</c:v>
                </c:pt>
                <c:pt idx="1530">
                  <c:v>-0.65527866587865857</c:v>
                </c:pt>
                <c:pt idx="1531">
                  <c:v>-2.1562093223035128</c:v>
                </c:pt>
                <c:pt idx="1532">
                  <c:v>-2.0551749167480575</c:v>
                </c:pt>
                <c:pt idx="1533">
                  <c:v>-0.65527866587865857</c:v>
                </c:pt>
                <c:pt idx="1534">
                  <c:v>-2.0551749167480575</c:v>
                </c:pt>
                <c:pt idx="1535">
                  <c:v>-2.1562093223035128</c:v>
                </c:pt>
                <c:pt idx="1536">
                  <c:v>-2.0246722716955281</c:v>
                </c:pt>
                <c:pt idx="1537">
                  <c:v>-0.65001018766742247</c:v>
                </c:pt>
                <c:pt idx="1538">
                  <c:v>-3.0029631399461887</c:v>
                </c:pt>
                <c:pt idx="1539">
                  <c:v>-1.2280488603866737</c:v>
                </c:pt>
                <c:pt idx="1540">
                  <c:v>2.0453785723775226</c:v>
                </c:pt>
                <c:pt idx="1541">
                  <c:v>2.0453785723775226</c:v>
                </c:pt>
                <c:pt idx="1542">
                  <c:v>2.0453785723775226</c:v>
                </c:pt>
                <c:pt idx="1543">
                  <c:v>0.54403069689559824</c:v>
                </c:pt>
                <c:pt idx="1544">
                  <c:v>2.3343642497890658</c:v>
                </c:pt>
                <c:pt idx="1545">
                  <c:v>0.51077077214958677</c:v>
                </c:pt>
                <c:pt idx="1546">
                  <c:v>-0.19893657808382198</c:v>
                </c:pt>
                <c:pt idx="1547">
                  <c:v>-2.7173175802985763</c:v>
                </c:pt>
                <c:pt idx="1548">
                  <c:v>-1.8642812046753974</c:v>
                </c:pt>
                <c:pt idx="1549">
                  <c:v>1.8234951420942083</c:v>
                </c:pt>
                <c:pt idx="1550">
                  <c:v>1.8234951420942083</c:v>
                </c:pt>
                <c:pt idx="1551">
                  <c:v>-1.8642812046753974</c:v>
                </c:pt>
                <c:pt idx="1552">
                  <c:v>-1.3499065782976765</c:v>
                </c:pt>
                <c:pt idx="1553">
                  <c:v>1.8234951420942083</c:v>
                </c:pt>
                <c:pt idx="1554">
                  <c:v>-2.6835008078137443</c:v>
                </c:pt>
                <c:pt idx="1555">
                  <c:v>2.6373389111769665</c:v>
                </c:pt>
                <c:pt idx="1556">
                  <c:v>-2.6835008078137443</c:v>
                </c:pt>
                <c:pt idx="1557">
                  <c:v>2.6373389111769665</c:v>
                </c:pt>
                <c:pt idx="1558">
                  <c:v>1.5224262153449439</c:v>
                </c:pt>
                <c:pt idx="1559">
                  <c:v>1.5431923721239302</c:v>
                </c:pt>
                <c:pt idx="1560">
                  <c:v>-0.5905847260437217</c:v>
                </c:pt>
                <c:pt idx="1561">
                  <c:v>-0.5905847260437217</c:v>
                </c:pt>
                <c:pt idx="1562">
                  <c:v>2.3703338931114355</c:v>
                </c:pt>
                <c:pt idx="1563">
                  <c:v>-0.5905847260437217</c:v>
                </c:pt>
                <c:pt idx="1564">
                  <c:v>-3.2077996533396211</c:v>
                </c:pt>
                <c:pt idx="1565">
                  <c:v>-0.89111194501734237</c:v>
                </c:pt>
                <c:pt idx="1566">
                  <c:v>-0.43929417855858499</c:v>
                </c:pt>
                <c:pt idx="1567">
                  <c:v>0.47803897188143996</c:v>
                </c:pt>
                <c:pt idx="1568">
                  <c:v>0.47803897188143996</c:v>
                </c:pt>
                <c:pt idx="1569">
                  <c:v>-0.43929417855858499</c:v>
                </c:pt>
                <c:pt idx="1570">
                  <c:v>-0.89129303915805547</c:v>
                </c:pt>
                <c:pt idx="1571">
                  <c:v>-1.8758319086291941</c:v>
                </c:pt>
                <c:pt idx="1572">
                  <c:v>2.9987845130085611</c:v>
                </c:pt>
                <c:pt idx="1573">
                  <c:v>-1.0244969067757586</c:v>
                </c:pt>
                <c:pt idx="1574">
                  <c:v>2.9987845130085611</c:v>
                </c:pt>
                <c:pt idx="1575">
                  <c:v>-0.58281648752566217</c:v>
                </c:pt>
                <c:pt idx="1576">
                  <c:v>-0.60575819678121379</c:v>
                </c:pt>
                <c:pt idx="1577">
                  <c:v>-1.617801845941236</c:v>
                </c:pt>
                <c:pt idx="1578">
                  <c:v>1.5026687719251204</c:v>
                </c:pt>
                <c:pt idx="1579">
                  <c:v>-0.7247658498529892</c:v>
                </c:pt>
                <c:pt idx="1580">
                  <c:v>-0.40729416974983967</c:v>
                </c:pt>
                <c:pt idx="1581">
                  <c:v>2.3611652934505045</c:v>
                </c:pt>
                <c:pt idx="1582">
                  <c:v>2.3611652934505045</c:v>
                </c:pt>
                <c:pt idx="1583">
                  <c:v>2.3611652934505045</c:v>
                </c:pt>
                <c:pt idx="1584">
                  <c:v>-1.0920383213649443</c:v>
                </c:pt>
                <c:pt idx="1585">
                  <c:v>-0.77896466657632013</c:v>
                </c:pt>
                <c:pt idx="1586">
                  <c:v>-0.51526395695948968</c:v>
                </c:pt>
                <c:pt idx="1587">
                  <c:v>2.3519770786562368</c:v>
                </c:pt>
                <c:pt idx="1588">
                  <c:v>-2.0447014681986708</c:v>
                </c:pt>
                <c:pt idx="1589">
                  <c:v>2.3108698567840964</c:v>
                </c:pt>
                <c:pt idx="1590">
                  <c:v>2.3108698567840964</c:v>
                </c:pt>
                <c:pt idx="1591">
                  <c:v>2.3108698567840964</c:v>
                </c:pt>
                <c:pt idx="1592">
                  <c:v>2.3108698567840964</c:v>
                </c:pt>
                <c:pt idx="1593">
                  <c:v>-1.9987538076713993</c:v>
                </c:pt>
                <c:pt idx="1594">
                  <c:v>-2.1496500221134722</c:v>
                </c:pt>
                <c:pt idx="1595">
                  <c:v>2.3108698567840964</c:v>
                </c:pt>
                <c:pt idx="1596">
                  <c:v>1.0178457142659636</c:v>
                </c:pt>
                <c:pt idx="1597">
                  <c:v>-0.35497034279699902</c:v>
                </c:pt>
                <c:pt idx="1598">
                  <c:v>-1.9115962584055537</c:v>
                </c:pt>
                <c:pt idx="1599">
                  <c:v>-1.4470129501061826</c:v>
                </c:pt>
                <c:pt idx="1600">
                  <c:v>3.1799246452636947</c:v>
                </c:pt>
                <c:pt idx="1601">
                  <c:v>0.32848731231509065</c:v>
                </c:pt>
                <c:pt idx="1602">
                  <c:v>-2.2380500296439227</c:v>
                </c:pt>
                <c:pt idx="1603">
                  <c:v>-1.9204222651603746</c:v>
                </c:pt>
                <c:pt idx="1604">
                  <c:v>-1.6908153125140435</c:v>
                </c:pt>
                <c:pt idx="1605">
                  <c:v>2.7107032854816602</c:v>
                </c:pt>
                <c:pt idx="1606">
                  <c:v>-0.38104293369919551</c:v>
                </c:pt>
                <c:pt idx="1607">
                  <c:v>-0.30371658193605833</c:v>
                </c:pt>
                <c:pt idx="1608">
                  <c:v>-0.30371658193605833</c:v>
                </c:pt>
                <c:pt idx="1609">
                  <c:v>-1.1075245173465511</c:v>
                </c:pt>
                <c:pt idx="1610">
                  <c:v>0.75922545104849803</c:v>
                </c:pt>
                <c:pt idx="1611">
                  <c:v>0.64517834956201603</c:v>
                </c:pt>
                <c:pt idx="1612">
                  <c:v>0.75922545104849803</c:v>
                </c:pt>
                <c:pt idx="1613">
                  <c:v>-1.8490211534096674</c:v>
                </c:pt>
                <c:pt idx="1614">
                  <c:v>-1.8490211534096674</c:v>
                </c:pt>
                <c:pt idx="1615">
                  <c:v>-0.73190642300561382</c:v>
                </c:pt>
                <c:pt idx="1616">
                  <c:v>-0.75061364374631123</c:v>
                </c:pt>
                <c:pt idx="1617">
                  <c:v>1.5661446733821265</c:v>
                </c:pt>
                <c:pt idx="1618">
                  <c:v>1.6466331747496361</c:v>
                </c:pt>
                <c:pt idx="1619">
                  <c:v>0.96338184987644604</c:v>
                </c:pt>
                <c:pt idx="1620">
                  <c:v>1.6411016920532875</c:v>
                </c:pt>
                <c:pt idx="1621">
                  <c:v>1.5661446733821265</c:v>
                </c:pt>
                <c:pt idx="1622">
                  <c:v>0.99326295038347734</c:v>
                </c:pt>
                <c:pt idx="1623">
                  <c:v>-1.885820085388326</c:v>
                </c:pt>
                <c:pt idx="1624">
                  <c:v>-0.75465760211796162</c:v>
                </c:pt>
                <c:pt idx="1625">
                  <c:v>-1.885820085388326</c:v>
                </c:pt>
                <c:pt idx="1626">
                  <c:v>-0.23309938141747402</c:v>
                </c:pt>
                <c:pt idx="1627">
                  <c:v>-0.75465760211796162</c:v>
                </c:pt>
                <c:pt idx="1628">
                  <c:v>-1.0580048900063275</c:v>
                </c:pt>
                <c:pt idx="1629">
                  <c:v>-1.5701716399473513</c:v>
                </c:pt>
                <c:pt idx="1630">
                  <c:v>-1.5701716399473513</c:v>
                </c:pt>
                <c:pt idx="1631">
                  <c:v>1.0190274434098043</c:v>
                </c:pt>
                <c:pt idx="1632">
                  <c:v>-0.60580966539653724</c:v>
                </c:pt>
                <c:pt idx="1633">
                  <c:v>-2.8904560911015178</c:v>
                </c:pt>
                <c:pt idx="1634">
                  <c:v>-1.5701716399473513</c:v>
                </c:pt>
                <c:pt idx="1635">
                  <c:v>-1.0580048900063275</c:v>
                </c:pt>
                <c:pt idx="1636">
                  <c:v>1.658344257570405</c:v>
                </c:pt>
                <c:pt idx="1637">
                  <c:v>-1.6313656477372511</c:v>
                </c:pt>
                <c:pt idx="1638">
                  <c:v>-1.6313656477372511</c:v>
                </c:pt>
                <c:pt idx="1639">
                  <c:v>-2.2488067831181544</c:v>
                </c:pt>
                <c:pt idx="1640">
                  <c:v>0.61037736339452364</c:v>
                </c:pt>
                <c:pt idx="1641">
                  <c:v>-1.6513224790213172</c:v>
                </c:pt>
                <c:pt idx="1642">
                  <c:v>-2.2488067831181544</c:v>
                </c:pt>
                <c:pt idx="1643">
                  <c:v>-1.7782643783660026</c:v>
                </c:pt>
                <c:pt idx="1644">
                  <c:v>0.66759066187416927</c:v>
                </c:pt>
                <c:pt idx="1645">
                  <c:v>-1.7782643783660026</c:v>
                </c:pt>
                <c:pt idx="1646">
                  <c:v>-2.5168567186001458</c:v>
                </c:pt>
                <c:pt idx="1647">
                  <c:v>-1.9091550178954411</c:v>
                </c:pt>
                <c:pt idx="1648">
                  <c:v>-0.78844464906415346</c:v>
                </c:pt>
                <c:pt idx="1649">
                  <c:v>-2.5168567186001458</c:v>
                </c:pt>
                <c:pt idx="1650">
                  <c:v>-1.5344332029456504</c:v>
                </c:pt>
                <c:pt idx="1651">
                  <c:v>-1.6043007070632109</c:v>
                </c:pt>
                <c:pt idx="1652">
                  <c:v>2.6383522555598673</c:v>
                </c:pt>
                <c:pt idx="1653">
                  <c:v>1.1650553001363411</c:v>
                </c:pt>
                <c:pt idx="1654">
                  <c:v>1.1650553001363411</c:v>
                </c:pt>
                <c:pt idx="1655">
                  <c:v>-2.2515866065419821</c:v>
                </c:pt>
                <c:pt idx="1656">
                  <c:v>-0.46468648902602361</c:v>
                </c:pt>
                <c:pt idx="1657">
                  <c:v>2.5793713089165573</c:v>
                </c:pt>
                <c:pt idx="1658">
                  <c:v>2.6383522555598673</c:v>
                </c:pt>
                <c:pt idx="1659">
                  <c:v>1.0269469425638065</c:v>
                </c:pt>
                <c:pt idx="1660">
                  <c:v>1.1650553001363411</c:v>
                </c:pt>
                <c:pt idx="1661">
                  <c:v>1.9610322969324694</c:v>
                </c:pt>
                <c:pt idx="1662">
                  <c:v>1.9610322969324694</c:v>
                </c:pt>
                <c:pt idx="1663">
                  <c:v>-0.73571474380082003</c:v>
                </c:pt>
                <c:pt idx="1664">
                  <c:v>1.9610322969324694</c:v>
                </c:pt>
                <c:pt idx="1665">
                  <c:v>-2.560935575399284</c:v>
                </c:pt>
                <c:pt idx="1666">
                  <c:v>-0.73571474380082003</c:v>
                </c:pt>
                <c:pt idx="1667">
                  <c:v>-2.560935575399284</c:v>
                </c:pt>
                <c:pt idx="1668">
                  <c:v>1.9610322969324694</c:v>
                </c:pt>
                <c:pt idx="1669">
                  <c:v>0.30861926592223832</c:v>
                </c:pt>
                <c:pt idx="1670">
                  <c:v>-1.0284173891902686</c:v>
                </c:pt>
                <c:pt idx="1671">
                  <c:v>-1.8620298000595545</c:v>
                </c:pt>
                <c:pt idx="1672">
                  <c:v>-2.8307588698697512</c:v>
                </c:pt>
                <c:pt idx="1673">
                  <c:v>0.51721935347397696</c:v>
                </c:pt>
                <c:pt idx="1674">
                  <c:v>1.6821338405173691</c:v>
                </c:pt>
                <c:pt idx="1675">
                  <c:v>-1.1055892052073086</c:v>
                </c:pt>
                <c:pt idx="1676">
                  <c:v>-2.0751254431109074</c:v>
                </c:pt>
                <c:pt idx="1677">
                  <c:v>-1.6462794998449253</c:v>
                </c:pt>
                <c:pt idx="1678">
                  <c:v>1.9752456993858178</c:v>
                </c:pt>
                <c:pt idx="1679">
                  <c:v>-1.4033131699032282</c:v>
                </c:pt>
                <c:pt idx="1680">
                  <c:v>-1.6462794998449253</c:v>
                </c:pt>
                <c:pt idx="1681">
                  <c:v>-2.8244901903268169</c:v>
                </c:pt>
                <c:pt idx="1682">
                  <c:v>-0.95097074188341058</c:v>
                </c:pt>
                <c:pt idx="1683">
                  <c:v>0.11265747294809209</c:v>
                </c:pt>
                <c:pt idx="1684">
                  <c:v>-2.6218793629667356</c:v>
                </c:pt>
                <c:pt idx="1685">
                  <c:v>-3.0573882589076695</c:v>
                </c:pt>
                <c:pt idx="1686">
                  <c:v>-1.5400149227878197</c:v>
                </c:pt>
                <c:pt idx="1687">
                  <c:v>-0.81854460397851247</c:v>
                </c:pt>
                <c:pt idx="1688">
                  <c:v>-1.3775032472536979</c:v>
                </c:pt>
                <c:pt idx="1689">
                  <c:v>-0.14068981706525513</c:v>
                </c:pt>
                <c:pt idx="1690">
                  <c:v>-1.2911337452097253</c:v>
                </c:pt>
                <c:pt idx="1691">
                  <c:v>-0.27432131778185265</c:v>
                </c:pt>
                <c:pt idx="1692">
                  <c:v>-0.15920407086284155</c:v>
                </c:pt>
                <c:pt idx="1693">
                  <c:v>-0.14068981706525513</c:v>
                </c:pt>
                <c:pt idx="1694">
                  <c:v>-2.3288103554512927</c:v>
                </c:pt>
                <c:pt idx="1695">
                  <c:v>-1.4504348126482001</c:v>
                </c:pt>
                <c:pt idx="1696">
                  <c:v>-1.4504348126482001</c:v>
                </c:pt>
                <c:pt idx="1697">
                  <c:v>-0.27724975475484093</c:v>
                </c:pt>
                <c:pt idx="1698">
                  <c:v>-0.27724975475484093</c:v>
                </c:pt>
                <c:pt idx="1699">
                  <c:v>1.4104808362982169</c:v>
                </c:pt>
                <c:pt idx="1700">
                  <c:v>-0.31444051182115196</c:v>
                </c:pt>
                <c:pt idx="1701">
                  <c:v>1.3942749544303104</c:v>
                </c:pt>
                <c:pt idx="1702">
                  <c:v>-0.98718191406673972</c:v>
                </c:pt>
                <c:pt idx="1703">
                  <c:v>-0.98718191406673972</c:v>
                </c:pt>
                <c:pt idx="1704">
                  <c:v>0.50419899056508655</c:v>
                </c:pt>
                <c:pt idx="1705">
                  <c:v>1.3942749544303104</c:v>
                </c:pt>
                <c:pt idx="1706">
                  <c:v>-1.9844560392344441</c:v>
                </c:pt>
                <c:pt idx="1707">
                  <c:v>-7.2983883672827821E-2</c:v>
                </c:pt>
                <c:pt idx="1708">
                  <c:v>-0.6174034132047771</c:v>
                </c:pt>
                <c:pt idx="1709">
                  <c:v>0.1090041234740721</c:v>
                </c:pt>
                <c:pt idx="1710">
                  <c:v>0.1090041234740721</c:v>
                </c:pt>
                <c:pt idx="1711">
                  <c:v>3.4508558130213198</c:v>
                </c:pt>
                <c:pt idx="1712">
                  <c:v>-1.5857034312109202</c:v>
                </c:pt>
                <c:pt idx="1713">
                  <c:v>0.1090041234740721</c:v>
                </c:pt>
                <c:pt idx="1714">
                  <c:v>3.4508558130213198</c:v>
                </c:pt>
                <c:pt idx="1715">
                  <c:v>6.7577390752253733E-2</c:v>
                </c:pt>
                <c:pt idx="1716">
                  <c:v>6.7577390752253733E-2</c:v>
                </c:pt>
                <c:pt idx="1717">
                  <c:v>6.7577390752253733E-2</c:v>
                </c:pt>
                <c:pt idx="1718">
                  <c:v>1.4216937814826331</c:v>
                </c:pt>
                <c:pt idx="1719">
                  <c:v>-1.0874136602211188</c:v>
                </c:pt>
                <c:pt idx="1720">
                  <c:v>-1.0874136602211188</c:v>
                </c:pt>
                <c:pt idx="1721">
                  <c:v>-3.4346574740344353</c:v>
                </c:pt>
                <c:pt idx="1722">
                  <c:v>1.4216937814826331</c:v>
                </c:pt>
                <c:pt idx="1723">
                  <c:v>4.5164940280875421E-2</c:v>
                </c:pt>
                <c:pt idx="1724">
                  <c:v>-0.92748597557994672</c:v>
                </c:pt>
                <c:pt idx="1725">
                  <c:v>6.7577390752253733E-2</c:v>
                </c:pt>
                <c:pt idx="1726">
                  <c:v>1.6197767487612325</c:v>
                </c:pt>
                <c:pt idx="1727">
                  <c:v>3.7995112755784533</c:v>
                </c:pt>
                <c:pt idx="1728">
                  <c:v>-1.9422341883345022</c:v>
                </c:pt>
                <c:pt idx="1729">
                  <c:v>3.7809158970452978</c:v>
                </c:pt>
                <c:pt idx="1730">
                  <c:v>1.5996475625062374</c:v>
                </c:pt>
                <c:pt idx="1731">
                  <c:v>-1.0291277886864176</c:v>
                </c:pt>
                <c:pt idx="1732">
                  <c:v>-2.2203186437140841</c:v>
                </c:pt>
                <c:pt idx="1733">
                  <c:v>1.5996475625062374</c:v>
                </c:pt>
                <c:pt idx="1734">
                  <c:v>-2.7792539487118728</c:v>
                </c:pt>
                <c:pt idx="1735">
                  <c:v>-0.66839338355785283</c:v>
                </c:pt>
                <c:pt idx="1736">
                  <c:v>-0.71978543373472004</c:v>
                </c:pt>
                <c:pt idx="1737">
                  <c:v>8.7650855801939195E-2</c:v>
                </c:pt>
                <c:pt idx="1738">
                  <c:v>0.87582753509494893</c:v>
                </c:pt>
                <c:pt idx="1739">
                  <c:v>0.87582753509494893</c:v>
                </c:pt>
                <c:pt idx="1740">
                  <c:v>-1.6799126494884089</c:v>
                </c:pt>
                <c:pt idx="1741">
                  <c:v>-0.87297920738229728</c:v>
                </c:pt>
                <c:pt idx="1742">
                  <c:v>-0.87297920738229728</c:v>
                </c:pt>
                <c:pt idx="1743">
                  <c:v>-1.5165182371083747</c:v>
                </c:pt>
                <c:pt idx="1744">
                  <c:v>0.87582753509494893</c:v>
                </c:pt>
                <c:pt idx="1745">
                  <c:v>-1.6799126494884089</c:v>
                </c:pt>
                <c:pt idx="1746">
                  <c:v>-1.2551462513498204</c:v>
                </c:pt>
                <c:pt idx="1747">
                  <c:v>0.13218679092391569</c:v>
                </c:pt>
                <c:pt idx="1748">
                  <c:v>0.13218679092391569</c:v>
                </c:pt>
                <c:pt idx="1749">
                  <c:v>0.62098593686246106</c:v>
                </c:pt>
                <c:pt idx="1750">
                  <c:v>-2.0416485893237071</c:v>
                </c:pt>
                <c:pt idx="1751">
                  <c:v>1.261552147503048</c:v>
                </c:pt>
                <c:pt idx="1752">
                  <c:v>-1.9872409137212068</c:v>
                </c:pt>
                <c:pt idx="1753">
                  <c:v>-1.9676898418137729</c:v>
                </c:pt>
                <c:pt idx="1754">
                  <c:v>-0.70285474864089126</c:v>
                </c:pt>
                <c:pt idx="1755">
                  <c:v>0.88611232904942616</c:v>
                </c:pt>
                <c:pt idx="1756">
                  <c:v>1.1329171403833005</c:v>
                </c:pt>
                <c:pt idx="1757">
                  <c:v>-4.6061562499704722E-2</c:v>
                </c:pt>
                <c:pt idx="1758">
                  <c:v>-1.7646154767691959</c:v>
                </c:pt>
                <c:pt idx="1759">
                  <c:v>-0.31376416075200464</c:v>
                </c:pt>
                <c:pt idx="1760">
                  <c:v>-0.59503289808992221</c:v>
                </c:pt>
                <c:pt idx="1761">
                  <c:v>-1.6532322804897914</c:v>
                </c:pt>
                <c:pt idx="1762">
                  <c:v>0.51401273981336604</c:v>
                </c:pt>
                <c:pt idx="1763">
                  <c:v>2.2492472521862266</c:v>
                </c:pt>
                <c:pt idx="1764">
                  <c:v>-0.60282652371458922</c:v>
                </c:pt>
                <c:pt idx="1765">
                  <c:v>-0.59855744119914611</c:v>
                </c:pt>
                <c:pt idx="1766">
                  <c:v>1.3608548781742298</c:v>
                </c:pt>
                <c:pt idx="1767">
                  <c:v>1.3608548781742298</c:v>
                </c:pt>
                <c:pt idx="1768">
                  <c:v>-0.60282652371458922</c:v>
                </c:pt>
                <c:pt idx="1769">
                  <c:v>-0.59855744119914611</c:v>
                </c:pt>
                <c:pt idx="1770">
                  <c:v>-1.2632900762472629E-2</c:v>
                </c:pt>
                <c:pt idx="1771">
                  <c:v>1.1682344856112734</c:v>
                </c:pt>
                <c:pt idx="1772">
                  <c:v>-1.7581988900149657</c:v>
                </c:pt>
                <c:pt idx="1773">
                  <c:v>-1.4862419894464984</c:v>
                </c:pt>
                <c:pt idx="1774">
                  <c:v>-2.7590332579527401</c:v>
                </c:pt>
                <c:pt idx="1775">
                  <c:v>-1.98972424950611</c:v>
                </c:pt>
                <c:pt idx="1776">
                  <c:v>-2.0965524197062173</c:v>
                </c:pt>
                <c:pt idx="1777">
                  <c:v>-1.3892643245183816</c:v>
                </c:pt>
                <c:pt idx="1778">
                  <c:v>-2.0976823426778153</c:v>
                </c:pt>
                <c:pt idx="1779">
                  <c:v>2.5284757906723647</c:v>
                </c:pt>
                <c:pt idx="1780">
                  <c:v>2.5284757906723647</c:v>
                </c:pt>
                <c:pt idx="1781">
                  <c:v>2.2029868958649867</c:v>
                </c:pt>
                <c:pt idx="1782">
                  <c:v>1.949762335396122</c:v>
                </c:pt>
                <c:pt idx="1783">
                  <c:v>-2.2365502150048395</c:v>
                </c:pt>
                <c:pt idx="1784">
                  <c:v>-1.5205989032757106</c:v>
                </c:pt>
                <c:pt idx="1785">
                  <c:v>-0.58728767258512415</c:v>
                </c:pt>
                <c:pt idx="1786">
                  <c:v>-1.8985016304538807</c:v>
                </c:pt>
                <c:pt idx="1787">
                  <c:v>-2.5026387263689465</c:v>
                </c:pt>
                <c:pt idx="1788">
                  <c:v>-3.1998356377300077</c:v>
                </c:pt>
                <c:pt idx="1789">
                  <c:v>1.2140941522972042</c:v>
                </c:pt>
                <c:pt idx="1790">
                  <c:v>1.2140941522972042</c:v>
                </c:pt>
                <c:pt idx="1791">
                  <c:v>-1.3879554370136465E-2</c:v>
                </c:pt>
                <c:pt idx="1792">
                  <c:v>0.19748727253227863</c:v>
                </c:pt>
                <c:pt idx="1793">
                  <c:v>1.2140941522972042</c:v>
                </c:pt>
                <c:pt idx="1794">
                  <c:v>1.3535492548025589</c:v>
                </c:pt>
                <c:pt idx="1795">
                  <c:v>0.85678541318236223</c:v>
                </c:pt>
                <c:pt idx="1796">
                  <c:v>-0.93832766813714996</c:v>
                </c:pt>
                <c:pt idx="1797">
                  <c:v>0.85678541318236223</c:v>
                </c:pt>
                <c:pt idx="1798">
                  <c:v>-2.6555983604421378</c:v>
                </c:pt>
                <c:pt idx="1799">
                  <c:v>-0.8036988229023222</c:v>
                </c:pt>
                <c:pt idx="1800">
                  <c:v>2.0706235771808266</c:v>
                </c:pt>
                <c:pt idx="1801">
                  <c:v>0.57357762477406027</c:v>
                </c:pt>
                <c:pt idx="1802">
                  <c:v>-1.2450793386602996</c:v>
                </c:pt>
                <c:pt idx="1803">
                  <c:v>1.640010133241957</c:v>
                </c:pt>
                <c:pt idx="1804">
                  <c:v>-1.6136068111965924</c:v>
                </c:pt>
                <c:pt idx="1805">
                  <c:v>1.3381788955909568</c:v>
                </c:pt>
                <c:pt idx="1806">
                  <c:v>-2.257159911522864</c:v>
                </c:pt>
                <c:pt idx="1807">
                  <c:v>-2.0408940116652983</c:v>
                </c:pt>
                <c:pt idx="1808">
                  <c:v>-2.8417895190143745</c:v>
                </c:pt>
                <c:pt idx="1809">
                  <c:v>-0.62891180084571152</c:v>
                </c:pt>
                <c:pt idx="1810">
                  <c:v>-1.8028855609711176</c:v>
                </c:pt>
                <c:pt idx="1811">
                  <c:v>-0.62891180084571152</c:v>
                </c:pt>
                <c:pt idx="1812">
                  <c:v>-3.3457287914972218</c:v>
                </c:pt>
                <c:pt idx="1813">
                  <c:v>-1.8028855609711176</c:v>
                </c:pt>
                <c:pt idx="1814">
                  <c:v>-1.939136585769397</c:v>
                </c:pt>
                <c:pt idx="1815">
                  <c:v>-2.0691420689522175</c:v>
                </c:pt>
                <c:pt idx="1816">
                  <c:v>-2.2550260875139849</c:v>
                </c:pt>
                <c:pt idx="1817">
                  <c:v>0.68501431160331139</c:v>
                </c:pt>
                <c:pt idx="1818">
                  <c:v>-2.0691420689522175</c:v>
                </c:pt>
                <c:pt idx="1819">
                  <c:v>0.73728806562746374</c:v>
                </c:pt>
                <c:pt idx="1820">
                  <c:v>-2.3872014618789703</c:v>
                </c:pt>
                <c:pt idx="1821">
                  <c:v>-2.2348990565889224</c:v>
                </c:pt>
                <c:pt idx="1822">
                  <c:v>-0.18875984167135512</c:v>
                </c:pt>
                <c:pt idx="1823">
                  <c:v>1.6508771920177767</c:v>
                </c:pt>
                <c:pt idx="1824">
                  <c:v>-0.36791167711540751</c:v>
                </c:pt>
                <c:pt idx="1825">
                  <c:v>-2.1193510220332015</c:v>
                </c:pt>
                <c:pt idx="1826">
                  <c:v>-0.96456885161635153</c:v>
                </c:pt>
                <c:pt idx="1827">
                  <c:v>1.4367133899030613</c:v>
                </c:pt>
                <c:pt idx="1828">
                  <c:v>-1.0336774174936083</c:v>
                </c:pt>
                <c:pt idx="1829">
                  <c:v>-0.79442572038456627</c:v>
                </c:pt>
                <c:pt idx="1830">
                  <c:v>-2.0212680048105911</c:v>
                </c:pt>
                <c:pt idx="1831">
                  <c:v>-1.6583410494833764</c:v>
                </c:pt>
                <c:pt idx="1832">
                  <c:v>-0.4756244520843812</c:v>
                </c:pt>
                <c:pt idx="1833">
                  <c:v>-1.2055342540203748</c:v>
                </c:pt>
                <c:pt idx="1834">
                  <c:v>0.76879118019661608</c:v>
                </c:pt>
                <c:pt idx="1835">
                  <c:v>-0.41990836161152767</c:v>
                </c:pt>
                <c:pt idx="1836">
                  <c:v>-2.596642251113062</c:v>
                </c:pt>
                <c:pt idx="1837">
                  <c:v>-2.861520571065912</c:v>
                </c:pt>
                <c:pt idx="1838">
                  <c:v>0.43497856785378042</c:v>
                </c:pt>
                <c:pt idx="1839">
                  <c:v>-2.0876388696955992</c:v>
                </c:pt>
                <c:pt idx="1840">
                  <c:v>-0.84162884369547419</c:v>
                </c:pt>
                <c:pt idx="1841">
                  <c:v>0.9688137583856502</c:v>
                </c:pt>
                <c:pt idx="1842">
                  <c:v>-1.1566415496828371</c:v>
                </c:pt>
                <c:pt idx="1843">
                  <c:v>0.9688137583856502</c:v>
                </c:pt>
                <c:pt idx="1844">
                  <c:v>-2.2872522144953207</c:v>
                </c:pt>
                <c:pt idx="1845">
                  <c:v>-2.564800940591156</c:v>
                </c:pt>
                <c:pt idx="1846">
                  <c:v>-0.89343102261114837</c:v>
                </c:pt>
                <c:pt idx="1847">
                  <c:v>-0.53415517882221919</c:v>
                </c:pt>
                <c:pt idx="1848">
                  <c:v>-1.1488161612442842</c:v>
                </c:pt>
                <c:pt idx="1849">
                  <c:v>-2.596608083728297</c:v>
                </c:pt>
                <c:pt idx="1850">
                  <c:v>-0.89343102261114837</c:v>
                </c:pt>
                <c:pt idx="1851">
                  <c:v>-1.9315806870838224</c:v>
                </c:pt>
                <c:pt idx="1852">
                  <c:v>1.3086226230445408</c:v>
                </c:pt>
                <c:pt idx="1853">
                  <c:v>1.517676637535265</c:v>
                </c:pt>
                <c:pt idx="1854">
                  <c:v>1.517676637535265</c:v>
                </c:pt>
                <c:pt idx="1855">
                  <c:v>1.517676637535265</c:v>
                </c:pt>
                <c:pt idx="1856">
                  <c:v>1.517676637535265</c:v>
                </c:pt>
                <c:pt idx="1857">
                  <c:v>1.0820974586792478</c:v>
                </c:pt>
                <c:pt idx="1858">
                  <c:v>1.517676637535265</c:v>
                </c:pt>
                <c:pt idx="1859">
                  <c:v>-1.225712588608165</c:v>
                </c:pt>
                <c:pt idx="1860">
                  <c:v>-1.225712588608165</c:v>
                </c:pt>
                <c:pt idx="1861">
                  <c:v>-1.225712588608165</c:v>
                </c:pt>
                <c:pt idx="1862">
                  <c:v>-1.225712588608165</c:v>
                </c:pt>
                <c:pt idx="1863">
                  <c:v>-1.1108356009706091</c:v>
                </c:pt>
                <c:pt idx="1864">
                  <c:v>0.84922492929199278</c:v>
                </c:pt>
                <c:pt idx="1865">
                  <c:v>-0.96481303081999104</c:v>
                </c:pt>
                <c:pt idx="1866">
                  <c:v>-0.96481303081999104</c:v>
                </c:pt>
                <c:pt idx="1867">
                  <c:v>-0.44407818503593899</c:v>
                </c:pt>
                <c:pt idx="1868">
                  <c:v>-2.07170312327059</c:v>
                </c:pt>
                <c:pt idx="1869">
                  <c:v>2.5798249523007661</c:v>
                </c:pt>
                <c:pt idx="1870">
                  <c:v>1.4693831450843726</c:v>
                </c:pt>
                <c:pt idx="1871">
                  <c:v>-1.9248379623862808</c:v>
                </c:pt>
                <c:pt idx="1872">
                  <c:v>-1.6780788248681819</c:v>
                </c:pt>
                <c:pt idx="1873">
                  <c:v>-0.75429353341560812</c:v>
                </c:pt>
                <c:pt idx="1874">
                  <c:v>0.36127508368365757</c:v>
                </c:pt>
                <c:pt idx="1875">
                  <c:v>-2.5273950908965701</c:v>
                </c:pt>
                <c:pt idx="1876">
                  <c:v>-2.0093013176051202</c:v>
                </c:pt>
                <c:pt idx="1877">
                  <c:v>0.70953242890587231</c:v>
                </c:pt>
                <c:pt idx="1878">
                  <c:v>-1.9248379623862808</c:v>
                </c:pt>
                <c:pt idx="1879">
                  <c:v>-2.2879549498515646</c:v>
                </c:pt>
                <c:pt idx="1880">
                  <c:v>0.17993309591421464</c:v>
                </c:pt>
                <c:pt idx="1881">
                  <c:v>-0.95570966870744356</c:v>
                </c:pt>
                <c:pt idx="1882">
                  <c:v>-2.0868158482113954</c:v>
                </c:pt>
                <c:pt idx="1883">
                  <c:v>2.1014182270797286</c:v>
                </c:pt>
                <c:pt idx="1884">
                  <c:v>-1.4325996782397388</c:v>
                </c:pt>
                <c:pt idx="1885">
                  <c:v>-1.8150163700020379</c:v>
                </c:pt>
                <c:pt idx="1886">
                  <c:v>1.3834106161018862</c:v>
                </c:pt>
                <c:pt idx="1887">
                  <c:v>-1.3560500925784043</c:v>
                </c:pt>
                <c:pt idx="1888">
                  <c:v>1.3834106161018862</c:v>
                </c:pt>
                <c:pt idx="1889">
                  <c:v>2.7439555229823265</c:v>
                </c:pt>
                <c:pt idx="1890">
                  <c:v>-2.740548447197491</c:v>
                </c:pt>
                <c:pt idx="1891">
                  <c:v>-2.1922623292913093</c:v>
                </c:pt>
                <c:pt idx="1892">
                  <c:v>-0.71231462108397281</c:v>
                </c:pt>
                <c:pt idx="1893">
                  <c:v>-5.8812740945916736E-3</c:v>
                </c:pt>
                <c:pt idx="1894">
                  <c:v>-2.1922623292913093</c:v>
                </c:pt>
                <c:pt idx="1895">
                  <c:v>-0.69505349751984691</c:v>
                </c:pt>
                <c:pt idx="1896">
                  <c:v>1.2338817982924106</c:v>
                </c:pt>
                <c:pt idx="1897">
                  <c:v>-2.0056594866816959</c:v>
                </c:pt>
                <c:pt idx="1898">
                  <c:v>-2.3495530480776923</c:v>
                </c:pt>
                <c:pt idx="1899">
                  <c:v>-0.34227067854597171</c:v>
                </c:pt>
                <c:pt idx="1900">
                  <c:v>-2.7132790975010761</c:v>
                </c:pt>
                <c:pt idx="1901">
                  <c:v>-0.15559002154885021</c:v>
                </c:pt>
                <c:pt idx="1902">
                  <c:v>-0.34227067854597171</c:v>
                </c:pt>
                <c:pt idx="1903">
                  <c:v>-1.4966542132095395</c:v>
                </c:pt>
                <c:pt idx="1904">
                  <c:v>-2.6925808997912828</c:v>
                </c:pt>
                <c:pt idx="1905">
                  <c:v>-0.32572240123917862</c:v>
                </c:pt>
                <c:pt idx="1906">
                  <c:v>-1.9150215172842084</c:v>
                </c:pt>
                <c:pt idx="1907">
                  <c:v>-0.58596905602743254</c:v>
                </c:pt>
                <c:pt idx="1908">
                  <c:v>-1.1659733087195598</c:v>
                </c:pt>
                <c:pt idx="1909">
                  <c:v>-1.4584781595694369</c:v>
                </c:pt>
                <c:pt idx="1910">
                  <c:v>-1.9150215172842084</c:v>
                </c:pt>
                <c:pt idx="1911">
                  <c:v>-0.28286282017144959</c:v>
                </c:pt>
                <c:pt idx="1912">
                  <c:v>-1.4810248813757665</c:v>
                </c:pt>
                <c:pt idx="1913">
                  <c:v>8.7793396497915538E-2</c:v>
                </c:pt>
                <c:pt idx="1914">
                  <c:v>1.4074420498409164</c:v>
                </c:pt>
                <c:pt idx="1915">
                  <c:v>0.71482634412659529</c:v>
                </c:pt>
                <c:pt idx="1916">
                  <c:v>0.23219120012920133</c:v>
                </c:pt>
                <c:pt idx="1917">
                  <c:v>-0.91885052091548969</c:v>
                </c:pt>
                <c:pt idx="1918">
                  <c:v>-1.8430494372236959</c:v>
                </c:pt>
                <c:pt idx="1919">
                  <c:v>-1.3145417836450299</c:v>
                </c:pt>
                <c:pt idx="1920">
                  <c:v>2.063590723979789</c:v>
                </c:pt>
                <c:pt idx="1921">
                  <c:v>2.063590723979789</c:v>
                </c:pt>
                <c:pt idx="1922">
                  <c:v>2.063590723979789</c:v>
                </c:pt>
                <c:pt idx="1923">
                  <c:v>2.063590723979789</c:v>
                </c:pt>
                <c:pt idx="1924">
                  <c:v>-1.3145417836450299</c:v>
                </c:pt>
                <c:pt idx="1925">
                  <c:v>-1.3145417836450299</c:v>
                </c:pt>
                <c:pt idx="1926">
                  <c:v>2.063590723979789</c:v>
                </c:pt>
                <c:pt idx="1927">
                  <c:v>-1.6294838685111307E-2</c:v>
                </c:pt>
                <c:pt idx="1928">
                  <c:v>1.5680778435336454E-2</c:v>
                </c:pt>
                <c:pt idx="1929">
                  <c:v>-1.1311233753990462</c:v>
                </c:pt>
                <c:pt idx="1930">
                  <c:v>-0.42883215327612334</c:v>
                </c:pt>
                <c:pt idx="1931">
                  <c:v>-3.1738151903139635</c:v>
                </c:pt>
                <c:pt idx="1932">
                  <c:v>-2.5085526097403683</c:v>
                </c:pt>
                <c:pt idx="1933">
                  <c:v>-1.1693576385794302</c:v>
                </c:pt>
                <c:pt idx="1934">
                  <c:v>-0.19712067568398964</c:v>
                </c:pt>
                <c:pt idx="1935">
                  <c:v>-1.9083834302929386</c:v>
                </c:pt>
                <c:pt idx="1936">
                  <c:v>-0.20311819551183993</c:v>
                </c:pt>
                <c:pt idx="1937">
                  <c:v>-2.4583397643984966</c:v>
                </c:pt>
                <c:pt idx="1938">
                  <c:v>-1.6279756252275972</c:v>
                </c:pt>
                <c:pt idx="1939">
                  <c:v>-1.6279756252275972</c:v>
                </c:pt>
                <c:pt idx="1940">
                  <c:v>-3.7360604175920749</c:v>
                </c:pt>
                <c:pt idx="1941">
                  <c:v>-2.5989792801413834</c:v>
                </c:pt>
                <c:pt idx="1942">
                  <c:v>0.66647123688040655</c:v>
                </c:pt>
                <c:pt idx="1943">
                  <c:v>0.62903046527801276</c:v>
                </c:pt>
                <c:pt idx="1944">
                  <c:v>-2.5989792801413834</c:v>
                </c:pt>
                <c:pt idx="1945">
                  <c:v>1.8219957226449497</c:v>
                </c:pt>
                <c:pt idx="1946">
                  <c:v>1.8219957226449497</c:v>
                </c:pt>
                <c:pt idx="1947">
                  <c:v>-0.47773071124155153</c:v>
                </c:pt>
                <c:pt idx="1948">
                  <c:v>-2.660714436357436</c:v>
                </c:pt>
                <c:pt idx="1949">
                  <c:v>-2.3443798046799116</c:v>
                </c:pt>
                <c:pt idx="1950">
                  <c:v>-2.0230117912263541</c:v>
                </c:pt>
                <c:pt idx="1951">
                  <c:v>-1.4153323198486079</c:v>
                </c:pt>
                <c:pt idx="1952">
                  <c:v>-2.7473161983936629</c:v>
                </c:pt>
                <c:pt idx="1953">
                  <c:v>-2.8760833120625122</c:v>
                </c:pt>
                <c:pt idx="1954">
                  <c:v>0.45058983170930478</c:v>
                </c:pt>
                <c:pt idx="1955">
                  <c:v>-2.4359267321173852</c:v>
                </c:pt>
                <c:pt idx="1956">
                  <c:v>-2.583666810059166</c:v>
                </c:pt>
                <c:pt idx="1957">
                  <c:v>-1.6947464220504203</c:v>
                </c:pt>
                <c:pt idx="1958">
                  <c:v>-2.8265131724052122</c:v>
                </c:pt>
                <c:pt idx="1959">
                  <c:v>-0.88702377635747687</c:v>
                </c:pt>
                <c:pt idx="1960">
                  <c:v>-2.0461207485660791</c:v>
                </c:pt>
                <c:pt idx="1961">
                  <c:v>-2.2152143228644325</c:v>
                </c:pt>
                <c:pt idx="1962">
                  <c:v>-2.2152143228644325</c:v>
                </c:pt>
                <c:pt idx="1963">
                  <c:v>-1.9885152848065373</c:v>
                </c:pt>
                <c:pt idx="1964">
                  <c:v>-2.8239615885942349</c:v>
                </c:pt>
                <c:pt idx="1965">
                  <c:v>-1.6819994266110252</c:v>
                </c:pt>
                <c:pt idx="1966">
                  <c:v>0.72279160407560361</c:v>
                </c:pt>
                <c:pt idx="1967">
                  <c:v>-1.7911248447025663</c:v>
                </c:pt>
                <c:pt idx="1968">
                  <c:v>2.909780071921515</c:v>
                </c:pt>
                <c:pt idx="1969">
                  <c:v>-1.7911248447025663</c:v>
                </c:pt>
                <c:pt idx="1970">
                  <c:v>-1.7362500763944362</c:v>
                </c:pt>
                <c:pt idx="1971">
                  <c:v>-0.26891072896651758</c:v>
                </c:pt>
                <c:pt idx="1972">
                  <c:v>1.9091742947302039</c:v>
                </c:pt>
                <c:pt idx="1973">
                  <c:v>-0.90757891719686379</c:v>
                </c:pt>
                <c:pt idx="1974">
                  <c:v>-1.7329010090725854</c:v>
                </c:pt>
                <c:pt idx="1975">
                  <c:v>-2.2956237346358965</c:v>
                </c:pt>
                <c:pt idx="1976">
                  <c:v>-2.7709714949369122</c:v>
                </c:pt>
                <c:pt idx="1977">
                  <c:v>-2.7709714949369122</c:v>
                </c:pt>
                <c:pt idx="1978">
                  <c:v>-1.6967470037711214</c:v>
                </c:pt>
                <c:pt idx="1979">
                  <c:v>-1.0192734437790234</c:v>
                </c:pt>
                <c:pt idx="1980">
                  <c:v>-3.0046330776218704</c:v>
                </c:pt>
                <c:pt idx="1981">
                  <c:v>-0.7728764015113162</c:v>
                </c:pt>
                <c:pt idx="1982">
                  <c:v>-0.84505054076669861</c:v>
                </c:pt>
                <c:pt idx="1983">
                  <c:v>0.16857510040928333</c:v>
                </c:pt>
                <c:pt idx="1984">
                  <c:v>-0.84505054076669861</c:v>
                </c:pt>
                <c:pt idx="1985">
                  <c:v>0.823734715329832</c:v>
                </c:pt>
                <c:pt idx="1986">
                  <c:v>0.16857510040928333</c:v>
                </c:pt>
                <c:pt idx="1987">
                  <c:v>0.309101833839173</c:v>
                </c:pt>
                <c:pt idx="1988">
                  <c:v>-0.7728764015113162</c:v>
                </c:pt>
                <c:pt idx="1989">
                  <c:v>-0.34155682842797108</c:v>
                </c:pt>
                <c:pt idx="1990">
                  <c:v>2.7672728552011763</c:v>
                </c:pt>
                <c:pt idx="1991">
                  <c:v>2.8248641488159727</c:v>
                </c:pt>
                <c:pt idx="1992">
                  <c:v>2.8248641488159727</c:v>
                </c:pt>
                <c:pt idx="1993">
                  <c:v>-1.89261571082435</c:v>
                </c:pt>
                <c:pt idx="1994">
                  <c:v>-2.4598481111371773</c:v>
                </c:pt>
                <c:pt idx="1995">
                  <c:v>2.689173029449901</c:v>
                </c:pt>
                <c:pt idx="1996">
                  <c:v>2.7283878934761621</c:v>
                </c:pt>
                <c:pt idx="1997">
                  <c:v>-0.61356071226961573</c:v>
                </c:pt>
                <c:pt idx="1998">
                  <c:v>-2.5331552010448819</c:v>
                </c:pt>
                <c:pt idx="1999">
                  <c:v>-2.9704735049699376</c:v>
                </c:pt>
                <c:pt idx="2000">
                  <c:v>-2.5331552010448819</c:v>
                </c:pt>
                <c:pt idx="2001">
                  <c:v>-2.5306996714237706</c:v>
                </c:pt>
                <c:pt idx="2002">
                  <c:v>-2.1377678484912743</c:v>
                </c:pt>
                <c:pt idx="2003">
                  <c:v>-3.220277008135374</c:v>
                </c:pt>
                <c:pt idx="2004">
                  <c:v>-1.5796568475793773</c:v>
                </c:pt>
                <c:pt idx="2005">
                  <c:v>-1.3493702761098629</c:v>
                </c:pt>
                <c:pt idx="2006">
                  <c:v>-1.7847592653064659</c:v>
                </c:pt>
                <c:pt idx="2007">
                  <c:v>-2.5517505795780373</c:v>
                </c:pt>
                <c:pt idx="2008">
                  <c:v>-2.9704735049699376</c:v>
                </c:pt>
                <c:pt idx="2009">
                  <c:v>2.3099868818603535</c:v>
                </c:pt>
                <c:pt idx="2010">
                  <c:v>-0.84994196595381066</c:v>
                </c:pt>
                <c:pt idx="2011">
                  <c:v>-3.3502982396043177</c:v>
                </c:pt>
                <c:pt idx="2012">
                  <c:v>-3.0264927415533913</c:v>
                </c:pt>
                <c:pt idx="2013">
                  <c:v>-1.4886352129501992</c:v>
                </c:pt>
                <c:pt idx="2014">
                  <c:v>-0.48812003245318358</c:v>
                </c:pt>
                <c:pt idx="2015">
                  <c:v>-3.0529267730866856</c:v>
                </c:pt>
                <c:pt idx="2016">
                  <c:v>-2.3927547730106142</c:v>
                </c:pt>
                <c:pt idx="2017">
                  <c:v>0.48355076628485227</c:v>
                </c:pt>
                <c:pt idx="2018">
                  <c:v>1.8877771633464249</c:v>
                </c:pt>
                <c:pt idx="2019">
                  <c:v>1.7181654636110488</c:v>
                </c:pt>
                <c:pt idx="2020">
                  <c:v>-1.743566817185245</c:v>
                </c:pt>
                <c:pt idx="2021">
                  <c:v>0.44105950528385451</c:v>
                </c:pt>
                <c:pt idx="2022">
                  <c:v>1.4431958411884063</c:v>
                </c:pt>
                <c:pt idx="2023">
                  <c:v>-2.0898792721854105</c:v>
                </c:pt>
                <c:pt idx="2024">
                  <c:v>-0.96533796118751192</c:v>
                </c:pt>
                <c:pt idx="2025">
                  <c:v>-2.6063474374531568</c:v>
                </c:pt>
                <c:pt idx="2026">
                  <c:v>-0.38005015379609353</c:v>
                </c:pt>
                <c:pt idx="2027">
                  <c:v>-2.6063474374531568</c:v>
                </c:pt>
                <c:pt idx="2028">
                  <c:v>-0.10163293551044469</c:v>
                </c:pt>
                <c:pt idx="2029">
                  <c:v>1.5956594670088406</c:v>
                </c:pt>
                <c:pt idx="2030">
                  <c:v>-1.1576186384718556</c:v>
                </c:pt>
                <c:pt idx="2031">
                  <c:v>0.13321656700087905</c:v>
                </c:pt>
                <c:pt idx="2032">
                  <c:v>-2.7306203622612397</c:v>
                </c:pt>
                <c:pt idx="2033">
                  <c:v>-7.5307919163941139E-2</c:v>
                </c:pt>
                <c:pt idx="2034">
                  <c:v>-2.143109631329672</c:v>
                </c:pt>
                <c:pt idx="2035">
                  <c:v>-0.35130851128474194</c:v>
                </c:pt>
                <c:pt idx="2036">
                  <c:v>0.13321656700087905</c:v>
                </c:pt>
                <c:pt idx="2037">
                  <c:v>-0.62736057189076222</c:v>
                </c:pt>
                <c:pt idx="2038">
                  <c:v>-0.27408353742200331</c:v>
                </c:pt>
                <c:pt idx="2039">
                  <c:v>1.7575500553975372</c:v>
                </c:pt>
                <c:pt idx="2040">
                  <c:v>-1.5480301336323694</c:v>
                </c:pt>
                <c:pt idx="2041">
                  <c:v>-0.17725663070747255</c:v>
                </c:pt>
                <c:pt idx="2042">
                  <c:v>-1.9074733165371682</c:v>
                </c:pt>
                <c:pt idx="2043">
                  <c:v>0.4739474191310229</c:v>
                </c:pt>
                <c:pt idx="2044">
                  <c:v>-2.0584573528282046</c:v>
                </c:pt>
                <c:pt idx="2045">
                  <c:v>-1.2327920896022562</c:v>
                </c:pt>
                <c:pt idx="2046">
                  <c:v>-1.7825518653869135</c:v>
                </c:pt>
                <c:pt idx="2047">
                  <c:v>-2.9334454729678132</c:v>
                </c:pt>
                <c:pt idx="2048">
                  <c:v>0.71042557544912155</c:v>
                </c:pt>
                <c:pt idx="2049">
                  <c:v>-1.5963256757707722</c:v>
                </c:pt>
                <c:pt idx="2050">
                  <c:v>-1.5963256757707722</c:v>
                </c:pt>
                <c:pt idx="2051">
                  <c:v>0.71042557544912155</c:v>
                </c:pt>
                <c:pt idx="2052">
                  <c:v>0.24852725603387718</c:v>
                </c:pt>
                <c:pt idx="2053">
                  <c:v>8.1363148691838222E-2</c:v>
                </c:pt>
                <c:pt idx="2054">
                  <c:v>-0.22210526306516171</c:v>
                </c:pt>
                <c:pt idx="2055">
                  <c:v>-1.6117575178355117</c:v>
                </c:pt>
                <c:pt idx="2056">
                  <c:v>1.6811447724567328</c:v>
                </c:pt>
                <c:pt idx="2057">
                  <c:v>-1.617755037663362</c:v>
                </c:pt>
                <c:pt idx="2058">
                  <c:v>-1.2083680456166113</c:v>
                </c:pt>
                <c:pt idx="2059">
                  <c:v>0.63785256343549801</c:v>
                </c:pt>
                <c:pt idx="2060">
                  <c:v>-1.7841047870040718</c:v>
                </c:pt>
                <c:pt idx="2061">
                  <c:v>-2.1406785776950974</c:v>
                </c:pt>
                <c:pt idx="2062">
                  <c:v>-1.9289315751730067</c:v>
                </c:pt>
                <c:pt idx="2063">
                  <c:v>-2.6882577990770851</c:v>
                </c:pt>
                <c:pt idx="2064">
                  <c:v>-0.96911145379356978</c:v>
                </c:pt>
                <c:pt idx="2065">
                  <c:v>-0.96911145379356978</c:v>
                </c:pt>
                <c:pt idx="2066">
                  <c:v>1.9666275411467284</c:v>
                </c:pt>
                <c:pt idx="2067">
                  <c:v>-0.24910100488383183</c:v>
                </c:pt>
                <c:pt idx="2068">
                  <c:v>0.88630493959592738</c:v>
                </c:pt>
                <c:pt idx="2069">
                  <c:v>1.9666275411467284</c:v>
                </c:pt>
                <c:pt idx="2070">
                  <c:v>-4.0876978015306094</c:v>
                </c:pt>
                <c:pt idx="2071">
                  <c:v>-2.811736803778961</c:v>
                </c:pt>
                <c:pt idx="2072">
                  <c:v>-1.8885078379221123</c:v>
                </c:pt>
                <c:pt idx="2073">
                  <c:v>-1.1137954086770905</c:v>
                </c:pt>
                <c:pt idx="2074">
                  <c:v>1.3735090524085911</c:v>
                </c:pt>
                <c:pt idx="2075">
                  <c:v>1.3735090524085911</c:v>
                </c:pt>
                <c:pt idx="2076">
                  <c:v>1.3735090524085911</c:v>
                </c:pt>
                <c:pt idx="2077">
                  <c:v>1.3735090524085911</c:v>
                </c:pt>
                <c:pt idx="2078">
                  <c:v>1.3735090524085911</c:v>
                </c:pt>
                <c:pt idx="2079">
                  <c:v>-3.02242835680847</c:v>
                </c:pt>
                <c:pt idx="2080">
                  <c:v>1.5948250882109649</c:v>
                </c:pt>
                <c:pt idx="2081">
                  <c:v>9.2812220949660823E-3</c:v>
                </c:pt>
                <c:pt idx="2082">
                  <c:v>9.2812220949660823E-3</c:v>
                </c:pt>
                <c:pt idx="2083">
                  <c:v>1.7020865665291103</c:v>
                </c:pt>
                <c:pt idx="2084">
                  <c:v>-0.48608633450151129</c:v>
                </c:pt>
                <c:pt idx="2085">
                  <c:v>-0.26001449341902139</c:v>
                </c:pt>
                <c:pt idx="2086">
                  <c:v>-1.3001544656994533</c:v>
                </c:pt>
                <c:pt idx="2087">
                  <c:v>-2.1814180855628709</c:v>
                </c:pt>
                <c:pt idx="2088">
                  <c:v>-0.29720525048533253</c:v>
                </c:pt>
                <c:pt idx="2089">
                  <c:v>-0.48608633450151129</c:v>
                </c:pt>
                <c:pt idx="2090">
                  <c:v>-1.7211232834326302</c:v>
                </c:pt>
                <c:pt idx="2091">
                  <c:v>-0.69827610671787765</c:v>
                </c:pt>
                <c:pt idx="2092">
                  <c:v>-2.2396779770135664</c:v>
                </c:pt>
                <c:pt idx="2093">
                  <c:v>-0.90645422965573963</c:v>
                </c:pt>
                <c:pt idx="2094">
                  <c:v>-0.48286916869843</c:v>
                </c:pt>
                <c:pt idx="2095">
                  <c:v>-0.69827610671787765</c:v>
                </c:pt>
                <c:pt idx="2096">
                  <c:v>-0.23408603490461791</c:v>
                </c:pt>
                <c:pt idx="2097">
                  <c:v>0.54805639544262419</c:v>
                </c:pt>
                <c:pt idx="2098">
                  <c:v>1.4545767069300046</c:v>
                </c:pt>
                <c:pt idx="2099">
                  <c:v>-0.23408603490461791</c:v>
                </c:pt>
                <c:pt idx="2100">
                  <c:v>0.61121062501821444</c:v>
                </c:pt>
                <c:pt idx="2101">
                  <c:v>-2.0597436179075315</c:v>
                </c:pt>
                <c:pt idx="2102">
                  <c:v>0.54805639544262419</c:v>
                </c:pt>
                <c:pt idx="2103">
                  <c:v>0.20000257512610348</c:v>
                </c:pt>
                <c:pt idx="2104">
                  <c:v>-0.48291245449400089</c:v>
                </c:pt>
                <c:pt idx="2105">
                  <c:v>-0.48291245449400089</c:v>
                </c:pt>
                <c:pt idx="2106">
                  <c:v>-1.532761480435568</c:v>
                </c:pt>
                <c:pt idx="2107">
                  <c:v>-2.915017566058669</c:v>
                </c:pt>
                <c:pt idx="2108">
                  <c:v>-2.2052869037173997</c:v>
                </c:pt>
                <c:pt idx="2109">
                  <c:v>-2.2335342908679574</c:v>
                </c:pt>
                <c:pt idx="2110">
                  <c:v>-2.655819296254204</c:v>
                </c:pt>
                <c:pt idx="2111">
                  <c:v>-2.9210150858865203</c:v>
                </c:pt>
                <c:pt idx="2112">
                  <c:v>-0.92316191899622702</c:v>
                </c:pt>
                <c:pt idx="2113">
                  <c:v>-1.0389450041517472</c:v>
                </c:pt>
                <c:pt idx="2114">
                  <c:v>1.7022893232877714</c:v>
                </c:pt>
                <c:pt idx="2115">
                  <c:v>-0.42461596887324937</c:v>
                </c:pt>
                <c:pt idx="2116">
                  <c:v>2.5042966086545482</c:v>
                </c:pt>
                <c:pt idx="2117">
                  <c:v>1.1134785206346576</c:v>
                </c:pt>
                <c:pt idx="2118">
                  <c:v>-2.4874050322137435</c:v>
                </c:pt>
                <c:pt idx="2119">
                  <c:v>0.64065649467694297</c:v>
                </c:pt>
                <c:pt idx="2120">
                  <c:v>-2.1184223799297612</c:v>
                </c:pt>
                <c:pt idx="2121">
                  <c:v>-1.2504581463937359</c:v>
                </c:pt>
                <c:pt idx="2122">
                  <c:v>0.16722405976722854</c:v>
                </c:pt>
                <c:pt idx="2123">
                  <c:v>0.16722405976722854</c:v>
                </c:pt>
                <c:pt idx="2124">
                  <c:v>0.84382937498423716</c:v>
                </c:pt>
                <c:pt idx="2125">
                  <c:v>-1.2519392504882532</c:v>
                </c:pt>
                <c:pt idx="2126">
                  <c:v>2.0664030471745267</c:v>
                </c:pt>
                <c:pt idx="2127">
                  <c:v>2.0664030471745267</c:v>
                </c:pt>
                <c:pt idx="2128">
                  <c:v>2.0664030471745267</c:v>
                </c:pt>
                <c:pt idx="2129">
                  <c:v>2.0664030471745267</c:v>
                </c:pt>
                <c:pt idx="2130">
                  <c:v>-0.74775020900608968</c:v>
                </c:pt>
                <c:pt idx="2131">
                  <c:v>-0.4091598340864655</c:v>
                </c:pt>
                <c:pt idx="2132">
                  <c:v>-2.4520695732688678</c:v>
                </c:pt>
                <c:pt idx="2133">
                  <c:v>0.75563922360906366</c:v>
                </c:pt>
                <c:pt idx="2134">
                  <c:v>1.8015397446044339</c:v>
                </c:pt>
                <c:pt idx="2135">
                  <c:v>1.8015397446044339</c:v>
                </c:pt>
                <c:pt idx="2136">
                  <c:v>-3.2078465497157573</c:v>
                </c:pt>
                <c:pt idx="2137">
                  <c:v>-1.7309410107447005</c:v>
                </c:pt>
                <c:pt idx="2138">
                  <c:v>1.8015397446044339</c:v>
                </c:pt>
                <c:pt idx="2139">
                  <c:v>-3.3095834068754275</c:v>
                </c:pt>
                <c:pt idx="2140">
                  <c:v>2.1469708152749871</c:v>
                </c:pt>
                <c:pt idx="2141">
                  <c:v>-2.6810797906042954</c:v>
                </c:pt>
                <c:pt idx="2142">
                  <c:v>-0.26147941331647961</c:v>
                </c:pt>
                <c:pt idx="2143">
                  <c:v>-0.4932032823809116</c:v>
                </c:pt>
                <c:pt idx="2144">
                  <c:v>0.92564424087231834</c:v>
                </c:pt>
                <c:pt idx="2145">
                  <c:v>-0.66885512893133481</c:v>
                </c:pt>
                <c:pt idx="2146">
                  <c:v>-0.2430634740866229</c:v>
                </c:pt>
                <c:pt idx="2147">
                  <c:v>-1.8553608163140869</c:v>
                </c:pt>
                <c:pt idx="2148">
                  <c:v>-2.2346922728095318</c:v>
                </c:pt>
                <c:pt idx="2149">
                  <c:v>0.7338878163414646</c:v>
                </c:pt>
                <c:pt idx="2150">
                  <c:v>-1.4397330576424758</c:v>
                </c:pt>
                <c:pt idx="2151">
                  <c:v>-3.2170391609601001</c:v>
                </c:pt>
                <c:pt idx="2152">
                  <c:v>-2.2346922728095318</c:v>
                </c:pt>
                <c:pt idx="2153">
                  <c:v>-1.2149124068480048</c:v>
                </c:pt>
                <c:pt idx="2154">
                  <c:v>-0.83299957716351469</c:v>
                </c:pt>
                <c:pt idx="2155">
                  <c:v>-0.58209844179373438</c:v>
                </c:pt>
                <c:pt idx="2156">
                  <c:v>-0.58209844179373438</c:v>
                </c:pt>
                <c:pt idx="2157">
                  <c:v>-1.8025582083118581</c:v>
                </c:pt>
                <c:pt idx="2158">
                  <c:v>-1.5295858352923402</c:v>
                </c:pt>
                <c:pt idx="2159">
                  <c:v>-0.83441933371680577</c:v>
                </c:pt>
                <c:pt idx="2160">
                  <c:v>-2.1277624528252534</c:v>
                </c:pt>
                <c:pt idx="2161">
                  <c:v>-1.8010996757736188</c:v>
                </c:pt>
                <c:pt idx="2162">
                  <c:v>-0.29723950700118573</c:v>
                </c:pt>
                <c:pt idx="2163">
                  <c:v>-1.2476396906708858</c:v>
                </c:pt>
                <c:pt idx="2164">
                  <c:v>-0.29921920681673675</c:v>
                </c:pt>
                <c:pt idx="2165">
                  <c:v>-1.587122758984747</c:v>
                </c:pt>
                <c:pt idx="2166">
                  <c:v>-1.9645918334620092</c:v>
                </c:pt>
                <c:pt idx="2167">
                  <c:v>-1.9845830148634331</c:v>
                </c:pt>
                <c:pt idx="2168">
                  <c:v>-3.7997558396126799E-2</c:v>
                </c:pt>
                <c:pt idx="2169">
                  <c:v>-3.7997558396126799E-2</c:v>
                </c:pt>
                <c:pt idx="2170">
                  <c:v>-2.3115303447969162</c:v>
                </c:pt>
                <c:pt idx="2171">
                  <c:v>2.3044715792384891</c:v>
                </c:pt>
                <c:pt idx="2172">
                  <c:v>2.3044715792384891</c:v>
                </c:pt>
                <c:pt idx="2173">
                  <c:v>-0.33997824301592439</c:v>
                </c:pt>
                <c:pt idx="2174">
                  <c:v>-0.78861717873705861</c:v>
                </c:pt>
                <c:pt idx="2175">
                  <c:v>-0.76922917131112822</c:v>
                </c:pt>
                <c:pt idx="2176">
                  <c:v>-2.2534204275897336</c:v>
                </c:pt>
                <c:pt idx="2177">
                  <c:v>-2.0219111800663958</c:v>
                </c:pt>
                <c:pt idx="2178">
                  <c:v>-2.9167320479810219</c:v>
                </c:pt>
                <c:pt idx="2179">
                  <c:v>-1.7765335716729411</c:v>
                </c:pt>
                <c:pt idx="2180">
                  <c:v>-3.9422690183432683</c:v>
                </c:pt>
                <c:pt idx="2181">
                  <c:v>-0.73405335283471207</c:v>
                </c:pt>
                <c:pt idx="2182">
                  <c:v>-0.2652151228589954</c:v>
                </c:pt>
                <c:pt idx="2183">
                  <c:v>-3.0237501064667023</c:v>
                </c:pt>
                <c:pt idx="2184">
                  <c:v>-2.2195558082387721</c:v>
                </c:pt>
                <c:pt idx="2185">
                  <c:v>-1.2563605525496966</c:v>
                </c:pt>
                <c:pt idx="2186">
                  <c:v>-1.1441749773598828</c:v>
                </c:pt>
                <c:pt idx="2187">
                  <c:v>1.5083129426696482</c:v>
                </c:pt>
                <c:pt idx="2188">
                  <c:v>1.5083129426696482</c:v>
                </c:pt>
                <c:pt idx="2189">
                  <c:v>0.34250234229961474</c:v>
                </c:pt>
                <c:pt idx="2190">
                  <c:v>-1.710176211492765</c:v>
                </c:pt>
                <c:pt idx="2191">
                  <c:v>1.5023154239213508</c:v>
                </c:pt>
                <c:pt idx="2192">
                  <c:v>0.32390696376645922</c:v>
                </c:pt>
                <c:pt idx="2193">
                  <c:v>-2.3031383719272118</c:v>
                </c:pt>
                <c:pt idx="2194">
                  <c:v>-1.5464316488711967</c:v>
                </c:pt>
                <c:pt idx="2195">
                  <c:v>-2.0759428592376947</c:v>
                </c:pt>
                <c:pt idx="2196">
                  <c:v>-0.75163166045108687</c:v>
                </c:pt>
                <c:pt idx="2197">
                  <c:v>-2.7950458052619513</c:v>
                </c:pt>
              </c:numCache>
            </c:numRef>
          </c:xVal>
          <c:yVal>
            <c:numRef>
              <c:f>'[Wine_data-3.xlsx]ACP_HID4'!$B$1641:$B$3838</c:f>
              <c:numCache>
                <c:formatCode>General</c:formatCode>
                <c:ptCount val="2198"/>
                <c:pt idx="0">
                  <c:v>-0.35508730611066952</c:v>
                </c:pt>
                <c:pt idx="1">
                  <c:v>0.28941106862805666</c:v>
                </c:pt>
                <c:pt idx="2">
                  <c:v>-1.1680211915811232</c:v>
                </c:pt>
                <c:pt idx="3">
                  <c:v>0.19958732528344844</c:v>
                </c:pt>
                <c:pt idx="4">
                  <c:v>0.19958732528344844</c:v>
                </c:pt>
                <c:pt idx="5">
                  <c:v>-1.1680211915811232</c:v>
                </c:pt>
                <c:pt idx="6">
                  <c:v>0.6916681325741878</c:v>
                </c:pt>
                <c:pt idx="7">
                  <c:v>-0.35508730611066952</c:v>
                </c:pt>
                <c:pt idx="8">
                  <c:v>0.28941106862805666</c:v>
                </c:pt>
                <c:pt idx="9">
                  <c:v>-1.2455893700630765</c:v>
                </c:pt>
                <c:pt idx="10">
                  <c:v>0.57632463162602532</c:v>
                </c:pt>
                <c:pt idx="11">
                  <c:v>-0.93268638832693562</c:v>
                </c:pt>
                <c:pt idx="12">
                  <c:v>0.43167916326672495</c:v>
                </c:pt>
                <c:pt idx="13">
                  <c:v>1.3498251118399025</c:v>
                </c:pt>
                <c:pt idx="14">
                  <c:v>0.82499281065851149</c:v>
                </c:pt>
                <c:pt idx="15">
                  <c:v>0.56848567727875876</c:v>
                </c:pt>
                <c:pt idx="16">
                  <c:v>-1.1686050575674616</c:v>
                </c:pt>
                <c:pt idx="17">
                  <c:v>-1.2959574178841711</c:v>
                </c:pt>
                <c:pt idx="18">
                  <c:v>-1.2634448292949454</c:v>
                </c:pt>
                <c:pt idx="19">
                  <c:v>-0.89101738878964487</c:v>
                </c:pt>
                <c:pt idx="20">
                  <c:v>1.3842700102613745</c:v>
                </c:pt>
                <c:pt idx="21">
                  <c:v>-0.75542393606023805</c:v>
                </c:pt>
                <c:pt idx="22">
                  <c:v>-0.120342569206731</c:v>
                </c:pt>
                <c:pt idx="23">
                  <c:v>-0.20804714015663608</c:v>
                </c:pt>
                <c:pt idx="24">
                  <c:v>-0.21114573088651425</c:v>
                </c:pt>
                <c:pt idx="25">
                  <c:v>0.6144662886049389</c:v>
                </c:pt>
                <c:pt idx="26">
                  <c:v>0.65640194565574184</c:v>
                </c:pt>
                <c:pt idx="27">
                  <c:v>-0.21114573088651425</c:v>
                </c:pt>
                <c:pt idx="28">
                  <c:v>0.40192977345847114</c:v>
                </c:pt>
                <c:pt idx="29">
                  <c:v>0.27100382222496511</c:v>
                </c:pt>
                <c:pt idx="30">
                  <c:v>-1.4868007341600606</c:v>
                </c:pt>
                <c:pt idx="31">
                  <c:v>-4.0687194430220834E-2</c:v>
                </c:pt>
                <c:pt idx="32">
                  <c:v>2.5777667777479439E-2</c:v>
                </c:pt>
                <c:pt idx="33">
                  <c:v>1.35404926784218</c:v>
                </c:pt>
                <c:pt idx="34">
                  <c:v>-0.52744906738412523</c:v>
                </c:pt>
                <c:pt idx="35">
                  <c:v>-9.7631097330129507E-2</c:v>
                </c:pt>
                <c:pt idx="36">
                  <c:v>-0.63140153849840508</c:v>
                </c:pt>
                <c:pt idx="37">
                  <c:v>1.35404926784218</c:v>
                </c:pt>
                <c:pt idx="38">
                  <c:v>-0.52744906738412523</c:v>
                </c:pt>
                <c:pt idx="39">
                  <c:v>-0.48070007278294669</c:v>
                </c:pt>
                <c:pt idx="40">
                  <c:v>0.89833039167586226</c:v>
                </c:pt>
                <c:pt idx="41">
                  <c:v>-3.3224330279231009</c:v>
                </c:pt>
                <c:pt idx="42">
                  <c:v>1.2499470723452799</c:v>
                </c:pt>
                <c:pt idx="43">
                  <c:v>0.7841228414636392</c:v>
                </c:pt>
                <c:pt idx="44">
                  <c:v>0.89969909005894433</c:v>
                </c:pt>
                <c:pt idx="45">
                  <c:v>-0.65682868242484227</c:v>
                </c:pt>
                <c:pt idx="46">
                  <c:v>-0.81554217522099892</c:v>
                </c:pt>
                <c:pt idx="47">
                  <c:v>1.3849224218671161</c:v>
                </c:pt>
                <c:pt idx="48">
                  <c:v>-0.65682868242484227</c:v>
                </c:pt>
                <c:pt idx="49">
                  <c:v>-0.81554217522099892</c:v>
                </c:pt>
                <c:pt idx="50">
                  <c:v>0.53480599322664335</c:v>
                </c:pt>
                <c:pt idx="51">
                  <c:v>-0.26589361559290958</c:v>
                </c:pt>
                <c:pt idx="52">
                  <c:v>-0.26589361559290958</c:v>
                </c:pt>
                <c:pt idx="53">
                  <c:v>-0.60242824277348783</c:v>
                </c:pt>
                <c:pt idx="54">
                  <c:v>0.78584709005480902</c:v>
                </c:pt>
                <c:pt idx="55">
                  <c:v>0.78584709005480902</c:v>
                </c:pt>
                <c:pt idx="56">
                  <c:v>-0.82602811085554273</c:v>
                </c:pt>
                <c:pt idx="57">
                  <c:v>0.93537265433485983</c:v>
                </c:pt>
                <c:pt idx="58">
                  <c:v>-1.1442622664683115</c:v>
                </c:pt>
                <c:pt idx="59">
                  <c:v>-0.15545783361201884</c:v>
                </c:pt>
                <c:pt idx="60">
                  <c:v>-7.0678722028852975E-2</c:v>
                </c:pt>
                <c:pt idx="61">
                  <c:v>0.92278733531465151</c:v>
                </c:pt>
                <c:pt idx="62">
                  <c:v>1.0759654767487161</c:v>
                </c:pt>
                <c:pt idx="63">
                  <c:v>-1.6386220390408197</c:v>
                </c:pt>
                <c:pt idx="64">
                  <c:v>-1.4848036952954302</c:v>
                </c:pt>
                <c:pt idx="65">
                  <c:v>-0.8206721093356929</c:v>
                </c:pt>
                <c:pt idx="66">
                  <c:v>-1.6534702234658509</c:v>
                </c:pt>
                <c:pt idx="67">
                  <c:v>-1.7997139138621179</c:v>
                </c:pt>
                <c:pt idx="68">
                  <c:v>-0.79629565216373477</c:v>
                </c:pt>
                <c:pt idx="69">
                  <c:v>1.6168454654475604</c:v>
                </c:pt>
                <c:pt idx="70">
                  <c:v>-1.3169952699890859</c:v>
                </c:pt>
                <c:pt idx="71">
                  <c:v>-0.59370009095392307</c:v>
                </c:pt>
                <c:pt idx="72">
                  <c:v>-1.3169952699890859</c:v>
                </c:pt>
                <c:pt idx="73">
                  <c:v>-1.58717334973749</c:v>
                </c:pt>
                <c:pt idx="74">
                  <c:v>-1.1041723687931526</c:v>
                </c:pt>
                <c:pt idx="75">
                  <c:v>-1.1041723687931526</c:v>
                </c:pt>
                <c:pt idx="76">
                  <c:v>-1.1041723687931526</c:v>
                </c:pt>
                <c:pt idx="77">
                  <c:v>-0.77223637174608584</c:v>
                </c:pt>
                <c:pt idx="78">
                  <c:v>-0.87909805804674812</c:v>
                </c:pt>
                <c:pt idx="79">
                  <c:v>-2.0734875443180996</c:v>
                </c:pt>
                <c:pt idx="80">
                  <c:v>-0.55419393376908976</c:v>
                </c:pt>
                <c:pt idx="81">
                  <c:v>1.1494713355876431</c:v>
                </c:pt>
                <c:pt idx="82">
                  <c:v>1.1191174785856539</c:v>
                </c:pt>
                <c:pt idx="83">
                  <c:v>1.2368678375440278</c:v>
                </c:pt>
                <c:pt idx="84">
                  <c:v>0.4575121597427963</c:v>
                </c:pt>
                <c:pt idx="85">
                  <c:v>0.98693269072848122</c:v>
                </c:pt>
                <c:pt idx="86">
                  <c:v>-1.1510784560992231</c:v>
                </c:pt>
                <c:pt idx="87">
                  <c:v>2.9221941605579858E-2</c:v>
                </c:pt>
                <c:pt idx="88">
                  <c:v>0.77441872157490954</c:v>
                </c:pt>
                <c:pt idx="89">
                  <c:v>1.2035686407664783</c:v>
                </c:pt>
                <c:pt idx="90">
                  <c:v>0.7410192113879418</c:v>
                </c:pt>
                <c:pt idx="91">
                  <c:v>-0.36413752465034144</c:v>
                </c:pt>
                <c:pt idx="92">
                  <c:v>0.9730538896184735</c:v>
                </c:pt>
                <c:pt idx="93">
                  <c:v>1.3765055720274231</c:v>
                </c:pt>
                <c:pt idx="94">
                  <c:v>2.0528241975311099</c:v>
                </c:pt>
                <c:pt idx="95">
                  <c:v>1.44726051703792</c:v>
                </c:pt>
                <c:pt idx="96">
                  <c:v>2.0528241975311099</c:v>
                </c:pt>
                <c:pt idx="97">
                  <c:v>-2.0105534085599876E-2</c:v>
                </c:pt>
                <c:pt idx="98">
                  <c:v>0.27716060558596967</c:v>
                </c:pt>
                <c:pt idx="99">
                  <c:v>5.1782526028633501E-2</c:v>
                </c:pt>
                <c:pt idx="100">
                  <c:v>5.1782526028633501E-2</c:v>
                </c:pt>
                <c:pt idx="101">
                  <c:v>5.1782526028633501E-2</c:v>
                </c:pt>
                <c:pt idx="102">
                  <c:v>5.1782526028633501E-2</c:v>
                </c:pt>
                <c:pt idx="103">
                  <c:v>1.3770079618349389</c:v>
                </c:pt>
                <c:pt idx="104">
                  <c:v>2.2819072398063369</c:v>
                </c:pt>
                <c:pt idx="105">
                  <c:v>1.7485262060047033</c:v>
                </c:pt>
                <c:pt idx="106">
                  <c:v>2.1708750266103203</c:v>
                </c:pt>
                <c:pt idx="107">
                  <c:v>0.8616257827596101</c:v>
                </c:pt>
                <c:pt idx="108">
                  <c:v>0.28650186371923109</c:v>
                </c:pt>
                <c:pt idx="109">
                  <c:v>0.13290126790203355</c:v>
                </c:pt>
                <c:pt idx="110">
                  <c:v>0.75093873188472815</c:v>
                </c:pt>
                <c:pt idx="111">
                  <c:v>-6.0904876149278565E-2</c:v>
                </c:pt>
                <c:pt idx="112">
                  <c:v>0.6714201881648405</c:v>
                </c:pt>
                <c:pt idx="113">
                  <c:v>2.4188990531024115</c:v>
                </c:pt>
                <c:pt idx="114">
                  <c:v>2.4020638509342529</c:v>
                </c:pt>
                <c:pt idx="115">
                  <c:v>0.6714201881648405</c:v>
                </c:pt>
                <c:pt idx="116">
                  <c:v>0.56731393500029237</c:v>
                </c:pt>
                <c:pt idx="117">
                  <c:v>0.48639282398129102</c:v>
                </c:pt>
                <c:pt idx="118">
                  <c:v>1.171118521876902</c:v>
                </c:pt>
                <c:pt idx="119">
                  <c:v>2.3866828140067211</c:v>
                </c:pt>
                <c:pt idx="120">
                  <c:v>1.5055461892459066</c:v>
                </c:pt>
                <c:pt idx="121">
                  <c:v>-8.5462176915990368E-2</c:v>
                </c:pt>
                <c:pt idx="122">
                  <c:v>-0.79583156816827116</c:v>
                </c:pt>
                <c:pt idx="123">
                  <c:v>1.5984064052227955</c:v>
                </c:pt>
                <c:pt idx="124">
                  <c:v>-2.3704338261960851</c:v>
                </c:pt>
                <c:pt idx="125">
                  <c:v>1.5984064052227955</c:v>
                </c:pt>
                <c:pt idx="126">
                  <c:v>1.4955605049416802</c:v>
                </c:pt>
                <c:pt idx="127">
                  <c:v>7.0284980992601248E-2</c:v>
                </c:pt>
                <c:pt idx="128">
                  <c:v>7.0284980992601248E-2</c:v>
                </c:pt>
                <c:pt idx="129">
                  <c:v>8.924283018093207E-2</c:v>
                </c:pt>
                <c:pt idx="130">
                  <c:v>0.60827964950546609</c:v>
                </c:pt>
                <c:pt idx="131">
                  <c:v>-0.12275944500154248</c:v>
                </c:pt>
                <c:pt idx="132">
                  <c:v>2.2774820800796469</c:v>
                </c:pt>
                <c:pt idx="133">
                  <c:v>-1.1641987000042604</c:v>
                </c:pt>
                <c:pt idx="134">
                  <c:v>-0.16176062817164502</c:v>
                </c:pt>
                <c:pt idx="135">
                  <c:v>1.3158595868351251</c:v>
                </c:pt>
                <c:pt idx="136">
                  <c:v>-0.16176062817164502</c:v>
                </c:pt>
                <c:pt idx="137">
                  <c:v>-0.54822583183066387</c:v>
                </c:pt>
                <c:pt idx="138">
                  <c:v>-0.81320970291944761</c:v>
                </c:pt>
                <c:pt idx="139">
                  <c:v>1.0007435764364752</c:v>
                </c:pt>
                <c:pt idx="140">
                  <c:v>1.2700896121527354</c:v>
                </c:pt>
                <c:pt idx="141">
                  <c:v>-0.12015007611913983</c:v>
                </c:pt>
                <c:pt idx="142">
                  <c:v>-0.12015007611913983</c:v>
                </c:pt>
                <c:pt idx="143">
                  <c:v>7.4557655999658495E-2</c:v>
                </c:pt>
                <c:pt idx="144">
                  <c:v>1.753464477349179</c:v>
                </c:pt>
                <c:pt idx="145">
                  <c:v>-1.1031133270962137</c:v>
                </c:pt>
                <c:pt idx="146">
                  <c:v>9.169049965006025E-3</c:v>
                </c:pt>
                <c:pt idx="147">
                  <c:v>1.8529149485071881</c:v>
                </c:pt>
                <c:pt idx="148">
                  <c:v>-6.3715645269931537E-2</c:v>
                </c:pt>
                <c:pt idx="149">
                  <c:v>0.9138859928295785</c:v>
                </c:pt>
                <c:pt idx="150">
                  <c:v>-1.0152548426128702</c:v>
                </c:pt>
                <c:pt idx="151">
                  <c:v>0.55094418775772735</c:v>
                </c:pt>
                <c:pt idx="152">
                  <c:v>1.6442877985077466</c:v>
                </c:pt>
                <c:pt idx="153">
                  <c:v>-1.0414556885958539</c:v>
                </c:pt>
                <c:pt idx="154">
                  <c:v>-1.0414556885958539</c:v>
                </c:pt>
                <c:pt idx="155">
                  <c:v>0.93121586063893658</c:v>
                </c:pt>
                <c:pt idx="156">
                  <c:v>-3.3378086567347718</c:v>
                </c:pt>
                <c:pt idx="157">
                  <c:v>0.53814105308384874</c:v>
                </c:pt>
                <c:pt idx="158">
                  <c:v>1.3441808401737234</c:v>
                </c:pt>
                <c:pt idx="159">
                  <c:v>0.75615513463680217</c:v>
                </c:pt>
                <c:pt idx="160">
                  <c:v>-1.0414556885958539</c:v>
                </c:pt>
                <c:pt idx="161">
                  <c:v>2.1742429888312107</c:v>
                </c:pt>
                <c:pt idx="162">
                  <c:v>2.6532591063208388E-2</c:v>
                </c:pt>
                <c:pt idx="163">
                  <c:v>-0.40936231046393712</c:v>
                </c:pt>
                <c:pt idx="164">
                  <c:v>2.6532591063208388E-2</c:v>
                </c:pt>
                <c:pt idx="165">
                  <c:v>-0.40936231046393712</c:v>
                </c:pt>
                <c:pt idx="166">
                  <c:v>-0.40052997876465452</c:v>
                </c:pt>
                <c:pt idx="167">
                  <c:v>0.52951114428734447</c:v>
                </c:pt>
                <c:pt idx="168">
                  <c:v>0.30814694098588213</c:v>
                </c:pt>
                <c:pt idx="169">
                  <c:v>-0.47829564306579864</c:v>
                </c:pt>
                <c:pt idx="170">
                  <c:v>-0.40052997876465452</c:v>
                </c:pt>
                <c:pt idx="171">
                  <c:v>0.75030577974115065</c:v>
                </c:pt>
                <c:pt idx="172">
                  <c:v>1.1690352194701386</c:v>
                </c:pt>
                <c:pt idx="173">
                  <c:v>-1.5472516781410484</c:v>
                </c:pt>
                <c:pt idx="174">
                  <c:v>1.0307835950273525</c:v>
                </c:pt>
                <c:pt idx="175">
                  <c:v>-8.3784105837416606E-2</c:v>
                </c:pt>
                <c:pt idx="176">
                  <c:v>1.0307835950273525</c:v>
                </c:pt>
                <c:pt idx="177">
                  <c:v>0.81955330711275087</c:v>
                </c:pt>
                <c:pt idx="178">
                  <c:v>0.25590463310668465</c:v>
                </c:pt>
                <c:pt idx="179">
                  <c:v>-0.79365489752034424</c:v>
                </c:pt>
                <c:pt idx="180">
                  <c:v>0.89443564362463301</c:v>
                </c:pt>
                <c:pt idx="181">
                  <c:v>-0.79365489752034424</c:v>
                </c:pt>
                <c:pt idx="182">
                  <c:v>0.89443564362463301</c:v>
                </c:pt>
                <c:pt idx="183">
                  <c:v>-0.96976064508494808</c:v>
                </c:pt>
                <c:pt idx="184">
                  <c:v>-0.96976064508494808</c:v>
                </c:pt>
                <c:pt idx="185">
                  <c:v>0.2863460798818443</c:v>
                </c:pt>
                <c:pt idx="186">
                  <c:v>1.0042046442727941</c:v>
                </c:pt>
                <c:pt idx="187">
                  <c:v>0.99703049936167554</c:v>
                </c:pt>
                <c:pt idx="188">
                  <c:v>0.99703049936167554</c:v>
                </c:pt>
                <c:pt idx="189">
                  <c:v>1.0042046442727941</c:v>
                </c:pt>
                <c:pt idx="190">
                  <c:v>0.99703049936167554</c:v>
                </c:pt>
                <c:pt idx="191">
                  <c:v>1.4867313611166573</c:v>
                </c:pt>
                <c:pt idx="192">
                  <c:v>1.4177019908965869</c:v>
                </c:pt>
                <c:pt idx="193">
                  <c:v>-0.12062836035048954</c:v>
                </c:pt>
                <c:pt idx="194">
                  <c:v>1.1898432989164156</c:v>
                </c:pt>
                <c:pt idx="195">
                  <c:v>1.1898432989164156</c:v>
                </c:pt>
                <c:pt idx="196">
                  <c:v>1.2562903910170289</c:v>
                </c:pt>
                <c:pt idx="197">
                  <c:v>1.8630432763466498</c:v>
                </c:pt>
                <c:pt idx="198">
                  <c:v>-0.8211552900020167</c:v>
                </c:pt>
                <c:pt idx="199">
                  <c:v>0.42146806007568499</c:v>
                </c:pt>
                <c:pt idx="200">
                  <c:v>-0.8211552900020167</c:v>
                </c:pt>
                <c:pt idx="201">
                  <c:v>-2.2809194522303198</c:v>
                </c:pt>
                <c:pt idx="202">
                  <c:v>-0.26695614294562986</c:v>
                </c:pt>
                <c:pt idx="203">
                  <c:v>0.80943555293864899</c:v>
                </c:pt>
                <c:pt idx="204">
                  <c:v>-0.40878816585323619</c:v>
                </c:pt>
                <c:pt idx="205">
                  <c:v>-0.505518145448693</c:v>
                </c:pt>
                <c:pt idx="206">
                  <c:v>1.8302733591241567</c:v>
                </c:pt>
                <c:pt idx="207">
                  <c:v>0.95717456049507832</c:v>
                </c:pt>
                <c:pt idx="208">
                  <c:v>1.4036161917521259</c:v>
                </c:pt>
                <c:pt idx="209">
                  <c:v>1.6069058097226607</c:v>
                </c:pt>
                <c:pt idx="210">
                  <c:v>-0.58920655974202896</c:v>
                </c:pt>
                <c:pt idx="211">
                  <c:v>1.3339451096366108</c:v>
                </c:pt>
                <c:pt idx="212">
                  <c:v>4.2202462960815111E-2</c:v>
                </c:pt>
                <c:pt idx="213">
                  <c:v>-1.6348341320213646</c:v>
                </c:pt>
                <c:pt idx="214">
                  <c:v>-4.5958687699909274E-2</c:v>
                </c:pt>
                <c:pt idx="215">
                  <c:v>0.85360300184960214</c:v>
                </c:pt>
                <c:pt idx="216">
                  <c:v>0.43688810823220936</c:v>
                </c:pt>
                <c:pt idx="217">
                  <c:v>1.8306186069073949</c:v>
                </c:pt>
                <c:pt idx="218">
                  <c:v>0.74889866454002185</c:v>
                </c:pt>
                <c:pt idx="219">
                  <c:v>-0.2095104077958829</c:v>
                </c:pt>
                <c:pt idx="220">
                  <c:v>-0.20579085450828075</c:v>
                </c:pt>
                <c:pt idx="221">
                  <c:v>0.62003017540440442</c:v>
                </c:pt>
                <c:pt idx="222">
                  <c:v>-0.62301662657971524</c:v>
                </c:pt>
                <c:pt idx="223">
                  <c:v>-0.62301662657971524</c:v>
                </c:pt>
                <c:pt idx="224">
                  <c:v>2.0034358267701955</c:v>
                </c:pt>
                <c:pt idx="225">
                  <c:v>1.0710270555742922</c:v>
                </c:pt>
                <c:pt idx="226">
                  <c:v>-1.5644445440574306</c:v>
                </c:pt>
                <c:pt idx="227">
                  <c:v>-0.30499247264810192</c:v>
                </c:pt>
                <c:pt idx="228">
                  <c:v>-1.3418842845492165</c:v>
                </c:pt>
                <c:pt idx="229">
                  <c:v>1.3207274630581121</c:v>
                </c:pt>
                <c:pt idx="230">
                  <c:v>-0.661053920190947</c:v>
                </c:pt>
                <c:pt idx="231">
                  <c:v>1.2859143997503173</c:v>
                </c:pt>
                <c:pt idx="232">
                  <c:v>-1.5457083906019384</c:v>
                </c:pt>
                <c:pt idx="233">
                  <c:v>-0.68231904045995784</c:v>
                </c:pt>
                <c:pt idx="234">
                  <c:v>-0.28516710991259264</c:v>
                </c:pt>
                <c:pt idx="235">
                  <c:v>1.0514744327669958</c:v>
                </c:pt>
                <c:pt idx="236">
                  <c:v>1.9881434799769859</c:v>
                </c:pt>
                <c:pt idx="237">
                  <c:v>1.3444008685009723</c:v>
                </c:pt>
                <c:pt idx="238">
                  <c:v>1.5598528309787016</c:v>
                </c:pt>
                <c:pt idx="239">
                  <c:v>-0.41853677563103303</c:v>
                </c:pt>
                <c:pt idx="240">
                  <c:v>-0.41853677563103303</c:v>
                </c:pt>
                <c:pt idx="241">
                  <c:v>-0.41853677563103303</c:v>
                </c:pt>
                <c:pt idx="242">
                  <c:v>-0.41853677563103303</c:v>
                </c:pt>
                <c:pt idx="243">
                  <c:v>1.938470356659028</c:v>
                </c:pt>
                <c:pt idx="244">
                  <c:v>1.5625641969477497</c:v>
                </c:pt>
                <c:pt idx="245">
                  <c:v>0.3333572964129507</c:v>
                </c:pt>
                <c:pt idx="246">
                  <c:v>1.1057461123432692</c:v>
                </c:pt>
                <c:pt idx="247">
                  <c:v>2.1019609951049913</c:v>
                </c:pt>
                <c:pt idx="248">
                  <c:v>2.386664485089907</c:v>
                </c:pt>
                <c:pt idx="249">
                  <c:v>-1.2342646657875018</c:v>
                </c:pt>
                <c:pt idx="250">
                  <c:v>0.79512644524631493</c:v>
                </c:pt>
                <c:pt idx="251">
                  <c:v>-0.26046362302041892</c:v>
                </c:pt>
                <c:pt idx="252">
                  <c:v>-7.0021773148528782E-2</c:v>
                </c:pt>
                <c:pt idx="253">
                  <c:v>-1.3780344946494254</c:v>
                </c:pt>
                <c:pt idx="254">
                  <c:v>-1.8900207843444243</c:v>
                </c:pt>
                <c:pt idx="255">
                  <c:v>0.52333295247843137</c:v>
                </c:pt>
                <c:pt idx="256">
                  <c:v>1.3087186868541079</c:v>
                </c:pt>
                <c:pt idx="257">
                  <c:v>-0.4801736630522766</c:v>
                </c:pt>
                <c:pt idx="258">
                  <c:v>-0.44503629368184811</c:v>
                </c:pt>
                <c:pt idx="259">
                  <c:v>-0.17014045027294564</c:v>
                </c:pt>
                <c:pt idx="260">
                  <c:v>-2.0765316320894498</c:v>
                </c:pt>
                <c:pt idx="261">
                  <c:v>-2.0765316320894498</c:v>
                </c:pt>
                <c:pt idx="262">
                  <c:v>-0.28175761692849649</c:v>
                </c:pt>
                <c:pt idx="263">
                  <c:v>-5.5594252665888695E-2</c:v>
                </c:pt>
                <c:pt idx="264">
                  <c:v>0.23786404259996749</c:v>
                </c:pt>
                <c:pt idx="265">
                  <c:v>-0.60561752616969633</c:v>
                </c:pt>
                <c:pt idx="266">
                  <c:v>-0.20200236990432421</c:v>
                </c:pt>
                <c:pt idx="267">
                  <c:v>-2.1088057132381954</c:v>
                </c:pt>
                <c:pt idx="268">
                  <c:v>-0.56655727902001274</c:v>
                </c:pt>
                <c:pt idx="269">
                  <c:v>-0.56655727902001274</c:v>
                </c:pt>
                <c:pt idx="270">
                  <c:v>0.35987221319610002</c:v>
                </c:pt>
                <c:pt idx="271">
                  <c:v>-1.9050725110829607</c:v>
                </c:pt>
                <c:pt idx="272">
                  <c:v>0.37367791911236548</c:v>
                </c:pt>
                <c:pt idx="273">
                  <c:v>0.41188486297475013</c:v>
                </c:pt>
                <c:pt idx="274">
                  <c:v>-0.59974434750103045</c:v>
                </c:pt>
                <c:pt idx="275">
                  <c:v>2.1959501435223974</c:v>
                </c:pt>
                <c:pt idx="276">
                  <c:v>1.0891497092457152</c:v>
                </c:pt>
                <c:pt idx="277">
                  <c:v>1.0891497092457152</c:v>
                </c:pt>
                <c:pt idx="278">
                  <c:v>0.39478929441294108</c:v>
                </c:pt>
                <c:pt idx="279">
                  <c:v>0.15529267920713063</c:v>
                </c:pt>
                <c:pt idx="280">
                  <c:v>1.8661900566870444</c:v>
                </c:pt>
                <c:pt idx="281">
                  <c:v>2.0486841996736125</c:v>
                </c:pt>
                <c:pt idx="282">
                  <c:v>2.0784787010050283</c:v>
                </c:pt>
                <c:pt idx="283">
                  <c:v>-0.12796624169918616</c:v>
                </c:pt>
                <c:pt idx="284">
                  <c:v>1.3326525696804623</c:v>
                </c:pt>
                <c:pt idx="285">
                  <c:v>-1.2856698597344511</c:v>
                </c:pt>
                <c:pt idx="286">
                  <c:v>-2.638029863849439</c:v>
                </c:pt>
                <c:pt idx="287">
                  <c:v>1.0162372490402847</c:v>
                </c:pt>
                <c:pt idx="288">
                  <c:v>1.4401553620611189</c:v>
                </c:pt>
                <c:pt idx="289">
                  <c:v>1.0162372490402847</c:v>
                </c:pt>
                <c:pt idx="290">
                  <c:v>1.5009888830962632</c:v>
                </c:pt>
                <c:pt idx="291">
                  <c:v>-0.10509967394476624</c:v>
                </c:pt>
                <c:pt idx="292">
                  <c:v>0.11957062233387125</c:v>
                </c:pt>
                <c:pt idx="293">
                  <c:v>0.71622208376549679</c:v>
                </c:pt>
                <c:pt idx="294">
                  <c:v>1.1266826441885651</c:v>
                </c:pt>
                <c:pt idx="295">
                  <c:v>1.7128177039318446</c:v>
                </c:pt>
                <c:pt idx="296">
                  <c:v>1.0678232711319096</c:v>
                </c:pt>
                <c:pt idx="297">
                  <c:v>0.84540084430634077</c:v>
                </c:pt>
                <c:pt idx="298">
                  <c:v>1.5615828463506674</c:v>
                </c:pt>
                <c:pt idx="299">
                  <c:v>0.21408840107658847</c:v>
                </c:pt>
                <c:pt idx="300">
                  <c:v>-0.12636219501478327</c:v>
                </c:pt>
                <c:pt idx="301">
                  <c:v>-0.29530663385252393</c:v>
                </c:pt>
                <c:pt idx="302">
                  <c:v>1.370127288216471</c:v>
                </c:pt>
                <c:pt idx="303">
                  <c:v>0.18818470039513144</c:v>
                </c:pt>
                <c:pt idx="304">
                  <c:v>-0.89017029849313745</c:v>
                </c:pt>
                <c:pt idx="305">
                  <c:v>-1.6224477380190332</c:v>
                </c:pt>
                <c:pt idx="306">
                  <c:v>-1.6224477380190332</c:v>
                </c:pt>
                <c:pt idx="307">
                  <c:v>1.9657584574922418</c:v>
                </c:pt>
                <c:pt idx="308">
                  <c:v>-0.41454624468901308</c:v>
                </c:pt>
                <c:pt idx="309">
                  <c:v>0.25053245761242943</c:v>
                </c:pt>
                <c:pt idx="310">
                  <c:v>0.9103682215629324</c:v>
                </c:pt>
                <c:pt idx="311">
                  <c:v>1.8781829650317556</c:v>
                </c:pt>
                <c:pt idx="312">
                  <c:v>0.14100668307656708</c:v>
                </c:pt>
                <c:pt idx="313">
                  <c:v>-0.22151572567262393</c:v>
                </c:pt>
                <c:pt idx="314">
                  <c:v>0.14100668307656708</c:v>
                </c:pt>
                <c:pt idx="315">
                  <c:v>-0.22151572567262393</c:v>
                </c:pt>
                <c:pt idx="316">
                  <c:v>1.043301284989939</c:v>
                </c:pt>
                <c:pt idx="317">
                  <c:v>0.2446567823838158</c:v>
                </c:pt>
                <c:pt idx="318">
                  <c:v>-3.3190880336341704</c:v>
                </c:pt>
                <c:pt idx="319">
                  <c:v>0.88506014085618145</c:v>
                </c:pt>
                <c:pt idx="320">
                  <c:v>-0.60170650297638784</c:v>
                </c:pt>
                <c:pt idx="321">
                  <c:v>0.87084972677702699</c:v>
                </c:pt>
                <c:pt idx="322">
                  <c:v>-0.83421677019229179</c:v>
                </c:pt>
                <c:pt idx="323">
                  <c:v>-0.60170650297638784</c:v>
                </c:pt>
                <c:pt idx="324">
                  <c:v>0.7067490914439899</c:v>
                </c:pt>
                <c:pt idx="325">
                  <c:v>1.0684029056842177</c:v>
                </c:pt>
                <c:pt idx="326">
                  <c:v>0.88506014085618145</c:v>
                </c:pt>
                <c:pt idx="327">
                  <c:v>2.584308668034637</c:v>
                </c:pt>
                <c:pt idx="328">
                  <c:v>0.87084972677702699</c:v>
                </c:pt>
                <c:pt idx="329">
                  <c:v>0.73995535456874928</c:v>
                </c:pt>
                <c:pt idx="330">
                  <c:v>2.9114235220166118</c:v>
                </c:pt>
                <c:pt idx="331">
                  <c:v>1.2893366963801736</c:v>
                </c:pt>
                <c:pt idx="332">
                  <c:v>-1.500983889071676</c:v>
                </c:pt>
                <c:pt idx="333">
                  <c:v>-0.86402712969848772</c:v>
                </c:pt>
                <c:pt idx="334">
                  <c:v>-0.15995000593431116</c:v>
                </c:pt>
                <c:pt idx="335">
                  <c:v>-2.3287083074437489</c:v>
                </c:pt>
                <c:pt idx="336">
                  <c:v>0.21473764529948028</c:v>
                </c:pt>
                <c:pt idx="337">
                  <c:v>-0.55775740581318956</c:v>
                </c:pt>
                <c:pt idx="338">
                  <c:v>-0.68631590607306214</c:v>
                </c:pt>
                <c:pt idx="339">
                  <c:v>-0.68631590607306214</c:v>
                </c:pt>
                <c:pt idx="340">
                  <c:v>-0.55775740581318956</c:v>
                </c:pt>
                <c:pt idx="341">
                  <c:v>-0.68631590607306214</c:v>
                </c:pt>
                <c:pt idx="342">
                  <c:v>-0.14926429325464782</c:v>
                </c:pt>
                <c:pt idx="343">
                  <c:v>1.3760081184248101</c:v>
                </c:pt>
                <c:pt idx="344">
                  <c:v>1.6460810708944291</c:v>
                </c:pt>
                <c:pt idx="345">
                  <c:v>-1.4308879711960241</c:v>
                </c:pt>
                <c:pt idx="346">
                  <c:v>-0.59990552286856214</c:v>
                </c:pt>
                <c:pt idx="347">
                  <c:v>-1.4308879711960241</c:v>
                </c:pt>
                <c:pt idx="348">
                  <c:v>1.2555606612598045</c:v>
                </c:pt>
                <c:pt idx="349">
                  <c:v>1.9580225582972148</c:v>
                </c:pt>
                <c:pt idx="350">
                  <c:v>1.393953408457532</c:v>
                </c:pt>
                <c:pt idx="351">
                  <c:v>0.93798689179127037</c:v>
                </c:pt>
                <c:pt idx="352">
                  <c:v>1.4298508584096561</c:v>
                </c:pt>
                <c:pt idx="353">
                  <c:v>-3.0638733662960861E-2</c:v>
                </c:pt>
                <c:pt idx="354">
                  <c:v>-0.329838698038112</c:v>
                </c:pt>
                <c:pt idx="355">
                  <c:v>0.71502223414400179</c:v>
                </c:pt>
                <c:pt idx="356">
                  <c:v>0.50149443925483117</c:v>
                </c:pt>
                <c:pt idx="357">
                  <c:v>0.60498729964433151</c:v>
                </c:pt>
                <c:pt idx="358">
                  <c:v>1.9720112365388756</c:v>
                </c:pt>
                <c:pt idx="359">
                  <c:v>-0.7540602432850616</c:v>
                </c:pt>
                <c:pt idx="360">
                  <c:v>1.9720112365388756</c:v>
                </c:pt>
                <c:pt idx="361">
                  <c:v>0.8776260214608359</c:v>
                </c:pt>
                <c:pt idx="362">
                  <c:v>3.2308991927994231</c:v>
                </c:pt>
                <c:pt idx="363">
                  <c:v>0.22291446201654816</c:v>
                </c:pt>
                <c:pt idx="364">
                  <c:v>-0.51229806884507367</c:v>
                </c:pt>
                <c:pt idx="365">
                  <c:v>4.1441281493272773E-2</c:v>
                </c:pt>
                <c:pt idx="366">
                  <c:v>-0.44374187167225454</c:v>
                </c:pt>
                <c:pt idx="367">
                  <c:v>-9.3128054203932636E-2</c:v>
                </c:pt>
                <c:pt idx="368">
                  <c:v>-0.42584549606030869</c:v>
                </c:pt>
                <c:pt idx="369">
                  <c:v>-2.2078256967957253</c:v>
                </c:pt>
                <c:pt idx="370">
                  <c:v>-0.99611024560507588</c:v>
                </c:pt>
                <c:pt idx="371">
                  <c:v>-0.99611024560507588</c:v>
                </c:pt>
                <c:pt idx="372">
                  <c:v>1.6171707887372839</c:v>
                </c:pt>
                <c:pt idx="373">
                  <c:v>8.0070318878158103E-2</c:v>
                </c:pt>
                <c:pt idx="374">
                  <c:v>8.0070318878158103E-2</c:v>
                </c:pt>
                <c:pt idx="375">
                  <c:v>3.1127603179072731</c:v>
                </c:pt>
                <c:pt idx="376">
                  <c:v>0.10321083806242262</c:v>
                </c:pt>
                <c:pt idx="377">
                  <c:v>1.4344631081248247</c:v>
                </c:pt>
                <c:pt idx="378">
                  <c:v>-1.2189226567892384</c:v>
                </c:pt>
                <c:pt idx="379">
                  <c:v>-1.1787160413964946</c:v>
                </c:pt>
                <c:pt idx="380">
                  <c:v>1.4329320538134231</c:v>
                </c:pt>
                <c:pt idx="381">
                  <c:v>-0.92922279382219886</c:v>
                </c:pt>
                <c:pt idx="382">
                  <c:v>1.5196578549105815</c:v>
                </c:pt>
                <c:pt idx="383">
                  <c:v>-2.212206672468461</c:v>
                </c:pt>
                <c:pt idx="384">
                  <c:v>-1.2092354187177747</c:v>
                </c:pt>
                <c:pt idx="385">
                  <c:v>-0.95129130926248351</c:v>
                </c:pt>
                <c:pt idx="386">
                  <c:v>-0.95129130926248351</c:v>
                </c:pt>
                <c:pt idx="387">
                  <c:v>1.4650164830645742</c:v>
                </c:pt>
                <c:pt idx="388">
                  <c:v>1.7172074868358764</c:v>
                </c:pt>
                <c:pt idx="389">
                  <c:v>2.4492436533421755</c:v>
                </c:pt>
                <c:pt idx="390">
                  <c:v>1.4905151475173792</c:v>
                </c:pt>
                <c:pt idx="391">
                  <c:v>-0.97735185119467827</c:v>
                </c:pt>
                <c:pt idx="392">
                  <c:v>-0.12418037293222045</c:v>
                </c:pt>
                <c:pt idx="393">
                  <c:v>-0.97735185119467827</c:v>
                </c:pt>
                <c:pt idx="394">
                  <c:v>-0.63879209080917554</c:v>
                </c:pt>
                <c:pt idx="395">
                  <c:v>-0.63879209080917554</c:v>
                </c:pt>
                <c:pt idx="396">
                  <c:v>-0.63879209080917554</c:v>
                </c:pt>
                <c:pt idx="397">
                  <c:v>1.0394704083272903</c:v>
                </c:pt>
                <c:pt idx="398">
                  <c:v>1.3697760187819781</c:v>
                </c:pt>
                <c:pt idx="399">
                  <c:v>0.34870156217744663</c:v>
                </c:pt>
                <c:pt idx="400">
                  <c:v>0.36814340698348458</c:v>
                </c:pt>
                <c:pt idx="401">
                  <c:v>0.36814340698348458</c:v>
                </c:pt>
                <c:pt idx="402">
                  <c:v>0.50837365636440179</c:v>
                </c:pt>
                <c:pt idx="403">
                  <c:v>1.5813502973088689</c:v>
                </c:pt>
                <c:pt idx="404">
                  <c:v>-1.9016524315950012</c:v>
                </c:pt>
                <c:pt idx="405">
                  <c:v>1.6526125460148942</c:v>
                </c:pt>
                <c:pt idx="406">
                  <c:v>0.80053943350557921</c:v>
                </c:pt>
                <c:pt idx="407">
                  <c:v>1.5185283052799989</c:v>
                </c:pt>
                <c:pt idx="408">
                  <c:v>-0.23567330527907934</c:v>
                </c:pt>
                <c:pt idx="409">
                  <c:v>-0.2700673004713946</c:v>
                </c:pt>
                <c:pt idx="410">
                  <c:v>-2.2107554105229887</c:v>
                </c:pt>
                <c:pt idx="411">
                  <c:v>-0.74295258866702907</c:v>
                </c:pt>
                <c:pt idx="412">
                  <c:v>-1.3399009540239963</c:v>
                </c:pt>
                <c:pt idx="413">
                  <c:v>1.1637988522337808</c:v>
                </c:pt>
                <c:pt idx="414">
                  <c:v>-0.58231062613096007</c:v>
                </c:pt>
                <c:pt idx="415">
                  <c:v>0.69752150089518827</c:v>
                </c:pt>
                <c:pt idx="416">
                  <c:v>1.7366434551016905</c:v>
                </c:pt>
                <c:pt idx="417">
                  <c:v>0.84589386922558096</c:v>
                </c:pt>
                <c:pt idx="418">
                  <c:v>1.7366434551016905</c:v>
                </c:pt>
                <c:pt idx="419">
                  <c:v>-1.7558163256426385</c:v>
                </c:pt>
                <c:pt idx="420">
                  <c:v>-0.87033188993580124</c:v>
                </c:pt>
                <c:pt idx="421">
                  <c:v>-1.9839694190955144</c:v>
                </c:pt>
                <c:pt idx="422">
                  <c:v>-0.87033188993580124</c:v>
                </c:pt>
                <c:pt idx="423">
                  <c:v>-1.3126860330616723</c:v>
                </c:pt>
                <c:pt idx="424">
                  <c:v>0.3435687218340796</c:v>
                </c:pt>
                <c:pt idx="425">
                  <c:v>-0.52080861097868125</c:v>
                </c:pt>
                <c:pt idx="426">
                  <c:v>0.66412512488466624</c:v>
                </c:pt>
                <c:pt idx="427">
                  <c:v>0.87502170382411826</c:v>
                </c:pt>
                <c:pt idx="428">
                  <c:v>0.71313508145298476</c:v>
                </c:pt>
                <c:pt idx="429">
                  <c:v>0.97274730878479632</c:v>
                </c:pt>
                <c:pt idx="430">
                  <c:v>2.2617762140869946</c:v>
                </c:pt>
                <c:pt idx="431">
                  <c:v>2.0624578535468654</c:v>
                </c:pt>
                <c:pt idx="432">
                  <c:v>2.0624578535468654</c:v>
                </c:pt>
                <c:pt idx="433">
                  <c:v>-0.96217936432192841</c:v>
                </c:pt>
                <c:pt idx="434">
                  <c:v>1.0150188929191921</c:v>
                </c:pt>
                <c:pt idx="435">
                  <c:v>-1.889292467394581</c:v>
                </c:pt>
                <c:pt idx="436">
                  <c:v>0.31741700064524009</c:v>
                </c:pt>
                <c:pt idx="437">
                  <c:v>0.31741700064524009</c:v>
                </c:pt>
                <c:pt idx="438">
                  <c:v>0.56116747646584786</c:v>
                </c:pt>
                <c:pt idx="439">
                  <c:v>0.17296635490333648</c:v>
                </c:pt>
                <c:pt idx="440">
                  <c:v>0.78636394273849552</c:v>
                </c:pt>
                <c:pt idx="441">
                  <c:v>0.29914365788791364</c:v>
                </c:pt>
                <c:pt idx="442">
                  <c:v>0.93648519134434616</c:v>
                </c:pt>
                <c:pt idx="443">
                  <c:v>1.4048016988538548</c:v>
                </c:pt>
                <c:pt idx="444">
                  <c:v>1.1725887690969001</c:v>
                </c:pt>
                <c:pt idx="445">
                  <c:v>1.1725887690969001</c:v>
                </c:pt>
                <c:pt idx="446">
                  <c:v>-0.54686733648588648</c:v>
                </c:pt>
                <c:pt idx="447">
                  <c:v>-0.54686733648588648</c:v>
                </c:pt>
                <c:pt idx="448">
                  <c:v>-0.98993296377956108</c:v>
                </c:pt>
                <c:pt idx="449">
                  <c:v>-0.44562136881838815</c:v>
                </c:pt>
                <c:pt idx="450">
                  <c:v>0.24677255703058579</c:v>
                </c:pt>
                <c:pt idx="451">
                  <c:v>0.88968851284488371</c:v>
                </c:pt>
                <c:pt idx="452">
                  <c:v>0.46398275212754753</c:v>
                </c:pt>
                <c:pt idx="453">
                  <c:v>1.1725887690969001</c:v>
                </c:pt>
                <c:pt idx="454">
                  <c:v>0.33925282184054628</c:v>
                </c:pt>
                <c:pt idx="455">
                  <c:v>-1.783211117400779</c:v>
                </c:pt>
                <c:pt idx="456">
                  <c:v>2.1012166081941532</c:v>
                </c:pt>
                <c:pt idx="457">
                  <c:v>1.2639581925290613</c:v>
                </c:pt>
                <c:pt idx="458">
                  <c:v>0.27714550058470655</c:v>
                </c:pt>
                <c:pt idx="459">
                  <c:v>0.36706273778457044</c:v>
                </c:pt>
                <c:pt idx="460">
                  <c:v>0.12827746750854138</c:v>
                </c:pt>
                <c:pt idx="461">
                  <c:v>-0.2095462011052103</c:v>
                </c:pt>
                <c:pt idx="462">
                  <c:v>1.140021014974222</c:v>
                </c:pt>
                <c:pt idx="463">
                  <c:v>-2.2888135663038711</c:v>
                </c:pt>
                <c:pt idx="464">
                  <c:v>-0.37933752180995522</c:v>
                </c:pt>
                <c:pt idx="465">
                  <c:v>2.0770030521641112</c:v>
                </c:pt>
                <c:pt idx="466">
                  <c:v>-1.0012242467384698</c:v>
                </c:pt>
                <c:pt idx="467">
                  <c:v>-1.0012242467384698</c:v>
                </c:pt>
                <c:pt idx="468">
                  <c:v>1.8522809022888516</c:v>
                </c:pt>
                <c:pt idx="469">
                  <c:v>-1.0012242467384698</c:v>
                </c:pt>
                <c:pt idx="470">
                  <c:v>1.0096641056138782</c:v>
                </c:pt>
                <c:pt idx="471">
                  <c:v>-1.0012242467384698</c:v>
                </c:pt>
                <c:pt idx="472">
                  <c:v>1.8522809022888516</c:v>
                </c:pt>
                <c:pt idx="473">
                  <c:v>-2.8201000193370152</c:v>
                </c:pt>
                <c:pt idx="474">
                  <c:v>-0.63191085511666034</c:v>
                </c:pt>
                <c:pt idx="475">
                  <c:v>1.0096641056138782</c:v>
                </c:pt>
                <c:pt idx="476">
                  <c:v>-0.50274181530003748</c:v>
                </c:pt>
                <c:pt idx="477">
                  <c:v>-1.6335370913013338</c:v>
                </c:pt>
                <c:pt idx="478">
                  <c:v>1.6880466571215298</c:v>
                </c:pt>
                <c:pt idx="479">
                  <c:v>1.2737393145107367</c:v>
                </c:pt>
                <c:pt idx="480">
                  <c:v>-1.5772528117505535</c:v>
                </c:pt>
                <c:pt idx="481">
                  <c:v>0.36042048188645504</c:v>
                </c:pt>
                <c:pt idx="482">
                  <c:v>-0.40992751772110159</c:v>
                </c:pt>
                <c:pt idx="483">
                  <c:v>-1.6335370913013338</c:v>
                </c:pt>
                <c:pt idx="484">
                  <c:v>-1.3888182124355066</c:v>
                </c:pt>
                <c:pt idx="485">
                  <c:v>2.0737272081718201</c:v>
                </c:pt>
                <c:pt idx="486">
                  <c:v>-1.103340569128243</c:v>
                </c:pt>
                <c:pt idx="487">
                  <c:v>-1.3888182124355066</c:v>
                </c:pt>
                <c:pt idx="488">
                  <c:v>4.1569040596495861E-2</c:v>
                </c:pt>
                <c:pt idx="489">
                  <c:v>1.8097073247673161</c:v>
                </c:pt>
                <c:pt idx="490">
                  <c:v>1.8097073247673161</c:v>
                </c:pt>
                <c:pt idx="491">
                  <c:v>-0.74418159709100051</c:v>
                </c:pt>
                <c:pt idx="492">
                  <c:v>1.3046627067537213</c:v>
                </c:pt>
                <c:pt idx="493">
                  <c:v>-1.1718282434980019</c:v>
                </c:pt>
                <c:pt idx="494">
                  <c:v>-4.0861114854356053</c:v>
                </c:pt>
                <c:pt idx="495">
                  <c:v>-0.32549924175154527</c:v>
                </c:pt>
                <c:pt idx="496">
                  <c:v>1.8097073247673161</c:v>
                </c:pt>
                <c:pt idx="497">
                  <c:v>-4.9013789878656242</c:v>
                </c:pt>
                <c:pt idx="498">
                  <c:v>0.81280768739703446</c:v>
                </c:pt>
                <c:pt idx="499">
                  <c:v>-0.78314773984522246</c:v>
                </c:pt>
                <c:pt idx="500">
                  <c:v>-0.82751415497906078</c:v>
                </c:pt>
                <c:pt idx="501">
                  <c:v>-2.9144839230797479</c:v>
                </c:pt>
                <c:pt idx="502">
                  <c:v>0.11191259434058889</c:v>
                </c:pt>
                <c:pt idx="503">
                  <c:v>-4.0510285527415625E-2</c:v>
                </c:pt>
                <c:pt idx="504">
                  <c:v>0.72552089140767684</c:v>
                </c:pt>
                <c:pt idx="505">
                  <c:v>-0.82751415497906078</c:v>
                </c:pt>
                <c:pt idx="506">
                  <c:v>0.76004599121176886</c:v>
                </c:pt>
                <c:pt idx="507">
                  <c:v>-0.82306897151352965</c:v>
                </c:pt>
                <c:pt idx="508">
                  <c:v>0.30868968322066181</c:v>
                </c:pt>
                <c:pt idx="509">
                  <c:v>2.4390711094320032</c:v>
                </c:pt>
                <c:pt idx="510">
                  <c:v>-0.24859104091220988</c:v>
                </c:pt>
                <c:pt idx="511">
                  <c:v>2.1743344589077958</c:v>
                </c:pt>
                <c:pt idx="512">
                  <c:v>0.90879274212745809</c:v>
                </c:pt>
                <c:pt idx="513">
                  <c:v>0.90144095493808096</c:v>
                </c:pt>
                <c:pt idx="514">
                  <c:v>0.83774421224427198</c:v>
                </c:pt>
                <c:pt idx="515">
                  <c:v>-0.26742171369176315</c:v>
                </c:pt>
                <c:pt idx="516">
                  <c:v>-0.24859104091220988</c:v>
                </c:pt>
                <c:pt idx="517">
                  <c:v>-1.7897593169541366</c:v>
                </c:pt>
                <c:pt idx="518">
                  <c:v>-0.97550218285289048</c:v>
                </c:pt>
                <c:pt idx="519">
                  <c:v>-0.97550218285289048</c:v>
                </c:pt>
                <c:pt idx="520">
                  <c:v>0.26900523426505807</c:v>
                </c:pt>
                <c:pt idx="521">
                  <c:v>-0.48617252775583142</c:v>
                </c:pt>
                <c:pt idx="522">
                  <c:v>0.59228237622433766</c:v>
                </c:pt>
                <c:pt idx="523">
                  <c:v>-0.93672268561671235</c:v>
                </c:pt>
                <c:pt idx="524">
                  <c:v>-0.93672268561671235</c:v>
                </c:pt>
                <c:pt idx="525">
                  <c:v>6.4049571161352487E-2</c:v>
                </c:pt>
                <c:pt idx="526">
                  <c:v>-1.9667862214063732</c:v>
                </c:pt>
                <c:pt idx="527">
                  <c:v>7.0159214936122635E-3</c:v>
                </c:pt>
                <c:pt idx="528">
                  <c:v>0.99209821618533556</c:v>
                </c:pt>
                <c:pt idx="529">
                  <c:v>7.0159214936122635E-3</c:v>
                </c:pt>
                <c:pt idx="530">
                  <c:v>-0.19708376083866855</c:v>
                </c:pt>
                <c:pt idx="531">
                  <c:v>0.27791462100646919</c:v>
                </c:pt>
                <c:pt idx="532">
                  <c:v>-2.3048221108372018</c:v>
                </c:pt>
                <c:pt idx="533">
                  <c:v>7.2937625568219339E-2</c:v>
                </c:pt>
                <c:pt idx="534">
                  <c:v>-1.1545276376750639</c:v>
                </c:pt>
                <c:pt idx="535">
                  <c:v>-3.4183799311466725</c:v>
                </c:pt>
                <c:pt idx="536">
                  <c:v>-3.291851766570892</c:v>
                </c:pt>
                <c:pt idx="537">
                  <c:v>2.6635188775215686</c:v>
                </c:pt>
                <c:pt idx="538">
                  <c:v>0.72026365935254688</c:v>
                </c:pt>
                <c:pt idx="539">
                  <c:v>0.39741945590708949</c:v>
                </c:pt>
                <c:pt idx="540">
                  <c:v>-0.48576894053863939</c:v>
                </c:pt>
                <c:pt idx="541">
                  <c:v>-0.85571022329605173</c:v>
                </c:pt>
                <c:pt idx="542">
                  <c:v>1.2452873774717825</c:v>
                </c:pt>
                <c:pt idx="543">
                  <c:v>-1.5121177673452759</c:v>
                </c:pt>
                <c:pt idx="544">
                  <c:v>-0.92580117578394061</c:v>
                </c:pt>
                <c:pt idx="545">
                  <c:v>2.6420683775738056</c:v>
                </c:pt>
                <c:pt idx="546">
                  <c:v>0.42900335303001053</c:v>
                </c:pt>
                <c:pt idx="547">
                  <c:v>-1.0151926257548318</c:v>
                </c:pt>
                <c:pt idx="548">
                  <c:v>1.8152461820194178E-2</c:v>
                </c:pt>
                <c:pt idx="549">
                  <c:v>0.68907886824187725</c:v>
                </c:pt>
                <c:pt idx="550">
                  <c:v>0.33950275709565253</c:v>
                </c:pt>
                <c:pt idx="551">
                  <c:v>-2.5129420649221013</c:v>
                </c:pt>
                <c:pt idx="552">
                  <c:v>4.0630636436627396</c:v>
                </c:pt>
                <c:pt idx="553">
                  <c:v>-1.8992794591296767</c:v>
                </c:pt>
                <c:pt idx="554">
                  <c:v>-4.671263166566867E-2</c:v>
                </c:pt>
                <c:pt idx="555">
                  <c:v>-1.8992794591296767</c:v>
                </c:pt>
                <c:pt idx="556">
                  <c:v>2.0890058242193148</c:v>
                </c:pt>
                <c:pt idx="557">
                  <c:v>4.0630636436627396</c:v>
                </c:pt>
                <c:pt idx="558">
                  <c:v>1.1220138129893278</c:v>
                </c:pt>
                <c:pt idx="559">
                  <c:v>0.35375281140525816</c:v>
                </c:pt>
                <c:pt idx="560">
                  <c:v>2.1938040915102874</c:v>
                </c:pt>
                <c:pt idx="561">
                  <c:v>-0.73034116986551134</c:v>
                </c:pt>
                <c:pt idx="562">
                  <c:v>1.1220138129893278</c:v>
                </c:pt>
                <c:pt idx="563">
                  <c:v>-1.0086583996566767</c:v>
                </c:pt>
                <c:pt idx="564">
                  <c:v>-3.4853998951611502</c:v>
                </c:pt>
                <c:pt idx="565">
                  <c:v>-3.4853998951611502</c:v>
                </c:pt>
                <c:pt idx="566">
                  <c:v>-0.57856269206793398</c:v>
                </c:pt>
                <c:pt idx="567">
                  <c:v>-0.40946158720529396</c:v>
                </c:pt>
                <c:pt idx="568">
                  <c:v>-0.96294493730388986</c:v>
                </c:pt>
                <c:pt idx="569">
                  <c:v>-0.44973716253821761</c:v>
                </c:pt>
                <c:pt idx="570">
                  <c:v>-1.3411620684878258</c:v>
                </c:pt>
                <c:pt idx="571">
                  <c:v>-0.18646631798431249</c:v>
                </c:pt>
                <c:pt idx="572">
                  <c:v>-0.2606571877234336</c:v>
                </c:pt>
                <c:pt idx="573">
                  <c:v>-0.75422662597467305</c:v>
                </c:pt>
                <c:pt idx="574">
                  <c:v>1.7212527071811352</c:v>
                </c:pt>
                <c:pt idx="575">
                  <c:v>-0.40793010371457311</c:v>
                </c:pt>
                <c:pt idx="576">
                  <c:v>-0.2606571877234336</c:v>
                </c:pt>
                <c:pt idx="577">
                  <c:v>0.63937246519363833</c:v>
                </c:pt>
                <c:pt idx="578">
                  <c:v>-0.56617516965665504</c:v>
                </c:pt>
                <c:pt idx="579">
                  <c:v>1.0281322549049985</c:v>
                </c:pt>
                <c:pt idx="580">
                  <c:v>-1.210417611572626</c:v>
                </c:pt>
                <c:pt idx="581">
                  <c:v>-1.3255544550668947</c:v>
                </c:pt>
                <c:pt idx="582">
                  <c:v>-4.1847276626485276E-2</c:v>
                </c:pt>
                <c:pt idx="583">
                  <c:v>-0.56617516965665504</c:v>
                </c:pt>
                <c:pt idx="584">
                  <c:v>-1.8891568293708643</c:v>
                </c:pt>
                <c:pt idx="585">
                  <c:v>1.2569748368873579</c:v>
                </c:pt>
                <c:pt idx="586">
                  <c:v>0.76624261869275367</c:v>
                </c:pt>
                <c:pt idx="587">
                  <c:v>-0.58153966845887672</c:v>
                </c:pt>
                <c:pt idx="588">
                  <c:v>-1.8891568293708643</c:v>
                </c:pt>
                <c:pt idx="589">
                  <c:v>-0.71741295592197485</c:v>
                </c:pt>
                <c:pt idx="590">
                  <c:v>-1.528030988978351</c:v>
                </c:pt>
                <c:pt idx="591">
                  <c:v>-1.6948305306420806</c:v>
                </c:pt>
                <c:pt idx="592">
                  <c:v>-0.58409136238015458</c:v>
                </c:pt>
                <c:pt idx="593">
                  <c:v>-1.2599807315673597</c:v>
                </c:pt>
                <c:pt idx="594">
                  <c:v>-1.9634885186148314</c:v>
                </c:pt>
                <c:pt idx="595">
                  <c:v>0.17289155942437021</c:v>
                </c:pt>
                <c:pt idx="596">
                  <c:v>-0.93801998719007007</c:v>
                </c:pt>
                <c:pt idx="597">
                  <c:v>-0.93801998719007007</c:v>
                </c:pt>
                <c:pt idx="598">
                  <c:v>-0.30926484099235907</c:v>
                </c:pt>
                <c:pt idx="599">
                  <c:v>-1.2599807315673597</c:v>
                </c:pt>
                <c:pt idx="600">
                  <c:v>-1.2599807315673597</c:v>
                </c:pt>
                <c:pt idx="601">
                  <c:v>0.17289155942437021</c:v>
                </c:pt>
                <c:pt idx="602">
                  <c:v>-1.9634885186148314</c:v>
                </c:pt>
                <c:pt idx="603">
                  <c:v>-0.71478785908954923</c:v>
                </c:pt>
                <c:pt idx="604">
                  <c:v>-1.1970001234930119</c:v>
                </c:pt>
                <c:pt idx="605">
                  <c:v>-2.1335526420394788</c:v>
                </c:pt>
                <c:pt idx="606">
                  <c:v>1.791087792042322</c:v>
                </c:pt>
                <c:pt idx="607">
                  <c:v>-0.93801998719007007</c:v>
                </c:pt>
                <c:pt idx="608">
                  <c:v>-2.4165922734984759</c:v>
                </c:pt>
                <c:pt idx="609">
                  <c:v>-0.30926484099235907</c:v>
                </c:pt>
                <c:pt idx="610">
                  <c:v>-1.2599807315673597</c:v>
                </c:pt>
                <c:pt idx="611">
                  <c:v>-0.36357299432625395</c:v>
                </c:pt>
                <c:pt idx="612">
                  <c:v>3.310944895021186E-2</c:v>
                </c:pt>
                <c:pt idx="613">
                  <c:v>-2.0212995545706356</c:v>
                </c:pt>
                <c:pt idx="614">
                  <c:v>-1.4660307222350002</c:v>
                </c:pt>
                <c:pt idx="615">
                  <c:v>-0.85205039153488182</c:v>
                </c:pt>
                <c:pt idx="616">
                  <c:v>3.310944895021186E-2</c:v>
                </c:pt>
                <c:pt idx="617">
                  <c:v>1.0273677036933719</c:v>
                </c:pt>
                <c:pt idx="618">
                  <c:v>2.8175411773937675</c:v>
                </c:pt>
                <c:pt idx="619">
                  <c:v>-2.1367837700979599</c:v>
                </c:pt>
                <c:pt idx="620">
                  <c:v>3.8098157680083587E-2</c:v>
                </c:pt>
                <c:pt idx="621">
                  <c:v>0.78516305282280241</c:v>
                </c:pt>
                <c:pt idx="622">
                  <c:v>0.66820315810789743</c:v>
                </c:pt>
                <c:pt idx="623">
                  <c:v>1.4587499011409943</c:v>
                </c:pt>
                <c:pt idx="624">
                  <c:v>-1.826639964606787</c:v>
                </c:pt>
                <c:pt idx="625">
                  <c:v>0.25980996133042134</c:v>
                </c:pt>
                <c:pt idx="626">
                  <c:v>-0.68175445409596547</c:v>
                </c:pt>
                <c:pt idx="627">
                  <c:v>-0.47924855537639899</c:v>
                </c:pt>
                <c:pt idx="628">
                  <c:v>1.5244180326394792</c:v>
                </c:pt>
                <c:pt idx="629">
                  <c:v>-3.3465066122363392</c:v>
                </c:pt>
                <c:pt idx="630">
                  <c:v>-1.3217753989200751</c:v>
                </c:pt>
                <c:pt idx="631">
                  <c:v>-0.27797778027510733</c:v>
                </c:pt>
                <c:pt idx="632">
                  <c:v>-1.7125709942427387</c:v>
                </c:pt>
                <c:pt idx="633">
                  <c:v>-1.6817950117279972</c:v>
                </c:pt>
                <c:pt idx="634">
                  <c:v>-2.7974135099871629</c:v>
                </c:pt>
                <c:pt idx="635">
                  <c:v>-1.8599869542299694</c:v>
                </c:pt>
                <c:pt idx="636">
                  <c:v>-0.27367010248249346</c:v>
                </c:pt>
                <c:pt idx="637">
                  <c:v>0.35164526107745631</c:v>
                </c:pt>
                <c:pt idx="638">
                  <c:v>-5.2461146976219224</c:v>
                </c:pt>
                <c:pt idx="639">
                  <c:v>-0.83969492787912792</c:v>
                </c:pt>
                <c:pt idx="640">
                  <c:v>-0.72771243478020731</c:v>
                </c:pt>
                <c:pt idx="641">
                  <c:v>0.35164526107745631</c:v>
                </c:pt>
                <c:pt idx="642">
                  <c:v>-0.59725660019360216</c:v>
                </c:pt>
                <c:pt idx="643">
                  <c:v>0.55980313272608095</c:v>
                </c:pt>
                <c:pt idx="644">
                  <c:v>-2.7064903832235983</c:v>
                </c:pt>
                <c:pt idx="645">
                  <c:v>-1.6051402945706192</c:v>
                </c:pt>
                <c:pt idx="646">
                  <c:v>-0.25762710438494585</c:v>
                </c:pt>
                <c:pt idx="647">
                  <c:v>-0.59725660019360216</c:v>
                </c:pt>
                <c:pt idx="648">
                  <c:v>0.55980313272608095</c:v>
                </c:pt>
                <c:pt idx="649">
                  <c:v>-0.65587599056632406</c:v>
                </c:pt>
                <c:pt idx="650">
                  <c:v>-0.51806099617793355</c:v>
                </c:pt>
                <c:pt idx="651">
                  <c:v>-1.0642836032876013</c:v>
                </c:pt>
                <c:pt idx="652">
                  <c:v>-0.4320446958502927</c:v>
                </c:pt>
                <c:pt idx="653">
                  <c:v>-0.43729913879350446</c:v>
                </c:pt>
                <c:pt idx="654">
                  <c:v>0.50332074988705855</c:v>
                </c:pt>
                <c:pt idx="655">
                  <c:v>-2.7064903832235983</c:v>
                </c:pt>
                <c:pt idx="656">
                  <c:v>-0.96187650090425059</c:v>
                </c:pt>
                <c:pt idx="657">
                  <c:v>-2.1342934500966675</c:v>
                </c:pt>
                <c:pt idx="658">
                  <c:v>-0.5012920997863044</c:v>
                </c:pt>
                <c:pt idx="659">
                  <c:v>-0.96187650090425059</c:v>
                </c:pt>
                <c:pt idx="660">
                  <c:v>-1.1310452644102273</c:v>
                </c:pt>
                <c:pt idx="661">
                  <c:v>-1.1310452644102273</c:v>
                </c:pt>
                <c:pt idx="662">
                  <c:v>-1.8489031363570958</c:v>
                </c:pt>
                <c:pt idx="663">
                  <c:v>1.3498325002607849</c:v>
                </c:pt>
                <c:pt idx="664">
                  <c:v>1.3498325002607849</c:v>
                </c:pt>
                <c:pt idx="665">
                  <c:v>1.4469854293624049</c:v>
                </c:pt>
                <c:pt idx="666">
                  <c:v>2.1170486415994612</c:v>
                </c:pt>
                <c:pt idx="667">
                  <c:v>-0.2942042615337162</c:v>
                </c:pt>
                <c:pt idx="668">
                  <c:v>-3.496363993719275</c:v>
                </c:pt>
                <c:pt idx="669">
                  <c:v>0.11747637503859187</c:v>
                </c:pt>
                <c:pt idx="670">
                  <c:v>0.11747637503859187</c:v>
                </c:pt>
                <c:pt idx="671">
                  <c:v>-0.77194000020364106</c:v>
                </c:pt>
                <c:pt idx="672">
                  <c:v>-1.300665186780072</c:v>
                </c:pt>
                <c:pt idx="673">
                  <c:v>0.87058307180123551</c:v>
                </c:pt>
                <c:pt idx="674">
                  <c:v>-1.7392018268599392</c:v>
                </c:pt>
                <c:pt idx="675">
                  <c:v>-2.4923958727451279</c:v>
                </c:pt>
                <c:pt idx="676">
                  <c:v>-1.5299353305333252</c:v>
                </c:pt>
                <c:pt idx="677">
                  <c:v>0.84216745045379682</c:v>
                </c:pt>
                <c:pt idx="678">
                  <c:v>0.84216745045379682</c:v>
                </c:pt>
                <c:pt idx="679">
                  <c:v>-1.1580703446640206</c:v>
                </c:pt>
                <c:pt idx="680">
                  <c:v>-1.3944396102700047</c:v>
                </c:pt>
                <c:pt idx="681">
                  <c:v>-1.5299353305333252</c:v>
                </c:pt>
                <c:pt idx="682">
                  <c:v>-0.6336304805206131</c:v>
                </c:pt>
                <c:pt idx="683">
                  <c:v>-1.3672566767228767</c:v>
                </c:pt>
                <c:pt idx="684">
                  <c:v>-1.3672566767228767</c:v>
                </c:pt>
                <c:pt idx="685">
                  <c:v>-2.3962874311194633</c:v>
                </c:pt>
                <c:pt idx="686">
                  <c:v>8.5287394396515531E-2</c:v>
                </c:pt>
                <c:pt idx="687">
                  <c:v>3.7663698324787456E-2</c:v>
                </c:pt>
                <c:pt idx="688">
                  <c:v>-0.11536984948968801</c:v>
                </c:pt>
                <c:pt idx="689">
                  <c:v>0.86919212116837841</c:v>
                </c:pt>
                <c:pt idx="690">
                  <c:v>-0.84694484934175529</c:v>
                </c:pt>
                <c:pt idx="691">
                  <c:v>-0.45769218530476302</c:v>
                </c:pt>
                <c:pt idx="692">
                  <c:v>0.97392315703873611</c:v>
                </c:pt>
                <c:pt idx="693">
                  <c:v>-0.65867102953759371</c:v>
                </c:pt>
                <c:pt idx="694">
                  <c:v>-2.2211243940292569</c:v>
                </c:pt>
                <c:pt idx="695">
                  <c:v>-2.2085415034852818</c:v>
                </c:pt>
                <c:pt idx="696">
                  <c:v>-2.2211243940292569</c:v>
                </c:pt>
                <c:pt idx="697">
                  <c:v>-0.83410103833318017</c:v>
                </c:pt>
                <c:pt idx="698">
                  <c:v>-1.5626628878890965</c:v>
                </c:pt>
                <c:pt idx="699">
                  <c:v>-1.1258148939521431</c:v>
                </c:pt>
                <c:pt idx="700">
                  <c:v>0.55348402061351776</c:v>
                </c:pt>
                <c:pt idx="701">
                  <c:v>0.55348402061351776</c:v>
                </c:pt>
                <c:pt idx="702">
                  <c:v>2.0821939275468014E-2</c:v>
                </c:pt>
                <c:pt idx="703">
                  <c:v>-0.39988273385929807</c:v>
                </c:pt>
                <c:pt idx="704">
                  <c:v>-0.41829340574186313</c:v>
                </c:pt>
                <c:pt idx="705">
                  <c:v>0.74099558319391012</c:v>
                </c:pt>
                <c:pt idx="706">
                  <c:v>0.45537992976750147</c:v>
                </c:pt>
                <c:pt idx="707">
                  <c:v>-0.39988273385929807</c:v>
                </c:pt>
                <c:pt idx="708">
                  <c:v>-2.3135325444660348</c:v>
                </c:pt>
                <c:pt idx="709">
                  <c:v>-1.1778560848149455</c:v>
                </c:pt>
                <c:pt idx="710">
                  <c:v>8.0688055975877165E-2</c:v>
                </c:pt>
                <c:pt idx="711">
                  <c:v>1.7801677431222698</c:v>
                </c:pt>
                <c:pt idx="712">
                  <c:v>-0.36908017975352048</c:v>
                </c:pt>
                <c:pt idx="713">
                  <c:v>1.6764859024394263</c:v>
                </c:pt>
                <c:pt idx="714">
                  <c:v>3.4399622384489308</c:v>
                </c:pt>
                <c:pt idx="715">
                  <c:v>0.22203064537890252</c:v>
                </c:pt>
                <c:pt idx="716">
                  <c:v>0.91777438074346496</c:v>
                </c:pt>
                <c:pt idx="717">
                  <c:v>0.32337926457759725</c:v>
                </c:pt>
                <c:pt idx="718">
                  <c:v>-0.22238162079780729</c:v>
                </c:pt>
                <c:pt idx="719">
                  <c:v>-1.2658338766365258</c:v>
                </c:pt>
                <c:pt idx="720">
                  <c:v>0.66824143912030387</c:v>
                </c:pt>
                <c:pt idx="721">
                  <c:v>0.91777438074346496</c:v>
                </c:pt>
                <c:pt idx="722">
                  <c:v>1.2603225593364615</c:v>
                </c:pt>
                <c:pt idx="723">
                  <c:v>1.0700106095838913</c:v>
                </c:pt>
                <c:pt idx="724">
                  <c:v>0.85996236138183868</c:v>
                </c:pt>
                <c:pt idx="725">
                  <c:v>1.7198638570352507</c:v>
                </c:pt>
                <c:pt idx="726">
                  <c:v>-0.57556068496876911</c:v>
                </c:pt>
                <c:pt idx="727">
                  <c:v>0.47972514043856518</c:v>
                </c:pt>
                <c:pt idx="728">
                  <c:v>-4.6913693977351033E-2</c:v>
                </c:pt>
                <c:pt idx="729">
                  <c:v>-0.71542439903006161</c:v>
                </c:pt>
                <c:pt idx="730">
                  <c:v>0.51746308813789721</c:v>
                </c:pt>
                <c:pt idx="731">
                  <c:v>-1.9403299899089141</c:v>
                </c:pt>
                <c:pt idx="732">
                  <c:v>0.7180381728177273</c:v>
                </c:pt>
                <c:pt idx="733">
                  <c:v>0.86858146287957227</c:v>
                </c:pt>
                <c:pt idx="734">
                  <c:v>-0.41857081101386701</c:v>
                </c:pt>
                <c:pt idx="735">
                  <c:v>1.2925041576889451</c:v>
                </c:pt>
                <c:pt idx="736">
                  <c:v>0.26900392178123406</c:v>
                </c:pt>
                <c:pt idx="737">
                  <c:v>-2.9718849524718443</c:v>
                </c:pt>
                <c:pt idx="738">
                  <c:v>-2.3927454579786081E-3</c:v>
                </c:pt>
                <c:pt idx="739">
                  <c:v>-1.4606565283946815</c:v>
                </c:pt>
                <c:pt idx="740">
                  <c:v>1.2475118042099704</c:v>
                </c:pt>
                <c:pt idx="741">
                  <c:v>0.16912884880460702</c:v>
                </c:pt>
                <c:pt idx="742">
                  <c:v>1.2475118042099704</c:v>
                </c:pt>
                <c:pt idx="743">
                  <c:v>-0.59761436846211713</c:v>
                </c:pt>
                <c:pt idx="744">
                  <c:v>-1.2504732239015404</c:v>
                </c:pt>
                <c:pt idx="745">
                  <c:v>0.52353471676753427</c:v>
                </c:pt>
                <c:pt idx="746">
                  <c:v>-0.57979429065813204</c:v>
                </c:pt>
                <c:pt idx="747">
                  <c:v>-0.57979429065813204</c:v>
                </c:pt>
                <c:pt idx="748">
                  <c:v>0.72166959708784295</c:v>
                </c:pt>
                <c:pt idx="749">
                  <c:v>9.9171862210629597E-2</c:v>
                </c:pt>
                <c:pt idx="750">
                  <c:v>1.3874545066340556</c:v>
                </c:pt>
                <c:pt idx="751">
                  <c:v>0.41086262223520242</c:v>
                </c:pt>
                <c:pt idx="752">
                  <c:v>0.52353471676753427</c:v>
                </c:pt>
                <c:pt idx="753">
                  <c:v>1.7421629737454911</c:v>
                </c:pt>
                <c:pt idx="754">
                  <c:v>-0.84998558473837638</c:v>
                </c:pt>
                <c:pt idx="755">
                  <c:v>0.19331661374973683</c:v>
                </c:pt>
                <c:pt idx="756">
                  <c:v>-0.92293785555903163</c:v>
                </c:pt>
                <c:pt idx="757">
                  <c:v>1.6161684026405787</c:v>
                </c:pt>
                <c:pt idx="758">
                  <c:v>-0.94538431827726987</c:v>
                </c:pt>
                <c:pt idx="759">
                  <c:v>-0.92293785555903163</c:v>
                </c:pt>
                <c:pt idx="760">
                  <c:v>-0.5204964911432578</c:v>
                </c:pt>
                <c:pt idx="761">
                  <c:v>-2.2119926974692419</c:v>
                </c:pt>
                <c:pt idx="762">
                  <c:v>1.6161684026405787</c:v>
                </c:pt>
                <c:pt idx="763">
                  <c:v>-0.84329063246970593</c:v>
                </c:pt>
                <c:pt idx="764">
                  <c:v>-1.5848567283976958</c:v>
                </c:pt>
                <c:pt idx="765">
                  <c:v>-0.84329063246970593</c:v>
                </c:pt>
                <c:pt idx="766">
                  <c:v>-0.78586592048357362</c:v>
                </c:pt>
                <c:pt idx="767">
                  <c:v>-0.43079090938051989</c:v>
                </c:pt>
                <c:pt idx="768">
                  <c:v>0.23076431752595586</c:v>
                </c:pt>
                <c:pt idx="769">
                  <c:v>1.7543496694034622</c:v>
                </c:pt>
                <c:pt idx="770">
                  <c:v>2.6263813859916295E-2</c:v>
                </c:pt>
                <c:pt idx="771">
                  <c:v>0.23076431752595586</c:v>
                </c:pt>
                <c:pt idx="772">
                  <c:v>1.7543496694034622</c:v>
                </c:pt>
                <c:pt idx="773">
                  <c:v>2.6263813859916295E-2</c:v>
                </c:pt>
                <c:pt idx="774">
                  <c:v>0.42026026834006092</c:v>
                </c:pt>
                <c:pt idx="775">
                  <c:v>0.42026026834006092</c:v>
                </c:pt>
                <c:pt idx="776">
                  <c:v>0.59443549065657519</c:v>
                </c:pt>
                <c:pt idx="777">
                  <c:v>0.46279530905626753</c:v>
                </c:pt>
                <c:pt idx="778">
                  <c:v>-1.0039891510438768</c:v>
                </c:pt>
                <c:pt idx="779">
                  <c:v>-0.66807530744334487</c:v>
                </c:pt>
                <c:pt idx="780">
                  <c:v>0.79927284431689594</c:v>
                </c:pt>
                <c:pt idx="781">
                  <c:v>-6.2971368672269323E-2</c:v>
                </c:pt>
                <c:pt idx="782">
                  <c:v>-0.66807530744334487</c:v>
                </c:pt>
                <c:pt idx="783">
                  <c:v>1.2914899742110417</c:v>
                </c:pt>
                <c:pt idx="784">
                  <c:v>1.2914899742110417</c:v>
                </c:pt>
                <c:pt idx="785">
                  <c:v>1.4010661358735297</c:v>
                </c:pt>
                <c:pt idx="786">
                  <c:v>2.0837574949609166</c:v>
                </c:pt>
                <c:pt idx="787">
                  <c:v>-0.76223075311567579</c:v>
                </c:pt>
                <c:pt idx="788">
                  <c:v>2.3839371822664197</c:v>
                </c:pt>
                <c:pt idx="789">
                  <c:v>-0.76223075311567579</c:v>
                </c:pt>
                <c:pt idx="790">
                  <c:v>0.85147936902523647</c:v>
                </c:pt>
                <c:pt idx="791">
                  <c:v>-0.14085402172544068</c:v>
                </c:pt>
                <c:pt idx="792">
                  <c:v>0.27402162981825562</c:v>
                </c:pt>
                <c:pt idx="793">
                  <c:v>0.73965254454235629</c:v>
                </c:pt>
                <c:pt idx="794">
                  <c:v>0.27402162981825562</c:v>
                </c:pt>
                <c:pt idx="795">
                  <c:v>0.55499485983950503</c:v>
                </c:pt>
                <c:pt idx="796">
                  <c:v>0.55499485983950503</c:v>
                </c:pt>
                <c:pt idx="797">
                  <c:v>1.9246043870599578</c:v>
                </c:pt>
                <c:pt idx="798">
                  <c:v>0.50067600561513903</c:v>
                </c:pt>
                <c:pt idx="799">
                  <c:v>0.77443275049692784</c:v>
                </c:pt>
                <c:pt idx="800">
                  <c:v>-1.576973905995118</c:v>
                </c:pt>
                <c:pt idx="801">
                  <c:v>0.99133424753404809</c:v>
                </c:pt>
                <c:pt idx="802">
                  <c:v>-0.45125986197576673</c:v>
                </c:pt>
                <c:pt idx="803">
                  <c:v>1.2835408079841222</c:v>
                </c:pt>
                <c:pt idx="804">
                  <c:v>1.0132689887437965</c:v>
                </c:pt>
                <c:pt idx="805">
                  <c:v>-0.44068107093556652</c:v>
                </c:pt>
                <c:pt idx="806">
                  <c:v>-2.1613801646987114</c:v>
                </c:pt>
                <c:pt idx="807">
                  <c:v>-4.5639970788027374E-2</c:v>
                </c:pt>
                <c:pt idx="808">
                  <c:v>-2.154627068218987</c:v>
                </c:pt>
                <c:pt idx="809">
                  <c:v>-2.154627068218987</c:v>
                </c:pt>
                <c:pt idx="810">
                  <c:v>-2.154627068218987</c:v>
                </c:pt>
                <c:pt idx="811">
                  <c:v>-0.32102117392783969</c:v>
                </c:pt>
                <c:pt idx="812">
                  <c:v>-1.8679924348502821</c:v>
                </c:pt>
                <c:pt idx="813">
                  <c:v>-1.8679924348502821</c:v>
                </c:pt>
                <c:pt idx="814">
                  <c:v>-0.38143127653563602</c:v>
                </c:pt>
                <c:pt idx="815">
                  <c:v>-3.303518237890894</c:v>
                </c:pt>
                <c:pt idx="816">
                  <c:v>-2.0871910146160397</c:v>
                </c:pt>
                <c:pt idx="817">
                  <c:v>-0.32102117392783969</c:v>
                </c:pt>
                <c:pt idx="818">
                  <c:v>-1.8679924348502821</c:v>
                </c:pt>
                <c:pt idx="819">
                  <c:v>-0.73607424733872295</c:v>
                </c:pt>
                <c:pt idx="820">
                  <c:v>-1.9111704778767029</c:v>
                </c:pt>
                <c:pt idx="821">
                  <c:v>-1.4128038650093795</c:v>
                </c:pt>
                <c:pt idx="822">
                  <c:v>-1.0855467604169053</c:v>
                </c:pt>
                <c:pt idx="823">
                  <c:v>-0.73607424733872295</c:v>
                </c:pt>
                <c:pt idx="824">
                  <c:v>1.155296076825274</c:v>
                </c:pt>
                <c:pt idx="825">
                  <c:v>0.74981113058964288</c:v>
                </c:pt>
                <c:pt idx="826">
                  <c:v>-1.4046502369595453</c:v>
                </c:pt>
                <c:pt idx="827">
                  <c:v>-1.4168184466491844</c:v>
                </c:pt>
                <c:pt idx="828">
                  <c:v>0.47365857787691351</c:v>
                </c:pt>
                <c:pt idx="829">
                  <c:v>-1.3710186258881116</c:v>
                </c:pt>
                <c:pt idx="830">
                  <c:v>-3.4923858768969396</c:v>
                </c:pt>
                <c:pt idx="831">
                  <c:v>-5.0749448245442412E-2</c:v>
                </c:pt>
                <c:pt idx="832">
                  <c:v>-1.3710186258881116</c:v>
                </c:pt>
                <c:pt idx="833">
                  <c:v>-1.0882186927329598</c:v>
                </c:pt>
                <c:pt idx="834">
                  <c:v>2.4089087310243276</c:v>
                </c:pt>
                <c:pt idx="835">
                  <c:v>0.80468141435432083</c:v>
                </c:pt>
                <c:pt idx="836">
                  <c:v>-0.44186014594011852</c:v>
                </c:pt>
                <c:pt idx="837">
                  <c:v>-0.39674358690683459</c:v>
                </c:pt>
                <c:pt idx="838">
                  <c:v>-0.39674358690683459</c:v>
                </c:pt>
                <c:pt idx="839">
                  <c:v>-0.13838952109671801</c:v>
                </c:pt>
                <c:pt idx="840">
                  <c:v>-1.407958480566343</c:v>
                </c:pt>
                <c:pt idx="841">
                  <c:v>0.69135934537999932</c:v>
                </c:pt>
                <c:pt idx="842">
                  <c:v>-1.313614257676339</c:v>
                </c:pt>
                <c:pt idx="843">
                  <c:v>1.3189478245041046</c:v>
                </c:pt>
                <c:pt idx="844">
                  <c:v>-0.63447388860890852</c:v>
                </c:pt>
                <c:pt idx="845">
                  <c:v>-0.907753696807441</c:v>
                </c:pt>
                <c:pt idx="846">
                  <c:v>-0.41986233858543265</c:v>
                </c:pt>
                <c:pt idx="847">
                  <c:v>-0.39108188143504274</c:v>
                </c:pt>
                <c:pt idx="848">
                  <c:v>-0.62655032003832578</c:v>
                </c:pt>
                <c:pt idx="849">
                  <c:v>0.12688432505934691</c:v>
                </c:pt>
                <c:pt idx="850">
                  <c:v>-0.20253550204759732</c:v>
                </c:pt>
                <c:pt idx="851">
                  <c:v>1.4458432945132729</c:v>
                </c:pt>
                <c:pt idx="852">
                  <c:v>0.79203664762311488</c:v>
                </c:pt>
                <c:pt idx="853">
                  <c:v>1.4458432945132729</c:v>
                </c:pt>
                <c:pt idx="854">
                  <c:v>0.79203664762311488</c:v>
                </c:pt>
                <c:pt idx="855">
                  <c:v>0.79203664762311488</c:v>
                </c:pt>
                <c:pt idx="856">
                  <c:v>-5.1990009284711737E-2</c:v>
                </c:pt>
                <c:pt idx="857">
                  <c:v>0.79090757757307051</c:v>
                </c:pt>
                <c:pt idx="858">
                  <c:v>-0.20253550204759732</c:v>
                </c:pt>
                <c:pt idx="859">
                  <c:v>1.6912734701282957</c:v>
                </c:pt>
                <c:pt idx="860">
                  <c:v>1.4458432945132729</c:v>
                </c:pt>
                <c:pt idx="861">
                  <c:v>0.79203664762311488</c:v>
                </c:pt>
                <c:pt idx="862">
                  <c:v>0.92454523028093705</c:v>
                </c:pt>
                <c:pt idx="863">
                  <c:v>-0.99200972290978573</c:v>
                </c:pt>
                <c:pt idx="864">
                  <c:v>1.090407043508046</c:v>
                </c:pt>
                <c:pt idx="865">
                  <c:v>-0.63367643974337251</c:v>
                </c:pt>
                <c:pt idx="866">
                  <c:v>1.090407043508046</c:v>
                </c:pt>
                <c:pt idx="867">
                  <c:v>6.058532129866747E-2</c:v>
                </c:pt>
                <c:pt idx="868">
                  <c:v>0.72679800984081977</c:v>
                </c:pt>
                <c:pt idx="869">
                  <c:v>-8.5086683681037695E-2</c:v>
                </c:pt>
                <c:pt idx="870">
                  <c:v>0.72679800984081977</c:v>
                </c:pt>
                <c:pt idx="871">
                  <c:v>-1.6880483600660026</c:v>
                </c:pt>
                <c:pt idx="872">
                  <c:v>-8.5086683681037695E-2</c:v>
                </c:pt>
                <c:pt idx="873">
                  <c:v>-2.5972742605366683</c:v>
                </c:pt>
                <c:pt idx="874">
                  <c:v>0.49735835720967286</c:v>
                </c:pt>
                <c:pt idx="875">
                  <c:v>2.7029139852237205</c:v>
                </c:pt>
                <c:pt idx="876">
                  <c:v>1.1591554082457518</c:v>
                </c:pt>
                <c:pt idx="877">
                  <c:v>1.0642531502767023</c:v>
                </c:pt>
                <c:pt idx="878">
                  <c:v>-1.4020648387508126</c:v>
                </c:pt>
                <c:pt idx="879">
                  <c:v>1.7933023714583665</c:v>
                </c:pt>
                <c:pt idx="880">
                  <c:v>-1.1704232813578317</c:v>
                </c:pt>
                <c:pt idx="881">
                  <c:v>-0.11314847909824485</c:v>
                </c:pt>
                <c:pt idx="882">
                  <c:v>1.9156129550729311</c:v>
                </c:pt>
                <c:pt idx="883">
                  <c:v>1.388145711627828</c:v>
                </c:pt>
                <c:pt idx="884">
                  <c:v>8.8203252022532069E-2</c:v>
                </c:pt>
                <c:pt idx="885">
                  <c:v>1.0738762958097561</c:v>
                </c:pt>
                <c:pt idx="886">
                  <c:v>1.9156129550729311</c:v>
                </c:pt>
                <c:pt idx="887">
                  <c:v>1.5741458955098477</c:v>
                </c:pt>
                <c:pt idx="888">
                  <c:v>2.7307194818523275</c:v>
                </c:pt>
                <c:pt idx="889">
                  <c:v>-1.120544573317509</c:v>
                </c:pt>
                <c:pt idx="890">
                  <c:v>0.62716836276320242</c:v>
                </c:pt>
                <c:pt idx="891">
                  <c:v>0.62716836276320242</c:v>
                </c:pt>
                <c:pt idx="892">
                  <c:v>-0.60013625502892731</c:v>
                </c:pt>
                <c:pt idx="893">
                  <c:v>-1.4314680856686228</c:v>
                </c:pt>
                <c:pt idx="894">
                  <c:v>0.62716836276320242</c:v>
                </c:pt>
                <c:pt idx="895">
                  <c:v>1.1705020835025772</c:v>
                </c:pt>
                <c:pt idx="896">
                  <c:v>-0.62801593029929992</c:v>
                </c:pt>
                <c:pt idx="897">
                  <c:v>-0.63741897753016308</c:v>
                </c:pt>
                <c:pt idx="898">
                  <c:v>1.1705020835025772</c:v>
                </c:pt>
                <c:pt idx="899">
                  <c:v>0.26236273067467886</c:v>
                </c:pt>
                <c:pt idx="900">
                  <c:v>0.26236273067467886</c:v>
                </c:pt>
                <c:pt idx="901">
                  <c:v>0.64067226277023681</c:v>
                </c:pt>
                <c:pt idx="902">
                  <c:v>2.271755685206033</c:v>
                </c:pt>
                <c:pt idx="903">
                  <c:v>0.85817784553397669</c:v>
                </c:pt>
                <c:pt idx="904">
                  <c:v>0.85817784553397669</c:v>
                </c:pt>
                <c:pt idx="905">
                  <c:v>-1.2714504339687498</c:v>
                </c:pt>
                <c:pt idx="906">
                  <c:v>0.32311267570655372</c:v>
                </c:pt>
                <c:pt idx="907">
                  <c:v>-0.57523015052907889</c:v>
                </c:pt>
                <c:pt idx="908">
                  <c:v>-0.47335537064725575</c:v>
                </c:pt>
                <c:pt idx="909">
                  <c:v>0.99321963556476067</c:v>
                </c:pt>
                <c:pt idx="910">
                  <c:v>0.25232590457428411</c:v>
                </c:pt>
                <c:pt idx="911">
                  <c:v>-0.18757816020435628</c:v>
                </c:pt>
                <c:pt idx="912">
                  <c:v>-0.51630647226687165</c:v>
                </c:pt>
                <c:pt idx="913">
                  <c:v>-1.0496399882323022</c:v>
                </c:pt>
                <c:pt idx="914">
                  <c:v>-0.90457993849185792</c:v>
                </c:pt>
                <c:pt idx="915">
                  <c:v>-2.3364061112713985</c:v>
                </c:pt>
                <c:pt idx="916">
                  <c:v>0.99627331579165412</c:v>
                </c:pt>
                <c:pt idx="917">
                  <c:v>1.3234721718154865</c:v>
                </c:pt>
                <c:pt idx="918">
                  <c:v>-4.0288363546154686</c:v>
                </c:pt>
                <c:pt idx="919">
                  <c:v>-2.3364061112713985</c:v>
                </c:pt>
                <c:pt idx="920">
                  <c:v>-0.53284319465007968</c:v>
                </c:pt>
                <c:pt idx="921">
                  <c:v>-0.27688498475977047</c:v>
                </c:pt>
                <c:pt idx="922">
                  <c:v>-0.93168769115312267</c:v>
                </c:pt>
                <c:pt idx="923">
                  <c:v>0.61114878483256829</c:v>
                </c:pt>
                <c:pt idx="924">
                  <c:v>0.4829669189683502</c:v>
                </c:pt>
                <c:pt idx="925">
                  <c:v>-0.9914166778698319</c:v>
                </c:pt>
                <c:pt idx="926">
                  <c:v>-0.56071181198819264</c:v>
                </c:pt>
                <c:pt idx="927">
                  <c:v>-0.5043991296884216</c:v>
                </c:pt>
                <c:pt idx="928">
                  <c:v>-0.9914166778698319</c:v>
                </c:pt>
                <c:pt idx="929">
                  <c:v>0.4829669189683502</c:v>
                </c:pt>
                <c:pt idx="930">
                  <c:v>-1.2676743964631048</c:v>
                </c:pt>
                <c:pt idx="931">
                  <c:v>-1.2777841065212014</c:v>
                </c:pt>
                <c:pt idx="932">
                  <c:v>1.7508983978357506</c:v>
                </c:pt>
                <c:pt idx="933">
                  <c:v>1.0579492264307495</c:v>
                </c:pt>
                <c:pt idx="934">
                  <c:v>-2.6440960735955792</c:v>
                </c:pt>
                <c:pt idx="935">
                  <c:v>-0.24064290476356789</c:v>
                </c:pt>
                <c:pt idx="936">
                  <c:v>2.2262497969682657</c:v>
                </c:pt>
                <c:pt idx="937">
                  <c:v>-0.24064290476356789</c:v>
                </c:pt>
                <c:pt idx="938">
                  <c:v>0.88476298755175486</c:v>
                </c:pt>
                <c:pt idx="939">
                  <c:v>-1.3262957208029298</c:v>
                </c:pt>
                <c:pt idx="940">
                  <c:v>-1.5309026801925376</c:v>
                </c:pt>
                <c:pt idx="941">
                  <c:v>0.79797640930524338</c:v>
                </c:pt>
                <c:pt idx="942">
                  <c:v>-0.99697367781740143</c:v>
                </c:pt>
                <c:pt idx="943">
                  <c:v>-1.3262957208029298</c:v>
                </c:pt>
                <c:pt idx="944">
                  <c:v>1.1644756387833322</c:v>
                </c:pt>
                <c:pt idx="945">
                  <c:v>-1.7173937457479506E-3</c:v>
                </c:pt>
                <c:pt idx="946">
                  <c:v>-1.7173937457479506E-3</c:v>
                </c:pt>
                <c:pt idx="947">
                  <c:v>-2.6156999262486971</c:v>
                </c:pt>
                <c:pt idx="948">
                  <c:v>-0.2235241965432139</c:v>
                </c:pt>
                <c:pt idx="949">
                  <c:v>2.2429750460311855</c:v>
                </c:pt>
                <c:pt idx="950">
                  <c:v>-0.2235241965432139</c:v>
                </c:pt>
                <c:pt idx="951">
                  <c:v>2.2429750460311855</c:v>
                </c:pt>
                <c:pt idx="952">
                  <c:v>-0.65292353470836928</c:v>
                </c:pt>
                <c:pt idx="953">
                  <c:v>-1.2195767431369431</c:v>
                </c:pt>
                <c:pt idx="954">
                  <c:v>0.90818270492911624</c:v>
                </c:pt>
                <c:pt idx="955">
                  <c:v>0.62062043812331136</c:v>
                </c:pt>
                <c:pt idx="956">
                  <c:v>-1.1957280027237569</c:v>
                </c:pt>
                <c:pt idx="957">
                  <c:v>-1.1957280027237569</c:v>
                </c:pt>
                <c:pt idx="958">
                  <c:v>-0.17413622480230173</c:v>
                </c:pt>
                <c:pt idx="959">
                  <c:v>-2.6211751201967863</c:v>
                </c:pt>
                <c:pt idx="960">
                  <c:v>2.3477917505497659</c:v>
                </c:pt>
                <c:pt idx="961">
                  <c:v>2.3477917505497659</c:v>
                </c:pt>
                <c:pt idx="962">
                  <c:v>1.485084120789868</c:v>
                </c:pt>
                <c:pt idx="963">
                  <c:v>-1.094498200227811</c:v>
                </c:pt>
                <c:pt idx="964">
                  <c:v>1.4707943072087688</c:v>
                </c:pt>
                <c:pt idx="965">
                  <c:v>0.93048275070394726</c:v>
                </c:pt>
                <c:pt idx="966">
                  <c:v>1.1851631266962983</c:v>
                </c:pt>
                <c:pt idx="967">
                  <c:v>0.28854468843994757</c:v>
                </c:pt>
                <c:pt idx="968">
                  <c:v>1.1851631266962983</c:v>
                </c:pt>
                <c:pt idx="969">
                  <c:v>1.4904584862819465</c:v>
                </c:pt>
                <c:pt idx="970">
                  <c:v>1.5382152235255053</c:v>
                </c:pt>
                <c:pt idx="971">
                  <c:v>-1.0788139786598328</c:v>
                </c:pt>
                <c:pt idx="972">
                  <c:v>0.87079653954058411</c:v>
                </c:pt>
                <c:pt idx="973">
                  <c:v>0.45192841901945585</c:v>
                </c:pt>
                <c:pt idx="974">
                  <c:v>1.4306540049400496</c:v>
                </c:pt>
                <c:pt idx="975">
                  <c:v>-1.0549304610788552</c:v>
                </c:pt>
                <c:pt idx="976">
                  <c:v>-1.5748552632679553</c:v>
                </c:pt>
                <c:pt idx="977">
                  <c:v>0.21541276604344814</c:v>
                </c:pt>
                <c:pt idx="978">
                  <c:v>0.62809556030331593</c:v>
                </c:pt>
                <c:pt idx="979">
                  <c:v>-0.4950590548390339</c:v>
                </c:pt>
                <c:pt idx="980">
                  <c:v>1.2742227648492608</c:v>
                </c:pt>
                <c:pt idx="981">
                  <c:v>0.65981022265559197</c:v>
                </c:pt>
                <c:pt idx="982">
                  <c:v>-0.93678663656240857</c:v>
                </c:pt>
                <c:pt idx="983">
                  <c:v>-0.93678663656240857</c:v>
                </c:pt>
                <c:pt idx="984">
                  <c:v>0.45890934293195801</c:v>
                </c:pt>
                <c:pt idx="985">
                  <c:v>2.2545361860598296</c:v>
                </c:pt>
                <c:pt idx="986">
                  <c:v>-0.20728678676240134</c:v>
                </c:pt>
                <c:pt idx="987">
                  <c:v>0.83460555149663895</c:v>
                </c:pt>
                <c:pt idx="988">
                  <c:v>-0.20728678676240134</c:v>
                </c:pt>
                <c:pt idx="989">
                  <c:v>-0.27297074676882982</c:v>
                </c:pt>
                <c:pt idx="990">
                  <c:v>-1.4034948437057844</c:v>
                </c:pt>
                <c:pt idx="991">
                  <c:v>-1.6288396343794775</c:v>
                </c:pt>
                <c:pt idx="992">
                  <c:v>4.2770388533300084E-2</c:v>
                </c:pt>
                <c:pt idx="993">
                  <c:v>0.5480724425794018</c:v>
                </c:pt>
                <c:pt idx="994">
                  <c:v>0.57132172428869876</c:v>
                </c:pt>
                <c:pt idx="995">
                  <c:v>9.7558180985278742E-2</c:v>
                </c:pt>
                <c:pt idx="996">
                  <c:v>-1.0580478224233023</c:v>
                </c:pt>
                <c:pt idx="997">
                  <c:v>1.6184837073170297</c:v>
                </c:pt>
                <c:pt idx="998">
                  <c:v>0.17933417871464744</c:v>
                </c:pt>
                <c:pt idx="999">
                  <c:v>0.70126754550216663</c:v>
                </c:pt>
                <c:pt idx="1000">
                  <c:v>2.3616370249309449</c:v>
                </c:pt>
                <c:pt idx="1001">
                  <c:v>0.54536256074049261</c:v>
                </c:pt>
                <c:pt idx="1002">
                  <c:v>0.77083663169550654</c:v>
                </c:pt>
                <c:pt idx="1003">
                  <c:v>0.54536256074049261</c:v>
                </c:pt>
                <c:pt idx="1004">
                  <c:v>-0.15288182858292362</c:v>
                </c:pt>
                <c:pt idx="1005">
                  <c:v>1.1931612567167396</c:v>
                </c:pt>
                <c:pt idx="1006">
                  <c:v>7.9086765092987815E-2</c:v>
                </c:pt>
                <c:pt idx="1007">
                  <c:v>0.67904240745937894</c:v>
                </c:pt>
                <c:pt idx="1008">
                  <c:v>0.59311080597878207</c:v>
                </c:pt>
                <c:pt idx="1009">
                  <c:v>-0.54033259071797657</c:v>
                </c:pt>
                <c:pt idx="1010">
                  <c:v>-1.5465888530734091</c:v>
                </c:pt>
                <c:pt idx="1011">
                  <c:v>1.9062587684620818</c:v>
                </c:pt>
                <c:pt idx="1012">
                  <c:v>0.4850432002568329</c:v>
                </c:pt>
                <c:pt idx="1013">
                  <c:v>-1.6076185641713781</c:v>
                </c:pt>
                <c:pt idx="1014">
                  <c:v>-1.062086373139199</c:v>
                </c:pt>
                <c:pt idx="1015">
                  <c:v>-8.0726840577697773E-2</c:v>
                </c:pt>
                <c:pt idx="1016">
                  <c:v>1.4751943788066448</c:v>
                </c:pt>
                <c:pt idx="1017">
                  <c:v>-0.13545481598871498</c:v>
                </c:pt>
                <c:pt idx="1018">
                  <c:v>1.4717495066059914</c:v>
                </c:pt>
                <c:pt idx="1019">
                  <c:v>0.44914387525636057</c:v>
                </c:pt>
                <c:pt idx="1020">
                  <c:v>0.44914387525636057</c:v>
                </c:pt>
                <c:pt idx="1021">
                  <c:v>0.29543204929491423</c:v>
                </c:pt>
                <c:pt idx="1022">
                  <c:v>0.59156208928539167</c:v>
                </c:pt>
                <c:pt idx="1023">
                  <c:v>0.29543204929491423</c:v>
                </c:pt>
                <c:pt idx="1024">
                  <c:v>0.59156208928539167</c:v>
                </c:pt>
                <c:pt idx="1025">
                  <c:v>0.93362447669189175</c:v>
                </c:pt>
                <c:pt idx="1026">
                  <c:v>-0.13168843650006554</c:v>
                </c:pt>
                <c:pt idx="1027">
                  <c:v>-0.76728663340636316</c:v>
                </c:pt>
                <c:pt idx="1028">
                  <c:v>1.3254218437082959</c:v>
                </c:pt>
                <c:pt idx="1029">
                  <c:v>0.80915734346638657</c:v>
                </c:pt>
                <c:pt idx="1030">
                  <c:v>1.3866983238369035</c:v>
                </c:pt>
                <c:pt idx="1031">
                  <c:v>0.75270663297349727</c:v>
                </c:pt>
                <c:pt idx="1032">
                  <c:v>2.3567626553575076</c:v>
                </c:pt>
                <c:pt idx="1033">
                  <c:v>2.0290251924840823</c:v>
                </c:pt>
                <c:pt idx="1034">
                  <c:v>-0.17310960967345032</c:v>
                </c:pt>
                <c:pt idx="1035">
                  <c:v>-0.60193618252003889</c:v>
                </c:pt>
                <c:pt idx="1036">
                  <c:v>-0.60193618252003889</c:v>
                </c:pt>
                <c:pt idx="1037">
                  <c:v>-0.17310960967345032</c:v>
                </c:pt>
                <c:pt idx="1038">
                  <c:v>2.9225484390791472E-2</c:v>
                </c:pt>
                <c:pt idx="1039">
                  <c:v>0.7945698600736637</c:v>
                </c:pt>
                <c:pt idx="1040">
                  <c:v>-2.1095524920552764</c:v>
                </c:pt>
                <c:pt idx="1041">
                  <c:v>0.50626761569317669</c:v>
                </c:pt>
                <c:pt idx="1042">
                  <c:v>-0.50518049551838207</c:v>
                </c:pt>
                <c:pt idx="1043">
                  <c:v>1.2735230276049792</c:v>
                </c:pt>
                <c:pt idx="1044">
                  <c:v>0.71879010807350474</c:v>
                </c:pt>
                <c:pt idx="1045">
                  <c:v>0.5063989207129681</c:v>
                </c:pt>
                <c:pt idx="1046">
                  <c:v>1.1633130183266336</c:v>
                </c:pt>
                <c:pt idx="1047">
                  <c:v>1.2735230276049792</c:v>
                </c:pt>
                <c:pt idx="1048">
                  <c:v>5.9449237261258413E-2</c:v>
                </c:pt>
                <c:pt idx="1049">
                  <c:v>-1.6637053613114348</c:v>
                </c:pt>
                <c:pt idx="1050">
                  <c:v>-1.6637053613114348</c:v>
                </c:pt>
                <c:pt idx="1051">
                  <c:v>0.90953365386036689</c:v>
                </c:pt>
                <c:pt idx="1052">
                  <c:v>-0.43858987796069765</c:v>
                </c:pt>
                <c:pt idx="1053">
                  <c:v>0.90953365386036689</c:v>
                </c:pt>
                <c:pt idx="1054">
                  <c:v>0.81749359366842866</c:v>
                </c:pt>
                <c:pt idx="1055">
                  <c:v>-0.40268541654341727</c:v>
                </c:pt>
                <c:pt idx="1056">
                  <c:v>0.28792407016403815</c:v>
                </c:pt>
                <c:pt idx="1057">
                  <c:v>1.3328454606586735</c:v>
                </c:pt>
                <c:pt idx="1058">
                  <c:v>1.314971771789694</c:v>
                </c:pt>
                <c:pt idx="1059">
                  <c:v>1.052043659575383</c:v>
                </c:pt>
                <c:pt idx="1060">
                  <c:v>1.5272990373185644</c:v>
                </c:pt>
                <c:pt idx="1061">
                  <c:v>0.48393337847846651</c:v>
                </c:pt>
                <c:pt idx="1062">
                  <c:v>0.74850348307122572</c:v>
                </c:pt>
                <c:pt idx="1063">
                  <c:v>0.92332795499315035</c:v>
                </c:pt>
                <c:pt idx="1064">
                  <c:v>-0.28674079363260152</c:v>
                </c:pt>
                <c:pt idx="1065">
                  <c:v>0.62466862021296299</c:v>
                </c:pt>
                <c:pt idx="1066">
                  <c:v>2.7368641163619136</c:v>
                </c:pt>
                <c:pt idx="1067">
                  <c:v>-1.9050093847417209</c:v>
                </c:pt>
                <c:pt idx="1068">
                  <c:v>-0.29872218202164202</c:v>
                </c:pt>
                <c:pt idx="1069">
                  <c:v>1.332706517523891</c:v>
                </c:pt>
                <c:pt idx="1070">
                  <c:v>1.332706517523891</c:v>
                </c:pt>
                <c:pt idx="1071">
                  <c:v>-1.9050093847417209</c:v>
                </c:pt>
                <c:pt idx="1072">
                  <c:v>-0.29872218202164202</c:v>
                </c:pt>
                <c:pt idx="1073">
                  <c:v>-8.0558825446428006E-2</c:v>
                </c:pt>
                <c:pt idx="1074">
                  <c:v>5.2912272512547341E-2</c:v>
                </c:pt>
                <c:pt idx="1075">
                  <c:v>1.3420884605959928</c:v>
                </c:pt>
                <c:pt idx="1076">
                  <c:v>1.3420884605959928</c:v>
                </c:pt>
                <c:pt idx="1077">
                  <c:v>-1.2238083689254711</c:v>
                </c:pt>
                <c:pt idx="1078">
                  <c:v>-1.2238083689254711</c:v>
                </c:pt>
                <c:pt idx="1079">
                  <c:v>-0.44506660379117746</c:v>
                </c:pt>
                <c:pt idx="1080">
                  <c:v>0.86136429988922836</c:v>
                </c:pt>
                <c:pt idx="1081">
                  <c:v>0.99045159226187918</c:v>
                </c:pt>
                <c:pt idx="1082">
                  <c:v>-0.71614934100968053</c:v>
                </c:pt>
                <c:pt idx="1083">
                  <c:v>0.63851715765333372</c:v>
                </c:pt>
                <c:pt idx="1084">
                  <c:v>-0.94632900940982223</c:v>
                </c:pt>
                <c:pt idx="1085">
                  <c:v>0.64291855589014435</c:v>
                </c:pt>
                <c:pt idx="1086">
                  <c:v>0.82455360847935599</c:v>
                </c:pt>
                <c:pt idx="1087">
                  <c:v>0.97214988062464247</c:v>
                </c:pt>
                <c:pt idx="1088">
                  <c:v>1.8526214000644516</c:v>
                </c:pt>
                <c:pt idx="1089">
                  <c:v>0.97214988062464247</c:v>
                </c:pt>
                <c:pt idx="1090">
                  <c:v>-1.6756970018282455</c:v>
                </c:pt>
                <c:pt idx="1091">
                  <c:v>0.68441408537496584</c:v>
                </c:pt>
                <c:pt idx="1092">
                  <c:v>-0.90916989206828691</c:v>
                </c:pt>
                <c:pt idx="1093">
                  <c:v>0.17687696174289999</c:v>
                </c:pt>
                <c:pt idx="1094">
                  <c:v>-1.6756970018282455</c:v>
                </c:pt>
                <c:pt idx="1095">
                  <c:v>-0.25625972843107631</c:v>
                </c:pt>
                <c:pt idx="1096">
                  <c:v>1.8658871529138397</c:v>
                </c:pt>
                <c:pt idx="1097">
                  <c:v>0.48295358535441713</c:v>
                </c:pt>
                <c:pt idx="1098">
                  <c:v>-1.7132174893169907</c:v>
                </c:pt>
                <c:pt idx="1099">
                  <c:v>-0.18381284044811419</c:v>
                </c:pt>
                <c:pt idx="1100">
                  <c:v>-2.3760248295645998</c:v>
                </c:pt>
                <c:pt idx="1101">
                  <c:v>-0.84355233407391328</c:v>
                </c:pt>
                <c:pt idx="1102">
                  <c:v>0.40435171495233069</c:v>
                </c:pt>
                <c:pt idx="1103">
                  <c:v>0.92027272987855591</c:v>
                </c:pt>
                <c:pt idx="1104">
                  <c:v>0.40435171495233069</c:v>
                </c:pt>
                <c:pt idx="1105">
                  <c:v>-0.77170662817106461</c:v>
                </c:pt>
                <c:pt idx="1106">
                  <c:v>-0.11704285946558576</c:v>
                </c:pt>
                <c:pt idx="1107">
                  <c:v>0.54015634176851857</c:v>
                </c:pt>
                <c:pt idx="1108">
                  <c:v>-0.28906127915440855</c:v>
                </c:pt>
                <c:pt idx="1109">
                  <c:v>-1.6364608378621988</c:v>
                </c:pt>
                <c:pt idx="1110">
                  <c:v>-2.3046582626104928</c:v>
                </c:pt>
                <c:pt idx="1111">
                  <c:v>-0.88640009407153664</c:v>
                </c:pt>
                <c:pt idx="1112">
                  <c:v>6.1290022929505604E-2</c:v>
                </c:pt>
                <c:pt idx="1113">
                  <c:v>-0.70119006719780719</c:v>
                </c:pt>
                <c:pt idx="1114">
                  <c:v>-1.4073829707913625</c:v>
                </c:pt>
                <c:pt idx="1115">
                  <c:v>-0.23335336412161264</c:v>
                </c:pt>
                <c:pt idx="1116">
                  <c:v>-1.1217027362525815</c:v>
                </c:pt>
                <c:pt idx="1117">
                  <c:v>0.87032243362910089</c:v>
                </c:pt>
                <c:pt idx="1118">
                  <c:v>-1.4073829707913625</c:v>
                </c:pt>
                <c:pt idx="1119">
                  <c:v>-0.23335336412161264</c:v>
                </c:pt>
                <c:pt idx="1120">
                  <c:v>-0.70119006719780719</c:v>
                </c:pt>
                <c:pt idx="1121">
                  <c:v>-9.952045808263027E-2</c:v>
                </c:pt>
                <c:pt idx="1122">
                  <c:v>3.9457923523069226E-2</c:v>
                </c:pt>
                <c:pt idx="1123">
                  <c:v>-0.52986657399870285</c:v>
                </c:pt>
                <c:pt idx="1124">
                  <c:v>0.71614901324157565</c:v>
                </c:pt>
                <c:pt idx="1125">
                  <c:v>3.9457923523069226E-2</c:v>
                </c:pt>
                <c:pt idx="1126">
                  <c:v>0.77008573999820429</c:v>
                </c:pt>
                <c:pt idx="1127">
                  <c:v>-0.34311791661362956</c:v>
                </c:pt>
                <c:pt idx="1128">
                  <c:v>-0.52986657399870285</c:v>
                </c:pt>
                <c:pt idx="1129">
                  <c:v>-9.952045808263027E-2</c:v>
                </c:pt>
                <c:pt idx="1130">
                  <c:v>0.7316883455184281</c:v>
                </c:pt>
                <c:pt idx="1131">
                  <c:v>0.55130195761059553</c:v>
                </c:pt>
                <c:pt idx="1132">
                  <c:v>0.65241019815233492</c:v>
                </c:pt>
                <c:pt idx="1133">
                  <c:v>0.73977238257713784</c:v>
                </c:pt>
                <c:pt idx="1134">
                  <c:v>0.73977238257713784</c:v>
                </c:pt>
                <c:pt idx="1135">
                  <c:v>0.88131940834468614</c:v>
                </c:pt>
                <c:pt idx="1136">
                  <c:v>9.2066191404700098E-2</c:v>
                </c:pt>
                <c:pt idx="1137">
                  <c:v>0.57401919587084749</c:v>
                </c:pt>
                <c:pt idx="1138">
                  <c:v>0.71502380648347952</c:v>
                </c:pt>
                <c:pt idx="1139">
                  <c:v>-0.65404391087036939</c:v>
                </c:pt>
                <c:pt idx="1140">
                  <c:v>0.71667146344037791</c:v>
                </c:pt>
                <c:pt idx="1141">
                  <c:v>-0.65404391087036939</c:v>
                </c:pt>
                <c:pt idx="1142">
                  <c:v>1.4022226495635053</c:v>
                </c:pt>
                <c:pt idx="1143">
                  <c:v>-0.40120227469152447</c:v>
                </c:pt>
                <c:pt idx="1144">
                  <c:v>1.8786184937468886</c:v>
                </c:pt>
                <c:pt idx="1145">
                  <c:v>0.10847104551276879</c:v>
                </c:pt>
                <c:pt idx="1146">
                  <c:v>1.8786184937468886</c:v>
                </c:pt>
                <c:pt idx="1147">
                  <c:v>-0.40120227469152447</c:v>
                </c:pt>
                <c:pt idx="1148">
                  <c:v>0.98425968143169906</c:v>
                </c:pt>
                <c:pt idx="1149">
                  <c:v>0.60449213498945065</c:v>
                </c:pt>
                <c:pt idx="1150">
                  <c:v>-1.6173414805475193</c:v>
                </c:pt>
                <c:pt idx="1151">
                  <c:v>-1.6173414805475193</c:v>
                </c:pt>
                <c:pt idx="1152">
                  <c:v>-0.68929655917714705</c:v>
                </c:pt>
                <c:pt idx="1153">
                  <c:v>-0.23161878859696247</c:v>
                </c:pt>
                <c:pt idx="1154">
                  <c:v>-0.23161878859696247</c:v>
                </c:pt>
                <c:pt idx="1155">
                  <c:v>0.183165588695228</c:v>
                </c:pt>
                <c:pt idx="1156">
                  <c:v>-0.60468596645569939</c:v>
                </c:pt>
                <c:pt idx="1157">
                  <c:v>-0.32274881178776493</c:v>
                </c:pt>
                <c:pt idx="1158">
                  <c:v>0.98875388520916219</c:v>
                </c:pt>
                <c:pt idx="1159">
                  <c:v>-0.43901900789565051</c:v>
                </c:pt>
                <c:pt idx="1160">
                  <c:v>-0.39397375816751401</c:v>
                </c:pt>
                <c:pt idx="1161">
                  <c:v>-1.7604423435543617</c:v>
                </c:pt>
                <c:pt idx="1162">
                  <c:v>-0.51543543971765537</c:v>
                </c:pt>
                <c:pt idx="1163">
                  <c:v>-0.31342534916632941</c:v>
                </c:pt>
                <c:pt idx="1164">
                  <c:v>-1.1552406059063471</c:v>
                </c:pt>
                <c:pt idx="1165">
                  <c:v>-0.51543543971765537</c:v>
                </c:pt>
                <c:pt idx="1166">
                  <c:v>-1.7604423435543617</c:v>
                </c:pt>
                <c:pt idx="1167">
                  <c:v>3.2349684109666756</c:v>
                </c:pt>
                <c:pt idx="1168">
                  <c:v>-0.48852672503947692</c:v>
                </c:pt>
                <c:pt idx="1169">
                  <c:v>8.1203921140234808E-2</c:v>
                </c:pt>
                <c:pt idx="1170">
                  <c:v>1.0047777738569459</c:v>
                </c:pt>
                <c:pt idx="1171">
                  <c:v>1.0089881732133001</c:v>
                </c:pt>
                <c:pt idx="1172">
                  <c:v>1.0089881732133001</c:v>
                </c:pt>
                <c:pt idx="1173">
                  <c:v>-2.4630769910229668</c:v>
                </c:pt>
                <c:pt idx="1174">
                  <c:v>1.0047777738569459</c:v>
                </c:pt>
                <c:pt idx="1175">
                  <c:v>0.19409296565300185</c:v>
                </c:pt>
                <c:pt idx="1176">
                  <c:v>0.25069105947322062</c:v>
                </c:pt>
                <c:pt idx="1177">
                  <c:v>0.46585470707936899</c:v>
                </c:pt>
                <c:pt idx="1178">
                  <c:v>0.53577839662893068</c:v>
                </c:pt>
                <c:pt idx="1179">
                  <c:v>1.7827243331892901</c:v>
                </c:pt>
                <c:pt idx="1180">
                  <c:v>-1.9161860815403908</c:v>
                </c:pt>
                <c:pt idx="1181">
                  <c:v>0.2686651786031623</c:v>
                </c:pt>
                <c:pt idx="1182">
                  <c:v>0.80708051383816193</c:v>
                </c:pt>
                <c:pt idx="1183">
                  <c:v>0.86284791977388298</c:v>
                </c:pt>
                <c:pt idx="1184">
                  <c:v>-0.49669559882739289</c:v>
                </c:pt>
                <c:pt idx="1185">
                  <c:v>0.85858458023315798</c:v>
                </c:pt>
                <c:pt idx="1186">
                  <c:v>0.80708051383816193</c:v>
                </c:pt>
                <c:pt idx="1187">
                  <c:v>0.86284791977388298</c:v>
                </c:pt>
                <c:pt idx="1188">
                  <c:v>3.3939631955395753E-2</c:v>
                </c:pt>
                <c:pt idx="1189">
                  <c:v>-0.59686640583332218</c:v>
                </c:pt>
                <c:pt idx="1190">
                  <c:v>0.2949529072516589</c:v>
                </c:pt>
                <c:pt idx="1191">
                  <c:v>-0.12424159919294261</c:v>
                </c:pt>
                <c:pt idx="1192">
                  <c:v>-2.6897710777051255E-2</c:v>
                </c:pt>
                <c:pt idx="1193">
                  <c:v>2.4192765422829878</c:v>
                </c:pt>
                <c:pt idx="1194">
                  <c:v>-0.26395402195001433</c:v>
                </c:pt>
                <c:pt idx="1195">
                  <c:v>0.80516726413085449</c:v>
                </c:pt>
                <c:pt idx="1196">
                  <c:v>0.1442548249295578</c:v>
                </c:pt>
                <c:pt idx="1197">
                  <c:v>-0.26395402195001433</c:v>
                </c:pt>
                <c:pt idx="1198">
                  <c:v>1.9095350717684951</c:v>
                </c:pt>
                <c:pt idx="1199">
                  <c:v>-0.69865228375939337</c:v>
                </c:pt>
                <c:pt idx="1200">
                  <c:v>2.4192765422829878</c:v>
                </c:pt>
                <c:pt idx="1201">
                  <c:v>1.0034641065113032</c:v>
                </c:pt>
                <c:pt idx="1202">
                  <c:v>-0.22492516069130195</c:v>
                </c:pt>
                <c:pt idx="1203">
                  <c:v>-0.96178693436647722</c:v>
                </c:pt>
                <c:pt idx="1204">
                  <c:v>-0.96178693436647722</c:v>
                </c:pt>
                <c:pt idx="1205">
                  <c:v>1.1216039652555205</c:v>
                </c:pt>
                <c:pt idx="1206">
                  <c:v>-5.5533745008340199E-3</c:v>
                </c:pt>
                <c:pt idx="1207">
                  <c:v>-0.72282761643297433</c:v>
                </c:pt>
                <c:pt idx="1208">
                  <c:v>-2.5054048438205343</c:v>
                </c:pt>
                <c:pt idx="1209">
                  <c:v>-0.17443205031932024</c:v>
                </c:pt>
                <c:pt idx="1210">
                  <c:v>1.189479920816199</c:v>
                </c:pt>
                <c:pt idx="1211">
                  <c:v>0.90857273999603416</c:v>
                </c:pt>
                <c:pt idx="1212">
                  <c:v>0.90857273999603416</c:v>
                </c:pt>
                <c:pt idx="1213">
                  <c:v>4.7218661347746792E-2</c:v>
                </c:pt>
                <c:pt idx="1214">
                  <c:v>5.6900463227167707E-2</c:v>
                </c:pt>
                <c:pt idx="1215">
                  <c:v>-1.287590154016905</c:v>
                </c:pt>
                <c:pt idx="1216">
                  <c:v>-1.287590154016905</c:v>
                </c:pt>
                <c:pt idx="1217">
                  <c:v>0.92358678733312427</c:v>
                </c:pt>
                <c:pt idx="1218">
                  <c:v>-0.40124561782813239</c:v>
                </c:pt>
                <c:pt idx="1219">
                  <c:v>1.5597484352600535</c:v>
                </c:pt>
                <c:pt idx="1220">
                  <c:v>-0.26148670019783188</c:v>
                </c:pt>
                <c:pt idx="1221">
                  <c:v>-0.14233369111558655</c:v>
                </c:pt>
                <c:pt idx="1222">
                  <c:v>-0.14233369111558655</c:v>
                </c:pt>
                <c:pt idx="1223">
                  <c:v>1.2950659102777498</c:v>
                </c:pt>
                <c:pt idx="1224">
                  <c:v>-0.26148670019783188</c:v>
                </c:pt>
                <c:pt idx="1225">
                  <c:v>-3.6186130085982267E-2</c:v>
                </c:pt>
                <c:pt idx="1226">
                  <c:v>-3.6186130085982267E-2</c:v>
                </c:pt>
                <c:pt idx="1227">
                  <c:v>1.3641057161653101</c:v>
                </c:pt>
                <c:pt idx="1228">
                  <c:v>1.3641057161653101</c:v>
                </c:pt>
                <c:pt idx="1229">
                  <c:v>0.40459770417612878</c:v>
                </c:pt>
                <c:pt idx="1230">
                  <c:v>-0.6131174127983372</c:v>
                </c:pt>
                <c:pt idx="1231">
                  <c:v>-2.6056635925353562</c:v>
                </c:pt>
                <c:pt idx="1232">
                  <c:v>-0.39421341739061905</c:v>
                </c:pt>
                <c:pt idx="1233">
                  <c:v>-0.18897579893170152</c:v>
                </c:pt>
                <c:pt idx="1234">
                  <c:v>-0.24348347884216712</c:v>
                </c:pt>
                <c:pt idx="1235">
                  <c:v>-0.24348347884216712</c:v>
                </c:pt>
                <c:pt idx="1236">
                  <c:v>-0.98440818409450181</c:v>
                </c:pt>
                <c:pt idx="1237">
                  <c:v>0.19647073629624537</c:v>
                </c:pt>
                <c:pt idx="1238">
                  <c:v>-0.24348347884216712</c:v>
                </c:pt>
                <c:pt idx="1239">
                  <c:v>-0.84656179026306488</c:v>
                </c:pt>
                <c:pt idx="1240">
                  <c:v>-0.38015414952458171</c:v>
                </c:pt>
                <c:pt idx="1241">
                  <c:v>-0.50832704227959569</c:v>
                </c:pt>
                <c:pt idx="1242">
                  <c:v>-8.1283657408971893E-2</c:v>
                </c:pt>
                <c:pt idx="1243">
                  <c:v>-8.1283657408971893E-2</c:v>
                </c:pt>
                <c:pt idx="1244">
                  <c:v>0.88128827673839882</c:v>
                </c:pt>
                <c:pt idx="1245">
                  <c:v>0.64473628249316217</c:v>
                </c:pt>
                <c:pt idx="1246">
                  <c:v>-2.0852842986114264</c:v>
                </c:pt>
                <c:pt idx="1247">
                  <c:v>1.4833116110797262</c:v>
                </c:pt>
                <c:pt idx="1248">
                  <c:v>-0.75444855919411336</c:v>
                </c:pt>
                <c:pt idx="1249">
                  <c:v>-0.36311062542316819</c:v>
                </c:pt>
                <c:pt idx="1250">
                  <c:v>-0.13014874905297177</c:v>
                </c:pt>
                <c:pt idx="1251">
                  <c:v>-0.63076471811767798</c:v>
                </c:pt>
                <c:pt idx="1252">
                  <c:v>1.4833116110797262</c:v>
                </c:pt>
                <c:pt idx="1253">
                  <c:v>0.22538676125019996</c:v>
                </c:pt>
                <c:pt idx="1254">
                  <c:v>-0.19165699992744603</c:v>
                </c:pt>
                <c:pt idx="1255">
                  <c:v>-0.74832436249965195</c:v>
                </c:pt>
                <c:pt idx="1256">
                  <c:v>-0.66277329395893103</c:v>
                </c:pt>
                <c:pt idx="1257">
                  <c:v>-1.6049131122588722</c:v>
                </c:pt>
                <c:pt idx="1258">
                  <c:v>-1.5973828341116463</c:v>
                </c:pt>
                <c:pt idx="1259">
                  <c:v>-0.66277329395893103</c:v>
                </c:pt>
                <c:pt idx="1260">
                  <c:v>0.40553108794817733</c:v>
                </c:pt>
                <c:pt idx="1261">
                  <c:v>-1.5973828341116463</c:v>
                </c:pt>
                <c:pt idx="1262">
                  <c:v>-3.2041567972119442</c:v>
                </c:pt>
                <c:pt idx="1263">
                  <c:v>-1.6049131122588722</c:v>
                </c:pt>
                <c:pt idx="1264">
                  <c:v>-0.66277329395893103</c:v>
                </c:pt>
                <c:pt idx="1265">
                  <c:v>-2.4294698281407991</c:v>
                </c:pt>
                <c:pt idx="1266">
                  <c:v>-0.59659002269385897</c:v>
                </c:pt>
                <c:pt idx="1267">
                  <c:v>0.81565616715955791</c:v>
                </c:pt>
                <c:pt idx="1268">
                  <c:v>0.46917324712415714</c:v>
                </c:pt>
                <c:pt idx="1269">
                  <c:v>-0.1668916685464257</c:v>
                </c:pt>
                <c:pt idx="1270">
                  <c:v>1.404170106898994</c:v>
                </c:pt>
                <c:pt idx="1271">
                  <c:v>-0.67639884270388095</c:v>
                </c:pt>
                <c:pt idx="1272">
                  <c:v>1.0634124740518249</c:v>
                </c:pt>
                <c:pt idx="1273">
                  <c:v>1.4933336600982403</c:v>
                </c:pt>
                <c:pt idx="1274">
                  <c:v>1.404170106898994</c:v>
                </c:pt>
                <c:pt idx="1275">
                  <c:v>-2.9654011431199749</c:v>
                </c:pt>
                <c:pt idx="1276">
                  <c:v>0.21076949275467513</c:v>
                </c:pt>
                <c:pt idx="1277">
                  <c:v>0.26925507157045481</c:v>
                </c:pt>
                <c:pt idx="1278">
                  <c:v>-0.53849105281180798</c:v>
                </c:pt>
                <c:pt idx="1279">
                  <c:v>-0.62047170638525417</c:v>
                </c:pt>
                <c:pt idx="1280">
                  <c:v>-0.30215385049722976</c:v>
                </c:pt>
                <c:pt idx="1281">
                  <c:v>-0.26978577197820064</c:v>
                </c:pt>
                <c:pt idx="1282">
                  <c:v>-3.2533853040402514</c:v>
                </c:pt>
                <c:pt idx="1283">
                  <c:v>1.3635972106452753E-2</c:v>
                </c:pt>
                <c:pt idx="1284">
                  <c:v>-6.3806636290301116E-2</c:v>
                </c:pt>
                <c:pt idx="1285">
                  <c:v>-0.18111714150000172</c:v>
                </c:pt>
                <c:pt idx="1286">
                  <c:v>-3.2533853040402514</c:v>
                </c:pt>
                <c:pt idx="1287">
                  <c:v>0.22508613519925305</c:v>
                </c:pt>
                <c:pt idx="1288">
                  <c:v>0.32662490542555933</c:v>
                </c:pt>
                <c:pt idx="1289">
                  <c:v>-2.5093576843099874</c:v>
                </c:pt>
                <c:pt idx="1290">
                  <c:v>-1.7910752568871104</c:v>
                </c:pt>
                <c:pt idx="1291">
                  <c:v>0.32662490542555933</c:v>
                </c:pt>
                <c:pt idx="1292">
                  <c:v>0.73105058294137693</c:v>
                </c:pt>
                <c:pt idx="1293">
                  <c:v>-1.5720700254784885</c:v>
                </c:pt>
                <c:pt idx="1294">
                  <c:v>-4.8094082513993239</c:v>
                </c:pt>
                <c:pt idx="1295">
                  <c:v>-4.8094082513993239</c:v>
                </c:pt>
                <c:pt idx="1296">
                  <c:v>-1.2211104347744921</c:v>
                </c:pt>
                <c:pt idx="1297">
                  <c:v>-0.37382021041678826</c:v>
                </c:pt>
                <c:pt idx="1298">
                  <c:v>-1.7545711567055471</c:v>
                </c:pt>
                <c:pt idx="1299">
                  <c:v>-1.5720700254784885</c:v>
                </c:pt>
                <c:pt idx="1300">
                  <c:v>-1.1126250984649539</c:v>
                </c:pt>
                <c:pt idx="1301">
                  <c:v>-0.77774637019034543</c:v>
                </c:pt>
                <c:pt idx="1302">
                  <c:v>-0.4383930965065117</c:v>
                </c:pt>
                <c:pt idx="1303">
                  <c:v>0.37062425068318611</c:v>
                </c:pt>
                <c:pt idx="1304">
                  <c:v>0.37062425068318611</c:v>
                </c:pt>
                <c:pt idx="1305">
                  <c:v>0.93538074304487151</c:v>
                </c:pt>
                <c:pt idx="1306">
                  <c:v>0.98323042181268172</c:v>
                </c:pt>
                <c:pt idx="1307">
                  <c:v>-0.4383930965065117</c:v>
                </c:pt>
                <c:pt idx="1308">
                  <c:v>3.3350365428783602</c:v>
                </c:pt>
                <c:pt idx="1309">
                  <c:v>0.19435436631496192</c:v>
                </c:pt>
                <c:pt idx="1310">
                  <c:v>-0.19486555348654266</c:v>
                </c:pt>
                <c:pt idx="1311">
                  <c:v>0.37062425068318611</c:v>
                </c:pt>
                <c:pt idx="1312">
                  <c:v>-0.15117382042851715</c:v>
                </c:pt>
                <c:pt idx="1313">
                  <c:v>0.15709319553678389</c:v>
                </c:pt>
                <c:pt idx="1314">
                  <c:v>1.2719705507481232</c:v>
                </c:pt>
                <c:pt idx="1315">
                  <c:v>0.32578209182552947</c:v>
                </c:pt>
                <c:pt idx="1316">
                  <c:v>-0.88557031447287338</c:v>
                </c:pt>
                <c:pt idx="1317">
                  <c:v>0.28303482724942147</c:v>
                </c:pt>
                <c:pt idx="1318">
                  <c:v>1.2719705507481232</c:v>
                </c:pt>
                <c:pt idx="1319">
                  <c:v>-1.3642815357082669</c:v>
                </c:pt>
                <c:pt idx="1320">
                  <c:v>0.55861133793320206</c:v>
                </c:pt>
                <c:pt idx="1321">
                  <c:v>0.55861133793320206</c:v>
                </c:pt>
                <c:pt idx="1322">
                  <c:v>0.55861133793320206</c:v>
                </c:pt>
                <c:pt idx="1323">
                  <c:v>-3.3040433456601855E-2</c:v>
                </c:pt>
                <c:pt idx="1324">
                  <c:v>0.55861133793320206</c:v>
                </c:pt>
                <c:pt idx="1325">
                  <c:v>-3.3040433456601855E-2</c:v>
                </c:pt>
                <c:pt idx="1326">
                  <c:v>0.18794092299595047</c:v>
                </c:pt>
                <c:pt idx="1327">
                  <c:v>0.55861133793320206</c:v>
                </c:pt>
                <c:pt idx="1328">
                  <c:v>-2.0752186045746224</c:v>
                </c:pt>
                <c:pt idx="1329">
                  <c:v>0.33734256583965727</c:v>
                </c:pt>
                <c:pt idx="1330">
                  <c:v>-0.24260529991412952</c:v>
                </c:pt>
                <c:pt idx="1331">
                  <c:v>0.47604387983399771</c:v>
                </c:pt>
                <c:pt idx="1332">
                  <c:v>-1.1266150924575855</c:v>
                </c:pt>
                <c:pt idx="1333">
                  <c:v>-0.72037086156865038</c:v>
                </c:pt>
                <c:pt idx="1334">
                  <c:v>-0.11122256285723195</c:v>
                </c:pt>
                <c:pt idx="1335">
                  <c:v>1.160729463716089</c:v>
                </c:pt>
                <c:pt idx="1336">
                  <c:v>-1.0919829719411942</c:v>
                </c:pt>
                <c:pt idx="1337">
                  <c:v>0.39695748036847994</c:v>
                </c:pt>
                <c:pt idx="1338">
                  <c:v>-0.99085174032016843</c:v>
                </c:pt>
                <c:pt idx="1339">
                  <c:v>-2.2692869482211799</c:v>
                </c:pt>
                <c:pt idx="1340">
                  <c:v>-1.1559537099799186</c:v>
                </c:pt>
                <c:pt idx="1341">
                  <c:v>-2.2692869482211799</c:v>
                </c:pt>
                <c:pt idx="1342">
                  <c:v>-1.4508589536727441</c:v>
                </c:pt>
                <c:pt idx="1343">
                  <c:v>-0.39566950269783452</c:v>
                </c:pt>
                <c:pt idx="1344">
                  <c:v>-2.3623053507458853</c:v>
                </c:pt>
                <c:pt idx="1345">
                  <c:v>-0.39566950269783452</c:v>
                </c:pt>
                <c:pt idx="1346">
                  <c:v>0.18965344311461221</c:v>
                </c:pt>
                <c:pt idx="1347">
                  <c:v>-1.1746998546835337</c:v>
                </c:pt>
                <c:pt idx="1348">
                  <c:v>-2.3623053507458853</c:v>
                </c:pt>
                <c:pt idx="1349">
                  <c:v>-0.47447014925239467</c:v>
                </c:pt>
                <c:pt idx="1350">
                  <c:v>-1.9084498482169465</c:v>
                </c:pt>
                <c:pt idx="1351">
                  <c:v>-1.9084498482169465</c:v>
                </c:pt>
                <c:pt idx="1352">
                  <c:v>-4.261960214338311E-2</c:v>
                </c:pt>
                <c:pt idx="1353">
                  <c:v>-1.562410437056694</c:v>
                </c:pt>
                <c:pt idx="1354">
                  <c:v>-0.82334461764545996</c:v>
                </c:pt>
                <c:pt idx="1355">
                  <c:v>1.1328632705893629</c:v>
                </c:pt>
                <c:pt idx="1356">
                  <c:v>-0.80301885110896709</c:v>
                </c:pt>
                <c:pt idx="1357">
                  <c:v>-1.0039081293071708</c:v>
                </c:pt>
                <c:pt idx="1358">
                  <c:v>-0.16625419882623857</c:v>
                </c:pt>
                <c:pt idx="1359">
                  <c:v>-1.562410437056694</c:v>
                </c:pt>
                <c:pt idx="1360">
                  <c:v>1.0552490954700815</c:v>
                </c:pt>
                <c:pt idx="1361">
                  <c:v>1.4136041318488339</c:v>
                </c:pt>
                <c:pt idx="1362">
                  <c:v>0.449877092727895</c:v>
                </c:pt>
                <c:pt idx="1363">
                  <c:v>0.47019119591218783</c:v>
                </c:pt>
                <c:pt idx="1364">
                  <c:v>-0.8203024178450975</c:v>
                </c:pt>
                <c:pt idx="1365">
                  <c:v>-0.45953538168951985</c:v>
                </c:pt>
                <c:pt idx="1366">
                  <c:v>-0.32693282522819306</c:v>
                </c:pt>
                <c:pt idx="1367">
                  <c:v>0.11068674543625814</c:v>
                </c:pt>
                <c:pt idx="1368">
                  <c:v>1.0552490954700815</c:v>
                </c:pt>
                <c:pt idx="1369">
                  <c:v>-0.61108978378191625</c:v>
                </c:pt>
                <c:pt idx="1370">
                  <c:v>-0.17078933730159937</c:v>
                </c:pt>
                <c:pt idx="1371">
                  <c:v>0.51869772616174725</c:v>
                </c:pt>
                <c:pt idx="1372">
                  <c:v>-0.28043909381800292</c:v>
                </c:pt>
                <c:pt idx="1373">
                  <c:v>-1.5243358054330738</c:v>
                </c:pt>
                <c:pt idx="1374">
                  <c:v>-0.24822989921985891</c:v>
                </c:pt>
                <c:pt idx="1375">
                  <c:v>0.59346347725240212</c:v>
                </c:pt>
                <c:pt idx="1376">
                  <c:v>-4.5878566342400263E-2</c:v>
                </c:pt>
                <c:pt idx="1377">
                  <c:v>-4.5878566342400263E-2</c:v>
                </c:pt>
                <c:pt idx="1378">
                  <c:v>-4.5878566342400263E-2</c:v>
                </c:pt>
                <c:pt idx="1379">
                  <c:v>-4.5878566342400263E-2</c:v>
                </c:pt>
                <c:pt idx="1380">
                  <c:v>-4.5878566342400263E-2</c:v>
                </c:pt>
                <c:pt idx="1381">
                  <c:v>-4.5878566342400263E-2</c:v>
                </c:pt>
                <c:pt idx="1382">
                  <c:v>2.8223152508612275</c:v>
                </c:pt>
                <c:pt idx="1383">
                  <c:v>-1.4129540353587722</c:v>
                </c:pt>
                <c:pt idx="1384">
                  <c:v>1.0541932873707041</c:v>
                </c:pt>
                <c:pt idx="1385">
                  <c:v>-0.25088295643490927</c:v>
                </c:pt>
                <c:pt idx="1386">
                  <c:v>-1.1527934387233947</c:v>
                </c:pt>
                <c:pt idx="1387">
                  <c:v>-0.30385800204463798</c:v>
                </c:pt>
                <c:pt idx="1388">
                  <c:v>-0.44064854276712262</c:v>
                </c:pt>
                <c:pt idx="1389">
                  <c:v>-2.3519154288341859</c:v>
                </c:pt>
                <c:pt idx="1390">
                  <c:v>-0.44064854276712262</c:v>
                </c:pt>
                <c:pt idx="1391">
                  <c:v>0.20644154187631678</c:v>
                </c:pt>
                <c:pt idx="1392">
                  <c:v>0.7285306406648111</c:v>
                </c:pt>
                <c:pt idx="1393">
                  <c:v>-0.7686055814095385</c:v>
                </c:pt>
                <c:pt idx="1394">
                  <c:v>-3.1878817854342004E-3</c:v>
                </c:pt>
                <c:pt idx="1395">
                  <c:v>1.6608914144839078</c:v>
                </c:pt>
                <c:pt idx="1396">
                  <c:v>9.2603046889738444E-2</c:v>
                </c:pt>
                <c:pt idx="1397">
                  <c:v>0.75303917306299883</c:v>
                </c:pt>
                <c:pt idx="1398">
                  <c:v>0.15477146827284963</c:v>
                </c:pt>
                <c:pt idx="1399">
                  <c:v>-0.92649549426065625</c:v>
                </c:pt>
                <c:pt idx="1400">
                  <c:v>-0.62895517242049315</c:v>
                </c:pt>
                <c:pt idx="1401">
                  <c:v>-0.71372553793875926</c:v>
                </c:pt>
                <c:pt idx="1402">
                  <c:v>0.36960231485352818</c:v>
                </c:pt>
                <c:pt idx="1403">
                  <c:v>0.14657469035788376</c:v>
                </c:pt>
                <c:pt idx="1404">
                  <c:v>1.7594147882917541</c:v>
                </c:pt>
                <c:pt idx="1405">
                  <c:v>-0.94724810244779389</c:v>
                </c:pt>
                <c:pt idx="1406">
                  <c:v>0.36412473861052047</c:v>
                </c:pt>
                <c:pt idx="1407">
                  <c:v>0.36412473861052047</c:v>
                </c:pt>
                <c:pt idx="1408">
                  <c:v>0.36412473861052047</c:v>
                </c:pt>
                <c:pt idx="1409">
                  <c:v>-1.5063896477051597</c:v>
                </c:pt>
                <c:pt idx="1410">
                  <c:v>-1.2686055251358521</c:v>
                </c:pt>
                <c:pt idx="1411">
                  <c:v>0.60031134261828611</c:v>
                </c:pt>
                <c:pt idx="1412">
                  <c:v>-1.2686055251358521</c:v>
                </c:pt>
                <c:pt idx="1413">
                  <c:v>0.36412473861052047</c:v>
                </c:pt>
                <c:pt idx="1414">
                  <c:v>1.0347711543087572</c:v>
                </c:pt>
                <c:pt idx="1415">
                  <c:v>1.0281317774950149</c:v>
                </c:pt>
                <c:pt idx="1416">
                  <c:v>0.68460524420588909</c:v>
                </c:pt>
                <c:pt idx="1417">
                  <c:v>-1.5063896477051597</c:v>
                </c:pt>
                <c:pt idx="1418">
                  <c:v>0.70128835050093896</c:v>
                </c:pt>
                <c:pt idx="1419">
                  <c:v>-0.21608642999668762</c:v>
                </c:pt>
                <c:pt idx="1420">
                  <c:v>0.45340483051001645</c:v>
                </c:pt>
                <c:pt idx="1421">
                  <c:v>-1.3387264289595628</c:v>
                </c:pt>
                <c:pt idx="1422">
                  <c:v>-0.90284394261576084</c:v>
                </c:pt>
                <c:pt idx="1423">
                  <c:v>1.0600129382098527</c:v>
                </c:pt>
                <c:pt idx="1424">
                  <c:v>0.35936253727213591</c:v>
                </c:pt>
                <c:pt idx="1425">
                  <c:v>-1.3387264289595628</c:v>
                </c:pt>
                <c:pt idx="1426">
                  <c:v>-0.90284394261576084</c:v>
                </c:pt>
                <c:pt idx="1427">
                  <c:v>0.70128835050093896</c:v>
                </c:pt>
                <c:pt idx="1428">
                  <c:v>-0.21608642999668762</c:v>
                </c:pt>
                <c:pt idx="1429">
                  <c:v>0.45340483051001645</c:v>
                </c:pt>
                <c:pt idx="1430">
                  <c:v>-0.10403360283670413</c:v>
                </c:pt>
                <c:pt idx="1431">
                  <c:v>-0.55687224957537595</c:v>
                </c:pt>
                <c:pt idx="1432">
                  <c:v>-0.10307352211344642</c:v>
                </c:pt>
                <c:pt idx="1433">
                  <c:v>0.49859865006033038</c:v>
                </c:pt>
                <c:pt idx="1434">
                  <c:v>-0.10307352211344642</c:v>
                </c:pt>
                <c:pt idx="1435">
                  <c:v>-0.55687224957537595</c:v>
                </c:pt>
                <c:pt idx="1436">
                  <c:v>2.4291551574369277</c:v>
                </c:pt>
                <c:pt idx="1437">
                  <c:v>-4.8183896242592873E-2</c:v>
                </c:pt>
                <c:pt idx="1438">
                  <c:v>0.49859865006033038</c:v>
                </c:pt>
                <c:pt idx="1439">
                  <c:v>0.10456127422567227</c:v>
                </c:pt>
                <c:pt idx="1440">
                  <c:v>1.6017973925257565</c:v>
                </c:pt>
                <c:pt idx="1441">
                  <c:v>0.93641119507320703</c:v>
                </c:pt>
                <c:pt idx="1442">
                  <c:v>-0.36195637851317602</c:v>
                </c:pt>
                <c:pt idx="1443">
                  <c:v>-2.9300770550120854</c:v>
                </c:pt>
                <c:pt idx="1444">
                  <c:v>-1.0658658523689988</c:v>
                </c:pt>
                <c:pt idx="1445">
                  <c:v>-1.0665831813455013</c:v>
                </c:pt>
                <c:pt idx="1446">
                  <c:v>-1.9325075992157195</c:v>
                </c:pt>
                <c:pt idx="1447">
                  <c:v>-0.37756616651411273</c:v>
                </c:pt>
                <c:pt idx="1448">
                  <c:v>0.96965436546097394</c:v>
                </c:pt>
                <c:pt idx="1449">
                  <c:v>0.60862006356554943</c:v>
                </c:pt>
                <c:pt idx="1450">
                  <c:v>-0.77842322301647782</c:v>
                </c:pt>
                <c:pt idx="1451">
                  <c:v>-0.77842322301647782</c:v>
                </c:pt>
                <c:pt idx="1452">
                  <c:v>0.14765888575392608</c:v>
                </c:pt>
                <c:pt idx="1453">
                  <c:v>0.21059691515891613</c:v>
                </c:pt>
                <c:pt idx="1454">
                  <c:v>0.60862006356554943</c:v>
                </c:pt>
                <c:pt idx="1455">
                  <c:v>0.63610955987224316</c:v>
                </c:pt>
                <c:pt idx="1456">
                  <c:v>0.63793481348241143</c:v>
                </c:pt>
                <c:pt idx="1457">
                  <c:v>0.50483345934214929</c:v>
                </c:pt>
                <c:pt idx="1458">
                  <c:v>-0.15554556754445223</c:v>
                </c:pt>
                <c:pt idx="1459">
                  <c:v>-0.12432570146850389</c:v>
                </c:pt>
                <c:pt idx="1460">
                  <c:v>-0.12432570146850389</c:v>
                </c:pt>
                <c:pt idx="1461">
                  <c:v>1.1033443254704951</c:v>
                </c:pt>
                <c:pt idx="1462">
                  <c:v>1.380955512893971</c:v>
                </c:pt>
                <c:pt idx="1463">
                  <c:v>1.380955512893971</c:v>
                </c:pt>
                <c:pt idx="1464">
                  <c:v>2.201546198456513</c:v>
                </c:pt>
                <c:pt idx="1465">
                  <c:v>1.1033443254704951</c:v>
                </c:pt>
                <c:pt idx="1466">
                  <c:v>1.380955512893971</c:v>
                </c:pt>
                <c:pt idx="1467">
                  <c:v>1.3591153442908794</c:v>
                </c:pt>
                <c:pt idx="1468">
                  <c:v>-2.6218934700661674</c:v>
                </c:pt>
                <c:pt idx="1469">
                  <c:v>-0.34163360830922163</c:v>
                </c:pt>
                <c:pt idx="1470">
                  <c:v>0.11318070926717561</c:v>
                </c:pt>
                <c:pt idx="1471">
                  <c:v>0.44808593537212588</c:v>
                </c:pt>
                <c:pt idx="1472">
                  <c:v>-0.21390156604472868</c:v>
                </c:pt>
                <c:pt idx="1473">
                  <c:v>-7.9061539715143264E-2</c:v>
                </c:pt>
                <c:pt idx="1474">
                  <c:v>0.59244718942429975</c:v>
                </c:pt>
                <c:pt idx="1475">
                  <c:v>-1.8968992029346716</c:v>
                </c:pt>
                <c:pt idx="1476">
                  <c:v>-0.73077323383411796</c:v>
                </c:pt>
                <c:pt idx="1477">
                  <c:v>-0.80866635711742385</c:v>
                </c:pt>
                <c:pt idx="1478">
                  <c:v>-3.3775403028436339E-2</c:v>
                </c:pt>
                <c:pt idx="1479">
                  <c:v>4.1567627914560486E-2</c:v>
                </c:pt>
                <c:pt idx="1480">
                  <c:v>-3.3775403028436339E-2</c:v>
                </c:pt>
                <c:pt idx="1481">
                  <c:v>-0.73077323383411796</c:v>
                </c:pt>
                <c:pt idx="1482">
                  <c:v>-0.80866635711742385</c:v>
                </c:pt>
                <c:pt idx="1483">
                  <c:v>0.40160125658052914</c:v>
                </c:pt>
                <c:pt idx="1484">
                  <c:v>0.40053432789666898</c:v>
                </c:pt>
                <c:pt idx="1485">
                  <c:v>0.83197705056791993</c:v>
                </c:pt>
                <c:pt idx="1486">
                  <c:v>0.83197705056791993</c:v>
                </c:pt>
                <c:pt idx="1487">
                  <c:v>-1.3788008804476963</c:v>
                </c:pt>
                <c:pt idx="1488">
                  <c:v>0.40053432789666898</c:v>
                </c:pt>
                <c:pt idx="1489">
                  <c:v>-1.5549508601857869</c:v>
                </c:pt>
                <c:pt idx="1490">
                  <c:v>-2.2093619642492626</c:v>
                </c:pt>
                <c:pt idx="1491">
                  <c:v>0.76104967505058629</c:v>
                </c:pt>
                <c:pt idx="1492">
                  <c:v>-1.3267156244923555</c:v>
                </c:pt>
                <c:pt idx="1493">
                  <c:v>0.67828047112801038</c:v>
                </c:pt>
                <c:pt idx="1494">
                  <c:v>0.76104967505058629</c:v>
                </c:pt>
                <c:pt idx="1495">
                  <c:v>0.33668923227982511</c:v>
                </c:pt>
                <c:pt idx="1496">
                  <c:v>1.5260539613615378</c:v>
                </c:pt>
                <c:pt idx="1497">
                  <c:v>0.56835114667772124</c:v>
                </c:pt>
                <c:pt idx="1498">
                  <c:v>1.7035694480124648</c:v>
                </c:pt>
                <c:pt idx="1499">
                  <c:v>-2.3335458272132081</c:v>
                </c:pt>
                <c:pt idx="1500">
                  <c:v>-1.8751043409629271</c:v>
                </c:pt>
                <c:pt idx="1501">
                  <c:v>1.7369665163603656</c:v>
                </c:pt>
                <c:pt idx="1502">
                  <c:v>1.7369665163603656</c:v>
                </c:pt>
                <c:pt idx="1503">
                  <c:v>-2.433258127227671</c:v>
                </c:pt>
                <c:pt idx="1504">
                  <c:v>-0.34484790648237013</c:v>
                </c:pt>
                <c:pt idx="1505">
                  <c:v>-0.92384248554766146</c:v>
                </c:pt>
                <c:pt idx="1506">
                  <c:v>0.20344617767442696</c:v>
                </c:pt>
                <c:pt idx="1507">
                  <c:v>-1.0593207899944468</c:v>
                </c:pt>
                <c:pt idx="1508">
                  <c:v>-1.7104004052894586</c:v>
                </c:pt>
                <c:pt idx="1509">
                  <c:v>-1.9177179762086696</c:v>
                </c:pt>
                <c:pt idx="1510">
                  <c:v>-1.0570672218703132</c:v>
                </c:pt>
                <c:pt idx="1511">
                  <c:v>0.50352323400129662</c:v>
                </c:pt>
                <c:pt idx="1512">
                  <c:v>2.2020070588975851</c:v>
                </c:pt>
                <c:pt idx="1513">
                  <c:v>2.2020070588975851</c:v>
                </c:pt>
                <c:pt idx="1514">
                  <c:v>0.97377905121979991</c:v>
                </c:pt>
                <c:pt idx="1515">
                  <c:v>0.50352323400129662</c:v>
                </c:pt>
                <c:pt idx="1516">
                  <c:v>0.976841159842603</c:v>
                </c:pt>
                <c:pt idx="1517">
                  <c:v>0.60181250026677946</c:v>
                </c:pt>
                <c:pt idx="1518">
                  <c:v>2.2020070588975851</c:v>
                </c:pt>
                <c:pt idx="1519">
                  <c:v>-0.20787217049649939</c:v>
                </c:pt>
                <c:pt idx="1520">
                  <c:v>1.2652353948322781</c:v>
                </c:pt>
                <c:pt idx="1521">
                  <c:v>1.2652353948322781</c:v>
                </c:pt>
                <c:pt idx="1522">
                  <c:v>1.2652353948322781</c:v>
                </c:pt>
                <c:pt idx="1523">
                  <c:v>-2.0381660217539586</c:v>
                </c:pt>
                <c:pt idx="1524">
                  <c:v>0.68431103193198317</c:v>
                </c:pt>
                <c:pt idx="1525">
                  <c:v>-2.0381660217539586</c:v>
                </c:pt>
                <c:pt idx="1526">
                  <c:v>1.2652353948322781</c:v>
                </c:pt>
                <c:pt idx="1527">
                  <c:v>-0.51433379202834306</c:v>
                </c:pt>
                <c:pt idx="1528">
                  <c:v>-1.2759910152181351</c:v>
                </c:pt>
                <c:pt idx="1529">
                  <c:v>-0.51433379202834306</c:v>
                </c:pt>
                <c:pt idx="1530">
                  <c:v>-2.3321109873569177</c:v>
                </c:pt>
                <c:pt idx="1531">
                  <c:v>-2.024261714023659</c:v>
                </c:pt>
                <c:pt idx="1532">
                  <c:v>-1.0362384185416971</c:v>
                </c:pt>
                <c:pt idx="1533">
                  <c:v>-2.3321109873569177</c:v>
                </c:pt>
                <c:pt idx="1534">
                  <c:v>-1.0362384185416971</c:v>
                </c:pt>
                <c:pt idx="1535">
                  <c:v>-2.024261714023659</c:v>
                </c:pt>
                <c:pt idx="1536">
                  <c:v>-1.6171897535921289</c:v>
                </c:pt>
                <c:pt idx="1537">
                  <c:v>-0.8271794340762465</c:v>
                </c:pt>
                <c:pt idx="1538">
                  <c:v>-0.17400424557824865</c:v>
                </c:pt>
                <c:pt idx="1539">
                  <c:v>-0.77775104543305118</c:v>
                </c:pt>
                <c:pt idx="1540">
                  <c:v>-2.3954949206782423</c:v>
                </c:pt>
                <c:pt idx="1541">
                  <c:v>-2.3954949206782423</c:v>
                </c:pt>
                <c:pt idx="1542">
                  <c:v>-2.3954949206782423</c:v>
                </c:pt>
                <c:pt idx="1543">
                  <c:v>0.46153508962232237</c:v>
                </c:pt>
                <c:pt idx="1544">
                  <c:v>1.5472952412922614</c:v>
                </c:pt>
                <c:pt idx="1545">
                  <c:v>-0.41885458596569786</c:v>
                </c:pt>
                <c:pt idx="1546">
                  <c:v>1.1353893792436907</c:v>
                </c:pt>
                <c:pt idx="1547">
                  <c:v>-1.9324712630581087</c:v>
                </c:pt>
                <c:pt idx="1548">
                  <c:v>0.38175098179731481</c:v>
                </c:pt>
                <c:pt idx="1549">
                  <c:v>-0.96175820713360072</c:v>
                </c:pt>
                <c:pt idx="1550">
                  <c:v>-0.96175820713360072</c:v>
                </c:pt>
                <c:pt idx="1551">
                  <c:v>0.38175098179731481</c:v>
                </c:pt>
                <c:pt idx="1552">
                  <c:v>0.58839352246982957</c:v>
                </c:pt>
                <c:pt idx="1553">
                  <c:v>-0.96175820713360072</c:v>
                </c:pt>
                <c:pt idx="1554">
                  <c:v>-2.1144403006302097</c:v>
                </c:pt>
                <c:pt idx="1555">
                  <c:v>-0.52150368055621255</c:v>
                </c:pt>
                <c:pt idx="1556">
                  <c:v>-2.1144403006302097</c:v>
                </c:pt>
                <c:pt idx="1557">
                  <c:v>-0.52150368055621255</c:v>
                </c:pt>
                <c:pt idx="1558">
                  <c:v>1.2938068238968468</c:v>
                </c:pt>
                <c:pt idx="1559">
                  <c:v>1.3220291918700311</c:v>
                </c:pt>
                <c:pt idx="1560">
                  <c:v>-0.69378895585381894</c:v>
                </c:pt>
                <c:pt idx="1561">
                  <c:v>-0.69378895585381894</c:v>
                </c:pt>
                <c:pt idx="1562">
                  <c:v>-0.12081548257105434</c:v>
                </c:pt>
                <c:pt idx="1563">
                  <c:v>-0.69378895585381894</c:v>
                </c:pt>
                <c:pt idx="1564">
                  <c:v>1.2482203132908767</c:v>
                </c:pt>
                <c:pt idx="1565">
                  <c:v>-0.47192353369316919</c:v>
                </c:pt>
                <c:pt idx="1566">
                  <c:v>3.1926069022659855E-2</c:v>
                </c:pt>
                <c:pt idx="1567">
                  <c:v>1.6698339921697727</c:v>
                </c:pt>
                <c:pt idx="1568">
                  <c:v>1.6698339921697727</c:v>
                </c:pt>
                <c:pt idx="1569">
                  <c:v>3.1926069022659855E-2</c:v>
                </c:pt>
                <c:pt idx="1570">
                  <c:v>0.86444789698754687</c:v>
                </c:pt>
                <c:pt idx="1571">
                  <c:v>-0.10695034019342634</c:v>
                </c:pt>
                <c:pt idx="1572">
                  <c:v>1.3012826153556141</c:v>
                </c:pt>
                <c:pt idx="1573">
                  <c:v>0.22505993748889017</c:v>
                </c:pt>
                <c:pt idx="1574">
                  <c:v>1.3012826153556141</c:v>
                </c:pt>
                <c:pt idx="1575">
                  <c:v>0.31931267784215739</c:v>
                </c:pt>
                <c:pt idx="1576">
                  <c:v>0.98339962897821465</c:v>
                </c:pt>
                <c:pt idx="1577">
                  <c:v>0.77122895269815928</c:v>
                </c:pt>
                <c:pt idx="1578">
                  <c:v>1.4210320579875551</c:v>
                </c:pt>
                <c:pt idx="1579">
                  <c:v>1.5715734087585649</c:v>
                </c:pt>
                <c:pt idx="1580">
                  <c:v>-0.33526447909249352</c:v>
                </c:pt>
                <c:pt idx="1581">
                  <c:v>1.982591596323354</c:v>
                </c:pt>
                <c:pt idx="1582">
                  <c:v>1.982591596323354</c:v>
                </c:pt>
                <c:pt idx="1583">
                  <c:v>1.982591596323354</c:v>
                </c:pt>
                <c:pt idx="1584">
                  <c:v>0.83495208004362409</c:v>
                </c:pt>
                <c:pt idx="1585">
                  <c:v>-1.498059762500966</c:v>
                </c:pt>
                <c:pt idx="1586">
                  <c:v>1.0263535407242008</c:v>
                </c:pt>
                <c:pt idx="1587">
                  <c:v>1.9761829785679361</c:v>
                </c:pt>
                <c:pt idx="1588">
                  <c:v>4.3483184894429948E-2</c:v>
                </c:pt>
                <c:pt idx="1589">
                  <c:v>-0.6066781838235531</c:v>
                </c:pt>
                <c:pt idx="1590">
                  <c:v>-0.6066781838235531</c:v>
                </c:pt>
                <c:pt idx="1591">
                  <c:v>-0.6066781838235531</c:v>
                </c:pt>
                <c:pt idx="1592">
                  <c:v>-0.6066781838235531</c:v>
                </c:pt>
                <c:pt idx="1593">
                  <c:v>-0.8925631586496996</c:v>
                </c:pt>
                <c:pt idx="1594">
                  <c:v>-0.43241206860584291</c:v>
                </c:pt>
                <c:pt idx="1595">
                  <c:v>-0.6066781838235531</c:v>
                </c:pt>
                <c:pt idx="1596">
                  <c:v>1.2921614774679655</c:v>
                </c:pt>
                <c:pt idx="1597">
                  <c:v>-5.257690650466882E-2</c:v>
                </c:pt>
                <c:pt idx="1598">
                  <c:v>1.7398670552969107</c:v>
                </c:pt>
                <c:pt idx="1599">
                  <c:v>-0.61488127077442356</c:v>
                </c:pt>
                <c:pt idx="1600">
                  <c:v>1.518483735951661</c:v>
                </c:pt>
                <c:pt idx="1601">
                  <c:v>-0.10194492254386381</c:v>
                </c:pt>
                <c:pt idx="1602">
                  <c:v>0.62074786567174911</c:v>
                </c:pt>
                <c:pt idx="1603">
                  <c:v>-0.85154556146729232</c:v>
                </c:pt>
                <c:pt idx="1604">
                  <c:v>1.0153511223755298</c:v>
                </c:pt>
                <c:pt idx="1605">
                  <c:v>-9.7116040571752105E-2</c:v>
                </c:pt>
                <c:pt idx="1606">
                  <c:v>1.7310443924938752</c:v>
                </c:pt>
                <c:pt idx="1607">
                  <c:v>-1.3307365940529059</c:v>
                </c:pt>
                <c:pt idx="1608">
                  <c:v>-1.3307365940529059</c:v>
                </c:pt>
                <c:pt idx="1609">
                  <c:v>-1.8303657489374734</c:v>
                </c:pt>
                <c:pt idx="1610">
                  <c:v>0.60721792265175045</c:v>
                </c:pt>
                <c:pt idx="1611">
                  <c:v>0.80022141718748818</c:v>
                </c:pt>
                <c:pt idx="1612">
                  <c:v>0.60721792265175045</c:v>
                </c:pt>
                <c:pt idx="1613">
                  <c:v>9.5865954442951484E-2</c:v>
                </c:pt>
                <c:pt idx="1614">
                  <c:v>9.5865954442951484E-2</c:v>
                </c:pt>
                <c:pt idx="1615">
                  <c:v>-1.0967825992564688</c:v>
                </c:pt>
                <c:pt idx="1616">
                  <c:v>-1.6946181029611751</c:v>
                </c:pt>
                <c:pt idx="1617">
                  <c:v>0.42195056922168317</c:v>
                </c:pt>
                <c:pt idx="1618">
                  <c:v>0.30912734036869965</c:v>
                </c:pt>
                <c:pt idx="1619">
                  <c:v>0.12444485755283835</c:v>
                </c:pt>
                <c:pt idx="1620">
                  <c:v>1.3328154287096408</c:v>
                </c:pt>
                <c:pt idx="1621">
                  <c:v>0.42195056922168317</c:v>
                </c:pt>
                <c:pt idx="1622">
                  <c:v>-0.21855185436028821</c:v>
                </c:pt>
                <c:pt idx="1623">
                  <c:v>-2.30647158146617</c:v>
                </c:pt>
                <c:pt idx="1624">
                  <c:v>-1.718684390536231</c:v>
                </c:pt>
                <c:pt idx="1625">
                  <c:v>-2.30647158146617</c:v>
                </c:pt>
                <c:pt idx="1626">
                  <c:v>-2.0780907684383343</c:v>
                </c:pt>
                <c:pt idx="1627">
                  <c:v>-1.718684390536231</c:v>
                </c:pt>
                <c:pt idx="1628">
                  <c:v>0.7725539003226578</c:v>
                </c:pt>
                <c:pt idx="1629">
                  <c:v>1.7699374561683423</c:v>
                </c:pt>
                <c:pt idx="1630">
                  <c:v>1.7699374561683423</c:v>
                </c:pt>
                <c:pt idx="1631">
                  <c:v>8.0297487225446218E-2</c:v>
                </c:pt>
                <c:pt idx="1632">
                  <c:v>0.77415569591722022</c:v>
                </c:pt>
                <c:pt idx="1633">
                  <c:v>-8.2446715052723746E-2</c:v>
                </c:pt>
                <c:pt idx="1634">
                  <c:v>1.7699374561683423</c:v>
                </c:pt>
                <c:pt idx="1635">
                  <c:v>0.7725539003226578</c:v>
                </c:pt>
                <c:pt idx="1636">
                  <c:v>-0.24995336324886777</c:v>
                </c:pt>
                <c:pt idx="1637">
                  <c:v>-1.7309898266384627</c:v>
                </c:pt>
                <c:pt idx="1638">
                  <c:v>-1.7309898266384627</c:v>
                </c:pt>
                <c:pt idx="1639">
                  <c:v>-0.76692433883701416</c:v>
                </c:pt>
                <c:pt idx="1640">
                  <c:v>-0.42698492075343508</c:v>
                </c:pt>
                <c:pt idx="1641">
                  <c:v>-1.5258131462034656</c:v>
                </c:pt>
                <c:pt idx="1642">
                  <c:v>-0.76692433883701416</c:v>
                </c:pt>
                <c:pt idx="1643">
                  <c:v>-4.9175091345226317E-2</c:v>
                </c:pt>
                <c:pt idx="1644">
                  <c:v>-2.2440034854229376</c:v>
                </c:pt>
                <c:pt idx="1645">
                  <c:v>-4.9175091345226317E-2</c:v>
                </c:pt>
                <c:pt idx="1646">
                  <c:v>1.2598536541947041</c:v>
                </c:pt>
                <c:pt idx="1647">
                  <c:v>2.5014552979062614</c:v>
                </c:pt>
                <c:pt idx="1648">
                  <c:v>1.258400392529583</c:v>
                </c:pt>
                <c:pt idx="1649">
                  <c:v>1.2598536541947041</c:v>
                </c:pt>
                <c:pt idx="1650">
                  <c:v>1.8990825606493527</c:v>
                </c:pt>
                <c:pt idx="1651">
                  <c:v>0.7132393962269763</c:v>
                </c:pt>
                <c:pt idx="1652">
                  <c:v>1.8014239337961924</c:v>
                </c:pt>
                <c:pt idx="1653">
                  <c:v>1.6848640226478357</c:v>
                </c:pt>
                <c:pt idx="1654">
                  <c:v>1.6848640226478357</c:v>
                </c:pt>
                <c:pt idx="1655">
                  <c:v>0.63278808068352976</c:v>
                </c:pt>
                <c:pt idx="1656">
                  <c:v>-0.90955366260627346</c:v>
                </c:pt>
                <c:pt idx="1657">
                  <c:v>1.9619989387573396</c:v>
                </c:pt>
                <c:pt idx="1658">
                  <c:v>1.8014239337961924</c:v>
                </c:pt>
                <c:pt idx="1659">
                  <c:v>1.1621172679461163</c:v>
                </c:pt>
                <c:pt idx="1660">
                  <c:v>1.6848640226478357</c:v>
                </c:pt>
                <c:pt idx="1661">
                  <c:v>0.49226634948125647</c:v>
                </c:pt>
                <c:pt idx="1662">
                  <c:v>0.49226634948125647</c:v>
                </c:pt>
                <c:pt idx="1663">
                  <c:v>-0.26636838080404807</c:v>
                </c:pt>
                <c:pt idx="1664">
                  <c:v>0.49226634948125647</c:v>
                </c:pt>
                <c:pt idx="1665">
                  <c:v>-1.0045826173076546</c:v>
                </c:pt>
                <c:pt idx="1666">
                  <c:v>-0.26636838080404807</c:v>
                </c:pt>
                <c:pt idx="1667">
                  <c:v>-1.0045826173076546</c:v>
                </c:pt>
                <c:pt idx="1668">
                  <c:v>0.49226634948125647</c:v>
                </c:pt>
                <c:pt idx="1669">
                  <c:v>0.3962724572703259</c:v>
                </c:pt>
                <c:pt idx="1670">
                  <c:v>-1.063344220067467</c:v>
                </c:pt>
                <c:pt idx="1671">
                  <c:v>0.84367942326422929</c:v>
                </c:pt>
                <c:pt idx="1672">
                  <c:v>-0.68900889186915026</c:v>
                </c:pt>
                <c:pt idx="1673">
                  <c:v>0.92599034362068144</c:v>
                </c:pt>
                <c:pt idx="1674">
                  <c:v>0.47544595325262956</c:v>
                </c:pt>
                <c:pt idx="1675">
                  <c:v>-1.3155110793713516</c:v>
                </c:pt>
                <c:pt idx="1676">
                  <c:v>-0.40703449436236216</c:v>
                </c:pt>
                <c:pt idx="1677">
                  <c:v>-0.39718787900886521</c:v>
                </c:pt>
                <c:pt idx="1678">
                  <c:v>-2.1697541636563256</c:v>
                </c:pt>
                <c:pt idx="1679">
                  <c:v>-0.77860269465479803</c:v>
                </c:pt>
                <c:pt idx="1680">
                  <c:v>-0.39718787900886521</c:v>
                </c:pt>
                <c:pt idx="1681">
                  <c:v>-1.0288470247357353</c:v>
                </c:pt>
                <c:pt idx="1682">
                  <c:v>-1.2247255981996186</c:v>
                </c:pt>
                <c:pt idx="1683">
                  <c:v>-0.61027750496989497</c:v>
                </c:pt>
                <c:pt idx="1684">
                  <c:v>-0.58113346456944714</c:v>
                </c:pt>
                <c:pt idx="1685">
                  <c:v>-0.22245660748078402</c:v>
                </c:pt>
                <c:pt idx="1686">
                  <c:v>-0.34070341068927634</c:v>
                </c:pt>
                <c:pt idx="1687">
                  <c:v>1.6427613427968533</c:v>
                </c:pt>
                <c:pt idx="1688">
                  <c:v>-2.1388146389309211</c:v>
                </c:pt>
                <c:pt idx="1689">
                  <c:v>1.1632766729729225</c:v>
                </c:pt>
                <c:pt idx="1690">
                  <c:v>-0.8775575498089816</c:v>
                </c:pt>
                <c:pt idx="1691">
                  <c:v>-0.11499803034037701</c:v>
                </c:pt>
                <c:pt idx="1692">
                  <c:v>1.2792791354279258</c:v>
                </c:pt>
                <c:pt idx="1693">
                  <c:v>1.1632766729729225</c:v>
                </c:pt>
                <c:pt idx="1694">
                  <c:v>0.69729809544739685</c:v>
                </c:pt>
                <c:pt idx="1695">
                  <c:v>-1.5682614519777598</c:v>
                </c:pt>
                <c:pt idx="1696">
                  <c:v>-1.5682614519777598</c:v>
                </c:pt>
                <c:pt idx="1697">
                  <c:v>1.1593879971513401</c:v>
                </c:pt>
                <c:pt idx="1698">
                  <c:v>1.1593879971513401</c:v>
                </c:pt>
                <c:pt idx="1699">
                  <c:v>0.90516965154901652</c:v>
                </c:pt>
                <c:pt idx="1700">
                  <c:v>1.2922821813525665</c:v>
                </c:pt>
                <c:pt idx="1701">
                  <c:v>0.11370106399612345</c:v>
                </c:pt>
                <c:pt idx="1702">
                  <c:v>-0.32623104846595247</c:v>
                </c:pt>
                <c:pt idx="1703">
                  <c:v>-0.32623104846595247</c:v>
                </c:pt>
                <c:pt idx="1704">
                  <c:v>-2.003582417459457</c:v>
                </c:pt>
                <c:pt idx="1705">
                  <c:v>0.11370106399612345</c:v>
                </c:pt>
                <c:pt idx="1706">
                  <c:v>-0.92011771977722012</c:v>
                </c:pt>
                <c:pt idx="1707">
                  <c:v>0.70015273724975968</c:v>
                </c:pt>
                <c:pt idx="1708">
                  <c:v>0.61064932769642899</c:v>
                </c:pt>
                <c:pt idx="1709">
                  <c:v>2.8362110608920257E-2</c:v>
                </c:pt>
                <c:pt idx="1710">
                  <c:v>2.8362110608920257E-2</c:v>
                </c:pt>
                <c:pt idx="1711">
                  <c:v>1.3335455955319362</c:v>
                </c:pt>
                <c:pt idx="1712">
                  <c:v>1.3029481248686698</c:v>
                </c:pt>
                <c:pt idx="1713">
                  <c:v>2.8362110608920257E-2</c:v>
                </c:pt>
                <c:pt idx="1714">
                  <c:v>1.3335455955319362</c:v>
                </c:pt>
                <c:pt idx="1715">
                  <c:v>9.9092189457595445E-3</c:v>
                </c:pt>
                <c:pt idx="1716">
                  <c:v>9.9092189457595445E-3</c:v>
                </c:pt>
                <c:pt idx="1717">
                  <c:v>9.9092189457595445E-3</c:v>
                </c:pt>
                <c:pt idx="1718">
                  <c:v>-0.74507529969613129</c:v>
                </c:pt>
                <c:pt idx="1719">
                  <c:v>-9.2153047416195163E-3</c:v>
                </c:pt>
                <c:pt idx="1720">
                  <c:v>-9.2153047416195163E-3</c:v>
                </c:pt>
                <c:pt idx="1721">
                  <c:v>-0.46860797632613826</c:v>
                </c:pt>
                <c:pt idx="1722">
                  <c:v>-0.74507529969613129</c:v>
                </c:pt>
                <c:pt idx="1723">
                  <c:v>0.47800661902963576</c:v>
                </c:pt>
                <c:pt idx="1724">
                  <c:v>-0.63850756036477596</c:v>
                </c:pt>
                <c:pt idx="1725">
                  <c:v>9.9092189457595445E-3</c:v>
                </c:pt>
                <c:pt idx="1726">
                  <c:v>0.87884672931913033</c:v>
                </c:pt>
                <c:pt idx="1727">
                  <c:v>0.2489074779673266</c:v>
                </c:pt>
                <c:pt idx="1728">
                  <c:v>0.74260094316439607</c:v>
                </c:pt>
                <c:pt idx="1729">
                  <c:v>0.31535457006793982</c:v>
                </c:pt>
                <c:pt idx="1730">
                  <c:v>0.5892071947896067</c:v>
                </c:pt>
                <c:pt idx="1731">
                  <c:v>1.5055667340856493</c:v>
                </c:pt>
                <c:pt idx="1732">
                  <c:v>0.34482536652212348</c:v>
                </c:pt>
                <c:pt idx="1733">
                  <c:v>0.5892071947896067</c:v>
                </c:pt>
                <c:pt idx="1734">
                  <c:v>0.39749571936012651</c:v>
                </c:pt>
                <c:pt idx="1735">
                  <c:v>0.63694489547149569</c:v>
                </c:pt>
                <c:pt idx="1736">
                  <c:v>-0.76202368104553719</c:v>
                </c:pt>
                <c:pt idx="1737">
                  <c:v>1.5977836933884173</c:v>
                </c:pt>
                <c:pt idx="1738">
                  <c:v>-0.21470201164533423</c:v>
                </c:pt>
                <c:pt idx="1739">
                  <c:v>-0.21470201164533423</c:v>
                </c:pt>
                <c:pt idx="1740">
                  <c:v>-0.79850365275205892</c:v>
                </c:pt>
                <c:pt idx="1741">
                  <c:v>-1.3770450479675362</c:v>
                </c:pt>
                <c:pt idx="1742">
                  <c:v>-1.3770450479675362</c:v>
                </c:pt>
                <c:pt idx="1743">
                  <c:v>-0.44299903868318591</c:v>
                </c:pt>
                <c:pt idx="1744">
                  <c:v>-0.21470201164533423</c:v>
                </c:pt>
                <c:pt idx="1745">
                  <c:v>-0.79850365275205892</c:v>
                </c:pt>
                <c:pt idx="1746">
                  <c:v>-0.79713674848534777</c:v>
                </c:pt>
                <c:pt idx="1747">
                  <c:v>0.20668726861438905</c:v>
                </c:pt>
                <c:pt idx="1748">
                  <c:v>0.20668726861438905</c:v>
                </c:pt>
                <c:pt idx="1749">
                  <c:v>0.72555602238714378</c:v>
                </c:pt>
                <c:pt idx="1750">
                  <c:v>-2.0956553609631441</c:v>
                </c:pt>
                <c:pt idx="1751">
                  <c:v>0.78146403726273672</c:v>
                </c:pt>
                <c:pt idx="1752">
                  <c:v>1.1846226645584459</c:v>
                </c:pt>
                <c:pt idx="1753">
                  <c:v>1.090432730891461</c:v>
                </c:pt>
                <c:pt idx="1754">
                  <c:v>0.41727244121498563</c:v>
                </c:pt>
                <c:pt idx="1755">
                  <c:v>1.001484666766153</c:v>
                </c:pt>
                <c:pt idx="1756">
                  <c:v>0.69174338868688667</c:v>
                </c:pt>
                <c:pt idx="1757">
                  <c:v>1.1107438631114093</c:v>
                </c:pt>
                <c:pt idx="1758">
                  <c:v>-1.7054807737816158</c:v>
                </c:pt>
                <c:pt idx="1759">
                  <c:v>-1.5011108036595204</c:v>
                </c:pt>
                <c:pt idx="1760">
                  <c:v>-0.77967629611652334</c:v>
                </c:pt>
                <c:pt idx="1761">
                  <c:v>-1.4460015602894005</c:v>
                </c:pt>
                <c:pt idx="1762">
                  <c:v>-7.8423396504294016E-3</c:v>
                </c:pt>
                <c:pt idx="1763">
                  <c:v>-0.6239821237446227</c:v>
                </c:pt>
                <c:pt idx="1764">
                  <c:v>-0.190016289302845</c:v>
                </c:pt>
                <c:pt idx="1765">
                  <c:v>-0.15897964999938305</c:v>
                </c:pt>
                <c:pt idx="1766">
                  <c:v>-0.83480229388331417</c:v>
                </c:pt>
                <c:pt idx="1767">
                  <c:v>-0.83480229388331417</c:v>
                </c:pt>
                <c:pt idx="1768">
                  <c:v>-0.190016289302845</c:v>
                </c:pt>
                <c:pt idx="1769">
                  <c:v>-0.15897964999938305</c:v>
                </c:pt>
                <c:pt idx="1770">
                  <c:v>-0.41077797686592277</c:v>
                </c:pt>
                <c:pt idx="1771">
                  <c:v>-0.17800823486547349</c:v>
                </c:pt>
                <c:pt idx="1772">
                  <c:v>-0.45986125560605251</c:v>
                </c:pt>
                <c:pt idx="1773">
                  <c:v>4.4940345218230924</c:v>
                </c:pt>
                <c:pt idx="1774">
                  <c:v>0.92034544889276027</c:v>
                </c:pt>
                <c:pt idx="1775">
                  <c:v>0.82292818378337884</c:v>
                </c:pt>
                <c:pt idx="1776">
                  <c:v>0.6604527650740929</c:v>
                </c:pt>
                <c:pt idx="1777">
                  <c:v>-0.7949616855159134</c:v>
                </c:pt>
                <c:pt idx="1778">
                  <c:v>-1.2596238790154419</c:v>
                </c:pt>
                <c:pt idx="1779">
                  <c:v>0.82600477371439118</c:v>
                </c:pt>
                <c:pt idx="1780">
                  <c:v>0.82600477371439118</c:v>
                </c:pt>
                <c:pt idx="1781">
                  <c:v>0.983952891444968</c:v>
                </c:pt>
                <c:pt idx="1782">
                  <c:v>0.84841276987672876</c:v>
                </c:pt>
                <c:pt idx="1783">
                  <c:v>-0.85570712730976384</c:v>
                </c:pt>
                <c:pt idx="1784">
                  <c:v>-0.59248188191525086</c:v>
                </c:pt>
                <c:pt idx="1785">
                  <c:v>0.78455344644362723</c:v>
                </c:pt>
                <c:pt idx="1786">
                  <c:v>-0.4681775056447795</c:v>
                </c:pt>
                <c:pt idx="1787">
                  <c:v>1.4193671789924835</c:v>
                </c:pt>
                <c:pt idx="1788">
                  <c:v>-0.93359315199806803</c:v>
                </c:pt>
                <c:pt idx="1789">
                  <c:v>0.15465635141621079</c:v>
                </c:pt>
                <c:pt idx="1790">
                  <c:v>0.15465635141621079</c:v>
                </c:pt>
                <c:pt idx="1791">
                  <c:v>1.278804587081376</c:v>
                </c:pt>
                <c:pt idx="1792">
                  <c:v>0.85055390793149821</c:v>
                </c:pt>
                <c:pt idx="1793">
                  <c:v>0.15465635141621079</c:v>
                </c:pt>
                <c:pt idx="1794">
                  <c:v>0.32698091781485145</c:v>
                </c:pt>
                <c:pt idx="1795">
                  <c:v>0.17486069877265528</c:v>
                </c:pt>
                <c:pt idx="1796">
                  <c:v>-6.3610072703384896E-2</c:v>
                </c:pt>
                <c:pt idx="1797">
                  <c:v>0.17486069877265528</c:v>
                </c:pt>
                <c:pt idx="1798">
                  <c:v>0.69586710922855721</c:v>
                </c:pt>
                <c:pt idx="1799">
                  <c:v>0.38788934014856663</c:v>
                </c:pt>
                <c:pt idx="1800">
                  <c:v>1.3130378486336731</c:v>
                </c:pt>
                <c:pt idx="1801">
                  <c:v>0.95571679694052081</c:v>
                </c:pt>
                <c:pt idx="1802">
                  <c:v>0.65857558526917215</c:v>
                </c:pt>
                <c:pt idx="1803">
                  <c:v>-0.86853384339067419</c:v>
                </c:pt>
                <c:pt idx="1804">
                  <c:v>-1.4444532104170058</c:v>
                </c:pt>
                <c:pt idx="1805">
                  <c:v>-1.01494999476813</c:v>
                </c:pt>
                <c:pt idx="1806">
                  <c:v>0.50573248046487529</c:v>
                </c:pt>
                <c:pt idx="1807">
                  <c:v>1.495648746904553</c:v>
                </c:pt>
                <c:pt idx="1808">
                  <c:v>-1.2786568913884846</c:v>
                </c:pt>
                <c:pt idx="1809">
                  <c:v>-0.63289712453485902</c:v>
                </c:pt>
                <c:pt idx="1810">
                  <c:v>-2.2053347484841033</c:v>
                </c:pt>
                <c:pt idx="1811">
                  <c:v>-0.63289712453485902</c:v>
                </c:pt>
                <c:pt idx="1812">
                  <c:v>-1.7455012276995065E-2</c:v>
                </c:pt>
                <c:pt idx="1813">
                  <c:v>-2.2053347484841033</c:v>
                </c:pt>
                <c:pt idx="1814">
                  <c:v>-1.9232915996952706</c:v>
                </c:pt>
                <c:pt idx="1815">
                  <c:v>-1.1838989594924112</c:v>
                </c:pt>
                <c:pt idx="1816">
                  <c:v>0.29163193104022578</c:v>
                </c:pt>
                <c:pt idx="1817">
                  <c:v>-0.57489091404806814</c:v>
                </c:pt>
                <c:pt idx="1818">
                  <c:v>-1.1838989594924112</c:v>
                </c:pt>
                <c:pt idx="1819">
                  <c:v>0.97012157056419202</c:v>
                </c:pt>
                <c:pt idx="1820">
                  <c:v>0.57926275044909048</c:v>
                </c:pt>
                <c:pt idx="1821">
                  <c:v>0.39491427948501323</c:v>
                </c:pt>
                <c:pt idx="1822">
                  <c:v>0.386673035523183</c:v>
                </c:pt>
                <c:pt idx="1823">
                  <c:v>-0.56820300292946424</c:v>
                </c:pt>
                <c:pt idx="1824">
                  <c:v>-1.0411798268834764</c:v>
                </c:pt>
                <c:pt idx="1825">
                  <c:v>0.41623660946297814</c:v>
                </c:pt>
                <c:pt idx="1826">
                  <c:v>0.32105732185580166</c:v>
                </c:pt>
                <c:pt idx="1827">
                  <c:v>0.97879397409835978</c:v>
                </c:pt>
                <c:pt idx="1828">
                  <c:v>-0.36956926387420097</c:v>
                </c:pt>
                <c:pt idx="1829">
                  <c:v>-0.41084639437876824</c:v>
                </c:pt>
                <c:pt idx="1830">
                  <c:v>-1.4035866057547666</c:v>
                </c:pt>
                <c:pt idx="1831">
                  <c:v>-1.2541839086924387</c:v>
                </c:pt>
                <c:pt idx="1832">
                  <c:v>0.11133327617283514</c:v>
                </c:pt>
                <c:pt idx="1833">
                  <c:v>0.21223841289865378</c:v>
                </c:pt>
                <c:pt idx="1834">
                  <c:v>0.12342694192878317</c:v>
                </c:pt>
                <c:pt idx="1835">
                  <c:v>0.85144656851049927</c:v>
                </c:pt>
                <c:pt idx="1836">
                  <c:v>-0.60528164968988407</c:v>
                </c:pt>
                <c:pt idx="1837">
                  <c:v>3.0501131057069662E-2</c:v>
                </c:pt>
                <c:pt idx="1838">
                  <c:v>-0.85383237721932925</c:v>
                </c:pt>
                <c:pt idx="1839">
                  <c:v>0.74064640083602917</c:v>
                </c:pt>
                <c:pt idx="1840">
                  <c:v>1.330279027449192</c:v>
                </c:pt>
                <c:pt idx="1841">
                  <c:v>4.4014739723129533E-2</c:v>
                </c:pt>
                <c:pt idx="1842">
                  <c:v>-2.494343353698366E-2</c:v>
                </c:pt>
                <c:pt idx="1843">
                  <c:v>4.4014739723129533E-2</c:v>
                </c:pt>
                <c:pt idx="1844">
                  <c:v>-0.36457846134889127</c:v>
                </c:pt>
                <c:pt idx="1845">
                  <c:v>4.3480268849605563</c:v>
                </c:pt>
                <c:pt idx="1846">
                  <c:v>0.84012904193344107</c:v>
                </c:pt>
                <c:pt idx="1847">
                  <c:v>-0.37135023313710525</c:v>
                </c:pt>
                <c:pt idx="1848">
                  <c:v>0.59502765234874644</c:v>
                </c:pt>
                <c:pt idx="1849">
                  <c:v>0.88624900748830393</c:v>
                </c:pt>
                <c:pt idx="1850">
                  <c:v>0.84012904193344107</c:v>
                </c:pt>
                <c:pt idx="1851">
                  <c:v>0.37324836378564979</c:v>
                </c:pt>
                <c:pt idx="1852">
                  <c:v>0.7177466695438437</c:v>
                </c:pt>
                <c:pt idx="1853">
                  <c:v>1.251111838111449</c:v>
                </c:pt>
                <c:pt idx="1854">
                  <c:v>1.251111838111449</c:v>
                </c:pt>
                <c:pt idx="1855">
                  <c:v>1.251111838111449</c:v>
                </c:pt>
                <c:pt idx="1856">
                  <c:v>1.251111838111449</c:v>
                </c:pt>
                <c:pt idx="1857">
                  <c:v>0.83724468685463771</c:v>
                </c:pt>
                <c:pt idx="1858">
                  <c:v>1.251111838111449</c:v>
                </c:pt>
                <c:pt idx="1859">
                  <c:v>-9.5111039598652941E-2</c:v>
                </c:pt>
                <c:pt idx="1860">
                  <c:v>-9.5111039598652941E-2</c:v>
                </c:pt>
                <c:pt idx="1861">
                  <c:v>-9.5111039598652941E-2</c:v>
                </c:pt>
                <c:pt idx="1862">
                  <c:v>-9.5111039598652941E-2</c:v>
                </c:pt>
                <c:pt idx="1863">
                  <c:v>-1.709798837610321</c:v>
                </c:pt>
                <c:pt idx="1864">
                  <c:v>-1.1058250712832638</c:v>
                </c:pt>
                <c:pt idx="1865">
                  <c:v>-0.35182541422109043</c:v>
                </c:pt>
                <c:pt idx="1866">
                  <c:v>-0.35182541422109043</c:v>
                </c:pt>
                <c:pt idx="1867">
                  <c:v>-0.60869134784158885</c:v>
                </c:pt>
                <c:pt idx="1868">
                  <c:v>1.9190767898250092</c:v>
                </c:pt>
                <c:pt idx="1869">
                  <c:v>0.2925327033216783</c:v>
                </c:pt>
                <c:pt idx="1870">
                  <c:v>-0.46097475723390585</c:v>
                </c:pt>
                <c:pt idx="1871">
                  <c:v>-0.66397607144877246</c:v>
                </c:pt>
                <c:pt idx="1872">
                  <c:v>1.2748358018867023</c:v>
                </c:pt>
                <c:pt idx="1873">
                  <c:v>1.3618182694060763</c:v>
                </c:pt>
                <c:pt idx="1874">
                  <c:v>0.85660898932757956</c:v>
                </c:pt>
                <c:pt idx="1875">
                  <c:v>0.58218481074669604</c:v>
                </c:pt>
                <c:pt idx="1876">
                  <c:v>0.9613910217529773</c:v>
                </c:pt>
                <c:pt idx="1877">
                  <c:v>1.3186945658728177</c:v>
                </c:pt>
                <c:pt idx="1878">
                  <c:v>-0.66397607144877246</c:v>
                </c:pt>
                <c:pt idx="1879">
                  <c:v>0.5225868720999578</c:v>
                </c:pt>
                <c:pt idx="1880">
                  <c:v>-0.43065323284408386</c:v>
                </c:pt>
                <c:pt idx="1881">
                  <c:v>-2.5521149051218486</c:v>
                </c:pt>
                <c:pt idx="1882">
                  <c:v>1.2986153191402345</c:v>
                </c:pt>
                <c:pt idx="1883">
                  <c:v>-0.95395879604625478</c:v>
                </c:pt>
                <c:pt idx="1884">
                  <c:v>2.1437506504771071</c:v>
                </c:pt>
                <c:pt idx="1885">
                  <c:v>1.3224232056620755</c:v>
                </c:pt>
                <c:pt idx="1886">
                  <c:v>-2.1560032832374962</c:v>
                </c:pt>
                <c:pt idx="1887">
                  <c:v>-0.86967620726525052</c:v>
                </c:pt>
                <c:pt idx="1888">
                  <c:v>-2.1560032832374962</c:v>
                </c:pt>
                <c:pt idx="1889">
                  <c:v>-1.0622233908973704</c:v>
                </c:pt>
                <c:pt idx="1890">
                  <c:v>-1.9217705766560091</c:v>
                </c:pt>
                <c:pt idx="1891">
                  <c:v>0.21618454998044673</c:v>
                </c:pt>
                <c:pt idx="1892">
                  <c:v>-0.63443650694533227</c:v>
                </c:pt>
                <c:pt idx="1893">
                  <c:v>1.1348089550522706</c:v>
                </c:pt>
                <c:pt idx="1894">
                  <c:v>0.21618454998044673</c:v>
                </c:pt>
                <c:pt idx="1895">
                  <c:v>1.7750023031109166</c:v>
                </c:pt>
                <c:pt idx="1896">
                  <c:v>0.65954783811011142</c:v>
                </c:pt>
                <c:pt idx="1897">
                  <c:v>0.50839305475386154</c:v>
                </c:pt>
                <c:pt idx="1898">
                  <c:v>-0.18178036986874394</c:v>
                </c:pt>
                <c:pt idx="1899">
                  <c:v>-0.54016789023055778</c:v>
                </c:pt>
                <c:pt idx="1900">
                  <c:v>0.30921960855912695</c:v>
                </c:pt>
                <c:pt idx="1901">
                  <c:v>-1.0873002593976353</c:v>
                </c:pt>
                <c:pt idx="1902">
                  <c:v>-0.54016789023055778</c:v>
                </c:pt>
                <c:pt idx="1903">
                  <c:v>-1.1204229593404591</c:v>
                </c:pt>
                <c:pt idx="1904">
                  <c:v>-0.21139155108532756</c:v>
                </c:pt>
                <c:pt idx="1905">
                  <c:v>1.2235797185424659</c:v>
                </c:pt>
                <c:pt idx="1906">
                  <c:v>0.59782175251027758</c:v>
                </c:pt>
                <c:pt idx="1907">
                  <c:v>1.3382552634742282</c:v>
                </c:pt>
                <c:pt idx="1908">
                  <c:v>0.43736442528475616</c:v>
                </c:pt>
                <c:pt idx="1909">
                  <c:v>-8.07137116290636E-2</c:v>
                </c:pt>
                <c:pt idx="1910">
                  <c:v>0.59782175251027758</c:v>
                </c:pt>
                <c:pt idx="1911">
                  <c:v>1.6177210892689875</c:v>
                </c:pt>
                <c:pt idx="1912">
                  <c:v>-0.19656079731766496</c:v>
                </c:pt>
                <c:pt idx="1913">
                  <c:v>-0.80545849440013384</c:v>
                </c:pt>
                <c:pt idx="1914">
                  <c:v>0.85758938285824615</c:v>
                </c:pt>
                <c:pt idx="1915">
                  <c:v>1.1266218920905333</c:v>
                </c:pt>
                <c:pt idx="1916">
                  <c:v>0.26568194271903789</c:v>
                </c:pt>
                <c:pt idx="1917">
                  <c:v>0.25791394719075883</c:v>
                </c:pt>
                <c:pt idx="1918">
                  <c:v>-1.3964014194472849</c:v>
                </c:pt>
                <c:pt idx="1919">
                  <c:v>0.2278492965457623</c:v>
                </c:pt>
                <c:pt idx="1920">
                  <c:v>1.5099008074197361E-2</c:v>
                </c:pt>
                <c:pt idx="1921">
                  <c:v>1.5099008074197361E-2</c:v>
                </c:pt>
                <c:pt idx="1922">
                  <c:v>1.5099008074197361E-2</c:v>
                </c:pt>
                <c:pt idx="1923">
                  <c:v>1.5099008074197361E-2</c:v>
                </c:pt>
                <c:pt idx="1924">
                  <c:v>0.2278492965457623</c:v>
                </c:pt>
                <c:pt idx="1925">
                  <c:v>0.2278492965457623</c:v>
                </c:pt>
                <c:pt idx="1926">
                  <c:v>1.5099008074197361E-2</c:v>
                </c:pt>
                <c:pt idx="1927">
                  <c:v>5.3362885677672688E-2</c:v>
                </c:pt>
                <c:pt idx="1928">
                  <c:v>-9.7516853932877262E-2</c:v>
                </c:pt>
                <c:pt idx="1929">
                  <c:v>0.10284867025556943</c:v>
                </c:pt>
                <c:pt idx="1930">
                  <c:v>1.3712949578372959</c:v>
                </c:pt>
                <c:pt idx="1931">
                  <c:v>-0.5763404649146584</c:v>
                </c:pt>
                <c:pt idx="1932">
                  <c:v>-0.80548149230562127</c:v>
                </c:pt>
                <c:pt idx="1933">
                  <c:v>7.8399090046029657E-2</c:v>
                </c:pt>
                <c:pt idx="1934">
                  <c:v>0.64759179684138213</c:v>
                </c:pt>
                <c:pt idx="1935">
                  <c:v>0.31039345273801738</c:v>
                </c:pt>
                <c:pt idx="1936">
                  <c:v>0.64736178262014299</c:v>
                </c:pt>
                <c:pt idx="1937">
                  <c:v>-0.20904153330541783</c:v>
                </c:pt>
                <c:pt idx="1938">
                  <c:v>1.6470151380470202</c:v>
                </c:pt>
                <c:pt idx="1939">
                  <c:v>1.6470151380470202</c:v>
                </c:pt>
                <c:pt idx="1940">
                  <c:v>2.6281140862782877</c:v>
                </c:pt>
                <c:pt idx="1941">
                  <c:v>-1.2556594689769527</c:v>
                </c:pt>
                <c:pt idx="1942">
                  <c:v>1.0809223659916058</c:v>
                </c:pt>
                <c:pt idx="1943">
                  <c:v>-6.0053480538039987E-2</c:v>
                </c:pt>
                <c:pt idx="1944">
                  <c:v>-1.2556594689769527</c:v>
                </c:pt>
                <c:pt idx="1945">
                  <c:v>-0.64272221886440362</c:v>
                </c:pt>
                <c:pt idx="1946">
                  <c:v>-0.64272221886440362</c:v>
                </c:pt>
                <c:pt idx="1947">
                  <c:v>0.10027193039217888</c:v>
                </c:pt>
                <c:pt idx="1948">
                  <c:v>-0.14753372116805086</c:v>
                </c:pt>
                <c:pt idx="1949">
                  <c:v>-0.71950968366103762</c:v>
                </c:pt>
                <c:pt idx="1950">
                  <c:v>0.61346956126902841</c:v>
                </c:pt>
                <c:pt idx="1951">
                  <c:v>-0.1082653564701492</c:v>
                </c:pt>
                <c:pt idx="1952">
                  <c:v>3.3457168345863875</c:v>
                </c:pt>
                <c:pt idx="1953">
                  <c:v>0.50716129746546246</c:v>
                </c:pt>
                <c:pt idx="1954">
                  <c:v>1.2716745802252187</c:v>
                </c:pt>
                <c:pt idx="1955">
                  <c:v>1.0539387076863589</c:v>
                </c:pt>
                <c:pt idx="1956">
                  <c:v>-4.3136339522862124E-3</c:v>
                </c:pt>
                <c:pt idx="1957">
                  <c:v>0.2530147752418147</c:v>
                </c:pt>
                <c:pt idx="1958">
                  <c:v>-8.7099739595192988E-2</c:v>
                </c:pt>
                <c:pt idx="1959">
                  <c:v>-0.65015093644921151</c:v>
                </c:pt>
                <c:pt idx="1960">
                  <c:v>1.1393561543168762</c:v>
                </c:pt>
                <c:pt idx="1961">
                  <c:v>-1.012120432636485</c:v>
                </c:pt>
                <c:pt idx="1962">
                  <c:v>-1.012120432636485</c:v>
                </c:pt>
                <c:pt idx="1963">
                  <c:v>0.27301304083054223</c:v>
                </c:pt>
                <c:pt idx="1964">
                  <c:v>-0.39255741467566219</c:v>
                </c:pt>
                <c:pt idx="1965">
                  <c:v>-0.43505496467772597</c:v>
                </c:pt>
                <c:pt idx="1966">
                  <c:v>1.1460793925488786</c:v>
                </c:pt>
                <c:pt idx="1967">
                  <c:v>-1.5224286264660962</c:v>
                </c:pt>
                <c:pt idx="1968">
                  <c:v>1.4029584495913834</c:v>
                </c:pt>
                <c:pt idx="1969">
                  <c:v>-1.5224286264660962</c:v>
                </c:pt>
                <c:pt idx="1970">
                  <c:v>0.92903020348308774</c:v>
                </c:pt>
                <c:pt idx="1971">
                  <c:v>-0.23427990547763775</c:v>
                </c:pt>
                <c:pt idx="1972">
                  <c:v>1.6456084065702734</c:v>
                </c:pt>
                <c:pt idx="1973">
                  <c:v>-0.23835182103622962</c:v>
                </c:pt>
                <c:pt idx="1974">
                  <c:v>0.6281159145052202</c:v>
                </c:pt>
                <c:pt idx="1975">
                  <c:v>0.41917323882468488</c:v>
                </c:pt>
                <c:pt idx="1976">
                  <c:v>0.5219129595766141</c:v>
                </c:pt>
                <c:pt idx="1977">
                  <c:v>0.5219129595766141</c:v>
                </c:pt>
                <c:pt idx="1978">
                  <c:v>-0.75493364706484678</c:v>
                </c:pt>
                <c:pt idx="1979">
                  <c:v>-0.10617380791945077</c:v>
                </c:pt>
                <c:pt idx="1980">
                  <c:v>-0.56606908476931173</c:v>
                </c:pt>
                <c:pt idx="1981">
                  <c:v>-1.0416252180117171</c:v>
                </c:pt>
                <c:pt idx="1982">
                  <c:v>-3.0067307513311254</c:v>
                </c:pt>
                <c:pt idx="1983">
                  <c:v>1.4374875433583043</c:v>
                </c:pt>
                <c:pt idx="1984">
                  <c:v>-3.0067307513311254</c:v>
                </c:pt>
                <c:pt idx="1985">
                  <c:v>0.58082708525026394</c:v>
                </c:pt>
                <c:pt idx="1986">
                  <c:v>1.4374875433583043</c:v>
                </c:pt>
                <c:pt idx="1987">
                  <c:v>1.8270933080822624</c:v>
                </c:pt>
                <c:pt idx="1988">
                  <c:v>-1.0416252180117171</c:v>
                </c:pt>
                <c:pt idx="1989">
                  <c:v>-0.81459530438284289</c:v>
                </c:pt>
                <c:pt idx="1990">
                  <c:v>-0.53846740049263087</c:v>
                </c:pt>
                <c:pt idx="1991">
                  <c:v>-0.54975565298704954</c:v>
                </c:pt>
                <c:pt idx="1992">
                  <c:v>-0.54975565298704954</c:v>
                </c:pt>
                <c:pt idx="1993">
                  <c:v>0.98516720965018023</c:v>
                </c:pt>
                <c:pt idx="1994">
                  <c:v>-0.45271149301362162</c:v>
                </c:pt>
                <c:pt idx="1995">
                  <c:v>-0.5929406514136828</c:v>
                </c:pt>
                <c:pt idx="1996">
                  <c:v>-0.61704613941893705</c:v>
                </c:pt>
                <c:pt idx="1997">
                  <c:v>-1.2403345309650335</c:v>
                </c:pt>
                <c:pt idx="1998">
                  <c:v>1.0257504091952745</c:v>
                </c:pt>
                <c:pt idx="1999">
                  <c:v>0.48058093410433123</c:v>
                </c:pt>
                <c:pt idx="2000">
                  <c:v>1.0257504091952745</c:v>
                </c:pt>
                <c:pt idx="2001">
                  <c:v>-0.63905551694230156</c:v>
                </c:pt>
                <c:pt idx="2002">
                  <c:v>-0.67394048738465218</c:v>
                </c:pt>
                <c:pt idx="2003">
                  <c:v>-3.7388189323043011E-3</c:v>
                </c:pt>
                <c:pt idx="2004">
                  <c:v>-0.93284707431586911</c:v>
                </c:pt>
                <c:pt idx="2005">
                  <c:v>-0.8058673963799875</c:v>
                </c:pt>
                <c:pt idx="2006">
                  <c:v>0.57777738885991536</c:v>
                </c:pt>
                <c:pt idx="2007">
                  <c:v>1.0921975012958878</c:v>
                </c:pt>
                <c:pt idx="2008">
                  <c:v>0.48058093410433123</c:v>
                </c:pt>
                <c:pt idx="2009">
                  <c:v>1.4147927952142882</c:v>
                </c:pt>
                <c:pt idx="2010">
                  <c:v>1.5587202435860013</c:v>
                </c:pt>
                <c:pt idx="2011">
                  <c:v>1.5241817287897059</c:v>
                </c:pt>
                <c:pt idx="2012">
                  <c:v>-0.55002040758817183</c:v>
                </c:pt>
                <c:pt idx="2013">
                  <c:v>6.3971087751799188E-2</c:v>
                </c:pt>
                <c:pt idx="2014">
                  <c:v>0.12842003621137207</c:v>
                </c:pt>
                <c:pt idx="2015">
                  <c:v>0.50598874517983738</c:v>
                </c:pt>
                <c:pt idx="2016">
                  <c:v>-0.61029797401551844</c:v>
                </c:pt>
                <c:pt idx="2017">
                  <c:v>5.5489271583357057E-2</c:v>
                </c:pt>
                <c:pt idx="2018">
                  <c:v>0.84859330049138382</c:v>
                </c:pt>
                <c:pt idx="2019">
                  <c:v>0.6872200009128876</c:v>
                </c:pt>
                <c:pt idx="2020">
                  <c:v>1.5374351378453142</c:v>
                </c:pt>
                <c:pt idx="2021">
                  <c:v>0.79382903380644243</c:v>
                </c:pt>
                <c:pt idx="2022">
                  <c:v>-0.3858003832447498</c:v>
                </c:pt>
                <c:pt idx="2023">
                  <c:v>-0.39359736954384428</c:v>
                </c:pt>
                <c:pt idx="2024">
                  <c:v>2.5743487165581542</c:v>
                </c:pt>
                <c:pt idx="2025">
                  <c:v>0.74162481100957756</c:v>
                </c:pt>
                <c:pt idx="2026">
                  <c:v>-1.7567327867999962</c:v>
                </c:pt>
                <c:pt idx="2027">
                  <c:v>0.74162481100957756</c:v>
                </c:pt>
                <c:pt idx="2028">
                  <c:v>0.84321750203144075</c:v>
                </c:pt>
                <c:pt idx="2029">
                  <c:v>-1.2299179715566713</c:v>
                </c:pt>
                <c:pt idx="2030">
                  <c:v>-0.1738464639043972</c:v>
                </c:pt>
                <c:pt idx="2031">
                  <c:v>6.806995716855721E-2</c:v>
                </c:pt>
                <c:pt idx="2032">
                  <c:v>0.906078295276045</c:v>
                </c:pt>
                <c:pt idx="2033">
                  <c:v>-0.85823995795235486</c:v>
                </c:pt>
                <c:pt idx="2034">
                  <c:v>-5.9690462758296196E-2</c:v>
                </c:pt>
                <c:pt idx="2035">
                  <c:v>0.34479511475182167</c:v>
                </c:pt>
                <c:pt idx="2036">
                  <c:v>6.806995716855721E-2</c:v>
                </c:pt>
                <c:pt idx="2037">
                  <c:v>-2.1888545317067667</c:v>
                </c:pt>
                <c:pt idx="2038">
                  <c:v>-1.3212913794034509</c:v>
                </c:pt>
                <c:pt idx="2039">
                  <c:v>1.1595614851495815E-2</c:v>
                </c:pt>
                <c:pt idx="2040">
                  <c:v>1.3755927132383674</c:v>
                </c:pt>
                <c:pt idx="2041">
                  <c:v>-0.24090618610999728</c:v>
                </c:pt>
                <c:pt idx="2042">
                  <c:v>0.11337676223250892</c:v>
                </c:pt>
                <c:pt idx="2043">
                  <c:v>2.3814568285536235E-2</c:v>
                </c:pt>
                <c:pt idx="2044">
                  <c:v>-0.24670387803623336</c:v>
                </c:pt>
                <c:pt idx="2045">
                  <c:v>-8.1025549767305777E-2</c:v>
                </c:pt>
                <c:pt idx="2046">
                  <c:v>0.98686318859597633</c:v>
                </c:pt>
                <c:pt idx="2047">
                  <c:v>6.9346753661689547E-2</c:v>
                </c:pt>
                <c:pt idx="2048">
                  <c:v>0.47040831768134972</c:v>
                </c:pt>
                <c:pt idx="2049">
                  <c:v>-8.1981638770709825E-2</c:v>
                </c:pt>
                <c:pt idx="2050">
                  <c:v>-8.1981638770709825E-2</c:v>
                </c:pt>
                <c:pt idx="2051">
                  <c:v>0.47040831768134972</c:v>
                </c:pt>
                <c:pt idx="2052">
                  <c:v>1.3588029839670677</c:v>
                </c:pt>
                <c:pt idx="2053">
                  <c:v>0.83104755699073118</c:v>
                </c:pt>
                <c:pt idx="2054">
                  <c:v>1.1441022351995562</c:v>
                </c:pt>
                <c:pt idx="2055">
                  <c:v>0.12604792482123364</c:v>
                </c:pt>
                <c:pt idx="2056">
                  <c:v>1.4032442251091779</c:v>
                </c:pt>
                <c:pt idx="2057">
                  <c:v>0.1258179105999945</c:v>
                </c:pt>
                <c:pt idx="2058">
                  <c:v>-0.20907602525081839</c:v>
                </c:pt>
                <c:pt idx="2059">
                  <c:v>1.0632160659656669</c:v>
                </c:pt>
                <c:pt idx="2060">
                  <c:v>-0.14586300306528147</c:v>
                </c:pt>
                <c:pt idx="2061">
                  <c:v>0.11216628689051275</c:v>
                </c:pt>
                <c:pt idx="2062">
                  <c:v>-1.3756379182329088</c:v>
                </c:pt>
                <c:pt idx="2063">
                  <c:v>-0.24965121180158881</c:v>
                </c:pt>
                <c:pt idx="2064">
                  <c:v>-0.66380434053899062</c:v>
                </c:pt>
                <c:pt idx="2065">
                  <c:v>-0.66380434053899062</c:v>
                </c:pt>
                <c:pt idx="2066">
                  <c:v>4.8583810972198403E-2</c:v>
                </c:pt>
                <c:pt idx="2067">
                  <c:v>1.839499092777217</c:v>
                </c:pt>
                <c:pt idx="2068">
                  <c:v>0.43274330339815359</c:v>
                </c:pt>
                <c:pt idx="2069">
                  <c:v>4.8583810972198403E-2</c:v>
                </c:pt>
                <c:pt idx="2070">
                  <c:v>-0.33834826075644875</c:v>
                </c:pt>
                <c:pt idx="2071">
                  <c:v>-1.5558164098242442</c:v>
                </c:pt>
                <c:pt idx="2072">
                  <c:v>-0.58374050984075199</c:v>
                </c:pt>
                <c:pt idx="2073">
                  <c:v>1.9933202222848827</c:v>
                </c:pt>
                <c:pt idx="2074">
                  <c:v>-1.401840001197336</c:v>
                </c:pt>
                <c:pt idx="2075">
                  <c:v>-1.401840001197336</c:v>
                </c:pt>
                <c:pt idx="2076">
                  <c:v>-1.401840001197336</c:v>
                </c:pt>
                <c:pt idx="2077">
                  <c:v>-1.401840001197336</c:v>
                </c:pt>
                <c:pt idx="2078">
                  <c:v>-1.401840001197336</c:v>
                </c:pt>
                <c:pt idx="2079">
                  <c:v>0.65867175844858417</c:v>
                </c:pt>
                <c:pt idx="2080">
                  <c:v>-2.0450941084377798</c:v>
                </c:pt>
                <c:pt idx="2081">
                  <c:v>0.90323022837105182</c:v>
                </c:pt>
                <c:pt idx="2082">
                  <c:v>0.90323022837105182</c:v>
                </c:pt>
                <c:pt idx="2083">
                  <c:v>0.8175858572363468</c:v>
                </c:pt>
                <c:pt idx="2084">
                  <c:v>1.3606798911003932</c:v>
                </c:pt>
                <c:pt idx="2085">
                  <c:v>1.6451831295665293</c:v>
                </c:pt>
                <c:pt idx="2086">
                  <c:v>2.4951757476887652E-2</c:v>
                </c:pt>
                <c:pt idx="2087">
                  <c:v>1.5045999728924242</c:v>
                </c:pt>
                <c:pt idx="2088">
                  <c:v>1.7780773137677559</c:v>
                </c:pt>
                <c:pt idx="2089">
                  <c:v>1.3606798911003932</c:v>
                </c:pt>
                <c:pt idx="2090">
                  <c:v>1.4951059262130216E-2</c:v>
                </c:pt>
                <c:pt idx="2091">
                  <c:v>-0.52636616658414392</c:v>
                </c:pt>
                <c:pt idx="2092">
                  <c:v>-0.2222941173345869</c:v>
                </c:pt>
                <c:pt idx="2093">
                  <c:v>1.6296843173990014</c:v>
                </c:pt>
                <c:pt idx="2094">
                  <c:v>1.66112621876446</c:v>
                </c:pt>
                <c:pt idx="2095">
                  <c:v>-0.52636616658414392</c:v>
                </c:pt>
                <c:pt idx="2096">
                  <c:v>0.79395888383536883</c:v>
                </c:pt>
                <c:pt idx="2097">
                  <c:v>0.27440873250111186</c:v>
                </c:pt>
                <c:pt idx="2098">
                  <c:v>0.65576986263655057</c:v>
                </c:pt>
                <c:pt idx="2099">
                  <c:v>0.79395888383536883</c:v>
                </c:pt>
                <c:pt idx="2100">
                  <c:v>-0.33251664921977869</c:v>
                </c:pt>
                <c:pt idx="2101">
                  <c:v>1.3508905872509402</c:v>
                </c:pt>
                <c:pt idx="2102">
                  <c:v>0.27440873250111186</c:v>
                </c:pt>
                <c:pt idx="2103">
                  <c:v>-0.63027230623688224</c:v>
                </c:pt>
                <c:pt idx="2104">
                  <c:v>1.8488613157296843</c:v>
                </c:pt>
                <c:pt idx="2105">
                  <c:v>1.8488613157296843</c:v>
                </c:pt>
                <c:pt idx="2106">
                  <c:v>2.77655796895437</c:v>
                </c:pt>
                <c:pt idx="2107">
                  <c:v>0.83570066249263997</c:v>
                </c:pt>
                <c:pt idx="2108">
                  <c:v>-0.20561735904219477</c:v>
                </c:pt>
                <c:pt idx="2109">
                  <c:v>-0.22516793702520607</c:v>
                </c:pt>
                <c:pt idx="2110">
                  <c:v>1.8971062235370011</c:v>
                </c:pt>
                <c:pt idx="2111">
                  <c:v>0.83547064827140083</c:v>
                </c:pt>
                <c:pt idx="2112">
                  <c:v>0.82202613409123682</c:v>
                </c:pt>
                <c:pt idx="2113">
                  <c:v>0.67665777268576299</c:v>
                </c:pt>
                <c:pt idx="2114">
                  <c:v>-0.75361371758804863</c:v>
                </c:pt>
                <c:pt idx="2115">
                  <c:v>0.18560480449163011</c:v>
                </c:pt>
                <c:pt idx="2116">
                  <c:v>0.97264493423996234</c:v>
                </c:pt>
                <c:pt idx="2117">
                  <c:v>-0.28364861903923422</c:v>
                </c:pt>
                <c:pt idx="2118">
                  <c:v>2.3279843573951684</c:v>
                </c:pt>
                <c:pt idx="2119">
                  <c:v>0.16112443146019687</c:v>
                </c:pt>
                <c:pt idx="2120">
                  <c:v>-1.6749647970696542</c:v>
                </c:pt>
                <c:pt idx="2121">
                  <c:v>-0.6676180936362428</c:v>
                </c:pt>
                <c:pt idx="2122">
                  <c:v>0.15116331048927731</c:v>
                </c:pt>
                <c:pt idx="2123">
                  <c:v>0.15116331048927731</c:v>
                </c:pt>
                <c:pt idx="2124">
                  <c:v>0.29253930203962569</c:v>
                </c:pt>
                <c:pt idx="2125">
                  <c:v>0.58308703075886781</c:v>
                </c:pt>
                <c:pt idx="2126">
                  <c:v>0.95788290081262495</c:v>
                </c:pt>
                <c:pt idx="2127">
                  <c:v>0.95788290081262495</c:v>
                </c:pt>
                <c:pt idx="2128">
                  <c:v>0.95788290081262495</c:v>
                </c:pt>
                <c:pt idx="2129">
                  <c:v>0.95788290081262495</c:v>
                </c:pt>
                <c:pt idx="2130">
                  <c:v>1.4952388868789139</c:v>
                </c:pt>
                <c:pt idx="2131">
                  <c:v>0.34261926800469888</c:v>
                </c:pt>
                <c:pt idx="2132">
                  <c:v>0.35059839101399459</c:v>
                </c:pt>
                <c:pt idx="2133">
                  <c:v>-0.16934026274326572</c:v>
                </c:pt>
                <c:pt idx="2134">
                  <c:v>-0.67740483329782608</c:v>
                </c:pt>
                <c:pt idx="2135">
                  <c:v>-0.67740483329782608</c:v>
                </c:pt>
                <c:pt idx="2136">
                  <c:v>5.3445019783193402E-2</c:v>
                </c:pt>
                <c:pt idx="2137">
                  <c:v>-0.48004319196835477</c:v>
                </c:pt>
                <c:pt idx="2138">
                  <c:v>-0.67740483329782608</c:v>
                </c:pt>
                <c:pt idx="2139">
                  <c:v>4.0350260668594027</c:v>
                </c:pt>
                <c:pt idx="2140">
                  <c:v>0.82714238189362688</c:v>
                </c:pt>
                <c:pt idx="2141">
                  <c:v>0.76946803154586774</c:v>
                </c:pt>
                <c:pt idx="2142">
                  <c:v>0.16580830433385016</c:v>
                </c:pt>
                <c:pt idx="2143">
                  <c:v>0.75765782329309439</c:v>
                </c:pt>
                <c:pt idx="2144">
                  <c:v>0.12271827250399739</c:v>
                </c:pt>
                <c:pt idx="2145">
                  <c:v>-0.32616467916211289</c:v>
                </c:pt>
                <c:pt idx="2146">
                  <c:v>1.8200577818260555</c:v>
                </c:pt>
                <c:pt idx="2147">
                  <c:v>-0.37004217402730483</c:v>
                </c:pt>
                <c:pt idx="2148">
                  <c:v>0.53327668899174419</c:v>
                </c:pt>
                <c:pt idx="2149">
                  <c:v>8.7142163319032601E-2</c:v>
                </c:pt>
                <c:pt idx="2150">
                  <c:v>1.1827659426700103</c:v>
                </c:pt>
                <c:pt idx="2151">
                  <c:v>0.85515606573351266</c:v>
                </c:pt>
                <c:pt idx="2152">
                  <c:v>0.53327668899174419</c:v>
                </c:pt>
                <c:pt idx="2153">
                  <c:v>-0.92852617830233819</c:v>
                </c:pt>
                <c:pt idx="2154">
                  <c:v>-0.28379489856273282</c:v>
                </c:pt>
                <c:pt idx="2155">
                  <c:v>1.7963750145757147</c:v>
                </c:pt>
                <c:pt idx="2156">
                  <c:v>1.7963750145757147</c:v>
                </c:pt>
                <c:pt idx="2157">
                  <c:v>2.1077851892667733E-2</c:v>
                </c:pt>
                <c:pt idx="2158">
                  <c:v>0.27576760531189853</c:v>
                </c:pt>
                <c:pt idx="2159">
                  <c:v>0.70072961042717075</c:v>
                </c:pt>
                <c:pt idx="2160">
                  <c:v>1.956301157099674</c:v>
                </c:pt>
                <c:pt idx="2161">
                  <c:v>2.0636314794899397</c:v>
                </c:pt>
                <c:pt idx="2162">
                  <c:v>0.26228634189586897</c:v>
                </c:pt>
                <c:pt idx="2163">
                  <c:v>1.7472762597378253</c:v>
                </c:pt>
                <c:pt idx="2164">
                  <c:v>3.6414596607272687</c:v>
                </c:pt>
                <c:pt idx="2165">
                  <c:v>-0.53249007891045053</c:v>
                </c:pt>
                <c:pt idx="2166">
                  <c:v>1.887874148213128</c:v>
                </c:pt>
                <c:pt idx="2167">
                  <c:v>1.6660237991665066</c:v>
                </c:pt>
                <c:pt idx="2168">
                  <c:v>0.23826094492196567</c:v>
                </c:pt>
                <c:pt idx="2169">
                  <c:v>0.23826094492196567</c:v>
                </c:pt>
                <c:pt idx="2170">
                  <c:v>-0.27106151816547058</c:v>
                </c:pt>
                <c:pt idx="2171">
                  <c:v>-1.3128062205365656</c:v>
                </c:pt>
                <c:pt idx="2172">
                  <c:v>-1.3128062205365656</c:v>
                </c:pt>
                <c:pt idx="2173">
                  <c:v>-1.4317005840785559</c:v>
                </c:pt>
                <c:pt idx="2174">
                  <c:v>-0.65200691021793689</c:v>
                </c:pt>
                <c:pt idx="2175">
                  <c:v>-0.59783855830426869</c:v>
                </c:pt>
                <c:pt idx="2176">
                  <c:v>0.68137738057726305</c:v>
                </c:pt>
                <c:pt idx="2177">
                  <c:v>0.87653937221485489</c:v>
                </c:pt>
                <c:pt idx="2178">
                  <c:v>-0.61800818707758109</c:v>
                </c:pt>
                <c:pt idx="2179">
                  <c:v>1.2363502658102141</c:v>
                </c:pt>
                <c:pt idx="2180">
                  <c:v>-0.18268127477457849</c:v>
                </c:pt>
                <c:pt idx="2181">
                  <c:v>1.5909573649841442</c:v>
                </c:pt>
                <c:pt idx="2182">
                  <c:v>-0.59183657831399561</c:v>
                </c:pt>
                <c:pt idx="2183">
                  <c:v>1.322234804265416</c:v>
                </c:pt>
                <c:pt idx="2184">
                  <c:v>1.2280898705853871</c:v>
                </c:pt>
                <c:pt idx="2185">
                  <c:v>1.4268116546492511</c:v>
                </c:pt>
                <c:pt idx="2186">
                  <c:v>-1.2219973850783639</c:v>
                </c:pt>
                <c:pt idx="2187">
                  <c:v>0.79926492067775867</c:v>
                </c:pt>
                <c:pt idx="2188">
                  <c:v>0.79926492067775867</c:v>
                </c:pt>
                <c:pt idx="2189">
                  <c:v>0.92495747944799567</c:v>
                </c:pt>
                <c:pt idx="2190">
                  <c:v>2.1915964700044017</c:v>
                </c:pt>
                <c:pt idx="2191">
                  <c:v>0.79903490649792197</c:v>
                </c:pt>
                <c:pt idx="2192">
                  <c:v>0.99140457154860873</c:v>
                </c:pt>
                <c:pt idx="2193">
                  <c:v>-0.48892424159725667</c:v>
                </c:pt>
                <c:pt idx="2194">
                  <c:v>0.85552474066526807</c:v>
                </c:pt>
                <c:pt idx="2195">
                  <c:v>0.32217495922750383</c:v>
                </c:pt>
                <c:pt idx="2196">
                  <c:v>-0.5112058800089796</c:v>
                </c:pt>
                <c:pt idx="2197">
                  <c:v>-0.18407234155069904</c:v>
                </c:pt>
              </c:numCache>
            </c:numRef>
          </c:yVal>
          <c:smooth val="0"/>
          <c:extLst>
            <c:ext xmlns:c16="http://schemas.microsoft.com/office/drawing/2014/chart" uri="{C3380CC4-5D6E-409C-BE32-E72D297353CC}">
              <c16:uniqueId val="{00000004-3CE7-4C58-8C72-792EC8923799}"/>
            </c:ext>
          </c:extLst>
        </c:ser>
        <c:ser>
          <c:idx val="4"/>
          <c:order val="4"/>
          <c:tx>
            <c:v>7</c:v>
          </c:tx>
          <c:spPr>
            <a:ln w="25400">
              <a:noFill/>
            </a:ln>
            <a:effectLst/>
          </c:spPr>
          <c:marker>
            <c:symbol val="circle"/>
            <c:size val="3"/>
            <c:spPr>
              <a:solidFill>
                <a:srgbClr val="006699"/>
              </a:solidFill>
              <a:ln w="6350">
                <a:solidFill>
                  <a:srgbClr val="006699"/>
                </a:solidFill>
                <a:prstDash val="solid"/>
              </a:ln>
            </c:spPr>
          </c:marker>
          <c:xVal>
            <c:numRef>
              <c:f>'[Wine_data-3.xlsx]ACP_HID4'!$A$3839:$A$4718</c:f>
              <c:numCache>
                <c:formatCode>General</c:formatCode>
                <c:ptCount val="880"/>
                <c:pt idx="0">
                  <c:v>-1.8995606597474417</c:v>
                </c:pt>
                <c:pt idx="1">
                  <c:v>-1.9945686936844651</c:v>
                </c:pt>
                <c:pt idx="2">
                  <c:v>-1.9431025504290909</c:v>
                </c:pt>
                <c:pt idx="3">
                  <c:v>-1.9366686892446103</c:v>
                </c:pt>
                <c:pt idx="4">
                  <c:v>-0.14212577877679758</c:v>
                </c:pt>
                <c:pt idx="5">
                  <c:v>-1.3844661626409516</c:v>
                </c:pt>
                <c:pt idx="6">
                  <c:v>-2.2720383286680965</c:v>
                </c:pt>
                <c:pt idx="7">
                  <c:v>-2.2058517200295142</c:v>
                </c:pt>
                <c:pt idx="8">
                  <c:v>-2.7985443573737423</c:v>
                </c:pt>
                <c:pt idx="9">
                  <c:v>-2.6403787019535669</c:v>
                </c:pt>
                <c:pt idx="10">
                  <c:v>-2.122827746479178</c:v>
                </c:pt>
                <c:pt idx="11">
                  <c:v>-2.1210558039663678</c:v>
                </c:pt>
                <c:pt idx="12">
                  <c:v>-1.0955526560297988</c:v>
                </c:pt>
                <c:pt idx="13">
                  <c:v>-1.9442781624714369</c:v>
                </c:pt>
                <c:pt idx="14">
                  <c:v>0.81924727179481927</c:v>
                </c:pt>
                <c:pt idx="15">
                  <c:v>-0.40194427027495427</c:v>
                </c:pt>
                <c:pt idx="16">
                  <c:v>0.81924727179481927</c:v>
                </c:pt>
                <c:pt idx="17">
                  <c:v>-1.6779570422434289</c:v>
                </c:pt>
                <c:pt idx="18">
                  <c:v>-2.5043612708763381</c:v>
                </c:pt>
                <c:pt idx="19">
                  <c:v>-0.10908162924860451</c:v>
                </c:pt>
                <c:pt idx="20">
                  <c:v>-2.5943931926339565</c:v>
                </c:pt>
                <c:pt idx="21">
                  <c:v>-2.5943931926339565</c:v>
                </c:pt>
                <c:pt idx="22">
                  <c:v>-2.8305012319329075</c:v>
                </c:pt>
                <c:pt idx="23">
                  <c:v>-1.5854925865208047</c:v>
                </c:pt>
                <c:pt idx="24">
                  <c:v>-1.7088059034767089</c:v>
                </c:pt>
                <c:pt idx="25">
                  <c:v>-2.1727131731545328</c:v>
                </c:pt>
                <c:pt idx="26">
                  <c:v>-2.1727131731545328</c:v>
                </c:pt>
                <c:pt idx="27">
                  <c:v>-1.3024164224314978</c:v>
                </c:pt>
                <c:pt idx="28">
                  <c:v>-2.2300398750976793</c:v>
                </c:pt>
                <c:pt idx="29">
                  <c:v>-2.3959878099896081</c:v>
                </c:pt>
                <c:pt idx="30">
                  <c:v>-2.881931804687591</c:v>
                </c:pt>
                <c:pt idx="31">
                  <c:v>-2.9487171735556896</c:v>
                </c:pt>
                <c:pt idx="32">
                  <c:v>-1.8862887680277884</c:v>
                </c:pt>
                <c:pt idx="33">
                  <c:v>-1.8862887680277884</c:v>
                </c:pt>
                <c:pt idx="34">
                  <c:v>-2.0106023011041563</c:v>
                </c:pt>
                <c:pt idx="35">
                  <c:v>2.6575952981139896</c:v>
                </c:pt>
                <c:pt idx="36">
                  <c:v>2.6575952981139896</c:v>
                </c:pt>
                <c:pt idx="37">
                  <c:v>2.6575952981139896</c:v>
                </c:pt>
                <c:pt idx="38">
                  <c:v>2.6575952981139896</c:v>
                </c:pt>
                <c:pt idx="39">
                  <c:v>-0.12362732764576173</c:v>
                </c:pt>
                <c:pt idx="40">
                  <c:v>0.48507342236040507</c:v>
                </c:pt>
                <c:pt idx="41">
                  <c:v>-1.0222401225546398</c:v>
                </c:pt>
                <c:pt idx="42">
                  <c:v>-2.4565302714821726</c:v>
                </c:pt>
                <c:pt idx="43">
                  <c:v>-1.4438914131984131</c:v>
                </c:pt>
                <c:pt idx="44">
                  <c:v>-2.5396982754916144</c:v>
                </c:pt>
                <c:pt idx="45">
                  <c:v>-0.54963483127136448</c:v>
                </c:pt>
                <c:pt idx="46">
                  <c:v>0.96422043566599658</c:v>
                </c:pt>
                <c:pt idx="47">
                  <c:v>-3.1753267472710909</c:v>
                </c:pt>
                <c:pt idx="48">
                  <c:v>-1.2587103338516168</c:v>
                </c:pt>
                <c:pt idx="49">
                  <c:v>-0.97583782206185332</c:v>
                </c:pt>
                <c:pt idx="50">
                  <c:v>-0.97583782206185332</c:v>
                </c:pt>
                <c:pt idx="51">
                  <c:v>-2.171567578956763</c:v>
                </c:pt>
                <c:pt idx="52">
                  <c:v>-2.444141099542736</c:v>
                </c:pt>
                <c:pt idx="53">
                  <c:v>-3.8472770435626065</c:v>
                </c:pt>
                <c:pt idx="54">
                  <c:v>-3.8472770435626065</c:v>
                </c:pt>
                <c:pt idx="55">
                  <c:v>-1.8806725820820107</c:v>
                </c:pt>
                <c:pt idx="56">
                  <c:v>-1.1805134182570471</c:v>
                </c:pt>
                <c:pt idx="57">
                  <c:v>-1.8806725820820107</c:v>
                </c:pt>
                <c:pt idx="58">
                  <c:v>-1.1805134182570471</c:v>
                </c:pt>
                <c:pt idx="59">
                  <c:v>-2.1630370096285376</c:v>
                </c:pt>
                <c:pt idx="60">
                  <c:v>-3.8472770435626065</c:v>
                </c:pt>
                <c:pt idx="61">
                  <c:v>-2.3545888006899731</c:v>
                </c:pt>
                <c:pt idx="62">
                  <c:v>2.3252198611393657</c:v>
                </c:pt>
                <c:pt idx="63">
                  <c:v>2.3252198611393657</c:v>
                </c:pt>
                <c:pt idx="64">
                  <c:v>-2.8694132780969923</c:v>
                </c:pt>
                <c:pt idx="65">
                  <c:v>-2.1899082112924573</c:v>
                </c:pt>
                <c:pt idx="66">
                  <c:v>0.44384702168036627</c:v>
                </c:pt>
                <c:pt idx="67">
                  <c:v>0.92538516876276045</c:v>
                </c:pt>
                <c:pt idx="68">
                  <c:v>-2.1354260041259718</c:v>
                </c:pt>
                <c:pt idx="69">
                  <c:v>0.92538516876276045</c:v>
                </c:pt>
                <c:pt idx="70">
                  <c:v>-2.2746289411790328</c:v>
                </c:pt>
                <c:pt idx="71">
                  <c:v>-1.2820465203825204</c:v>
                </c:pt>
                <c:pt idx="72">
                  <c:v>-1.3178021331020462</c:v>
                </c:pt>
                <c:pt idx="73">
                  <c:v>-1.6397687821495905</c:v>
                </c:pt>
                <c:pt idx="74">
                  <c:v>-1.2820465203825204</c:v>
                </c:pt>
                <c:pt idx="75">
                  <c:v>-3.7584941153987272</c:v>
                </c:pt>
                <c:pt idx="76">
                  <c:v>-0.39703998444345079</c:v>
                </c:pt>
                <c:pt idx="77">
                  <c:v>-2.2863823975607684</c:v>
                </c:pt>
                <c:pt idx="78">
                  <c:v>-3.338688610475081</c:v>
                </c:pt>
                <c:pt idx="79">
                  <c:v>-0.72474167624453312</c:v>
                </c:pt>
                <c:pt idx="80">
                  <c:v>-0.72474167624453312</c:v>
                </c:pt>
                <c:pt idx="81">
                  <c:v>8.5165893207659327E-3</c:v>
                </c:pt>
                <c:pt idx="82">
                  <c:v>-1.3369628138187593</c:v>
                </c:pt>
                <c:pt idx="83">
                  <c:v>1.9435770701607735</c:v>
                </c:pt>
                <c:pt idx="84">
                  <c:v>-1.4535896179297234</c:v>
                </c:pt>
                <c:pt idx="85">
                  <c:v>-2.0055491485304762</c:v>
                </c:pt>
                <c:pt idx="86">
                  <c:v>1.9435770701607735</c:v>
                </c:pt>
                <c:pt idx="87">
                  <c:v>-2.0055491485304762</c:v>
                </c:pt>
                <c:pt idx="88">
                  <c:v>-1.4535896179297234</c:v>
                </c:pt>
                <c:pt idx="89">
                  <c:v>0.61449739540884796</c:v>
                </c:pt>
                <c:pt idx="90">
                  <c:v>-1.0355866236210836</c:v>
                </c:pt>
                <c:pt idx="91">
                  <c:v>-2.2150136400238538</c:v>
                </c:pt>
                <c:pt idx="92">
                  <c:v>-1.7981786411898653</c:v>
                </c:pt>
                <c:pt idx="93">
                  <c:v>-1.5535442723116426</c:v>
                </c:pt>
                <c:pt idx="94">
                  <c:v>-1.813852406384544</c:v>
                </c:pt>
                <c:pt idx="95">
                  <c:v>-2.2150136400238538</c:v>
                </c:pt>
                <c:pt idx="96">
                  <c:v>-1.8983262824904159</c:v>
                </c:pt>
                <c:pt idx="97">
                  <c:v>-1.0712022053950006</c:v>
                </c:pt>
                <c:pt idx="98">
                  <c:v>-1.6801141762976655</c:v>
                </c:pt>
                <c:pt idx="99">
                  <c:v>-1.3834352743613358</c:v>
                </c:pt>
                <c:pt idx="100">
                  <c:v>-1.6290486684104772</c:v>
                </c:pt>
                <c:pt idx="101">
                  <c:v>-2.5651179154971326</c:v>
                </c:pt>
                <c:pt idx="102">
                  <c:v>-2.0085273394032805</c:v>
                </c:pt>
                <c:pt idx="103">
                  <c:v>-1.1656230391667513</c:v>
                </c:pt>
                <c:pt idx="104">
                  <c:v>-1.9351485185710162</c:v>
                </c:pt>
                <c:pt idx="105">
                  <c:v>2.4617802936495909</c:v>
                </c:pt>
                <c:pt idx="106">
                  <c:v>2.4617802936495909</c:v>
                </c:pt>
                <c:pt idx="107">
                  <c:v>2.4617802936495909</c:v>
                </c:pt>
                <c:pt idx="108">
                  <c:v>2.4617802936495909</c:v>
                </c:pt>
                <c:pt idx="109">
                  <c:v>-0.81737088983405015</c:v>
                </c:pt>
                <c:pt idx="110">
                  <c:v>-0.25034055036537323</c:v>
                </c:pt>
                <c:pt idx="111">
                  <c:v>-2.4789054093643599</c:v>
                </c:pt>
                <c:pt idx="112">
                  <c:v>-2.4789054093643599</c:v>
                </c:pt>
                <c:pt idx="113">
                  <c:v>-2.4975007878975153</c:v>
                </c:pt>
                <c:pt idx="114">
                  <c:v>-1.0379618627257861</c:v>
                </c:pt>
                <c:pt idx="115">
                  <c:v>-1.3047068004040612</c:v>
                </c:pt>
                <c:pt idx="116">
                  <c:v>-3.4463455578506106</c:v>
                </c:pt>
                <c:pt idx="117">
                  <c:v>-1.0624164048889018</c:v>
                </c:pt>
                <c:pt idx="118">
                  <c:v>-1.0624164048889018</c:v>
                </c:pt>
                <c:pt idx="119">
                  <c:v>-0.68017787008269126</c:v>
                </c:pt>
                <c:pt idx="120">
                  <c:v>-1.495334128662813</c:v>
                </c:pt>
                <c:pt idx="121">
                  <c:v>-1.8533068652755742</c:v>
                </c:pt>
                <c:pt idx="122">
                  <c:v>-1.4413249058982869</c:v>
                </c:pt>
                <c:pt idx="123">
                  <c:v>-1.0613841037228693</c:v>
                </c:pt>
                <c:pt idx="124">
                  <c:v>-2.1923212308263773</c:v>
                </c:pt>
                <c:pt idx="125">
                  <c:v>-0.10967229954671298</c:v>
                </c:pt>
                <c:pt idx="126">
                  <c:v>-0.18349806579303302</c:v>
                </c:pt>
                <c:pt idx="127">
                  <c:v>0.24848368301228274</c:v>
                </c:pt>
                <c:pt idx="128">
                  <c:v>0.24848368301228274</c:v>
                </c:pt>
                <c:pt idx="129">
                  <c:v>-0.65020041683042695</c:v>
                </c:pt>
                <c:pt idx="130">
                  <c:v>0.93594788093419135</c:v>
                </c:pt>
                <c:pt idx="131">
                  <c:v>1.1159646528526834</c:v>
                </c:pt>
                <c:pt idx="132">
                  <c:v>2.4269302440993754</c:v>
                </c:pt>
                <c:pt idx="133">
                  <c:v>2.4269302440993754</c:v>
                </c:pt>
                <c:pt idx="134">
                  <c:v>-0.96934535611106287</c:v>
                </c:pt>
                <c:pt idx="135">
                  <c:v>-2.0864301086015109</c:v>
                </c:pt>
                <c:pt idx="136">
                  <c:v>-2.0864301086015109</c:v>
                </c:pt>
                <c:pt idx="137">
                  <c:v>1.0817454221182512</c:v>
                </c:pt>
                <c:pt idx="138">
                  <c:v>-0.65643598880517184</c:v>
                </c:pt>
                <c:pt idx="139">
                  <c:v>-0.42194121552806252</c:v>
                </c:pt>
                <c:pt idx="140">
                  <c:v>-1.7881638231721846</c:v>
                </c:pt>
                <c:pt idx="141">
                  <c:v>-1.5867790332215232</c:v>
                </c:pt>
                <c:pt idx="142">
                  <c:v>-1.5266575965820475</c:v>
                </c:pt>
                <c:pt idx="143">
                  <c:v>2.4772075738211328</c:v>
                </c:pt>
                <c:pt idx="144">
                  <c:v>2.4772075738211328</c:v>
                </c:pt>
                <c:pt idx="145">
                  <c:v>-1.3906184825485925</c:v>
                </c:pt>
                <c:pt idx="146">
                  <c:v>2.4772075738211328</c:v>
                </c:pt>
                <c:pt idx="147">
                  <c:v>-1.3906184825485925</c:v>
                </c:pt>
                <c:pt idx="148">
                  <c:v>-0.57506471909980839</c:v>
                </c:pt>
                <c:pt idx="149">
                  <c:v>-0.57506471909980839</c:v>
                </c:pt>
                <c:pt idx="150">
                  <c:v>-0.85400992868185033</c:v>
                </c:pt>
                <c:pt idx="151">
                  <c:v>1.2106377750179371</c:v>
                </c:pt>
                <c:pt idx="152">
                  <c:v>2.6436203801443834</c:v>
                </c:pt>
                <c:pt idx="153">
                  <c:v>-0.57506471909980839</c:v>
                </c:pt>
                <c:pt idx="154">
                  <c:v>2.4766815647534126</c:v>
                </c:pt>
                <c:pt idx="155">
                  <c:v>-0.76462816811785272</c:v>
                </c:pt>
                <c:pt idx="156">
                  <c:v>-0.76462816811785272</c:v>
                </c:pt>
                <c:pt idx="157">
                  <c:v>-2.8683712101870462</c:v>
                </c:pt>
                <c:pt idx="158">
                  <c:v>-1.8390908793688214</c:v>
                </c:pt>
                <c:pt idx="159">
                  <c:v>-1.8390908793688214</c:v>
                </c:pt>
                <c:pt idx="160">
                  <c:v>-2.3103842512580846</c:v>
                </c:pt>
                <c:pt idx="161">
                  <c:v>-2.2494112029844113</c:v>
                </c:pt>
                <c:pt idx="162">
                  <c:v>-2.3103842512580846</c:v>
                </c:pt>
                <c:pt idx="163">
                  <c:v>-0.30048004023714692</c:v>
                </c:pt>
                <c:pt idx="164">
                  <c:v>-0.22223338346168325</c:v>
                </c:pt>
                <c:pt idx="165">
                  <c:v>-0.94395198665586577</c:v>
                </c:pt>
                <c:pt idx="166">
                  <c:v>0.42432967932518295</c:v>
                </c:pt>
                <c:pt idx="167">
                  <c:v>0.49403267335760592</c:v>
                </c:pt>
                <c:pt idx="168">
                  <c:v>-1.6816226723729764</c:v>
                </c:pt>
                <c:pt idx="169">
                  <c:v>2.211130278463219</c:v>
                </c:pt>
                <c:pt idx="170">
                  <c:v>-2.104089724719119</c:v>
                </c:pt>
                <c:pt idx="171">
                  <c:v>-1.8969274270922396</c:v>
                </c:pt>
                <c:pt idx="172">
                  <c:v>0.39287194080248256</c:v>
                </c:pt>
                <c:pt idx="173">
                  <c:v>-0.90159919585946013</c:v>
                </c:pt>
                <c:pt idx="174">
                  <c:v>-1.8466736489662878</c:v>
                </c:pt>
                <c:pt idx="175">
                  <c:v>-1.8669947111048977</c:v>
                </c:pt>
                <c:pt idx="176">
                  <c:v>-1.4841285167557943</c:v>
                </c:pt>
                <c:pt idx="177">
                  <c:v>-2.6691938956384185</c:v>
                </c:pt>
                <c:pt idx="178">
                  <c:v>-3.3595509451709438</c:v>
                </c:pt>
                <c:pt idx="179">
                  <c:v>-3.736562206488272</c:v>
                </c:pt>
                <c:pt idx="180">
                  <c:v>-3.2611581505265255</c:v>
                </c:pt>
                <c:pt idx="181">
                  <c:v>-2.6691938956384185</c:v>
                </c:pt>
                <c:pt idx="182">
                  <c:v>-0.12043836774375319</c:v>
                </c:pt>
                <c:pt idx="183">
                  <c:v>-0.12043836774375319</c:v>
                </c:pt>
                <c:pt idx="184">
                  <c:v>-1.147746107259954</c:v>
                </c:pt>
                <c:pt idx="185">
                  <c:v>0.42997894844938189</c:v>
                </c:pt>
                <c:pt idx="186">
                  <c:v>-0.99806889312583791</c:v>
                </c:pt>
                <c:pt idx="187">
                  <c:v>-1.03705524964588</c:v>
                </c:pt>
                <c:pt idx="188">
                  <c:v>-0.11396440596606833</c:v>
                </c:pt>
                <c:pt idx="189">
                  <c:v>-9.1956225601842578E-2</c:v>
                </c:pt>
                <c:pt idx="190">
                  <c:v>-0.96205800520322626</c:v>
                </c:pt>
                <c:pt idx="191">
                  <c:v>-0.96205800520322626</c:v>
                </c:pt>
                <c:pt idx="192">
                  <c:v>-0.53211534669571492</c:v>
                </c:pt>
                <c:pt idx="193">
                  <c:v>-0.32170087650466</c:v>
                </c:pt>
                <c:pt idx="194">
                  <c:v>-1.5487840420760688</c:v>
                </c:pt>
                <c:pt idx="195">
                  <c:v>-1.1438793618612555</c:v>
                </c:pt>
                <c:pt idx="196">
                  <c:v>-1.157936374642661</c:v>
                </c:pt>
                <c:pt idx="197">
                  <c:v>-1.8849826362694762</c:v>
                </c:pt>
                <c:pt idx="198">
                  <c:v>-0.75162724827137395</c:v>
                </c:pt>
                <c:pt idx="199">
                  <c:v>1.9600254284774465E-2</c:v>
                </c:pt>
                <c:pt idx="200">
                  <c:v>-2.5412893851456122</c:v>
                </c:pt>
                <c:pt idx="201">
                  <c:v>-2.2990286028912454E-2</c:v>
                </c:pt>
                <c:pt idx="202">
                  <c:v>-0.83519891988575512</c:v>
                </c:pt>
                <c:pt idx="203">
                  <c:v>-1.1672859775793822</c:v>
                </c:pt>
                <c:pt idx="204">
                  <c:v>-0.19185369171153391</c:v>
                </c:pt>
                <c:pt idx="205">
                  <c:v>-0.83519891988575512</c:v>
                </c:pt>
                <c:pt idx="206">
                  <c:v>-3.7884733694302026</c:v>
                </c:pt>
                <c:pt idx="207">
                  <c:v>-1.3197739444134986</c:v>
                </c:pt>
                <c:pt idx="208">
                  <c:v>-2.9706686268693359</c:v>
                </c:pt>
                <c:pt idx="209">
                  <c:v>-3.5774024123047954</c:v>
                </c:pt>
                <c:pt idx="210">
                  <c:v>-2.9706686268693359</c:v>
                </c:pt>
                <c:pt idx="211">
                  <c:v>-2.0867462554631238</c:v>
                </c:pt>
                <c:pt idx="212">
                  <c:v>-1.7249392335258311</c:v>
                </c:pt>
                <c:pt idx="213">
                  <c:v>-2.043600180854567</c:v>
                </c:pt>
                <c:pt idx="214">
                  <c:v>-1.3924821030725778</c:v>
                </c:pt>
                <c:pt idx="215">
                  <c:v>8.3171161980921671E-2</c:v>
                </c:pt>
                <c:pt idx="216">
                  <c:v>1.3810950568373519</c:v>
                </c:pt>
                <c:pt idx="217">
                  <c:v>-1.6074410393311469</c:v>
                </c:pt>
                <c:pt idx="218">
                  <c:v>-0.54475234343619727</c:v>
                </c:pt>
                <c:pt idx="219">
                  <c:v>1.8570976426985024</c:v>
                </c:pt>
                <c:pt idx="220">
                  <c:v>-0.54475234343619727</c:v>
                </c:pt>
                <c:pt idx="221">
                  <c:v>1.8570976426985024</c:v>
                </c:pt>
                <c:pt idx="222">
                  <c:v>-1.0597718256024709</c:v>
                </c:pt>
                <c:pt idx="223">
                  <c:v>-2.0628658856850062</c:v>
                </c:pt>
                <c:pt idx="224">
                  <c:v>-1.7721354077462501</c:v>
                </c:pt>
                <c:pt idx="225">
                  <c:v>-2.2952689927495107</c:v>
                </c:pt>
                <c:pt idx="226">
                  <c:v>-2.2952689927495107</c:v>
                </c:pt>
                <c:pt idx="227">
                  <c:v>-1.4667909376630108</c:v>
                </c:pt>
                <c:pt idx="228">
                  <c:v>-1.7879220563051423</c:v>
                </c:pt>
                <c:pt idx="229">
                  <c:v>-2.3394766658060155</c:v>
                </c:pt>
                <c:pt idx="230">
                  <c:v>-0.42197186564422456</c:v>
                </c:pt>
                <c:pt idx="231">
                  <c:v>-1.2263477090705517</c:v>
                </c:pt>
                <c:pt idx="232">
                  <c:v>-2.3394766658060155</c:v>
                </c:pt>
                <c:pt idx="233">
                  <c:v>0.49329248127489789</c:v>
                </c:pt>
                <c:pt idx="234">
                  <c:v>-2.0518526815757085</c:v>
                </c:pt>
                <c:pt idx="235">
                  <c:v>-0.84500529650480039</c:v>
                </c:pt>
                <c:pt idx="236">
                  <c:v>-1.2834488237386752</c:v>
                </c:pt>
                <c:pt idx="237">
                  <c:v>0.2602555604921416</c:v>
                </c:pt>
                <c:pt idx="238">
                  <c:v>2.8084993563943854</c:v>
                </c:pt>
                <c:pt idx="239">
                  <c:v>2.8084993563943854</c:v>
                </c:pt>
                <c:pt idx="240">
                  <c:v>2.8084993563943854</c:v>
                </c:pt>
                <c:pt idx="241">
                  <c:v>-1.4423426282808856</c:v>
                </c:pt>
                <c:pt idx="242">
                  <c:v>-1.4423426282808856</c:v>
                </c:pt>
                <c:pt idx="243">
                  <c:v>-1.2794590028648867</c:v>
                </c:pt>
                <c:pt idx="244">
                  <c:v>-1.9884050146984249</c:v>
                </c:pt>
                <c:pt idx="245">
                  <c:v>-2.5816788059181524</c:v>
                </c:pt>
                <c:pt idx="246">
                  <c:v>-1.3911427003709713</c:v>
                </c:pt>
                <c:pt idx="247">
                  <c:v>-0.90398556099711103</c:v>
                </c:pt>
                <c:pt idx="248">
                  <c:v>-2.0017737086773355</c:v>
                </c:pt>
                <c:pt idx="249">
                  <c:v>3.8520908622460306</c:v>
                </c:pt>
                <c:pt idx="250">
                  <c:v>-0.71163610155746548</c:v>
                </c:pt>
                <c:pt idx="251">
                  <c:v>-0.39211637297436625</c:v>
                </c:pt>
                <c:pt idx="252">
                  <c:v>-1.8724063082764717</c:v>
                </c:pt>
                <c:pt idx="253">
                  <c:v>-2.193201265680822</c:v>
                </c:pt>
                <c:pt idx="254">
                  <c:v>-1.518052091030611</c:v>
                </c:pt>
                <c:pt idx="255">
                  <c:v>-0.13560369610757714</c:v>
                </c:pt>
                <c:pt idx="256">
                  <c:v>-1.8090968196413582</c:v>
                </c:pt>
                <c:pt idx="257">
                  <c:v>-1.0577691314149755</c:v>
                </c:pt>
                <c:pt idx="258">
                  <c:v>0.12773804071671924</c:v>
                </c:pt>
                <c:pt idx="259">
                  <c:v>-2.3704952926130436</c:v>
                </c:pt>
                <c:pt idx="260">
                  <c:v>-1.9352583054541657</c:v>
                </c:pt>
                <c:pt idx="261">
                  <c:v>-1.3294737297235</c:v>
                </c:pt>
                <c:pt idx="262">
                  <c:v>-0.86248739065007529</c:v>
                </c:pt>
                <c:pt idx="263">
                  <c:v>-2.4298051522413835</c:v>
                </c:pt>
                <c:pt idx="264">
                  <c:v>-3.1973426959512641</c:v>
                </c:pt>
                <c:pt idx="265">
                  <c:v>-1.7135722141392322</c:v>
                </c:pt>
                <c:pt idx="266">
                  <c:v>-3.1973426959512641</c:v>
                </c:pt>
                <c:pt idx="267">
                  <c:v>-2.536766617433627</c:v>
                </c:pt>
                <c:pt idx="268">
                  <c:v>-1.7135722141392322</c:v>
                </c:pt>
                <c:pt idx="269">
                  <c:v>2.4234021935810879</c:v>
                </c:pt>
                <c:pt idx="270">
                  <c:v>2.4234021935810879</c:v>
                </c:pt>
                <c:pt idx="271">
                  <c:v>2.4234021935810879</c:v>
                </c:pt>
                <c:pt idx="272">
                  <c:v>2.4234021935810879</c:v>
                </c:pt>
                <c:pt idx="273">
                  <c:v>-1.0712681576400449</c:v>
                </c:pt>
                <c:pt idx="274">
                  <c:v>-1.1163327344581617</c:v>
                </c:pt>
                <c:pt idx="275">
                  <c:v>-2.4551416597476199</c:v>
                </c:pt>
                <c:pt idx="276">
                  <c:v>-1.1163327344581617</c:v>
                </c:pt>
                <c:pt idx="277">
                  <c:v>0.60520842886654047</c:v>
                </c:pt>
                <c:pt idx="278">
                  <c:v>-2.2280532165432239</c:v>
                </c:pt>
                <c:pt idx="279">
                  <c:v>0.60520842886654047</c:v>
                </c:pt>
                <c:pt idx="280">
                  <c:v>0.15705882985298625</c:v>
                </c:pt>
                <c:pt idx="281">
                  <c:v>-1.879085710415878</c:v>
                </c:pt>
                <c:pt idx="282">
                  <c:v>-0.22820663195301238</c:v>
                </c:pt>
                <c:pt idx="283">
                  <c:v>-2.2966213798716693</c:v>
                </c:pt>
                <c:pt idx="284">
                  <c:v>0.30345726689116881</c:v>
                </c:pt>
                <c:pt idx="285">
                  <c:v>-0.14165473734208944</c:v>
                </c:pt>
                <c:pt idx="286">
                  <c:v>-0.22820663195301238</c:v>
                </c:pt>
                <c:pt idx="287">
                  <c:v>0.16568589826706337</c:v>
                </c:pt>
                <c:pt idx="288">
                  <c:v>0.97973370596849618</c:v>
                </c:pt>
                <c:pt idx="289">
                  <c:v>-1.5821991095848613</c:v>
                </c:pt>
                <c:pt idx="290">
                  <c:v>0.12365676093410882</c:v>
                </c:pt>
                <c:pt idx="291">
                  <c:v>0.65324734869484691</c:v>
                </c:pt>
                <c:pt idx="292">
                  <c:v>-0.98595310678028525</c:v>
                </c:pt>
                <c:pt idx="293">
                  <c:v>-2.3237138170396205</c:v>
                </c:pt>
                <c:pt idx="294">
                  <c:v>-0.44606655248586813</c:v>
                </c:pt>
                <c:pt idx="295">
                  <c:v>-4.4329388449219849</c:v>
                </c:pt>
                <c:pt idx="296">
                  <c:v>-0.44407153194745813</c:v>
                </c:pt>
                <c:pt idx="297">
                  <c:v>2.1262791737786522</c:v>
                </c:pt>
                <c:pt idx="298">
                  <c:v>-1.5308027584515864</c:v>
                </c:pt>
                <c:pt idx="299">
                  <c:v>-0.82134361710917025</c:v>
                </c:pt>
                <c:pt idx="300">
                  <c:v>-1.5308027584515864</c:v>
                </c:pt>
                <c:pt idx="301">
                  <c:v>-0.21431815311613361</c:v>
                </c:pt>
                <c:pt idx="302">
                  <c:v>-0.94321236242736128</c:v>
                </c:pt>
                <c:pt idx="303">
                  <c:v>2.2359120669347203</c:v>
                </c:pt>
                <c:pt idx="304">
                  <c:v>1.6509344629645342</c:v>
                </c:pt>
                <c:pt idx="305">
                  <c:v>2.2359120669347203</c:v>
                </c:pt>
                <c:pt idx="306">
                  <c:v>1.0068765961730883</c:v>
                </c:pt>
                <c:pt idx="307">
                  <c:v>-2.2677214795654019</c:v>
                </c:pt>
                <c:pt idx="308">
                  <c:v>-1.5354733545974697</c:v>
                </c:pt>
                <c:pt idx="309">
                  <c:v>-1.191630109039882</c:v>
                </c:pt>
                <c:pt idx="310">
                  <c:v>-1.7963686614215897</c:v>
                </c:pt>
                <c:pt idx="311">
                  <c:v>-1.6488113434376603</c:v>
                </c:pt>
                <c:pt idx="312">
                  <c:v>-1.6488113434376603</c:v>
                </c:pt>
                <c:pt idx="313">
                  <c:v>2.7113580052476598</c:v>
                </c:pt>
                <c:pt idx="314">
                  <c:v>2.7113580052476598</c:v>
                </c:pt>
                <c:pt idx="315">
                  <c:v>2.9618501545398384</c:v>
                </c:pt>
                <c:pt idx="316">
                  <c:v>2.7113580052476598</c:v>
                </c:pt>
                <c:pt idx="317">
                  <c:v>2.9618501545398384</c:v>
                </c:pt>
                <c:pt idx="318">
                  <c:v>2.7113580052476598</c:v>
                </c:pt>
                <c:pt idx="319">
                  <c:v>-0.47051911168415983</c:v>
                </c:pt>
                <c:pt idx="320">
                  <c:v>-0.10611866672723019</c:v>
                </c:pt>
                <c:pt idx="321">
                  <c:v>-1.304612417771331</c:v>
                </c:pt>
                <c:pt idx="322">
                  <c:v>-0.68640037144671773</c:v>
                </c:pt>
                <c:pt idx="323">
                  <c:v>-2.4024168191346154</c:v>
                </c:pt>
                <c:pt idx="324">
                  <c:v>-1.6090972809582995</c:v>
                </c:pt>
                <c:pt idx="325">
                  <c:v>-0.88172109892498374</c:v>
                </c:pt>
                <c:pt idx="326">
                  <c:v>-1.7421502843092642</c:v>
                </c:pt>
                <c:pt idx="327">
                  <c:v>-1.5531234130023148</c:v>
                </c:pt>
                <c:pt idx="328">
                  <c:v>-1.4110830481635301</c:v>
                </c:pt>
                <c:pt idx="329">
                  <c:v>-2.0157867476826512</c:v>
                </c:pt>
                <c:pt idx="330">
                  <c:v>-0.47698719866107026</c:v>
                </c:pt>
                <c:pt idx="331">
                  <c:v>-2.0157867476826512</c:v>
                </c:pt>
                <c:pt idx="332">
                  <c:v>0.28576430048423862</c:v>
                </c:pt>
                <c:pt idx="333">
                  <c:v>0.28576430048423862</c:v>
                </c:pt>
                <c:pt idx="334">
                  <c:v>0.14949187349342319</c:v>
                </c:pt>
                <c:pt idx="335">
                  <c:v>0.28576430048423862</c:v>
                </c:pt>
                <c:pt idx="336">
                  <c:v>0.14949187349342319</c:v>
                </c:pt>
                <c:pt idx="337">
                  <c:v>-1.5518358675522079</c:v>
                </c:pt>
                <c:pt idx="338">
                  <c:v>-1.5518358675522079</c:v>
                </c:pt>
                <c:pt idx="339">
                  <c:v>-0.5552586070240273</c:v>
                </c:pt>
                <c:pt idx="340">
                  <c:v>-1.2328618360955024</c:v>
                </c:pt>
                <c:pt idx="341">
                  <c:v>0.18023784125436615</c:v>
                </c:pt>
                <c:pt idx="342">
                  <c:v>-1.5889182602253</c:v>
                </c:pt>
                <c:pt idx="343">
                  <c:v>-0.80477233342610988</c:v>
                </c:pt>
                <c:pt idx="344">
                  <c:v>0.48568997205013165</c:v>
                </c:pt>
                <c:pt idx="345">
                  <c:v>-2.5195048564997014</c:v>
                </c:pt>
                <c:pt idx="346">
                  <c:v>-0.78071914635212358</c:v>
                </c:pt>
                <c:pt idx="347">
                  <c:v>-1.7325469685562536</c:v>
                </c:pt>
                <c:pt idx="348">
                  <c:v>-1.7325469685562536</c:v>
                </c:pt>
                <c:pt idx="349">
                  <c:v>1.6802331663573713</c:v>
                </c:pt>
                <c:pt idx="350">
                  <c:v>-0.14016678880636324</c:v>
                </c:pt>
                <c:pt idx="351">
                  <c:v>-0.68768791825828612</c:v>
                </c:pt>
                <c:pt idx="352">
                  <c:v>-1.1620530026479527</c:v>
                </c:pt>
                <c:pt idx="353">
                  <c:v>1.8302223154893902</c:v>
                </c:pt>
                <c:pt idx="354">
                  <c:v>-1.2076208114531335</c:v>
                </c:pt>
                <c:pt idx="355">
                  <c:v>-1.2076208114531335</c:v>
                </c:pt>
                <c:pt idx="356">
                  <c:v>-2.1281961959495495</c:v>
                </c:pt>
                <c:pt idx="357">
                  <c:v>-1.2790664089434214</c:v>
                </c:pt>
                <c:pt idx="358">
                  <c:v>-2.4553092233053637</c:v>
                </c:pt>
                <c:pt idx="359">
                  <c:v>-1.7419393275916129</c:v>
                </c:pt>
                <c:pt idx="360">
                  <c:v>0.21935981942674165</c:v>
                </c:pt>
                <c:pt idx="361">
                  <c:v>-1.5576789776032518</c:v>
                </c:pt>
                <c:pt idx="362">
                  <c:v>-2.4434762542698905</c:v>
                </c:pt>
                <c:pt idx="363">
                  <c:v>-1.6034102320603187</c:v>
                </c:pt>
                <c:pt idx="364">
                  <c:v>-1.6034102320603187</c:v>
                </c:pt>
                <c:pt idx="365">
                  <c:v>-2.2548571365158852</c:v>
                </c:pt>
                <c:pt idx="366">
                  <c:v>-2.7296879074407654</c:v>
                </c:pt>
                <c:pt idx="367">
                  <c:v>2.7027716706422136</c:v>
                </c:pt>
                <c:pt idx="368">
                  <c:v>2.7027716706422136</c:v>
                </c:pt>
                <c:pt idx="369">
                  <c:v>2.7027716706422136</c:v>
                </c:pt>
                <c:pt idx="370">
                  <c:v>2.7027716706422136</c:v>
                </c:pt>
                <c:pt idx="371">
                  <c:v>2.7027716706422136</c:v>
                </c:pt>
                <c:pt idx="372">
                  <c:v>2.7027716706422136</c:v>
                </c:pt>
                <c:pt idx="373">
                  <c:v>2.546572019139663</c:v>
                </c:pt>
                <c:pt idx="374">
                  <c:v>-0.12861923315895221</c:v>
                </c:pt>
                <c:pt idx="375">
                  <c:v>0.5158120474087956</c:v>
                </c:pt>
                <c:pt idx="376">
                  <c:v>-1.161433101064032</c:v>
                </c:pt>
                <c:pt idx="377">
                  <c:v>1.3264220160733808E-2</c:v>
                </c:pt>
                <c:pt idx="378">
                  <c:v>-2.4265194732567337</c:v>
                </c:pt>
                <c:pt idx="379">
                  <c:v>0.38302836828175124</c:v>
                </c:pt>
                <c:pt idx="380">
                  <c:v>0.38302836828175124</c:v>
                </c:pt>
                <c:pt idx="381">
                  <c:v>1.2952104654172758</c:v>
                </c:pt>
                <c:pt idx="382">
                  <c:v>1.2952104654172758</c:v>
                </c:pt>
                <c:pt idx="383">
                  <c:v>-0.49634949860676592</c:v>
                </c:pt>
                <c:pt idx="384">
                  <c:v>-1.356996330849102</c:v>
                </c:pt>
                <c:pt idx="385">
                  <c:v>-1.1363424014292187</c:v>
                </c:pt>
                <c:pt idx="386">
                  <c:v>-1.1363424014292187</c:v>
                </c:pt>
                <c:pt idx="387">
                  <c:v>-1.9709106933765361</c:v>
                </c:pt>
                <c:pt idx="388">
                  <c:v>-1.4988681520137175</c:v>
                </c:pt>
                <c:pt idx="389">
                  <c:v>-1.9709106933765361</c:v>
                </c:pt>
                <c:pt idx="390">
                  <c:v>-1.6212293566952667</c:v>
                </c:pt>
                <c:pt idx="391">
                  <c:v>0.16406056006884445</c:v>
                </c:pt>
                <c:pt idx="392">
                  <c:v>-1.6212293566952667</c:v>
                </c:pt>
                <c:pt idx="393">
                  <c:v>-2.2305992286254628</c:v>
                </c:pt>
                <c:pt idx="394">
                  <c:v>-1.4634971328916362</c:v>
                </c:pt>
                <c:pt idx="395">
                  <c:v>-1.8924401976813812</c:v>
                </c:pt>
                <c:pt idx="396">
                  <c:v>-3.0084754140975338</c:v>
                </c:pt>
                <c:pt idx="397">
                  <c:v>-2.0106484822044925</c:v>
                </c:pt>
                <c:pt idx="398">
                  <c:v>-2.8937655127007207</c:v>
                </c:pt>
                <c:pt idx="399">
                  <c:v>-1.5535383397609173</c:v>
                </c:pt>
                <c:pt idx="400">
                  <c:v>-1.8471978503319493</c:v>
                </c:pt>
                <c:pt idx="401">
                  <c:v>-1.250205639291321</c:v>
                </c:pt>
                <c:pt idx="402">
                  <c:v>-1.8335216421211331E-2</c:v>
                </c:pt>
                <c:pt idx="403">
                  <c:v>-1.7269717166281335</c:v>
                </c:pt>
                <c:pt idx="404">
                  <c:v>-1.4785533763718086</c:v>
                </c:pt>
                <c:pt idx="405">
                  <c:v>0.89064955594847028</c:v>
                </c:pt>
                <c:pt idx="406">
                  <c:v>-1.5439235542152927</c:v>
                </c:pt>
                <c:pt idx="407">
                  <c:v>-2.6466798721656564</c:v>
                </c:pt>
                <c:pt idx="408">
                  <c:v>-2.6466798721656564</c:v>
                </c:pt>
                <c:pt idx="409">
                  <c:v>-1.644774955630615</c:v>
                </c:pt>
                <c:pt idx="410">
                  <c:v>-1.726055836753297</c:v>
                </c:pt>
                <c:pt idx="411">
                  <c:v>-3.1306209588262255</c:v>
                </c:pt>
                <c:pt idx="412">
                  <c:v>-3.1306209588262255</c:v>
                </c:pt>
                <c:pt idx="413">
                  <c:v>-1.9111553737912135</c:v>
                </c:pt>
                <c:pt idx="414">
                  <c:v>-1.9111553737912135</c:v>
                </c:pt>
                <c:pt idx="415">
                  <c:v>-1.8002791269812093</c:v>
                </c:pt>
                <c:pt idx="416">
                  <c:v>-0.95931921846446055</c:v>
                </c:pt>
                <c:pt idx="417">
                  <c:v>-0.8035121637854179</c:v>
                </c:pt>
                <c:pt idx="418">
                  <c:v>-0.95931921846446055</c:v>
                </c:pt>
                <c:pt idx="419">
                  <c:v>-0.8035121637854179</c:v>
                </c:pt>
                <c:pt idx="420">
                  <c:v>-0.95931921846446055</c:v>
                </c:pt>
                <c:pt idx="421">
                  <c:v>-3.1525561908922821</c:v>
                </c:pt>
                <c:pt idx="422">
                  <c:v>-3.1318543588930243</c:v>
                </c:pt>
                <c:pt idx="423">
                  <c:v>1.7471704069661009</c:v>
                </c:pt>
                <c:pt idx="424">
                  <c:v>1.7471704069661009</c:v>
                </c:pt>
                <c:pt idx="425">
                  <c:v>1.7471704069661009</c:v>
                </c:pt>
                <c:pt idx="426">
                  <c:v>1.7471704069661009</c:v>
                </c:pt>
                <c:pt idx="427">
                  <c:v>1.7471704069661009</c:v>
                </c:pt>
                <c:pt idx="428">
                  <c:v>1.7471704069661009</c:v>
                </c:pt>
                <c:pt idx="429">
                  <c:v>1.7471704069661009</c:v>
                </c:pt>
                <c:pt idx="430">
                  <c:v>-0.10484098514797174</c:v>
                </c:pt>
                <c:pt idx="431">
                  <c:v>-3.4356144774062733</c:v>
                </c:pt>
                <c:pt idx="432">
                  <c:v>-1.2884985531023725</c:v>
                </c:pt>
                <c:pt idx="433">
                  <c:v>-1.8699513960749066</c:v>
                </c:pt>
                <c:pt idx="434">
                  <c:v>-1.8699513960749066</c:v>
                </c:pt>
                <c:pt idx="435">
                  <c:v>-1.8699513960749066</c:v>
                </c:pt>
                <c:pt idx="436">
                  <c:v>0.89381040455790439</c:v>
                </c:pt>
                <c:pt idx="437">
                  <c:v>0.89381040455790439</c:v>
                </c:pt>
                <c:pt idx="438">
                  <c:v>0.89381040455790439</c:v>
                </c:pt>
                <c:pt idx="439">
                  <c:v>-1.7293590965627388</c:v>
                </c:pt>
                <c:pt idx="440">
                  <c:v>-1.7293590965627388</c:v>
                </c:pt>
                <c:pt idx="441">
                  <c:v>0.89381040455790439</c:v>
                </c:pt>
                <c:pt idx="442">
                  <c:v>-0.99403746715921371</c:v>
                </c:pt>
                <c:pt idx="443">
                  <c:v>-1.2968328397947428</c:v>
                </c:pt>
                <c:pt idx="444">
                  <c:v>-2.4585861035934431</c:v>
                </c:pt>
                <c:pt idx="445">
                  <c:v>-0.72776676801878426</c:v>
                </c:pt>
                <c:pt idx="446">
                  <c:v>-2.8201706476612887</c:v>
                </c:pt>
                <c:pt idx="447">
                  <c:v>-2.8040102461329108</c:v>
                </c:pt>
                <c:pt idx="448">
                  <c:v>-1.2109832964325409</c:v>
                </c:pt>
                <c:pt idx="449">
                  <c:v>1.5062292281614469</c:v>
                </c:pt>
                <c:pt idx="450">
                  <c:v>-2.2641604044462791</c:v>
                </c:pt>
                <c:pt idx="451">
                  <c:v>-2.8293085706566412</c:v>
                </c:pt>
                <c:pt idx="452">
                  <c:v>-1.9842784264395656</c:v>
                </c:pt>
                <c:pt idx="453">
                  <c:v>-2.8293085706566412</c:v>
                </c:pt>
                <c:pt idx="454">
                  <c:v>-2.8585468868932482</c:v>
                </c:pt>
                <c:pt idx="455">
                  <c:v>1.0816144389377609</c:v>
                </c:pt>
                <c:pt idx="456">
                  <c:v>-0.63238834908390074</c:v>
                </c:pt>
                <c:pt idx="457">
                  <c:v>-0.63203351724633761</c:v>
                </c:pt>
                <c:pt idx="458">
                  <c:v>-1.898994418956232</c:v>
                </c:pt>
                <c:pt idx="459">
                  <c:v>-2.3552405677222223</c:v>
                </c:pt>
                <c:pt idx="460">
                  <c:v>-2.1347076520623314</c:v>
                </c:pt>
                <c:pt idx="461">
                  <c:v>-1.8579191353023194</c:v>
                </c:pt>
                <c:pt idx="462">
                  <c:v>-2.5048789223402963</c:v>
                </c:pt>
                <c:pt idx="463">
                  <c:v>-2.5048789223402963</c:v>
                </c:pt>
                <c:pt idx="464">
                  <c:v>-4.3843637327657503E-2</c:v>
                </c:pt>
                <c:pt idx="465">
                  <c:v>-2.3338003188064267</c:v>
                </c:pt>
                <c:pt idx="466">
                  <c:v>-2.8551794509146848</c:v>
                </c:pt>
                <c:pt idx="467">
                  <c:v>2.6635669282274437</c:v>
                </c:pt>
                <c:pt idx="468">
                  <c:v>-2.666226653793633</c:v>
                </c:pt>
                <c:pt idx="469">
                  <c:v>-2.1229887701622889</c:v>
                </c:pt>
                <c:pt idx="470">
                  <c:v>-2.1229887701622889</c:v>
                </c:pt>
                <c:pt idx="471">
                  <c:v>-3.0031935239954182</c:v>
                </c:pt>
                <c:pt idx="472">
                  <c:v>-3.0031935239954182</c:v>
                </c:pt>
                <c:pt idx="473">
                  <c:v>-1.906313466328009</c:v>
                </c:pt>
                <c:pt idx="474">
                  <c:v>-2.1864566212452905</c:v>
                </c:pt>
                <c:pt idx="475">
                  <c:v>-2.1112896646880954</c:v>
                </c:pt>
                <c:pt idx="476">
                  <c:v>-2.1109943923621821</c:v>
                </c:pt>
                <c:pt idx="477">
                  <c:v>-2.1112896646880954</c:v>
                </c:pt>
                <c:pt idx="478">
                  <c:v>-3.662820449161774</c:v>
                </c:pt>
                <c:pt idx="479">
                  <c:v>-3.662820449161774</c:v>
                </c:pt>
                <c:pt idx="480">
                  <c:v>-1.7780121560166506</c:v>
                </c:pt>
                <c:pt idx="481">
                  <c:v>-1.7780121560166506</c:v>
                </c:pt>
                <c:pt idx="482">
                  <c:v>-1.615440731435676</c:v>
                </c:pt>
                <c:pt idx="483">
                  <c:v>-2.273691072807364</c:v>
                </c:pt>
                <c:pt idx="484">
                  <c:v>-2.5679553587956496</c:v>
                </c:pt>
                <c:pt idx="485">
                  <c:v>-1.5353698166261998</c:v>
                </c:pt>
                <c:pt idx="486">
                  <c:v>-2.273691072807364</c:v>
                </c:pt>
                <c:pt idx="487">
                  <c:v>-1.021787729657746</c:v>
                </c:pt>
                <c:pt idx="488">
                  <c:v>-2.4727188998565275</c:v>
                </c:pt>
                <c:pt idx="489">
                  <c:v>-1.021787729657746</c:v>
                </c:pt>
                <c:pt idx="490">
                  <c:v>-2.4727188998565275</c:v>
                </c:pt>
                <c:pt idx="491">
                  <c:v>-2.9056052090473239</c:v>
                </c:pt>
                <c:pt idx="492">
                  <c:v>-2.9056052090473239</c:v>
                </c:pt>
                <c:pt idx="493">
                  <c:v>-1.6649277747678757</c:v>
                </c:pt>
                <c:pt idx="494">
                  <c:v>-1.8077984674706533</c:v>
                </c:pt>
                <c:pt idx="495">
                  <c:v>-1.9453710185937876</c:v>
                </c:pt>
                <c:pt idx="496">
                  <c:v>-3.0351322829459537</c:v>
                </c:pt>
                <c:pt idx="497">
                  <c:v>-1.7436287691204861</c:v>
                </c:pt>
                <c:pt idx="498">
                  <c:v>-1.0192345905839906</c:v>
                </c:pt>
                <c:pt idx="499">
                  <c:v>-2.7020710279275311</c:v>
                </c:pt>
                <c:pt idx="500">
                  <c:v>-2.3979841748129012</c:v>
                </c:pt>
                <c:pt idx="501">
                  <c:v>-1.7647905455845874</c:v>
                </c:pt>
                <c:pt idx="502">
                  <c:v>-2.3979841748129012</c:v>
                </c:pt>
                <c:pt idx="503">
                  <c:v>-2.8524351300025552</c:v>
                </c:pt>
                <c:pt idx="504">
                  <c:v>-0.70985706215055111</c:v>
                </c:pt>
                <c:pt idx="505">
                  <c:v>-0.70985706215055111</c:v>
                </c:pt>
                <c:pt idx="506">
                  <c:v>-2.842698417718005</c:v>
                </c:pt>
                <c:pt idx="507">
                  <c:v>-2.6327107428435679</c:v>
                </c:pt>
                <c:pt idx="508">
                  <c:v>0.60326604340628098</c:v>
                </c:pt>
                <c:pt idx="509">
                  <c:v>-2.1831402964633542</c:v>
                </c:pt>
                <c:pt idx="510">
                  <c:v>-1.4237751713054743</c:v>
                </c:pt>
                <c:pt idx="511">
                  <c:v>-2.3818629212713973</c:v>
                </c:pt>
                <c:pt idx="512">
                  <c:v>1.7758718242706251E-2</c:v>
                </c:pt>
                <c:pt idx="513">
                  <c:v>-0.45093308540903165</c:v>
                </c:pt>
                <c:pt idx="514">
                  <c:v>-0.45093308540903165</c:v>
                </c:pt>
                <c:pt idx="515">
                  <c:v>-0.5883430419468243</c:v>
                </c:pt>
                <c:pt idx="516">
                  <c:v>-1.4573900952811596</c:v>
                </c:pt>
                <c:pt idx="517">
                  <c:v>-1.9859072006607139</c:v>
                </c:pt>
                <c:pt idx="518">
                  <c:v>-1.0812504526565165</c:v>
                </c:pt>
                <c:pt idx="519">
                  <c:v>-0.10553397495421993</c:v>
                </c:pt>
                <c:pt idx="520">
                  <c:v>-0.5883430419468243</c:v>
                </c:pt>
                <c:pt idx="521">
                  <c:v>-0.5883430419468243</c:v>
                </c:pt>
                <c:pt idx="522">
                  <c:v>-3.473880078755744</c:v>
                </c:pt>
                <c:pt idx="523">
                  <c:v>-0.5883430419468243</c:v>
                </c:pt>
                <c:pt idx="524">
                  <c:v>-0.45093308540903165</c:v>
                </c:pt>
                <c:pt idx="525">
                  <c:v>-0.10553397495421993</c:v>
                </c:pt>
                <c:pt idx="526">
                  <c:v>-1.0812504526565165</c:v>
                </c:pt>
                <c:pt idx="527">
                  <c:v>-1.4573900952811596</c:v>
                </c:pt>
                <c:pt idx="528">
                  <c:v>-1.9859072006607139</c:v>
                </c:pt>
                <c:pt idx="529">
                  <c:v>-2.3757517946797444</c:v>
                </c:pt>
                <c:pt idx="530">
                  <c:v>-1.3772477091467805</c:v>
                </c:pt>
                <c:pt idx="531">
                  <c:v>-2.410116175811575</c:v>
                </c:pt>
                <c:pt idx="532">
                  <c:v>1.4036791920115044</c:v>
                </c:pt>
                <c:pt idx="533">
                  <c:v>-1.6489981265082703</c:v>
                </c:pt>
                <c:pt idx="534">
                  <c:v>-2.7009491273684865</c:v>
                </c:pt>
                <c:pt idx="535">
                  <c:v>-3.409112439594109</c:v>
                </c:pt>
                <c:pt idx="536">
                  <c:v>-3.409112439594109</c:v>
                </c:pt>
                <c:pt idx="537">
                  <c:v>-2.6631357951797288</c:v>
                </c:pt>
                <c:pt idx="538">
                  <c:v>-1.6319506515159512</c:v>
                </c:pt>
                <c:pt idx="539">
                  <c:v>-2.1452943718230544</c:v>
                </c:pt>
                <c:pt idx="540">
                  <c:v>-1.4865519880673976</c:v>
                </c:pt>
                <c:pt idx="541">
                  <c:v>-2.1967280689114683</c:v>
                </c:pt>
                <c:pt idx="542">
                  <c:v>-0.47516151243614735</c:v>
                </c:pt>
                <c:pt idx="543">
                  <c:v>-1.6319506515159512</c:v>
                </c:pt>
                <c:pt idx="544">
                  <c:v>-2.2327823075555777</c:v>
                </c:pt>
                <c:pt idx="545">
                  <c:v>-1.8631465234034335</c:v>
                </c:pt>
                <c:pt idx="546">
                  <c:v>-2.2327823075555777</c:v>
                </c:pt>
                <c:pt idx="547">
                  <c:v>-2.3530835873540106</c:v>
                </c:pt>
                <c:pt idx="548">
                  <c:v>-0.1699110736206613</c:v>
                </c:pt>
                <c:pt idx="549">
                  <c:v>-3.1358114069162304</c:v>
                </c:pt>
                <c:pt idx="550">
                  <c:v>-1.3082840674828211</c:v>
                </c:pt>
                <c:pt idx="551">
                  <c:v>-1.3082840674828211</c:v>
                </c:pt>
                <c:pt idx="552">
                  <c:v>-2.0493638732607056</c:v>
                </c:pt>
                <c:pt idx="553">
                  <c:v>-1.3082840674828211</c:v>
                </c:pt>
                <c:pt idx="554">
                  <c:v>-2.0493638732607056</c:v>
                </c:pt>
                <c:pt idx="555">
                  <c:v>-1.8055756284485005</c:v>
                </c:pt>
                <c:pt idx="556">
                  <c:v>-2.6788070552151768</c:v>
                </c:pt>
                <c:pt idx="557">
                  <c:v>-2.5899073680617657</c:v>
                </c:pt>
                <c:pt idx="558">
                  <c:v>-2.9541398604532123</c:v>
                </c:pt>
                <c:pt idx="559">
                  <c:v>-0.41764045752951579</c:v>
                </c:pt>
                <c:pt idx="560">
                  <c:v>-0.41764045752951579</c:v>
                </c:pt>
                <c:pt idx="561">
                  <c:v>-1.3023791816357351</c:v>
                </c:pt>
                <c:pt idx="562">
                  <c:v>-1.9916923900606203</c:v>
                </c:pt>
                <c:pt idx="563">
                  <c:v>-3.1378646860036636</c:v>
                </c:pt>
                <c:pt idx="564">
                  <c:v>-0.41764045752951579</c:v>
                </c:pt>
                <c:pt idx="565">
                  <c:v>-1.5679543497954538</c:v>
                </c:pt>
                <c:pt idx="566">
                  <c:v>-2.1665568027483322</c:v>
                </c:pt>
                <c:pt idx="567">
                  <c:v>-2.8784578012896427</c:v>
                </c:pt>
                <c:pt idx="568">
                  <c:v>-2.8639372589815242</c:v>
                </c:pt>
                <c:pt idx="569">
                  <c:v>-1.7949622822339393</c:v>
                </c:pt>
                <c:pt idx="570">
                  <c:v>-0.88103979214726147</c:v>
                </c:pt>
                <c:pt idx="571">
                  <c:v>-2.46827901521779</c:v>
                </c:pt>
                <c:pt idx="572">
                  <c:v>-2.9765297742279664</c:v>
                </c:pt>
                <c:pt idx="573">
                  <c:v>-2.46827901521779</c:v>
                </c:pt>
                <c:pt idx="574">
                  <c:v>-2.6667348974846887</c:v>
                </c:pt>
                <c:pt idx="575">
                  <c:v>-0.94060591907848601</c:v>
                </c:pt>
                <c:pt idx="576">
                  <c:v>-0.88103979214726147</c:v>
                </c:pt>
                <c:pt idx="577">
                  <c:v>2.8048111629920158</c:v>
                </c:pt>
                <c:pt idx="578">
                  <c:v>-1.9275521907459843</c:v>
                </c:pt>
                <c:pt idx="579">
                  <c:v>-1.5849107490381393</c:v>
                </c:pt>
                <c:pt idx="580">
                  <c:v>-2.0632130746077473</c:v>
                </c:pt>
                <c:pt idx="581">
                  <c:v>-1.9190658700171119</c:v>
                </c:pt>
                <c:pt idx="582">
                  <c:v>-0.70707222844992634</c:v>
                </c:pt>
                <c:pt idx="583">
                  <c:v>-1.1489161877737697</c:v>
                </c:pt>
                <c:pt idx="584">
                  <c:v>-1.1339970881998511</c:v>
                </c:pt>
                <c:pt idx="585">
                  <c:v>-1.1489161877737697</c:v>
                </c:pt>
                <c:pt idx="586">
                  <c:v>-2.3450010430062802</c:v>
                </c:pt>
                <c:pt idx="587">
                  <c:v>-1.6168127774685428</c:v>
                </c:pt>
                <c:pt idx="588">
                  <c:v>-2.8908456095222386</c:v>
                </c:pt>
                <c:pt idx="589">
                  <c:v>-2.5889905866552771</c:v>
                </c:pt>
                <c:pt idx="590">
                  <c:v>-2.9950199998331977</c:v>
                </c:pt>
                <c:pt idx="591">
                  <c:v>-2.5889905866552771</c:v>
                </c:pt>
                <c:pt idx="592">
                  <c:v>-2.0281246616959643</c:v>
                </c:pt>
                <c:pt idx="593">
                  <c:v>-2.4030137644054559</c:v>
                </c:pt>
                <c:pt idx="594">
                  <c:v>-1.1817778511337829</c:v>
                </c:pt>
                <c:pt idx="595">
                  <c:v>-3.048271935540535</c:v>
                </c:pt>
                <c:pt idx="596">
                  <c:v>-2.8073793796251509</c:v>
                </c:pt>
                <c:pt idx="597">
                  <c:v>-3.4594143949995093</c:v>
                </c:pt>
                <c:pt idx="598">
                  <c:v>-2.5505480247096211</c:v>
                </c:pt>
                <c:pt idx="599">
                  <c:v>-3.0122351636673708</c:v>
                </c:pt>
                <c:pt idx="600">
                  <c:v>-1.9072481855909658</c:v>
                </c:pt>
                <c:pt idx="601">
                  <c:v>-2.4549454538884254</c:v>
                </c:pt>
                <c:pt idx="602">
                  <c:v>-1.5053930806632696</c:v>
                </c:pt>
                <c:pt idx="603">
                  <c:v>2.1902229801518804</c:v>
                </c:pt>
                <c:pt idx="604">
                  <c:v>-0.77328465721942474</c:v>
                </c:pt>
                <c:pt idx="605">
                  <c:v>-1.0400302601003941</c:v>
                </c:pt>
                <c:pt idx="606">
                  <c:v>-2.3220353578575397</c:v>
                </c:pt>
                <c:pt idx="607">
                  <c:v>-2.2384298381560206</c:v>
                </c:pt>
                <c:pt idx="608">
                  <c:v>-0.61248625765708931</c:v>
                </c:pt>
                <c:pt idx="609">
                  <c:v>-2.4592227885245519</c:v>
                </c:pt>
                <c:pt idx="610">
                  <c:v>-2.030931900600657</c:v>
                </c:pt>
                <c:pt idx="611">
                  <c:v>-0.24696651869202196</c:v>
                </c:pt>
                <c:pt idx="612">
                  <c:v>-2.030931900600657</c:v>
                </c:pt>
                <c:pt idx="613">
                  <c:v>-1.9333909736315467</c:v>
                </c:pt>
                <c:pt idx="614">
                  <c:v>-0.3712070253850403</c:v>
                </c:pt>
                <c:pt idx="615">
                  <c:v>-0.3712070253850403</c:v>
                </c:pt>
                <c:pt idx="616">
                  <c:v>-2.2242677839239189</c:v>
                </c:pt>
                <c:pt idx="617">
                  <c:v>-2.2242677839239189</c:v>
                </c:pt>
                <c:pt idx="618">
                  <c:v>-3.2107851343557376</c:v>
                </c:pt>
                <c:pt idx="619">
                  <c:v>-2.4924387474523013</c:v>
                </c:pt>
                <c:pt idx="620">
                  <c:v>-2.2816821011877151</c:v>
                </c:pt>
                <c:pt idx="621">
                  <c:v>-1.4609331197451119</c:v>
                </c:pt>
                <c:pt idx="622">
                  <c:v>-1.4609331197451119</c:v>
                </c:pt>
                <c:pt idx="623">
                  <c:v>-1.5115887542739719</c:v>
                </c:pt>
                <c:pt idx="624">
                  <c:v>-3.6118054016917709</c:v>
                </c:pt>
                <c:pt idx="625">
                  <c:v>-2.912305853088005</c:v>
                </c:pt>
                <c:pt idx="626">
                  <c:v>-1.3489023133384048</c:v>
                </c:pt>
                <c:pt idx="627">
                  <c:v>-2.8160278022464995</c:v>
                </c:pt>
                <c:pt idx="628">
                  <c:v>-2.7353530904183625</c:v>
                </c:pt>
                <c:pt idx="629">
                  <c:v>-0.22574642747348239</c:v>
                </c:pt>
                <c:pt idx="630">
                  <c:v>-1.3489023133384048</c:v>
                </c:pt>
                <c:pt idx="631">
                  <c:v>-0.89641965054138739</c:v>
                </c:pt>
                <c:pt idx="632">
                  <c:v>-0.89641965054138739</c:v>
                </c:pt>
                <c:pt idx="633">
                  <c:v>-2.1751866163680216</c:v>
                </c:pt>
                <c:pt idx="634">
                  <c:v>-1.2079467286182168</c:v>
                </c:pt>
                <c:pt idx="635">
                  <c:v>-2.9074445194893683</c:v>
                </c:pt>
                <c:pt idx="636">
                  <c:v>-0.89641965054138739</c:v>
                </c:pt>
                <c:pt idx="637">
                  <c:v>-2.9507227606271207</c:v>
                </c:pt>
                <c:pt idx="638">
                  <c:v>-2.0202860277162871</c:v>
                </c:pt>
                <c:pt idx="639">
                  <c:v>-2.0435969181458504</c:v>
                </c:pt>
                <c:pt idx="640">
                  <c:v>-2.7915230157316011</c:v>
                </c:pt>
                <c:pt idx="641">
                  <c:v>-2.5163062973023562</c:v>
                </c:pt>
                <c:pt idx="642">
                  <c:v>-2.77337613827962</c:v>
                </c:pt>
                <c:pt idx="643">
                  <c:v>-1.6667672619174749</c:v>
                </c:pt>
                <c:pt idx="644">
                  <c:v>-3.1886513295872061</c:v>
                </c:pt>
                <c:pt idx="645">
                  <c:v>-1.3546853386663189</c:v>
                </c:pt>
                <c:pt idx="646">
                  <c:v>-1.1516581505721111</c:v>
                </c:pt>
                <c:pt idx="647">
                  <c:v>-2.5843417916369669</c:v>
                </c:pt>
                <c:pt idx="648">
                  <c:v>-1.6901438171700822</c:v>
                </c:pt>
                <c:pt idx="649">
                  <c:v>-2.2909677059354321</c:v>
                </c:pt>
                <c:pt idx="650">
                  <c:v>-1.7810785128958191</c:v>
                </c:pt>
                <c:pt idx="651">
                  <c:v>-1.966932977801374</c:v>
                </c:pt>
                <c:pt idx="652">
                  <c:v>-1.3763493861300109</c:v>
                </c:pt>
                <c:pt idx="653">
                  <c:v>-1.7122071185808809</c:v>
                </c:pt>
                <c:pt idx="654">
                  <c:v>-2.0107873832794882</c:v>
                </c:pt>
                <c:pt idx="655">
                  <c:v>-1.7122071185808809</c:v>
                </c:pt>
                <c:pt idx="656">
                  <c:v>-2.1619439085442087</c:v>
                </c:pt>
                <c:pt idx="657">
                  <c:v>-0.84672520293448117</c:v>
                </c:pt>
                <c:pt idx="658">
                  <c:v>-2.2153785607367187</c:v>
                </c:pt>
                <c:pt idx="659">
                  <c:v>-0.92552763459939202</c:v>
                </c:pt>
                <c:pt idx="660">
                  <c:v>-0.88391596000079242</c:v>
                </c:pt>
                <c:pt idx="661">
                  <c:v>-0.60807110691676858</c:v>
                </c:pt>
                <c:pt idx="662">
                  <c:v>-2.2285752928476441</c:v>
                </c:pt>
                <c:pt idx="663">
                  <c:v>-2.0274945431448406</c:v>
                </c:pt>
                <c:pt idx="664">
                  <c:v>-1.9428442931697893</c:v>
                </c:pt>
                <c:pt idx="665">
                  <c:v>-1.2008009541362787</c:v>
                </c:pt>
                <c:pt idx="666">
                  <c:v>-1.6580915646068757</c:v>
                </c:pt>
                <c:pt idx="667">
                  <c:v>1.0250198949908556</c:v>
                </c:pt>
                <c:pt idx="668">
                  <c:v>0.66504096271905266</c:v>
                </c:pt>
                <c:pt idx="669">
                  <c:v>1.0250198949908556</c:v>
                </c:pt>
                <c:pt idx="670">
                  <c:v>-2.8320939814776929</c:v>
                </c:pt>
                <c:pt idx="671">
                  <c:v>0.19843780232929509</c:v>
                </c:pt>
                <c:pt idx="672">
                  <c:v>-2.7796706093009433</c:v>
                </c:pt>
                <c:pt idx="673">
                  <c:v>-0.70872673396099728</c:v>
                </c:pt>
                <c:pt idx="674">
                  <c:v>-2.8664072935552043</c:v>
                </c:pt>
                <c:pt idx="675">
                  <c:v>-1.766537094008616</c:v>
                </c:pt>
                <c:pt idx="676">
                  <c:v>-2.6019653364545645</c:v>
                </c:pt>
                <c:pt idx="677">
                  <c:v>-2.5083331913897249</c:v>
                </c:pt>
                <c:pt idx="678">
                  <c:v>-2.2320213687906865</c:v>
                </c:pt>
                <c:pt idx="679">
                  <c:v>-0.67201074893869617</c:v>
                </c:pt>
                <c:pt idx="680">
                  <c:v>-0.92431633960263893</c:v>
                </c:pt>
                <c:pt idx="681">
                  <c:v>0.86437569730595343</c:v>
                </c:pt>
                <c:pt idx="682">
                  <c:v>-3.0272806090044901</c:v>
                </c:pt>
                <c:pt idx="683">
                  <c:v>-2.3921411272830708</c:v>
                </c:pt>
                <c:pt idx="684">
                  <c:v>-4.1059229090878251</c:v>
                </c:pt>
                <c:pt idx="685">
                  <c:v>-4.1245182876209805</c:v>
                </c:pt>
                <c:pt idx="686">
                  <c:v>-0.56536624901282617</c:v>
                </c:pt>
                <c:pt idx="687">
                  <c:v>-1.4554080930914086</c:v>
                </c:pt>
                <c:pt idx="688">
                  <c:v>-1.6229422739125843</c:v>
                </c:pt>
                <c:pt idx="689">
                  <c:v>-1.8646015359485237</c:v>
                </c:pt>
                <c:pt idx="690">
                  <c:v>-0.56536624901282617</c:v>
                </c:pt>
                <c:pt idx="691">
                  <c:v>-1.6229422739125843</c:v>
                </c:pt>
                <c:pt idx="692">
                  <c:v>-1.4554080930914086</c:v>
                </c:pt>
                <c:pt idx="693">
                  <c:v>-1.8951943717284614</c:v>
                </c:pt>
                <c:pt idx="694">
                  <c:v>-0.78151025600678148</c:v>
                </c:pt>
                <c:pt idx="695">
                  <c:v>-2.7921287788325309</c:v>
                </c:pt>
                <c:pt idx="696">
                  <c:v>-0.78151025600678148</c:v>
                </c:pt>
                <c:pt idx="697">
                  <c:v>-3.4035368649114366</c:v>
                </c:pt>
                <c:pt idx="698">
                  <c:v>1.726455302666837</c:v>
                </c:pt>
                <c:pt idx="699">
                  <c:v>1.726455302666837</c:v>
                </c:pt>
                <c:pt idx="700">
                  <c:v>1.726455302666837</c:v>
                </c:pt>
                <c:pt idx="701">
                  <c:v>1.726455302666837</c:v>
                </c:pt>
                <c:pt idx="702">
                  <c:v>1.726455302666837</c:v>
                </c:pt>
                <c:pt idx="703">
                  <c:v>1.726455302666837</c:v>
                </c:pt>
                <c:pt idx="704">
                  <c:v>1.726455302666837</c:v>
                </c:pt>
                <c:pt idx="705">
                  <c:v>1.726455302666837</c:v>
                </c:pt>
                <c:pt idx="706">
                  <c:v>-2.3643228035710062</c:v>
                </c:pt>
                <c:pt idx="707">
                  <c:v>-2.4086080359406603</c:v>
                </c:pt>
                <c:pt idx="708">
                  <c:v>-1.9832290864660749</c:v>
                </c:pt>
                <c:pt idx="709">
                  <c:v>-3.7590462448054809</c:v>
                </c:pt>
                <c:pt idx="710">
                  <c:v>-2.1630716705993147</c:v>
                </c:pt>
                <c:pt idx="711">
                  <c:v>-1.6199208260322044</c:v>
                </c:pt>
                <c:pt idx="712">
                  <c:v>-2.4885038503035926</c:v>
                </c:pt>
                <c:pt idx="713">
                  <c:v>-1.8856796281387398</c:v>
                </c:pt>
                <c:pt idx="714">
                  <c:v>-2.4797343781842445</c:v>
                </c:pt>
                <c:pt idx="715">
                  <c:v>-3.3605590802133034</c:v>
                </c:pt>
                <c:pt idx="716">
                  <c:v>-2.1855571560345219</c:v>
                </c:pt>
                <c:pt idx="717">
                  <c:v>-2.9499211237380214</c:v>
                </c:pt>
                <c:pt idx="718">
                  <c:v>-0.81223004902350826</c:v>
                </c:pt>
                <c:pt idx="719">
                  <c:v>-0.89592157049495913</c:v>
                </c:pt>
                <c:pt idx="720">
                  <c:v>-3.8246941326405404</c:v>
                </c:pt>
                <c:pt idx="721">
                  <c:v>-2.5220946206794794</c:v>
                </c:pt>
                <c:pt idx="722">
                  <c:v>-2.5220946206794794</c:v>
                </c:pt>
                <c:pt idx="723">
                  <c:v>-3.0120847998700042</c:v>
                </c:pt>
                <c:pt idx="724">
                  <c:v>-1.2314028358966047</c:v>
                </c:pt>
                <c:pt idx="725">
                  <c:v>-1.2314028358966047</c:v>
                </c:pt>
                <c:pt idx="726">
                  <c:v>-2.5220946206794794</c:v>
                </c:pt>
                <c:pt idx="727">
                  <c:v>-1.2314028358966047</c:v>
                </c:pt>
                <c:pt idx="728">
                  <c:v>-3.8804802682400075</c:v>
                </c:pt>
                <c:pt idx="729">
                  <c:v>-3.5277592763835353</c:v>
                </c:pt>
                <c:pt idx="730">
                  <c:v>-3.0120847998700042</c:v>
                </c:pt>
                <c:pt idx="731">
                  <c:v>-2.3478931509125283</c:v>
                </c:pt>
                <c:pt idx="732">
                  <c:v>-0.94543367302190162</c:v>
                </c:pt>
                <c:pt idx="733">
                  <c:v>-1.9116996457062596</c:v>
                </c:pt>
                <c:pt idx="734">
                  <c:v>-2.3835992166685647</c:v>
                </c:pt>
                <c:pt idx="735">
                  <c:v>0.64762087530838086</c:v>
                </c:pt>
                <c:pt idx="736">
                  <c:v>-1.67727940069395</c:v>
                </c:pt>
                <c:pt idx="737">
                  <c:v>-1.6921943262868009</c:v>
                </c:pt>
                <c:pt idx="738">
                  <c:v>-0.28157113987785187</c:v>
                </c:pt>
                <c:pt idx="739">
                  <c:v>0.11127629794145766</c:v>
                </c:pt>
                <c:pt idx="740">
                  <c:v>-1.67727940069395</c:v>
                </c:pt>
                <c:pt idx="741">
                  <c:v>-1.6921943262868009</c:v>
                </c:pt>
                <c:pt idx="742">
                  <c:v>-1.4478732470916347</c:v>
                </c:pt>
                <c:pt idx="743">
                  <c:v>-0.51716102136256059</c:v>
                </c:pt>
                <c:pt idx="744">
                  <c:v>-0.51716102136256059</c:v>
                </c:pt>
                <c:pt idx="745">
                  <c:v>-0.51716102136256059</c:v>
                </c:pt>
                <c:pt idx="746">
                  <c:v>-2.3798520067037892</c:v>
                </c:pt>
                <c:pt idx="747">
                  <c:v>-1.9151315545031129</c:v>
                </c:pt>
                <c:pt idx="748">
                  <c:v>-2.3798520067037892</c:v>
                </c:pt>
                <c:pt idx="749">
                  <c:v>1.9049820681632355</c:v>
                </c:pt>
                <c:pt idx="750">
                  <c:v>1.9049820681632355</c:v>
                </c:pt>
                <c:pt idx="751">
                  <c:v>1.9049820681632355</c:v>
                </c:pt>
                <c:pt idx="752">
                  <c:v>1.9049820681632355</c:v>
                </c:pt>
                <c:pt idx="753">
                  <c:v>2.4263169320015834</c:v>
                </c:pt>
                <c:pt idx="754">
                  <c:v>1.9049820681632355</c:v>
                </c:pt>
                <c:pt idx="755">
                  <c:v>1.9049820681632355</c:v>
                </c:pt>
                <c:pt idx="756">
                  <c:v>2.4263169320015834</c:v>
                </c:pt>
                <c:pt idx="757">
                  <c:v>1.8061517683195696</c:v>
                </c:pt>
                <c:pt idx="758">
                  <c:v>-2.5341106719359145</c:v>
                </c:pt>
                <c:pt idx="759">
                  <c:v>-2.7261184613047478</c:v>
                </c:pt>
                <c:pt idx="760">
                  <c:v>-2.6551395210689854</c:v>
                </c:pt>
                <c:pt idx="761">
                  <c:v>-1.4441062579297563</c:v>
                </c:pt>
                <c:pt idx="762">
                  <c:v>-1.9054222687252098</c:v>
                </c:pt>
                <c:pt idx="763">
                  <c:v>-2.5786778263609196</c:v>
                </c:pt>
                <c:pt idx="764">
                  <c:v>-3.4483645094132438</c:v>
                </c:pt>
                <c:pt idx="765">
                  <c:v>-0.25130079138213535</c:v>
                </c:pt>
                <c:pt idx="766">
                  <c:v>1.5626570886279647</c:v>
                </c:pt>
                <c:pt idx="767">
                  <c:v>-0.25130079138213535</c:v>
                </c:pt>
                <c:pt idx="768">
                  <c:v>-3.8876973250390323</c:v>
                </c:pt>
                <c:pt idx="769">
                  <c:v>2.2638277894913466</c:v>
                </c:pt>
                <c:pt idx="770">
                  <c:v>2.2638277894913466</c:v>
                </c:pt>
                <c:pt idx="771">
                  <c:v>2.2638277894913466</c:v>
                </c:pt>
                <c:pt idx="772">
                  <c:v>2.2638277894913466</c:v>
                </c:pt>
                <c:pt idx="773">
                  <c:v>2.2638277894913466</c:v>
                </c:pt>
                <c:pt idx="774">
                  <c:v>2.2638277894913466</c:v>
                </c:pt>
                <c:pt idx="775">
                  <c:v>-2.5619416524423055</c:v>
                </c:pt>
                <c:pt idx="776">
                  <c:v>-1.8817192803701293</c:v>
                </c:pt>
                <c:pt idx="777">
                  <c:v>-2.4040861805420604</c:v>
                </c:pt>
                <c:pt idx="778">
                  <c:v>2.2638277894913466</c:v>
                </c:pt>
                <c:pt idx="779">
                  <c:v>-1.1516881148055946</c:v>
                </c:pt>
                <c:pt idx="780">
                  <c:v>-1.3654583469512542</c:v>
                </c:pt>
                <c:pt idx="781">
                  <c:v>-2.5189622235179572</c:v>
                </c:pt>
                <c:pt idx="782">
                  <c:v>-2.7709800580696324</c:v>
                </c:pt>
                <c:pt idx="783">
                  <c:v>-1.8858227206252134</c:v>
                </c:pt>
                <c:pt idx="784">
                  <c:v>-2.6733626949081404</c:v>
                </c:pt>
                <c:pt idx="785">
                  <c:v>1.1009265801412718</c:v>
                </c:pt>
                <c:pt idx="786">
                  <c:v>-1.9939621926014377</c:v>
                </c:pt>
                <c:pt idx="787">
                  <c:v>-2.3860454542662399</c:v>
                </c:pt>
                <c:pt idx="788">
                  <c:v>-0.48991174006255461</c:v>
                </c:pt>
                <c:pt idx="789">
                  <c:v>-2.9860081857980862</c:v>
                </c:pt>
                <c:pt idx="790">
                  <c:v>-2.9860081857980862</c:v>
                </c:pt>
                <c:pt idx="791">
                  <c:v>-2.9770611757098067</c:v>
                </c:pt>
                <c:pt idx="792">
                  <c:v>-3.6648650648614076</c:v>
                </c:pt>
                <c:pt idx="793">
                  <c:v>-1.7766904717106375</c:v>
                </c:pt>
                <c:pt idx="794">
                  <c:v>-1.8536701727855411</c:v>
                </c:pt>
                <c:pt idx="795">
                  <c:v>-2.2972349051003462</c:v>
                </c:pt>
                <c:pt idx="796">
                  <c:v>-1.699691219682784</c:v>
                </c:pt>
                <c:pt idx="797">
                  <c:v>-1.8536701727855411</c:v>
                </c:pt>
                <c:pt idx="798">
                  <c:v>-2.2972349051003462</c:v>
                </c:pt>
                <c:pt idx="799">
                  <c:v>-0.79767314998800987</c:v>
                </c:pt>
                <c:pt idx="800">
                  <c:v>-0.79043560216154618</c:v>
                </c:pt>
                <c:pt idx="801">
                  <c:v>-2.4139071105397485</c:v>
                </c:pt>
                <c:pt idx="802">
                  <c:v>-2.4139071105397485</c:v>
                </c:pt>
                <c:pt idx="803">
                  <c:v>-2.988269637163163</c:v>
                </c:pt>
                <c:pt idx="804">
                  <c:v>-0.74717482625060705</c:v>
                </c:pt>
                <c:pt idx="805">
                  <c:v>-2.988269637163163</c:v>
                </c:pt>
                <c:pt idx="806">
                  <c:v>-0.74717482625060705</c:v>
                </c:pt>
                <c:pt idx="807">
                  <c:v>-2.7496068644689449</c:v>
                </c:pt>
                <c:pt idx="808">
                  <c:v>-2.8226800042184941</c:v>
                </c:pt>
                <c:pt idx="809">
                  <c:v>-0.49480631743345982</c:v>
                </c:pt>
                <c:pt idx="810">
                  <c:v>-0.7933166928141604</c:v>
                </c:pt>
                <c:pt idx="811">
                  <c:v>-0.90889141208611446</c:v>
                </c:pt>
                <c:pt idx="812">
                  <c:v>-1.6099461107865563</c:v>
                </c:pt>
                <c:pt idx="813">
                  <c:v>-3.3128430588529003</c:v>
                </c:pt>
                <c:pt idx="814">
                  <c:v>-3.5683366550938547</c:v>
                </c:pt>
                <c:pt idx="815">
                  <c:v>-1.9621097393037212</c:v>
                </c:pt>
                <c:pt idx="816">
                  <c:v>-2.3852531580870013</c:v>
                </c:pt>
                <c:pt idx="817">
                  <c:v>-2.7960775259277959</c:v>
                </c:pt>
                <c:pt idx="818">
                  <c:v>-2.7718738908453355</c:v>
                </c:pt>
                <c:pt idx="819">
                  <c:v>-3.0295701595448241</c:v>
                </c:pt>
                <c:pt idx="820">
                  <c:v>-1.4367717214370113</c:v>
                </c:pt>
                <c:pt idx="821">
                  <c:v>-3.3095622541933101</c:v>
                </c:pt>
                <c:pt idx="822">
                  <c:v>-1.448766757494202</c:v>
                </c:pt>
                <c:pt idx="823">
                  <c:v>-1.7660206951221609</c:v>
                </c:pt>
                <c:pt idx="824">
                  <c:v>-2.3592843060506521</c:v>
                </c:pt>
                <c:pt idx="825">
                  <c:v>-2.8495599183265927</c:v>
                </c:pt>
                <c:pt idx="826">
                  <c:v>0.13275259360644948</c:v>
                </c:pt>
                <c:pt idx="827">
                  <c:v>-1.5133022621699466</c:v>
                </c:pt>
                <c:pt idx="828">
                  <c:v>-3.2328703356593458</c:v>
                </c:pt>
                <c:pt idx="829">
                  <c:v>-2.9227152979758184</c:v>
                </c:pt>
                <c:pt idx="830">
                  <c:v>-2.3492379129579088</c:v>
                </c:pt>
                <c:pt idx="831">
                  <c:v>-2.4252520574227057</c:v>
                </c:pt>
                <c:pt idx="832">
                  <c:v>-2.5242965444191032</c:v>
                </c:pt>
                <c:pt idx="833">
                  <c:v>-3.3785057894566339</c:v>
                </c:pt>
                <c:pt idx="834">
                  <c:v>0.32687940770917701</c:v>
                </c:pt>
                <c:pt idx="835">
                  <c:v>0.32687940770917701</c:v>
                </c:pt>
                <c:pt idx="836">
                  <c:v>0.32687940770917701</c:v>
                </c:pt>
                <c:pt idx="837">
                  <c:v>0.31488437165198724</c:v>
                </c:pt>
                <c:pt idx="838">
                  <c:v>-0.96133434520610705</c:v>
                </c:pt>
                <c:pt idx="839">
                  <c:v>-0.89732403140748318</c:v>
                </c:pt>
                <c:pt idx="840">
                  <c:v>-0.9033215512353342</c:v>
                </c:pt>
                <c:pt idx="841">
                  <c:v>-0.96733186503395807</c:v>
                </c:pt>
                <c:pt idx="842">
                  <c:v>-1.6638314999381261</c:v>
                </c:pt>
                <c:pt idx="843">
                  <c:v>-1.6692244466634882</c:v>
                </c:pt>
                <c:pt idx="844">
                  <c:v>-1.6638314999381261</c:v>
                </c:pt>
                <c:pt idx="845">
                  <c:v>2.6455980024080814</c:v>
                </c:pt>
                <c:pt idx="846">
                  <c:v>2.6455980024080814</c:v>
                </c:pt>
                <c:pt idx="847">
                  <c:v>-1.6991704374971648</c:v>
                </c:pt>
                <c:pt idx="848">
                  <c:v>-1.6991704374971648</c:v>
                </c:pt>
                <c:pt idx="849">
                  <c:v>-2.3800167165718693</c:v>
                </c:pt>
                <c:pt idx="850">
                  <c:v>-2.4129426075231888</c:v>
                </c:pt>
                <c:pt idx="851">
                  <c:v>-2.6777531881375993</c:v>
                </c:pt>
                <c:pt idx="852">
                  <c:v>-2.4129426075231888</c:v>
                </c:pt>
                <c:pt idx="853">
                  <c:v>-1.385706583158103</c:v>
                </c:pt>
                <c:pt idx="854">
                  <c:v>-2.9745459198366975</c:v>
                </c:pt>
                <c:pt idx="855">
                  <c:v>-3.0492079748179037</c:v>
                </c:pt>
                <c:pt idx="856">
                  <c:v>-3.0492079748179037</c:v>
                </c:pt>
                <c:pt idx="857">
                  <c:v>-3.092779888390401</c:v>
                </c:pt>
                <c:pt idx="858">
                  <c:v>-1.9842520316612187</c:v>
                </c:pt>
                <c:pt idx="859">
                  <c:v>-0.23283629228389363</c:v>
                </c:pt>
                <c:pt idx="860">
                  <c:v>-3.3669475404614935</c:v>
                </c:pt>
                <c:pt idx="861">
                  <c:v>-2.2617815456154418</c:v>
                </c:pt>
                <c:pt idx="862">
                  <c:v>-1.3085567992899567</c:v>
                </c:pt>
                <c:pt idx="863">
                  <c:v>-1.3085567992899567</c:v>
                </c:pt>
                <c:pt idx="864">
                  <c:v>-2.0152067894818626</c:v>
                </c:pt>
                <c:pt idx="865">
                  <c:v>-1.3085567992899567</c:v>
                </c:pt>
                <c:pt idx="866">
                  <c:v>-1.2885745649375129</c:v>
                </c:pt>
                <c:pt idx="867">
                  <c:v>-2.5352775279436113</c:v>
                </c:pt>
                <c:pt idx="868">
                  <c:v>-3.0562887498052564</c:v>
                </c:pt>
                <c:pt idx="869">
                  <c:v>-1.6054011871919873</c:v>
                </c:pt>
                <c:pt idx="870">
                  <c:v>-1.7117377484598992</c:v>
                </c:pt>
                <c:pt idx="871">
                  <c:v>-2.7634304765954392</c:v>
                </c:pt>
                <c:pt idx="872">
                  <c:v>-0.95463586015647028</c:v>
                </c:pt>
                <c:pt idx="873">
                  <c:v>-2.7029339794676472</c:v>
                </c:pt>
                <c:pt idx="874">
                  <c:v>-2.7717209991710599</c:v>
                </c:pt>
                <c:pt idx="875">
                  <c:v>-1.5699731224008304</c:v>
                </c:pt>
                <c:pt idx="876">
                  <c:v>-1.8600399912794883</c:v>
                </c:pt>
                <c:pt idx="877">
                  <c:v>-1.547664852955148</c:v>
                </c:pt>
                <c:pt idx="878">
                  <c:v>-3.8101027932824083</c:v>
                </c:pt>
                <c:pt idx="879">
                  <c:v>-3.6229965747607022</c:v>
                </c:pt>
              </c:numCache>
            </c:numRef>
          </c:xVal>
          <c:yVal>
            <c:numRef>
              <c:f>'[Wine_data-3.xlsx]ACP_HID4'!$B$3839:$B$4718</c:f>
              <c:numCache>
                <c:formatCode>General</c:formatCode>
                <c:ptCount val="880"/>
                <c:pt idx="0">
                  <c:v>1.8130153802695053</c:v>
                </c:pt>
                <c:pt idx="1">
                  <c:v>0.26538735931939006</c:v>
                </c:pt>
                <c:pt idx="2">
                  <c:v>-0.60170526568754767</c:v>
                </c:pt>
                <c:pt idx="3">
                  <c:v>-0.14406344200863852</c:v>
                </c:pt>
                <c:pt idx="4">
                  <c:v>5.8417769024938948E-2</c:v>
                </c:pt>
                <c:pt idx="5">
                  <c:v>1.1132502779038465</c:v>
                </c:pt>
                <c:pt idx="6">
                  <c:v>0.34420881056020841</c:v>
                </c:pt>
                <c:pt idx="7">
                  <c:v>0.53300514457953418</c:v>
                </c:pt>
                <c:pt idx="8">
                  <c:v>-0.52068796223258429</c:v>
                </c:pt>
                <c:pt idx="9">
                  <c:v>4.8253495101654109E-2</c:v>
                </c:pt>
                <c:pt idx="10">
                  <c:v>0.39717207910412478</c:v>
                </c:pt>
                <c:pt idx="11">
                  <c:v>0.40832946960252764</c:v>
                </c:pt>
                <c:pt idx="12">
                  <c:v>0.10717441774219078</c:v>
                </c:pt>
                <c:pt idx="13">
                  <c:v>-3.046620386240098</c:v>
                </c:pt>
                <c:pt idx="14">
                  <c:v>2.2693592626315797</c:v>
                </c:pt>
                <c:pt idx="15">
                  <c:v>1.1957292045768164</c:v>
                </c:pt>
                <c:pt idx="16">
                  <c:v>2.2693592626315797</c:v>
                </c:pt>
                <c:pt idx="17">
                  <c:v>-0.27409716479338758</c:v>
                </c:pt>
                <c:pt idx="18">
                  <c:v>0.73667957983995247</c:v>
                </c:pt>
                <c:pt idx="19">
                  <c:v>-0.93133758110197462</c:v>
                </c:pt>
                <c:pt idx="20">
                  <c:v>1.0259949740118715</c:v>
                </c:pt>
                <c:pt idx="21">
                  <c:v>1.0259949740118715</c:v>
                </c:pt>
                <c:pt idx="22">
                  <c:v>-0.42129161368792378</c:v>
                </c:pt>
                <c:pt idx="23">
                  <c:v>0.42470915974108026</c:v>
                </c:pt>
                <c:pt idx="24">
                  <c:v>0.61092192587392202</c:v>
                </c:pt>
                <c:pt idx="25">
                  <c:v>0.88075858565719367</c:v>
                </c:pt>
                <c:pt idx="26">
                  <c:v>0.88075858565719367</c:v>
                </c:pt>
                <c:pt idx="27">
                  <c:v>-0.19105512693777277</c:v>
                </c:pt>
                <c:pt idx="28">
                  <c:v>-0.96278418044664615</c:v>
                </c:pt>
                <c:pt idx="29">
                  <c:v>0.29714376846823864</c:v>
                </c:pt>
                <c:pt idx="30">
                  <c:v>9.4949074641013542E-2</c:v>
                </c:pt>
                <c:pt idx="31">
                  <c:v>0.27038843344475183</c:v>
                </c:pt>
                <c:pt idx="32">
                  <c:v>-6.4321151221451212E-2</c:v>
                </c:pt>
                <c:pt idx="33">
                  <c:v>-6.4321151221451212E-2</c:v>
                </c:pt>
                <c:pt idx="34">
                  <c:v>-0.22705317095002764</c:v>
                </c:pt>
                <c:pt idx="35">
                  <c:v>-0.26889921823717033</c:v>
                </c:pt>
                <c:pt idx="36">
                  <c:v>-0.26889921823717033</c:v>
                </c:pt>
                <c:pt idx="37">
                  <c:v>-0.26889921823717033</c:v>
                </c:pt>
                <c:pt idx="38">
                  <c:v>-0.26889921823717033</c:v>
                </c:pt>
                <c:pt idx="39">
                  <c:v>2.1302866552495257</c:v>
                </c:pt>
                <c:pt idx="40">
                  <c:v>1.1493596324924691</c:v>
                </c:pt>
                <c:pt idx="41">
                  <c:v>0.52049651800115981</c:v>
                </c:pt>
                <c:pt idx="42">
                  <c:v>1.4211056376623086</c:v>
                </c:pt>
                <c:pt idx="43">
                  <c:v>1.2612739743213164</c:v>
                </c:pt>
                <c:pt idx="44">
                  <c:v>1.932086531008635</c:v>
                </c:pt>
                <c:pt idx="45">
                  <c:v>2.2766038076155302</c:v>
                </c:pt>
                <c:pt idx="46">
                  <c:v>-0.28445441375489494</c:v>
                </c:pt>
                <c:pt idx="47">
                  <c:v>1.4521643806754523</c:v>
                </c:pt>
                <c:pt idx="48">
                  <c:v>1.5973006691469056</c:v>
                </c:pt>
                <c:pt idx="49">
                  <c:v>-1.3679748757801551</c:v>
                </c:pt>
                <c:pt idx="50">
                  <c:v>-1.3679748757801551</c:v>
                </c:pt>
                <c:pt idx="51">
                  <c:v>0.44067361475114669</c:v>
                </c:pt>
                <c:pt idx="52">
                  <c:v>1.7399336538360655</c:v>
                </c:pt>
                <c:pt idx="53">
                  <c:v>1.8569897401840612</c:v>
                </c:pt>
                <c:pt idx="54">
                  <c:v>1.8569897401840612</c:v>
                </c:pt>
                <c:pt idx="55">
                  <c:v>0.51908300437133725</c:v>
                </c:pt>
                <c:pt idx="56">
                  <c:v>-1.1488813246774652</c:v>
                </c:pt>
                <c:pt idx="57">
                  <c:v>0.51908300437133725</c:v>
                </c:pt>
                <c:pt idx="58">
                  <c:v>-1.1488813246774652</c:v>
                </c:pt>
                <c:pt idx="59">
                  <c:v>0.69131708619709031</c:v>
                </c:pt>
                <c:pt idx="60">
                  <c:v>1.8569897401840612</c:v>
                </c:pt>
                <c:pt idx="61">
                  <c:v>1.3655615238674859</c:v>
                </c:pt>
                <c:pt idx="62">
                  <c:v>1.1113779706135096</c:v>
                </c:pt>
                <c:pt idx="63">
                  <c:v>1.1113779706135096</c:v>
                </c:pt>
                <c:pt idx="64">
                  <c:v>1.2042369921502323</c:v>
                </c:pt>
                <c:pt idx="65">
                  <c:v>-0.16753670372792451</c:v>
                </c:pt>
                <c:pt idx="66">
                  <c:v>1.0986413963441699</c:v>
                </c:pt>
                <c:pt idx="67">
                  <c:v>1.2944084247660728</c:v>
                </c:pt>
                <c:pt idx="68">
                  <c:v>0.30249857668951746</c:v>
                </c:pt>
                <c:pt idx="69">
                  <c:v>1.2944084247660728</c:v>
                </c:pt>
                <c:pt idx="70">
                  <c:v>0.31096300367521923</c:v>
                </c:pt>
                <c:pt idx="71">
                  <c:v>1.6880150657623731</c:v>
                </c:pt>
                <c:pt idx="72">
                  <c:v>2.2607336984329622</c:v>
                </c:pt>
                <c:pt idx="73">
                  <c:v>1.5083198274257621</c:v>
                </c:pt>
                <c:pt idx="74">
                  <c:v>1.6880150657623731</c:v>
                </c:pt>
                <c:pt idx="75">
                  <c:v>-7.05038273586861E-2</c:v>
                </c:pt>
                <c:pt idx="76">
                  <c:v>0.74250820718534072</c:v>
                </c:pt>
                <c:pt idx="77">
                  <c:v>-1.3435618467339925</c:v>
                </c:pt>
                <c:pt idx="78">
                  <c:v>-1.0796493925513331</c:v>
                </c:pt>
                <c:pt idx="79">
                  <c:v>2.9842874776788073</c:v>
                </c:pt>
                <c:pt idx="80">
                  <c:v>2.9842874776788073</c:v>
                </c:pt>
                <c:pt idx="81">
                  <c:v>-0.82510636330033682</c:v>
                </c:pt>
                <c:pt idx="82">
                  <c:v>1.4332605370626785</c:v>
                </c:pt>
                <c:pt idx="83">
                  <c:v>-0.34686889765508722</c:v>
                </c:pt>
                <c:pt idx="84">
                  <c:v>-3.0233460097318416</c:v>
                </c:pt>
                <c:pt idx="85">
                  <c:v>-1.6528899910127017</c:v>
                </c:pt>
                <c:pt idx="86">
                  <c:v>-0.34686889765508722</c:v>
                </c:pt>
                <c:pt idx="87">
                  <c:v>-1.6528899910127017</c:v>
                </c:pt>
                <c:pt idx="88">
                  <c:v>-3.0233460097318416</c:v>
                </c:pt>
                <c:pt idx="89">
                  <c:v>0.39971548151131914</c:v>
                </c:pt>
                <c:pt idx="90">
                  <c:v>-0.16299015202362932</c:v>
                </c:pt>
                <c:pt idx="91">
                  <c:v>0.4103084822806421</c:v>
                </c:pt>
                <c:pt idx="92">
                  <c:v>-6.8978720701244445E-2</c:v>
                </c:pt>
                <c:pt idx="93">
                  <c:v>-0.30959148965113237</c:v>
                </c:pt>
                <c:pt idx="94">
                  <c:v>-5.0144075588432591E-2</c:v>
                </c:pt>
                <c:pt idx="95">
                  <c:v>0.4103084822806421</c:v>
                </c:pt>
                <c:pt idx="96">
                  <c:v>1.4789680149387645</c:v>
                </c:pt>
                <c:pt idx="97">
                  <c:v>1.2223047873435116</c:v>
                </c:pt>
                <c:pt idx="98">
                  <c:v>1.948879550429905</c:v>
                </c:pt>
                <c:pt idx="99">
                  <c:v>1.174991616245763</c:v>
                </c:pt>
                <c:pt idx="100">
                  <c:v>0.82683028385220481</c:v>
                </c:pt>
                <c:pt idx="101">
                  <c:v>-1.0023574721678719</c:v>
                </c:pt>
                <c:pt idx="102">
                  <c:v>-0.64959337435916864</c:v>
                </c:pt>
                <c:pt idx="103">
                  <c:v>1.5680356796565367</c:v>
                </c:pt>
                <c:pt idx="104">
                  <c:v>1.5372496736886232</c:v>
                </c:pt>
                <c:pt idx="105">
                  <c:v>4.4571664281625845E-2</c:v>
                </c:pt>
                <c:pt idx="106">
                  <c:v>4.4571664281625845E-2</c:v>
                </c:pt>
                <c:pt idx="107">
                  <c:v>4.4571664281625845E-2</c:v>
                </c:pt>
                <c:pt idx="108">
                  <c:v>4.4571664281625845E-2</c:v>
                </c:pt>
                <c:pt idx="109">
                  <c:v>2.0874500834064662</c:v>
                </c:pt>
                <c:pt idx="110">
                  <c:v>1.1852173625440379</c:v>
                </c:pt>
                <c:pt idx="111">
                  <c:v>0.9271411914368255</c:v>
                </c:pt>
                <c:pt idx="112">
                  <c:v>0.9271411914368255</c:v>
                </c:pt>
                <c:pt idx="113">
                  <c:v>0.99358828353743878</c:v>
                </c:pt>
                <c:pt idx="114">
                  <c:v>0.24707330966442942</c:v>
                </c:pt>
                <c:pt idx="115">
                  <c:v>0.57945186969974061</c:v>
                </c:pt>
                <c:pt idx="116">
                  <c:v>2.1158580758663224</c:v>
                </c:pt>
                <c:pt idx="117">
                  <c:v>2.5602249349864428</c:v>
                </c:pt>
                <c:pt idx="118">
                  <c:v>2.5602249349864428</c:v>
                </c:pt>
                <c:pt idx="119">
                  <c:v>0.32415787067762664</c:v>
                </c:pt>
                <c:pt idx="120">
                  <c:v>-1.3833715802286108</c:v>
                </c:pt>
                <c:pt idx="121">
                  <c:v>1.5181297139587486</c:v>
                </c:pt>
                <c:pt idx="122">
                  <c:v>-3.3823973705688819</c:v>
                </c:pt>
                <c:pt idx="123">
                  <c:v>-6.9399587814297226E-2</c:v>
                </c:pt>
                <c:pt idx="124">
                  <c:v>-0.34381781808915846</c:v>
                </c:pt>
                <c:pt idx="125">
                  <c:v>1.6707021206006072</c:v>
                </c:pt>
                <c:pt idx="126">
                  <c:v>1.6676733286350256</c:v>
                </c:pt>
                <c:pt idx="127">
                  <c:v>0.98170828184942627</c:v>
                </c:pt>
                <c:pt idx="128">
                  <c:v>0.98170828184942627</c:v>
                </c:pt>
                <c:pt idx="129">
                  <c:v>0.82970368490641633</c:v>
                </c:pt>
                <c:pt idx="130">
                  <c:v>-0.36671606584632555</c:v>
                </c:pt>
                <c:pt idx="131">
                  <c:v>-0.36828389435018205</c:v>
                </c:pt>
                <c:pt idx="132">
                  <c:v>2.3133713469512216</c:v>
                </c:pt>
                <c:pt idx="133">
                  <c:v>2.3133713469512216</c:v>
                </c:pt>
                <c:pt idx="134">
                  <c:v>1.9259693768978088</c:v>
                </c:pt>
                <c:pt idx="135">
                  <c:v>1.6270389202905329</c:v>
                </c:pt>
                <c:pt idx="136">
                  <c:v>1.6270389202905329</c:v>
                </c:pt>
                <c:pt idx="137">
                  <c:v>1.6184027225112021</c:v>
                </c:pt>
                <c:pt idx="138">
                  <c:v>1.0655880603453909</c:v>
                </c:pt>
                <c:pt idx="139">
                  <c:v>-0.81461604527427811</c:v>
                </c:pt>
                <c:pt idx="140">
                  <c:v>-0.93038395002620566</c:v>
                </c:pt>
                <c:pt idx="141">
                  <c:v>-1.1808313638118337</c:v>
                </c:pt>
                <c:pt idx="142">
                  <c:v>-1.2467669639894186</c:v>
                </c:pt>
                <c:pt idx="143">
                  <c:v>-0.99469606282692435</c:v>
                </c:pt>
                <c:pt idx="144">
                  <c:v>-0.99469606282692435</c:v>
                </c:pt>
                <c:pt idx="145">
                  <c:v>7.1281491598333413E-3</c:v>
                </c:pt>
                <c:pt idx="146">
                  <c:v>-0.99469606282692435</c:v>
                </c:pt>
                <c:pt idx="147">
                  <c:v>7.1281491598333413E-3</c:v>
                </c:pt>
                <c:pt idx="148">
                  <c:v>1.3633057490410894</c:v>
                </c:pt>
                <c:pt idx="149">
                  <c:v>1.3633057490410894</c:v>
                </c:pt>
                <c:pt idx="150">
                  <c:v>1.2775706680216836</c:v>
                </c:pt>
                <c:pt idx="151">
                  <c:v>0.84262585469903339</c:v>
                </c:pt>
                <c:pt idx="152">
                  <c:v>1.4774739350481585</c:v>
                </c:pt>
                <c:pt idx="153">
                  <c:v>1.3633057490410894</c:v>
                </c:pt>
                <c:pt idx="154">
                  <c:v>1.3705955660008595</c:v>
                </c:pt>
                <c:pt idx="155">
                  <c:v>0.13752670794820648</c:v>
                </c:pt>
                <c:pt idx="156">
                  <c:v>0.13752670794820648</c:v>
                </c:pt>
                <c:pt idx="157">
                  <c:v>1.4568247382132888</c:v>
                </c:pt>
                <c:pt idx="158">
                  <c:v>1.1608454310368637</c:v>
                </c:pt>
                <c:pt idx="159">
                  <c:v>1.1608454310368637</c:v>
                </c:pt>
                <c:pt idx="160">
                  <c:v>1.8311507939343652</c:v>
                </c:pt>
                <c:pt idx="161">
                  <c:v>-0.53595660421275848</c:v>
                </c:pt>
                <c:pt idx="162">
                  <c:v>1.8311507939343652</c:v>
                </c:pt>
                <c:pt idx="163">
                  <c:v>0.83771476284492286</c:v>
                </c:pt>
                <c:pt idx="164">
                  <c:v>0.51812465179183231</c:v>
                </c:pt>
                <c:pt idx="165">
                  <c:v>-2.9670927848381825</c:v>
                </c:pt>
                <c:pt idx="166">
                  <c:v>1.9092178018084702</c:v>
                </c:pt>
                <c:pt idx="167">
                  <c:v>0.17468264309458936</c:v>
                </c:pt>
                <c:pt idx="168">
                  <c:v>-1.8005172417989583</c:v>
                </c:pt>
                <c:pt idx="169">
                  <c:v>-0.24964562268542961</c:v>
                </c:pt>
                <c:pt idx="170">
                  <c:v>2.1043584931523878</c:v>
                </c:pt>
                <c:pt idx="171">
                  <c:v>-0.50850608632628436</c:v>
                </c:pt>
                <c:pt idx="172">
                  <c:v>0.28627314713153618</c:v>
                </c:pt>
                <c:pt idx="173">
                  <c:v>1.1657840913107274</c:v>
                </c:pt>
                <c:pt idx="174">
                  <c:v>0.63486649544580065</c:v>
                </c:pt>
                <c:pt idx="175">
                  <c:v>0.63815078683214554</c:v>
                </c:pt>
                <c:pt idx="176">
                  <c:v>-1.0032351123121992</c:v>
                </c:pt>
                <c:pt idx="177">
                  <c:v>0.90595977280556217</c:v>
                </c:pt>
                <c:pt idx="178">
                  <c:v>1.3962555964283692</c:v>
                </c:pt>
                <c:pt idx="179">
                  <c:v>2.05804877120827</c:v>
                </c:pt>
                <c:pt idx="180">
                  <c:v>1.0930569569306532</c:v>
                </c:pt>
                <c:pt idx="181">
                  <c:v>0.90595977280556217</c:v>
                </c:pt>
                <c:pt idx="182">
                  <c:v>0.73448586408118344</c:v>
                </c:pt>
                <c:pt idx="183">
                  <c:v>0.73448586408118344</c:v>
                </c:pt>
                <c:pt idx="184">
                  <c:v>-1.9108165672019055</c:v>
                </c:pt>
                <c:pt idx="185">
                  <c:v>-0.96692991533563433</c:v>
                </c:pt>
                <c:pt idx="186">
                  <c:v>-1.629688442429114</c:v>
                </c:pt>
                <c:pt idx="187">
                  <c:v>2.2860656199645502E-2</c:v>
                </c:pt>
                <c:pt idx="188">
                  <c:v>1.6118266644783299</c:v>
                </c:pt>
                <c:pt idx="189">
                  <c:v>0.6951639901500658</c:v>
                </c:pt>
                <c:pt idx="190">
                  <c:v>-1.6035420234564619</c:v>
                </c:pt>
                <c:pt idx="191">
                  <c:v>-1.6035420234564619</c:v>
                </c:pt>
                <c:pt idx="192">
                  <c:v>1.3141274248271444</c:v>
                </c:pt>
                <c:pt idx="193">
                  <c:v>0.54563542164435719</c:v>
                </c:pt>
                <c:pt idx="194">
                  <c:v>-0.83819677161174022</c:v>
                </c:pt>
                <c:pt idx="195">
                  <c:v>-0.79678188798478167</c:v>
                </c:pt>
                <c:pt idx="196">
                  <c:v>-0.73978439543674823</c:v>
                </c:pt>
                <c:pt idx="197">
                  <c:v>-3.2915333388792507</c:v>
                </c:pt>
                <c:pt idx="198">
                  <c:v>-1.0728123254963764</c:v>
                </c:pt>
                <c:pt idx="199">
                  <c:v>-1.9930855836418524</c:v>
                </c:pt>
                <c:pt idx="200">
                  <c:v>0.74589971521012677</c:v>
                </c:pt>
                <c:pt idx="201">
                  <c:v>0.71961127462795027</c:v>
                </c:pt>
                <c:pt idx="202">
                  <c:v>1.0658884487397131</c:v>
                </c:pt>
                <c:pt idx="203">
                  <c:v>-0.54302841092380383</c:v>
                </c:pt>
                <c:pt idx="204">
                  <c:v>-1.6194993374012674</c:v>
                </c:pt>
                <c:pt idx="205">
                  <c:v>1.0658884487397131</c:v>
                </c:pt>
                <c:pt idx="206">
                  <c:v>1.9310504573249889</c:v>
                </c:pt>
                <c:pt idx="207">
                  <c:v>2.13256649884628</c:v>
                </c:pt>
                <c:pt idx="208">
                  <c:v>0.46496525079652451</c:v>
                </c:pt>
                <c:pt idx="209">
                  <c:v>5.48010504369143E-2</c:v>
                </c:pt>
                <c:pt idx="210">
                  <c:v>0.46496525079652451</c:v>
                </c:pt>
                <c:pt idx="211">
                  <c:v>0.35877689158929571</c:v>
                </c:pt>
                <c:pt idx="212">
                  <c:v>0.63368119974938086</c:v>
                </c:pt>
                <c:pt idx="213">
                  <c:v>-0.10773166282257779</c:v>
                </c:pt>
                <c:pt idx="214">
                  <c:v>-1.4487512474632807</c:v>
                </c:pt>
                <c:pt idx="215">
                  <c:v>0.24641166361612765</c:v>
                </c:pt>
                <c:pt idx="216">
                  <c:v>1.5192070657028676</c:v>
                </c:pt>
                <c:pt idx="217">
                  <c:v>-0.5952528080822389</c:v>
                </c:pt>
                <c:pt idx="218">
                  <c:v>0.75366466966070567</c:v>
                </c:pt>
                <c:pt idx="219">
                  <c:v>0.46658922905913464</c:v>
                </c:pt>
                <c:pt idx="220">
                  <c:v>0.75366466966070567</c:v>
                </c:pt>
                <c:pt idx="221">
                  <c:v>0.46658922905913464</c:v>
                </c:pt>
                <c:pt idx="222">
                  <c:v>-1.6665359259727144</c:v>
                </c:pt>
                <c:pt idx="223">
                  <c:v>-0.24244850387083</c:v>
                </c:pt>
                <c:pt idx="224">
                  <c:v>2.4418547941539943</c:v>
                </c:pt>
                <c:pt idx="225">
                  <c:v>-0.20627759700745252</c:v>
                </c:pt>
                <c:pt idx="226">
                  <c:v>-0.20627759700745252</c:v>
                </c:pt>
                <c:pt idx="227">
                  <c:v>-0.66227176086551154</c:v>
                </c:pt>
                <c:pt idx="228">
                  <c:v>-1.1008520258012364</c:v>
                </c:pt>
                <c:pt idx="229">
                  <c:v>-0.82407605759297153</c:v>
                </c:pt>
                <c:pt idx="230">
                  <c:v>0.5007772932846275</c:v>
                </c:pt>
                <c:pt idx="231">
                  <c:v>-1.868803371289439</c:v>
                </c:pt>
                <c:pt idx="232">
                  <c:v>-0.82407605759297153</c:v>
                </c:pt>
                <c:pt idx="233">
                  <c:v>-0.66649576905168162</c:v>
                </c:pt>
                <c:pt idx="234">
                  <c:v>-0.45360280690896593</c:v>
                </c:pt>
                <c:pt idx="235">
                  <c:v>4.3011615660191058</c:v>
                </c:pt>
                <c:pt idx="236">
                  <c:v>0.32628708029495207</c:v>
                </c:pt>
                <c:pt idx="237">
                  <c:v>1.6731318599706475</c:v>
                </c:pt>
                <c:pt idx="238">
                  <c:v>0.22953071942103975</c:v>
                </c:pt>
                <c:pt idx="239">
                  <c:v>0.22953071942103975</c:v>
                </c:pt>
                <c:pt idx="240">
                  <c:v>0.22953071942103975</c:v>
                </c:pt>
                <c:pt idx="241">
                  <c:v>-1.198883318192264</c:v>
                </c:pt>
                <c:pt idx="242">
                  <c:v>-1.198883318192264</c:v>
                </c:pt>
                <c:pt idx="243">
                  <c:v>-3.1959667621997978E-2</c:v>
                </c:pt>
                <c:pt idx="244">
                  <c:v>-1.5682526818851672</c:v>
                </c:pt>
                <c:pt idx="245">
                  <c:v>-0.5213279422548035</c:v>
                </c:pt>
                <c:pt idx="246">
                  <c:v>-0.76360085176388637</c:v>
                </c:pt>
                <c:pt idx="247">
                  <c:v>-0.80007013433671048</c:v>
                </c:pt>
                <c:pt idx="248">
                  <c:v>-0.99734425577355168</c:v>
                </c:pt>
                <c:pt idx="249">
                  <c:v>-4.9500488652995389E-2</c:v>
                </c:pt>
                <c:pt idx="250">
                  <c:v>5.8100309879354217E-2</c:v>
                </c:pt>
                <c:pt idx="251">
                  <c:v>-1.2130548588661965</c:v>
                </c:pt>
                <c:pt idx="252">
                  <c:v>-0.4016168414994562</c:v>
                </c:pt>
                <c:pt idx="253">
                  <c:v>0.54745139126848574</c:v>
                </c:pt>
                <c:pt idx="254">
                  <c:v>1.0514427629419552</c:v>
                </c:pt>
                <c:pt idx="255">
                  <c:v>3.0445052842350466</c:v>
                </c:pt>
                <c:pt idx="256">
                  <c:v>0.41349117479519998</c:v>
                </c:pt>
                <c:pt idx="257">
                  <c:v>0.58771908703057441</c:v>
                </c:pt>
                <c:pt idx="258">
                  <c:v>-1.2474460803975866</c:v>
                </c:pt>
                <c:pt idx="259">
                  <c:v>-0.66623252860251558</c:v>
                </c:pt>
                <c:pt idx="260">
                  <c:v>0.62055449067431945</c:v>
                </c:pt>
                <c:pt idx="261">
                  <c:v>0.72147279835257405</c:v>
                </c:pt>
                <c:pt idx="262">
                  <c:v>0.68386825219592295</c:v>
                </c:pt>
                <c:pt idx="263">
                  <c:v>2.0735977420594476</c:v>
                </c:pt>
                <c:pt idx="264">
                  <c:v>2.6540804809832887</c:v>
                </c:pt>
                <c:pt idx="265">
                  <c:v>-0.471484055438531</c:v>
                </c:pt>
                <c:pt idx="266">
                  <c:v>2.6540804809832887</c:v>
                </c:pt>
                <c:pt idx="267">
                  <c:v>-0.75738960987873227</c:v>
                </c:pt>
                <c:pt idx="268">
                  <c:v>-0.471484055438531</c:v>
                </c:pt>
                <c:pt idx="269">
                  <c:v>-0.30750830482510383</c:v>
                </c:pt>
                <c:pt idx="270">
                  <c:v>-0.30750830482510383</c:v>
                </c:pt>
                <c:pt idx="271">
                  <c:v>-0.30750830482510383</c:v>
                </c:pt>
                <c:pt idx="272">
                  <c:v>-0.30750830482510383</c:v>
                </c:pt>
                <c:pt idx="273">
                  <c:v>-2.3389671378553736</c:v>
                </c:pt>
                <c:pt idx="274">
                  <c:v>-1.9029499018260565</c:v>
                </c:pt>
                <c:pt idx="275">
                  <c:v>-1.0173650208293361</c:v>
                </c:pt>
                <c:pt idx="276">
                  <c:v>-1.9029499018260565</c:v>
                </c:pt>
                <c:pt idx="277">
                  <c:v>-0.92323545319780065</c:v>
                </c:pt>
                <c:pt idx="278">
                  <c:v>-1.2074841516925119</c:v>
                </c:pt>
                <c:pt idx="279">
                  <c:v>-0.92323545319780065</c:v>
                </c:pt>
                <c:pt idx="280">
                  <c:v>-0.54450362676505848</c:v>
                </c:pt>
                <c:pt idx="281">
                  <c:v>-0.55812548324644118</c:v>
                </c:pt>
                <c:pt idx="282">
                  <c:v>-1.8378914101289121</c:v>
                </c:pt>
                <c:pt idx="283">
                  <c:v>4.3263277691046709E-2</c:v>
                </c:pt>
                <c:pt idx="284">
                  <c:v>-2.2821135111119659</c:v>
                </c:pt>
                <c:pt idx="285">
                  <c:v>-1.7090358284568599</c:v>
                </c:pt>
                <c:pt idx="286">
                  <c:v>-1.8378914101289121</c:v>
                </c:pt>
                <c:pt idx="287">
                  <c:v>-1.7037089955218774</c:v>
                </c:pt>
                <c:pt idx="288">
                  <c:v>-0.23125922594897685</c:v>
                </c:pt>
                <c:pt idx="289">
                  <c:v>0.11032770018850957</c:v>
                </c:pt>
                <c:pt idx="290">
                  <c:v>0.89190086555479398</c:v>
                </c:pt>
                <c:pt idx="291">
                  <c:v>-0.18403858024702802</c:v>
                </c:pt>
                <c:pt idx="292">
                  <c:v>0.97835251613756991</c:v>
                </c:pt>
                <c:pt idx="293">
                  <c:v>-0.60962944402230446</c:v>
                </c:pt>
                <c:pt idx="294">
                  <c:v>-2.1314641214290071</c:v>
                </c:pt>
                <c:pt idx="295">
                  <c:v>0.58812276778399286</c:v>
                </c:pt>
                <c:pt idx="296">
                  <c:v>0.91369462446145233</c:v>
                </c:pt>
                <c:pt idx="297">
                  <c:v>-0.68618971611830526</c:v>
                </c:pt>
                <c:pt idx="298">
                  <c:v>-2.2705560963667359</c:v>
                </c:pt>
                <c:pt idx="299">
                  <c:v>-0.86189696441233954</c:v>
                </c:pt>
                <c:pt idx="300">
                  <c:v>-2.2705560963667359</c:v>
                </c:pt>
                <c:pt idx="301">
                  <c:v>-1.7866543694965933</c:v>
                </c:pt>
                <c:pt idx="302">
                  <c:v>-1.3159615723184066</c:v>
                </c:pt>
                <c:pt idx="303">
                  <c:v>0.49243090192517042</c:v>
                </c:pt>
                <c:pt idx="304">
                  <c:v>-0.8161691255265191</c:v>
                </c:pt>
                <c:pt idx="305">
                  <c:v>0.49243090192517042</c:v>
                </c:pt>
                <c:pt idx="306">
                  <c:v>-6.1851043564341401E-2</c:v>
                </c:pt>
                <c:pt idx="307">
                  <c:v>-2.4129623683991883</c:v>
                </c:pt>
                <c:pt idx="308">
                  <c:v>-0.98254611137594217</c:v>
                </c:pt>
                <c:pt idx="309">
                  <c:v>-1.5572674877190464</c:v>
                </c:pt>
                <c:pt idx="310">
                  <c:v>-1.7443376240021418</c:v>
                </c:pt>
                <c:pt idx="311">
                  <c:v>0.32038419521905587</c:v>
                </c:pt>
                <c:pt idx="312">
                  <c:v>0.32038419521905587</c:v>
                </c:pt>
                <c:pt idx="313">
                  <c:v>0.51527753227637874</c:v>
                </c:pt>
                <c:pt idx="314">
                  <c:v>0.51527753227637874</c:v>
                </c:pt>
                <c:pt idx="315">
                  <c:v>-6.2114698871645557E-2</c:v>
                </c:pt>
                <c:pt idx="316">
                  <c:v>0.51527753227637874</c:v>
                </c:pt>
                <c:pt idx="317">
                  <c:v>-6.2114698871645557E-2</c:v>
                </c:pt>
                <c:pt idx="318">
                  <c:v>0.51527753227637874</c:v>
                </c:pt>
                <c:pt idx="319">
                  <c:v>0.61059146326210989</c:v>
                </c:pt>
                <c:pt idx="320">
                  <c:v>0.1100299892480715</c:v>
                </c:pt>
                <c:pt idx="321">
                  <c:v>1.3357174164511303</c:v>
                </c:pt>
                <c:pt idx="322">
                  <c:v>1.1415265119672067</c:v>
                </c:pt>
                <c:pt idx="323">
                  <c:v>0.91331587800784075</c:v>
                </c:pt>
                <c:pt idx="324">
                  <c:v>-0.55599176982562737</c:v>
                </c:pt>
                <c:pt idx="325">
                  <c:v>1.1705090700078129</c:v>
                </c:pt>
                <c:pt idx="326">
                  <c:v>-0.71778854759897182</c:v>
                </c:pt>
                <c:pt idx="327">
                  <c:v>0.81522100635277717</c:v>
                </c:pt>
                <c:pt idx="328">
                  <c:v>2.4521561943784631E-2</c:v>
                </c:pt>
                <c:pt idx="329">
                  <c:v>-2.075606264515816</c:v>
                </c:pt>
                <c:pt idx="330">
                  <c:v>1.0372504303420707</c:v>
                </c:pt>
                <c:pt idx="331">
                  <c:v>-2.075606264515816</c:v>
                </c:pt>
                <c:pt idx="332">
                  <c:v>-0.20903918718603987</c:v>
                </c:pt>
                <c:pt idx="333">
                  <c:v>-0.20903918718603987</c:v>
                </c:pt>
                <c:pt idx="334">
                  <c:v>-1.3171622890276069E-2</c:v>
                </c:pt>
                <c:pt idx="335">
                  <c:v>-0.20903918718603987</c:v>
                </c:pt>
                <c:pt idx="336">
                  <c:v>-1.3171622890276069E-2</c:v>
                </c:pt>
                <c:pt idx="337">
                  <c:v>0.46648301941410331</c:v>
                </c:pt>
                <c:pt idx="338">
                  <c:v>0.46648301941410331</c:v>
                </c:pt>
                <c:pt idx="339">
                  <c:v>0.63903354798185064</c:v>
                </c:pt>
                <c:pt idx="340">
                  <c:v>2.3962495860347053</c:v>
                </c:pt>
                <c:pt idx="341">
                  <c:v>1.0936513473258391</c:v>
                </c:pt>
                <c:pt idx="342">
                  <c:v>0.5417434605182152</c:v>
                </c:pt>
                <c:pt idx="343">
                  <c:v>-0.2345055332174224</c:v>
                </c:pt>
                <c:pt idx="344">
                  <c:v>-1.208048025290736</c:v>
                </c:pt>
                <c:pt idx="345">
                  <c:v>0.82030776290511975</c:v>
                </c:pt>
                <c:pt idx="346">
                  <c:v>0.19318512434764912</c:v>
                </c:pt>
                <c:pt idx="347">
                  <c:v>-1.3542755073822783</c:v>
                </c:pt>
                <c:pt idx="348">
                  <c:v>-1.3542755073822783</c:v>
                </c:pt>
                <c:pt idx="349">
                  <c:v>-0.6973558713504352</c:v>
                </c:pt>
                <c:pt idx="350">
                  <c:v>0.11391289534708904</c:v>
                </c:pt>
                <c:pt idx="351">
                  <c:v>0.74973714902082012</c:v>
                </c:pt>
                <c:pt idx="352">
                  <c:v>-1.8091197234226228</c:v>
                </c:pt>
                <c:pt idx="353">
                  <c:v>-0.10161151303519705</c:v>
                </c:pt>
                <c:pt idx="354">
                  <c:v>2.9716093462250774</c:v>
                </c:pt>
                <c:pt idx="355">
                  <c:v>2.9716093462250774</c:v>
                </c:pt>
                <c:pt idx="356">
                  <c:v>-1.0883989073231239</c:v>
                </c:pt>
                <c:pt idx="357">
                  <c:v>-1.2140317701795555</c:v>
                </c:pt>
                <c:pt idx="358">
                  <c:v>0.37334223676510903</c:v>
                </c:pt>
                <c:pt idx="359">
                  <c:v>-0.29878641088848107</c:v>
                </c:pt>
                <c:pt idx="360">
                  <c:v>1.9216286285095925</c:v>
                </c:pt>
                <c:pt idx="361">
                  <c:v>1.4585458254965871</c:v>
                </c:pt>
                <c:pt idx="362">
                  <c:v>-0.33548976850797363</c:v>
                </c:pt>
                <c:pt idx="363">
                  <c:v>-0.26594654357841141</c:v>
                </c:pt>
                <c:pt idx="364">
                  <c:v>-0.26594654357841141</c:v>
                </c:pt>
                <c:pt idx="365">
                  <c:v>1.1115945406378476</c:v>
                </c:pt>
                <c:pt idx="366">
                  <c:v>-0.1219234791405055</c:v>
                </c:pt>
                <c:pt idx="367">
                  <c:v>0.67003569913281225</c:v>
                </c:pt>
                <c:pt idx="368">
                  <c:v>0.67003569913281225</c:v>
                </c:pt>
                <c:pt idx="369">
                  <c:v>0.67003569913281225</c:v>
                </c:pt>
                <c:pt idx="370">
                  <c:v>0.67003569913281225</c:v>
                </c:pt>
                <c:pt idx="371">
                  <c:v>0.67003569913281225</c:v>
                </c:pt>
                <c:pt idx="372">
                  <c:v>0.67003569913281225</c:v>
                </c:pt>
                <c:pt idx="373">
                  <c:v>0.56108919729070839</c:v>
                </c:pt>
                <c:pt idx="374">
                  <c:v>0.75818578545393944</c:v>
                </c:pt>
                <c:pt idx="375">
                  <c:v>-0.72274636869157383</c:v>
                </c:pt>
                <c:pt idx="376">
                  <c:v>0.74250870030049254</c:v>
                </c:pt>
                <c:pt idx="377">
                  <c:v>0.38001193158609053</c:v>
                </c:pt>
                <c:pt idx="378">
                  <c:v>0.36052311888375699</c:v>
                </c:pt>
                <c:pt idx="379">
                  <c:v>-1.0660907182168395</c:v>
                </c:pt>
                <c:pt idx="380">
                  <c:v>-1.0660907182168395</c:v>
                </c:pt>
                <c:pt idx="381">
                  <c:v>-0.63416476346096184</c:v>
                </c:pt>
                <c:pt idx="382">
                  <c:v>-0.63416476346096184</c:v>
                </c:pt>
                <c:pt idx="383">
                  <c:v>-0.47137788896695054</c:v>
                </c:pt>
                <c:pt idx="384">
                  <c:v>1.2062015819232157</c:v>
                </c:pt>
                <c:pt idx="385">
                  <c:v>1.625048599452128</c:v>
                </c:pt>
                <c:pt idx="386">
                  <c:v>1.625048599452128</c:v>
                </c:pt>
                <c:pt idx="387">
                  <c:v>-0.3930928041018078</c:v>
                </c:pt>
                <c:pt idx="388">
                  <c:v>1.0970461363865402</c:v>
                </c:pt>
                <c:pt idx="389">
                  <c:v>-0.3930928041018078</c:v>
                </c:pt>
                <c:pt idx="390">
                  <c:v>0.95289010247730455</c:v>
                </c:pt>
                <c:pt idx="391">
                  <c:v>1.2147686253114334</c:v>
                </c:pt>
                <c:pt idx="392">
                  <c:v>0.95289010247730455</c:v>
                </c:pt>
                <c:pt idx="393">
                  <c:v>4.8828035087235322E-2</c:v>
                </c:pt>
                <c:pt idx="394">
                  <c:v>0.62500331488794125</c:v>
                </c:pt>
                <c:pt idx="395">
                  <c:v>0.75661550093364249</c:v>
                </c:pt>
                <c:pt idx="396">
                  <c:v>0.30281152079574558</c:v>
                </c:pt>
                <c:pt idx="397">
                  <c:v>-0.32294647146625444</c:v>
                </c:pt>
                <c:pt idx="398">
                  <c:v>1.5170481222618164</c:v>
                </c:pt>
                <c:pt idx="399">
                  <c:v>0.87242734363505492</c:v>
                </c:pt>
                <c:pt idx="400">
                  <c:v>-0.67280026017888994</c:v>
                </c:pt>
                <c:pt idx="401">
                  <c:v>1.9213336773771457</c:v>
                </c:pt>
                <c:pt idx="402">
                  <c:v>0.73466654703105139</c:v>
                </c:pt>
                <c:pt idx="403">
                  <c:v>-1.6081109304795951</c:v>
                </c:pt>
                <c:pt idx="404">
                  <c:v>0.84387435318531945</c:v>
                </c:pt>
                <c:pt idx="405">
                  <c:v>1.9210879416694353</c:v>
                </c:pt>
                <c:pt idx="406">
                  <c:v>2.1852417177868824</c:v>
                </c:pt>
                <c:pt idx="407">
                  <c:v>0.35861691046502386</c:v>
                </c:pt>
                <c:pt idx="408">
                  <c:v>0.35861691046502386</c:v>
                </c:pt>
                <c:pt idx="409">
                  <c:v>0.63448175500154502</c:v>
                </c:pt>
                <c:pt idx="410">
                  <c:v>0.88417553493127765</c:v>
                </c:pt>
                <c:pt idx="411">
                  <c:v>-1.5206445736344505</c:v>
                </c:pt>
                <c:pt idx="412">
                  <c:v>-1.5206445736344505</c:v>
                </c:pt>
                <c:pt idx="413">
                  <c:v>1.2820278720664231</c:v>
                </c:pt>
                <c:pt idx="414">
                  <c:v>1.2820278720664231</c:v>
                </c:pt>
                <c:pt idx="415">
                  <c:v>-0.47730925154368509</c:v>
                </c:pt>
                <c:pt idx="416">
                  <c:v>1.2003534904989179</c:v>
                </c:pt>
                <c:pt idx="417">
                  <c:v>1.2501249268062617</c:v>
                </c:pt>
                <c:pt idx="418">
                  <c:v>1.2003534904989179</c:v>
                </c:pt>
                <c:pt idx="419">
                  <c:v>1.2501249268062617</c:v>
                </c:pt>
                <c:pt idx="420">
                  <c:v>1.2003534904989179</c:v>
                </c:pt>
                <c:pt idx="421">
                  <c:v>-0.60586973075072215</c:v>
                </c:pt>
                <c:pt idx="422">
                  <c:v>1.9206497214108418</c:v>
                </c:pt>
                <c:pt idx="423">
                  <c:v>-0.37835041920459722</c:v>
                </c:pt>
                <c:pt idx="424">
                  <c:v>-0.37835041920459722</c:v>
                </c:pt>
                <c:pt idx="425">
                  <c:v>-0.37835041920459722</c:v>
                </c:pt>
                <c:pt idx="426">
                  <c:v>-0.37835041920459722</c:v>
                </c:pt>
                <c:pt idx="427">
                  <c:v>-0.37835041920459722</c:v>
                </c:pt>
                <c:pt idx="428">
                  <c:v>-0.37835041920459722</c:v>
                </c:pt>
                <c:pt idx="429">
                  <c:v>-0.37835041920459722</c:v>
                </c:pt>
                <c:pt idx="430">
                  <c:v>1.5644945374781916</c:v>
                </c:pt>
                <c:pt idx="431">
                  <c:v>2.8336771994910048</c:v>
                </c:pt>
                <c:pt idx="432">
                  <c:v>0.7689669666879988</c:v>
                </c:pt>
                <c:pt idx="433">
                  <c:v>0.96799002921389354</c:v>
                </c:pt>
                <c:pt idx="434">
                  <c:v>0.96799002921389354</c:v>
                </c:pt>
                <c:pt idx="435">
                  <c:v>0.96799002921389354</c:v>
                </c:pt>
                <c:pt idx="436">
                  <c:v>1.368534724981026</c:v>
                </c:pt>
                <c:pt idx="437">
                  <c:v>1.368534724981026</c:v>
                </c:pt>
                <c:pt idx="438">
                  <c:v>1.368534724981026</c:v>
                </c:pt>
                <c:pt idx="439">
                  <c:v>0.69037918250983987</c:v>
                </c:pt>
                <c:pt idx="440">
                  <c:v>0.69037918250983987</c:v>
                </c:pt>
                <c:pt idx="441">
                  <c:v>1.368534724981026</c:v>
                </c:pt>
                <c:pt idx="442">
                  <c:v>0.5780592767788123</c:v>
                </c:pt>
                <c:pt idx="443">
                  <c:v>0.32305882871564362</c:v>
                </c:pt>
                <c:pt idx="444">
                  <c:v>0.22771206259508109</c:v>
                </c:pt>
                <c:pt idx="445">
                  <c:v>0.70082795034196743</c:v>
                </c:pt>
                <c:pt idx="446">
                  <c:v>2.2184172045775319</c:v>
                </c:pt>
                <c:pt idx="447">
                  <c:v>-1.0735329642254183</c:v>
                </c:pt>
                <c:pt idx="448">
                  <c:v>1.2002003329341602</c:v>
                </c:pt>
                <c:pt idx="449">
                  <c:v>1.7009252698390629</c:v>
                </c:pt>
                <c:pt idx="450">
                  <c:v>0.72105944028046376</c:v>
                </c:pt>
                <c:pt idx="451">
                  <c:v>1.4969394327315753</c:v>
                </c:pt>
                <c:pt idx="452">
                  <c:v>0.14702294803688401</c:v>
                </c:pt>
                <c:pt idx="453">
                  <c:v>1.4969394327315753</c:v>
                </c:pt>
                <c:pt idx="454">
                  <c:v>1.5647934824171845</c:v>
                </c:pt>
                <c:pt idx="455">
                  <c:v>0.13123162112945769</c:v>
                </c:pt>
                <c:pt idx="456">
                  <c:v>-0.80606668824245498</c:v>
                </c:pt>
                <c:pt idx="457">
                  <c:v>-0.8166223887475561</c:v>
                </c:pt>
                <c:pt idx="458">
                  <c:v>-0.94276195358249471</c:v>
                </c:pt>
                <c:pt idx="459">
                  <c:v>0.11418431942092702</c:v>
                </c:pt>
                <c:pt idx="460">
                  <c:v>-0.98835970792852579</c:v>
                </c:pt>
                <c:pt idx="461">
                  <c:v>-0.10112629920893934</c:v>
                </c:pt>
                <c:pt idx="462">
                  <c:v>0.55834835549845308</c:v>
                </c:pt>
                <c:pt idx="463">
                  <c:v>0.55834835549845308</c:v>
                </c:pt>
                <c:pt idx="464">
                  <c:v>-0.55440564491953193</c:v>
                </c:pt>
                <c:pt idx="465">
                  <c:v>-0.60143269903298224</c:v>
                </c:pt>
                <c:pt idx="466">
                  <c:v>0.26108787489504054</c:v>
                </c:pt>
                <c:pt idx="467">
                  <c:v>1.1472075560084245</c:v>
                </c:pt>
                <c:pt idx="468">
                  <c:v>0.86915823536079728</c:v>
                </c:pt>
                <c:pt idx="469">
                  <c:v>-1.06808195392271</c:v>
                </c:pt>
                <c:pt idx="470">
                  <c:v>-1.06808195392271</c:v>
                </c:pt>
                <c:pt idx="471">
                  <c:v>0.48664153111854352</c:v>
                </c:pt>
                <c:pt idx="472">
                  <c:v>0.48664153111854352</c:v>
                </c:pt>
                <c:pt idx="473">
                  <c:v>-0.13124628317599829</c:v>
                </c:pt>
                <c:pt idx="474">
                  <c:v>0.30827280426938686</c:v>
                </c:pt>
                <c:pt idx="475">
                  <c:v>2.2126357196178645</c:v>
                </c:pt>
                <c:pt idx="476">
                  <c:v>-1.7145753334691616</c:v>
                </c:pt>
                <c:pt idx="477">
                  <c:v>2.2126357196178645</c:v>
                </c:pt>
                <c:pt idx="478">
                  <c:v>-0.55929180697978242</c:v>
                </c:pt>
                <c:pt idx="479">
                  <c:v>-0.55929180697978242</c:v>
                </c:pt>
                <c:pt idx="480">
                  <c:v>1.2879162483897486</c:v>
                </c:pt>
                <c:pt idx="481">
                  <c:v>1.2879162483897486</c:v>
                </c:pt>
                <c:pt idx="482">
                  <c:v>-0.60923093061834055</c:v>
                </c:pt>
                <c:pt idx="483">
                  <c:v>-0.68373148223192626</c:v>
                </c:pt>
                <c:pt idx="484">
                  <c:v>0.13626508162563711</c:v>
                </c:pt>
                <c:pt idx="485">
                  <c:v>-0.14987140475464678</c:v>
                </c:pt>
                <c:pt idx="486">
                  <c:v>-0.68373148223192626</c:v>
                </c:pt>
                <c:pt idx="487">
                  <c:v>0.6748010027422926</c:v>
                </c:pt>
                <c:pt idx="488">
                  <c:v>1.641835173724415</c:v>
                </c:pt>
                <c:pt idx="489">
                  <c:v>0.6748010027422926</c:v>
                </c:pt>
                <c:pt idx="490">
                  <c:v>1.641835173724415</c:v>
                </c:pt>
                <c:pt idx="491">
                  <c:v>-0.2053215782592025</c:v>
                </c:pt>
                <c:pt idx="492">
                  <c:v>-0.2053215782592025</c:v>
                </c:pt>
                <c:pt idx="493">
                  <c:v>5.7756989682391868</c:v>
                </c:pt>
                <c:pt idx="494">
                  <c:v>2.9970899345092232</c:v>
                </c:pt>
                <c:pt idx="495">
                  <c:v>-1.0522669157959532</c:v>
                </c:pt>
                <c:pt idx="496">
                  <c:v>-0.40090578262199561</c:v>
                </c:pt>
                <c:pt idx="497">
                  <c:v>-8.3920181745582301E-2</c:v>
                </c:pt>
                <c:pt idx="498">
                  <c:v>3.0044936210485678</c:v>
                </c:pt>
                <c:pt idx="499">
                  <c:v>-0.46767548236726331</c:v>
                </c:pt>
                <c:pt idx="500">
                  <c:v>0.66530691491072247</c:v>
                </c:pt>
                <c:pt idx="501">
                  <c:v>1.0750815390988504</c:v>
                </c:pt>
                <c:pt idx="502">
                  <c:v>0.66530691491072247</c:v>
                </c:pt>
                <c:pt idx="503">
                  <c:v>-0.59196750170375334</c:v>
                </c:pt>
                <c:pt idx="504">
                  <c:v>-0.81912661895259342</c:v>
                </c:pt>
                <c:pt idx="505">
                  <c:v>-0.81912661895259342</c:v>
                </c:pt>
                <c:pt idx="506">
                  <c:v>0.54110199676415616</c:v>
                </c:pt>
                <c:pt idx="507">
                  <c:v>-1.6716793631758671</c:v>
                </c:pt>
                <c:pt idx="508">
                  <c:v>-0.5550727088484595</c:v>
                </c:pt>
                <c:pt idx="509">
                  <c:v>-0.71636452404144324</c:v>
                </c:pt>
                <c:pt idx="510">
                  <c:v>-0.73756256631816763</c:v>
                </c:pt>
                <c:pt idx="511">
                  <c:v>-0.32976857168186868</c:v>
                </c:pt>
                <c:pt idx="512">
                  <c:v>-1.8915101214241403</c:v>
                </c:pt>
                <c:pt idx="513">
                  <c:v>-0.18622006758045123</c:v>
                </c:pt>
                <c:pt idx="514">
                  <c:v>-0.18622006758045123</c:v>
                </c:pt>
                <c:pt idx="515">
                  <c:v>-0.27228222860558771</c:v>
                </c:pt>
                <c:pt idx="516">
                  <c:v>-0.64802668840952271</c:v>
                </c:pt>
                <c:pt idx="517">
                  <c:v>2.7132700305595718</c:v>
                </c:pt>
                <c:pt idx="518">
                  <c:v>1.2629796109274665</c:v>
                </c:pt>
                <c:pt idx="519">
                  <c:v>-1.0503706394139001E-2</c:v>
                </c:pt>
                <c:pt idx="520">
                  <c:v>-0.27228222860558771</c:v>
                </c:pt>
                <c:pt idx="521">
                  <c:v>-0.27228222860558771</c:v>
                </c:pt>
                <c:pt idx="522">
                  <c:v>0.11197199987574358</c:v>
                </c:pt>
                <c:pt idx="523">
                  <c:v>-0.27228222860558771</c:v>
                </c:pt>
                <c:pt idx="524">
                  <c:v>-0.18622006758045123</c:v>
                </c:pt>
                <c:pt idx="525">
                  <c:v>-1.0503706394139001E-2</c:v>
                </c:pt>
                <c:pt idx="526">
                  <c:v>1.2629796109274665</c:v>
                </c:pt>
                <c:pt idx="527">
                  <c:v>-0.64802668840952271</c:v>
                </c:pt>
                <c:pt idx="528">
                  <c:v>2.7132700305595718</c:v>
                </c:pt>
                <c:pt idx="529">
                  <c:v>2.1980631571196176</c:v>
                </c:pt>
                <c:pt idx="530">
                  <c:v>4.4327406178303885</c:v>
                </c:pt>
                <c:pt idx="531">
                  <c:v>0.11257741586540804</c:v>
                </c:pt>
                <c:pt idx="532">
                  <c:v>0.48014504857884333</c:v>
                </c:pt>
                <c:pt idx="533">
                  <c:v>-0.80614063288269477</c:v>
                </c:pt>
                <c:pt idx="534">
                  <c:v>-0.66775505810470381</c:v>
                </c:pt>
                <c:pt idx="535">
                  <c:v>0.72837477557235697</c:v>
                </c:pt>
                <c:pt idx="536">
                  <c:v>0.72837477557235697</c:v>
                </c:pt>
                <c:pt idx="537">
                  <c:v>-1.0058794761464942</c:v>
                </c:pt>
                <c:pt idx="538">
                  <c:v>-0.41586797342633175</c:v>
                </c:pt>
                <c:pt idx="539">
                  <c:v>-0.1022491781542581</c:v>
                </c:pt>
                <c:pt idx="540">
                  <c:v>2.0658394934013176</c:v>
                </c:pt>
                <c:pt idx="541">
                  <c:v>-0.98547624704378922</c:v>
                </c:pt>
                <c:pt idx="542">
                  <c:v>-0.6998892016455821</c:v>
                </c:pt>
                <c:pt idx="543">
                  <c:v>-0.41586797342633175</c:v>
                </c:pt>
                <c:pt idx="544">
                  <c:v>-3.2550255566075798E-2</c:v>
                </c:pt>
                <c:pt idx="545">
                  <c:v>0.11174441484505464</c:v>
                </c:pt>
                <c:pt idx="546">
                  <c:v>-3.2550255566075798E-2</c:v>
                </c:pt>
                <c:pt idx="547">
                  <c:v>0.81887404446648948</c:v>
                </c:pt>
                <c:pt idx="548">
                  <c:v>-0.44310444708919627</c:v>
                </c:pt>
                <c:pt idx="549">
                  <c:v>-0.54283426786238598</c:v>
                </c:pt>
                <c:pt idx="550">
                  <c:v>9.0036661591373066E-2</c:v>
                </c:pt>
                <c:pt idx="551">
                  <c:v>9.0036661591373066E-2</c:v>
                </c:pt>
                <c:pt idx="552">
                  <c:v>-0.58287119528416464</c:v>
                </c:pt>
                <c:pt idx="553">
                  <c:v>9.0036661591373066E-2</c:v>
                </c:pt>
                <c:pt idx="554">
                  <c:v>-0.58287119528416464</c:v>
                </c:pt>
                <c:pt idx="555">
                  <c:v>0.67659689126946199</c:v>
                </c:pt>
                <c:pt idx="556">
                  <c:v>-0.40143239448715473</c:v>
                </c:pt>
                <c:pt idx="557">
                  <c:v>0.13556448023107498</c:v>
                </c:pt>
                <c:pt idx="558">
                  <c:v>1.4000475848536329</c:v>
                </c:pt>
                <c:pt idx="559">
                  <c:v>-0.91252027435275229</c:v>
                </c:pt>
                <c:pt idx="560">
                  <c:v>-0.91252027435275229</c:v>
                </c:pt>
                <c:pt idx="561">
                  <c:v>0.10620546042017329</c:v>
                </c:pt>
                <c:pt idx="562">
                  <c:v>0.86843945403049694</c:v>
                </c:pt>
                <c:pt idx="563">
                  <c:v>0.52003960518126657</c:v>
                </c:pt>
                <c:pt idx="564">
                  <c:v>-0.91252027435275229</c:v>
                </c:pt>
                <c:pt idx="565">
                  <c:v>-0.42562123992846723</c:v>
                </c:pt>
                <c:pt idx="566">
                  <c:v>0.19954928164812899</c:v>
                </c:pt>
                <c:pt idx="567">
                  <c:v>0.72656536509790848</c:v>
                </c:pt>
                <c:pt idx="568">
                  <c:v>-0.75221178974725333</c:v>
                </c:pt>
                <c:pt idx="569">
                  <c:v>2.0936118233989731</c:v>
                </c:pt>
                <c:pt idx="570">
                  <c:v>0.42221570830061184</c:v>
                </c:pt>
                <c:pt idx="571">
                  <c:v>-0.38816830049559492</c:v>
                </c:pt>
                <c:pt idx="572">
                  <c:v>-0.29746632832487119</c:v>
                </c:pt>
                <c:pt idx="573">
                  <c:v>-0.38816830049559492</c:v>
                </c:pt>
                <c:pt idx="574">
                  <c:v>-0.98510576107718695</c:v>
                </c:pt>
                <c:pt idx="575">
                  <c:v>0.32805738991464395</c:v>
                </c:pt>
                <c:pt idx="576">
                  <c:v>0.42221570830061184</c:v>
                </c:pt>
                <c:pt idx="577">
                  <c:v>-0.14311435745135564</c:v>
                </c:pt>
                <c:pt idx="578">
                  <c:v>0.47635004196242792</c:v>
                </c:pt>
                <c:pt idx="579">
                  <c:v>-0.79748905510734591</c:v>
                </c:pt>
                <c:pt idx="580">
                  <c:v>1.0174131454253916</c:v>
                </c:pt>
                <c:pt idx="581">
                  <c:v>0.29562462387725291</c:v>
                </c:pt>
                <c:pt idx="582">
                  <c:v>0.24530073046734174</c:v>
                </c:pt>
                <c:pt idx="583">
                  <c:v>0.12982654054376425</c:v>
                </c:pt>
                <c:pt idx="584">
                  <c:v>7.1035824551377511E-2</c:v>
                </c:pt>
                <c:pt idx="585">
                  <c:v>0.12982654054376425</c:v>
                </c:pt>
                <c:pt idx="586">
                  <c:v>-1.2186297986202737</c:v>
                </c:pt>
                <c:pt idx="587">
                  <c:v>-1.0796546630805197</c:v>
                </c:pt>
                <c:pt idx="588">
                  <c:v>0.24520126758638944</c:v>
                </c:pt>
                <c:pt idx="589">
                  <c:v>1.1238495482431596</c:v>
                </c:pt>
                <c:pt idx="590">
                  <c:v>-0.14745664754390253</c:v>
                </c:pt>
                <c:pt idx="591">
                  <c:v>1.1238495482431596</c:v>
                </c:pt>
                <c:pt idx="592">
                  <c:v>-0.11986669449124854</c:v>
                </c:pt>
                <c:pt idx="593">
                  <c:v>0.59054868788754056</c:v>
                </c:pt>
                <c:pt idx="594">
                  <c:v>3.0782008618295174</c:v>
                </c:pt>
                <c:pt idx="595">
                  <c:v>0.53222845424741194</c:v>
                </c:pt>
                <c:pt idx="596">
                  <c:v>-1.6563927855062146</c:v>
                </c:pt>
                <c:pt idx="597">
                  <c:v>-0.38267845980850368</c:v>
                </c:pt>
                <c:pt idx="598">
                  <c:v>0.42400368683499629</c:v>
                </c:pt>
                <c:pt idx="599">
                  <c:v>1.8015288552334319</c:v>
                </c:pt>
                <c:pt idx="600">
                  <c:v>-0.12537333366855602</c:v>
                </c:pt>
                <c:pt idx="601">
                  <c:v>1.1983359254105237</c:v>
                </c:pt>
                <c:pt idx="602">
                  <c:v>0.41731267714425369</c:v>
                </c:pt>
                <c:pt idx="603">
                  <c:v>0.5349284027833634</c:v>
                </c:pt>
                <c:pt idx="604">
                  <c:v>1.4700643984604493</c:v>
                </c:pt>
                <c:pt idx="605">
                  <c:v>0.12966459542537745</c:v>
                </c:pt>
                <c:pt idx="606">
                  <c:v>-1.7136069743805278</c:v>
                </c:pt>
                <c:pt idx="607">
                  <c:v>-1.5256211057241917</c:v>
                </c:pt>
                <c:pt idx="608">
                  <c:v>-0.3379607245936862</c:v>
                </c:pt>
                <c:pt idx="609">
                  <c:v>-0.44648692094770326</c:v>
                </c:pt>
                <c:pt idx="610">
                  <c:v>0.4395313141330156</c:v>
                </c:pt>
                <c:pt idx="611">
                  <c:v>-7.718473005793336E-2</c:v>
                </c:pt>
                <c:pt idx="612">
                  <c:v>0.4395313141330156</c:v>
                </c:pt>
                <c:pt idx="613">
                  <c:v>-0.49482463145808664</c:v>
                </c:pt>
                <c:pt idx="614">
                  <c:v>-1.4518654257355259</c:v>
                </c:pt>
                <c:pt idx="615">
                  <c:v>-1.4518654257355259</c:v>
                </c:pt>
                <c:pt idx="616">
                  <c:v>1.7839802581699975</c:v>
                </c:pt>
                <c:pt idx="617">
                  <c:v>1.7839802581699975</c:v>
                </c:pt>
                <c:pt idx="618">
                  <c:v>-5.8363617204357288E-2</c:v>
                </c:pt>
                <c:pt idx="619">
                  <c:v>-0.43370237811934997</c:v>
                </c:pt>
                <c:pt idx="620">
                  <c:v>0.47654213230667125</c:v>
                </c:pt>
                <c:pt idx="621">
                  <c:v>-0.69099402235644058</c:v>
                </c:pt>
                <c:pt idx="622">
                  <c:v>-0.69099402235644058</c:v>
                </c:pt>
                <c:pt idx="623">
                  <c:v>1.8249117445970739</c:v>
                </c:pt>
                <c:pt idx="624">
                  <c:v>1.9343268886909084</c:v>
                </c:pt>
                <c:pt idx="625">
                  <c:v>0.53430610051094785</c:v>
                </c:pt>
                <c:pt idx="626">
                  <c:v>-0.62239092581771494</c:v>
                </c:pt>
                <c:pt idx="627">
                  <c:v>0.86190595873601916</c:v>
                </c:pt>
                <c:pt idx="628">
                  <c:v>-0.88954110836198419</c:v>
                </c:pt>
                <c:pt idx="629">
                  <c:v>-0.54047336437171389</c:v>
                </c:pt>
                <c:pt idx="630">
                  <c:v>-0.62239092581771494</c:v>
                </c:pt>
                <c:pt idx="631">
                  <c:v>0.74107659874282961</c:v>
                </c:pt>
                <c:pt idx="632">
                  <c:v>0.74107659874282961</c:v>
                </c:pt>
                <c:pt idx="633">
                  <c:v>9.0331784542744264E-3</c:v>
                </c:pt>
                <c:pt idx="634">
                  <c:v>1.8800141995432109</c:v>
                </c:pt>
                <c:pt idx="635">
                  <c:v>0.74835299303426772</c:v>
                </c:pt>
                <c:pt idx="636">
                  <c:v>0.74107659874282961</c:v>
                </c:pt>
                <c:pt idx="637">
                  <c:v>-0.50241730689548014</c:v>
                </c:pt>
                <c:pt idx="638">
                  <c:v>1.0813170518930268</c:v>
                </c:pt>
                <c:pt idx="639">
                  <c:v>1.5873037706024893</c:v>
                </c:pt>
                <c:pt idx="640">
                  <c:v>-0.20216599772675603</c:v>
                </c:pt>
                <c:pt idx="641">
                  <c:v>-7.969226052471956E-2</c:v>
                </c:pt>
                <c:pt idx="642">
                  <c:v>-0.54087420767005023</c:v>
                </c:pt>
                <c:pt idx="643">
                  <c:v>0.88789637706887881</c:v>
                </c:pt>
                <c:pt idx="644">
                  <c:v>-0.37603264907749323</c:v>
                </c:pt>
                <c:pt idx="645">
                  <c:v>-0.36729698475884409</c:v>
                </c:pt>
                <c:pt idx="646">
                  <c:v>2.1080449495503815</c:v>
                </c:pt>
                <c:pt idx="647">
                  <c:v>-4.845203978413537E-2</c:v>
                </c:pt>
                <c:pt idx="648">
                  <c:v>0.73160238369033881</c:v>
                </c:pt>
                <c:pt idx="649">
                  <c:v>3.0838969339306597</c:v>
                </c:pt>
                <c:pt idx="650">
                  <c:v>-0.80958345133129384</c:v>
                </c:pt>
                <c:pt idx="651">
                  <c:v>-0.13398165549418067</c:v>
                </c:pt>
                <c:pt idx="652">
                  <c:v>-0.36864775391237314</c:v>
                </c:pt>
                <c:pt idx="653">
                  <c:v>-2.0430176467307333</c:v>
                </c:pt>
                <c:pt idx="654">
                  <c:v>-0.38396884472877013</c:v>
                </c:pt>
                <c:pt idx="655">
                  <c:v>-2.0430176467307333</c:v>
                </c:pt>
                <c:pt idx="656">
                  <c:v>-0.45325622458627424</c:v>
                </c:pt>
                <c:pt idx="657">
                  <c:v>1.9509759175070314</c:v>
                </c:pt>
                <c:pt idx="658">
                  <c:v>0.47998637397056054</c:v>
                </c:pt>
                <c:pt idx="659">
                  <c:v>2.1072960802929495</c:v>
                </c:pt>
                <c:pt idx="660">
                  <c:v>2.0838701017082588</c:v>
                </c:pt>
                <c:pt idx="661">
                  <c:v>-0.26498436979832846</c:v>
                </c:pt>
                <c:pt idx="662">
                  <c:v>-0.43938162658041591</c:v>
                </c:pt>
                <c:pt idx="663">
                  <c:v>-2.0667892472508442E-3</c:v>
                </c:pt>
                <c:pt idx="664">
                  <c:v>3.5223797347187795</c:v>
                </c:pt>
                <c:pt idx="665">
                  <c:v>1.2986488056737124</c:v>
                </c:pt>
                <c:pt idx="666">
                  <c:v>0.2550970976793589</c:v>
                </c:pt>
                <c:pt idx="667">
                  <c:v>4.8561825195961972E-2</c:v>
                </c:pt>
                <c:pt idx="668">
                  <c:v>2.5191989521411937</c:v>
                </c:pt>
                <c:pt idx="669">
                  <c:v>4.8561825195961972E-2</c:v>
                </c:pt>
                <c:pt idx="670">
                  <c:v>-0.79131500843153657</c:v>
                </c:pt>
                <c:pt idx="671">
                  <c:v>-0.1976055604355339</c:v>
                </c:pt>
                <c:pt idx="672">
                  <c:v>0.12663566208873775</c:v>
                </c:pt>
                <c:pt idx="673">
                  <c:v>-1.6079086985240922</c:v>
                </c:pt>
                <c:pt idx="674">
                  <c:v>0.71320279411325538</c:v>
                </c:pt>
                <c:pt idx="675">
                  <c:v>0.38759867603721065</c:v>
                </c:pt>
                <c:pt idx="676">
                  <c:v>-1.4990781644245252</c:v>
                </c:pt>
                <c:pt idx="677">
                  <c:v>-0.43316256032053091</c:v>
                </c:pt>
                <c:pt idx="678">
                  <c:v>-0.68470433870248815</c:v>
                </c:pt>
                <c:pt idx="679">
                  <c:v>0.12387901291014898</c:v>
                </c:pt>
                <c:pt idx="680">
                  <c:v>1.5171639338798903</c:v>
                </c:pt>
                <c:pt idx="681">
                  <c:v>0.60087630590377672</c:v>
                </c:pt>
                <c:pt idx="682">
                  <c:v>1.617810348456781</c:v>
                </c:pt>
                <c:pt idx="683">
                  <c:v>-1.0653791843857463</c:v>
                </c:pt>
                <c:pt idx="684">
                  <c:v>0.89847240620295366</c:v>
                </c:pt>
                <c:pt idx="685">
                  <c:v>0.9649194983035676</c:v>
                </c:pt>
                <c:pt idx="686">
                  <c:v>-1.1327298905403747</c:v>
                </c:pt>
                <c:pt idx="687">
                  <c:v>0.41534459834299342</c:v>
                </c:pt>
                <c:pt idx="688">
                  <c:v>0.23184451251912308</c:v>
                </c:pt>
                <c:pt idx="689">
                  <c:v>1.3772651084770444</c:v>
                </c:pt>
                <c:pt idx="690">
                  <c:v>-1.1327298905403747</c:v>
                </c:pt>
                <c:pt idx="691">
                  <c:v>0.23184451251912308</c:v>
                </c:pt>
                <c:pt idx="692">
                  <c:v>0.41534459834299342</c:v>
                </c:pt>
                <c:pt idx="693">
                  <c:v>1.6968803737290754</c:v>
                </c:pt>
                <c:pt idx="694">
                  <c:v>1.9228653404714162</c:v>
                </c:pt>
                <c:pt idx="695">
                  <c:v>1.6120611874015769</c:v>
                </c:pt>
                <c:pt idx="696">
                  <c:v>1.9228653404714162</c:v>
                </c:pt>
                <c:pt idx="697">
                  <c:v>0.37526225439345134</c:v>
                </c:pt>
                <c:pt idx="698">
                  <c:v>-0.79731631254469193</c:v>
                </c:pt>
                <c:pt idx="699">
                  <c:v>-0.79731631254469193</c:v>
                </c:pt>
                <c:pt idx="700">
                  <c:v>-0.79731631254469193</c:v>
                </c:pt>
                <c:pt idx="701">
                  <c:v>-0.79731631254469193</c:v>
                </c:pt>
                <c:pt idx="702">
                  <c:v>-0.79731631254469193</c:v>
                </c:pt>
                <c:pt idx="703">
                  <c:v>-0.79731631254469193</c:v>
                </c:pt>
                <c:pt idx="704">
                  <c:v>-0.79731631254469193</c:v>
                </c:pt>
                <c:pt idx="705">
                  <c:v>-0.79731631254469193</c:v>
                </c:pt>
                <c:pt idx="706">
                  <c:v>-9.0020439530540508E-2</c:v>
                </c:pt>
                <c:pt idx="707">
                  <c:v>1.4813089246993849</c:v>
                </c:pt>
                <c:pt idx="708">
                  <c:v>0.28993380803153868</c:v>
                </c:pt>
                <c:pt idx="709">
                  <c:v>1.116571995901698</c:v>
                </c:pt>
                <c:pt idx="710">
                  <c:v>-2.0637331851064089E-2</c:v>
                </c:pt>
                <c:pt idx="711">
                  <c:v>-0.74903964366765718</c:v>
                </c:pt>
                <c:pt idx="712">
                  <c:v>-0.2430958708736991</c:v>
                </c:pt>
                <c:pt idx="713">
                  <c:v>1.9720632503104476</c:v>
                </c:pt>
                <c:pt idx="714">
                  <c:v>-0.13806873191126845</c:v>
                </c:pt>
                <c:pt idx="715">
                  <c:v>1.1903291643653331</c:v>
                </c:pt>
                <c:pt idx="716">
                  <c:v>1.5078005551184994</c:v>
                </c:pt>
                <c:pt idx="717">
                  <c:v>0.23587775425981258</c:v>
                </c:pt>
                <c:pt idx="718">
                  <c:v>0.14420955527175494</c:v>
                </c:pt>
                <c:pt idx="719">
                  <c:v>-1.070592106578925</c:v>
                </c:pt>
                <c:pt idx="720">
                  <c:v>2.2205050882657029</c:v>
                </c:pt>
                <c:pt idx="721">
                  <c:v>0.62882625732007746</c:v>
                </c:pt>
                <c:pt idx="722">
                  <c:v>0.62882625732007746</c:v>
                </c:pt>
                <c:pt idx="723">
                  <c:v>-0.83039568507259243</c:v>
                </c:pt>
                <c:pt idx="724">
                  <c:v>1.0283641226488776</c:v>
                </c:pt>
                <c:pt idx="725">
                  <c:v>1.0283641226488776</c:v>
                </c:pt>
                <c:pt idx="726">
                  <c:v>0.62882625732007746</c:v>
                </c:pt>
                <c:pt idx="727">
                  <c:v>1.0283641226488776</c:v>
                </c:pt>
                <c:pt idx="728">
                  <c:v>2.419846364567543</c:v>
                </c:pt>
                <c:pt idx="729">
                  <c:v>-0.20628654955433717</c:v>
                </c:pt>
                <c:pt idx="730">
                  <c:v>-0.83039568507259243</c:v>
                </c:pt>
                <c:pt idx="731">
                  <c:v>1.1222411690836454</c:v>
                </c:pt>
                <c:pt idx="732">
                  <c:v>-0.81143765060813944</c:v>
                </c:pt>
                <c:pt idx="733">
                  <c:v>1.0429492115835715E-2</c:v>
                </c:pt>
                <c:pt idx="734">
                  <c:v>0.77777293520012092</c:v>
                </c:pt>
                <c:pt idx="735">
                  <c:v>0.19108042161919447</c:v>
                </c:pt>
                <c:pt idx="736">
                  <c:v>2.0116702162687843</c:v>
                </c:pt>
                <c:pt idx="737">
                  <c:v>0.2924928249643608</c:v>
                </c:pt>
                <c:pt idx="738">
                  <c:v>0.86198204214970786</c:v>
                </c:pt>
                <c:pt idx="739">
                  <c:v>1.8249387547415945</c:v>
                </c:pt>
                <c:pt idx="740">
                  <c:v>2.0116702162687843</c:v>
                </c:pt>
                <c:pt idx="741">
                  <c:v>0.2924928249643608</c:v>
                </c:pt>
                <c:pt idx="742">
                  <c:v>-1.187292187966567</c:v>
                </c:pt>
                <c:pt idx="743">
                  <c:v>0.3839907167050623</c:v>
                </c:pt>
                <c:pt idx="744">
                  <c:v>0.3839907167050623</c:v>
                </c:pt>
                <c:pt idx="745">
                  <c:v>0.3839907167050623</c:v>
                </c:pt>
                <c:pt idx="746">
                  <c:v>0.7582255697611846</c:v>
                </c:pt>
                <c:pt idx="747">
                  <c:v>-0.1408677037759396</c:v>
                </c:pt>
                <c:pt idx="748">
                  <c:v>0.7582255697611846</c:v>
                </c:pt>
                <c:pt idx="749">
                  <c:v>-1.3353398096627609</c:v>
                </c:pt>
                <c:pt idx="750">
                  <c:v>-1.3353398096627609</c:v>
                </c:pt>
                <c:pt idx="751">
                  <c:v>-1.3353398096627609</c:v>
                </c:pt>
                <c:pt idx="752">
                  <c:v>-1.3353398096627609</c:v>
                </c:pt>
                <c:pt idx="753">
                  <c:v>-0.77405802108496924</c:v>
                </c:pt>
                <c:pt idx="754">
                  <c:v>-1.3353398096627609</c:v>
                </c:pt>
                <c:pt idx="755">
                  <c:v>-1.3353398096627609</c:v>
                </c:pt>
                <c:pt idx="756">
                  <c:v>-0.77405802108496924</c:v>
                </c:pt>
                <c:pt idx="757">
                  <c:v>1.1856835240989734</c:v>
                </c:pt>
                <c:pt idx="758">
                  <c:v>2.2737655937294932E-2</c:v>
                </c:pt>
                <c:pt idx="759">
                  <c:v>0.6617415321276463</c:v>
                </c:pt>
                <c:pt idx="760">
                  <c:v>-1.0464197620895459</c:v>
                </c:pt>
                <c:pt idx="761">
                  <c:v>-0.75886712250514776</c:v>
                </c:pt>
                <c:pt idx="762">
                  <c:v>-0.35631797381344699</c:v>
                </c:pt>
                <c:pt idx="763">
                  <c:v>-0.35614237756919231</c:v>
                </c:pt>
                <c:pt idx="764">
                  <c:v>-0.54079192138511956</c:v>
                </c:pt>
                <c:pt idx="765">
                  <c:v>0.3310282102474329</c:v>
                </c:pt>
                <c:pt idx="766">
                  <c:v>0.21546787554682201</c:v>
                </c:pt>
                <c:pt idx="767">
                  <c:v>0.3310282102474329</c:v>
                </c:pt>
                <c:pt idx="768">
                  <c:v>-0.16185780355176338</c:v>
                </c:pt>
                <c:pt idx="769">
                  <c:v>-1.0360899940983539</c:v>
                </c:pt>
                <c:pt idx="770">
                  <c:v>-1.0360899940983539</c:v>
                </c:pt>
                <c:pt idx="771">
                  <c:v>-1.0360899940983539</c:v>
                </c:pt>
                <c:pt idx="772">
                  <c:v>-1.0360899940983539</c:v>
                </c:pt>
                <c:pt idx="773">
                  <c:v>-1.0360899940983539</c:v>
                </c:pt>
                <c:pt idx="774">
                  <c:v>-1.0360899940983539</c:v>
                </c:pt>
                <c:pt idx="775">
                  <c:v>-0.45771791174611243</c:v>
                </c:pt>
                <c:pt idx="776">
                  <c:v>0.75181012028649608</c:v>
                </c:pt>
                <c:pt idx="777">
                  <c:v>0.22027891880726858</c:v>
                </c:pt>
                <c:pt idx="778">
                  <c:v>-1.0360899940983539</c:v>
                </c:pt>
                <c:pt idx="779">
                  <c:v>1.4874518836878126E-2</c:v>
                </c:pt>
                <c:pt idx="780">
                  <c:v>0.86371192976070721</c:v>
                </c:pt>
                <c:pt idx="781">
                  <c:v>0.8682196981395387</c:v>
                </c:pt>
                <c:pt idx="782">
                  <c:v>0.54787182280232172</c:v>
                </c:pt>
                <c:pt idx="783">
                  <c:v>1.3852957776815997</c:v>
                </c:pt>
                <c:pt idx="784">
                  <c:v>0.86192707395411039</c:v>
                </c:pt>
                <c:pt idx="785">
                  <c:v>1.8056259204685903</c:v>
                </c:pt>
                <c:pt idx="786">
                  <c:v>1.7697472261623983</c:v>
                </c:pt>
                <c:pt idx="787">
                  <c:v>1.9385382104347686</c:v>
                </c:pt>
                <c:pt idx="788">
                  <c:v>1.9634595823031114</c:v>
                </c:pt>
                <c:pt idx="789">
                  <c:v>0.69169889679651275</c:v>
                </c:pt>
                <c:pt idx="790">
                  <c:v>0.69169889679651275</c:v>
                </c:pt>
                <c:pt idx="791">
                  <c:v>0.65492053658177496</c:v>
                </c:pt>
                <c:pt idx="792">
                  <c:v>2.5405994410145971</c:v>
                </c:pt>
                <c:pt idx="793">
                  <c:v>1.3036565215971618</c:v>
                </c:pt>
                <c:pt idx="794">
                  <c:v>0.23741235354004275</c:v>
                </c:pt>
                <c:pt idx="795">
                  <c:v>-0.1148559242672923</c:v>
                </c:pt>
                <c:pt idx="796">
                  <c:v>9.134543227830362E-2</c:v>
                </c:pt>
                <c:pt idx="797">
                  <c:v>0.23741235354004275</c:v>
                </c:pt>
                <c:pt idx="798">
                  <c:v>-0.1148559242672923</c:v>
                </c:pt>
                <c:pt idx="799">
                  <c:v>-0.21059891151644089</c:v>
                </c:pt>
                <c:pt idx="800">
                  <c:v>0.23715520751279706</c:v>
                </c:pt>
                <c:pt idx="801">
                  <c:v>0.18243122082127627</c:v>
                </c:pt>
                <c:pt idx="802">
                  <c:v>0.18243122082127627</c:v>
                </c:pt>
                <c:pt idx="803">
                  <c:v>0.45808025219806053</c:v>
                </c:pt>
                <c:pt idx="804">
                  <c:v>-0.63853611600749727</c:v>
                </c:pt>
                <c:pt idx="805">
                  <c:v>0.45808025219806053</c:v>
                </c:pt>
                <c:pt idx="806">
                  <c:v>-0.63853611600749727</c:v>
                </c:pt>
                <c:pt idx="807">
                  <c:v>0.21387017026788557</c:v>
                </c:pt>
                <c:pt idx="808">
                  <c:v>2.0268268588634846</c:v>
                </c:pt>
                <c:pt idx="809">
                  <c:v>0.46508053630630014</c:v>
                </c:pt>
                <c:pt idx="810">
                  <c:v>1.9653890106981082</c:v>
                </c:pt>
                <c:pt idx="811">
                  <c:v>1.4119554888170316</c:v>
                </c:pt>
                <c:pt idx="812">
                  <c:v>-0.36164033280018926</c:v>
                </c:pt>
                <c:pt idx="813">
                  <c:v>0.96958373451817559</c:v>
                </c:pt>
                <c:pt idx="814">
                  <c:v>0.57560035876610738</c:v>
                </c:pt>
                <c:pt idx="815">
                  <c:v>0.39787700004806525</c:v>
                </c:pt>
                <c:pt idx="816">
                  <c:v>1.3921588898564119</c:v>
                </c:pt>
                <c:pt idx="817">
                  <c:v>2.5655865685721317</c:v>
                </c:pt>
                <c:pt idx="818">
                  <c:v>-4.4930950368659933E-2</c:v>
                </c:pt>
                <c:pt idx="819">
                  <c:v>-0.81620418184140009</c:v>
                </c:pt>
                <c:pt idx="820">
                  <c:v>1.1142903653646299</c:v>
                </c:pt>
                <c:pt idx="821">
                  <c:v>2.4786297508318569</c:v>
                </c:pt>
                <c:pt idx="822">
                  <c:v>1.1138303370601601</c:v>
                </c:pt>
                <c:pt idx="823">
                  <c:v>-0.62684331709028429</c:v>
                </c:pt>
                <c:pt idx="824">
                  <c:v>0.94736976901360659</c:v>
                </c:pt>
                <c:pt idx="825">
                  <c:v>-0.55000513351212899</c:v>
                </c:pt>
                <c:pt idx="826">
                  <c:v>1.3797104840767149</c:v>
                </c:pt>
                <c:pt idx="827">
                  <c:v>0.18716890803876532</c:v>
                </c:pt>
                <c:pt idx="828">
                  <c:v>1.0604221069956408</c:v>
                </c:pt>
                <c:pt idx="829">
                  <c:v>1.8455095370132173</c:v>
                </c:pt>
                <c:pt idx="830">
                  <c:v>0.87857842340991721</c:v>
                </c:pt>
                <c:pt idx="831">
                  <c:v>1.3040766503826127</c:v>
                </c:pt>
                <c:pt idx="832">
                  <c:v>1.6657416541735106</c:v>
                </c:pt>
                <c:pt idx="833">
                  <c:v>-0.54990644509230391</c:v>
                </c:pt>
                <c:pt idx="834">
                  <c:v>0.90874771219241657</c:v>
                </c:pt>
                <c:pt idx="835">
                  <c:v>0.90874771219241657</c:v>
                </c:pt>
                <c:pt idx="836">
                  <c:v>0.90874771219241657</c:v>
                </c:pt>
                <c:pt idx="837">
                  <c:v>0.90828768388794678</c:v>
                </c:pt>
                <c:pt idx="838">
                  <c:v>1.2044156509632986</c:v>
                </c:pt>
                <c:pt idx="839">
                  <c:v>1.1595169228773821</c:v>
                </c:pt>
                <c:pt idx="840">
                  <c:v>1.1592869086561428</c:v>
                </c:pt>
                <c:pt idx="841">
                  <c:v>1.2041856367420594</c:v>
                </c:pt>
                <c:pt idx="842">
                  <c:v>0.50747339258146384</c:v>
                </c:pt>
                <c:pt idx="843">
                  <c:v>1.9437179919620977</c:v>
                </c:pt>
                <c:pt idx="844">
                  <c:v>0.50747339258146384</c:v>
                </c:pt>
                <c:pt idx="845">
                  <c:v>-0.28404528101235677</c:v>
                </c:pt>
                <c:pt idx="846">
                  <c:v>-0.28404528101235677</c:v>
                </c:pt>
                <c:pt idx="847">
                  <c:v>0.14681970822231405</c:v>
                </c:pt>
                <c:pt idx="848">
                  <c:v>0.14681970822231405</c:v>
                </c:pt>
                <c:pt idx="849">
                  <c:v>0.96579434972003231</c:v>
                </c:pt>
                <c:pt idx="850">
                  <c:v>-0.90729029886879076</c:v>
                </c:pt>
                <c:pt idx="851">
                  <c:v>1.0904518172068514</c:v>
                </c:pt>
                <c:pt idx="852">
                  <c:v>-0.90729029886879076</c:v>
                </c:pt>
                <c:pt idx="853">
                  <c:v>0.55644222934314136</c:v>
                </c:pt>
                <c:pt idx="854">
                  <c:v>1.4138910651414374</c:v>
                </c:pt>
                <c:pt idx="855">
                  <c:v>0.64135692600072347</c:v>
                </c:pt>
                <c:pt idx="856">
                  <c:v>0.64135692600072347</c:v>
                </c:pt>
                <c:pt idx="857">
                  <c:v>0.99493071216874784</c:v>
                </c:pt>
                <c:pt idx="858">
                  <c:v>2.1660580121738557</c:v>
                </c:pt>
                <c:pt idx="859">
                  <c:v>1.046274355647288</c:v>
                </c:pt>
                <c:pt idx="860">
                  <c:v>0.33227458027582091</c:v>
                </c:pt>
                <c:pt idx="861">
                  <c:v>-1.2875286631132188</c:v>
                </c:pt>
                <c:pt idx="862">
                  <c:v>0.82957761590388879</c:v>
                </c:pt>
                <c:pt idx="863">
                  <c:v>0.82957761590388879</c:v>
                </c:pt>
                <c:pt idx="864">
                  <c:v>1.1989128630971622</c:v>
                </c:pt>
                <c:pt idx="865">
                  <c:v>0.82957761590388879</c:v>
                </c:pt>
                <c:pt idx="866">
                  <c:v>7.9394552304449639E-2</c:v>
                </c:pt>
                <c:pt idx="867">
                  <c:v>1.8479296715225921</c:v>
                </c:pt>
                <c:pt idx="868">
                  <c:v>1.7899783081913354</c:v>
                </c:pt>
                <c:pt idx="869">
                  <c:v>1.1970773308707938E-3</c:v>
                </c:pt>
                <c:pt idx="870">
                  <c:v>-0.26605184798505777</c:v>
                </c:pt>
                <c:pt idx="871">
                  <c:v>1.3390871560790294</c:v>
                </c:pt>
                <c:pt idx="872">
                  <c:v>0.32313611318945562</c:v>
                </c:pt>
                <c:pt idx="873">
                  <c:v>3.0273593477981025</c:v>
                </c:pt>
                <c:pt idx="874">
                  <c:v>0.51878720279573765</c:v>
                </c:pt>
                <c:pt idx="875">
                  <c:v>0.23214299032569052</c:v>
                </c:pt>
                <c:pt idx="876">
                  <c:v>1.0505011417963614</c:v>
                </c:pt>
                <c:pt idx="877">
                  <c:v>2.2000760648829569</c:v>
                </c:pt>
                <c:pt idx="878">
                  <c:v>-0.23376738094649813</c:v>
                </c:pt>
                <c:pt idx="879">
                  <c:v>0.93977727251192489</c:v>
                </c:pt>
              </c:numCache>
            </c:numRef>
          </c:yVal>
          <c:smooth val="0"/>
          <c:extLst>
            <c:ext xmlns:c16="http://schemas.microsoft.com/office/drawing/2014/chart" uri="{C3380CC4-5D6E-409C-BE32-E72D297353CC}">
              <c16:uniqueId val="{00000005-3CE7-4C58-8C72-792EC8923799}"/>
            </c:ext>
          </c:extLst>
        </c:ser>
        <c:ser>
          <c:idx val="5"/>
          <c:order val="5"/>
          <c:tx>
            <c:v>8</c:v>
          </c:tx>
          <c:spPr>
            <a:ln w="25400">
              <a:noFill/>
            </a:ln>
            <a:effectLst/>
          </c:spPr>
          <c:marker>
            <c:symbol val="circle"/>
            <c:size val="3"/>
            <c:spPr>
              <a:solidFill>
                <a:srgbClr val="C8C8C8"/>
              </a:solidFill>
              <a:ln w="6350">
                <a:solidFill>
                  <a:srgbClr val="C8C8C8"/>
                </a:solidFill>
                <a:prstDash val="solid"/>
              </a:ln>
            </c:spPr>
          </c:marker>
          <c:xVal>
            <c:numRef>
              <c:f>'[Wine_data-3.xlsx]ACP_HID4'!$A$4719:$A$4893</c:f>
              <c:numCache>
                <c:formatCode>General</c:formatCode>
                <c:ptCount val="175"/>
                <c:pt idx="0">
                  <c:v>-3.4638341617761315</c:v>
                </c:pt>
                <c:pt idx="1">
                  <c:v>-3.4638341617761315</c:v>
                </c:pt>
                <c:pt idx="2">
                  <c:v>-1.279089077041478</c:v>
                </c:pt>
                <c:pt idx="3">
                  <c:v>-1.8114847770453895</c:v>
                </c:pt>
                <c:pt idx="4">
                  <c:v>-1.8114847770453895</c:v>
                </c:pt>
                <c:pt idx="5">
                  <c:v>-3.2281443908476035</c:v>
                </c:pt>
                <c:pt idx="6">
                  <c:v>-3.2281443908476035</c:v>
                </c:pt>
                <c:pt idx="7">
                  <c:v>-2.6205072364782662</c:v>
                </c:pt>
                <c:pt idx="8">
                  <c:v>-0.60763479001373266</c:v>
                </c:pt>
                <c:pt idx="9">
                  <c:v>-2.8196490366292108</c:v>
                </c:pt>
                <c:pt idx="10">
                  <c:v>-2.0290227163463102</c:v>
                </c:pt>
                <c:pt idx="11">
                  <c:v>-2.1671077259960327</c:v>
                </c:pt>
                <c:pt idx="12">
                  <c:v>-2.5542669358117145</c:v>
                </c:pt>
                <c:pt idx="13">
                  <c:v>-2.0282115815690389</c:v>
                </c:pt>
                <c:pt idx="14">
                  <c:v>-1.8318863565262375</c:v>
                </c:pt>
                <c:pt idx="15">
                  <c:v>-2.8417834519945213</c:v>
                </c:pt>
                <c:pt idx="16">
                  <c:v>-0.74371750863991815</c:v>
                </c:pt>
                <c:pt idx="17">
                  <c:v>-2.4983061551717123</c:v>
                </c:pt>
                <c:pt idx="18">
                  <c:v>-0.20286212680097176</c:v>
                </c:pt>
                <c:pt idx="19">
                  <c:v>-0.33448698977323404</c:v>
                </c:pt>
                <c:pt idx="20">
                  <c:v>-3.1969927798190954</c:v>
                </c:pt>
                <c:pt idx="21">
                  <c:v>2.3681361879915794</c:v>
                </c:pt>
                <c:pt idx="22">
                  <c:v>2.3681361879915794</c:v>
                </c:pt>
                <c:pt idx="23">
                  <c:v>-3.0243415265743501</c:v>
                </c:pt>
                <c:pt idx="24">
                  <c:v>-2.520854373037376</c:v>
                </c:pt>
                <c:pt idx="25">
                  <c:v>-2.1167707459076937</c:v>
                </c:pt>
                <c:pt idx="26">
                  <c:v>-1.7424293786732421</c:v>
                </c:pt>
                <c:pt idx="27">
                  <c:v>-1.7424293786732421</c:v>
                </c:pt>
                <c:pt idx="28">
                  <c:v>-1.7424293786732421</c:v>
                </c:pt>
                <c:pt idx="29">
                  <c:v>-1.9745018733515742</c:v>
                </c:pt>
                <c:pt idx="30">
                  <c:v>-1.9745018733515742</c:v>
                </c:pt>
                <c:pt idx="31">
                  <c:v>-1.3040009542910322</c:v>
                </c:pt>
                <c:pt idx="32">
                  <c:v>2.1011885933437391</c:v>
                </c:pt>
                <c:pt idx="33">
                  <c:v>-2.4485148472354243</c:v>
                </c:pt>
                <c:pt idx="34">
                  <c:v>0.39963968460272425</c:v>
                </c:pt>
                <c:pt idx="35">
                  <c:v>-2.3470497775156893</c:v>
                </c:pt>
                <c:pt idx="36">
                  <c:v>-0.67018583813341692</c:v>
                </c:pt>
                <c:pt idx="37">
                  <c:v>-0.4348365251444703</c:v>
                </c:pt>
                <c:pt idx="38">
                  <c:v>-2.3528582255294586</c:v>
                </c:pt>
                <c:pt idx="39">
                  <c:v>-1.7100590842142713</c:v>
                </c:pt>
                <c:pt idx="40">
                  <c:v>-3.0563110054903504</c:v>
                </c:pt>
                <c:pt idx="41">
                  <c:v>-2.3528582255294586</c:v>
                </c:pt>
                <c:pt idx="42">
                  <c:v>-1.3916132401818602</c:v>
                </c:pt>
                <c:pt idx="43">
                  <c:v>-1.2629012101800945</c:v>
                </c:pt>
                <c:pt idx="44">
                  <c:v>-0.53072108989854494</c:v>
                </c:pt>
                <c:pt idx="45">
                  <c:v>-2.061039931982831</c:v>
                </c:pt>
                <c:pt idx="46">
                  <c:v>-2.4287037379174272</c:v>
                </c:pt>
                <c:pt idx="47">
                  <c:v>-1.0608062910964893</c:v>
                </c:pt>
                <c:pt idx="48">
                  <c:v>-2.4287037379174272</c:v>
                </c:pt>
                <c:pt idx="49">
                  <c:v>-1.9670688981282836</c:v>
                </c:pt>
                <c:pt idx="50">
                  <c:v>-0.89006428084580336</c:v>
                </c:pt>
                <c:pt idx="51">
                  <c:v>-2.6218281183493195</c:v>
                </c:pt>
                <c:pt idx="52">
                  <c:v>-1.0914014439400468</c:v>
                </c:pt>
                <c:pt idx="53">
                  <c:v>-0.40638608773567714</c:v>
                </c:pt>
                <c:pt idx="54">
                  <c:v>-1.5785245420073595</c:v>
                </c:pt>
                <c:pt idx="55">
                  <c:v>-2.5389922022813796</c:v>
                </c:pt>
                <c:pt idx="56">
                  <c:v>-0.40638608773567714</c:v>
                </c:pt>
                <c:pt idx="57">
                  <c:v>-2.2932019379080835</c:v>
                </c:pt>
                <c:pt idx="58">
                  <c:v>-1.0876791263320749</c:v>
                </c:pt>
                <c:pt idx="59">
                  <c:v>-1.3601123958924748</c:v>
                </c:pt>
                <c:pt idx="60">
                  <c:v>-0.99649545985691956</c:v>
                </c:pt>
                <c:pt idx="61">
                  <c:v>-1.6867795880404031</c:v>
                </c:pt>
                <c:pt idx="62">
                  <c:v>-0.82883836206980122</c:v>
                </c:pt>
                <c:pt idx="63">
                  <c:v>-0.31782167714228815</c:v>
                </c:pt>
                <c:pt idx="64">
                  <c:v>-0.42403647971296926</c:v>
                </c:pt>
                <c:pt idx="65">
                  <c:v>-0.56022582788420405</c:v>
                </c:pt>
                <c:pt idx="66">
                  <c:v>-1.5898057747821186</c:v>
                </c:pt>
                <c:pt idx="67">
                  <c:v>-1.7456549378591888</c:v>
                </c:pt>
                <c:pt idx="68">
                  <c:v>-2.1848755354991338</c:v>
                </c:pt>
                <c:pt idx="69">
                  <c:v>-1.7684288075809309</c:v>
                </c:pt>
                <c:pt idx="70">
                  <c:v>-1.7684288075809309</c:v>
                </c:pt>
                <c:pt idx="71">
                  <c:v>-1.5067361935996741</c:v>
                </c:pt>
                <c:pt idx="72">
                  <c:v>-1.5067361935996741</c:v>
                </c:pt>
                <c:pt idx="73">
                  <c:v>-1.0046228359029588</c:v>
                </c:pt>
                <c:pt idx="74">
                  <c:v>2.6791111173602715</c:v>
                </c:pt>
                <c:pt idx="75">
                  <c:v>2.6791111173602715</c:v>
                </c:pt>
                <c:pt idx="76">
                  <c:v>2.6791111173602715</c:v>
                </c:pt>
                <c:pt idx="77">
                  <c:v>2.6791111173602715</c:v>
                </c:pt>
                <c:pt idx="78">
                  <c:v>2.6791111173602715</c:v>
                </c:pt>
                <c:pt idx="79">
                  <c:v>2.6791111173602715</c:v>
                </c:pt>
                <c:pt idx="80">
                  <c:v>-3.2554948747943415</c:v>
                </c:pt>
                <c:pt idx="81">
                  <c:v>-2.6324735392952405</c:v>
                </c:pt>
                <c:pt idx="82">
                  <c:v>-2.2431362221150328</c:v>
                </c:pt>
                <c:pt idx="83">
                  <c:v>-1.6908428188901967</c:v>
                </c:pt>
                <c:pt idx="84">
                  <c:v>-1.6908428188901967</c:v>
                </c:pt>
                <c:pt idx="85">
                  <c:v>-2.7298707112251561</c:v>
                </c:pt>
                <c:pt idx="86">
                  <c:v>-1.6375830059184076</c:v>
                </c:pt>
                <c:pt idx="87">
                  <c:v>0.65952266883588284</c:v>
                </c:pt>
                <c:pt idx="88">
                  <c:v>0.65952266883588284</c:v>
                </c:pt>
                <c:pt idx="89">
                  <c:v>-2.517742430253886</c:v>
                </c:pt>
                <c:pt idx="90">
                  <c:v>-0.98757640242204059</c:v>
                </c:pt>
                <c:pt idx="91">
                  <c:v>-0.98757640242204059</c:v>
                </c:pt>
                <c:pt idx="92">
                  <c:v>-3.7096253064237672</c:v>
                </c:pt>
                <c:pt idx="93">
                  <c:v>-0.7424805273495475</c:v>
                </c:pt>
                <c:pt idx="94">
                  <c:v>-0.7424805273495475</c:v>
                </c:pt>
                <c:pt idx="95">
                  <c:v>-0.66937543032143809</c:v>
                </c:pt>
                <c:pt idx="96">
                  <c:v>-1.8505814108304985</c:v>
                </c:pt>
                <c:pt idx="97">
                  <c:v>-1.445672567703411</c:v>
                </c:pt>
                <c:pt idx="98">
                  <c:v>-1.8505814108304985</c:v>
                </c:pt>
                <c:pt idx="99">
                  <c:v>-2.7104658940628381</c:v>
                </c:pt>
                <c:pt idx="100">
                  <c:v>-2.8661340117020737</c:v>
                </c:pt>
                <c:pt idx="101">
                  <c:v>-2.128553464052465</c:v>
                </c:pt>
                <c:pt idx="102">
                  <c:v>-2.2822316724177343</c:v>
                </c:pt>
                <c:pt idx="103">
                  <c:v>-3.7451417551889241</c:v>
                </c:pt>
                <c:pt idx="104">
                  <c:v>-1.300119983308804</c:v>
                </c:pt>
                <c:pt idx="105">
                  <c:v>-3.7451417551889241</c:v>
                </c:pt>
                <c:pt idx="106">
                  <c:v>-0.14390636151173231</c:v>
                </c:pt>
                <c:pt idx="107">
                  <c:v>-0.14390636151173231</c:v>
                </c:pt>
                <c:pt idx="108">
                  <c:v>-0.14390636151173231</c:v>
                </c:pt>
                <c:pt idx="109">
                  <c:v>-3.9705009572892562</c:v>
                </c:pt>
                <c:pt idx="110">
                  <c:v>-3.7094698219036868</c:v>
                </c:pt>
                <c:pt idx="111">
                  <c:v>-2.7069065915963835</c:v>
                </c:pt>
                <c:pt idx="112">
                  <c:v>-1.6017784589293962</c:v>
                </c:pt>
                <c:pt idx="113">
                  <c:v>-0.51171839710152112</c:v>
                </c:pt>
                <c:pt idx="114">
                  <c:v>-0.51171839710152112</c:v>
                </c:pt>
                <c:pt idx="115">
                  <c:v>-1.8474181903828122</c:v>
                </c:pt>
                <c:pt idx="116">
                  <c:v>-2.6837922306251647</c:v>
                </c:pt>
                <c:pt idx="117">
                  <c:v>-1.8474181903828122</c:v>
                </c:pt>
                <c:pt idx="118">
                  <c:v>-1.7202659128742424</c:v>
                </c:pt>
                <c:pt idx="119">
                  <c:v>-1.6618968916581038</c:v>
                </c:pt>
                <c:pt idx="120">
                  <c:v>-1.4682155768312874</c:v>
                </c:pt>
                <c:pt idx="121">
                  <c:v>-0.70191247657056743</c:v>
                </c:pt>
                <c:pt idx="122">
                  <c:v>-2.3429453896550312</c:v>
                </c:pt>
                <c:pt idx="123">
                  <c:v>-2.8756184360622061</c:v>
                </c:pt>
                <c:pt idx="124">
                  <c:v>-2.8076178645138956</c:v>
                </c:pt>
                <c:pt idx="125">
                  <c:v>-1.6803958011252609</c:v>
                </c:pt>
                <c:pt idx="126">
                  <c:v>-3.6915156215069072</c:v>
                </c:pt>
                <c:pt idx="127">
                  <c:v>-3.6915156215069072</c:v>
                </c:pt>
                <c:pt idx="128">
                  <c:v>-2.0134043380757052</c:v>
                </c:pt>
                <c:pt idx="129">
                  <c:v>-2.0134043380757052</c:v>
                </c:pt>
                <c:pt idx="130">
                  <c:v>-1.7691176545075891</c:v>
                </c:pt>
                <c:pt idx="131">
                  <c:v>-2.7781248042216973</c:v>
                </c:pt>
                <c:pt idx="132">
                  <c:v>-3.160585357051561</c:v>
                </c:pt>
                <c:pt idx="133">
                  <c:v>-1.3696255728519824</c:v>
                </c:pt>
                <c:pt idx="134">
                  <c:v>-1.3696255728519824</c:v>
                </c:pt>
                <c:pt idx="135">
                  <c:v>0.15455407058713722</c:v>
                </c:pt>
                <c:pt idx="136">
                  <c:v>-3.6296928314382626</c:v>
                </c:pt>
                <c:pt idx="137">
                  <c:v>0.15455407058713722</c:v>
                </c:pt>
                <c:pt idx="138">
                  <c:v>-2.656807984529423</c:v>
                </c:pt>
                <c:pt idx="139">
                  <c:v>-3.4166826160142838</c:v>
                </c:pt>
                <c:pt idx="140">
                  <c:v>-2.656807984529423</c:v>
                </c:pt>
                <c:pt idx="141">
                  <c:v>-3.4513795162794487</c:v>
                </c:pt>
                <c:pt idx="142">
                  <c:v>-3.4166826160142838</c:v>
                </c:pt>
                <c:pt idx="143">
                  <c:v>-1.9965722768991192</c:v>
                </c:pt>
                <c:pt idx="144">
                  <c:v>-3.4457330846067169E-2</c:v>
                </c:pt>
                <c:pt idx="145">
                  <c:v>-3.3359203319974862</c:v>
                </c:pt>
                <c:pt idx="146">
                  <c:v>-2.7485511764140931</c:v>
                </c:pt>
                <c:pt idx="147">
                  <c:v>-2.0564347192400438</c:v>
                </c:pt>
                <c:pt idx="148">
                  <c:v>-3.3359203319974862</c:v>
                </c:pt>
                <c:pt idx="149">
                  <c:v>-2.7485511764140931</c:v>
                </c:pt>
                <c:pt idx="150">
                  <c:v>-3.3250732057602947</c:v>
                </c:pt>
                <c:pt idx="151">
                  <c:v>-1.6390818419990136</c:v>
                </c:pt>
                <c:pt idx="152">
                  <c:v>-1.6390818419990136</c:v>
                </c:pt>
                <c:pt idx="153">
                  <c:v>-3.5760544928195559</c:v>
                </c:pt>
                <c:pt idx="154">
                  <c:v>-3.5760544928195559</c:v>
                </c:pt>
                <c:pt idx="155">
                  <c:v>-1.0139861964212606</c:v>
                </c:pt>
                <c:pt idx="156">
                  <c:v>-1.7200158278605264</c:v>
                </c:pt>
                <c:pt idx="157">
                  <c:v>-0.87734195270015003</c:v>
                </c:pt>
                <c:pt idx="158">
                  <c:v>-2.2264052540267407</c:v>
                </c:pt>
                <c:pt idx="159">
                  <c:v>-3.2337089953415337</c:v>
                </c:pt>
                <c:pt idx="160">
                  <c:v>-3.3318252725663386</c:v>
                </c:pt>
                <c:pt idx="161">
                  <c:v>1.9539396184666116</c:v>
                </c:pt>
                <c:pt idx="162">
                  <c:v>1.9539396184666116</c:v>
                </c:pt>
                <c:pt idx="163">
                  <c:v>1.9539396184666116</c:v>
                </c:pt>
                <c:pt idx="164">
                  <c:v>1.9539396184666116</c:v>
                </c:pt>
                <c:pt idx="165">
                  <c:v>1.9539396184666116</c:v>
                </c:pt>
                <c:pt idx="166">
                  <c:v>1.9539396184666116</c:v>
                </c:pt>
                <c:pt idx="167">
                  <c:v>1.9539396184666116</c:v>
                </c:pt>
                <c:pt idx="168">
                  <c:v>-1.9355513819320138</c:v>
                </c:pt>
                <c:pt idx="169">
                  <c:v>1.9539396184666116</c:v>
                </c:pt>
                <c:pt idx="170">
                  <c:v>-3.968108769371228</c:v>
                </c:pt>
                <c:pt idx="171">
                  <c:v>-1.9866232023360797</c:v>
                </c:pt>
                <c:pt idx="172">
                  <c:v>-3.3587339139583445</c:v>
                </c:pt>
                <c:pt idx="173">
                  <c:v>-3.6880709479692744</c:v>
                </c:pt>
                <c:pt idx="174">
                  <c:v>-3.1781267326809344</c:v>
                </c:pt>
              </c:numCache>
            </c:numRef>
          </c:xVal>
          <c:yVal>
            <c:numRef>
              <c:f>'[Wine_data-3.xlsx]ACP_HID4'!$B$4719:$B$4893</c:f>
              <c:numCache>
                <c:formatCode>General</c:formatCode>
                <c:ptCount val="175"/>
                <c:pt idx="0">
                  <c:v>8.4842479944932547E-2</c:v>
                </c:pt>
                <c:pt idx="1">
                  <c:v>8.4842479944932547E-2</c:v>
                </c:pt>
                <c:pt idx="2">
                  <c:v>1.1844497792987998</c:v>
                </c:pt>
                <c:pt idx="3">
                  <c:v>0.95380127525233482</c:v>
                </c:pt>
                <c:pt idx="4">
                  <c:v>0.95380127525233482</c:v>
                </c:pt>
                <c:pt idx="5">
                  <c:v>2.3857795043948515</c:v>
                </c:pt>
                <c:pt idx="6">
                  <c:v>2.3857795043948515</c:v>
                </c:pt>
                <c:pt idx="7">
                  <c:v>0.3245017334285813</c:v>
                </c:pt>
                <c:pt idx="8">
                  <c:v>1.2442462638687239</c:v>
                </c:pt>
                <c:pt idx="9">
                  <c:v>-0.53425996127378372</c:v>
                </c:pt>
                <c:pt idx="10">
                  <c:v>0.73347276973435127</c:v>
                </c:pt>
                <c:pt idx="11">
                  <c:v>3.4862852439181169</c:v>
                </c:pt>
                <c:pt idx="12">
                  <c:v>1.1966870719545253</c:v>
                </c:pt>
                <c:pt idx="13">
                  <c:v>0.45875418237390697</c:v>
                </c:pt>
                <c:pt idx="14">
                  <c:v>2.0233803165327751</c:v>
                </c:pt>
                <c:pt idx="15">
                  <c:v>2.5524011948311069</c:v>
                </c:pt>
                <c:pt idx="16">
                  <c:v>1.5004382913535141</c:v>
                </c:pt>
                <c:pt idx="17">
                  <c:v>0.97553679026984996</c:v>
                </c:pt>
                <c:pt idx="18">
                  <c:v>1.6534852607760799</c:v>
                </c:pt>
                <c:pt idx="19">
                  <c:v>1.2524852392099268</c:v>
                </c:pt>
                <c:pt idx="20">
                  <c:v>0.2420758758253565</c:v>
                </c:pt>
                <c:pt idx="21">
                  <c:v>0.50559482083215457</c:v>
                </c:pt>
                <c:pt idx="22">
                  <c:v>0.50559482083215457</c:v>
                </c:pt>
                <c:pt idx="23">
                  <c:v>0.8698712922296159</c:v>
                </c:pt>
                <c:pt idx="24">
                  <c:v>0.47357607743761287</c:v>
                </c:pt>
                <c:pt idx="25">
                  <c:v>-0.65690673163323288</c:v>
                </c:pt>
                <c:pt idx="26">
                  <c:v>0.12215547967525248</c:v>
                </c:pt>
                <c:pt idx="27">
                  <c:v>0.12215547967525248</c:v>
                </c:pt>
                <c:pt idx="28">
                  <c:v>0.12215547967525248</c:v>
                </c:pt>
                <c:pt idx="29">
                  <c:v>0.31650867233554469</c:v>
                </c:pt>
                <c:pt idx="30">
                  <c:v>0.31650867233554469</c:v>
                </c:pt>
                <c:pt idx="31">
                  <c:v>-0.27820447589942815</c:v>
                </c:pt>
                <c:pt idx="32">
                  <c:v>0.48124548807466222</c:v>
                </c:pt>
                <c:pt idx="33">
                  <c:v>1.2585270733128873</c:v>
                </c:pt>
                <c:pt idx="34">
                  <c:v>0.17365807607387107</c:v>
                </c:pt>
                <c:pt idx="35">
                  <c:v>1.3789709103004644E-2</c:v>
                </c:pt>
                <c:pt idx="36">
                  <c:v>0.80638196503297821</c:v>
                </c:pt>
                <c:pt idx="37">
                  <c:v>1.1425126003145587</c:v>
                </c:pt>
                <c:pt idx="38">
                  <c:v>2.1710186196504084</c:v>
                </c:pt>
                <c:pt idx="39">
                  <c:v>3.8566276897445961E-3</c:v>
                </c:pt>
                <c:pt idx="40">
                  <c:v>2.1502784442192588</c:v>
                </c:pt>
                <c:pt idx="41">
                  <c:v>2.1710186196504084</c:v>
                </c:pt>
                <c:pt idx="42">
                  <c:v>-0.62997489562233655</c:v>
                </c:pt>
                <c:pt idx="43">
                  <c:v>2.2568381694920978</c:v>
                </c:pt>
                <c:pt idx="44">
                  <c:v>2.3637269844226463</c:v>
                </c:pt>
                <c:pt idx="45">
                  <c:v>0.30978827052708569</c:v>
                </c:pt>
                <c:pt idx="46">
                  <c:v>-2.2674921066766633</c:v>
                </c:pt>
                <c:pt idx="47">
                  <c:v>-1.3533339024327824</c:v>
                </c:pt>
                <c:pt idx="48">
                  <c:v>-2.2674921066766633</c:v>
                </c:pt>
                <c:pt idx="49">
                  <c:v>-1.169996914934156</c:v>
                </c:pt>
                <c:pt idx="50">
                  <c:v>-1.0728142037838859</c:v>
                </c:pt>
                <c:pt idx="51">
                  <c:v>-0.31649059587480094</c:v>
                </c:pt>
                <c:pt idx="52">
                  <c:v>0.5433900736895263</c:v>
                </c:pt>
                <c:pt idx="53">
                  <c:v>-0.13121311913977057</c:v>
                </c:pt>
                <c:pt idx="54">
                  <c:v>0.47101264823001321</c:v>
                </c:pt>
                <c:pt idx="55">
                  <c:v>0.45460386407815878</c:v>
                </c:pt>
                <c:pt idx="56">
                  <c:v>-0.13121311913977057</c:v>
                </c:pt>
                <c:pt idx="57">
                  <c:v>0.38343498945365995</c:v>
                </c:pt>
                <c:pt idx="58">
                  <c:v>0.31049820889135538</c:v>
                </c:pt>
                <c:pt idx="59">
                  <c:v>0.91345644734454789</c:v>
                </c:pt>
                <c:pt idx="60">
                  <c:v>-2.2630653410587156</c:v>
                </c:pt>
                <c:pt idx="61">
                  <c:v>1.0958008817411564</c:v>
                </c:pt>
                <c:pt idx="62">
                  <c:v>-1.0885527086152571</c:v>
                </c:pt>
                <c:pt idx="63">
                  <c:v>-0.89507212893606392</c:v>
                </c:pt>
                <c:pt idx="64">
                  <c:v>-0.56737483445670955</c:v>
                </c:pt>
                <c:pt idx="65">
                  <c:v>-0.95015188299018805</c:v>
                </c:pt>
                <c:pt idx="66">
                  <c:v>0.82539954933814108</c:v>
                </c:pt>
                <c:pt idx="67">
                  <c:v>0.49647345590709108</c:v>
                </c:pt>
                <c:pt idx="68">
                  <c:v>1.4464863055426322</c:v>
                </c:pt>
                <c:pt idx="69">
                  <c:v>1.4609576273200631</c:v>
                </c:pt>
                <c:pt idx="70">
                  <c:v>1.4609576273200631</c:v>
                </c:pt>
                <c:pt idx="71">
                  <c:v>2.1148608689948887</c:v>
                </c:pt>
                <c:pt idx="72">
                  <c:v>2.1148608689948887</c:v>
                </c:pt>
                <c:pt idx="73">
                  <c:v>0.44532540576856622</c:v>
                </c:pt>
                <c:pt idx="74">
                  <c:v>0.63166351717573366</c:v>
                </c:pt>
                <c:pt idx="75">
                  <c:v>0.63166351717573366</c:v>
                </c:pt>
                <c:pt idx="76">
                  <c:v>0.63166351717573366</c:v>
                </c:pt>
                <c:pt idx="77">
                  <c:v>0.63166351717573366</c:v>
                </c:pt>
                <c:pt idx="78">
                  <c:v>0.63166351717573366</c:v>
                </c:pt>
                <c:pt idx="79">
                  <c:v>0.63166351717573366</c:v>
                </c:pt>
                <c:pt idx="80">
                  <c:v>1.2623482838758273</c:v>
                </c:pt>
                <c:pt idx="81">
                  <c:v>2.0490628160817761</c:v>
                </c:pt>
                <c:pt idx="82">
                  <c:v>-0.25748902526969325</c:v>
                </c:pt>
                <c:pt idx="83">
                  <c:v>-2.3258671831052291E-2</c:v>
                </c:pt>
                <c:pt idx="84">
                  <c:v>-2.3258671831052291E-2</c:v>
                </c:pt>
                <c:pt idx="85">
                  <c:v>0.73605224861821283</c:v>
                </c:pt>
                <c:pt idx="86">
                  <c:v>1.2393876288404344</c:v>
                </c:pt>
                <c:pt idx="87">
                  <c:v>-3.290649758584685E-2</c:v>
                </c:pt>
                <c:pt idx="88">
                  <c:v>-3.290649758584685E-2</c:v>
                </c:pt>
                <c:pt idx="89">
                  <c:v>-1.9834614379219788</c:v>
                </c:pt>
                <c:pt idx="90">
                  <c:v>4.0293329220427268</c:v>
                </c:pt>
                <c:pt idx="91">
                  <c:v>4.0293329220427268</c:v>
                </c:pt>
                <c:pt idx="92">
                  <c:v>0.78787345824925792</c:v>
                </c:pt>
                <c:pt idx="93">
                  <c:v>-0.44536975385492455</c:v>
                </c:pt>
                <c:pt idx="94">
                  <c:v>-0.44536975385492455</c:v>
                </c:pt>
                <c:pt idx="95">
                  <c:v>-0.45566880987894604</c:v>
                </c:pt>
                <c:pt idx="96">
                  <c:v>-0.1352815588551749</c:v>
                </c:pt>
                <c:pt idx="97">
                  <c:v>0.76206223994414646</c:v>
                </c:pt>
                <c:pt idx="98">
                  <c:v>-0.1352815588551749</c:v>
                </c:pt>
                <c:pt idx="99">
                  <c:v>0.77479271593659238</c:v>
                </c:pt>
                <c:pt idx="100">
                  <c:v>1.9200708058384706</c:v>
                </c:pt>
                <c:pt idx="101">
                  <c:v>1.7711488757526974</c:v>
                </c:pt>
                <c:pt idx="102">
                  <c:v>-0.19801305711871048</c:v>
                </c:pt>
                <c:pt idx="103">
                  <c:v>1.6476265153517651</c:v>
                </c:pt>
                <c:pt idx="104">
                  <c:v>3.0721465027507668</c:v>
                </c:pt>
                <c:pt idx="105">
                  <c:v>1.6476265153517651</c:v>
                </c:pt>
                <c:pt idx="106">
                  <c:v>6.9681263361390078E-2</c:v>
                </c:pt>
                <c:pt idx="107">
                  <c:v>6.9681263361390078E-2</c:v>
                </c:pt>
                <c:pt idx="108">
                  <c:v>6.9681263361390078E-2</c:v>
                </c:pt>
                <c:pt idx="109">
                  <c:v>2.519894789044876</c:v>
                </c:pt>
                <c:pt idx="110">
                  <c:v>2.5120148567444853</c:v>
                </c:pt>
                <c:pt idx="111">
                  <c:v>-7.4055178993742754E-2</c:v>
                </c:pt>
                <c:pt idx="112">
                  <c:v>-0.56780888780924776</c:v>
                </c:pt>
                <c:pt idx="113">
                  <c:v>-0.17534287243070895</c:v>
                </c:pt>
                <c:pt idx="114">
                  <c:v>-0.17534287243070895</c:v>
                </c:pt>
                <c:pt idx="115">
                  <c:v>-0.32711600807152436</c:v>
                </c:pt>
                <c:pt idx="116">
                  <c:v>-1.4137583150893143</c:v>
                </c:pt>
                <c:pt idx="117">
                  <c:v>-0.32711600807152436</c:v>
                </c:pt>
                <c:pt idx="118">
                  <c:v>-1.0300803408559234</c:v>
                </c:pt>
                <c:pt idx="119">
                  <c:v>-0.71823405304626142</c:v>
                </c:pt>
                <c:pt idx="120">
                  <c:v>-0.8692579343332818</c:v>
                </c:pt>
                <c:pt idx="121">
                  <c:v>-5.2628571840646232E-2</c:v>
                </c:pt>
                <c:pt idx="122">
                  <c:v>-1.0461488590153332</c:v>
                </c:pt>
                <c:pt idx="123">
                  <c:v>1.6948101252705821</c:v>
                </c:pt>
                <c:pt idx="124">
                  <c:v>0.7199142508630394</c:v>
                </c:pt>
                <c:pt idx="125">
                  <c:v>0.66136331913243585</c:v>
                </c:pt>
                <c:pt idx="126">
                  <c:v>-1.5481211917338256E-2</c:v>
                </c:pt>
                <c:pt idx="127">
                  <c:v>-1.5481211917338256E-2</c:v>
                </c:pt>
                <c:pt idx="128">
                  <c:v>1.1424432637168913</c:v>
                </c:pt>
                <c:pt idx="129">
                  <c:v>1.1424432637168913</c:v>
                </c:pt>
                <c:pt idx="130">
                  <c:v>-0.70275139042260881</c:v>
                </c:pt>
                <c:pt idx="131">
                  <c:v>0.58994070109416019</c:v>
                </c:pt>
                <c:pt idx="132">
                  <c:v>-7.3611451542741735E-2</c:v>
                </c:pt>
                <c:pt idx="133">
                  <c:v>1.4583172458833071</c:v>
                </c:pt>
                <c:pt idx="134">
                  <c:v>1.4583172458833071</c:v>
                </c:pt>
                <c:pt idx="135">
                  <c:v>1.8415932322271167</c:v>
                </c:pt>
                <c:pt idx="136">
                  <c:v>-0.2357568078683408</c:v>
                </c:pt>
                <c:pt idx="137">
                  <c:v>1.8415932322271167</c:v>
                </c:pt>
                <c:pt idx="138">
                  <c:v>0.73246561588764414</c:v>
                </c:pt>
                <c:pt idx="139">
                  <c:v>-0.77484433910209627</c:v>
                </c:pt>
                <c:pt idx="140">
                  <c:v>0.73246561588764414</c:v>
                </c:pt>
                <c:pt idx="141">
                  <c:v>0.49418253517591321</c:v>
                </c:pt>
                <c:pt idx="142">
                  <c:v>-0.77484433910209627</c:v>
                </c:pt>
                <c:pt idx="143">
                  <c:v>-1.0378245378402453</c:v>
                </c:pt>
                <c:pt idx="144">
                  <c:v>0.16415590180863299</c:v>
                </c:pt>
                <c:pt idx="145">
                  <c:v>1.6502590635820051</c:v>
                </c:pt>
                <c:pt idx="146">
                  <c:v>1.2553787399413647</c:v>
                </c:pt>
                <c:pt idx="147">
                  <c:v>1.5104902628423353</c:v>
                </c:pt>
                <c:pt idx="148">
                  <c:v>1.6502590635820051</c:v>
                </c:pt>
                <c:pt idx="149">
                  <c:v>1.2553787399413647</c:v>
                </c:pt>
                <c:pt idx="150">
                  <c:v>-1.7011431992401316</c:v>
                </c:pt>
                <c:pt idx="151">
                  <c:v>-0.42266291488474489</c:v>
                </c:pt>
                <c:pt idx="152">
                  <c:v>-0.42266291488474489</c:v>
                </c:pt>
                <c:pt idx="153">
                  <c:v>2.8476766156817397</c:v>
                </c:pt>
                <c:pt idx="154">
                  <c:v>2.8476766156817397</c:v>
                </c:pt>
                <c:pt idx="155">
                  <c:v>0.81611022620496243</c:v>
                </c:pt>
                <c:pt idx="156">
                  <c:v>1.3776195043615695</c:v>
                </c:pt>
                <c:pt idx="157">
                  <c:v>-0.62680946910972679</c:v>
                </c:pt>
                <c:pt idx="158">
                  <c:v>-0.21687599173274713</c:v>
                </c:pt>
                <c:pt idx="159">
                  <c:v>0.878266235599376</c:v>
                </c:pt>
                <c:pt idx="160">
                  <c:v>-1.4359897698054289</c:v>
                </c:pt>
                <c:pt idx="161">
                  <c:v>-0.49487125971519302</c:v>
                </c:pt>
                <c:pt idx="162">
                  <c:v>-0.49487125971519302</c:v>
                </c:pt>
                <c:pt idx="163">
                  <c:v>-0.49487125971519302</c:v>
                </c:pt>
                <c:pt idx="164">
                  <c:v>-0.49487125971519302</c:v>
                </c:pt>
                <c:pt idx="165">
                  <c:v>-0.49487125971519302</c:v>
                </c:pt>
                <c:pt idx="166">
                  <c:v>-0.49487125971519302</c:v>
                </c:pt>
                <c:pt idx="167">
                  <c:v>-0.49487125971519302</c:v>
                </c:pt>
                <c:pt idx="168">
                  <c:v>0.25825356279613204</c:v>
                </c:pt>
                <c:pt idx="169">
                  <c:v>-0.49487125971519302</c:v>
                </c:pt>
                <c:pt idx="170">
                  <c:v>2.0979493868016124</c:v>
                </c:pt>
                <c:pt idx="171">
                  <c:v>0.95910081065593777</c:v>
                </c:pt>
                <c:pt idx="172">
                  <c:v>2.3683540919219666</c:v>
                </c:pt>
                <c:pt idx="173">
                  <c:v>3.005692430508494</c:v>
                </c:pt>
                <c:pt idx="174">
                  <c:v>0.94504866388667841</c:v>
                </c:pt>
              </c:numCache>
            </c:numRef>
          </c:yVal>
          <c:smooth val="0"/>
          <c:extLst>
            <c:ext xmlns:c16="http://schemas.microsoft.com/office/drawing/2014/chart" uri="{C3380CC4-5D6E-409C-BE32-E72D297353CC}">
              <c16:uniqueId val="{00000006-3CE7-4C58-8C72-792EC8923799}"/>
            </c:ext>
          </c:extLst>
        </c:ser>
        <c:ser>
          <c:idx val="6"/>
          <c:order val="6"/>
          <c:tx>
            <c:v>9</c:v>
          </c:tx>
          <c:spPr>
            <a:ln w="25400">
              <a:noFill/>
            </a:ln>
            <a:effectLst/>
          </c:spPr>
          <c:marker>
            <c:symbol val="circle"/>
            <c:size val="3"/>
            <c:spPr>
              <a:solidFill>
                <a:srgbClr val="FFFF87"/>
              </a:solidFill>
              <a:ln w="6350">
                <a:solidFill>
                  <a:srgbClr val="FFFF87"/>
                </a:solidFill>
                <a:prstDash val="solid"/>
              </a:ln>
            </c:spPr>
          </c:marker>
          <c:xVal>
            <c:numRef>
              <c:f>'[Wine_data-3.xlsx]ACP_HID4'!$A$4894:$A$4898</c:f>
              <c:numCache>
                <c:formatCode>General</c:formatCode>
                <c:ptCount val="5"/>
                <c:pt idx="0">
                  <c:v>0.24213096163563064</c:v>
                </c:pt>
                <c:pt idx="1">
                  <c:v>-3.7481867342883253</c:v>
                </c:pt>
                <c:pt idx="2">
                  <c:v>-2.6866857887828628</c:v>
                </c:pt>
                <c:pt idx="3">
                  <c:v>-2.6582154860197806</c:v>
                </c:pt>
                <c:pt idx="4">
                  <c:v>-3.024179335894031</c:v>
                </c:pt>
              </c:numCache>
            </c:numRef>
          </c:xVal>
          <c:yVal>
            <c:numRef>
              <c:f>'[Wine_data-3.xlsx]ACP_HID4'!$B$4894:$B$4898</c:f>
              <c:numCache>
                <c:formatCode>General</c:formatCode>
                <c:ptCount val="5"/>
                <c:pt idx="0">
                  <c:v>-1.4444328457927447</c:v>
                </c:pt>
                <c:pt idx="1">
                  <c:v>1.2525391055871373</c:v>
                </c:pt>
                <c:pt idx="2">
                  <c:v>0.19869822057301478</c:v>
                </c:pt>
                <c:pt idx="3">
                  <c:v>0.8115898648337011</c:v>
                </c:pt>
                <c:pt idx="4">
                  <c:v>0.19899206858515739</c:v>
                </c:pt>
              </c:numCache>
            </c:numRef>
          </c:yVal>
          <c:smooth val="0"/>
          <c:extLst>
            <c:ext xmlns:c16="http://schemas.microsoft.com/office/drawing/2014/chart" uri="{C3380CC4-5D6E-409C-BE32-E72D297353CC}">
              <c16:uniqueId val="{00000007-3CE7-4C58-8C72-792EC8923799}"/>
            </c:ext>
          </c:extLst>
        </c:ser>
        <c:dLbls>
          <c:showLegendKey val="0"/>
          <c:showVal val="0"/>
          <c:showCatName val="0"/>
          <c:showSerName val="0"/>
          <c:showPercent val="0"/>
          <c:showBubbleSize val="0"/>
        </c:dLbls>
        <c:axId val="120771328"/>
        <c:axId val="120773632"/>
      </c:scatterChart>
      <c:valAx>
        <c:axId val="120771328"/>
        <c:scaling>
          <c:orientation val="minMax"/>
        </c:scaling>
        <c:delete val="0"/>
        <c:axPos val="b"/>
        <c:title>
          <c:tx>
            <c:rich>
              <a:bodyPr/>
              <a:lstStyle/>
              <a:p>
                <a:pPr>
                  <a:defRPr sz="800" b="1">
                    <a:latin typeface="Arial"/>
                    <a:ea typeface="Arial"/>
                    <a:cs typeface="Arial"/>
                  </a:defRPr>
                </a:pPr>
                <a:r>
                  <a:rPr lang="fr-FR"/>
                  <a:t>F1 (27,89 %)</a:t>
                </a:r>
              </a:p>
            </c:rich>
          </c:tx>
          <c:overlay val="0"/>
        </c:title>
        <c:numFmt formatCode="General" sourceLinked="0"/>
        <c:majorTickMark val="none"/>
        <c:minorTickMark val="none"/>
        <c:tickLblPos val="low"/>
        <c:txPr>
          <a:bodyPr rot="0" vert="horz"/>
          <a:lstStyle/>
          <a:p>
            <a:pPr>
              <a:defRPr sz="700"/>
            </a:pPr>
            <a:endParaRPr lang="en-US"/>
          </a:p>
        </c:txPr>
        <c:crossAx val="120773632"/>
        <c:crosses val="autoZero"/>
        <c:crossBetween val="midCat"/>
      </c:valAx>
      <c:valAx>
        <c:axId val="120773632"/>
        <c:scaling>
          <c:orientation val="minMax"/>
        </c:scaling>
        <c:delete val="0"/>
        <c:axPos val="l"/>
        <c:title>
          <c:tx>
            <c:rich>
              <a:bodyPr/>
              <a:lstStyle/>
              <a:p>
                <a:pPr>
                  <a:defRPr sz="800" b="1">
                    <a:latin typeface="Arial"/>
                    <a:ea typeface="Arial"/>
                    <a:cs typeface="Arial"/>
                  </a:defRPr>
                </a:pPr>
                <a:r>
                  <a:rPr lang="fr-FR"/>
                  <a:t>F2 (13,22 %)</a:t>
                </a:r>
              </a:p>
            </c:rich>
          </c:tx>
          <c:overlay val="0"/>
        </c:title>
        <c:numFmt formatCode="General" sourceLinked="0"/>
        <c:majorTickMark val="cross"/>
        <c:minorTickMark val="none"/>
        <c:tickLblPos val="low"/>
        <c:txPr>
          <a:bodyPr/>
          <a:lstStyle/>
          <a:p>
            <a:pPr>
              <a:defRPr sz="700"/>
            </a:pPr>
            <a:endParaRPr lang="en-US"/>
          </a:p>
        </c:txPr>
        <c:crossAx val="120771328"/>
        <c:crosses val="autoZero"/>
        <c:crossBetween val="midCat"/>
      </c:valAx>
      <c:spPr>
        <a:ln>
          <a:solidFill>
            <a:srgbClr val="C0C0C0"/>
          </a:solidFill>
          <a:prstDash val="solid"/>
        </a:ln>
      </c:spPr>
    </c:plotArea>
    <c:legend>
      <c:legendPos val="b"/>
      <c:overlay val="0"/>
      <c:spPr>
        <a:ln w="6350">
          <a:solidFill>
            <a:srgbClr val="000000"/>
          </a:solidFill>
          <a:prstDash val="solid"/>
        </a:ln>
      </c:spPr>
      <c:txPr>
        <a:bodyPr/>
        <a:lstStyle/>
        <a:p>
          <a:pPr>
            <a:defRPr sz="900" b="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93971855205521"/>
          <c:y val="6.2318497932381978E-2"/>
          <c:w val="0.62996282165390438"/>
          <c:h val="0.78520861306770273"/>
        </c:manualLayout>
      </c:layout>
      <c:barChart>
        <c:barDir val="col"/>
        <c:grouping val="clustered"/>
        <c:varyColors val="0"/>
        <c:ser>
          <c:idx val="0"/>
          <c:order val="0"/>
          <c:tx>
            <c:v>Valeur propre</c:v>
          </c:tx>
          <c:spPr>
            <a:solidFill>
              <a:srgbClr val="003CE6"/>
            </a:solidFill>
            <a:ln>
              <a:solidFill>
                <a:srgbClr val="000000"/>
              </a:solidFill>
              <a:prstDash val="solid"/>
            </a:ln>
          </c:spPr>
          <c:invertIfNegative val="0"/>
          <c:cat>
            <c:strRef>
              <c:f>'[ACP AUTO.xlsx]ACP1'!$C$38:$H$38</c:f>
              <c:strCache>
                <c:ptCount val="6"/>
                <c:pt idx="0">
                  <c:v>F1</c:v>
                </c:pt>
                <c:pt idx="1">
                  <c:v>F2</c:v>
                </c:pt>
                <c:pt idx="2">
                  <c:v>F3</c:v>
                </c:pt>
                <c:pt idx="3">
                  <c:v>F4</c:v>
                </c:pt>
                <c:pt idx="4">
                  <c:v>F5</c:v>
                </c:pt>
                <c:pt idx="5">
                  <c:v>F6</c:v>
                </c:pt>
              </c:strCache>
            </c:strRef>
          </c:cat>
          <c:val>
            <c:numRef>
              <c:f>'[ACP AUTO.xlsx]ACP1'!$C$39:$H$39</c:f>
              <c:numCache>
                <c:formatCode>0.000</c:formatCode>
                <c:ptCount val="6"/>
                <c:pt idx="0">
                  <c:v>4.4169207852071546</c:v>
                </c:pt>
                <c:pt idx="1">
                  <c:v>0.8568264965391813</c:v>
                </c:pt>
                <c:pt idx="2">
                  <c:v>0.37645384294072526</c:v>
                </c:pt>
                <c:pt idx="3">
                  <c:v>0.21384267398001253</c:v>
                </c:pt>
                <c:pt idx="4">
                  <c:v>9.3969813052804302E-2</c:v>
                </c:pt>
                <c:pt idx="5">
                  <c:v>4.1986388280123951E-2</c:v>
                </c:pt>
              </c:numCache>
            </c:numRef>
          </c:val>
          <c:extLst>
            <c:ext xmlns:c16="http://schemas.microsoft.com/office/drawing/2014/chart" uri="{C3380CC4-5D6E-409C-BE32-E72D297353CC}">
              <c16:uniqueId val="{00000001-4A3C-4F9D-A854-29EA0D36F4BC}"/>
            </c:ext>
          </c:extLst>
        </c:ser>
        <c:dLbls>
          <c:showLegendKey val="0"/>
          <c:showVal val="0"/>
          <c:showCatName val="0"/>
          <c:showSerName val="0"/>
          <c:showPercent val="0"/>
          <c:showBubbleSize val="0"/>
        </c:dLbls>
        <c:gapWidth val="60"/>
        <c:overlap val="-30"/>
        <c:axId val="122370688"/>
        <c:axId val="122413824"/>
      </c:barChart>
      <c:lineChart>
        <c:grouping val="standard"/>
        <c:varyColors val="0"/>
        <c:ser>
          <c:idx val="1"/>
          <c:order val="1"/>
          <c:tx>
            <c:v>% cumulé</c:v>
          </c:tx>
          <c:spPr>
            <a:ln w="6350">
              <a:solidFill>
                <a:srgbClr val="FF0000"/>
              </a:solidFill>
              <a:prstDash val="solid"/>
            </a:ln>
            <a:effectLst/>
          </c:spPr>
          <c:marker>
            <c:symbol val="circle"/>
            <c:size val="3"/>
            <c:spPr>
              <a:noFill/>
              <a:ln w="3175">
                <a:solidFill>
                  <a:srgbClr val="FF0000"/>
                </a:solidFill>
                <a:prstDash val="solid"/>
              </a:ln>
            </c:spPr>
          </c:marker>
          <c:cat>
            <c:strRef>
              <c:f>'[ACP AUTO.xlsx]ACP1'!$C$38:$H$38</c:f>
              <c:strCache>
                <c:ptCount val="6"/>
                <c:pt idx="0">
                  <c:v>F1</c:v>
                </c:pt>
                <c:pt idx="1">
                  <c:v>F2</c:v>
                </c:pt>
                <c:pt idx="2">
                  <c:v>F3</c:v>
                </c:pt>
                <c:pt idx="3">
                  <c:v>F4</c:v>
                </c:pt>
                <c:pt idx="4">
                  <c:v>F5</c:v>
                </c:pt>
                <c:pt idx="5">
                  <c:v>F6</c:v>
                </c:pt>
              </c:strCache>
            </c:strRef>
          </c:cat>
          <c:val>
            <c:numRef>
              <c:f>'[ACP AUTO.xlsx]ACP1'!$C$41:$H$41</c:f>
              <c:numCache>
                <c:formatCode>0.000</c:formatCode>
                <c:ptCount val="6"/>
                <c:pt idx="0">
                  <c:v>73.615346420119224</c:v>
                </c:pt>
                <c:pt idx="1">
                  <c:v>87.895788029105574</c:v>
                </c:pt>
                <c:pt idx="2">
                  <c:v>94.170018744784329</c:v>
                </c:pt>
                <c:pt idx="3">
                  <c:v>97.734063311117865</c:v>
                </c:pt>
                <c:pt idx="4">
                  <c:v>99.300226861997942</c:v>
                </c:pt>
                <c:pt idx="5">
                  <c:v>100.00000000000001</c:v>
                </c:pt>
              </c:numCache>
            </c:numRef>
          </c:val>
          <c:smooth val="0"/>
          <c:extLst>
            <c:ext xmlns:c16="http://schemas.microsoft.com/office/drawing/2014/chart" uri="{C3380CC4-5D6E-409C-BE32-E72D297353CC}">
              <c16:uniqueId val="{00000002-4A3C-4F9D-A854-29EA0D36F4BC}"/>
            </c:ext>
          </c:extLst>
        </c:ser>
        <c:dLbls>
          <c:showLegendKey val="0"/>
          <c:showVal val="0"/>
          <c:showCatName val="0"/>
          <c:showSerName val="0"/>
          <c:showPercent val="0"/>
          <c:showBubbleSize val="0"/>
        </c:dLbls>
        <c:marker val="1"/>
        <c:smooth val="0"/>
        <c:axId val="122426112"/>
        <c:axId val="122415744"/>
      </c:lineChart>
      <c:catAx>
        <c:axId val="122370688"/>
        <c:scaling>
          <c:orientation val="minMax"/>
        </c:scaling>
        <c:delete val="0"/>
        <c:axPos val="b"/>
        <c:numFmt formatCode="General" sourceLinked="0"/>
        <c:majorTickMark val="none"/>
        <c:minorTickMark val="none"/>
        <c:tickLblPos val="nextTo"/>
        <c:txPr>
          <a:bodyPr rot="0" vert="horz"/>
          <a:lstStyle/>
          <a:p>
            <a:pPr>
              <a:defRPr sz="1100" b="1"/>
            </a:pPr>
            <a:endParaRPr lang="en-US"/>
          </a:p>
        </c:txPr>
        <c:crossAx val="122413824"/>
        <c:crosses val="autoZero"/>
        <c:auto val="1"/>
        <c:lblAlgn val="ctr"/>
        <c:lblOffset val="100"/>
        <c:noMultiLvlLbl val="0"/>
      </c:catAx>
      <c:valAx>
        <c:axId val="122413824"/>
        <c:scaling>
          <c:orientation val="minMax"/>
          <c:min val="0"/>
        </c:scaling>
        <c:delete val="0"/>
        <c:axPos val="l"/>
        <c:title>
          <c:tx>
            <c:rich>
              <a:bodyPr/>
              <a:lstStyle/>
              <a:p>
                <a:pPr>
                  <a:defRPr sz="800" b="1">
                    <a:latin typeface="Arial"/>
                    <a:ea typeface="Arial"/>
                    <a:cs typeface="Arial"/>
                  </a:defRPr>
                </a:pPr>
                <a:r>
                  <a:rPr lang="fr-FR" dirty="0"/>
                  <a:t>Valeur propre</a:t>
                </a:r>
              </a:p>
            </c:rich>
          </c:tx>
          <c:overlay val="0"/>
        </c:title>
        <c:numFmt formatCode="General" sourceLinked="0"/>
        <c:majorTickMark val="cross"/>
        <c:minorTickMark val="none"/>
        <c:tickLblPos val="nextTo"/>
        <c:txPr>
          <a:bodyPr/>
          <a:lstStyle/>
          <a:p>
            <a:pPr>
              <a:defRPr sz="700"/>
            </a:pPr>
            <a:endParaRPr lang="en-US"/>
          </a:p>
        </c:txPr>
        <c:crossAx val="122370688"/>
        <c:crosses val="autoZero"/>
        <c:crossBetween val="between"/>
      </c:valAx>
      <c:valAx>
        <c:axId val="122415744"/>
        <c:scaling>
          <c:orientation val="minMax"/>
          <c:max val="100"/>
          <c:min val="0"/>
        </c:scaling>
        <c:delete val="0"/>
        <c:axPos val="r"/>
        <c:title>
          <c:tx>
            <c:rich>
              <a:bodyPr/>
              <a:lstStyle/>
              <a:p>
                <a:pPr>
                  <a:defRPr sz="800" b="1">
                    <a:latin typeface="Arial"/>
                    <a:ea typeface="Arial"/>
                    <a:cs typeface="Arial"/>
                  </a:defRPr>
                </a:pPr>
                <a:r>
                  <a:rPr lang="fr-FR" dirty="0"/>
                  <a:t>Variabilité cumulée %)</a:t>
                </a:r>
              </a:p>
            </c:rich>
          </c:tx>
          <c:overlay val="0"/>
        </c:title>
        <c:numFmt formatCode="General" sourceLinked="0"/>
        <c:majorTickMark val="cross"/>
        <c:minorTickMark val="none"/>
        <c:tickLblPos val="nextTo"/>
        <c:txPr>
          <a:bodyPr/>
          <a:lstStyle/>
          <a:p>
            <a:pPr>
              <a:defRPr sz="700"/>
            </a:pPr>
            <a:endParaRPr lang="en-US"/>
          </a:p>
        </c:txPr>
        <c:crossAx val="122426112"/>
        <c:crosses val="max"/>
        <c:crossBetween val="between"/>
        <c:majorUnit val="20"/>
      </c:valAx>
      <c:catAx>
        <c:axId val="122426112"/>
        <c:scaling>
          <c:orientation val="minMax"/>
        </c:scaling>
        <c:delete val="1"/>
        <c:axPos val="b"/>
        <c:numFmt formatCode="General" sourceLinked="1"/>
        <c:majorTickMark val="out"/>
        <c:minorTickMark val="none"/>
        <c:tickLblPos val="nextTo"/>
        <c:crossAx val="122415744"/>
        <c:crosses val="autoZero"/>
        <c:auto val="1"/>
        <c:lblAlgn val="ctr"/>
        <c:lblOffset val="100"/>
        <c:noMultiLvlLbl val="0"/>
      </c:catAx>
      <c:spPr>
        <a:ln>
          <a:solidFill>
            <a:srgbClr val="C0C0C0"/>
          </a:solidFill>
          <a:prstDash val="solid"/>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1"/>
            </a:pPr>
            <a:r>
              <a:rPr lang="fr-FR"/>
              <a:t>Graphique en coordonnées parallèles</a:t>
            </a:r>
          </a:p>
        </c:rich>
      </c:tx>
      <c:overlay val="0"/>
    </c:title>
    <c:autoTitleDeleted val="0"/>
    <c:plotArea>
      <c:layout>
        <c:manualLayout>
          <c:xMode val="edge"/>
          <c:yMode val="edge"/>
          <c:x val="3.6666666666666667E-2"/>
          <c:y val="8.0402449693788278E-2"/>
          <c:w val="0.92666666666666664"/>
          <c:h val="0.74686608139499799"/>
        </c:manualLayout>
      </c:layout>
      <c:scatterChart>
        <c:scatterStyle val="lineMarker"/>
        <c:varyColors val="0"/>
        <c:ser>
          <c:idx val="0"/>
          <c:order val="0"/>
          <c:tx>
            <c:v>4</c:v>
          </c:tx>
          <c:spPr>
            <a:ln w="12700">
              <a:solidFill>
                <a:srgbClr val="5F5F5F"/>
              </a:solidFill>
              <a:prstDash val="solid"/>
            </a:ln>
            <a:effectLst/>
          </c:spPr>
          <c:marker>
            <c:symbol val="circle"/>
            <c:size val="3"/>
            <c:spPr>
              <a:noFill/>
              <a:ln>
                <a:solidFill>
                  <a:srgbClr val="000000"/>
                </a:solidFill>
                <a:prstDash val="solid"/>
              </a:ln>
            </c:spPr>
          </c:marker>
          <c:dLbls>
            <c:dLbl>
              <c:idx val="0"/>
              <c:tx>
                <c:rich>
                  <a:bodyPr/>
                  <a:lstStyle/>
                  <a:p>
                    <a:r>
                      <a:rPr lang="en-US"/>
                      <a:t>residual sugar</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A4-4017-8847-6FC9E0C17F82}"/>
                </c:ext>
              </c:extLst>
            </c:dLbl>
            <c:dLbl>
              <c:idx val="1"/>
              <c:tx>
                <c:rich>
                  <a:bodyPr/>
                  <a:lstStyle/>
                  <a:p>
                    <a:r>
                      <a:rPr lang="en-US"/>
                      <a:t>density</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A4-4017-8847-6FC9E0C17F82}"/>
                </c:ext>
              </c:extLst>
            </c:dLbl>
            <c:dLbl>
              <c:idx val="2"/>
              <c:tx>
                <c:rich>
                  <a:bodyPr/>
                  <a:lstStyle/>
                  <a:p>
                    <a:r>
                      <a:rPr lang="en-US"/>
                      <a:t>alcohol</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A4-4017-8847-6FC9E0C17F82}"/>
                </c:ext>
              </c:extLst>
            </c:dLbl>
            <c:dLbl>
              <c:idx val="3"/>
              <c:tx>
                <c:rich>
                  <a:bodyPr/>
                  <a:lstStyle/>
                  <a:p>
                    <a:r>
                      <a:rPr lang="en-US"/>
                      <a:t>pH</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A4-4017-8847-6FC9E0C17F82}"/>
                </c:ext>
              </c:extLst>
            </c:dLbl>
            <c:dLbl>
              <c:idx val="4"/>
              <c:tx>
                <c:rich>
                  <a:bodyPr/>
                  <a:lstStyle/>
                  <a:p>
                    <a:r>
                      <a:rPr lang="en-US"/>
                      <a:t>fixed acidity</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A4-4017-8847-6FC9E0C17F82}"/>
                </c:ext>
              </c:extLst>
            </c:dLbl>
            <c:dLbl>
              <c:idx val="5"/>
              <c:tx>
                <c:rich>
                  <a:bodyPr/>
                  <a:lstStyle/>
                  <a:p>
                    <a:r>
                      <a:rPr lang="en-US"/>
                      <a:t>quality</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A4-4017-8847-6FC9E0C17F82}"/>
                </c:ext>
              </c:extLst>
            </c:dLbl>
            <c:spPr>
              <a:noFill/>
              <a:ln>
                <a:noFill/>
              </a:ln>
              <a:effectLst/>
            </c:spPr>
            <c:txPr>
              <a:bodyPr wrap="square" lIns="38100" tIns="19050" rIns="38100" bIns="19050" anchor="ctr">
                <a:spAutoFit/>
              </a:bodyPr>
              <a:lstStyle/>
              <a:p>
                <a:pPr>
                  <a:defRPr sz="7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PAR1_HID!$A$1:$F$1</c:f>
              <c:numCache>
                <c:formatCode>General</c:formatCode>
                <c:ptCount val="6"/>
                <c:pt idx="0">
                  <c:v>0</c:v>
                </c:pt>
                <c:pt idx="1">
                  <c:v>1</c:v>
                </c:pt>
                <c:pt idx="2">
                  <c:v>2</c:v>
                </c:pt>
                <c:pt idx="3">
                  <c:v>3</c:v>
                </c:pt>
                <c:pt idx="4">
                  <c:v>4</c:v>
                </c:pt>
                <c:pt idx="5">
                  <c:v>5</c:v>
                </c:pt>
              </c:numCache>
            </c:numRef>
          </c:xVal>
          <c:yVal>
            <c:numRef>
              <c:f>PAR1_HID!$A$2:$F$2</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1-EBA4-4017-8847-6FC9E0C17F82}"/>
            </c:ext>
          </c:extLst>
        </c:ser>
        <c:ser>
          <c:idx val="1"/>
          <c:order val="1"/>
          <c:tx>
            <c:v>4</c:v>
          </c:tx>
          <c:spPr>
            <a:ln w="12700">
              <a:solidFill>
                <a:srgbClr val="5F5F5F"/>
              </a:solidFill>
              <a:prstDash val="solid"/>
            </a:ln>
            <a:effectLst/>
          </c:spPr>
          <c:marker>
            <c:symbol val="circle"/>
            <c:size val="3"/>
            <c:spPr>
              <a:noFill/>
              <a:ln>
                <a:solidFill>
                  <a:srgbClr val="000000"/>
                </a:solidFill>
                <a:prstDash val="solid"/>
              </a:ln>
            </c:spPr>
          </c:marker>
          <c:xVal>
            <c:numRef>
              <c:f>PAR1_HID!$A$1:$F$1</c:f>
              <c:numCache>
                <c:formatCode>General</c:formatCode>
                <c:ptCount val="6"/>
                <c:pt idx="0">
                  <c:v>0</c:v>
                </c:pt>
                <c:pt idx="1">
                  <c:v>1</c:v>
                </c:pt>
                <c:pt idx="2">
                  <c:v>2</c:v>
                </c:pt>
                <c:pt idx="3">
                  <c:v>3</c:v>
                </c:pt>
                <c:pt idx="4">
                  <c:v>4</c:v>
                </c:pt>
                <c:pt idx="5">
                  <c:v>5</c:v>
                </c:pt>
              </c:numCache>
            </c:numRef>
          </c:xVal>
          <c:yVal>
            <c:numRef>
              <c:f>PAR1_HID!$A$3:$F$3</c:f>
              <c:numCache>
                <c:formatCode>General</c:formatCode>
                <c:ptCount val="6"/>
                <c:pt idx="0">
                  <c:v>1</c:v>
                </c:pt>
                <c:pt idx="1">
                  <c:v>1</c:v>
                </c:pt>
                <c:pt idx="2">
                  <c:v>1</c:v>
                </c:pt>
                <c:pt idx="3">
                  <c:v>1</c:v>
                </c:pt>
                <c:pt idx="4">
                  <c:v>1</c:v>
                </c:pt>
                <c:pt idx="5">
                  <c:v>1</c:v>
                </c:pt>
              </c:numCache>
            </c:numRef>
          </c:yVal>
          <c:smooth val="0"/>
          <c:extLst>
            <c:ext xmlns:c16="http://schemas.microsoft.com/office/drawing/2014/chart" uri="{C3380CC4-5D6E-409C-BE32-E72D297353CC}">
              <c16:uniqueId val="{00000002-EBA4-4017-8847-6FC9E0C17F82}"/>
            </c:ext>
          </c:extLst>
        </c:ser>
        <c:ser>
          <c:idx val="2"/>
          <c:order val="2"/>
          <c:spPr>
            <a:ln w="12700">
              <a:solidFill>
                <a:srgbClr val="FF00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PAR1_HID!$A$4:$F$4</c:f>
              <c:numCache>
                <c:formatCode>0</c:formatCode>
                <c:ptCount val="6"/>
                <c:pt idx="0">
                  <c:v>0.04</c:v>
                </c:pt>
                <c:pt idx="1">
                  <c:v>0.46082561078348816</c:v>
                </c:pt>
                <c:pt idx="2">
                  <c:v>0.52083333333333326</c:v>
                </c:pt>
                <c:pt idx="3">
                  <c:v>0.22222222222222243</c:v>
                </c:pt>
                <c:pt idx="4">
                  <c:v>0.69811320754716988</c:v>
                </c:pt>
                <c:pt idx="5">
                  <c:v>0</c:v>
                </c:pt>
              </c:numCache>
            </c:numRef>
          </c:yVal>
          <c:smooth val="0"/>
          <c:extLst>
            <c:ext xmlns:c16="http://schemas.microsoft.com/office/drawing/2014/chart" uri="{C3380CC4-5D6E-409C-BE32-E72D297353CC}">
              <c16:uniqueId val="{00000009-EBA4-4017-8847-6FC9E0C17F82}"/>
            </c:ext>
          </c:extLst>
        </c:ser>
        <c:ser>
          <c:idx val="3"/>
          <c:order val="3"/>
          <c:spPr>
            <a:ln w="12700">
              <a:solidFill>
                <a:srgbClr val="FF00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PAR1_HID!$A$5:$F$5</c:f>
              <c:numCache>
                <c:formatCode>0</c:formatCode>
                <c:ptCount val="6"/>
                <c:pt idx="0">
                  <c:v>1.9999999999999993E-2</c:v>
                </c:pt>
                <c:pt idx="1">
                  <c:v>0.51137320977254019</c:v>
                </c:pt>
                <c:pt idx="2">
                  <c:v>0.18750000000000006</c:v>
                </c:pt>
                <c:pt idx="3">
                  <c:v>0.42222222222222267</c:v>
                </c:pt>
                <c:pt idx="4">
                  <c:v>0.62264150943396224</c:v>
                </c:pt>
                <c:pt idx="5">
                  <c:v>0</c:v>
                </c:pt>
              </c:numCache>
            </c:numRef>
          </c:yVal>
          <c:smooth val="0"/>
          <c:extLst>
            <c:ext xmlns:c16="http://schemas.microsoft.com/office/drawing/2014/chart" uri="{C3380CC4-5D6E-409C-BE32-E72D297353CC}">
              <c16:uniqueId val="{0000000A-EBA4-4017-8847-6FC9E0C17F82}"/>
            </c:ext>
          </c:extLst>
        </c:ser>
        <c:ser>
          <c:idx val="4"/>
          <c:order val="4"/>
          <c:spPr>
            <a:ln w="12700">
              <a:solidFill>
                <a:srgbClr val="FF00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PAR1_HID!$A$6:$F$6</c:f>
              <c:numCache>
                <c:formatCode>0</c:formatCode>
                <c:ptCount val="6"/>
                <c:pt idx="0">
                  <c:v>2.4999999999999998E-2</c:v>
                </c:pt>
                <c:pt idx="1">
                  <c:v>0.46082561078348816</c:v>
                </c:pt>
                <c:pt idx="2">
                  <c:v>0.31249999999999994</c:v>
                </c:pt>
                <c:pt idx="3">
                  <c:v>0.57777777777777783</c:v>
                </c:pt>
                <c:pt idx="4">
                  <c:v>0.43396226415094336</c:v>
                </c:pt>
                <c:pt idx="5">
                  <c:v>0</c:v>
                </c:pt>
              </c:numCache>
            </c:numRef>
          </c:yVal>
          <c:smooth val="0"/>
          <c:extLst>
            <c:ext xmlns:c16="http://schemas.microsoft.com/office/drawing/2014/chart" uri="{C3380CC4-5D6E-409C-BE32-E72D297353CC}">
              <c16:uniqueId val="{0000000B-EBA4-4017-8847-6FC9E0C17F82}"/>
            </c:ext>
          </c:extLst>
        </c:ser>
        <c:ser>
          <c:idx val="5"/>
          <c:order val="5"/>
          <c:spPr>
            <a:ln w="12700">
              <a:solidFill>
                <a:srgbClr val="FF00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PAR1_HID!$A$7:$F$7</c:f>
              <c:numCache>
                <c:formatCode>0</c:formatCode>
                <c:ptCount val="6"/>
                <c:pt idx="0">
                  <c:v>2.9999999999999992E-2</c:v>
                </c:pt>
                <c:pt idx="1">
                  <c:v>0.46082561078348816</c:v>
                </c:pt>
                <c:pt idx="2">
                  <c:v>0.18750000000000006</c:v>
                </c:pt>
                <c:pt idx="3">
                  <c:v>0.40000000000000041</c:v>
                </c:pt>
                <c:pt idx="4">
                  <c:v>0.41509433962264158</c:v>
                </c:pt>
                <c:pt idx="5">
                  <c:v>0</c:v>
                </c:pt>
              </c:numCache>
            </c:numRef>
          </c:yVal>
          <c:smooth val="0"/>
          <c:extLst>
            <c:ext xmlns:c16="http://schemas.microsoft.com/office/drawing/2014/chart" uri="{C3380CC4-5D6E-409C-BE32-E72D297353CC}">
              <c16:uniqueId val="{0000000C-EBA4-4017-8847-6FC9E0C17F82}"/>
            </c:ext>
          </c:extLst>
        </c:ser>
        <c:ser>
          <c:idx val="6"/>
          <c:order val="6"/>
          <c:spPr>
            <a:ln w="12700">
              <a:solidFill>
                <a:srgbClr val="FF00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PAR1_HID!$A$8:$F$8</c:f>
              <c:numCache>
                <c:formatCode>0</c:formatCode>
                <c:ptCount val="6"/>
                <c:pt idx="0">
                  <c:v>0.45999999999999996</c:v>
                </c:pt>
                <c:pt idx="1">
                  <c:v>0.77253580454928905</c:v>
                </c:pt>
                <c:pt idx="2">
                  <c:v>0.29166666666666669</c:v>
                </c:pt>
                <c:pt idx="3">
                  <c:v>0.22222222222222243</c:v>
                </c:pt>
                <c:pt idx="4">
                  <c:v>0.96226415094339635</c:v>
                </c:pt>
                <c:pt idx="5">
                  <c:v>0</c:v>
                </c:pt>
              </c:numCache>
            </c:numRef>
          </c:yVal>
          <c:smooth val="0"/>
          <c:extLst>
            <c:ext xmlns:c16="http://schemas.microsoft.com/office/drawing/2014/chart" uri="{C3380CC4-5D6E-409C-BE32-E72D297353CC}">
              <c16:uniqueId val="{0000000D-EBA4-4017-8847-6FC9E0C17F82}"/>
            </c:ext>
          </c:extLst>
        </c:ser>
        <c:ser>
          <c:idx val="7"/>
          <c:order val="7"/>
          <c:spPr>
            <a:ln w="12700">
              <a:solidFill>
                <a:srgbClr val="FF00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PAR1_HID!$A$9:$F$9</c:f>
              <c:numCache>
                <c:formatCode>0</c:formatCode>
                <c:ptCount val="6"/>
                <c:pt idx="0">
                  <c:v>0.28000000000000003</c:v>
                </c:pt>
                <c:pt idx="1">
                  <c:v>0.65459140690817064</c:v>
                </c:pt>
                <c:pt idx="2">
                  <c:v>8.3333333333333398E-2</c:v>
                </c:pt>
                <c:pt idx="3">
                  <c:v>0.45555555555555577</c:v>
                </c:pt>
                <c:pt idx="4">
                  <c:v>0.28301886792452829</c:v>
                </c:pt>
                <c:pt idx="5">
                  <c:v>0</c:v>
                </c:pt>
              </c:numCache>
            </c:numRef>
          </c:yVal>
          <c:smooth val="0"/>
          <c:extLst>
            <c:ext xmlns:c16="http://schemas.microsoft.com/office/drawing/2014/chart" uri="{C3380CC4-5D6E-409C-BE32-E72D297353CC}">
              <c16:uniqueId val="{0000000E-EBA4-4017-8847-6FC9E0C17F82}"/>
            </c:ext>
          </c:extLst>
        </c:ser>
        <c:ser>
          <c:idx val="8"/>
          <c:order val="8"/>
          <c:spPr>
            <a:ln w="12700">
              <a:solidFill>
                <a:srgbClr val="FF00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PAR1_HID!$A$10:$F$10</c:f>
              <c:numCache>
                <c:formatCode>0</c:formatCode>
                <c:ptCount val="6"/>
                <c:pt idx="0">
                  <c:v>4.9999999999999996E-2</c:v>
                </c:pt>
                <c:pt idx="1">
                  <c:v>0.51137320977254019</c:v>
                </c:pt>
                <c:pt idx="2">
                  <c:v>0.41666666666666663</c:v>
                </c:pt>
                <c:pt idx="3">
                  <c:v>0.50000000000000022</c:v>
                </c:pt>
                <c:pt idx="4">
                  <c:v>0.45283018867924518</c:v>
                </c:pt>
                <c:pt idx="5">
                  <c:v>0</c:v>
                </c:pt>
              </c:numCache>
            </c:numRef>
          </c:yVal>
          <c:smooth val="0"/>
          <c:extLst>
            <c:ext xmlns:c16="http://schemas.microsoft.com/office/drawing/2014/chart" uri="{C3380CC4-5D6E-409C-BE32-E72D297353CC}">
              <c16:uniqueId val="{0000000F-EBA4-4017-8847-6FC9E0C17F82}"/>
            </c:ext>
          </c:extLst>
        </c:ser>
        <c:ser>
          <c:idx val="9"/>
          <c:order val="9"/>
          <c:spPr>
            <a:ln w="12700">
              <a:solidFill>
                <a:srgbClr val="FF00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PAR1_HID!$A$11:$F$11</c:f>
              <c:numCache>
                <c:formatCode>0</c:formatCode>
                <c:ptCount val="6"/>
                <c:pt idx="0">
                  <c:v>0.73</c:v>
                </c:pt>
                <c:pt idx="1">
                  <c:v>1</c:v>
                </c:pt>
                <c:pt idx="2">
                  <c:v>8.3333333333333398E-2</c:v>
                </c:pt>
                <c:pt idx="3">
                  <c:v>0.45555555555555577</c:v>
                </c:pt>
                <c:pt idx="4">
                  <c:v>0.64150943396226412</c:v>
                </c:pt>
                <c:pt idx="5">
                  <c:v>0</c:v>
                </c:pt>
              </c:numCache>
            </c:numRef>
          </c:yVal>
          <c:smooth val="0"/>
          <c:extLst>
            <c:ext xmlns:c16="http://schemas.microsoft.com/office/drawing/2014/chart" uri="{C3380CC4-5D6E-409C-BE32-E72D297353CC}">
              <c16:uniqueId val="{00000010-EBA4-4017-8847-6FC9E0C17F82}"/>
            </c:ext>
          </c:extLst>
        </c:ser>
        <c:ser>
          <c:idx val="10"/>
          <c:order val="10"/>
          <c:spPr>
            <a:ln w="12700">
              <a:solidFill>
                <a:srgbClr val="FF00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PAR1_HID!$A$12:$F$12</c:f>
              <c:numCache>
                <c:formatCode>0</c:formatCode>
                <c:ptCount val="6"/>
                <c:pt idx="0">
                  <c:v>0.04</c:v>
                </c:pt>
                <c:pt idx="1">
                  <c:v>0.69671440606571555</c:v>
                </c:pt>
                <c:pt idx="2">
                  <c:v>0.29166666666666669</c:v>
                </c:pt>
                <c:pt idx="3">
                  <c:v>0.27777777777777779</c:v>
                </c:pt>
                <c:pt idx="4">
                  <c:v>1</c:v>
                </c:pt>
                <c:pt idx="5">
                  <c:v>0</c:v>
                </c:pt>
              </c:numCache>
            </c:numRef>
          </c:yVal>
          <c:smooth val="0"/>
          <c:extLst>
            <c:ext xmlns:c16="http://schemas.microsoft.com/office/drawing/2014/chart" uri="{C3380CC4-5D6E-409C-BE32-E72D297353CC}">
              <c16:uniqueId val="{00000011-EBA4-4017-8847-6FC9E0C17F82}"/>
            </c:ext>
          </c:extLst>
        </c:ser>
        <c:ser>
          <c:idx val="11"/>
          <c:order val="11"/>
          <c:spPr>
            <a:ln w="12700">
              <a:solidFill>
                <a:srgbClr val="FF00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PAR1_HID!$A$13:$F$13</c:f>
              <c:numCache>
                <c:formatCode>0</c:formatCode>
                <c:ptCount val="6"/>
                <c:pt idx="0">
                  <c:v>0.72499999999999998</c:v>
                </c:pt>
                <c:pt idx="1">
                  <c:v>0.84835720303286244</c:v>
                </c:pt>
                <c:pt idx="2">
                  <c:v>0.1249999999999999</c:v>
                </c:pt>
                <c:pt idx="3">
                  <c:v>0.18888888888888883</c:v>
                </c:pt>
                <c:pt idx="4">
                  <c:v>0.5471698113207546</c:v>
                </c:pt>
                <c:pt idx="5">
                  <c:v>0</c:v>
                </c:pt>
              </c:numCache>
            </c:numRef>
          </c:yVal>
          <c:smooth val="0"/>
          <c:extLst>
            <c:ext xmlns:c16="http://schemas.microsoft.com/office/drawing/2014/chart" uri="{C3380CC4-5D6E-409C-BE32-E72D297353CC}">
              <c16:uniqueId val="{00000012-EBA4-4017-8847-6FC9E0C17F82}"/>
            </c:ext>
          </c:extLst>
        </c:ser>
        <c:ser>
          <c:idx val="12"/>
          <c:order val="12"/>
          <c:spPr>
            <a:ln w="12700">
              <a:solidFill>
                <a:srgbClr val="FF00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PAR1_HID!$A$14:$F$14</c:f>
              <c:numCache>
                <c:formatCode>0</c:formatCode>
                <c:ptCount val="6"/>
                <c:pt idx="0">
                  <c:v>0.70499999999999996</c:v>
                </c:pt>
                <c:pt idx="1">
                  <c:v>0.82308340353833176</c:v>
                </c:pt>
                <c:pt idx="2">
                  <c:v>8.3333333333333398E-2</c:v>
                </c:pt>
                <c:pt idx="3">
                  <c:v>0.30000000000000004</c:v>
                </c:pt>
                <c:pt idx="4">
                  <c:v>0.32075471698113212</c:v>
                </c:pt>
                <c:pt idx="5">
                  <c:v>0</c:v>
                </c:pt>
              </c:numCache>
            </c:numRef>
          </c:yVal>
          <c:smooth val="0"/>
          <c:extLst>
            <c:ext xmlns:c16="http://schemas.microsoft.com/office/drawing/2014/chart" uri="{C3380CC4-5D6E-409C-BE32-E72D297353CC}">
              <c16:uniqueId val="{00000013-EBA4-4017-8847-6FC9E0C17F82}"/>
            </c:ext>
          </c:extLst>
        </c:ser>
        <c:ser>
          <c:idx val="13"/>
          <c:order val="13"/>
          <c:tx>
            <c:v>4</c:v>
          </c:tx>
          <c:spPr>
            <a:ln w="12700">
              <a:solidFill>
                <a:srgbClr val="FF0000"/>
              </a:solidFill>
              <a:prstDash val="solid"/>
            </a:ln>
            <a:effectLst/>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PAR1_HID!$A$15:$F$15</c:f>
              <c:numCache>
                <c:formatCode>0</c:formatCode>
                <c:ptCount val="6"/>
                <c:pt idx="0">
                  <c:v>2.9999999999999992E-2</c:v>
                </c:pt>
                <c:pt idx="1">
                  <c:v>0.59224936815501417</c:v>
                </c:pt>
                <c:pt idx="2">
                  <c:v>0.1666666666666668</c:v>
                </c:pt>
                <c:pt idx="3">
                  <c:v>0.34444444444444455</c:v>
                </c:pt>
                <c:pt idx="4">
                  <c:v>0.73584905660377353</c:v>
                </c:pt>
                <c:pt idx="5">
                  <c:v>0</c:v>
                </c:pt>
              </c:numCache>
            </c:numRef>
          </c:yVal>
          <c:smooth val="0"/>
          <c:extLst>
            <c:ext xmlns:c16="http://schemas.microsoft.com/office/drawing/2014/chart" uri="{C3380CC4-5D6E-409C-BE32-E72D297353CC}">
              <c16:uniqueId val="{00000014-EBA4-4017-8847-6FC9E0C17F82}"/>
            </c:ext>
          </c:extLst>
        </c:ser>
        <c:ser>
          <c:idx val="14"/>
          <c:order val="14"/>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PAR1_HID!$A$16:$F$16</c:f>
              <c:numCache>
                <c:formatCode>0</c:formatCode>
                <c:ptCount val="6"/>
                <c:pt idx="0">
                  <c:v>1.9999999999999993E-2</c:v>
                </c:pt>
                <c:pt idx="1">
                  <c:v>0.41027801179443607</c:v>
                </c:pt>
                <c:pt idx="2">
                  <c:v>0.10416666666666666</c:v>
                </c:pt>
                <c:pt idx="3">
                  <c:v>0.40000000000000041</c:v>
                </c:pt>
                <c:pt idx="4">
                  <c:v>0.28301886792452829</c:v>
                </c:pt>
                <c:pt idx="5">
                  <c:v>0.25</c:v>
                </c:pt>
              </c:numCache>
            </c:numRef>
          </c:yVal>
          <c:smooth val="0"/>
          <c:extLst>
            <c:ext xmlns:c16="http://schemas.microsoft.com/office/drawing/2014/chart" uri="{C3380CC4-5D6E-409C-BE32-E72D297353CC}">
              <c16:uniqueId val="{00000015-EBA4-4017-8847-6FC9E0C17F82}"/>
            </c:ext>
          </c:extLst>
        </c:ser>
        <c:ser>
          <c:idx val="15"/>
          <c:order val="15"/>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PAR1_HID!$A$17:$F$17</c:f>
              <c:numCache>
                <c:formatCode>0</c:formatCode>
                <c:ptCount val="6"/>
                <c:pt idx="0">
                  <c:v>0.76500000000000001</c:v>
                </c:pt>
                <c:pt idx="1">
                  <c:v>0.83150800336983888</c:v>
                </c:pt>
                <c:pt idx="2">
                  <c:v>0.14583333333333354</c:v>
                </c:pt>
                <c:pt idx="3">
                  <c:v>0.3222222222222223</c:v>
                </c:pt>
                <c:pt idx="4">
                  <c:v>0.39622641509433959</c:v>
                </c:pt>
                <c:pt idx="5">
                  <c:v>0.25</c:v>
                </c:pt>
              </c:numCache>
            </c:numRef>
          </c:yVal>
          <c:smooth val="0"/>
          <c:extLst>
            <c:ext xmlns:c16="http://schemas.microsoft.com/office/drawing/2014/chart" uri="{C3380CC4-5D6E-409C-BE32-E72D297353CC}">
              <c16:uniqueId val="{00000016-EBA4-4017-8847-6FC9E0C17F82}"/>
            </c:ext>
          </c:extLst>
        </c:ser>
        <c:ser>
          <c:idx val="16"/>
          <c:order val="16"/>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PAR1_HID!$A$18:$F$18</c:f>
              <c:numCache>
                <c:formatCode>0</c:formatCode>
                <c:ptCount val="6"/>
                <c:pt idx="0">
                  <c:v>0.48</c:v>
                </c:pt>
                <c:pt idx="1">
                  <c:v>0.62931760741364928</c:v>
                </c:pt>
                <c:pt idx="2">
                  <c:v>0.29166666666666669</c:v>
                </c:pt>
                <c:pt idx="3">
                  <c:v>0.57777777777777783</c:v>
                </c:pt>
                <c:pt idx="4">
                  <c:v>0.2641509433962263</c:v>
                </c:pt>
                <c:pt idx="5">
                  <c:v>0.25</c:v>
                </c:pt>
              </c:numCache>
            </c:numRef>
          </c:yVal>
          <c:smooth val="0"/>
          <c:extLst>
            <c:ext xmlns:c16="http://schemas.microsoft.com/office/drawing/2014/chart" uri="{C3380CC4-5D6E-409C-BE32-E72D297353CC}">
              <c16:uniqueId val="{00000017-EBA4-4017-8847-6FC9E0C17F82}"/>
            </c:ext>
          </c:extLst>
        </c:ser>
        <c:ser>
          <c:idx val="17"/>
          <c:order val="17"/>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PAR1_HID!$A$19:$F$19</c:f>
              <c:numCache>
                <c:formatCode>0</c:formatCode>
                <c:ptCount val="6"/>
                <c:pt idx="0">
                  <c:v>2.4999999999999998E-2</c:v>
                </c:pt>
                <c:pt idx="1">
                  <c:v>0.50294860994103308</c:v>
                </c:pt>
                <c:pt idx="2">
                  <c:v>0.37500000000000011</c:v>
                </c:pt>
                <c:pt idx="3">
                  <c:v>0.655555555555556</c:v>
                </c:pt>
                <c:pt idx="4">
                  <c:v>0.22641509433962267</c:v>
                </c:pt>
                <c:pt idx="5">
                  <c:v>0.25</c:v>
                </c:pt>
              </c:numCache>
            </c:numRef>
          </c:yVal>
          <c:smooth val="0"/>
          <c:extLst>
            <c:ext xmlns:c16="http://schemas.microsoft.com/office/drawing/2014/chart" uri="{C3380CC4-5D6E-409C-BE32-E72D297353CC}">
              <c16:uniqueId val="{00000018-EBA4-4017-8847-6FC9E0C17F82}"/>
            </c:ext>
          </c:extLst>
        </c:ser>
        <c:ser>
          <c:idx val="18"/>
          <c:order val="18"/>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PAR1_HID!$A$20:$F$20</c:f>
              <c:numCache>
                <c:formatCode>0</c:formatCode>
                <c:ptCount val="6"/>
                <c:pt idx="0">
                  <c:v>0.625</c:v>
                </c:pt>
                <c:pt idx="1">
                  <c:v>0.74726200505475826</c:v>
                </c:pt>
                <c:pt idx="2">
                  <c:v>0.1666666666666668</c:v>
                </c:pt>
                <c:pt idx="3">
                  <c:v>0.25555555555555554</c:v>
                </c:pt>
                <c:pt idx="4">
                  <c:v>0.39622641509433959</c:v>
                </c:pt>
                <c:pt idx="5">
                  <c:v>0.25</c:v>
                </c:pt>
              </c:numCache>
            </c:numRef>
          </c:yVal>
          <c:smooth val="0"/>
          <c:extLst>
            <c:ext xmlns:c16="http://schemas.microsoft.com/office/drawing/2014/chart" uri="{C3380CC4-5D6E-409C-BE32-E72D297353CC}">
              <c16:uniqueId val="{00000019-EBA4-4017-8847-6FC9E0C17F82}"/>
            </c:ext>
          </c:extLst>
        </c:ser>
        <c:ser>
          <c:idx val="19"/>
          <c:order val="19"/>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PAR1_HID!$A$21:$F$21</c:f>
              <c:numCache>
                <c:formatCode>0</c:formatCode>
                <c:ptCount val="6"/>
                <c:pt idx="0">
                  <c:v>0.72499999999999998</c:v>
                </c:pt>
                <c:pt idx="1">
                  <c:v>0.85678180286436956</c:v>
                </c:pt>
                <c:pt idx="2">
                  <c:v>0.10416666666666666</c:v>
                </c:pt>
                <c:pt idx="3">
                  <c:v>0.25555555555555554</c:v>
                </c:pt>
                <c:pt idx="4">
                  <c:v>0.60377358490566047</c:v>
                </c:pt>
                <c:pt idx="5">
                  <c:v>0.25</c:v>
                </c:pt>
              </c:numCache>
            </c:numRef>
          </c:yVal>
          <c:smooth val="0"/>
          <c:extLst>
            <c:ext xmlns:c16="http://schemas.microsoft.com/office/drawing/2014/chart" uri="{C3380CC4-5D6E-409C-BE32-E72D297353CC}">
              <c16:uniqueId val="{0000001A-EBA4-4017-8847-6FC9E0C17F82}"/>
            </c:ext>
          </c:extLst>
        </c:ser>
        <c:ser>
          <c:idx val="20"/>
          <c:order val="20"/>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PAR1_HID!$A$22:$F$22</c:f>
              <c:numCache>
                <c:formatCode>0</c:formatCode>
                <c:ptCount val="6"/>
                <c:pt idx="0">
                  <c:v>0.04</c:v>
                </c:pt>
                <c:pt idx="1">
                  <c:v>0.32603201347935551</c:v>
                </c:pt>
                <c:pt idx="2">
                  <c:v>0.31249999999999994</c:v>
                </c:pt>
                <c:pt idx="3">
                  <c:v>0.42222222222222267</c:v>
                </c:pt>
                <c:pt idx="4">
                  <c:v>0.22641509433962267</c:v>
                </c:pt>
                <c:pt idx="5">
                  <c:v>0.25</c:v>
                </c:pt>
              </c:numCache>
            </c:numRef>
          </c:yVal>
          <c:smooth val="0"/>
          <c:extLst>
            <c:ext xmlns:c16="http://schemas.microsoft.com/office/drawing/2014/chart" uri="{C3380CC4-5D6E-409C-BE32-E72D297353CC}">
              <c16:uniqueId val="{0000001B-EBA4-4017-8847-6FC9E0C17F82}"/>
            </c:ext>
          </c:extLst>
        </c:ser>
        <c:ser>
          <c:idx val="21"/>
          <c:order val="21"/>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PAR1_HID!$A$23:$F$23</c:f>
              <c:numCache>
                <c:formatCode>0</c:formatCode>
                <c:ptCount val="6"/>
                <c:pt idx="0">
                  <c:v>0.17</c:v>
                </c:pt>
                <c:pt idx="1">
                  <c:v>0.50294860994103308</c:v>
                </c:pt>
                <c:pt idx="2">
                  <c:v>0.10416666666666666</c:v>
                </c:pt>
                <c:pt idx="3">
                  <c:v>0.37777777777777816</c:v>
                </c:pt>
                <c:pt idx="4">
                  <c:v>0.39622641509433959</c:v>
                </c:pt>
                <c:pt idx="5">
                  <c:v>0.25</c:v>
                </c:pt>
              </c:numCache>
            </c:numRef>
          </c:yVal>
          <c:smooth val="0"/>
          <c:extLst>
            <c:ext xmlns:c16="http://schemas.microsoft.com/office/drawing/2014/chart" uri="{C3380CC4-5D6E-409C-BE32-E72D297353CC}">
              <c16:uniqueId val="{0000001C-EBA4-4017-8847-6FC9E0C17F82}"/>
            </c:ext>
          </c:extLst>
        </c:ser>
        <c:ser>
          <c:idx val="22"/>
          <c:order val="22"/>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PAR1_HID!$A$24:$F$24</c:f>
              <c:numCache>
                <c:formatCode>0</c:formatCode>
                <c:ptCount val="6"/>
                <c:pt idx="0">
                  <c:v>9.9999999999999967E-3</c:v>
                </c:pt>
                <c:pt idx="1">
                  <c:v>0.15754001684919439</c:v>
                </c:pt>
                <c:pt idx="2">
                  <c:v>0.45833333333333348</c:v>
                </c:pt>
                <c:pt idx="3">
                  <c:v>0.12222222222222259</c:v>
                </c:pt>
                <c:pt idx="4">
                  <c:v>0.32075471698113212</c:v>
                </c:pt>
                <c:pt idx="5">
                  <c:v>0.25</c:v>
                </c:pt>
              </c:numCache>
            </c:numRef>
          </c:yVal>
          <c:smooth val="0"/>
          <c:extLst>
            <c:ext xmlns:c16="http://schemas.microsoft.com/office/drawing/2014/chart" uri="{C3380CC4-5D6E-409C-BE32-E72D297353CC}">
              <c16:uniqueId val="{0000001D-EBA4-4017-8847-6FC9E0C17F82}"/>
            </c:ext>
          </c:extLst>
        </c:ser>
        <c:ser>
          <c:idx val="23"/>
          <c:order val="23"/>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PAR1_HID!$A$25:$F$25</c:f>
              <c:numCache>
                <c:formatCode>0</c:formatCode>
                <c:ptCount val="6"/>
                <c:pt idx="0">
                  <c:v>0.51</c:v>
                </c:pt>
                <c:pt idx="1">
                  <c:v>0.78096040438079617</c:v>
                </c:pt>
                <c:pt idx="2">
                  <c:v>4.1666666666666879E-2</c:v>
                </c:pt>
                <c:pt idx="3">
                  <c:v>0.14444444444444485</c:v>
                </c:pt>
                <c:pt idx="4">
                  <c:v>0.52830188679245282</c:v>
                </c:pt>
                <c:pt idx="5">
                  <c:v>0.25</c:v>
                </c:pt>
              </c:numCache>
            </c:numRef>
          </c:yVal>
          <c:smooth val="0"/>
          <c:extLst>
            <c:ext xmlns:c16="http://schemas.microsoft.com/office/drawing/2014/chart" uri="{C3380CC4-5D6E-409C-BE32-E72D297353CC}">
              <c16:uniqueId val="{0000001E-EBA4-4017-8847-6FC9E0C17F82}"/>
            </c:ext>
          </c:extLst>
        </c:ser>
        <c:ser>
          <c:idx val="24"/>
          <c:order val="24"/>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PAR1_HID!$A$26:$F$26</c:f>
              <c:numCache>
                <c:formatCode>0</c:formatCode>
                <c:ptCount val="6"/>
                <c:pt idx="0">
                  <c:v>5.4999999999999993E-2</c:v>
                </c:pt>
                <c:pt idx="1">
                  <c:v>0.41027801179443607</c:v>
                </c:pt>
                <c:pt idx="2">
                  <c:v>0.1666666666666668</c:v>
                </c:pt>
                <c:pt idx="3">
                  <c:v>0.3222222222222223</c:v>
                </c:pt>
                <c:pt idx="4">
                  <c:v>0.45283018867924518</c:v>
                </c:pt>
                <c:pt idx="5">
                  <c:v>0.25</c:v>
                </c:pt>
              </c:numCache>
            </c:numRef>
          </c:yVal>
          <c:smooth val="0"/>
          <c:extLst>
            <c:ext xmlns:c16="http://schemas.microsoft.com/office/drawing/2014/chart" uri="{C3380CC4-5D6E-409C-BE32-E72D297353CC}">
              <c16:uniqueId val="{0000001F-EBA4-4017-8847-6FC9E0C17F82}"/>
            </c:ext>
          </c:extLst>
        </c:ser>
        <c:ser>
          <c:idx val="25"/>
          <c:order val="25"/>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PAR1_HID!$A$27:$F$27</c:f>
              <c:numCache>
                <c:formatCode>0</c:formatCode>
                <c:ptCount val="6"/>
                <c:pt idx="0">
                  <c:v>0.7</c:v>
                </c:pt>
                <c:pt idx="1">
                  <c:v>0.81465880370682464</c:v>
                </c:pt>
                <c:pt idx="2">
                  <c:v>0.18750000000000006</c:v>
                </c:pt>
                <c:pt idx="3">
                  <c:v>0.22222222222222243</c:v>
                </c:pt>
                <c:pt idx="4">
                  <c:v>0.52830188679245282</c:v>
                </c:pt>
                <c:pt idx="5">
                  <c:v>0.25</c:v>
                </c:pt>
              </c:numCache>
            </c:numRef>
          </c:yVal>
          <c:smooth val="0"/>
          <c:extLst>
            <c:ext xmlns:c16="http://schemas.microsoft.com/office/drawing/2014/chart" uri="{C3380CC4-5D6E-409C-BE32-E72D297353CC}">
              <c16:uniqueId val="{00000020-EBA4-4017-8847-6FC9E0C17F82}"/>
            </c:ext>
          </c:extLst>
        </c:ser>
        <c:ser>
          <c:idx val="26"/>
          <c:order val="26"/>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PAR1_HID!$A$28:$F$28</c:f>
              <c:numCache>
                <c:formatCode>0</c:formatCode>
                <c:ptCount val="6"/>
                <c:pt idx="0">
                  <c:v>0.64499999999999991</c:v>
                </c:pt>
                <c:pt idx="1">
                  <c:v>0.852569502948616</c:v>
                </c:pt>
                <c:pt idx="2">
                  <c:v>8.3333333333333398E-2</c:v>
                </c:pt>
                <c:pt idx="3">
                  <c:v>0.28888888888888919</c:v>
                </c:pt>
                <c:pt idx="4">
                  <c:v>0.47169811320754718</c:v>
                </c:pt>
                <c:pt idx="5">
                  <c:v>0.25</c:v>
                </c:pt>
              </c:numCache>
            </c:numRef>
          </c:yVal>
          <c:smooth val="0"/>
          <c:extLst>
            <c:ext xmlns:c16="http://schemas.microsoft.com/office/drawing/2014/chart" uri="{C3380CC4-5D6E-409C-BE32-E72D297353CC}">
              <c16:uniqueId val="{00000021-EBA4-4017-8847-6FC9E0C17F82}"/>
            </c:ext>
          </c:extLst>
        </c:ser>
        <c:ser>
          <c:idx val="27"/>
          <c:order val="27"/>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PAR1_HID!$A$29:$F$29</c:f>
              <c:numCache>
                <c:formatCode>0</c:formatCode>
                <c:ptCount val="6"/>
                <c:pt idx="0">
                  <c:v>0.51500000000000001</c:v>
                </c:pt>
                <c:pt idx="1">
                  <c:v>0.78096040438079617</c:v>
                </c:pt>
                <c:pt idx="2">
                  <c:v>0</c:v>
                </c:pt>
                <c:pt idx="3">
                  <c:v>0.22222222222222243</c:v>
                </c:pt>
                <c:pt idx="4">
                  <c:v>0.56603773584905659</c:v>
                </c:pt>
                <c:pt idx="5">
                  <c:v>0.25</c:v>
                </c:pt>
              </c:numCache>
            </c:numRef>
          </c:yVal>
          <c:smooth val="0"/>
          <c:extLst>
            <c:ext xmlns:c16="http://schemas.microsoft.com/office/drawing/2014/chart" uri="{C3380CC4-5D6E-409C-BE32-E72D297353CC}">
              <c16:uniqueId val="{00000022-EBA4-4017-8847-6FC9E0C17F82}"/>
            </c:ext>
          </c:extLst>
        </c:ser>
        <c:ser>
          <c:idx val="28"/>
          <c:order val="28"/>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PAR1_HID!$A$30:$F$30</c:f>
              <c:numCache>
                <c:formatCode>0</c:formatCode>
                <c:ptCount val="6"/>
                <c:pt idx="0">
                  <c:v>0.60499999999999998</c:v>
                </c:pt>
                <c:pt idx="1">
                  <c:v>0.74726200505475826</c:v>
                </c:pt>
                <c:pt idx="2">
                  <c:v>8.3333333333333398E-2</c:v>
                </c:pt>
                <c:pt idx="3">
                  <c:v>0.46666666666666662</c:v>
                </c:pt>
                <c:pt idx="4">
                  <c:v>0.32075471698113212</c:v>
                </c:pt>
                <c:pt idx="5">
                  <c:v>0.25</c:v>
                </c:pt>
              </c:numCache>
            </c:numRef>
          </c:yVal>
          <c:smooth val="0"/>
          <c:extLst>
            <c:ext xmlns:c16="http://schemas.microsoft.com/office/drawing/2014/chart" uri="{C3380CC4-5D6E-409C-BE32-E72D297353CC}">
              <c16:uniqueId val="{00000023-EBA4-4017-8847-6FC9E0C17F82}"/>
            </c:ext>
          </c:extLst>
        </c:ser>
        <c:ser>
          <c:idx val="29"/>
          <c:order val="29"/>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PAR1_HID!$A$31:$F$31</c:f>
              <c:numCache>
                <c:formatCode>0</c:formatCode>
                <c:ptCount val="6"/>
                <c:pt idx="0">
                  <c:v>0.30499999999999999</c:v>
                </c:pt>
                <c:pt idx="1">
                  <c:v>0.43555181128896681</c:v>
                </c:pt>
                <c:pt idx="2">
                  <c:v>0.60416666666666663</c:v>
                </c:pt>
                <c:pt idx="3">
                  <c:v>0.14444444444444485</c:v>
                </c:pt>
                <c:pt idx="4">
                  <c:v>0.81132075471698117</c:v>
                </c:pt>
                <c:pt idx="5">
                  <c:v>0.25</c:v>
                </c:pt>
              </c:numCache>
            </c:numRef>
          </c:yVal>
          <c:smooth val="0"/>
          <c:extLst>
            <c:ext xmlns:c16="http://schemas.microsoft.com/office/drawing/2014/chart" uri="{C3380CC4-5D6E-409C-BE32-E72D297353CC}">
              <c16:uniqueId val="{00000024-EBA4-4017-8847-6FC9E0C17F82}"/>
            </c:ext>
          </c:extLst>
        </c:ser>
        <c:ser>
          <c:idx val="30"/>
          <c:order val="30"/>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PAR1_HID!$A$32:$F$32</c:f>
              <c:numCache>
                <c:formatCode>0</c:formatCode>
                <c:ptCount val="6"/>
                <c:pt idx="0">
                  <c:v>0.12000000000000001</c:v>
                </c:pt>
                <c:pt idx="1">
                  <c:v>0.62931760741364928</c:v>
                </c:pt>
                <c:pt idx="2">
                  <c:v>0.18750000000000006</c:v>
                </c:pt>
                <c:pt idx="3">
                  <c:v>0.31111111111111139</c:v>
                </c:pt>
                <c:pt idx="4">
                  <c:v>0.84905660377358472</c:v>
                </c:pt>
                <c:pt idx="5">
                  <c:v>0.25</c:v>
                </c:pt>
              </c:numCache>
            </c:numRef>
          </c:yVal>
          <c:smooth val="0"/>
          <c:extLst>
            <c:ext xmlns:c16="http://schemas.microsoft.com/office/drawing/2014/chart" uri="{C3380CC4-5D6E-409C-BE32-E72D297353CC}">
              <c16:uniqueId val="{00000025-EBA4-4017-8847-6FC9E0C17F82}"/>
            </c:ext>
          </c:extLst>
        </c:ser>
        <c:ser>
          <c:idx val="31"/>
          <c:order val="31"/>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PAR1_HID!$A$33:$F$33</c:f>
              <c:numCache>
                <c:formatCode>0</c:formatCode>
                <c:ptCount val="6"/>
                <c:pt idx="0">
                  <c:v>0.33499999999999996</c:v>
                </c:pt>
                <c:pt idx="1">
                  <c:v>0.62089300758214216</c:v>
                </c:pt>
                <c:pt idx="2">
                  <c:v>6.2500000000000139E-2</c:v>
                </c:pt>
                <c:pt idx="3">
                  <c:v>0.31111111111111139</c:v>
                </c:pt>
                <c:pt idx="4">
                  <c:v>0.39622641509433959</c:v>
                </c:pt>
                <c:pt idx="5">
                  <c:v>0.25</c:v>
                </c:pt>
              </c:numCache>
            </c:numRef>
          </c:yVal>
          <c:smooth val="0"/>
          <c:extLst>
            <c:ext xmlns:c16="http://schemas.microsoft.com/office/drawing/2014/chart" uri="{C3380CC4-5D6E-409C-BE32-E72D297353CC}">
              <c16:uniqueId val="{00000026-EBA4-4017-8847-6FC9E0C17F82}"/>
            </c:ext>
          </c:extLst>
        </c:ser>
        <c:ser>
          <c:idx val="32"/>
          <c:order val="32"/>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PAR1_HID!$A$34:$F$34</c:f>
              <c:numCache>
                <c:formatCode>0</c:formatCode>
                <c:ptCount val="6"/>
                <c:pt idx="0">
                  <c:v>0</c:v>
                </c:pt>
                <c:pt idx="1">
                  <c:v>0.35130581297388624</c:v>
                </c:pt>
                <c:pt idx="2">
                  <c:v>0.18750000000000006</c:v>
                </c:pt>
                <c:pt idx="3">
                  <c:v>0.41111111111111126</c:v>
                </c:pt>
                <c:pt idx="4">
                  <c:v>0.2641509433962263</c:v>
                </c:pt>
                <c:pt idx="5">
                  <c:v>0.25</c:v>
                </c:pt>
              </c:numCache>
            </c:numRef>
          </c:yVal>
          <c:smooth val="0"/>
          <c:extLst>
            <c:ext xmlns:c16="http://schemas.microsoft.com/office/drawing/2014/chart" uri="{C3380CC4-5D6E-409C-BE32-E72D297353CC}">
              <c16:uniqueId val="{00000027-EBA4-4017-8847-6FC9E0C17F82}"/>
            </c:ext>
          </c:extLst>
        </c:ser>
        <c:ser>
          <c:idx val="33"/>
          <c:order val="33"/>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PAR1_HID!$A$35:$F$35</c:f>
              <c:numCache>
                <c:formatCode>0</c:formatCode>
                <c:ptCount val="6"/>
                <c:pt idx="0">
                  <c:v>0.06</c:v>
                </c:pt>
                <c:pt idx="1">
                  <c:v>0.38500421229991472</c:v>
                </c:pt>
                <c:pt idx="2">
                  <c:v>0.58333333333333337</c:v>
                </c:pt>
                <c:pt idx="3">
                  <c:v>0.62222222222222234</c:v>
                </c:pt>
                <c:pt idx="4">
                  <c:v>0.50943396226415094</c:v>
                </c:pt>
                <c:pt idx="5">
                  <c:v>0.25</c:v>
                </c:pt>
              </c:numCache>
            </c:numRef>
          </c:yVal>
          <c:smooth val="0"/>
          <c:extLst>
            <c:ext xmlns:c16="http://schemas.microsoft.com/office/drawing/2014/chart" uri="{C3380CC4-5D6E-409C-BE32-E72D297353CC}">
              <c16:uniqueId val="{00000028-EBA4-4017-8847-6FC9E0C17F82}"/>
            </c:ext>
          </c:extLst>
        </c:ser>
        <c:ser>
          <c:idx val="34"/>
          <c:order val="34"/>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PAR1_HID!$A$36:$F$36</c:f>
              <c:numCache>
                <c:formatCode>0</c:formatCode>
                <c:ptCount val="6"/>
                <c:pt idx="0">
                  <c:v>9.9999999999999967E-3</c:v>
                </c:pt>
                <c:pt idx="1">
                  <c:v>0.42712721145745969</c:v>
                </c:pt>
                <c:pt idx="2">
                  <c:v>0.1249999999999999</c:v>
                </c:pt>
                <c:pt idx="3">
                  <c:v>0.24444444444444469</c:v>
                </c:pt>
                <c:pt idx="4">
                  <c:v>0.43396226415094336</c:v>
                </c:pt>
                <c:pt idx="5">
                  <c:v>0.25</c:v>
                </c:pt>
              </c:numCache>
            </c:numRef>
          </c:yVal>
          <c:smooth val="0"/>
          <c:extLst>
            <c:ext xmlns:c16="http://schemas.microsoft.com/office/drawing/2014/chart" uri="{C3380CC4-5D6E-409C-BE32-E72D297353CC}">
              <c16:uniqueId val="{00000029-EBA4-4017-8847-6FC9E0C17F82}"/>
            </c:ext>
          </c:extLst>
        </c:ser>
        <c:ser>
          <c:idx val="35"/>
          <c:order val="35"/>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PAR1_HID!$A$37:$F$37</c:f>
              <c:numCache>
                <c:formatCode>0</c:formatCode>
                <c:ptCount val="6"/>
                <c:pt idx="0">
                  <c:v>0.28999999999999998</c:v>
                </c:pt>
                <c:pt idx="1">
                  <c:v>0.44397641112047392</c:v>
                </c:pt>
                <c:pt idx="2">
                  <c:v>0.62499999999999989</c:v>
                </c:pt>
                <c:pt idx="3">
                  <c:v>4.4444444444444488E-2</c:v>
                </c:pt>
                <c:pt idx="4">
                  <c:v>0.81132075471698117</c:v>
                </c:pt>
                <c:pt idx="5">
                  <c:v>0.25</c:v>
                </c:pt>
              </c:numCache>
            </c:numRef>
          </c:yVal>
          <c:smooth val="0"/>
          <c:extLst>
            <c:ext xmlns:c16="http://schemas.microsoft.com/office/drawing/2014/chart" uri="{C3380CC4-5D6E-409C-BE32-E72D297353CC}">
              <c16:uniqueId val="{0000002A-EBA4-4017-8847-6FC9E0C17F82}"/>
            </c:ext>
          </c:extLst>
        </c:ser>
        <c:ser>
          <c:idx val="36"/>
          <c:order val="36"/>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PAR1_HID!$A$38:$F$38</c:f>
              <c:numCache>
                <c:formatCode>0</c:formatCode>
                <c:ptCount val="6"/>
                <c:pt idx="0">
                  <c:v>1.5000000000000001E-2</c:v>
                </c:pt>
                <c:pt idx="1">
                  <c:v>0.26705981465880568</c:v>
                </c:pt>
                <c:pt idx="2">
                  <c:v>0.56250000000000011</c:v>
                </c:pt>
                <c:pt idx="3">
                  <c:v>0.30000000000000004</c:v>
                </c:pt>
                <c:pt idx="4">
                  <c:v>0.50943396226415094</c:v>
                </c:pt>
                <c:pt idx="5">
                  <c:v>0.25</c:v>
                </c:pt>
              </c:numCache>
            </c:numRef>
          </c:yVal>
          <c:smooth val="0"/>
          <c:extLst>
            <c:ext xmlns:c16="http://schemas.microsoft.com/office/drawing/2014/chart" uri="{C3380CC4-5D6E-409C-BE32-E72D297353CC}">
              <c16:uniqueId val="{0000002B-EBA4-4017-8847-6FC9E0C17F82}"/>
            </c:ext>
          </c:extLst>
        </c:ser>
        <c:ser>
          <c:idx val="37"/>
          <c:order val="37"/>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PAR1_HID!$A$39:$F$39</c:f>
              <c:numCache>
                <c:formatCode>0</c:formatCode>
                <c:ptCount val="6"/>
                <c:pt idx="0">
                  <c:v>0.31499999999999995</c:v>
                </c:pt>
                <c:pt idx="1">
                  <c:v>0.55349620893007578</c:v>
                </c:pt>
                <c:pt idx="2">
                  <c:v>0.18750000000000006</c:v>
                </c:pt>
                <c:pt idx="3">
                  <c:v>0.41111111111111126</c:v>
                </c:pt>
                <c:pt idx="4">
                  <c:v>0.30188679245283012</c:v>
                </c:pt>
                <c:pt idx="5">
                  <c:v>0.25</c:v>
                </c:pt>
              </c:numCache>
            </c:numRef>
          </c:yVal>
          <c:smooth val="0"/>
          <c:extLst>
            <c:ext xmlns:c16="http://schemas.microsoft.com/office/drawing/2014/chart" uri="{C3380CC4-5D6E-409C-BE32-E72D297353CC}">
              <c16:uniqueId val="{0000002C-EBA4-4017-8847-6FC9E0C17F82}"/>
            </c:ext>
          </c:extLst>
        </c:ser>
        <c:ser>
          <c:idx val="38"/>
          <c:order val="38"/>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PAR1_HID!$A$40:$F$40</c:f>
              <c:numCache>
                <c:formatCode>0</c:formatCode>
                <c:ptCount val="6"/>
                <c:pt idx="0">
                  <c:v>0.04</c:v>
                </c:pt>
                <c:pt idx="1">
                  <c:v>0.35973041280539336</c:v>
                </c:pt>
                <c:pt idx="2">
                  <c:v>0.25000000000000017</c:v>
                </c:pt>
                <c:pt idx="3">
                  <c:v>0.36666666666666681</c:v>
                </c:pt>
                <c:pt idx="4">
                  <c:v>0.33962264150943394</c:v>
                </c:pt>
                <c:pt idx="5">
                  <c:v>0.25</c:v>
                </c:pt>
              </c:numCache>
            </c:numRef>
          </c:yVal>
          <c:smooth val="0"/>
          <c:extLst>
            <c:ext xmlns:c16="http://schemas.microsoft.com/office/drawing/2014/chart" uri="{C3380CC4-5D6E-409C-BE32-E72D297353CC}">
              <c16:uniqueId val="{0000002D-EBA4-4017-8847-6FC9E0C17F82}"/>
            </c:ext>
          </c:extLst>
        </c:ser>
        <c:ser>
          <c:idx val="39"/>
          <c:order val="39"/>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PAR1_HID!$A$41:$F$41</c:f>
              <c:numCache>
                <c:formatCode>0</c:formatCode>
                <c:ptCount val="6"/>
                <c:pt idx="0">
                  <c:v>0.73</c:v>
                </c:pt>
                <c:pt idx="1">
                  <c:v>1</c:v>
                </c:pt>
                <c:pt idx="2">
                  <c:v>0.18750000000000006</c:v>
                </c:pt>
                <c:pt idx="3">
                  <c:v>0.3555555555555559</c:v>
                </c:pt>
                <c:pt idx="4">
                  <c:v>0.96226415094339635</c:v>
                </c:pt>
                <c:pt idx="5">
                  <c:v>0.25</c:v>
                </c:pt>
              </c:numCache>
            </c:numRef>
          </c:yVal>
          <c:smooth val="0"/>
          <c:extLst>
            <c:ext xmlns:c16="http://schemas.microsoft.com/office/drawing/2014/chart" uri="{C3380CC4-5D6E-409C-BE32-E72D297353CC}">
              <c16:uniqueId val="{0000002E-EBA4-4017-8847-6FC9E0C17F82}"/>
            </c:ext>
          </c:extLst>
        </c:ser>
        <c:ser>
          <c:idx val="40"/>
          <c:order val="40"/>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PAR1_HID!$A$42:$F$42</c:f>
              <c:numCache>
                <c:formatCode>0</c:formatCode>
                <c:ptCount val="6"/>
                <c:pt idx="0">
                  <c:v>0.245</c:v>
                </c:pt>
                <c:pt idx="1">
                  <c:v>0.49452401010951663</c:v>
                </c:pt>
                <c:pt idx="2">
                  <c:v>0.31249999999999994</c:v>
                </c:pt>
                <c:pt idx="3">
                  <c:v>0.52222222222222248</c:v>
                </c:pt>
                <c:pt idx="4">
                  <c:v>0.32075471698113212</c:v>
                </c:pt>
                <c:pt idx="5">
                  <c:v>0.25</c:v>
                </c:pt>
              </c:numCache>
            </c:numRef>
          </c:yVal>
          <c:smooth val="0"/>
          <c:extLst>
            <c:ext xmlns:c16="http://schemas.microsoft.com/office/drawing/2014/chart" uri="{C3380CC4-5D6E-409C-BE32-E72D297353CC}">
              <c16:uniqueId val="{0000002F-EBA4-4017-8847-6FC9E0C17F82}"/>
            </c:ext>
          </c:extLst>
        </c:ser>
        <c:ser>
          <c:idx val="41"/>
          <c:order val="41"/>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PAR1_HID!$A$43:$F$43</c:f>
              <c:numCache>
                <c:formatCode>0</c:formatCode>
                <c:ptCount val="6"/>
                <c:pt idx="0">
                  <c:v>0.76249999999999996</c:v>
                </c:pt>
                <c:pt idx="1">
                  <c:v>0.94102780117945017</c:v>
                </c:pt>
                <c:pt idx="2">
                  <c:v>0.1249999999999999</c:v>
                </c:pt>
                <c:pt idx="3">
                  <c:v>0.57777777777777783</c:v>
                </c:pt>
                <c:pt idx="4">
                  <c:v>0.35849056603773577</c:v>
                </c:pt>
                <c:pt idx="5">
                  <c:v>0.25</c:v>
                </c:pt>
              </c:numCache>
            </c:numRef>
          </c:yVal>
          <c:smooth val="0"/>
          <c:extLst>
            <c:ext xmlns:c16="http://schemas.microsoft.com/office/drawing/2014/chart" uri="{C3380CC4-5D6E-409C-BE32-E72D297353CC}">
              <c16:uniqueId val="{00000030-EBA4-4017-8847-6FC9E0C17F82}"/>
            </c:ext>
          </c:extLst>
        </c:ser>
        <c:ser>
          <c:idx val="42"/>
          <c:order val="42"/>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PAR1_HID!$A$44:$F$44</c:f>
              <c:numCache>
                <c:formatCode>0</c:formatCode>
                <c:ptCount val="6"/>
                <c:pt idx="0">
                  <c:v>0.67500000000000004</c:v>
                </c:pt>
                <c:pt idx="1">
                  <c:v>0.89048020219039803</c:v>
                </c:pt>
                <c:pt idx="2">
                  <c:v>0.1249999999999999</c:v>
                </c:pt>
                <c:pt idx="3">
                  <c:v>0.3555555555555559</c:v>
                </c:pt>
                <c:pt idx="4">
                  <c:v>0.56603773584905659</c:v>
                </c:pt>
                <c:pt idx="5">
                  <c:v>0.25</c:v>
                </c:pt>
              </c:numCache>
            </c:numRef>
          </c:yVal>
          <c:smooth val="0"/>
          <c:extLst>
            <c:ext xmlns:c16="http://schemas.microsoft.com/office/drawing/2014/chart" uri="{C3380CC4-5D6E-409C-BE32-E72D297353CC}">
              <c16:uniqueId val="{00000031-EBA4-4017-8847-6FC9E0C17F82}"/>
            </c:ext>
          </c:extLst>
        </c:ser>
        <c:ser>
          <c:idx val="43"/>
          <c:order val="43"/>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PAR1_HID!$A$45:$F$45</c:f>
              <c:numCache>
                <c:formatCode>0</c:formatCode>
                <c:ptCount val="6"/>
                <c:pt idx="0">
                  <c:v>0.67500000000000004</c:v>
                </c:pt>
                <c:pt idx="1">
                  <c:v>0.89048020219039803</c:v>
                </c:pt>
                <c:pt idx="2">
                  <c:v>0.1249999999999999</c:v>
                </c:pt>
                <c:pt idx="3">
                  <c:v>0.3555555555555559</c:v>
                </c:pt>
                <c:pt idx="4">
                  <c:v>0.56603773584905659</c:v>
                </c:pt>
                <c:pt idx="5">
                  <c:v>0.25</c:v>
                </c:pt>
              </c:numCache>
            </c:numRef>
          </c:yVal>
          <c:smooth val="0"/>
          <c:extLst>
            <c:ext xmlns:c16="http://schemas.microsoft.com/office/drawing/2014/chart" uri="{C3380CC4-5D6E-409C-BE32-E72D297353CC}">
              <c16:uniqueId val="{00000032-EBA4-4017-8847-6FC9E0C17F82}"/>
            </c:ext>
          </c:extLst>
        </c:ser>
        <c:ser>
          <c:idx val="44"/>
          <c:order val="44"/>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PAR1_HID!$A$46:$F$46</c:f>
              <c:numCache>
                <c:formatCode>0</c:formatCode>
                <c:ptCount val="6"/>
                <c:pt idx="0">
                  <c:v>0.31</c:v>
                </c:pt>
                <c:pt idx="1">
                  <c:v>0.73883740522325114</c:v>
                </c:pt>
                <c:pt idx="2">
                  <c:v>0.3333333333333332</c:v>
                </c:pt>
                <c:pt idx="3">
                  <c:v>0.78888888888888897</c:v>
                </c:pt>
                <c:pt idx="4">
                  <c:v>0.39622641509433959</c:v>
                </c:pt>
                <c:pt idx="5">
                  <c:v>0.25</c:v>
                </c:pt>
              </c:numCache>
            </c:numRef>
          </c:yVal>
          <c:smooth val="0"/>
          <c:extLst>
            <c:ext xmlns:c16="http://schemas.microsoft.com/office/drawing/2014/chart" uri="{C3380CC4-5D6E-409C-BE32-E72D297353CC}">
              <c16:uniqueId val="{00000033-EBA4-4017-8847-6FC9E0C17F82}"/>
            </c:ext>
          </c:extLst>
        </c:ser>
        <c:ser>
          <c:idx val="45"/>
          <c:order val="45"/>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PAR1_HID!$A$47:$F$47</c:f>
              <c:numCache>
                <c:formatCode>0</c:formatCode>
                <c:ptCount val="6"/>
                <c:pt idx="0">
                  <c:v>1.5000000000000001E-2</c:v>
                </c:pt>
                <c:pt idx="1">
                  <c:v>0.34288121314237913</c:v>
                </c:pt>
                <c:pt idx="2">
                  <c:v>0.37500000000000011</c:v>
                </c:pt>
                <c:pt idx="3">
                  <c:v>0.12222222222222259</c:v>
                </c:pt>
                <c:pt idx="4">
                  <c:v>0.77358490566037752</c:v>
                </c:pt>
                <c:pt idx="5">
                  <c:v>0.25</c:v>
                </c:pt>
              </c:numCache>
            </c:numRef>
          </c:yVal>
          <c:smooth val="0"/>
          <c:extLst>
            <c:ext xmlns:c16="http://schemas.microsoft.com/office/drawing/2014/chart" uri="{C3380CC4-5D6E-409C-BE32-E72D297353CC}">
              <c16:uniqueId val="{00000034-EBA4-4017-8847-6FC9E0C17F82}"/>
            </c:ext>
          </c:extLst>
        </c:ser>
        <c:ser>
          <c:idx val="46"/>
          <c:order val="46"/>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PAR1_HID!$A$48:$F$48</c:f>
              <c:numCache>
                <c:formatCode>0</c:formatCode>
                <c:ptCount val="6"/>
                <c:pt idx="0">
                  <c:v>0.81500000000000006</c:v>
                </c:pt>
                <c:pt idx="1">
                  <c:v>0.97472620050547865</c:v>
                </c:pt>
                <c:pt idx="2">
                  <c:v>4.1666666666666879E-2</c:v>
                </c:pt>
                <c:pt idx="3">
                  <c:v>0.48888888888888887</c:v>
                </c:pt>
                <c:pt idx="4">
                  <c:v>0.33962264150943394</c:v>
                </c:pt>
                <c:pt idx="5">
                  <c:v>0.25</c:v>
                </c:pt>
              </c:numCache>
            </c:numRef>
          </c:yVal>
          <c:smooth val="0"/>
          <c:extLst>
            <c:ext xmlns:c16="http://schemas.microsoft.com/office/drawing/2014/chart" uri="{C3380CC4-5D6E-409C-BE32-E72D297353CC}">
              <c16:uniqueId val="{00000035-EBA4-4017-8847-6FC9E0C17F82}"/>
            </c:ext>
          </c:extLst>
        </c:ser>
        <c:ser>
          <c:idx val="47"/>
          <c:order val="47"/>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PAR1_HID!$A$49:$F$49</c:f>
              <c:numCache>
                <c:formatCode>0</c:formatCode>
                <c:ptCount val="6"/>
                <c:pt idx="0">
                  <c:v>0.81500000000000006</c:v>
                </c:pt>
                <c:pt idx="1">
                  <c:v>0.97472620050547865</c:v>
                </c:pt>
                <c:pt idx="2">
                  <c:v>4.1666666666666879E-2</c:v>
                </c:pt>
                <c:pt idx="3">
                  <c:v>0.48888888888888887</c:v>
                </c:pt>
                <c:pt idx="4">
                  <c:v>0.33962264150943394</c:v>
                </c:pt>
                <c:pt idx="5">
                  <c:v>0.25</c:v>
                </c:pt>
              </c:numCache>
            </c:numRef>
          </c:yVal>
          <c:smooth val="0"/>
          <c:extLst>
            <c:ext xmlns:c16="http://schemas.microsoft.com/office/drawing/2014/chart" uri="{C3380CC4-5D6E-409C-BE32-E72D297353CC}">
              <c16:uniqueId val="{00000036-EBA4-4017-8847-6FC9E0C17F82}"/>
            </c:ext>
          </c:extLst>
        </c:ser>
        <c:ser>
          <c:idx val="48"/>
          <c:order val="48"/>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PAR1_HID!$A$50:$F$50</c:f>
              <c:numCache>
                <c:formatCode>0</c:formatCode>
                <c:ptCount val="6"/>
                <c:pt idx="0">
                  <c:v>0.81500000000000006</c:v>
                </c:pt>
                <c:pt idx="1">
                  <c:v>0.97472620050547865</c:v>
                </c:pt>
                <c:pt idx="2">
                  <c:v>4.1666666666666879E-2</c:v>
                </c:pt>
                <c:pt idx="3">
                  <c:v>0.48888888888888887</c:v>
                </c:pt>
                <c:pt idx="4">
                  <c:v>0.33962264150943394</c:v>
                </c:pt>
                <c:pt idx="5">
                  <c:v>0.25</c:v>
                </c:pt>
              </c:numCache>
            </c:numRef>
          </c:yVal>
          <c:smooth val="0"/>
          <c:extLst>
            <c:ext xmlns:c16="http://schemas.microsoft.com/office/drawing/2014/chart" uri="{C3380CC4-5D6E-409C-BE32-E72D297353CC}">
              <c16:uniqueId val="{00000037-EBA4-4017-8847-6FC9E0C17F82}"/>
            </c:ext>
          </c:extLst>
        </c:ser>
        <c:ser>
          <c:idx val="49"/>
          <c:order val="49"/>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PAR1_HID!$A$51:$F$51</c:f>
              <c:numCache>
                <c:formatCode>0</c:formatCode>
                <c:ptCount val="6"/>
                <c:pt idx="0">
                  <c:v>0.31499999999999995</c:v>
                </c:pt>
                <c:pt idx="1">
                  <c:v>0.67986520640270132</c:v>
                </c:pt>
                <c:pt idx="2">
                  <c:v>0.31249999999999994</c:v>
                </c:pt>
                <c:pt idx="3">
                  <c:v>0.57777777777777783</c:v>
                </c:pt>
                <c:pt idx="4">
                  <c:v>0.47169811320754718</c:v>
                </c:pt>
                <c:pt idx="5">
                  <c:v>0.25</c:v>
                </c:pt>
              </c:numCache>
            </c:numRef>
          </c:yVal>
          <c:smooth val="0"/>
          <c:extLst>
            <c:ext xmlns:c16="http://schemas.microsoft.com/office/drawing/2014/chart" uri="{C3380CC4-5D6E-409C-BE32-E72D297353CC}">
              <c16:uniqueId val="{00000038-EBA4-4017-8847-6FC9E0C17F82}"/>
            </c:ext>
          </c:extLst>
        </c:ser>
        <c:ser>
          <c:idx val="50"/>
          <c:order val="50"/>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PAR1_HID!$A$52:$F$52</c:f>
              <c:numCache>
                <c:formatCode>0</c:formatCode>
                <c:ptCount val="6"/>
                <c:pt idx="0">
                  <c:v>0.06</c:v>
                </c:pt>
                <c:pt idx="1">
                  <c:v>0.26705981465880568</c:v>
                </c:pt>
                <c:pt idx="2">
                  <c:v>0.58333333333333337</c:v>
                </c:pt>
                <c:pt idx="3">
                  <c:v>0.36666666666666681</c:v>
                </c:pt>
                <c:pt idx="4">
                  <c:v>0.45283018867924518</c:v>
                </c:pt>
                <c:pt idx="5">
                  <c:v>0.25</c:v>
                </c:pt>
              </c:numCache>
            </c:numRef>
          </c:yVal>
          <c:smooth val="0"/>
          <c:extLst>
            <c:ext xmlns:c16="http://schemas.microsoft.com/office/drawing/2014/chart" uri="{C3380CC4-5D6E-409C-BE32-E72D297353CC}">
              <c16:uniqueId val="{00000039-EBA4-4017-8847-6FC9E0C17F82}"/>
            </c:ext>
          </c:extLst>
        </c:ser>
        <c:ser>
          <c:idx val="51"/>
          <c:order val="51"/>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PAR1_HID!$A$53:$F$53</c:f>
              <c:numCache>
                <c:formatCode>0</c:formatCode>
                <c:ptCount val="6"/>
                <c:pt idx="0">
                  <c:v>0.51999999999999991</c:v>
                </c:pt>
                <c:pt idx="1">
                  <c:v>0.76242628475147867</c:v>
                </c:pt>
                <c:pt idx="2">
                  <c:v>0.37500000000000011</c:v>
                </c:pt>
                <c:pt idx="3">
                  <c:v>0.75555555555555576</c:v>
                </c:pt>
                <c:pt idx="4">
                  <c:v>0.37735849056603776</c:v>
                </c:pt>
                <c:pt idx="5">
                  <c:v>0.25</c:v>
                </c:pt>
              </c:numCache>
            </c:numRef>
          </c:yVal>
          <c:smooth val="0"/>
          <c:extLst>
            <c:ext xmlns:c16="http://schemas.microsoft.com/office/drawing/2014/chart" uri="{C3380CC4-5D6E-409C-BE32-E72D297353CC}">
              <c16:uniqueId val="{0000003A-EBA4-4017-8847-6FC9E0C17F82}"/>
            </c:ext>
          </c:extLst>
        </c:ser>
        <c:ser>
          <c:idx val="52"/>
          <c:order val="52"/>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PAR1_HID!$A$54:$F$54</c:f>
              <c:numCache>
                <c:formatCode>0</c:formatCode>
                <c:ptCount val="6"/>
                <c:pt idx="0">
                  <c:v>0.74499999999999988</c:v>
                </c:pt>
                <c:pt idx="1">
                  <c:v>0.82055602358888147</c:v>
                </c:pt>
                <c:pt idx="2">
                  <c:v>8.3333333333333398E-2</c:v>
                </c:pt>
                <c:pt idx="3">
                  <c:v>0.27777777777777779</c:v>
                </c:pt>
                <c:pt idx="4">
                  <c:v>0.41509433962264158</c:v>
                </c:pt>
                <c:pt idx="5">
                  <c:v>0.25</c:v>
                </c:pt>
              </c:numCache>
            </c:numRef>
          </c:yVal>
          <c:smooth val="0"/>
          <c:extLst>
            <c:ext xmlns:c16="http://schemas.microsoft.com/office/drawing/2014/chart" uri="{C3380CC4-5D6E-409C-BE32-E72D297353CC}">
              <c16:uniqueId val="{0000003B-EBA4-4017-8847-6FC9E0C17F82}"/>
            </c:ext>
          </c:extLst>
        </c:ser>
        <c:ser>
          <c:idx val="53"/>
          <c:order val="53"/>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PAR1_HID!$A$55:$F$55</c:f>
              <c:numCache>
                <c:formatCode>0</c:formatCode>
                <c:ptCount val="6"/>
                <c:pt idx="0">
                  <c:v>2.9999999999999992E-2</c:v>
                </c:pt>
                <c:pt idx="1">
                  <c:v>0.33782645324346922</c:v>
                </c:pt>
                <c:pt idx="2">
                  <c:v>0.39583333333333337</c:v>
                </c:pt>
                <c:pt idx="3">
                  <c:v>0.60000000000000009</c:v>
                </c:pt>
                <c:pt idx="4">
                  <c:v>0.37735849056603776</c:v>
                </c:pt>
                <c:pt idx="5">
                  <c:v>0.25</c:v>
                </c:pt>
              </c:numCache>
            </c:numRef>
          </c:yVal>
          <c:smooth val="0"/>
          <c:extLst>
            <c:ext xmlns:c16="http://schemas.microsoft.com/office/drawing/2014/chart" uri="{C3380CC4-5D6E-409C-BE32-E72D297353CC}">
              <c16:uniqueId val="{0000003C-EBA4-4017-8847-6FC9E0C17F82}"/>
            </c:ext>
          </c:extLst>
        </c:ser>
        <c:ser>
          <c:idx val="54"/>
          <c:order val="54"/>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PAR1_HID!$A$56:$F$56</c:f>
              <c:numCache>
                <c:formatCode>0</c:formatCode>
                <c:ptCount val="6"/>
                <c:pt idx="0">
                  <c:v>0.53</c:v>
                </c:pt>
                <c:pt idx="1">
                  <c:v>0.7245155855096872</c:v>
                </c:pt>
                <c:pt idx="2">
                  <c:v>8.3333333333333398E-2</c:v>
                </c:pt>
                <c:pt idx="3">
                  <c:v>0.3222222222222223</c:v>
                </c:pt>
                <c:pt idx="4">
                  <c:v>0.490566037735849</c:v>
                </c:pt>
                <c:pt idx="5">
                  <c:v>0.25</c:v>
                </c:pt>
              </c:numCache>
            </c:numRef>
          </c:yVal>
          <c:smooth val="0"/>
          <c:extLst>
            <c:ext xmlns:c16="http://schemas.microsoft.com/office/drawing/2014/chart" uri="{C3380CC4-5D6E-409C-BE32-E72D297353CC}">
              <c16:uniqueId val="{0000003D-EBA4-4017-8847-6FC9E0C17F82}"/>
            </c:ext>
          </c:extLst>
        </c:ser>
        <c:ser>
          <c:idx val="55"/>
          <c:order val="55"/>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PAR1_HID!$A$57:$F$57</c:f>
              <c:numCache>
                <c:formatCode>0</c:formatCode>
                <c:ptCount val="6"/>
                <c:pt idx="0">
                  <c:v>0.375</c:v>
                </c:pt>
                <c:pt idx="1">
                  <c:v>0.60994102780118475</c:v>
                </c:pt>
                <c:pt idx="2">
                  <c:v>0.1666666666666668</c:v>
                </c:pt>
                <c:pt idx="3">
                  <c:v>0.40000000000000041</c:v>
                </c:pt>
                <c:pt idx="4">
                  <c:v>0.32075471698113212</c:v>
                </c:pt>
                <c:pt idx="5">
                  <c:v>0.25</c:v>
                </c:pt>
              </c:numCache>
            </c:numRef>
          </c:yVal>
          <c:smooth val="0"/>
          <c:extLst>
            <c:ext xmlns:c16="http://schemas.microsoft.com/office/drawing/2014/chart" uri="{C3380CC4-5D6E-409C-BE32-E72D297353CC}">
              <c16:uniqueId val="{0000003E-EBA4-4017-8847-6FC9E0C17F82}"/>
            </c:ext>
          </c:extLst>
        </c:ser>
        <c:ser>
          <c:idx val="56"/>
          <c:order val="56"/>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PAR1_HID!$A$58:$F$58</c:f>
              <c:numCache>
                <c:formatCode>0</c:formatCode>
                <c:ptCount val="6"/>
                <c:pt idx="0">
                  <c:v>0.27499999999999997</c:v>
                </c:pt>
                <c:pt idx="1">
                  <c:v>0.4894692502106161</c:v>
                </c:pt>
                <c:pt idx="2">
                  <c:v>0.29166666666666669</c:v>
                </c:pt>
                <c:pt idx="3">
                  <c:v>0.31111111111111139</c:v>
                </c:pt>
                <c:pt idx="4">
                  <c:v>0.39622641509433959</c:v>
                </c:pt>
                <c:pt idx="5">
                  <c:v>0.25</c:v>
                </c:pt>
              </c:numCache>
            </c:numRef>
          </c:yVal>
          <c:smooth val="0"/>
          <c:extLst>
            <c:ext xmlns:c16="http://schemas.microsoft.com/office/drawing/2014/chart" uri="{C3380CC4-5D6E-409C-BE32-E72D297353CC}">
              <c16:uniqueId val="{0000003F-EBA4-4017-8847-6FC9E0C17F82}"/>
            </c:ext>
          </c:extLst>
        </c:ser>
        <c:ser>
          <c:idx val="57"/>
          <c:order val="57"/>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PAR1_HID!$A$59:$F$59</c:f>
              <c:numCache>
                <c:formatCode>0</c:formatCode>
                <c:ptCount val="6"/>
                <c:pt idx="0">
                  <c:v>0.09</c:v>
                </c:pt>
                <c:pt idx="1">
                  <c:v>0.38837405223252131</c:v>
                </c:pt>
                <c:pt idx="2">
                  <c:v>0.29166666666666669</c:v>
                </c:pt>
                <c:pt idx="3">
                  <c:v>0.3222222222222223</c:v>
                </c:pt>
                <c:pt idx="4">
                  <c:v>0.35849056603773577</c:v>
                </c:pt>
                <c:pt idx="5">
                  <c:v>0.25</c:v>
                </c:pt>
              </c:numCache>
            </c:numRef>
          </c:yVal>
          <c:smooth val="0"/>
          <c:extLst>
            <c:ext xmlns:c16="http://schemas.microsoft.com/office/drawing/2014/chart" uri="{C3380CC4-5D6E-409C-BE32-E72D297353CC}">
              <c16:uniqueId val="{00000040-EBA4-4017-8847-6FC9E0C17F82}"/>
            </c:ext>
          </c:extLst>
        </c:ser>
        <c:ser>
          <c:idx val="58"/>
          <c:order val="58"/>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PAR1_HID!$A$60:$F$60</c:f>
              <c:numCache>
                <c:formatCode>0</c:formatCode>
                <c:ptCount val="6"/>
                <c:pt idx="0">
                  <c:v>0.45999999999999996</c:v>
                </c:pt>
                <c:pt idx="1">
                  <c:v>0.66470092670598102</c:v>
                </c:pt>
                <c:pt idx="2">
                  <c:v>0.1666666666666668</c:v>
                </c:pt>
                <c:pt idx="3">
                  <c:v>0.46666666666666662</c:v>
                </c:pt>
                <c:pt idx="4">
                  <c:v>0.35849056603773577</c:v>
                </c:pt>
                <c:pt idx="5">
                  <c:v>0.25</c:v>
                </c:pt>
              </c:numCache>
            </c:numRef>
          </c:yVal>
          <c:smooth val="0"/>
          <c:extLst>
            <c:ext xmlns:c16="http://schemas.microsoft.com/office/drawing/2014/chart" uri="{C3380CC4-5D6E-409C-BE32-E72D297353CC}">
              <c16:uniqueId val="{00000041-EBA4-4017-8847-6FC9E0C17F82}"/>
            </c:ext>
          </c:extLst>
        </c:ser>
        <c:ser>
          <c:idx val="59"/>
          <c:order val="59"/>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PAR1_HID!$A$61:$F$61</c:f>
              <c:numCache>
                <c:formatCode>0</c:formatCode>
                <c:ptCount val="6"/>
                <c:pt idx="0">
                  <c:v>0.45999999999999996</c:v>
                </c:pt>
                <c:pt idx="1">
                  <c:v>0.71019376579612326</c:v>
                </c:pt>
                <c:pt idx="2">
                  <c:v>0.20833333333333331</c:v>
                </c:pt>
                <c:pt idx="3">
                  <c:v>0.24444444444444469</c:v>
                </c:pt>
                <c:pt idx="4">
                  <c:v>0.41509433962264158</c:v>
                </c:pt>
                <c:pt idx="5">
                  <c:v>0.25</c:v>
                </c:pt>
              </c:numCache>
            </c:numRef>
          </c:yVal>
          <c:smooth val="0"/>
          <c:extLst>
            <c:ext xmlns:c16="http://schemas.microsoft.com/office/drawing/2014/chart" uri="{C3380CC4-5D6E-409C-BE32-E72D297353CC}">
              <c16:uniqueId val="{00000042-EBA4-4017-8847-6FC9E0C17F82}"/>
            </c:ext>
          </c:extLst>
        </c:ser>
        <c:ser>
          <c:idx val="60"/>
          <c:order val="60"/>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PAR1_HID!$A$62:$F$62</c:f>
              <c:numCache>
                <c:formatCode>0</c:formatCode>
                <c:ptCount val="6"/>
                <c:pt idx="0">
                  <c:v>4.9999999999999996E-2</c:v>
                </c:pt>
                <c:pt idx="1">
                  <c:v>0.27716933445661607</c:v>
                </c:pt>
                <c:pt idx="2">
                  <c:v>0.58333333333333337</c:v>
                </c:pt>
                <c:pt idx="3">
                  <c:v>0.53333333333333333</c:v>
                </c:pt>
                <c:pt idx="4">
                  <c:v>0.35849056603773577</c:v>
                </c:pt>
                <c:pt idx="5">
                  <c:v>0.25</c:v>
                </c:pt>
              </c:numCache>
            </c:numRef>
          </c:yVal>
          <c:smooth val="0"/>
          <c:extLst>
            <c:ext xmlns:c16="http://schemas.microsoft.com/office/drawing/2014/chart" uri="{C3380CC4-5D6E-409C-BE32-E72D297353CC}">
              <c16:uniqueId val="{00000043-EBA4-4017-8847-6FC9E0C17F82}"/>
            </c:ext>
          </c:extLst>
        </c:ser>
        <c:ser>
          <c:idx val="61"/>
          <c:order val="61"/>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PAR1_HID!$A$63:$F$63</c:f>
              <c:numCache>
                <c:formatCode>0</c:formatCode>
                <c:ptCount val="6"/>
                <c:pt idx="0">
                  <c:v>0.25750000000000001</c:v>
                </c:pt>
                <c:pt idx="1">
                  <c:v>0.71777590564448335</c:v>
                </c:pt>
                <c:pt idx="2">
                  <c:v>0.1666666666666668</c:v>
                </c:pt>
                <c:pt idx="3">
                  <c:v>0.60000000000000009</c:v>
                </c:pt>
                <c:pt idx="4">
                  <c:v>0.41509433962264158</c:v>
                </c:pt>
                <c:pt idx="5">
                  <c:v>0.25</c:v>
                </c:pt>
              </c:numCache>
            </c:numRef>
          </c:yVal>
          <c:smooth val="0"/>
          <c:extLst>
            <c:ext xmlns:c16="http://schemas.microsoft.com/office/drawing/2014/chart" uri="{C3380CC4-5D6E-409C-BE32-E72D297353CC}">
              <c16:uniqueId val="{00000044-EBA4-4017-8847-6FC9E0C17F82}"/>
            </c:ext>
          </c:extLst>
        </c:ser>
        <c:ser>
          <c:idx val="62"/>
          <c:order val="62"/>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PAR1_HID!$A$64:$F$64</c:f>
              <c:numCache>
                <c:formatCode>0</c:formatCode>
                <c:ptCount val="6"/>
                <c:pt idx="0">
                  <c:v>0.33</c:v>
                </c:pt>
                <c:pt idx="1">
                  <c:v>0.60404380791912793</c:v>
                </c:pt>
                <c:pt idx="2">
                  <c:v>0.10416666666666666</c:v>
                </c:pt>
                <c:pt idx="3">
                  <c:v>0.42222222222222267</c:v>
                </c:pt>
                <c:pt idx="4">
                  <c:v>0.32075471698113212</c:v>
                </c:pt>
                <c:pt idx="5">
                  <c:v>0.25</c:v>
                </c:pt>
              </c:numCache>
            </c:numRef>
          </c:yVal>
          <c:smooth val="0"/>
          <c:extLst>
            <c:ext xmlns:c16="http://schemas.microsoft.com/office/drawing/2014/chart" uri="{C3380CC4-5D6E-409C-BE32-E72D297353CC}">
              <c16:uniqueId val="{00000045-EBA4-4017-8847-6FC9E0C17F82}"/>
            </c:ext>
          </c:extLst>
        </c:ser>
        <c:ser>
          <c:idx val="63"/>
          <c:order val="63"/>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PAR1_HID!$A$65:$F$65</c:f>
              <c:numCache>
                <c:formatCode>0</c:formatCode>
                <c:ptCount val="6"/>
                <c:pt idx="0">
                  <c:v>0.64499999999999991</c:v>
                </c:pt>
                <c:pt idx="1">
                  <c:v>0.94608256107835065</c:v>
                </c:pt>
                <c:pt idx="2">
                  <c:v>6.2500000000000139E-2</c:v>
                </c:pt>
                <c:pt idx="3">
                  <c:v>0.40000000000000041</c:v>
                </c:pt>
                <c:pt idx="4">
                  <c:v>0.58490566037735847</c:v>
                </c:pt>
                <c:pt idx="5">
                  <c:v>0.25</c:v>
                </c:pt>
              </c:numCache>
            </c:numRef>
          </c:yVal>
          <c:smooth val="0"/>
          <c:extLst>
            <c:ext xmlns:c16="http://schemas.microsoft.com/office/drawing/2014/chart" uri="{C3380CC4-5D6E-409C-BE32-E72D297353CC}">
              <c16:uniqueId val="{00000046-EBA4-4017-8847-6FC9E0C17F82}"/>
            </c:ext>
          </c:extLst>
        </c:ser>
        <c:ser>
          <c:idx val="64"/>
          <c:order val="64"/>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PAR1_HID!$A$66:$F$66</c:f>
              <c:numCache>
                <c:formatCode>0</c:formatCode>
                <c:ptCount val="6"/>
                <c:pt idx="0">
                  <c:v>2.4999999999999998E-2</c:v>
                </c:pt>
                <c:pt idx="1">
                  <c:v>0.42207245155854978</c:v>
                </c:pt>
                <c:pt idx="2">
                  <c:v>2.0833333333333256E-2</c:v>
                </c:pt>
                <c:pt idx="3">
                  <c:v>0.31111111111111139</c:v>
                </c:pt>
                <c:pt idx="4">
                  <c:v>0.2452830188679245</c:v>
                </c:pt>
                <c:pt idx="5">
                  <c:v>0.25</c:v>
                </c:pt>
              </c:numCache>
            </c:numRef>
          </c:yVal>
          <c:smooth val="0"/>
          <c:extLst>
            <c:ext xmlns:c16="http://schemas.microsoft.com/office/drawing/2014/chart" uri="{C3380CC4-5D6E-409C-BE32-E72D297353CC}">
              <c16:uniqueId val="{00000047-EBA4-4017-8847-6FC9E0C17F82}"/>
            </c:ext>
          </c:extLst>
        </c:ser>
        <c:ser>
          <c:idx val="65"/>
          <c:order val="65"/>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PAR1_HID!$A$67:$F$67</c:f>
              <c:numCache>
                <c:formatCode>0</c:formatCode>
                <c:ptCount val="6"/>
                <c:pt idx="0">
                  <c:v>2.9999999999999992E-2</c:v>
                </c:pt>
                <c:pt idx="1">
                  <c:v>0.3294018534119621</c:v>
                </c:pt>
                <c:pt idx="2">
                  <c:v>0.43749999999999989</c:v>
                </c:pt>
                <c:pt idx="3">
                  <c:v>0.42222222222222267</c:v>
                </c:pt>
                <c:pt idx="4">
                  <c:v>0.490566037735849</c:v>
                </c:pt>
                <c:pt idx="5">
                  <c:v>0.25</c:v>
                </c:pt>
              </c:numCache>
            </c:numRef>
          </c:yVal>
          <c:smooth val="0"/>
          <c:extLst>
            <c:ext xmlns:c16="http://schemas.microsoft.com/office/drawing/2014/chart" uri="{C3380CC4-5D6E-409C-BE32-E72D297353CC}">
              <c16:uniqueId val="{00000048-EBA4-4017-8847-6FC9E0C17F82}"/>
            </c:ext>
          </c:extLst>
        </c:ser>
        <c:ser>
          <c:idx val="66"/>
          <c:order val="66"/>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PAR1_HID!$A$68:$F$68</c:f>
              <c:numCache>
                <c:formatCode>0</c:formatCode>
                <c:ptCount val="6"/>
                <c:pt idx="0">
                  <c:v>0.55000000000000004</c:v>
                </c:pt>
                <c:pt idx="1">
                  <c:v>0.79865206402695732</c:v>
                </c:pt>
                <c:pt idx="2">
                  <c:v>6.2500000000000139E-2</c:v>
                </c:pt>
                <c:pt idx="3">
                  <c:v>0.18888888888888883</c:v>
                </c:pt>
                <c:pt idx="4">
                  <c:v>0.52830188679245282</c:v>
                </c:pt>
                <c:pt idx="5">
                  <c:v>0.25</c:v>
                </c:pt>
              </c:numCache>
            </c:numRef>
          </c:yVal>
          <c:smooth val="0"/>
          <c:extLst>
            <c:ext xmlns:c16="http://schemas.microsoft.com/office/drawing/2014/chart" uri="{C3380CC4-5D6E-409C-BE32-E72D297353CC}">
              <c16:uniqueId val="{00000049-EBA4-4017-8847-6FC9E0C17F82}"/>
            </c:ext>
          </c:extLst>
        </c:ser>
        <c:ser>
          <c:idx val="67"/>
          <c:order val="67"/>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PAR1_HID!$A$69:$F$69</c:f>
              <c:numCache>
                <c:formatCode>0</c:formatCode>
                <c:ptCount val="6"/>
                <c:pt idx="0">
                  <c:v>0.32</c:v>
                </c:pt>
                <c:pt idx="1">
                  <c:v>0.57877000842459714</c:v>
                </c:pt>
                <c:pt idx="2">
                  <c:v>0.1666666666666668</c:v>
                </c:pt>
                <c:pt idx="3">
                  <c:v>0.28888888888888919</c:v>
                </c:pt>
                <c:pt idx="4">
                  <c:v>0.35849056603773577</c:v>
                </c:pt>
                <c:pt idx="5">
                  <c:v>0.25</c:v>
                </c:pt>
              </c:numCache>
            </c:numRef>
          </c:yVal>
          <c:smooth val="0"/>
          <c:extLst>
            <c:ext xmlns:c16="http://schemas.microsoft.com/office/drawing/2014/chart" uri="{C3380CC4-5D6E-409C-BE32-E72D297353CC}">
              <c16:uniqueId val="{0000004A-EBA4-4017-8847-6FC9E0C17F82}"/>
            </c:ext>
          </c:extLst>
        </c:ser>
        <c:ser>
          <c:idx val="68"/>
          <c:order val="68"/>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PAR1_HID!$A$70:$F$70</c:f>
              <c:numCache>
                <c:formatCode>0</c:formatCode>
                <c:ptCount val="6"/>
                <c:pt idx="0">
                  <c:v>0.71499999999999997</c:v>
                </c:pt>
                <c:pt idx="1">
                  <c:v>0.70008424599831287</c:v>
                </c:pt>
                <c:pt idx="2">
                  <c:v>0.18750000000000006</c:v>
                </c:pt>
                <c:pt idx="3">
                  <c:v>1.1111111111111368E-2</c:v>
                </c:pt>
                <c:pt idx="4">
                  <c:v>0.2641509433962263</c:v>
                </c:pt>
                <c:pt idx="5">
                  <c:v>0.25</c:v>
                </c:pt>
              </c:numCache>
            </c:numRef>
          </c:yVal>
          <c:smooth val="0"/>
          <c:extLst>
            <c:ext xmlns:c16="http://schemas.microsoft.com/office/drawing/2014/chart" uri="{C3380CC4-5D6E-409C-BE32-E72D297353CC}">
              <c16:uniqueId val="{0000004B-EBA4-4017-8847-6FC9E0C17F82}"/>
            </c:ext>
          </c:extLst>
        </c:ser>
        <c:ser>
          <c:idx val="69"/>
          <c:order val="69"/>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PAR1_HID!$A$71:$F$71</c:f>
              <c:numCache>
                <c:formatCode>0</c:formatCode>
                <c:ptCount val="6"/>
                <c:pt idx="0">
                  <c:v>7.4999999999999954E-3</c:v>
                </c:pt>
                <c:pt idx="1">
                  <c:v>0.15164279696714689</c:v>
                </c:pt>
                <c:pt idx="2">
                  <c:v>0.66666666666666674</c:v>
                </c:pt>
                <c:pt idx="3">
                  <c:v>0.43333333333333351</c:v>
                </c:pt>
                <c:pt idx="4">
                  <c:v>0.32075471698113212</c:v>
                </c:pt>
                <c:pt idx="5">
                  <c:v>0.25</c:v>
                </c:pt>
              </c:numCache>
            </c:numRef>
          </c:yVal>
          <c:smooth val="0"/>
          <c:extLst>
            <c:ext xmlns:c16="http://schemas.microsoft.com/office/drawing/2014/chart" uri="{C3380CC4-5D6E-409C-BE32-E72D297353CC}">
              <c16:uniqueId val="{0000004C-EBA4-4017-8847-6FC9E0C17F82}"/>
            </c:ext>
          </c:extLst>
        </c:ser>
        <c:ser>
          <c:idx val="70"/>
          <c:order val="70"/>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PAR1_HID!$A$72:$F$72</c:f>
              <c:numCache>
                <c:formatCode>0</c:formatCode>
                <c:ptCount val="6"/>
                <c:pt idx="0">
                  <c:v>0.21</c:v>
                </c:pt>
                <c:pt idx="1">
                  <c:v>0.50968828980623693</c:v>
                </c:pt>
                <c:pt idx="2">
                  <c:v>8.3333333333333398E-2</c:v>
                </c:pt>
                <c:pt idx="3">
                  <c:v>0.30000000000000004</c:v>
                </c:pt>
                <c:pt idx="4">
                  <c:v>0.20754716981132068</c:v>
                </c:pt>
                <c:pt idx="5">
                  <c:v>0.25</c:v>
                </c:pt>
              </c:numCache>
            </c:numRef>
          </c:yVal>
          <c:smooth val="0"/>
          <c:extLst>
            <c:ext xmlns:c16="http://schemas.microsoft.com/office/drawing/2014/chart" uri="{C3380CC4-5D6E-409C-BE32-E72D297353CC}">
              <c16:uniqueId val="{0000004D-EBA4-4017-8847-6FC9E0C17F82}"/>
            </c:ext>
          </c:extLst>
        </c:ser>
        <c:ser>
          <c:idx val="71"/>
          <c:order val="71"/>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PAR1_HID!$A$73:$F$73</c:f>
              <c:numCache>
                <c:formatCode>0</c:formatCode>
                <c:ptCount val="6"/>
                <c:pt idx="0">
                  <c:v>0.4</c:v>
                </c:pt>
                <c:pt idx="1">
                  <c:v>0.6090985678180284</c:v>
                </c:pt>
                <c:pt idx="2">
                  <c:v>0.1666666666666668</c:v>
                </c:pt>
                <c:pt idx="3">
                  <c:v>0.40000000000000041</c:v>
                </c:pt>
                <c:pt idx="4">
                  <c:v>0.37735849056603776</c:v>
                </c:pt>
                <c:pt idx="5">
                  <c:v>0.25</c:v>
                </c:pt>
              </c:numCache>
            </c:numRef>
          </c:yVal>
          <c:smooth val="0"/>
          <c:extLst>
            <c:ext xmlns:c16="http://schemas.microsoft.com/office/drawing/2014/chart" uri="{C3380CC4-5D6E-409C-BE32-E72D297353CC}">
              <c16:uniqueId val="{0000004E-EBA4-4017-8847-6FC9E0C17F82}"/>
            </c:ext>
          </c:extLst>
        </c:ser>
        <c:ser>
          <c:idx val="72"/>
          <c:order val="72"/>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PAR1_HID!$A$74:$F$74</c:f>
              <c:numCache>
                <c:formatCode>0</c:formatCode>
                <c:ptCount val="6"/>
                <c:pt idx="0">
                  <c:v>0.44499999999999995</c:v>
                </c:pt>
                <c:pt idx="1">
                  <c:v>0.60488626790227484</c:v>
                </c:pt>
                <c:pt idx="2">
                  <c:v>0.10416666666666666</c:v>
                </c:pt>
                <c:pt idx="3">
                  <c:v>0.21111111111111108</c:v>
                </c:pt>
                <c:pt idx="4">
                  <c:v>0.2452830188679245</c:v>
                </c:pt>
                <c:pt idx="5">
                  <c:v>0.25</c:v>
                </c:pt>
              </c:numCache>
            </c:numRef>
          </c:yVal>
          <c:smooth val="0"/>
          <c:extLst>
            <c:ext xmlns:c16="http://schemas.microsoft.com/office/drawing/2014/chart" uri="{C3380CC4-5D6E-409C-BE32-E72D297353CC}">
              <c16:uniqueId val="{0000004F-EBA4-4017-8847-6FC9E0C17F82}"/>
            </c:ext>
          </c:extLst>
        </c:ser>
        <c:ser>
          <c:idx val="73"/>
          <c:order val="73"/>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PAR1_HID!$A$75:$F$75</c:f>
              <c:numCache>
                <c:formatCode>0</c:formatCode>
                <c:ptCount val="6"/>
                <c:pt idx="0">
                  <c:v>0.31499999999999995</c:v>
                </c:pt>
                <c:pt idx="1">
                  <c:v>0.56866048862679608</c:v>
                </c:pt>
                <c:pt idx="2">
                  <c:v>0.1249999999999999</c:v>
                </c:pt>
                <c:pt idx="3">
                  <c:v>0.3222222222222223</c:v>
                </c:pt>
                <c:pt idx="4">
                  <c:v>0.32075471698113212</c:v>
                </c:pt>
                <c:pt idx="5">
                  <c:v>0.25</c:v>
                </c:pt>
              </c:numCache>
            </c:numRef>
          </c:yVal>
          <c:smooth val="0"/>
          <c:extLst>
            <c:ext xmlns:c16="http://schemas.microsoft.com/office/drawing/2014/chart" uri="{C3380CC4-5D6E-409C-BE32-E72D297353CC}">
              <c16:uniqueId val="{00000050-EBA4-4017-8847-6FC9E0C17F82}"/>
            </c:ext>
          </c:extLst>
        </c:ser>
        <c:ser>
          <c:idx val="74"/>
          <c:order val="74"/>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PAR1_HID!$A$76:$F$76</c:f>
              <c:numCache>
                <c:formatCode>0</c:formatCode>
                <c:ptCount val="6"/>
                <c:pt idx="0">
                  <c:v>2.4999999999999998E-2</c:v>
                </c:pt>
                <c:pt idx="1">
                  <c:v>0.30160067396799045</c:v>
                </c:pt>
                <c:pt idx="2">
                  <c:v>0.45833333333333348</c:v>
                </c:pt>
                <c:pt idx="3">
                  <c:v>0.50000000000000022</c:v>
                </c:pt>
                <c:pt idx="4">
                  <c:v>0.32075471698113212</c:v>
                </c:pt>
                <c:pt idx="5">
                  <c:v>0.25</c:v>
                </c:pt>
              </c:numCache>
            </c:numRef>
          </c:yVal>
          <c:smooth val="0"/>
          <c:extLst>
            <c:ext xmlns:c16="http://schemas.microsoft.com/office/drawing/2014/chart" uri="{C3380CC4-5D6E-409C-BE32-E72D297353CC}">
              <c16:uniqueId val="{00000051-EBA4-4017-8847-6FC9E0C17F82}"/>
            </c:ext>
          </c:extLst>
        </c:ser>
        <c:ser>
          <c:idx val="75"/>
          <c:order val="75"/>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PAR1_HID!$A$77:$F$77</c:f>
              <c:numCache>
                <c:formatCode>0</c:formatCode>
                <c:ptCount val="6"/>
                <c:pt idx="0">
                  <c:v>9.5000000000000001E-2</c:v>
                </c:pt>
                <c:pt idx="1">
                  <c:v>0.1946082561078388</c:v>
                </c:pt>
                <c:pt idx="2">
                  <c:v>0.60416666666666663</c:v>
                </c:pt>
                <c:pt idx="3">
                  <c:v>0.18888888888888883</c:v>
                </c:pt>
                <c:pt idx="4">
                  <c:v>0.37735849056603776</c:v>
                </c:pt>
                <c:pt idx="5">
                  <c:v>0.25</c:v>
                </c:pt>
              </c:numCache>
            </c:numRef>
          </c:yVal>
          <c:smooth val="0"/>
          <c:extLst>
            <c:ext xmlns:c16="http://schemas.microsoft.com/office/drawing/2014/chart" uri="{C3380CC4-5D6E-409C-BE32-E72D297353CC}">
              <c16:uniqueId val="{00000052-EBA4-4017-8847-6FC9E0C17F82}"/>
            </c:ext>
          </c:extLst>
        </c:ser>
        <c:ser>
          <c:idx val="76"/>
          <c:order val="76"/>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PAR1_HID!$A$78:$F$78</c:f>
              <c:numCache>
                <c:formatCode>0</c:formatCode>
                <c:ptCount val="6"/>
                <c:pt idx="0">
                  <c:v>0.36</c:v>
                </c:pt>
                <c:pt idx="1">
                  <c:v>0.57540016849199993</c:v>
                </c:pt>
                <c:pt idx="2">
                  <c:v>0.18750000000000006</c:v>
                </c:pt>
                <c:pt idx="3">
                  <c:v>0.3555555555555559</c:v>
                </c:pt>
                <c:pt idx="4">
                  <c:v>0.33962264150943394</c:v>
                </c:pt>
                <c:pt idx="5">
                  <c:v>0.25</c:v>
                </c:pt>
              </c:numCache>
            </c:numRef>
          </c:yVal>
          <c:smooth val="0"/>
          <c:extLst>
            <c:ext xmlns:c16="http://schemas.microsoft.com/office/drawing/2014/chart" uri="{C3380CC4-5D6E-409C-BE32-E72D297353CC}">
              <c16:uniqueId val="{00000053-EBA4-4017-8847-6FC9E0C17F82}"/>
            </c:ext>
          </c:extLst>
        </c:ser>
        <c:ser>
          <c:idx val="77"/>
          <c:order val="77"/>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PAR1_HID!$A$79:$F$79</c:f>
              <c:numCache>
                <c:formatCode>0</c:formatCode>
                <c:ptCount val="6"/>
                <c:pt idx="0">
                  <c:v>0.78749999999999998</c:v>
                </c:pt>
                <c:pt idx="1">
                  <c:v>0.68407750631845488</c:v>
                </c:pt>
                <c:pt idx="2">
                  <c:v>0.39583333333333337</c:v>
                </c:pt>
                <c:pt idx="3">
                  <c:v>0.37777777777777816</c:v>
                </c:pt>
                <c:pt idx="4">
                  <c:v>0.2641509433962263</c:v>
                </c:pt>
                <c:pt idx="5">
                  <c:v>0.25</c:v>
                </c:pt>
              </c:numCache>
            </c:numRef>
          </c:yVal>
          <c:smooth val="0"/>
          <c:extLst>
            <c:ext xmlns:c16="http://schemas.microsoft.com/office/drawing/2014/chart" uri="{C3380CC4-5D6E-409C-BE32-E72D297353CC}">
              <c16:uniqueId val="{00000054-EBA4-4017-8847-6FC9E0C17F82}"/>
            </c:ext>
          </c:extLst>
        </c:ser>
        <c:ser>
          <c:idx val="78"/>
          <c:order val="78"/>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PAR1_HID!$A$80:$F$80</c:f>
              <c:numCache>
                <c:formatCode>0</c:formatCode>
                <c:ptCount val="6"/>
                <c:pt idx="0">
                  <c:v>0.155</c:v>
                </c:pt>
                <c:pt idx="1">
                  <c:v>0.20640269587194315</c:v>
                </c:pt>
                <c:pt idx="2">
                  <c:v>0.60416666666666663</c:v>
                </c:pt>
                <c:pt idx="3">
                  <c:v>0.3222222222222223</c:v>
                </c:pt>
                <c:pt idx="4">
                  <c:v>0.33962264150943394</c:v>
                </c:pt>
                <c:pt idx="5">
                  <c:v>0.25</c:v>
                </c:pt>
              </c:numCache>
            </c:numRef>
          </c:yVal>
          <c:smooth val="0"/>
          <c:extLst>
            <c:ext xmlns:c16="http://schemas.microsoft.com/office/drawing/2014/chart" uri="{C3380CC4-5D6E-409C-BE32-E72D297353CC}">
              <c16:uniqueId val="{00000055-EBA4-4017-8847-6FC9E0C17F82}"/>
            </c:ext>
          </c:extLst>
        </c:ser>
        <c:ser>
          <c:idx val="79"/>
          <c:order val="79"/>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PAR1_HID!$A$81:$F$81</c:f>
              <c:numCache>
                <c:formatCode>0</c:formatCode>
                <c:ptCount val="6"/>
                <c:pt idx="0">
                  <c:v>0.26499999999999996</c:v>
                </c:pt>
                <c:pt idx="1">
                  <c:v>0.42881213142375363</c:v>
                </c:pt>
                <c:pt idx="2">
                  <c:v>0.29166666666666669</c:v>
                </c:pt>
                <c:pt idx="3">
                  <c:v>0.36666666666666681</c:v>
                </c:pt>
                <c:pt idx="4">
                  <c:v>0.32075471698113212</c:v>
                </c:pt>
                <c:pt idx="5">
                  <c:v>0.25</c:v>
                </c:pt>
              </c:numCache>
            </c:numRef>
          </c:yVal>
          <c:smooth val="0"/>
          <c:extLst>
            <c:ext xmlns:c16="http://schemas.microsoft.com/office/drawing/2014/chart" uri="{C3380CC4-5D6E-409C-BE32-E72D297353CC}">
              <c16:uniqueId val="{00000056-EBA4-4017-8847-6FC9E0C17F82}"/>
            </c:ext>
          </c:extLst>
        </c:ser>
        <c:ser>
          <c:idx val="80"/>
          <c:order val="80"/>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PAR1_HID!$A$82:$F$82</c:f>
              <c:numCache>
                <c:formatCode>0</c:formatCode>
                <c:ptCount val="6"/>
                <c:pt idx="0">
                  <c:v>0.64499999999999991</c:v>
                </c:pt>
                <c:pt idx="1">
                  <c:v>0.80623420387531752</c:v>
                </c:pt>
                <c:pt idx="2">
                  <c:v>0.1666666666666668</c:v>
                </c:pt>
                <c:pt idx="3">
                  <c:v>0.27777777777777779</c:v>
                </c:pt>
                <c:pt idx="4">
                  <c:v>0.45283018867924518</c:v>
                </c:pt>
                <c:pt idx="5">
                  <c:v>0.25</c:v>
                </c:pt>
              </c:numCache>
            </c:numRef>
          </c:yVal>
          <c:smooth val="0"/>
          <c:extLst>
            <c:ext xmlns:c16="http://schemas.microsoft.com/office/drawing/2014/chart" uri="{C3380CC4-5D6E-409C-BE32-E72D297353CC}">
              <c16:uniqueId val="{00000057-EBA4-4017-8847-6FC9E0C17F82}"/>
            </c:ext>
          </c:extLst>
        </c:ser>
        <c:ser>
          <c:idx val="81"/>
          <c:order val="81"/>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PAR1_HID!$A$83:$F$83</c:f>
              <c:numCache>
                <c:formatCode>0</c:formatCode>
                <c:ptCount val="6"/>
                <c:pt idx="0">
                  <c:v>0.23499999999999999</c:v>
                </c:pt>
                <c:pt idx="1">
                  <c:v>0.52316764953664463</c:v>
                </c:pt>
                <c:pt idx="2">
                  <c:v>0.35416666666666685</c:v>
                </c:pt>
                <c:pt idx="3">
                  <c:v>0.24444444444444469</c:v>
                </c:pt>
                <c:pt idx="4">
                  <c:v>0.47169811320754718</c:v>
                </c:pt>
                <c:pt idx="5">
                  <c:v>0.25</c:v>
                </c:pt>
              </c:numCache>
            </c:numRef>
          </c:yVal>
          <c:smooth val="0"/>
          <c:extLst>
            <c:ext xmlns:c16="http://schemas.microsoft.com/office/drawing/2014/chart" uri="{C3380CC4-5D6E-409C-BE32-E72D297353CC}">
              <c16:uniqueId val="{00000058-EBA4-4017-8847-6FC9E0C17F82}"/>
            </c:ext>
          </c:extLst>
        </c:ser>
        <c:ser>
          <c:idx val="82"/>
          <c:order val="82"/>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PAR1_HID!$A$84:$F$84</c:f>
              <c:numCache>
                <c:formatCode>0</c:formatCode>
                <c:ptCount val="6"/>
                <c:pt idx="0">
                  <c:v>0.74499999999999988</c:v>
                </c:pt>
                <c:pt idx="1">
                  <c:v>0.90058972198820852</c:v>
                </c:pt>
                <c:pt idx="2">
                  <c:v>0.1666666666666668</c:v>
                </c:pt>
                <c:pt idx="3">
                  <c:v>0.43333333333333351</c:v>
                </c:pt>
                <c:pt idx="4">
                  <c:v>0.47169811320754718</c:v>
                </c:pt>
                <c:pt idx="5">
                  <c:v>0.25</c:v>
                </c:pt>
              </c:numCache>
            </c:numRef>
          </c:yVal>
          <c:smooth val="0"/>
          <c:extLst>
            <c:ext xmlns:c16="http://schemas.microsoft.com/office/drawing/2014/chart" uri="{C3380CC4-5D6E-409C-BE32-E72D297353CC}">
              <c16:uniqueId val="{00000059-EBA4-4017-8847-6FC9E0C17F82}"/>
            </c:ext>
          </c:extLst>
        </c:ser>
        <c:ser>
          <c:idx val="83"/>
          <c:order val="83"/>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PAR1_HID!$A$85:$F$85</c:f>
              <c:numCache>
                <c:formatCode>0</c:formatCode>
                <c:ptCount val="6"/>
                <c:pt idx="0">
                  <c:v>0.36999999999999994</c:v>
                </c:pt>
                <c:pt idx="1">
                  <c:v>0.5770850884583032</c:v>
                </c:pt>
                <c:pt idx="2">
                  <c:v>0.18750000000000006</c:v>
                </c:pt>
                <c:pt idx="3">
                  <c:v>0.28888888888888919</c:v>
                </c:pt>
                <c:pt idx="4">
                  <c:v>0.32075471698113212</c:v>
                </c:pt>
                <c:pt idx="5">
                  <c:v>0.25</c:v>
                </c:pt>
              </c:numCache>
            </c:numRef>
          </c:yVal>
          <c:smooth val="0"/>
          <c:extLst>
            <c:ext xmlns:c16="http://schemas.microsoft.com/office/drawing/2014/chart" uri="{C3380CC4-5D6E-409C-BE32-E72D297353CC}">
              <c16:uniqueId val="{0000005A-EBA4-4017-8847-6FC9E0C17F82}"/>
            </c:ext>
          </c:extLst>
        </c:ser>
        <c:ser>
          <c:idx val="84"/>
          <c:order val="84"/>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PAR1_HID!$A$86:$F$86</c:f>
              <c:numCache>
                <c:formatCode>0</c:formatCode>
                <c:ptCount val="6"/>
                <c:pt idx="0">
                  <c:v>0.35499999999999998</c:v>
                </c:pt>
                <c:pt idx="1">
                  <c:v>0.55518112889637916</c:v>
                </c:pt>
                <c:pt idx="2">
                  <c:v>0.1666666666666668</c:v>
                </c:pt>
                <c:pt idx="3">
                  <c:v>0.38888888888888901</c:v>
                </c:pt>
                <c:pt idx="4">
                  <c:v>0.22641509433962267</c:v>
                </c:pt>
                <c:pt idx="5">
                  <c:v>0.25</c:v>
                </c:pt>
              </c:numCache>
            </c:numRef>
          </c:yVal>
          <c:smooth val="0"/>
          <c:extLst>
            <c:ext xmlns:c16="http://schemas.microsoft.com/office/drawing/2014/chart" uri="{C3380CC4-5D6E-409C-BE32-E72D297353CC}">
              <c16:uniqueId val="{0000005B-EBA4-4017-8847-6FC9E0C17F82}"/>
            </c:ext>
          </c:extLst>
        </c:ser>
        <c:ser>
          <c:idx val="85"/>
          <c:order val="85"/>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PAR1_HID!$A$87:$F$87</c:f>
              <c:numCache>
                <c:formatCode>0</c:formatCode>
                <c:ptCount val="6"/>
                <c:pt idx="0">
                  <c:v>0.35499999999999998</c:v>
                </c:pt>
                <c:pt idx="1">
                  <c:v>0.55518112889637916</c:v>
                </c:pt>
                <c:pt idx="2">
                  <c:v>0.1666666666666668</c:v>
                </c:pt>
                <c:pt idx="3">
                  <c:v>0.38888888888888901</c:v>
                </c:pt>
                <c:pt idx="4">
                  <c:v>0.18867924528301888</c:v>
                </c:pt>
                <c:pt idx="5">
                  <c:v>0.25</c:v>
                </c:pt>
              </c:numCache>
            </c:numRef>
          </c:yVal>
          <c:smooth val="0"/>
          <c:extLst>
            <c:ext xmlns:c16="http://schemas.microsoft.com/office/drawing/2014/chart" uri="{C3380CC4-5D6E-409C-BE32-E72D297353CC}">
              <c16:uniqueId val="{0000005C-EBA4-4017-8847-6FC9E0C17F82}"/>
            </c:ext>
          </c:extLst>
        </c:ser>
        <c:ser>
          <c:idx val="86"/>
          <c:order val="86"/>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PAR1_HID!$A$88:$F$88</c:f>
              <c:numCache>
                <c:formatCode>0</c:formatCode>
                <c:ptCount val="6"/>
                <c:pt idx="0">
                  <c:v>0.16499999999999998</c:v>
                </c:pt>
                <c:pt idx="1">
                  <c:v>0.38163437236731745</c:v>
                </c:pt>
                <c:pt idx="2">
                  <c:v>0.5</c:v>
                </c:pt>
                <c:pt idx="3">
                  <c:v>0.55555555555555558</c:v>
                </c:pt>
                <c:pt idx="4">
                  <c:v>0.28301886792452829</c:v>
                </c:pt>
                <c:pt idx="5">
                  <c:v>0.25</c:v>
                </c:pt>
              </c:numCache>
            </c:numRef>
          </c:yVal>
          <c:smooth val="0"/>
          <c:extLst>
            <c:ext xmlns:c16="http://schemas.microsoft.com/office/drawing/2014/chart" uri="{C3380CC4-5D6E-409C-BE32-E72D297353CC}">
              <c16:uniqueId val="{0000005D-EBA4-4017-8847-6FC9E0C17F82}"/>
            </c:ext>
          </c:extLst>
        </c:ser>
        <c:ser>
          <c:idx val="87"/>
          <c:order val="87"/>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PAR1_HID!$A$89:$F$89</c:f>
              <c:numCache>
                <c:formatCode>0</c:formatCode>
                <c:ptCount val="6"/>
                <c:pt idx="0">
                  <c:v>0.04</c:v>
                </c:pt>
                <c:pt idx="1">
                  <c:v>0.4237573715248531</c:v>
                </c:pt>
                <c:pt idx="2">
                  <c:v>0.25000000000000017</c:v>
                </c:pt>
                <c:pt idx="3">
                  <c:v>0.27777777777777779</c:v>
                </c:pt>
                <c:pt idx="4">
                  <c:v>0.45283018867924518</c:v>
                </c:pt>
                <c:pt idx="5">
                  <c:v>0.25</c:v>
                </c:pt>
              </c:numCache>
            </c:numRef>
          </c:yVal>
          <c:smooth val="0"/>
          <c:extLst>
            <c:ext xmlns:c16="http://schemas.microsoft.com/office/drawing/2014/chart" uri="{C3380CC4-5D6E-409C-BE32-E72D297353CC}">
              <c16:uniqueId val="{0000005E-EBA4-4017-8847-6FC9E0C17F82}"/>
            </c:ext>
          </c:extLst>
        </c:ser>
        <c:ser>
          <c:idx val="88"/>
          <c:order val="88"/>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PAR1_HID!$A$90:$F$90</c:f>
              <c:numCache>
                <c:formatCode>0</c:formatCode>
                <c:ptCount val="6"/>
                <c:pt idx="0">
                  <c:v>0.35499999999999998</c:v>
                </c:pt>
                <c:pt idx="1">
                  <c:v>0.55686604886268243</c:v>
                </c:pt>
                <c:pt idx="2">
                  <c:v>0.20833333333333331</c:v>
                </c:pt>
                <c:pt idx="3">
                  <c:v>0.31111111111111139</c:v>
                </c:pt>
                <c:pt idx="4">
                  <c:v>0.32075471698113212</c:v>
                </c:pt>
                <c:pt idx="5">
                  <c:v>0.25</c:v>
                </c:pt>
              </c:numCache>
            </c:numRef>
          </c:yVal>
          <c:smooth val="0"/>
          <c:extLst>
            <c:ext xmlns:c16="http://schemas.microsoft.com/office/drawing/2014/chart" uri="{C3380CC4-5D6E-409C-BE32-E72D297353CC}">
              <c16:uniqueId val="{0000005F-EBA4-4017-8847-6FC9E0C17F82}"/>
            </c:ext>
          </c:extLst>
        </c:ser>
        <c:ser>
          <c:idx val="89"/>
          <c:order val="89"/>
          <c:spPr>
            <a:ln w="12700">
              <a:solidFill>
                <a:srgbClr val="003CE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PAR1_HID!$A$91:$F$91</c:f>
              <c:numCache>
                <c:formatCode>0</c:formatCode>
                <c:ptCount val="6"/>
                <c:pt idx="0">
                  <c:v>0.41499999999999998</c:v>
                </c:pt>
                <c:pt idx="1">
                  <c:v>0.6714406065711942</c:v>
                </c:pt>
                <c:pt idx="2">
                  <c:v>0.45833333333333348</c:v>
                </c:pt>
                <c:pt idx="3">
                  <c:v>0.88888888888888928</c:v>
                </c:pt>
                <c:pt idx="4">
                  <c:v>0.20754716981132068</c:v>
                </c:pt>
                <c:pt idx="5">
                  <c:v>0.25</c:v>
                </c:pt>
              </c:numCache>
            </c:numRef>
          </c:yVal>
          <c:smooth val="0"/>
          <c:extLst>
            <c:ext xmlns:c16="http://schemas.microsoft.com/office/drawing/2014/chart" uri="{C3380CC4-5D6E-409C-BE32-E72D297353CC}">
              <c16:uniqueId val="{00000060-EBA4-4017-8847-6FC9E0C17F82}"/>
            </c:ext>
          </c:extLst>
        </c:ser>
        <c:ser>
          <c:idx val="90"/>
          <c:order val="90"/>
          <c:tx>
            <c:v>5</c:v>
          </c:tx>
          <c:spPr>
            <a:ln w="12700">
              <a:solidFill>
                <a:srgbClr val="003CE6"/>
              </a:solidFill>
              <a:prstDash val="solid"/>
            </a:ln>
            <a:effectLst/>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PAR1_HID!$A$92:$F$92</c:f>
              <c:numCache>
                <c:formatCode>0</c:formatCode>
                <c:ptCount val="6"/>
                <c:pt idx="0">
                  <c:v>1.9999999999999993E-2</c:v>
                </c:pt>
                <c:pt idx="1">
                  <c:v>0.29064869418702372</c:v>
                </c:pt>
                <c:pt idx="2">
                  <c:v>0.45833333333333348</c:v>
                </c:pt>
                <c:pt idx="3">
                  <c:v>0.16666666666666657</c:v>
                </c:pt>
                <c:pt idx="4">
                  <c:v>0.490566037735849</c:v>
                </c:pt>
                <c:pt idx="5">
                  <c:v>0.25</c:v>
                </c:pt>
              </c:numCache>
            </c:numRef>
          </c:yVal>
          <c:smooth val="0"/>
          <c:extLst>
            <c:ext xmlns:c16="http://schemas.microsoft.com/office/drawing/2014/chart" uri="{C3380CC4-5D6E-409C-BE32-E72D297353CC}">
              <c16:uniqueId val="{00000061-EBA4-4017-8847-6FC9E0C17F82}"/>
            </c:ext>
          </c:extLst>
        </c:ser>
        <c:ser>
          <c:idx val="91"/>
          <c:order val="91"/>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PAR1_HID!$A$93:$F$93</c:f>
              <c:numCache>
                <c:formatCode>0</c:formatCode>
                <c:ptCount val="6"/>
                <c:pt idx="0">
                  <c:v>0.38500000000000001</c:v>
                </c:pt>
                <c:pt idx="1">
                  <c:v>0.59561920808762081</c:v>
                </c:pt>
                <c:pt idx="2">
                  <c:v>0.27083333333333343</c:v>
                </c:pt>
                <c:pt idx="3">
                  <c:v>0.36666666666666681</c:v>
                </c:pt>
                <c:pt idx="4">
                  <c:v>0.47169811320754718</c:v>
                </c:pt>
                <c:pt idx="5">
                  <c:v>0.5</c:v>
                </c:pt>
              </c:numCache>
            </c:numRef>
          </c:yVal>
          <c:smooth val="0"/>
          <c:extLst>
            <c:ext xmlns:c16="http://schemas.microsoft.com/office/drawing/2014/chart" uri="{C3380CC4-5D6E-409C-BE32-E72D297353CC}">
              <c16:uniqueId val="{00000062-EBA4-4017-8847-6FC9E0C17F82}"/>
            </c:ext>
          </c:extLst>
        </c:ser>
        <c:ser>
          <c:idx val="92"/>
          <c:order val="92"/>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PAR1_HID!$A$94:$F$94</c:f>
              <c:numCache>
                <c:formatCode>0</c:formatCode>
                <c:ptCount val="6"/>
                <c:pt idx="0">
                  <c:v>9.9999999999999967E-3</c:v>
                </c:pt>
                <c:pt idx="1">
                  <c:v>0.3765796124684076</c:v>
                </c:pt>
                <c:pt idx="2">
                  <c:v>0.29166666666666669</c:v>
                </c:pt>
                <c:pt idx="3">
                  <c:v>0.655555555555556</c:v>
                </c:pt>
                <c:pt idx="4">
                  <c:v>0.41509433962264158</c:v>
                </c:pt>
                <c:pt idx="5">
                  <c:v>0.5</c:v>
                </c:pt>
              </c:numCache>
            </c:numRef>
          </c:yVal>
          <c:smooth val="0"/>
          <c:extLst>
            <c:ext xmlns:c16="http://schemas.microsoft.com/office/drawing/2014/chart" uri="{C3380CC4-5D6E-409C-BE32-E72D297353CC}">
              <c16:uniqueId val="{00000063-EBA4-4017-8847-6FC9E0C17F82}"/>
            </c:ext>
          </c:extLst>
        </c:ser>
        <c:ser>
          <c:idx val="93"/>
          <c:order val="93"/>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PAR1_HID!$A$95:$F$95</c:f>
              <c:numCache>
                <c:formatCode>0</c:formatCode>
                <c:ptCount val="6"/>
                <c:pt idx="0">
                  <c:v>0.39499999999999996</c:v>
                </c:pt>
                <c:pt idx="1">
                  <c:v>0.6377422072451564</c:v>
                </c:pt>
                <c:pt idx="2">
                  <c:v>0.39583333333333337</c:v>
                </c:pt>
                <c:pt idx="3">
                  <c:v>0.57777777777777783</c:v>
                </c:pt>
                <c:pt idx="4">
                  <c:v>0.43396226415094336</c:v>
                </c:pt>
                <c:pt idx="5">
                  <c:v>0.5</c:v>
                </c:pt>
              </c:numCache>
            </c:numRef>
          </c:yVal>
          <c:smooth val="0"/>
          <c:extLst>
            <c:ext xmlns:c16="http://schemas.microsoft.com/office/drawing/2014/chart" uri="{C3380CC4-5D6E-409C-BE32-E72D297353CC}">
              <c16:uniqueId val="{00000064-EBA4-4017-8847-6FC9E0C17F82}"/>
            </c:ext>
          </c:extLst>
        </c:ser>
        <c:ser>
          <c:idx val="94"/>
          <c:order val="94"/>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PAR1_HID!$A$96:$F$96</c:f>
              <c:numCache>
                <c:formatCode>0</c:formatCode>
                <c:ptCount val="6"/>
                <c:pt idx="0">
                  <c:v>1.5000000000000001E-2</c:v>
                </c:pt>
                <c:pt idx="1">
                  <c:v>0.41027801179443607</c:v>
                </c:pt>
                <c:pt idx="2">
                  <c:v>0.3333333333333332</c:v>
                </c:pt>
                <c:pt idx="3">
                  <c:v>0.67777777777777815</c:v>
                </c:pt>
                <c:pt idx="4">
                  <c:v>0.679245283018868</c:v>
                </c:pt>
                <c:pt idx="5">
                  <c:v>0.5</c:v>
                </c:pt>
              </c:numCache>
            </c:numRef>
          </c:yVal>
          <c:smooth val="0"/>
          <c:extLst>
            <c:ext xmlns:c16="http://schemas.microsoft.com/office/drawing/2014/chart" uri="{C3380CC4-5D6E-409C-BE32-E72D297353CC}">
              <c16:uniqueId val="{00000065-EBA4-4017-8847-6FC9E0C17F82}"/>
            </c:ext>
          </c:extLst>
        </c:ser>
        <c:ser>
          <c:idx val="95"/>
          <c:order val="95"/>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PAR1_HID!$A$97:$F$97</c:f>
              <c:numCache>
                <c:formatCode>0</c:formatCode>
                <c:ptCount val="6"/>
                <c:pt idx="0">
                  <c:v>1.9999999999999993E-2</c:v>
                </c:pt>
                <c:pt idx="1">
                  <c:v>0.17438921651221798</c:v>
                </c:pt>
                <c:pt idx="2">
                  <c:v>0.54166666666666652</c:v>
                </c:pt>
                <c:pt idx="3">
                  <c:v>0.30000000000000004</c:v>
                </c:pt>
                <c:pt idx="4">
                  <c:v>0.43396226415094336</c:v>
                </c:pt>
                <c:pt idx="5">
                  <c:v>0.5</c:v>
                </c:pt>
              </c:numCache>
            </c:numRef>
          </c:yVal>
          <c:smooth val="0"/>
          <c:extLst>
            <c:ext xmlns:c16="http://schemas.microsoft.com/office/drawing/2014/chart" uri="{C3380CC4-5D6E-409C-BE32-E72D297353CC}">
              <c16:uniqueId val="{00000066-EBA4-4017-8847-6FC9E0C17F82}"/>
            </c:ext>
          </c:extLst>
        </c:ser>
        <c:ser>
          <c:idx val="96"/>
          <c:order val="96"/>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PAR1_HID!$A$98:$F$98</c:f>
              <c:numCache>
                <c:formatCode>0</c:formatCode>
                <c:ptCount val="6"/>
                <c:pt idx="0">
                  <c:v>8.4999999999999992E-2</c:v>
                </c:pt>
                <c:pt idx="1">
                  <c:v>0.32603201347935551</c:v>
                </c:pt>
                <c:pt idx="2">
                  <c:v>0.20833333333333331</c:v>
                </c:pt>
                <c:pt idx="3">
                  <c:v>0.31111111111111139</c:v>
                </c:pt>
                <c:pt idx="4">
                  <c:v>0.15094339622641506</c:v>
                </c:pt>
                <c:pt idx="5">
                  <c:v>0.5</c:v>
                </c:pt>
              </c:numCache>
            </c:numRef>
          </c:yVal>
          <c:smooth val="0"/>
          <c:extLst>
            <c:ext xmlns:c16="http://schemas.microsoft.com/office/drawing/2014/chart" uri="{C3380CC4-5D6E-409C-BE32-E72D297353CC}">
              <c16:uniqueId val="{00000067-EBA4-4017-8847-6FC9E0C17F82}"/>
            </c:ext>
          </c:extLst>
        </c:ser>
        <c:ser>
          <c:idx val="97"/>
          <c:order val="97"/>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PAR1_HID!$A$99:$F$99</c:f>
              <c:numCache>
                <c:formatCode>0</c:formatCode>
                <c:ptCount val="6"/>
                <c:pt idx="0">
                  <c:v>0.19500000000000001</c:v>
                </c:pt>
                <c:pt idx="1">
                  <c:v>0.41870261162595257</c:v>
                </c:pt>
                <c:pt idx="2">
                  <c:v>0.41666666666666663</c:v>
                </c:pt>
                <c:pt idx="3">
                  <c:v>0.37777777777777816</c:v>
                </c:pt>
                <c:pt idx="4">
                  <c:v>0.41509433962264158</c:v>
                </c:pt>
                <c:pt idx="5">
                  <c:v>0.5</c:v>
                </c:pt>
              </c:numCache>
            </c:numRef>
          </c:yVal>
          <c:smooth val="0"/>
          <c:extLst>
            <c:ext xmlns:c16="http://schemas.microsoft.com/office/drawing/2014/chart" uri="{C3380CC4-5D6E-409C-BE32-E72D297353CC}">
              <c16:uniqueId val="{00000068-EBA4-4017-8847-6FC9E0C17F82}"/>
            </c:ext>
          </c:extLst>
        </c:ser>
        <c:ser>
          <c:idx val="98"/>
          <c:order val="98"/>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PAR1_HID!$A$100:$F$100</c:f>
              <c:numCache>
                <c:formatCode>0</c:formatCode>
                <c:ptCount val="6"/>
                <c:pt idx="0">
                  <c:v>3.4999999999999996E-2</c:v>
                </c:pt>
                <c:pt idx="1">
                  <c:v>0.3765796124684076</c:v>
                </c:pt>
                <c:pt idx="2">
                  <c:v>0.22916666666666655</c:v>
                </c:pt>
                <c:pt idx="3">
                  <c:v>0.67777777777777815</c:v>
                </c:pt>
                <c:pt idx="4">
                  <c:v>0.28301886792452829</c:v>
                </c:pt>
                <c:pt idx="5">
                  <c:v>0.5</c:v>
                </c:pt>
              </c:numCache>
            </c:numRef>
          </c:yVal>
          <c:smooth val="0"/>
          <c:extLst>
            <c:ext xmlns:c16="http://schemas.microsoft.com/office/drawing/2014/chart" uri="{C3380CC4-5D6E-409C-BE32-E72D297353CC}">
              <c16:uniqueId val="{00000069-EBA4-4017-8847-6FC9E0C17F82}"/>
            </c:ext>
          </c:extLst>
        </c:ser>
        <c:ser>
          <c:idx val="99"/>
          <c:order val="99"/>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PAR1_HID!$A$101:$F$101</c:f>
              <c:numCache>
                <c:formatCode>0</c:formatCode>
                <c:ptCount val="6"/>
                <c:pt idx="0">
                  <c:v>0.33999999999999997</c:v>
                </c:pt>
                <c:pt idx="1">
                  <c:v>0.64616680707666352</c:v>
                </c:pt>
                <c:pt idx="2">
                  <c:v>6.2500000000000139E-2</c:v>
                </c:pt>
                <c:pt idx="3">
                  <c:v>0.30000000000000004</c:v>
                </c:pt>
                <c:pt idx="4">
                  <c:v>0.50943396226415094</c:v>
                </c:pt>
                <c:pt idx="5">
                  <c:v>0.5</c:v>
                </c:pt>
              </c:numCache>
            </c:numRef>
          </c:yVal>
          <c:smooth val="0"/>
          <c:extLst>
            <c:ext xmlns:c16="http://schemas.microsoft.com/office/drawing/2014/chart" uri="{C3380CC4-5D6E-409C-BE32-E72D297353CC}">
              <c16:uniqueId val="{0000006A-EBA4-4017-8847-6FC9E0C17F82}"/>
            </c:ext>
          </c:extLst>
        </c:ser>
        <c:ser>
          <c:idx val="100"/>
          <c:order val="100"/>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PAR1_HID!$A$102:$F$102</c:f>
              <c:numCache>
                <c:formatCode>0</c:formatCode>
                <c:ptCount val="6"/>
                <c:pt idx="0">
                  <c:v>9.9999999999999967E-3</c:v>
                </c:pt>
                <c:pt idx="1">
                  <c:v>0.11541701769165878</c:v>
                </c:pt>
                <c:pt idx="2">
                  <c:v>0.72916666666666652</c:v>
                </c:pt>
                <c:pt idx="3">
                  <c:v>0.25555555555555554</c:v>
                </c:pt>
                <c:pt idx="4">
                  <c:v>0.43396226415094336</c:v>
                </c:pt>
                <c:pt idx="5">
                  <c:v>0.5</c:v>
                </c:pt>
              </c:numCache>
            </c:numRef>
          </c:yVal>
          <c:smooth val="0"/>
          <c:extLst>
            <c:ext xmlns:c16="http://schemas.microsoft.com/office/drawing/2014/chart" uri="{C3380CC4-5D6E-409C-BE32-E72D297353CC}">
              <c16:uniqueId val="{0000006B-EBA4-4017-8847-6FC9E0C17F82}"/>
            </c:ext>
          </c:extLst>
        </c:ser>
        <c:ser>
          <c:idx val="101"/>
          <c:order val="101"/>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PAR1_HID!$A$103:$F$103</c:f>
              <c:numCache>
                <c:formatCode>0</c:formatCode>
                <c:ptCount val="6"/>
                <c:pt idx="0">
                  <c:v>0.31</c:v>
                </c:pt>
                <c:pt idx="1">
                  <c:v>0.23336141533276783</c:v>
                </c:pt>
                <c:pt idx="2">
                  <c:v>0.8125</c:v>
                </c:pt>
                <c:pt idx="3">
                  <c:v>0.52222222222222248</c:v>
                </c:pt>
                <c:pt idx="4">
                  <c:v>0.18867924528301888</c:v>
                </c:pt>
                <c:pt idx="5">
                  <c:v>0.5</c:v>
                </c:pt>
              </c:numCache>
            </c:numRef>
          </c:yVal>
          <c:smooth val="0"/>
          <c:extLst>
            <c:ext xmlns:c16="http://schemas.microsoft.com/office/drawing/2014/chart" uri="{C3380CC4-5D6E-409C-BE32-E72D297353CC}">
              <c16:uniqueId val="{0000006C-EBA4-4017-8847-6FC9E0C17F82}"/>
            </c:ext>
          </c:extLst>
        </c:ser>
        <c:ser>
          <c:idx val="102"/>
          <c:order val="102"/>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PAR1_HID!$A$104:$F$104</c:f>
              <c:numCache>
                <c:formatCode>0</c:formatCode>
                <c:ptCount val="6"/>
                <c:pt idx="0">
                  <c:v>0.12499999999999999</c:v>
                </c:pt>
                <c:pt idx="1">
                  <c:v>0.41027801179443607</c:v>
                </c:pt>
                <c:pt idx="2">
                  <c:v>0.1249999999999999</c:v>
                </c:pt>
                <c:pt idx="3">
                  <c:v>0.25555555555555554</c:v>
                </c:pt>
                <c:pt idx="4">
                  <c:v>0.22641509433962267</c:v>
                </c:pt>
                <c:pt idx="5">
                  <c:v>0.5</c:v>
                </c:pt>
              </c:numCache>
            </c:numRef>
          </c:yVal>
          <c:smooth val="0"/>
          <c:extLst>
            <c:ext xmlns:c16="http://schemas.microsoft.com/office/drawing/2014/chart" uri="{C3380CC4-5D6E-409C-BE32-E72D297353CC}">
              <c16:uniqueId val="{0000006D-EBA4-4017-8847-6FC9E0C17F82}"/>
            </c:ext>
          </c:extLst>
        </c:ser>
        <c:ser>
          <c:idx val="103"/>
          <c:order val="103"/>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PAR1_HID!$A$105:$F$105</c:f>
              <c:numCache>
                <c:formatCode>0</c:formatCode>
                <c:ptCount val="6"/>
                <c:pt idx="0">
                  <c:v>7.0000000000000007E-2</c:v>
                </c:pt>
                <c:pt idx="1">
                  <c:v>0.36815501263690048</c:v>
                </c:pt>
                <c:pt idx="2">
                  <c:v>0.25000000000000017</c:v>
                </c:pt>
                <c:pt idx="3">
                  <c:v>0.24444444444444469</c:v>
                </c:pt>
                <c:pt idx="4">
                  <c:v>0.2641509433962263</c:v>
                </c:pt>
                <c:pt idx="5">
                  <c:v>0.5</c:v>
                </c:pt>
              </c:numCache>
            </c:numRef>
          </c:yVal>
          <c:smooth val="0"/>
          <c:extLst>
            <c:ext xmlns:c16="http://schemas.microsoft.com/office/drawing/2014/chart" uri="{C3380CC4-5D6E-409C-BE32-E72D297353CC}">
              <c16:uniqueId val="{0000006E-EBA4-4017-8847-6FC9E0C17F82}"/>
            </c:ext>
          </c:extLst>
        </c:ser>
        <c:ser>
          <c:idx val="104"/>
          <c:order val="104"/>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PAR1_HID!$A$106:$F$106</c:f>
              <c:numCache>
                <c:formatCode>0</c:formatCode>
                <c:ptCount val="6"/>
                <c:pt idx="0">
                  <c:v>0.49499999999999994</c:v>
                </c:pt>
                <c:pt idx="1">
                  <c:v>0.57877000842459714</c:v>
                </c:pt>
                <c:pt idx="2">
                  <c:v>0.22916666666666655</c:v>
                </c:pt>
                <c:pt idx="3">
                  <c:v>0</c:v>
                </c:pt>
                <c:pt idx="4">
                  <c:v>0.50943396226415094</c:v>
                </c:pt>
                <c:pt idx="5">
                  <c:v>0.5</c:v>
                </c:pt>
              </c:numCache>
            </c:numRef>
          </c:yVal>
          <c:smooth val="0"/>
          <c:extLst>
            <c:ext xmlns:c16="http://schemas.microsoft.com/office/drawing/2014/chart" uri="{C3380CC4-5D6E-409C-BE32-E72D297353CC}">
              <c16:uniqueId val="{0000006F-EBA4-4017-8847-6FC9E0C17F82}"/>
            </c:ext>
          </c:extLst>
        </c:ser>
        <c:ser>
          <c:idx val="105"/>
          <c:order val="105"/>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PAR1_HID!$A$107:$F$107</c:f>
              <c:numCache>
                <c:formatCode>0</c:formatCode>
                <c:ptCount val="6"/>
                <c:pt idx="0">
                  <c:v>0.22499999999999998</c:v>
                </c:pt>
                <c:pt idx="1">
                  <c:v>0.29233361415332704</c:v>
                </c:pt>
                <c:pt idx="2">
                  <c:v>0.74999999999999978</c:v>
                </c:pt>
                <c:pt idx="3">
                  <c:v>0.27777777777777779</c:v>
                </c:pt>
                <c:pt idx="4">
                  <c:v>0.56603773584905659</c:v>
                </c:pt>
                <c:pt idx="5">
                  <c:v>0.5</c:v>
                </c:pt>
              </c:numCache>
            </c:numRef>
          </c:yVal>
          <c:smooth val="0"/>
          <c:extLst>
            <c:ext xmlns:c16="http://schemas.microsoft.com/office/drawing/2014/chart" uri="{C3380CC4-5D6E-409C-BE32-E72D297353CC}">
              <c16:uniqueId val="{00000070-EBA4-4017-8847-6FC9E0C17F82}"/>
            </c:ext>
          </c:extLst>
        </c:ser>
        <c:ser>
          <c:idx val="106"/>
          <c:order val="106"/>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PAR1_HID!$A$108:$F$108</c:f>
              <c:numCache>
                <c:formatCode>0</c:formatCode>
                <c:ptCount val="6"/>
                <c:pt idx="0">
                  <c:v>0.32749999999999996</c:v>
                </c:pt>
                <c:pt idx="1">
                  <c:v>0.35973041280539336</c:v>
                </c:pt>
                <c:pt idx="2">
                  <c:v>0.58333333333333337</c:v>
                </c:pt>
                <c:pt idx="3">
                  <c:v>0.20000000000000021</c:v>
                </c:pt>
                <c:pt idx="4">
                  <c:v>0.490566037735849</c:v>
                </c:pt>
                <c:pt idx="5">
                  <c:v>0.5</c:v>
                </c:pt>
              </c:numCache>
            </c:numRef>
          </c:yVal>
          <c:smooth val="0"/>
          <c:extLst>
            <c:ext xmlns:c16="http://schemas.microsoft.com/office/drawing/2014/chart" uri="{C3380CC4-5D6E-409C-BE32-E72D297353CC}">
              <c16:uniqueId val="{00000071-EBA4-4017-8847-6FC9E0C17F82}"/>
            </c:ext>
          </c:extLst>
        </c:ser>
        <c:ser>
          <c:idx val="107"/>
          <c:order val="107"/>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PAR1_HID!$A$109:$F$109</c:f>
              <c:numCache>
                <c:formatCode>0</c:formatCode>
                <c:ptCount val="6"/>
                <c:pt idx="0">
                  <c:v>0.36499999999999999</c:v>
                </c:pt>
                <c:pt idx="1">
                  <c:v>0.61668070766638861</c:v>
                </c:pt>
                <c:pt idx="2">
                  <c:v>0.25000000000000017</c:v>
                </c:pt>
                <c:pt idx="3">
                  <c:v>0.48888888888888887</c:v>
                </c:pt>
                <c:pt idx="4">
                  <c:v>0.43396226415094336</c:v>
                </c:pt>
                <c:pt idx="5">
                  <c:v>0.5</c:v>
                </c:pt>
              </c:numCache>
            </c:numRef>
          </c:yVal>
          <c:smooth val="0"/>
          <c:extLst>
            <c:ext xmlns:c16="http://schemas.microsoft.com/office/drawing/2014/chart" uri="{C3380CC4-5D6E-409C-BE32-E72D297353CC}">
              <c16:uniqueId val="{00000072-EBA4-4017-8847-6FC9E0C17F82}"/>
            </c:ext>
          </c:extLst>
        </c:ser>
        <c:ser>
          <c:idx val="108"/>
          <c:order val="108"/>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PAR1_HID!$A$110:$F$110</c:f>
              <c:numCache>
                <c:formatCode>0</c:formatCode>
                <c:ptCount val="6"/>
                <c:pt idx="0">
                  <c:v>0.28000000000000003</c:v>
                </c:pt>
                <c:pt idx="1">
                  <c:v>0.46082561078348816</c:v>
                </c:pt>
                <c:pt idx="2">
                  <c:v>0.27083333333333343</c:v>
                </c:pt>
                <c:pt idx="3">
                  <c:v>0.48888888888888887</c:v>
                </c:pt>
                <c:pt idx="4">
                  <c:v>5.6603773584905627E-2</c:v>
                </c:pt>
                <c:pt idx="5">
                  <c:v>0.5</c:v>
                </c:pt>
              </c:numCache>
            </c:numRef>
          </c:yVal>
          <c:smooth val="0"/>
          <c:extLst>
            <c:ext xmlns:c16="http://schemas.microsoft.com/office/drawing/2014/chart" uri="{C3380CC4-5D6E-409C-BE32-E72D297353CC}">
              <c16:uniqueId val="{00000073-EBA4-4017-8847-6FC9E0C17F82}"/>
            </c:ext>
          </c:extLst>
        </c:ser>
        <c:ser>
          <c:idx val="109"/>
          <c:order val="109"/>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PAR1_HID!$A$111:$F$111</c:f>
              <c:numCache>
                <c:formatCode>0</c:formatCode>
                <c:ptCount val="6"/>
                <c:pt idx="0">
                  <c:v>4.9999999999999996E-2</c:v>
                </c:pt>
                <c:pt idx="1">
                  <c:v>0.35973041280539336</c:v>
                </c:pt>
                <c:pt idx="2">
                  <c:v>0.20833333333333331</c:v>
                </c:pt>
                <c:pt idx="3">
                  <c:v>0.30000000000000004</c:v>
                </c:pt>
                <c:pt idx="4">
                  <c:v>0.33962264150943394</c:v>
                </c:pt>
                <c:pt idx="5">
                  <c:v>0.5</c:v>
                </c:pt>
              </c:numCache>
            </c:numRef>
          </c:yVal>
          <c:smooth val="0"/>
          <c:extLst>
            <c:ext xmlns:c16="http://schemas.microsoft.com/office/drawing/2014/chart" uri="{C3380CC4-5D6E-409C-BE32-E72D297353CC}">
              <c16:uniqueId val="{00000074-EBA4-4017-8847-6FC9E0C17F82}"/>
            </c:ext>
          </c:extLst>
        </c:ser>
        <c:ser>
          <c:idx val="110"/>
          <c:order val="110"/>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PAR1_HID!$A$112:$F$112</c:f>
              <c:numCache>
                <c:formatCode>0</c:formatCode>
                <c:ptCount val="6"/>
                <c:pt idx="0">
                  <c:v>0.45</c:v>
                </c:pt>
                <c:pt idx="1">
                  <c:v>0.67986520640270132</c:v>
                </c:pt>
                <c:pt idx="2">
                  <c:v>0.18750000000000006</c:v>
                </c:pt>
                <c:pt idx="3">
                  <c:v>0.50000000000000022</c:v>
                </c:pt>
                <c:pt idx="4">
                  <c:v>0.2641509433962263</c:v>
                </c:pt>
                <c:pt idx="5">
                  <c:v>0.5</c:v>
                </c:pt>
              </c:numCache>
            </c:numRef>
          </c:yVal>
          <c:smooth val="0"/>
          <c:extLst>
            <c:ext xmlns:c16="http://schemas.microsoft.com/office/drawing/2014/chart" uri="{C3380CC4-5D6E-409C-BE32-E72D297353CC}">
              <c16:uniqueId val="{00000075-EBA4-4017-8847-6FC9E0C17F82}"/>
            </c:ext>
          </c:extLst>
        </c:ser>
        <c:ser>
          <c:idx val="111"/>
          <c:order val="111"/>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PAR1_HID!$A$113:$F$113</c:f>
              <c:numCache>
                <c:formatCode>0</c:formatCode>
                <c:ptCount val="6"/>
                <c:pt idx="0">
                  <c:v>0.04</c:v>
                </c:pt>
                <c:pt idx="1">
                  <c:v>0.3765796124684076</c:v>
                </c:pt>
                <c:pt idx="2">
                  <c:v>0.3333333333333332</c:v>
                </c:pt>
                <c:pt idx="3">
                  <c:v>0.51111111111111107</c:v>
                </c:pt>
                <c:pt idx="4">
                  <c:v>0.35849056603773577</c:v>
                </c:pt>
                <c:pt idx="5">
                  <c:v>0.5</c:v>
                </c:pt>
              </c:numCache>
            </c:numRef>
          </c:yVal>
          <c:smooth val="0"/>
          <c:extLst>
            <c:ext xmlns:c16="http://schemas.microsoft.com/office/drawing/2014/chart" uri="{C3380CC4-5D6E-409C-BE32-E72D297353CC}">
              <c16:uniqueId val="{00000076-EBA4-4017-8847-6FC9E0C17F82}"/>
            </c:ext>
          </c:extLst>
        </c:ser>
        <c:ser>
          <c:idx val="112"/>
          <c:order val="112"/>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PAR1_HID!$A$114:$F$114</c:f>
              <c:numCache>
                <c:formatCode>0</c:formatCode>
                <c:ptCount val="6"/>
                <c:pt idx="0">
                  <c:v>4.9999999999999996E-2</c:v>
                </c:pt>
                <c:pt idx="1">
                  <c:v>0.4776748104465024</c:v>
                </c:pt>
                <c:pt idx="2">
                  <c:v>0.3333333333333332</c:v>
                </c:pt>
                <c:pt idx="3">
                  <c:v>0.33333333333333365</c:v>
                </c:pt>
                <c:pt idx="4">
                  <c:v>0.77358490566037752</c:v>
                </c:pt>
                <c:pt idx="5">
                  <c:v>0.5</c:v>
                </c:pt>
              </c:numCache>
            </c:numRef>
          </c:yVal>
          <c:smooth val="0"/>
          <c:extLst>
            <c:ext xmlns:c16="http://schemas.microsoft.com/office/drawing/2014/chart" uri="{C3380CC4-5D6E-409C-BE32-E72D297353CC}">
              <c16:uniqueId val="{00000077-EBA4-4017-8847-6FC9E0C17F82}"/>
            </c:ext>
          </c:extLst>
        </c:ser>
        <c:ser>
          <c:idx val="113"/>
          <c:order val="113"/>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PAR1_HID!$A$115:$F$115</c:f>
              <c:numCache>
                <c:formatCode>0</c:formatCode>
                <c:ptCount val="6"/>
                <c:pt idx="0">
                  <c:v>0.23499999999999999</c:v>
                </c:pt>
                <c:pt idx="1">
                  <c:v>0.4776748104465024</c:v>
                </c:pt>
                <c:pt idx="2">
                  <c:v>0.10416666666666666</c:v>
                </c:pt>
                <c:pt idx="3">
                  <c:v>0.24444444444444469</c:v>
                </c:pt>
                <c:pt idx="4">
                  <c:v>0.32075471698113212</c:v>
                </c:pt>
                <c:pt idx="5">
                  <c:v>0.5</c:v>
                </c:pt>
              </c:numCache>
            </c:numRef>
          </c:yVal>
          <c:smooth val="0"/>
          <c:extLst>
            <c:ext xmlns:c16="http://schemas.microsoft.com/office/drawing/2014/chart" uri="{C3380CC4-5D6E-409C-BE32-E72D297353CC}">
              <c16:uniqueId val="{00000078-EBA4-4017-8847-6FC9E0C17F82}"/>
            </c:ext>
          </c:extLst>
        </c:ser>
        <c:ser>
          <c:idx val="114"/>
          <c:order val="114"/>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PAR1_HID!$A$116:$F$116</c:f>
              <c:numCache>
                <c:formatCode>0</c:formatCode>
                <c:ptCount val="6"/>
                <c:pt idx="0">
                  <c:v>0.55999999999999994</c:v>
                </c:pt>
                <c:pt idx="1">
                  <c:v>0.74726200505475826</c:v>
                </c:pt>
                <c:pt idx="2">
                  <c:v>0.14583333333333354</c:v>
                </c:pt>
                <c:pt idx="3">
                  <c:v>0.34444444444444455</c:v>
                </c:pt>
                <c:pt idx="4">
                  <c:v>0.28301886792452829</c:v>
                </c:pt>
                <c:pt idx="5">
                  <c:v>0.5</c:v>
                </c:pt>
              </c:numCache>
            </c:numRef>
          </c:yVal>
          <c:smooth val="0"/>
          <c:extLst>
            <c:ext xmlns:c16="http://schemas.microsoft.com/office/drawing/2014/chart" uri="{C3380CC4-5D6E-409C-BE32-E72D297353CC}">
              <c16:uniqueId val="{00000079-EBA4-4017-8847-6FC9E0C17F82}"/>
            </c:ext>
          </c:extLst>
        </c:ser>
        <c:ser>
          <c:idx val="115"/>
          <c:order val="115"/>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PAR1_HID!$A$117:$F$117</c:f>
              <c:numCache>
                <c:formatCode>0</c:formatCode>
                <c:ptCount val="6"/>
                <c:pt idx="0">
                  <c:v>0.4</c:v>
                </c:pt>
                <c:pt idx="1">
                  <c:v>0.59561920808762081</c:v>
                </c:pt>
                <c:pt idx="2">
                  <c:v>0.3333333333333332</c:v>
                </c:pt>
                <c:pt idx="3">
                  <c:v>0.51111111111111107</c:v>
                </c:pt>
                <c:pt idx="4">
                  <c:v>0.33962264150943394</c:v>
                </c:pt>
                <c:pt idx="5">
                  <c:v>0.5</c:v>
                </c:pt>
              </c:numCache>
            </c:numRef>
          </c:yVal>
          <c:smooth val="0"/>
          <c:extLst>
            <c:ext xmlns:c16="http://schemas.microsoft.com/office/drawing/2014/chart" uri="{C3380CC4-5D6E-409C-BE32-E72D297353CC}">
              <c16:uniqueId val="{0000007A-EBA4-4017-8847-6FC9E0C17F82}"/>
            </c:ext>
          </c:extLst>
        </c:ser>
        <c:ser>
          <c:idx val="116"/>
          <c:order val="116"/>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PAR1_HID!$A$118:$F$118</c:f>
              <c:numCache>
                <c:formatCode>0</c:formatCode>
                <c:ptCount val="6"/>
                <c:pt idx="0">
                  <c:v>2.4999999999999998E-2</c:v>
                </c:pt>
                <c:pt idx="1">
                  <c:v>0.22493681550126071</c:v>
                </c:pt>
                <c:pt idx="2">
                  <c:v>0.72916666666666652</c:v>
                </c:pt>
                <c:pt idx="3">
                  <c:v>0.22222222222222243</c:v>
                </c:pt>
                <c:pt idx="4">
                  <c:v>0.62264150943396224</c:v>
                </c:pt>
                <c:pt idx="5">
                  <c:v>0.5</c:v>
                </c:pt>
              </c:numCache>
            </c:numRef>
          </c:yVal>
          <c:smooth val="0"/>
          <c:extLst>
            <c:ext xmlns:c16="http://schemas.microsoft.com/office/drawing/2014/chart" uri="{C3380CC4-5D6E-409C-BE32-E72D297353CC}">
              <c16:uniqueId val="{0000007B-EBA4-4017-8847-6FC9E0C17F82}"/>
            </c:ext>
          </c:extLst>
        </c:ser>
        <c:ser>
          <c:idx val="117"/>
          <c:order val="117"/>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PAR1_HID!$A$119:$F$119</c:f>
              <c:numCache>
                <c:formatCode>0</c:formatCode>
                <c:ptCount val="6"/>
                <c:pt idx="0">
                  <c:v>0.57999999999999996</c:v>
                </c:pt>
                <c:pt idx="1">
                  <c:v>0.79780960404381041</c:v>
                </c:pt>
                <c:pt idx="2">
                  <c:v>0.1249999999999999</c:v>
                </c:pt>
                <c:pt idx="3">
                  <c:v>0.75555555555555576</c:v>
                </c:pt>
                <c:pt idx="4">
                  <c:v>0.37735849056603776</c:v>
                </c:pt>
                <c:pt idx="5">
                  <c:v>0.5</c:v>
                </c:pt>
              </c:numCache>
            </c:numRef>
          </c:yVal>
          <c:smooth val="0"/>
          <c:extLst>
            <c:ext xmlns:c16="http://schemas.microsoft.com/office/drawing/2014/chart" uri="{C3380CC4-5D6E-409C-BE32-E72D297353CC}">
              <c16:uniqueId val="{0000007C-EBA4-4017-8847-6FC9E0C17F82}"/>
            </c:ext>
          </c:extLst>
        </c:ser>
        <c:ser>
          <c:idx val="118"/>
          <c:order val="118"/>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PAR1_HID!$A$120:$F$120</c:f>
              <c:numCache>
                <c:formatCode>0</c:formatCode>
                <c:ptCount val="6"/>
                <c:pt idx="0">
                  <c:v>5.4999999999999993E-2</c:v>
                </c:pt>
                <c:pt idx="1">
                  <c:v>0.23336141533276783</c:v>
                </c:pt>
                <c:pt idx="2">
                  <c:v>0.87500000000000011</c:v>
                </c:pt>
                <c:pt idx="3">
                  <c:v>0.16666666666666657</c:v>
                </c:pt>
                <c:pt idx="4">
                  <c:v>0.5471698113207546</c:v>
                </c:pt>
                <c:pt idx="5">
                  <c:v>0.5</c:v>
                </c:pt>
              </c:numCache>
            </c:numRef>
          </c:yVal>
          <c:smooth val="0"/>
          <c:extLst>
            <c:ext xmlns:c16="http://schemas.microsoft.com/office/drawing/2014/chart" uri="{C3380CC4-5D6E-409C-BE32-E72D297353CC}">
              <c16:uniqueId val="{0000007D-EBA4-4017-8847-6FC9E0C17F82}"/>
            </c:ext>
          </c:extLst>
        </c:ser>
        <c:ser>
          <c:idx val="119"/>
          <c:order val="119"/>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PAR1_HID!$A$121:$F$121</c:f>
              <c:numCache>
                <c:formatCode>0</c:formatCode>
                <c:ptCount val="6"/>
                <c:pt idx="0">
                  <c:v>4.4999999999999991E-2</c:v>
                </c:pt>
                <c:pt idx="1">
                  <c:v>0.26705981465880568</c:v>
                </c:pt>
                <c:pt idx="2">
                  <c:v>0.60416666666666663</c:v>
                </c:pt>
                <c:pt idx="3">
                  <c:v>0.62222222222222234</c:v>
                </c:pt>
                <c:pt idx="4">
                  <c:v>0.30188679245283012</c:v>
                </c:pt>
                <c:pt idx="5">
                  <c:v>0.5</c:v>
                </c:pt>
              </c:numCache>
            </c:numRef>
          </c:yVal>
          <c:smooth val="0"/>
          <c:extLst>
            <c:ext xmlns:c16="http://schemas.microsoft.com/office/drawing/2014/chart" uri="{C3380CC4-5D6E-409C-BE32-E72D297353CC}">
              <c16:uniqueId val="{0000007E-EBA4-4017-8847-6FC9E0C17F82}"/>
            </c:ext>
          </c:extLst>
        </c:ser>
        <c:ser>
          <c:idx val="120"/>
          <c:order val="120"/>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PAR1_HID!$A$122:$F$122</c:f>
              <c:numCache>
                <c:formatCode>0</c:formatCode>
                <c:ptCount val="6"/>
                <c:pt idx="0">
                  <c:v>0.04</c:v>
                </c:pt>
                <c:pt idx="1">
                  <c:v>0.29233361415332704</c:v>
                </c:pt>
                <c:pt idx="2">
                  <c:v>0.54166666666666652</c:v>
                </c:pt>
                <c:pt idx="3">
                  <c:v>0.57777777777777783</c:v>
                </c:pt>
                <c:pt idx="4">
                  <c:v>0.35849056603773577</c:v>
                </c:pt>
                <c:pt idx="5">
                  <c:v>0.5</c:v>
                </c:pt>
              </c:numCache>
            </c:numRef>
          </c:yVal>
          <c:smooth val="0"/>
          <c:extLst>
            <c:ext xmlns:c16="http://schemas.microsoft.com/office/drawing/2014/chart" uri="{C3380CC4-5D6E-409C-BE32-E72D297353CC}">
              <c16:uniqueId val="{0000007F-EBA4-4017-8847-6FC9E0C17F82}"/>
            </c:ext>
          </c:extLst>
        </c:ser>
        <c:ser>
          <c:idx val="121"/>
          <c:order val="121"/>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PAR1_HID!$A$123:$F$123</c:f>
              <c:numCache>
                <c:formatCode>0</c:formatCode>
                <c:ptCount val="6"/>
                <c:pt idx="0">
                  <c:v>0.36499999999999999</c:v>
                </c:pt>
                <c:pt idx="1">
                  <c:v>0.5619208087615829</c:v>
                </c:pt>
                <c:pt idx="2">
                  <c:v>0.35416666666666685</c:v>
                </c:pt>
                <c:pt idx="3">
                  <c:v>0.21111111111111108</c:v>
                </c:pt>
                <c:pt idx="4">
                  <c:v>0.66037735849056589</c:v>
                </c:pt>
                <c:pt idx="5">
                  <c:v>0.5</c:v>
                </c:pt>
              </c:numCache>
            </c:numRef>
          </c:yVal>
          <c:smooth val="0"/>
          <c:extLst>
            <c:ext xmlns:c16="http://schemas.microsoft.com/office/drawing/2014/chart" uri="{C3380CC4-5D6E-409C-BE32-E72D297353CC}">
              <c16:uniqueId val="{00000080-EBA4-4017-8847-6FC9E0C17F82}"/>
            </c:ext>
          </c:extLst>
        </c:ser>
        <c:ser>
          <c:idx val="122"/>
          <c:order val="122"/>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PAR1_HID!$A$124:$F$124</c:f>
              <c:numCache>
                <c:formatCode>0</c:formatCode>
                <c:ptCount val="6"/>
                <c:pt idx="0">
                  <c:v>0.63500000000000001</c:v>
                </c:pt>
                <c:pt idx="1">
                  <c:v>0.71356360572872979</c:v>
                </c:pt>
                <c:pt idx="2">
                  <c:v>0.27083333333333343</c:v>
                </c:pt>
                <c:pt idx="3">
                  <c:v>0.66666666666666685</c:v>
                </c:pt>
                <c:pt idx="4">
                  <c:v>9.4339622641509441E-2</c:v>
                </c:pt>
                <c:pt idx="5">
                  <c:v>0.5</c:v>
                </c:pt>
              </c:numCache>
            </c:numRef>
          </c:yVal>
          <c:smooth val="0"/>
          <c:extLst>
            <c:ext xmlns:c16="http://schemas.microsoft.com/office/drawing/2014/chart" uri="{C3380CC4-5D6E-409C-BE32-E72D297353CC}">
              <c16:uniqueId val="{00000081-EBA4-4017-8847-6FC9E0C17F82}"/>
            </c:ext>
          </c:extLst>
        </c:ser>
        <c:ser>
          <c:idx val="123"/>
          <c:order val="123"/>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PAR1_HID!$A$125:$F$125</c:f>
              <c:numCache>
                <c:formatCode>0</c:formatCode>
                <c:ptCount val="6"/>
                <c:pt idx="0">
                  <c:v>0.73</c:v>
                </c:pt>
                <c:pt idx="1">
                  <c:v>0.96630160067397153</c:v>
                </c:pt>
                <c:pt idx="2">
                  <c:v>6.2500000000000139E-2</c:v>
                </c:pt>
                <c:pt idx="3">
                  <c:v>0.51111111111111107</c:v>
                </c:pt>
                <c:pt idx="4">
                  <c:v>0.490566037735849</c:v>
                </c:pt>
                <c:pt idx="5">
                  <c:v>0.5</c:v>
                </c:pt>
              </c:numCache>
            </c:numRef>
          </c:yVal>
          <c:smooth val="0"/>
          <c:extLst>
            <c:ext xmlns:c16="http://schemas.microsoft.com/office/drawing/2014/chart" uri="{C3380CC4-5D6E-409C-BE32-E72D297353CC}">
              <c16:uniqueId val="{00000082-EBA4-4017-8847-6FC9E0C17F82}"/>
            </c:ext>
          </c:extLst>
        </c:ser>
        <c:ser>
          <c:idx val="124"/>
          <c:order val="124"/>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PAR1_HID!$A$126:$F$126</c:f>
              <c:numCache>
                <c:formatCode>0</c:formatCode>
                <c:ptCount val="6"/>
                <c:pt idx="0">
                  <c:v>0.19999999999999998</c:v>
                </c:pt>
                <c:pt idx="1">
                  <c:v>0.50294860994103308</c:v>
                </c:pt>
                <c:pt idx="2">
                  <c:v>0.27083333333333343</c:v>
                </c:pt>
                <c:pt idx="3">
                  <c:v>0.28888888888888919</c:v>
                </c:pt>
                <c:pt idx="4">
                  <c:v>0.37735849056603776</c:v>
                </c:pt>
                <c:pt idx="5">
                  <c:v>0.5</c:v>
                </c:pt>
              </c:numCache>
            </c:numRef>
          </c:yVal>
          <c:smooth val="0"/>
          <c:extLst>
            <c:ext xmlns:c16="http://schemas.microsoft.com/office/drawing/2014/chart" uri="{C3380CC4-5D6E-409C-BE32-E72D297353CC}">
              <c16:uniqueId val="{00000083-EBA4-4017-8847-6FC9E0C17F82}"/>
            </c:ext>
          </c:extLst>
        </c:ser>
        <c:ser>
          <c:idx val="125"/>
          <c:order val="125"/>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PAR1_HID!$A$127:$F$127</c:f>
              <c:numCache>
                <c:formatCode>0</c:formatCode>
                <c:ptCount val="6"/>
                <c:pt idx="0">
                  <c:v>2.9999999999999992E-2</c:v>
                </c:pt>
                <c:pt idx="1">
                  <c:v>0.38500421229991472</c:v>
                </c:pt>
                <c:pt idx="2">
                  <c:v>0.25000000000000017</c:v>
                </c:pt>
                <c:pt idx="3">
                  <c:v>0.51111111111111107</c:v>
                </c:pt>
                <c:pt idx="4">
                  <c:v>0.28301886792452829</c:v>
                </c:pt>
                <c:pt idx="5">
                  <c:v>0.5</c:v>
                </c:pt>
              </c:numCache>
            </c:numRef>
          </c:yVal>
          <c:smooth val="0"/>
          <c:extLst>
            <c:ext xmlns:c16="http://schemas.microsoft.com/office/drawing/2014/chart" uri="{C3380CC4-5D6E-409C-BE32-E72D297353CC}">
              <c16:uniqueId val="{00000084-EBA4-4017-8847-6FC9E0C17F82}"/>
            </c:ext>
          </c:extLst>
        </c:ser>
        <c:ser>
          <c:idx val="126"/>
          <c:order val="126"/>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PAR1_HID!$A$128:$F$128</c:f>
              <c:numCache>
                <c:formatCode>0</c:formatCode>
                <c:ptCount val="6"/>
                <c:pt idx="0">
                  <c:v>0.32499999999999996</c:v>
                </c:pt>
                <c:pt idx="1">
                  <c:v>0.59561920808762081</c:v>
                </c:pt>
                <c:pt idx="2">
                  <c:v>0.1249999999999999</c:v>
                </c:pt>
                <c:pt idx="3">
                  <c:v>0.42222222222222267</c:v>
                </c:pt>
                <c:pt idx="4">
                  <c:v>0.32075471698113212</c:v>
                </c:pt>
                <c:pt idx="5">
                  <c:v>0.5</c:v>
                </c:pt>
              </c:numCache>
            </c:numRef>
          </c:yVal>
          <c:smooth val="0"/>
          <c:extLst>
            <c:ext xmlns:c16="http://schemas.microsoft.com/office/drawing/2014/chart" uri="{C3380CC4-5D6E-409C-BE32-E72D297353CC}">
              <c16:uniqueId val="{00000085-EBA4-4017-8847-6FC9E0C17F82}"/>
            </c:ext>
          </c:extLst>
        </c:ser>
        <c:ser>
          <c:idx val="127"/>
          <c:order val="127"/>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PAR1_HID!$A$129:$F$129</c:f>
              <c:numCache>
                <c:formatCode>0</c:formatCode>
                <c:ptCount val="6"/>
                <c:pt idx="0">
                  <c:v>0.34499999999999997</c:v>
                </c:pt>
                <c:pt idx="1">
                  <c:v>0.60404380791912793</c:v>
                </c:pt>
                <c:pt idx="2">
                  <c:v>2.0833333333333256E-2</c:v>
                </c:pt>
                <c:pt idx="3">
                  <c:v>0.27777777777777779</c:v>
                </c:pt>
                <c:pt idx="4">
                  <c:v>0.33962264150943394</c:v>
                </c:pt>
                <c:pt idx="5">
                  <c:v>0.5</c:v>
                </c:pt>
              </c:numCache>
            </c:numRef>
          </c:yVal>
          <c:smooth val="0"/>
          <c:extLst>
            <c:ext xmlns:c16="http://schemas.microsoft.com/office/drawing/2014/chart" uri="{C3380CC4-5D6E-409C-BE32-E72D297353CC}">
              <c16:uniqueId val="{00000086-EBA4-4017-8847-6FC9E0C17F82}"/>
            </c:ext>
          </c:extLst>
        </c:ser>
        <c:ser>
          <c:idx val="128"/>
          <c:order val="128"/>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PAR1_HID!$A$130:$F$130</c:f>
              <c:numCache>
                <c:formatCode>0</c:formatCode>
                <c:ptCount val="6"/>
                <c:pt idx="0">
                  <c:v>0.29499999999999998</c:v>
                </c:pt>
                <c:pt idx="1">
                  <c:v>0.65459140690817064</c:v>
                </c:pt>
                <c:pt idx="2">
                  <c:v>0.25000000000000017</c:v>
                </c:pt>
                <c:pt idx="3">
                  <c:v>0.37777777777777816</c:v>
                </c:pt>
                <c:pt idx="4">
                  <c:v>0.58490566037735847</c:v>
                </c:pt>
                <c:pt idx="5">
                  <c:v>0.5</c:v>
                </c:pt>
              </c:numCache>
            </c:numRef>
          </c:yVal>
          <c:smooth val="0"/>
          <c:extLst>
            <c:ext xmlns:c16="http://schemas.microsoft.com/office/drawing/2014/chart" uri="{C3380CC4-5D6E-409C-BE32-E72D297353CC}">
              <c16:uniqueId val="{00000087-EBA4-4017-8847-6FC9E0C17F82}"/>
            </c:ext>
          </c:extLst>
        </c:ser>
        <c:ser>
          <c:idx val="129"/>
          <c:order val="129"/>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PAR1_HID!$A$131:$F$131</c:f>
              <c:numCache>
                <c:formatCode>0</c:formatCode>
                <c:ptCount val="6"/>
                <c:pt idx="0">
                  <c:v>0.505</c:v>
                </c:pt>
                <c:pt idx="1">
                  <c:v>0.71356360572872979</c:v>
                </c:pt>
                <c:pt idx="2">
                  <c:v>0.20833333333333331</c:v>
                </c:pt>
                <c:pt idx="3">
                  <c:v>0.60000000000000009</c:v>
                </c:pt>
                <c:pt idx="4">
                  <c:v>0.490566037735849</c:v>
                </c:pt>
                <c:pt idx="5">
                  <c:v>0.5</c:v>
                </c:pt>
              </c:numCache>
            </c:numRef>
          </c:yVal>
          <c:smooth val="0"/>
          <c:extLst>
            <c:ext xmlns:c16="http://schemas.microsoft.com/office/drawing/2014/chart" uri="{C3380CC4-5D6E-409C-BE32-E72D297353CC}">
              <c16:uniqueId val="{00000088-EBA4-4017-8847-6FC9E0C17F82}"/>
            </c:ext>
          </c:extLst>
        </c:ser>
        <c:ser>
          <c:idx val="130"/>
          <c:order val="130"/>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PAR1_HID!$A$132:$F$132</c:f>
              <c:numCache>
                <c:formatCode>0</c:formatCode>
                <c:ptCount val="6"/>
                <c:pt idx="0">
                  <c:v>0.73</c:v>
                </c:pt>
                <c:pt idx="1">
                  <c:v>0.83150800336983888</c:v>
                </c:pt>
                <c:pt idx="2">
                  <c:v>2.0833333333333256E-2</c:v>
                </c:pt>
                <c:pt idx="3">
                  <c:v>0.22222222222222243</c:v>
                </c:pt>
                <c:pt idx="4">
                  <c:v>0.39622641509433959</c:v>
                </c:pt>
                <c:pt idx="5">
                  <c:v>0.5</c:v>
                </c:pt>
              </c:numCache>
            </c:numRef>
          </c:yVal>
          <c:smooth val="0"/>
          <c:extLst>
            <c:ext xmlns:c16="http://schemas.microsoft.com/office/drawing/2014/chart" uri="{C3380CC4-5D6E-409C-BE32-E72D297353CC}">
              <c16:uniqueId val="{00000089-EBA4-4017-8847-6FC9E0C17F82}"/>
            </c:ext>
          </c:extLst>
        </c:ser>
        <c:ser>
          <c:idx val="131"/>
          <c:order val="131"/>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PAR1_HID!$A$133:$F$133</c:f>
              <c:numCache>
                <c:formatCode>0</c:formatCode>
                <c:ptCount val="6"/>
                <c:pt idx="0">
                  <c:v>0.19999999999999998</c:v>
                </c:pt>
                <c:pt idx="1">
                  <c:v>0.19123841617523221</c:v>
                </c:pt>
                <c:pt idx="2">
                  <c:v>0.83333333333333326</c:v>
                </c:pt>
                <c:pt idx="3">
                  <c:v>0.47777777777777802</c:v>
                </c:pt>
                <c:pt idx="4">
                  <c:v>0.16981132075471689</c:v>
                </c:pt>
                <c:pt idx="5">
                  <c:v>0.5</c:v>
                </c:pt>
              </c:numCache>
            </c:numRef>
          </c:yVal>
          <c:smooth val="0"/>
          <c:extLst>
            <c:ext xmlns:c16="http://schemas.microsoft.com/office/drawing/2014/chart" uri="{C3380CC4-5D6E-409C-BE32-E72D297353CC}">
              <c16:uniqueId val="{0000008A-EBA4-4017-8847-6FC9E0C17F82}"/>
            </c:ext>
          </c:extLst>
        </c:ser>
        <c:ser>
          <c:idx val="132"/>
          <c:order val="132"/>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PAR1_HID!$A$134:$F$134</c:f>
              <c:numCache>
                <c:formatCode>0</c:formatCode>
                <c:ptCount val="6"/>
                <c:pt idx="0">
                  <c:v>2.9999999999999992E-2</c:v>
                </c:pt>
                <c:pt idx="1">
                  <c:v>0.39342881213142183</c:v>
                </c:pt>
                <c:pt idx="2">
                  <c:v>0.29166666666666669</c:v>
                </c:pt>
                <c:pt idx="3">
                  <c:v>0.33333333333333365</c:v>
                </c:pt>
                <c:pt idx="4">
                  <c:v>0.30188679245283012</c:v>
                </c:pt>
                <c:pt idx="5">
                  <c:v>0.5</c:v>
                </c:pt>
              </c:numCache>
            </c:numRef>
          </c:yVal>
          <c:smooth val="0"/>
          <c:extLst>
            <c:ext xmlns:c16="http://schemas.microsoft.com/office/drawing/2014/chart" uri="{C3380CC4-5D6E-409C-BE32-E72D297353CC}">
              <c16:uniqueId val="{0000008B-EBA4-4017-8847-6FC9E0C17F82}"/>
            </c:ext>
          </c:extLst>
        </c:ser>
        <c:ser>
          <c:idx val="133"/>
          <c:order val="133"/>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PAR1_HID!$A$135:$F$135</c:f>
              <c:numCache>
                <c:formatCode>0</c:formatCode>
                <c:ptCount val="6"/>
                <c:pt idx="0">
                  <c:v>3.4999999999999996E-2</c:v>
                </c:pt>
                <c:pt idx="1">
                  <c:v>0.35973041280539336</c:v>
                </c:pt>
                <c:pt idx="2">
                  <c:v>0.31249999999999994</c:v>
                </c:pt>
                <c:pt idx="3">
                  <c:v>0.41111111111111126</c:v>
                </c:pt>
                <c:pt idx="4">
                  <c:v>0.30188679245283012</c:v>
                </c:pt>
                <c:pt idx="5">
                  <c:v>0.5</c:v>
                </c:pt>
              </c:numCache>
            </c:numRef>
          </c:yVal>
          <c:smooth val="0"/>
          <c:extLst>
            <c:ext xmlns:c16="http://schemas.microsoft.com/office/drawing/2014/chart" uri="{C3380CC4-5D6E-409C-BE32-E72D297353CC}">
              <c16:uniqueId val="{0000008C-EBA4-4017-8847-6FC9E0C17F82}"/>
            </c:ext>
          </c:extLst>
        </c:ser>
        <c:ser>
          <c:idx val="134"/>
          <c:order val="134"/>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PAR1_HID!$A$136:$F$136</c:f>
              <c:numCache>
                <c:formatCode>0</c:formatCode>
                <c:ptCount val="6"/>
                <c:pt idx="0">
                  <c:v>6.5000000000000002E-2</c:v>
                </c:pt>
                <c:pt idx="1">
                  <c:v>0.55349620893007578</c:v>
                </c:pt>
                <c:pt idx="2">
                  <c:v>0.3333333333333332</c:v>
                </c:pt>
                <c:pt idx="3">
                  <c:v>0.73333333333333361</c:v>
                </c:pt>
                <c:pt idx="4">
                  <c:v>0.43396226415094336</c:v>
                </c:pt>
                <c:pt idx="5">
                  <c:v>0.5</c:v>
                </c:pt>
              </c:numCache>
            </c:numRef>
          </c:yVal>
          <c:smooth val="0"/>
          <c:extLst>
            <c:ext xmlns:c16="http://schemas.microsoft.com/office/drawing/2014/chart" uri="{C3380CC4-5D6E-409C-BE32-E72D297353CC}">
              <c16:uniqueId val="{0000008D-EBA4-4017-8847-6FC9E0C17F82}"/>
            </c:ext>
          </c:extLst>
        </c:ser>
        <c:ser>
          <c:idx val="135"/>
          <c:order val="135"/>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PAR1_HID!$A$137:$F$137</c:f>
              <c:numCache>
                <c:formatCode>0</c:formatCode>
                <c:ptCount val="6"/>
                <c:pt idx="0">
                  <c:v>7.4999999999999983E-2</c:v>
                </c:pt>
                <c:pt idx="1">
                  <c:v>0.17438921651221798</c:v>
                </c:pt>
                <c:pt idx="2">
                  <c:v>0.79166666666666674</c:v>
                </c:pt>
                <c:pt idx="3">
                  <c:v>0.36666666666666681</c:v>
                </c:pt>
                <c:pt idx="4">
                  <c:v>0.39622641509433959</c:v>
                </c:pt>
                <c:pt idx="5">
                  <c:v>0.5</c:v>
                </c:pt>
              </c:numCache>
            </c:numRef>
          </c:yVal>
          <c:smooth val="0"/>
          <c:extLst>
            <c:ext xmlns:c16="http://schemas.microsoft.com/office/drawing/2014/chart" uri="{C3380CC4-5D6E-409C-BE32-E72D297353CC}">
              <c16:uniqueId val="{0000008E-EBA4-4017-8847-6FC9E0C17F82}"/>
            </c:ext>
          </c:extLst>
        </c:ser>
        <c:ser>
          <c:idx val="136"/>
          <c:order val="136"/>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PAR1_HID!$A$138:$F$138</c:f>
              <c:numCache>
                <c:formatCode>0</c:formatCode>
                <c:ptCount val="6"/>
                <c:pt idx="0">
                  <c:v>0.61499999999999999</c:v>
                </c:pt>
                <c:pt idx="1">
                  <c:v>0.96630160067397153</c:v>
                </c:pt>
                <c:pt idx="2">
                  <c:v>0.10416666666666666</c:v>
                </c:pt>
                <c:pt idx="3">
                  <c:v>0.62222222222222234</c:v>
                </c:pt>
                <c:pt idx="4">
                  <c:v>0.50943396226415094</c:v>
                </c:pt>
                <c:pt idx="5">
                  <c:v>0.5</c:v>
                </c:pt>
              </c:numCache>
            </c:numRef>
          </c:yVal>
          <c:smooth val="0"/>
          <c:extLst>
            <c:ext xmlns:c16="http://schemas.microsoft.com/office/drawing/2014/chart" uri="{C3380CC4-5D6E-409C-BE32-E72D297353CC}">
              <c16:uniqueId val="{0000008F-EBA4-4017-8847-6FC9E0C17F82}"/>
            </c:ext>
          </c:extLst>
        </c:ser>
        <c:ser>
          <c:idx val="137"/>
          <c:order val="137"/>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PAR1_HID!$A$139:$F$139</c:f>
              <c:numCache>
                <c:formatCode>0</c:formatCode>
                <c:ptCount val="6"/>
                <c:pt idx="0">
                  <c:v>0.80499999999999994</c:v>
                </c:pt>
                <c:pt idx="1">
                  <c:v>0.94945240101095729</c:v>
                </c:pt>
                <c:pt idx="2">
                  <c:v>0.20833333333333331</c:v>
                </c:pt>
                <c:pt idx="3">
                  <c:v>0.56666666666666698</c:v>
                </c:pt>
                <c:pt idx="4">
                  <c:v>0.45283018867924518</c:v>
                </c:pt>
                <c:pt idx="5">
                  <c:v>0.5</c:v>
                </c:pt>
              </c:numCache>
            </c:numRef>
          </c:yVal>
          <c:smooth val="0"/>
          <c:extLst>
            <c:ext xmlns:c16="http://schemas.microsoft.com/office/drawing/2014/chart" uri="{C3380CC4-5D6E-409C-BE32-E72D297353CC}">
              <c16:uniqueId val="{00000090-EBA4-4017-8847-6FC9E0C17F82}"/>
            </c:ext>
          </c:extLst>
        </c:ser>
        <c:ser>
          <c:idx val="138"/>
          <c:order val="138"/>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PAR1_HID!$A$140:$F$140</c:f>
              <c:numCache>
                <c:formatCode>0</c:formatCode>
                <c:ptCount val="6"/>
                <c:pt idx="0">
                  <c:v>0.74749999999999994</c:v>
                </c:pt>
                <c:pt idx="1">
                  <c:v>0.62931760741364928</c:v>
                </c:pt>
                <c:pt idx="2">
                  <c:v>0.72916666666666652</c:v>
                </c:pt>
                <c:pt idx="3">
                  <c:v>0.1555555555555557</c:v>
                </c:pt>
                <c:pt idx="4">
                  <c:v>0.79245283018867929</c:v>
                </c:pt>
                <c:pt idx="5">
                  <c:v>0.5</c:v>
                </c:pt>
              </c:numCache>
            </c:numRef>
          </c:yVal>
          <c:smooth val="0"/>
          <c:extLst>
            <c:ext xmlns:c16="http://schemas.microsoft.com/office/drawing/2014/chart" uri="{C3380CC4-5D6E-409C-BE32-E72D297353CC}">
              <c16:uniqueId val="{00000091-EBA4-4017-8847-6FC9E0C17F82}"/>
            </c:ext>
          </c:extLst>
        </c:ser>
        <c:ser>
          <c:idx val="139"/>
          <c:order val="139"/>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PAR1_HID!$A$141:$F$141</c:f>
              <c:numCache>
                <c:formatCode>0</c:formatCode>
                <c:ptCount val="6"/>
                <c:pt idx="0">
                  <c:v>2.4999999999999998E-2</c:v>
                </c:pt>
                <c:pt idx="1">
                  <c:v>0.40185341196292895</c:v>
                </c:pt>
                <c:pt idx="2">
                  <c:v>0.3333333333333332</c:v>
                </c:pt>
                <c:pt idx="3">
                  <c:v>0.83333333333333337</c:v>
                </c:pt>
                <c:pt idx="4">
                  <c:v>0.32075471698113212</c:v>
                </c:pt>
                <c:pt idx="5">
                  <c:v>0.5</c:v>
                </c:pt>
              </c:numCache>
            </c:numRef>
          </c:yVal>
          <c:smooth val="0"/>
          <c:extLst>
            <c:ext xmlns:c16="http://schemas.microsoft.com/office/drawing/2014/chart" uri="{C3380CC4-5D6E-409C-BE32-E72D297353CC}">
              <c16:uniqueId val="{00000092-EBA4-4017-8847-6FC9E0C17F82}"/>
            </c:ext>
          </c:extLst>
        </c:ser>
        <c:ser>
          <c:idx val="140"/>
          <c:order val="140"/>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PAR1_HID!$A$142:$F$142</c:f>
              <c:numCache>
                <c:formatCode>0</c:formatCode>
                <c:ptCount val="6"/>
                <c:pt idx="0">
                  <c:v>0.30499999999999999</c:v>
                </c:pt>
                <c:pt idx="1">
                  <c:v>0.55181128896377252</c:v>
                </c:pt>
                <c:pt idx="2">
                  <c:v>0.29166666666666669</c:v>
                </c:pt>
                <c:pt idx="3">
                  <c:v>0.41111111111111126</c:v>
                </c:pt>
                <c:pt idx="4">
                  <c:v>0.52830188679245282</c:v>
                </c:pt>
                <c:pt idx="5">
                  <c:v>0.5</c:v>
                </c:pt>
              </c:numCache>
            </c:numRef>
          </c:yVal>
          <c:smooth val="0"/>
          <c:extLst>
            <c:ext xmlns:c16="http://schemas.microsoft.com/office/drawing/2014/chart" uri="{C3380CC4-5D6E-409C-BE32-E72D297353CC}">
              <c16:uniqueId val="{00000093-EBA4-4017-8847-6FC9E0C17F82}"/>
            </c:ext>
          </c:extLst>
        </c:ser>
        <c:ser>
          <c:idx val="141"/>
          <c:order val="141"/>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PAR1_HID!$A$143:$F$143</c:f>
              <c:numCache>
                <c:formatCode>0</c:formatCode>
                <c:ptCount val="6"/>
                <c:pt idx="0">
                  <c:v>2.4999999999999998E-2</c:v>
                </c:pt>
                <c:pt idx="1">
                  <c:v>0.42122999157540281</c:v>
                </c:pt>
                <c:pt idx="2">
                  <c:v>2.0833333333333256E-2</c:v>
                </c:pt>
                <c:pt idx="3">
                  <c:v>0.30000000000000004</c:v>
                </c:pt>
                <c:pt idx="4">
                  <c:v>0.2641509433962263</c:v>
                </c:pt>
                <c:pt idx="5">
                  <c:v>0.5</c:v>
                </c:pt>
              </c:numCache>
            </c:numRef>
          </c:yVal>
          <c:smooth val="0"/>
          <c:extLst>
            <c:ext xmlns:c16="http://schemas.microsoft.com/office/drawing/2014/chart" uri="{C3380CC4-5D6E-409C-BE32-E72D297353CC}">
              <c16:uniqueId val="{00000094-EBA4-4017-8847-6FC9E0C17F82}"/>
            </c:ext>
          </c:extLst>
        </c:ser>
        <c:ser>
          <c:idx val="142"/>
          <c:order val="142"/>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PAR1_HID!$A$144:$F$144</c:f>
              <c:numCache>
                <c:formatCode>0</c:formatCode>
                <c:ptCount val="6"/>
                <c:pt idx="0">
                  <c:v>0.40500000000000003</c:v>
                </c:pt>
                <c:pt idx="1">
                  <c:v>0.59224936815501417</c:v>
                </c:pt>
                <c:pt idx="2">
                  <c:v>0.25000000000000017</c:v>
                </c:pt>
                <c:pt idx="3">
                  <c:v>0.47777777777777802</c:v>
                </c:pt>
                <c:pt idx="4">
                  <c:v>0.43396226415094336</c:v>
                </c:pt>
                <c:pt idx="5">
                  <c:v>0.5</c:v>
                </c:pt>
              </c:numCache>
            </c:numRef>
          </c:yVal>
          <c:smooth val="0"/>
          <c:extLst>
            <c:ext xmlns:c16="http://schemas.microsoft.com/office/drawing/2014/chart" uri="{C3380CC4-5D6E-409C-BE32-E72D297353CC}">
              <c16:uniqueId val="{00000095-EBA4-4017-8847-6FC9E0C17F82}"/>
            </c:ext>
          </c:extLst>
        </c:ser>
        <c:ser>
          <c:idx val="143"/>
          <c:order val="143"/>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PAR1_HID!$A$145:$F$145</c:f>
              <c:numCache>
                <c:formatCode>0</c:formatCode>
                <c:ptCount val="6"/>
                <c:pt idx="0">
                  <c:v>0.24999999999999997</c:v>
                </c:pt>
                <c:pt idx="1">
                  <c:v>0.36815501263690048</c:v>
                </c:pt>
                <c:pt idx="2">
                  <c:v>0.5</c:v>
                </c:pt>
                <c:pt idx="3">
                  <c:v>0.46666666666666662</c:v>
                </c:pt>
                <c:pt idx="4">
                  <c:v>0.37735849056603776</c:v>
                </c:pt>
                <c:pt idx="5">
                  <c:v>0.5</c:v>
                </c:pt>
              </c:numCache>
            </c:numRef>
          </c:yVal>
          <c:smooth val="0"/>
          <c:extLst>
            <c:ext xmlns:c16="http://schemas.microsoft.com/office/drawing/2014/chart" uri="{C3380CC4-5D6E-409C-BE32-E72D297353CC}">
              <c16:uniqueId val="{00000096-EBA4-4017-8847-6FC9E0C17F82}"/>
            </c:ext>
          </c:extLst>
        </c:ser>
        <c:ser>
          <c:idx val="144"/>
          <c:order val="144"/>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PAR1_HID!$A$146:$F$146</c:f>
              <c:numCache>
                <c:formatCode>0</c:formatCode>
                <c:ptCount val="6"/>
                <c:pt idx="0">
                  <c:v>0.04</c:v>
                </c:pt>
                <c:pt idx="1">
                  <c:v>0.22156697556866348</c:v>
                </c:pt>
                <c:pt idx="2">
                  <c:v>0.6875</c:v>
                </c:pt>
                <c:pt idx="3">
                  <c:v>0.3222222222222223</c:v>
                </c:pt>
                <c:pt idx="4">
                  <c:v>0.62264150943396224</c:v>
                </c:pt>
                <c:pt idx="5">
                  <c:v>0.5</c:v>
                </c:pt>
              </c:numCache>
            </c:numRef>
          </c:yVal>
          <c:smooth val="0"/>
          <c:extLst>
            <c:ext xmlns:c16="http://schemas.microsoft.com/office/drawing/2014/chart" uri="{C3380CC4-5D6E-409C-BE32-E72D297353CC}">
              <c16:uniqueId val="{00000097-EBA4-4017-8847-6FC9E0C17F82}"/>
            </c:ext>
          </c:extLst>
        </c:ser>
        <c:ser>
          <c:idx val="145"/>
          <c:order val="145"/>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PAR1_HID!$A$147:$F$147</c:f>
              <c:numCache>
                <c:formatCode>0</c:formatCode>
                <c:ptCount val="6"/>
                <c:pt idx="0">
                  <c:v>0.11</c:v>
                </c:pt>
                <c:pt idx="1">
                  <c:v>0.47009267059815157</c:v>
                </c:pt>
                <c:pt idx="2">
                  <c:v>0.31249999999999994</c:v>
                </c:pt>
                <c:pt idx="3">
                  <c:v>0.55555555555555558</c:v>
                </c:pt>
                <c:pt idx="4">
                  <c:v>0.47169811320754718</c:v>
                </c:pt>
                <c:pt idx="5">
                  <c:v>0.5</c:v>
                </c:pt>
              </c:numCache>
            </c:numRef>
          </c:yVal>
          <c:smooth val="0"/>
          <c:extLst>
            <c:ext xmlns:c16="http://schemas.microsoft.com/office/drawing/2014/chart" uri="{C3380CC4-5D6E-409C-BE32-E72D297353CC}">
              <c16:uniqueId val="{00000098-EBA4-4017-8847-6FC9E0C17F82}"/>
            </c:ext>
          </c:extLst>
        </c:ser>
        <c:ser>
          <c:idx val="146"/>
          <c:order val="146"/>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PAR1_HID!$A$148:$F$148</c:f>
              <c:numCache>
                <c:formatCode>0</c:formatCode>
                <c:ptCount val="6"/>
                <c:pt idx="0">
                  <c:v>0.16</c:v>
                </c:pt>
                <c:pt idx="1">
                  <c:v>0.51390058972199049</c:v>
                </c:pt>
                <c:pt idx="2">
                  <c:v>0.3333333333333332</c:v>
                </c:pt>
                <c:pt idx="3">
                  <c:v>0.45555555555555577</c:v>
                </c:pt>
                <c:pt idx="4">
                  <c:v>0.45283018867924518</c:v>
                </c:pt>
                <c:pt idx="5">
                  <c:v>0.5</c:v>
                </c:pt>
              </c:numCache>
            </c:numRef>
          </c:yVal>
          <c:smooth val="0"/>
          <c:extLst>
            <c:ext xmlns:c16="http://schemas.microsoft.com/office/drawing/2014/chart" uri="{C3380CC4-5D6E-409C-BE32-E72D297353CC}">
              <c16:uniqueId val="{00000099-EBA4-4017-8847-6FC9E0C17F82}"/>
            </c:ext>
          </c:extLst>
        </c:ser>
        <c:ser>
          <c:idx val="147"/>
          <c:order val="147"/>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PAR1_HID!$A$149:$F$149</c:f>
              <c:numCache>
                <c:formatCode>0</c:formatCode>
                <c:ptCount val="6"/>
                <c:pt idx="0">
                  <c:v>2.9999999999999992E-2</c:v>
                </c:pt>
                <c:pt idx="1">
                  <c:v>0.24852569502948813</c:v>
                </c:pt>
                <c:pt idx="2">
                  <c:v>0.39583333333333337</c:v>
                </c:pt>
                <c:pt idx="3">
                  <c:v>0.48888888888888887</c:v>
                </c:pt>
                <c:pt idx="4">
                  <c:v>0.22641509433962267</c:v>
                </c:pt>
                <c:pt idx="5">
                  <c:v>0.5</c:v>
                </c:pt>
              </c:numCache>
            </c:numRef>
          </c:yVal>
          <c:smooth val="0"/>
          <c:extLst>
            <c:ext xmlns:c16="http://schemas.microsoft.com/office/drawing/2014/chart" uri="{C3380CC4-5D6E-409C-BE32-E72D297353CC}">
              <c16:uniqueId val="{0000009A-EBA4-4017-8847-6FC9E0C17F82}"/>
            </c:ext>
          </c:extLst>
        </c:ser>
        <c:ser>
          <c:idx val="148"/>
          <c:order val="148"/>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PAR1_HID!$A$150:$F$150</c:f>
              <c:numCache>
                <c:formatCode>0</c:formatCode>
                <c:ptCount val="6"/>
                <c:pt idx="0">
                  <c:v>0.55000000000000004</c:v>
                </c:pt>
                <c:pt idx="1">
                  <c:v>0.86689132266218005</c:v>
                </c:pt>
                <c:pt idx="2">
                  <c:v>0.29166666666666669</c:v>
                </c:pt>
                <c:pt idx="3">
                  <c:v>0.34444444444444455</c:v>
                </c:pt>
                <c:pt idx="4">
                  <c:v>0.73584905660377353</c:v>
                </c:pt>
                <c:pt idx="5">
                  <c:v>0.5</c:v>
                </c:pt>
              </c:numCache>
            </c:numRef>
          </c:yVal>
          <c:smooth val="0"/>
          <c:extLst>
            <c:ext xmlns:c16="http://schemas.microsoft.com/office/drawing/2014/chart" uri="{C3380CC4-5D6E-409C-BE32-E72D297353CC}">
              <c16:uniqueId val="{0000009B-EBA4-4017-8847-6FC9E0C17F82}"/>
            </c:ext>
          </c:extLst>
        </c:ser>
        <c:ser>
          <c:idx val="149"/>
          <c:order val="149"/>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PAR1_HID!$A$151:$F$151</c:f>
              <c:numCache>
                <c:formatCode>0</c:formatCode>
                <c:ptCount val="6"/>
                <c:pt idx="0">
                  <c:v>9.9999999999999967E-3</c:v>
                </c:pt>
                <c:pt idx="1">
                  <c:v>0.25526537489469198</c:v>
                </c:pt>
                <c:pt idx="2">
                  <c:v>0.41666666666666663</c:v>
                </c:pt>
                <c:pt idx="3">
                  <c:v>0.78888888888888897</c:v>
                </c:pt>
                <c:pt idx="4">
                  <c:v>0.11320754716981125</c:v>
                </c:pt>
                <c:pt idx="5">
                  <c:v>0.5</c:v>
                </c:pt>
              </c:numCache>
            </c:numRef>
          </c:yVal>
          <c:smooth val="0"/>
          <c:extLst>
            <c:ext xmlns:c16="http://schemas.microsoft.com/office/drawing/2014/chart" uri="{C3380CC4-5D6E-409C-BE32-E72D297353CC}">
              <c16:uniqueId val="{0000009C-EBA4-4017-8847-6FC9E0C17F82}"/>
            </c:ext>
          </c:extLst>
        </c:ser>
        <c:ser>
          <c:idx val="150"/>
          <c:order val="150"/>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PAR1_HID!$A$152:$F$152</c:f>
              <c:numCache>
                <c:formatCode>0</c:formatCode>
                <c:ptCount val="6"/>
                <c:pt idx="0">
                  <c:v>1.5000000000000001E-2</c:v>
                </c:pt>
                <c:pt idx="1">
                  <c:v>0.14069081718618015</c:v>
                </c:pt>
                <c:pt idx="2">
                  <c:v>0.58333333333333337</c:v>
                </c:pt>
                <c:pt idx="3">
                  <c:v>0.50000000000000022</c:v>
                </c:pt>
                <c:pt idx="4">
                  <c:v>0.18867924528301888</c:v>
                </c:pt>
                <c:pt idx="5">
                  <c:v>0.5</c:v>
                </c:pt>
              </c:numCache>
            </c:numRef>
          </c:yVal>
          <c:smooth val="0"/>
          <c:extLst>
            <c:ext xmlns:c16="http://schemas.microsoft.com/office/drawing/2014/chart" uri="{C3380CC4-5D6E-409C-BE32-E72D297353CC}">
              <c16:uniqueId val="{0000009D-EBA4-4017-8847-6FC9E0C17F82}"/>
            </c:ext>
          </c:extLst>
        </c:ser>
        <c:ser>
          <c:idx val="151"/>
          <c:order val="151"/>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PAR1_HID!$A$153:$F$153</c:f>
              <c:numCache>
                <c:formatCode>0</c:formatCode>
                <c:ptCount val="6"/>
                <c:pt idx="0">
                  <c:v>0.5</c:v>
                </c:pt>
                <c:pt idx="1">
                  <c:v>0.66807076663858767</c:v>
                </c:pt>
                <c:pt idx="2">
                  <c:v>0.1249999999999999</c:v>
                </c:pt>
                <c:pt idx="3">
                  <c:v>0.40000000000000041</c:v>
                </c:pt>
                <c:pt idx="4">
                  <c:v>0.20754716981132068</c:v>
                </c:pt>
                <c:pt idx="5">
                  <c:v>0.5</c:v>
                </c:pt>
              </c:numCache>
            </c:numRef>
          </c:yVal>
          <c:smooth val="0"/>
          <c:extLst>
            <c:ext xmlns:c16="http://schemas.microsoft.com/office/drawing/2014/chart" uri="{C3380CC4-5D6E-409C-BE32-E72D297353CC}">
              <c16:uniqueId val="{0000009E-EBA4-4017-8847-6FC9E0C17F82}"/>
            </c:ext>
          </c:extLst>
        </c:ser>
        <c:ser>
          <c:idx val="152"/>
          <c:order val="152"/>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PAR1_HID!$A$154:$F$154</c:f>
              <c:numCache>
                <c:formatCode>0</c:formatCode>
                <c:ptCount val="6"/>
                <c:pt idx="0">
                  <c:v>0.69499999999999995</c:v>
                </c:pt>
                <c:pt idx="1">
                  <c:v>0.6849199663016019</c:v>
                </c:pt>
                <c:pt idx="2">
                  <c:v>0.35416666666666685</c:v>
                </c:pt>
                <c:pt idx="3">
                  <c:v>0.28888888888888919</c:v>
                </c:pt>
                <c:pt idx="4">
                  <c:v>0.2452830188679245</c:v>
                </c:pt>
                <c:pt idx="5">
                  <c:v>0.5</c:v>
                </c:pt>
              </c:numCache>
            </c:numRef>
          </c:yVal>
          <c:smooth val="0"/>
          <c:extLst>
            <c:ext xmlns:c16="http://schemas.microsoft.com/office/drawing/2014/chart" uri="{C3380CC4-5D6E-409C-BE32-E72D297353CC}">
              <c16:uniqueId val="{0000009F-EBA4-4017-8847-6FC9E0C17F82}"/>
            </c:ext>
          </c:extLst>
        </c:ser>
        <c:ser>
          <c:idx val="153"/>
          <c:order val="153"/>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PAR1_HID!$A$155:$F$155</c:f>
              <c:numCache>
                <c:formatCode>0</c:formatCode>
                <c:ptCount val="6"/>
                <c:pt idx="0">
                  <c:v>0.45500000000000002</c:v>
                </c:pt>
                <c:pt idx="1">
                  <c:v>0.55349620893007578</c:v>
                </c:pt>
                <c:pt idx="2">
                  <c:v>0.39583333333333337</c:v>
                </c:pt>
                <c:pt idx="3">
                  <c:v>0.17777777777777795</c:v>
                </c:pt>
                <c:pt idx="4">
                  <c:v>0.71698113207547165</c:v>
                </c:pt>
                <c:pt idx="5">
                  <c:v>0.5</c:v>
                </c:pt>
              </c:numCache>
            </c:numRef>
          </c:yVal>
          <c:smooth val="0"/>
          <c:extLst>
            <c:ext xmlns:c16="http://schemas.microsoft.com/office/drawing/2014/chart" uri="{C3380CC4-5D6E-409C-BE32-E72D297353CC}">
              <c16:uniqueId val="{000000A0-EBA4-4017-8847-6FC9E0C17F82}"/>
            </c:ext>
          </c:extLst>
        </c:ser>
        <c:ser>
          <c:idx val="154"/>
          <c:order val="154"/>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PAR1_HID!$A$156:$F$156</c:f>
              <c:numCache>
                <c:formatCode>0</c:formatCode>
                <c:ptCount val="6"/>
                <c:pt idx="0">
                  <c:v>0.17</c:v>
                </c:pt>
                <c:pt idx="1">
                  <c:v>0.27716933445661607</c:v>
                </c:pt>
                <c:pt idx="2">
                  <c:v>0.56250000000000011</c:v>
                </c:pt>
                <c:pt idx="3">
                  <c:v>0.42222222222222267</c:v>
                </c:pt>
                <c:pt idx="4">
                  <c:v>0.30188679245283012</c:v>
                </c:pt>
                <c:pt idx="5">
                  <c:v>0.5</c:v>
                </c:pt>
              </c:numCache>
            </c:numRef>
          </c:yVal>
          <c:smooth val="0"/>
          <c:extLst>
            <c:ext xmlns:c16="http://schemas.microsoft.com/office/drawing/2014/chart" uri="{C3380CC4-5D6E-409C-BE32-E72D297353CC}">
              <c16:uniqueId val="{000000A1-EBA4-4017-8847-6FC9E0C17F82}"/>
            </c:ext>
          </c:extLst>
        </c:ser>
        <c:ser>
          <c:idx val="155"/>
          <c:order val="155"/>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PAR1_HID!$A$157:$F$157</c:f>
              <c:numCache>
                <c:formatCode>0</c:formatCode>
                <c:ptCount val="6"/>
                <c:pt idx="0">
                  <c:v>2.4999999999999998E-2</c:v>
                </c:pt>
                <c:pt idx="1">
                  <c:v>0.17438921651221798</c:v>
                </c:pt>
                <c:pt idx="2">
                  <c:v>0.52083333333333326</c:v>
                </c:pt>
                <c:pt idx="3">
                  <c:v>0.41111111111111126</c:v>
                </c:pt>
                <c:pt idx="4">
                  <c:v>0.28301886792452829</c:v>
                </c:pt>
                <c:pt idx="5">
                  <c:v>0.5</c:v>
                </c:pt>
              </c:numCache>
            </c:numRef>
          </c:yVal>
          <c:smooth val="0"/>
          <c:extLst>
            <c:ext xmlns:c16="http://schemas.microsoft.com/office/drawing/2014/chart" uri="{C3380CC4-5D6E-409C-BE32-E72D297353CC}">
              <c16:uniqueId val="{000000A2-EBA4-4017-8847-6FC9E0C17F82}"/>
            </c:ext>
          </c:extLst>
        </c:ser>
        <c:ser>
          <c:idx val="156"/>
          <c:order val="156"/>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PAR1_HID!$A$158:$F$158</c:f>
              <c:numCache>
                <c:formatCode>0</c:formatCode>
                <c:ptCount val="6"/>
                <c:pt idx="0">
                  <c:v>7.0000000000000007E-2</c:v>
                </c:pt>
                <c:pt idx="1">
                  <c:v>0.18702611625947865</c:v>
                </c:pt>
                <c:pt idx="2">
                  <c:v>0.83333333333333326</c:v>
                </c:pt>
                <c:pt idx="3">
                  <c:v>0.45555555555555577</c:v>
                </c:pt>
                <c:pt idx="4">
                  <c:v>0.47169811320754718</c:v>
                </c:pt>
                <c:pt idx="5">
                  <c:v>0.5</c:v>
                </c:pt>
              </c:numCache>
            </c:numRef>
          </c:yVal>
          <c:smooth val="0"/>
          <c:extLst>
            <c:ext xmlns:c16="http://schemas.microsoft.com/office/drawing/2014/chart" uri="{C3380CC4-5D6E-409C-BE32-E72D297353CC}">
              <c16:uniqueId val="{000000A3-EBA4-4017-8847-6FC9E0C17F82}"/>
            </c:ext>
          </c:extLst>
        </c:ser>
        <c:ser>
          <c:idx val="157"/>
          <c:order val="157"/>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PAR1_HID!$A$159:$F$159</c:f>
              <c:numCache>
                <c:formatCode>0</c:formatCode>
                <c:ptCount val="6"/>
                <c:pt idx="0">
                  <c:v>9.9999999999999967E-3</c:v>
                </c:pt>
                <c:pt idx="1">
                  <c:v>6.1499578770009465E-2</c:v>
                </c:pt>
                <c:pt idx="2">
                  <c:v>0.77083333333333348</c:v>
                </c:pt>
                <c:pt idx="3">
                  <c:v>0.42222222222222267</c:v>
                </c:pt>
                <c:pt idx="4">
                  <c:v>0.33962264150943394</c:v>
                </c:pt>
                <c:pt idx="5">
                  <c:v>0.5</c:v>
                </c:pt>
              </c:numCache>
            </c:numRef>
          </c:yVal>
          <c:smooth val="0"/>
          <c:extLst>
            <c:ext xmlns:c16="http://schemas.microsoft.com/office/drawing/2014/chart" uri="{C3380CC4-5D6E-409C-BE32-E72D297353CC}">
              <c16:uniqueId val="{000000A4-EBA4-4017-8847-6FC9E0C17F82}"/>
            </c:ext>
          </c:extLst>
        </c:ser>
        <c:ser>
          <c:idx val="158"/>
          <c:order val="158"/>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PAR1_HID!$A$160:$F$160</c:f>
              <c:numCache>
                <c:formatCode>0</c:formatCode>
                <c:ptCount val="6"/>
                <c:pt idx="0">
                  <c:v>1.9999999999999993E-2</c:v>
                </c:pt>
                <c:pt idx="1">
                  <c:v>0.32097725358045498</c:v>
                </c:pt>
                <c:pt idx="2">
                  <c:v>0.47916666666666674</c:v>
                </c:pt>
                <c:pt idx="3">
                  <c:v>0.25555555555555554</c:v>
                </c:pt>
                <c:pt idx="4">
                  <c:v>0.39622641509433959</c:v>
                </c:pt>
                <c:pt idx="5">
                  <c:v>0.5</c:v>
                </c:pt>
              </c:numCache>
            </c:numRef>
          </c:yVal>
          <c:smooth val="0"/>
          <c:extLst>
            <c:ext xmlns:c16="http://schemas.microsoft.com/office/drawing/2014/chart" uri="{C3380CC4-5D6E-409C-BE32-E72D297353CC}">
              <c16:uniqueId val="{000000A5-EBA4-4017-8847-6FC9E0C17F82}"/>
            </c:ext>
          </c:extLst>
        </c:ser>
        <c:ser>
          <c:idx val="159"/>
          <c:order val="159"/>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PAR1_HID!$A$161:$F$161</c:f>
              <c:numCache>
                <c:formatCode>0</c:formatCode>
                <c:ptCount val="6"/>
                <c:pt idx="0">
                  <c:v>4.4999999999999991E-2</c:v>
                </c:pt>
                <c:pt idx="1">
                  <c:v>0.12552653748946921</c:v>
                </c:pt>
                <c:pt idx="2">
                  <c:v>0.77083333333333348</c:v>
                </c:pt>
                <c:pt idx="3">
                  <c:v>0.53333333333333333</c:v>
                </c:pt>
                <c:pt idx="4">
                  <c:v>9.4339622641509441E-2</c:v>
                </c:pt>
                <c:pt idx="5">
                  <c:v>0.5</c:v>
                </c:pt>
              </c:numCache>
            </c:numRef>
          </c:yVal>
          <c:smooth val="0"/>
          <c:extLst>
            <c:ext xmlns:c16="http://schemas.microsoft.com/office/drawing/2014/chart" uri="{C3380CC4-5D6E-409C-BE32-E72D297353CC}">
              <c16:uniqueId val="{000000A6-EBA4-4017-8847-6FC9E0C17F82}"/>
            </c:ext>
          </c:extLst>
        </c:ser>
        <c:ser>
          <c:idx val="160"/>
          <c:order val="160"/>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PAR1_HID!$A$162:$F$162</c:f>
              <c:numCache>
                <c:formatCode>0</c:formatCode>
                <c:ptCount val="6"/>
                <c:pt idx="0">
                  <c:v>0.68499999999999994</c:v>
                </c:pt>
                <c:pt idx="1">
                  <c:v>0.84835720303286244</c:v>
                </c:pt>
                <c:pt idx="2">
                  <c:v>0.1249999999999999</c:v>
                </c:pt>
                <c:pt idx="3">
                  <c:v>0.26666666666666694</c:v>
                </c:pt>
                <c:pt idx="4">
                  <c:v>0.50943396226415094</c:v>
                </c:pt>
                <c:pt idx="5">
                  <c:v>0.5</c:v>
                </c:pt>
              </c:numCache>
            </c:numRef>
          </c:yVal>
          <c:smooth val="0"/>
          <c:extLst>
            <c:ext xmlns:c16="http://schemas.microsoft.com/office/drawing/2014/chart" uri="{C3380CC4-5D6E-409C-BE32-E72D297353CC}">
              <c16:uniqueId val="{000000A7-EBA4-4017-8847-6FC9E0C17F82}"/>
            </c:ext>
          </c:extLst>
        </c:ser>
        <c:ser>
          <c:idx val="161"/>
          <c:order val="161"/>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PAR1_HID!$A$163:$F$163</c:f>
              <c:numCache>
                <c:formatCode>0</c:formatCode>
                <c:ptCount val="6"/>
                <c:pt idx="0">
                  <c:v>0.28000000000000003</c:v>
                </c:pt>
                <c:pt idx="1">
                  <c:v>0.24852569502948813</c:v>
                </c:pt>
                <c:pt idx="2">
                  <c:v>0.74999999999999978</c:v>
                </c:pt>
                <c:pt idx="3">
                  <c:v>5.5555555555555858E-2</c:v>
                </c:pt>
                <c:pt idx="4">
                  <c:v>0.62264150943396224</c:v>
                </c:pt>
                <c:pt idx="5">
                  <c:v>0.5</c:v>
                </c:pt>
              </c:numCache>
            </c:numRef>
          </c:yVal>
          <c:smooth val="0"/>
          <c:extLst>
            <c:ext xmlns:c16="http://schemas.microsoft.com/office/drawing/2014/chart" uri="{C3380CC4-5D6E-409C-BE32-E72D297353CC}">
              <c16:uniqueId val="{000000A8-EBA4-4017-8847-6FC9E0C17F82}"/>
            </c:ext>
          </c:extLst>
        </c:ser>
        <c:ser>
          <c:idx val="162"/>
          <c:order val="162"/>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PAR1_HID!$A$164:$F$164</c:f>
              <c:numCache>
                <c:formatCode>0</c:formatCode>
                <c:ptCount val="6"/>
                <c:pt idx="0">
                  <c:v>0.375</c:v>
                </c:pt>
                <c:pt idx="1">
                  <c:v>0.25105307497893842</c:v>
                </c:pt>
                <c:pt idx="2">
                  <c:v>0.8125</c:v>
                </c:pt>
                <c:pt idx="3">
                  <c:v>0.11111111111111122</c:v>
                </c:pt>
                <c:pt idx="4">
                  <c:v>0.37735849056603776</c:v>
                </c:pt>
                <c:pt idx="5">
                  <c:v>0.5</c:v>
                </c:pt>
              </c:numCache>
            </c:numRef>
          </c:yVal>
          <c:smooth val="0"/>
          <c:extLst>
            <c:ext xmlns:c16="http://schemas.microsoft.com/office/drawing/2014/chart" uri="{C3380CC4-5D6E-409C-BE32-E72D297353CC}">
              <c16:uniqueId val="{000000A9-EBA4-4017-8847-6FC9E0C17F82}"/>
            </c:ext>
          </c:extLst>
        </c:ser>
        <c:ser>
          <c:idx val="163"/>
          <c:order val="163"/>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PAR1_HID!$A$165:$F$165</c:f>
              <c:numCache>
                <c:formatCode>0</c:formatCode>
                <c:ptCount val="6"/>
                <c:pt idx="0">
                  <c:v>1.5000000000000001E-2</c:v>
                </c:pt>
                <c:pt idx="1">
                  <c:v>7.5821398483601503E-3</c:v>
                </c:pt>
                <c:pt idx="2">
                  <c:v>0.83333333333333326</c:v>
                </c:pt>
                <c:pt idx="3">
                  <c:v>0.40000000000000041</c:v>
                </c:pt>
                <c:pt idx="4">
                  <c:v>0.2452830188679245</c:v>
                </c:pt>
                <c:pt idx="5">
                  <c:v>0.5</c:v>
                </c:pt>
              </c:numCache>
            </c:numRef>
          </c:yVal>
          <c:smooth val="0"/>
          <c:extLst>
            <c:ext xmlns:c16="http://schemas.microsoft.com/office/drawing/2014/chart" uri="{C3380CC4-5D6E-409C-BE32-E72D297353CC}">
              <c16:uniqueId val="{000000AA-EBA4-4017-8847-6FC9E0C17F82}"/>
            </c:ext>
          </c:extLst>
        </c:ser>
        <c:ser>
          <c:idx val="164"/>
          <c:order val="164"/>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PAR1_HID!$A$166:$F$166</c:f>
              <c:numCache>
                <c:formatCode>0</c:formatCode>
                <c:ptCount val="6"/>
                <c:pt idx="0">
                  <c:v>4.9999999999999984E-3</c:v>
                </c:pt>
                <c:pt idx="1">
                  <c:v>0.17607413647851192</c:v>
                </c:pt>
                <c:pt idx="2">
                  <c:v>0.52083333333333326</c:v>
                </c:pt>
                <c:pt idx="3">
                  <c:v>6.6666666666666735E-2</c:v>
                </c:pt>
                <c:pt idx="4">
                  <c:v>0.64150943396226412</c:v>
                </c:pt>
                <c:pt idx="5">
                  <c:v>0.5</c:v>
                </c:pt>
              </c:numCache>
            </c:numRef>
          </c:yVal>
          <c:smooth val="0"/>
          <c:extLst>
            <c:ext xmlns:c16="http://schemas.microsoft.com/office/drawing/2014/chart" uri="{C3380CC4-5D6E-409C-BE32-E72D297353CC}">
              <c16:uniqueId val="{000000AB-EBA4-4017-8847-6FC9E0C17F82}"/>
            </c:ext>
          </c:extLst>
        </c:ser>
        <c:ser>
          <c:idx val="165"/>
          <c:order val="165"/>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PAR1_HID!$A$167:$F$167</c:f>
              <c:numCache>
                <c:formatCode>0</c:formatCode>
                <c:ptCount val="6"/>
                <c:pt idx="0">
                  <c:v>0.17</c:v>
                </c:pt>
                <c:pt idx="1">
                  <c:v>0.17438921651221798</c:v>
                </c:pt>
                <c:pt idx="2">
                  <c:v>0.83333333333333326</c:v>
                </c:pt>
                <c:pt idx="3">
                  <c:v>0.1555555555555557</c:v>
                </c:pt>
                <c:pt idx="4">
                  <c:v>0.5471698113207546</c:v>
                </c:pt>
                <c:pt idx="5">
                  <c:v>0.5</c:v>
                </c:pt>
              </c:numCache>
            </c:numRef>
          </c:yVal>
          <c:smooth val="0"/>
          <c:extLst>
            <c:ext xmlns:c16="http://schemas.microsoft.com/office/drawing/2014/chart" uri="{C3380CC4-5D6E-409C-BE32-E72D297353CC}">
              <c16:uniqueId val="{000000AC-EBA4-4017-8847-6FC9E0C17F82}"/>
            </c:ext>
          </c:extLst>
        </c:ser>
        <c:ser>
          <c:idx val="166"/>
          <c:order val="166"/>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PAR1_HID!$A$168:$F$168</c:f>
              <c:numCache>
                <c:formatCode>0</c:formatCode>
                <c:ptCount val="6"/>
                <c:pt idx="0">
                  <c:v>0.245</c:v>
                </c:pt>
                <c:pt idx="1">
                  <c:v>0.45914069081718484</c:v>
                </c:pt>
                <c:pt idx="2">
                  <c:v>0.39583333333333337</c:v>
                </c:pt>
                <c:pt idx="3">
                  <c:v>0.33333333333333365</c:v>
                </c:pt>
                <c:pt idx="4">
                  <c:v>0.2452830188679245</c:v>
                </c:pt>
                <c:pt idx="5">
                  <c:v>0.5</c:v>
                </c:pt>
              </c:numCache>
            </c:numRef>
          </c:yVal>
          <c:smooth val="0"/>
          <c:extLst>
            <c:ext xmlns:c16="http://schemas.microsoft.com/office/drawing/2014/chart" uri="{C3380CC4-5D6E-409C-BE32-E72D297353CC}">
              <c16:uniqueId val="{000000AD-EBA4-4017-8847-6FC9E0C17F82}"/>
            </c:ext>
          </c:extLst>
        </c:ser>
        <c:ser>
          <c:idx val="167"/>
          <c:order val="167"/>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PAR1_HID!$A$169:$F$169</c:f>
              <c:numCache>
                <c:formatCode>0</c:formatCode>
                <c:ptCount val="6"/>
                <c:pt idx="0">
                  <c:v>0.4</c:v>
                </c:pt>
                <c:pt idx="1">
                  <c:v>0.38500421229991472</c:v>
                </c:pt>
                <c:pt idx="2">
                  <c:v>0.58333333333333337</c:v>
                </c:pt>
                <c:pt idx="3">
                  <c:v>0.13333333333333347</c:v>
                </c:pt>
                <c:pt idx="4">
                  <c:v>0.50943396226415094</c:v>
                </c:pt>
                <c:pt idx="5">
                  <c:v>0.5</c:v>
                </c:pt>
              </c:numCache>
            </c:numRef>
          </c:yVal>
          <c:smooth val="0"/>
          <c:extLst>
            <c:ext xmlns:c16="http://schemas.microsoft.com/office/drawing/2014/chart" uri="{C3380CC4-5D6E-409C-BE32-E72D297353CC}">
              <c16:uniqueId val="{000000AE-EBA4-4017-8847-6FC9E0C17F82}"/>
            </c:ext>
          </c:extLst>
        </c:ser>
        <c:ser>
          <c:idx val="168"/>
          <c:order val="168"/>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PAR1_HID!$A$170:$F$170</c:f>
              <c:numCache>
                <c:formatCode>0</c:formatCode>
                <c:ptCount val="6"/>
                <c:pt idx="0">
                  <c:v>0.61499999999999999</c:v>
                </c:pt>
                <c:pt idx="1">
                  <c:v>0.86857624262847399</c:v>
                </c:pt>
                <c:pt idx="2">
                  <c:v>0.10416666666666666</c:v>
                </c:pt>
                <c:pt idx="3">
                  <c:v>0.21111111111111108</c:v>
                </c:pt>
                <c:pt idx="4">
                  <c:v>0.52830188679245282</c:v>
                </c:pt>
                <c:pt idx="5">
                  <c:v>0.5</c:v>
                </c:pt>
              </c:numCache>
            </c:numRef>
          </c:yVal>
          <c:smooth val="0"/>
          <c:extLst>
            <c:ext xmlns:c16="http://schemas.microsoft.com/office/drawing/2014/chart" uri="{C3380CC4-5D6E-409C-BE32-E72D297353CC}">
              <c16:uniqueId val="{000000AF-EBA4-4017-8847-6FC9E0C17F82}"/>
            </c:ext>
          </c:extLst>
        </c:ser>
        <c:ser>
          <c:idx val="169"/>
          <c:order val="169"/>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PAR1_HID!$A$171:$F$171</c:f>
              <c:numCache>
                <c:formatCode>0</c:formatCode>
                <c:ptCount val="6"/>
                <c:pt idx="0">
                  <c:v>0.43</c:v>
                </c:pt>
                <c:pt idx="1">
                  <c:v>0.33782645324346922</c:v>
                </c:pt>
                <c:pt idx="2">
                  <c:v>0.72916666666666652</c:v>
                </c:pt>
                <c:pt idx="3">
                  <c:v>0.34444444444444455</c:v>
                </c:pt>
                <c:pt idx="4">
                  <c:v>0.35849056603773577</c:v>
                </c:pt>
                <c:pt idx="5">
                  <c:v>0.5</c:v>
                </c:pt>
              </c:numCache>
            </c:numRef>
          </c:yVal>
          <c:smooth val="0"/>
          <c:extLst>
            <c:ext xmlns:c16="http://schemas.microsoft.com/office/drawing/2014/chart" uri="{C3380CC4-5D6E-409C-BE32-E72D297353CC}">
              <c16:uniqueId val="{000000B0-EBA4-4017-8847-6FC9E0C17F82}"/>
            </c:ext>
          </c:extLst>
        </c:ser>
        <c:ser>
          <c:idx val="170"/>
          <c:order val="170"/>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PAR1_HID!$A$172:$F$172</c:f>
              <c:numCache>
                <c:formatCode>0</c:formatCode>
                <c:ptCount val="6"/>
                <c:pt idx="0">
                  <c:v>1</c:v>
                </c:pt>
                <c:pt idx="1">
                  <c:v>0.98483572030329836</c:v>
                </c:pt>
                <c:pt idx="2">
                  <c:v>8.3333333333333398E-2</c:v>
                </c:pt>
                <c:pt idx="3">
                  <c:v>0.27777777777777779</c:v>
                </c:pt>
                <c:pt idx="4">
                  <c:v>0.28301886792452829</c:v>
                </c:pt>
                <c:pt idx="5">
                  <c:v>0.5</c:v>
                </c:pt>
              </c:numCache>
            </c:numRef>
          </c:yVal>
          <c:smooth val="0"/>
          <c:extLst>
            <c:ext xmlns:c16="http://schemas.microsoft.com/office/drawing/2014/chart" uri="{C3380CC4-5D6E-409C-BE32-E72D297353CC}">
              <c16:uniqueId val="{000000B1-EBA4-4017-8847-6FC9E0C17F82}"/>
            </c:ext>
          </c:extLst>
        </c:ser>
        <c:ser>
          <c:idx val="171"/>
          <c:order val="171"/>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PAR1_HID!$A$173:$F$173</c:f>
              <c:numCache>
                <c:formatCode>0</c:formatCode>
                <c:ptCount val="6"/>
                <c:pt idx="0">
                  <c:v>0.27499999999999997</c:v>
                </c:pt>
                <c:pt idx="1">
                  <c:v>0.42544229149115637</c:v>
                </c:pt>
                <c:pt idx="2">
                  <c:v>0.3333333333333332</c:v>
                </c:pt>
                <c:pt idx="3">
                  <c:v>0.11111111111111122</c:v>
                </c:pt>
                <c:pt idx="4">
                  <c:v>0.41509433962264158</c:v>
                </c:pt>
                <c:pt idx="5">
                  <c:v>0.5</c:v>
                </c:pt>
              </c:numCache>
            </c:numRef>
          </c:yVal>
          <c:smooth val="0"/>
          <c:extLst>
            <c:ext xmlns:c16="http://schemas.microsoft.com/office/drawing/2014/chart" uri="{C3380CC4-5D6E-409C-BE32-E72D297353CC}">
              <c16:uniqueId val="{000000B2-EBA4-4017-8847-6FC9E0C17F82}"/>
            </c:ext>
          </c:extLst>
        </c:ser>
        <c:ser>
          <c:idx val="172"/>
          <c:order val="172"/>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PAR1_HID!$A$174:$F$174</c:f>
              <c:numCache>
                <c:formatCode>0</c:formatCode>
                <c:ptCount val="6"/>
                <c:pt idx="0">
                  <c:v>0.51500000000000001</c:v>
                </c:pt>
                <c:pt idx="1">
                  <c:v>0.6377422072451564</c:v>
                </c:pt>
                <c:pt idx="2">
                  <c:v>0.1666666666666668</c:v>
                </c:pt>
                <c:pt idx="3">
                  <c:v>0.24444444444444469</c:v>
                </c:pt>
                <c:pt idx="4">
                  <c:v>0.2452830188679245</c:v>
                </c:pt>
                <c:pt idx="5">
                  <c:v>0.5</c:v>
                </c:pt>
              </c:numCache>
            </c:numRef>
          </c:yVal>
          <c:smooth val="0"/>
          <c:extLst>
            <c:ext xmlns:c16="http://schemas.microsoft.com/office/drawing/2014/chart" uri="{C3380CC4-5D6E-409C-BE32-E72D297353CC}">
              <c16:uniqueId val="{000000B3-EBA4-4017-8847-6FC9E0C17F82}"/>
            </c:ext>
          </c:extLst>
        </c:ser>
        <c:ser>
          <c:idx val="173"/>
          <c:order val="173"/>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PAR1_HID!$A$175:$F$175</c:f>
              <c:numCache>
                <c:formatCode>0</c:formatCode>
                <c:ptCount val="6"/>
                <c:pt idx="0">
                  <c:v>0.33</c:v>
                </c:pt>
                <c:pt idx="1">
                  <c:v>0.31423757371525113</c:v>
                </c:pt>
                <c:pt idx="2">
                  <c:v>0.74999999999999978</c:v>
                </c:pt>
                <c:pt idx="3">
                  <c:v>0.22222222222222243</c:v>
                </c:pt>
                <c:pt idx="4">
                  <c:v>0.39622641509433959</c:v>
                </c:pt>
                <c:pt idx="5">
                  <c:v>0.5</c:v>
                </c:pt>
              </c:numCache>
            </c:numRef>
          </c:yVal>
          <c:smooth val="0"/>
          <c:extLst>
            <c:ext xmlns:c16="http://schemas.microsoft.com/office/drawing/2014/chart" uri="{C3380CC4-5D6E-409C-BE32-E72D297353CC}">
              <c16:uniqueId val="{000000B4-EBA4-4017-8847-6FC9E0C17F82}"/>
            </c:ext>
          </c:extLst>
        </c:ser>
        <c:ser>
          <c:idx val="174"/>
          <c:order val="174"/>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PAR1_HID!$A$176:$F$176</c:f>
              <c:numCache>
                <c:formatCode>0</c:formatCode>
                <c:ptCount val="6"/>
                <c:pt idx="0">
                  <c:v>0.09</c:v>
                </c:pt>
                <c:pt idx="1">
                  <c:v>0.16343723673125124</c:v>
                </c:pt>
                <c:pt idx="2">
                  <c:v>0.54166666666666652</c:v>
                </c:pt>
                <c:pt idx="3">
                  <c:v>2.2222222222222244E-2</c:v>
                </c:pt>
                <c:pt idx="4">
                  <c:v>0.43396226415094336</c:v>
                </c:pt>
                <c:pt idx="5">
                  <c:v>0.5</c:v>
                </c:pt>
              </c:numCache>
            </c:numRef>
          </c:yVal>
          <c:smooth val="0"/>
          <c:extLst>
            <c:ext xmlns:c16="http://schemas.microsoft.com/office/drawing/2014/chart" uri="{C3380CC4-5D6E-409C-BE32-E72D297353CC}">
              <c16:uniqueId val="{000000B5-EBA4-4017-8847-6FC9E0C17F82}"/>
            </c:ext>
          </c:extLst>
        </c:ser>
        <c:ser>
          <c:idx val="175"/>
          <c:order val="175"/>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PAR1_HID!$A$177:$F$177</c:f>
              <c:numCache>
                <c:formatCode>0</c:formatCode>
                <c:ptCount val="6"/>
                <c:pt idx="0">
                  <c:v>9.9999999999999992E-2</c:v>
                </c:pt>
                <c:pt idx="1">
                  <c:v>0.25189553496208539</c:v>
                </c:pt>
                <c:pt idx="2">
                  <c:v>0.37500000000000011</c:v>
                </c:pt>
                <c:pt idx="3">
                  <c:v>0.18888888888888883</c:v>
                </c:pt>
                <c:pt idx="4">
                  <c:v>0.32075471698113212</c:v>
                </c:pt>
                <c:pt idx="5">
                  <c:v>0.5</c:v>
                </c:pt>
              </c:numCache>
            </c:numRef>
          </c:yVal>
          <c:smooth val="0"/>
          <c:extLst>
            <c:ext xmlns:c16="http://schemas.microsoft.com/office/drawing/2014/chart" uri="{C3380CC4-5D6E-409C-BE32-E72D297353CC}">
              <c16:uniqueId val="{000000B6-EBA4-4017-8847-6FC9E0C17F82}"/>
            </c:ext>
          </c:extLst>
        </c:ser>
        <c:ser>
          <c:idx val="176"/>
          <c:order val="176"/>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PAR1_HID!$A$178:$F$178</c:f>
              <c:numCache>
                <c:formatCode>0</c:formatCode>
                <c:ptCount val="6"/>
                <c:pt idx="0">
                  <c:v>0.38999999999999996</c:v>
                </c:pt>
                <c:pt idx="1">
                  <c:v>0.50631844987363039</c:v>
                </c:pt>
                <c:pt idx="2">
                  <c:v>0.27083333333333343</c:v>
                </c:pt>
                <c:pt idx="3">
                  <c:v>0.37777777777777816</c:v>
                </c:pt>
                <c:pt idx="4">
                  <c:v>0.39622641509433959</c:v>
                </c:pt>
                <c:pt idx="5">
                  <c:v>0.5</c:v>
                </c:pt>
              </c:numCache>
            </c:numRef>
          </c:yVal>
          <c:smooth val="0"/>
          <c:extLst>
            <c:ext xmlns:c16="http://schemas.microsoft.com/office/drawing/2014/chart" uri="{C3380CC4-5D6E-409C-BE32-E72D297353CC}">
              <c16:uniqueId val="{000000B7-EBA4-4017-8847-6FC9E0C17F82}"/>
            </c:ext>
          </c:extLst>
        </c:ser>
        <c:ser>
          <c:idx val="177"/>
          <c:order val="177"/>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PAR1_HID!$A$179:$F$179</c:f>
              <c:numCache>
                <c:formatCode>0</c:formatCode>
                <c:ptCount val="6"/>
                <c:pt idx="0">
                  <c:v>1.9999999999999993E-2</c:v>
                </c:pt>
                <c:pt idx="1">
                  <c:v>0.1288963774220758</c:v>
                </c:pt>
                <c:pt idx="2">
                  <c:v>0.56250000000000011</c:v>
                </c:pt>
                <c:pt idx="3">
                  <c:v>0.50000000000000022</c:v>
                </c:pt>
                <c:pt idx="4">
                  <c:v>0.15094339622641506</c:v>
                </c:pt>
                <c:pt idx="5">
                  <c:v>0.5</c:v>
                </c:pt>
              </c:numCache>
            </c:numRef>
          </c:yVal>
          <c:smooth val="0"/>
          <c:extLst>
            <c:ext xmlns:c16="http://schemas.microsoft.com/office/drawing/2014/chart" uri="{C3380CC4-5D6E-409C-BE32-E72D297353CC}">
              <c16:uniqueId val="{000000B8-EBA4-4017-8847-6FC9E0C17F82}"/>
            </c:ext>
          </c:extLst>
        </c:ser>
        <c:ser>
          <c:idx val="178"/>
          <c:order val="178"/>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PAR1_HID!$A$180:$F$180</c:f>
              <c:numCache>
                <c:formatCode>0</c:formatCode>
                <c:ptCount val="6"/>
                <c:pt idx="0">
                  <c:v>0.56499999999999995</c:v>
                </c:pt>
                <c:pt idx="1">
                  <c:v>0.7716933445661327</c:v>
                </c:pt>
                <c:pt idx="2">
                  <c:v>2.0833333333333256E-2</c:v>
                </c:pt>
                <c:pt idx="3">
                  <c:v>0.31111111111111139</c:v>
                </c:pt>
                <c:pt idx="4">
                  <c:v>0.28301886792452829</c:v>
                </c:pt>
                <c:pt idx="5">
                  <c:v>0.5</c:v>
                </c:pt>
              </c:numCache>
            </c:numRef>
          </c:yVal>
          <c:smooth val="0"/>
          <c:extLst>
            <c:ext xmlns:c16="http://schemas.microsoft.com/office/drawing/2014/chart" uri="{C3380CC4-5D6E-409C-BE32-E72D297353CC}">
              <c16:uniqueId val="{000000B9-EBA4-4017-8847-6FC9E0C17F82}"/>
            </c:ext>
          </c:extLst>
        </c:ser>
        <c:ser>
          <c:idx val="179"/>
          <c:order val="179"/>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PAR1_HID!$A$181:$F$181</c:f>
              <c:numCache>
                <c:formatCode>0</c:formatCode>
                <c:ptCount val="6"/>
                <c:pt idx="0">
                  <c:v>1.9999999999999993E-2</c:v>
                </c:pt>
                <c:pt idx="1">
                  <c:v>0.21819713563605689</c:v>
                </c:pt>
                <c:pt idx="2">
                  <c:v>0.54166666666666652</c:v>
                </c:pt>
                <c:pt idx="3">
                  <c:v>0.27777777777777779</c:v>
                </c:pt>
                <c:pt idx="4">
                  <c:v>0.45283018867924518</c:v>
                </c:pt>
                <c:pt idx="5">
                  <c:v>0.5</c:v>
                </c:pt>
              </c:numCache>
            </c:numRef>
          </c:yVal>
          <c:smooth val="0"/>
          <c:extLst>
            <c:ext xmlns:c16="http://schemas.microsoft.com/office/drawing/2014/chart" uri="{C3380CC4-5D6E-409C-BE32-E72D297353CC}">
              <c16:uniqueId val="{000000BA-EBA4-4017-8847-6FC9E0C17F82}"/>
            </c:ext>
          </c:extLst>
        </c:ser>
        <c:ser>
          <c:idx val="180"/>
          <c:order val="180"/>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PAR1_HID!$A$182:$F$182</c:f>
              <c:numCache>
                <c:formatCode>0</c:formatCode>
                <c:ptCount val="6"/>
                <c:pt idx="0">
                  <c:v>0.35</c:v>
                </c:pt>
                <c:pt idx="1">
                  <c:v>0.32687447346251181</c:v>
                </c:pt>
                <c:pt idx="2">
                  <c:v>0.56250000000000011</c:v>
                </c:pt>
                <c:pt idx="3">
                  <c:v>0.58888888888888924</c:v>
                </c:pt>
                <c:pt idx="4">
                  <c:v>5.6603773584905627E-2</c:v>
                </c:pt>
                <c:pt idx="5">
                  <c:v>0.5</c:v>
                </c:pt>
              </c:numCache>
            </c:numRef>
          </c:yVal>
          <c:smooth val="0"/>
          <c:extLst>
            <c:ext xmlns:c16="http://schemas.microsoft.com/office/drawing/2014/chart" uri="{C3380CC4-5D6E-409C-BE32-E72D297353CC}">
              <c16:uniqueId val="{000000BB-EBA4-4017-8847-6FC9E0C17F82}"/>
            </c:ext>
          </c:extLst>
        </c:ser>
        <c:ser>
          <c:idx val="181"/>
          <c:order val="181"/>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PAR1_HID!$A$183:$F$183</c:f>
              <c:numCache>
                <c:formatCode>0</c:formatCode>
                <c:ptCount val="6"/>
                <c:pt idx="0">
                  <c:v>0.105</c:v>
                </c:pt>
                <c:pt idx="1">
                  <c:v>5.3074978938502347E-2</c:v>
                </c:pt>
                <c:pt idx="2">
                  <c:v>0.8125</c:v>
                </c:pt>
                <c:pt idx="3">
                  <c:v>0.20000000000000021</c:v>
                </c:pt>
                <c:pt idx="4">
                  <c:v>0.35849056603773577</c:v>
                </c:pt>
                <c:pt idx="5">
                  <c:v>0.5</c:v>
                </c:pt>
              </c:numCache>
            </c:numRef>
          </c:yVal>
          <c:smooth val="0"/>
          <c:extLst>
            <c:ext xmlns:c16="http://schemas.microsoft.com/office/drawing/2014/chart" uri="{C3380CC4-5D6E-409C-BE32-E72D297353CC}">
              <c16:uniqueId val="{000000BC-EBA4-4017-8847-6FC9E0C17F82}"/>
            </c:ext>
          </c:extLst>
        </c:ser>
        <c:ser>
          <c:idx val="182"/>
          <c:order val="182"/>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PAR1_HID!$A$184:$F$184</c:f>
              <c:numCache>
                <c:formatCode>0</c:formatCode>
                <c:ptCount val="6"/>
                <c:pt idx="0">
                  <c:v>9.9999999999999967E-3</c:v>
                </c:pt>
                <c:pt idx="1">
                  <c:v>0.19123841617523221</c:v>
                </c:pt>
                <c:pt idx="2">
                  <c:v>0.56250000000000011</c:v>
                </c:pt>
                <c:pt idx="3">
                  <c:v>1</c:v>
                </c:pt>
                <c:pt idx="4">
                  <c:v>0</c:v>
                </c:pt>
                <c:pt idx="5">
                  <c:v>0.5</c:v>
                </c:pt>
              </c:numCache>
            </c:numRef>
          </c:yVal>
          <c:smooth val="0"/>
          <c:extLst>
            <c:ext xmlns:c16="http://schemas.microsoft.com/office/drawing/2014/chart" uri="{C3380CC4-5D6E-409C-BE32-E72D297353CC}">
              <c16:uniqueId val="{000000BD-EBA4-4017-8847-6FC9E0C17F82}"/>
            </c:ext>
          </c:extLst>
        </c:ser>
        <c:ser>
          <c:idx val="183"/>
          <c:order val="183"/>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PAR1_HID!$A$185:$F$185</c:f>
              <c:numCache>
                <c:formatCode>0</c:formatCode>
                <c:ptCount val="6"/>
                <c:pt idx="0">
                  <c:v>4.9999999999999984E-3</c:v>
                </c:pt>
                <c:pt idx="1">
                  <c:v>0.27127211457455924</c:v>
                </c:pt>
                <c:pt idx="2">
                  <c:v>0.54166666666666652</c:v>
                </c:pt>
                <c:pt idx="3">
                  <c:v>0.67777777777777815</c:v>
                </c:pt>
                <c:pt idx="4">
                  <c:v>0.32075471698113212</c:v>
                </c:pt>
                <c:pt idx="5">
                  <c:v>0.5</c:v>
                </c:pt>
              </c:numCache>
            </c:numRef>
          </c:yVal>
          <c:smooth val="0"/>
          <c:extLst>
            <c:ext xmlns:c16="http://schemas.microsoft.com/office/drawing/2014/chart" uri="{C3380CC4-5D6E-409C-BE32-E72D297353CC}">
              <c16:uniqueId val="{000000BE-EBA4-4017-8847-6FC9E0C17F82}"/>
            </c:ext>
          </c:extLst>
        </c:ser>
        <c:ser>
          <c:idx val="184"/>
          <c:order val="184"/>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PAR1_HID!$A$186:$F$186</c:f>
              <c:numCache>
                <c:formatCode>0</c:formatCode>
                <c:ptCount val="6"/>
                <c:pt idx="0">
                  <c:v>9.9999999999999992E-2</c:v>
                </c:pt>
                <c:pt idx="1">
                  <c:v>0.19123841617523221</c:v>
                </c:pt>
                <c:pt idx="2">
                  <c:v>0.54166666666666652</c:v>
                </c:pt>
                <c:pt idx="3">
                  <c:v>0.22222222222222243</c:v>
                </c:pt>
                <c:pt idx="4">
                  <c:v>0.45283018867924518</c:v>
                </c:pt>
                <c:pt idx="5">
                  <c:v>0.5</c:v>
                </c:pt>
              </c:numCache>
            </c:numRef>
          </c:yVal>
          <c:smooth val="0"/>
          <c:extLst>
            <c:ext xmlns:c16="http://schemas.microsoft.com/office/drawing/2014/chart" uri="{C3380CC4-5D6E-409C-BE32-E72D297353CC}">
              <c16:uniqueId val="{000000BF-EBA4-4017-8847-6FC9E0C17F82}"/>
            </c:ext>
          </c:extLst>
        </c:ser>
        <c:ser>
          <c:idx val="185"/>
          <c:order val="185"/>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PAR1_HID!$A$187:$F$187</c:f>
              <c:numCache>
                <c:formatCode>0</c:formatCode>
                <c:ptCount val="6"/>
                <c:pt idx="0">
                  <c:v>0.59499999999999997</c:v>
                </c:pt>
                <c:pt idx="1">
                  <c:v>0.59561920808762081</c:v>
                </c:pt>
                <c:pt idx="2">
                  <c:v>0.64583333333333315</c:v>
                </c:pt>
                <c:pt idx="3">
                  <c:v>0.51111111111111107</c:v>
                </c:pt>
                <c:pt idx="4">
                  <c:v>0.20754716981132068</c:v>
                </c:pt>
                <c:pt idx="5">
                  <c:v>0.5</c:v>
                </c:pt>
              </c:numCache>
            </c:numRef>
          </c:yVal>
          <c:smooth val="0"/>
          <c:extLst>
            <c:ext xmlns:c16="http://schemas.microsoft.com/office/drawing/2014/chart" uri="{C3380CC4-5D6E-409C-BE32-E72D297353CC}">
              <c16:uniqueId val="{000000C0-EBA4-4017-8847-6FC9E0C17F82}"/>
            </c:ext>
          </c:extLst>
        </c:ser>
        <c:ser>
          <c:idx val="186"/>
          <c:order val="186"/>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PAR1_HID!$A$188:$F$188</c:f>
              <c:numCache>
                <c:formatCode>0</c:formatCode>
                <c:ptCount val="6"/>
                <c:pt idx="0">
                  <c:v>0.60499999999999998</c:v>
                </c:pt>
                <c:pt idx="1">
                  <c:v>0.83150800336983888</c:v>
                </c:pt>
                <c:pt idx="2">
                  <c:v>0.10416666666666666</c:v>
                </c:pt>
                <c:pt idx="3">
                  <c:v>0.22222222222222243</c:v>
                </c:pt>
                <c:pt idx="4">
                  <c:v>0.490566037735849</c:v>
                </c:pt>
                <c:pt idx="5">
                  <c:v>0.5</c:v>
                </c:pt>
              </c:numCache>
            </c:numRef>
          </c:yVal>
          <c:smooth val="0"/>
          <c:extLst>
            <c:ext xmlns:c16="http://schemas.microsoft.com/office/drawing/2014/chart" uri="{C3380CC4-5D6E-409C-BE32-E72D297353CC}">
              <c16:uniqueId val="{000000C1-EBA4-4017-8847-6FC9E0C17F82}"/>
            </c:ext>
          </c:extLst>
        </c:ser>
        <c:ser>
          <c:idx val="187"/>
          <c:order val="187"/>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PAR1_HID!$A$189:$F$189</c:f>
              <c:numCache>
                <c:formatCode>0</c:formatCode>
                <c:ptCount val="6"/>
                <c:pt idx="0">
                  <c:v>0.35499999999999998</c:v>
                </c:pt>
                <c:pt idx="1">
                  <c:v>0.49452401010951663</c:v>
                </c:pt>
                <c:pt idx="2">
                  <c:v>0.47916666666666674</c:v>
                </c:pt>
                <c:pt idx="3">
                  <c:v>0.57777777777777783</c:v>
                </c:pt>
                <c:pt idx="4">
                  <c:v>0.22641509433962267</c:v>
                </c:pt>
                <c:pt idx="5">
                  <c:v>0.5</c:v>
                </c:pt>
              </c:numCache>
            </c:numRef>
          </c:yVal>
          <c:smooth val="0"/>
          <c:extLst>
            <c:ext xmlns:c16="http://schemas.microsoft.com/office/drawing/2014/chart" uri="{C3380CC4-5D6E-409C-BE32-E72D297353CC}">
              <c16:uniqueId val="{000000C2-EBA4-4017-8847-6FC9E0C17F82}"/>
            </c:ext>
          </c:extLst>
        </c:ser>
        <c:ser>
          <c:idx val="188"/>
          <c:order val="188"/>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PAR1_HID!$A$190:$F$190</c:f>
              <c:numCache>
                <c:formatCode>0</c:formatCode>
                <c:ptCount val="6"/>
                <c:pt idx="0">
                  <c:v>7.0000000000000007E-2</c:v>
                </c:pt>
                <c:pt idx="1">
                  <c:v>7.877000842460187E-2</c:v>
                </c:pt>
                <c:pt idx="2">
                  <c:v>0.73958333333333337</c:v>
                </c:pt>
                <c:pt idx="3">
                  <c:v>0.27777777777777779</c:v>
                </c:pt>
                <c:pt idx="4">
                  <c:v>0.2452830188679245</c:v>
                </c:pt>
                <c:pt idx="5">
                  <c:v>0.5</c:v>
                </c:pt>
              </c:numCache>
            </c:numRef>
          </c:yVal>
          <c:smooth val="0"/>
          <c:extLst>
            <c:ext xmlns:c16="http://schemas.microsoft.com/office/drawing/2014/chart" uri="{C3380CC4-5D6E-409C-BE32-E72D297353CC}">
              <c16:uniqueId val="{000000C3-EBA4-4017-8847-6FC9E0C17F82}"/>
            </c:ext>
          </c:extLst>
        </c:ser>
        <c:ser>
          <c:idx val="189"/>
          <c:order val="189"/>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PAR1_HID!$A$191:$F$191</c:f>
              <c:numCache>
                <c:formatCode>0</c:formatCode>
                <c:ptCount val="6"/>
                <c:pt idx="0">
                  <c:v>1.9999999999999993E-2</c:v>
                </c:pt>
                <c:pt idx="1">
                  <c:v>0.20303285593934592</c:v>
                </c:pt>
                <c:pt idx="2">
                  <c:v>0.58333333333333337</c:v>
                </c:pt>
                <c:pt idx="3">
                  <c:v>0.16666666666666657</c:v>
                </c:pt>
                <c:pt idx="4">
                  <c:v>0.35849056603773577</c:v>
                </c:pt>
                <c:pt idx="5">
                  <c:v>0.5</c:v>
                </c:pt>
              </c:numCache>
            </c:numRef>
          </c:yVal>
          <c:smooth val="0"/>
          <c:extLst>
            <c:ext xmlns:c16="http://schemas.microsoft.com/office/drawing/2014/chart" uri="{C3380CC4-5D6E-409C-BE32-E72D297353CC}">
              <c16:uniqueId val="{000000C4-EBA4-4017-8847-6FC9E0C17F82}"/>
            </c:ext>
          </c:extLst>
        </c:ser>
        <c:ser>
          <c:idx val="190"/>
          <c:order val="190"/>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PAR1_HID!$A$192:$F$192</c:f>
              <c:numCache>
                <c:formatCode>0</c:formatCode>
                <c:ptCount val="6"/>
                <c:pt idx="0">
                  <c:v>2.9999999999999992E-2</c:v>
                </c:pt>
                <c:pt idx="1">
                  <c:v>0.33108677337826536</c:v>
                </c:pt>
                <c:pt idx="2">
                  <c:v>0.41666666666666663</c:v>
                </c:pt>
                <c:pt idx="3">
                  <c:v>0.46666666666666662</c:v>
                </c:pt>
                <c:pt idx="4">
                  <c:v>0.47169811320754718</c:v>
                </c:pt>
                <c:pt idx="5">
                  <c:v>0.5</c:v>
                </c:pt>
              </c:numCache>
            </c:numRef>
          </c:yVal>
          <c:smooth val="0"/>
          <c:extLst>
            <c:ext xmlns:c16="http://schemas.microsoft.com/office/drawing/2014/chart" uri="{C3380CC4-5D6E-409C-BE32-E72D297353CC}">
              <c16:uniqueId val="{000000C5-EBA4-4017-8847-6FC9E0C17F82}"/>
            </c:ext>
          </c:extLst>
        </c:ser>
        <c:ser>
          <c:idx val="191"/>
          <c:order val="191"/>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PAR1_HID!$A$193:$F$193</c:f>
              <c:numCache>
                <c:formatCode>0</c:formatCode>
                <c:ptCount val="6"/>
                <c:pt idx="0">
                  <c:v>0.09</c:v>
                </c:pt>
                <c:pt idx="1">
                  <c:v>0.19966301600673933</c:v>
                </c:pt>
                <c:pt idx="2">
                  <c:v>0.45833333333333348</c:v>
                </c:pt>
                <c:pt idx="3">
                  <c:v>0.28888888888888919</c:v>
                </c:pt>
                <c:pt idx="4">
                  <c:v>0.15094339622641506</c:v>
                </c:pt>
                <c:pt idx="5">
                  <c:v>0.5</c:v>
                </c:pt>
              </c:numCache>
            </c:numRef>
          </c:yVal>
          <c:smooth val="0"/>
          <c:extLst>
            <c:ext xmlns:c16="http://schemas.microsoft.com/office/drawing/2014/chart" uri="{C3380CC4-5D6E-409C-BE32-E72D297353CC}">
              <c16:uniqueId val="{000000C6-EBA4-4017-8847-6FC9E0C17F82}"/>
            </c:ext>
          </c:extLst>
        </c:ser>
        <c:ser>
          <c:idx val="192"/>
          <c:order val="192"/>
          <c:spPr>
            <a:ln w="12700">
              <a:solidFill>
                <a:srgbClr val="0078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PAR1_HID!$A$194:$F$194</c:f>
              <c:numCache>
                <c:formatCode>0</c:formatCode>
                <c:ptCount val="6"/>
                <c:pt idx="0">
                  <c:v>1.5000000000000001E-2</c:v>
                </c:pt>
                <c:pt idx="1">
                  <c:v>0.35214827295703321</c:v>
                </c:pt>
                <c:pt idx="2">
                  <c:v>0.22916666666666655</c:v>
                </c:pt>
                <c:pt idx="3">
                  <c:v>0.45555555555555577</c:v>
                </c:pt>
                <c:pt idx="4">
                  <c:v>0.20754716981132068</c:v>
                </c:pt>
                <c:pt idx="5">
                  <c:v>0.5</c:v>
                </c:pt>
              </c:numCache>
            </c:numRef>
          </c:yVal>
          <c:smooth val="0"/>
          <c:extLst>
            <c:ext xmlns:c16="http://schemas.microsoft.com/office/drawing/2014/chart" uri="{C3380CC4-5D6E-409C-BE32-E72D297353CC}">
              <c16:uniqueId val="{000000C7-EBA4-4017-8847-6FC9E0C17F82}"/>
            </c:ext>
          </c:extLst>
        </c:ser>
        <c:ser>
          <c:idx val="193"/>
          <c:order val="193"/>
          <c:tx>
            <c:v>6</c:v>
          </c:tx>
          <c:spPr>
            <a:ln w="12700">
              <a:solidFill>
                <a:srgbClr val="007800"/>
              </a:solidFill>
              <a:prstDash val="solid"/>
            </a:ln>
            <a:effectLst/>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PAR1_HID!$A$195:$F$195</c:f>
              <c:numCache>
                <c:formatCode>0</c:formatCode>
                <c:ptCount val="6"/>
                <c:pt idx="0">
                  <c:v>0.54749999999999999</c:v>
                </c:pt>
                <c:pt idx="1">
                  <c:v>0.57877000842459714</c:v>
                </c:pt>
                <c:pt idx="2">
                  <c:v>0.1666666666666668</c:v>
                </c:pt>
                <c:pt idx="3">
                  <c:v>0.23333333333333331</c:v>
                </c:pt>
                <c:pt idx="4">
                  <c:v>3.7735849056603807E-2</c:v>
                </c:pt>
                <c:pt idx="5">
                  <c:v>0.5</c:v>
                </c:pt>
              </c:numCache>
            </c:numRef>
          </c:yVal>
          <c:smooth val="0"/>
          <c:extLst>
            <c:ext xmlns:c16="http://schemas.microsoft.com/office/drawing/2014/chart" uri="{C3380CC4-5D6E-409C-BE32-E72D297353CC}">
              <c16:uniqueId val="{000000C8-EBA4-4017-8847-6FC9E0C17F82}"/>
            </c:ext>
          </c:extLst>
        </c:ser>
        <c:ser>
          <c:idx val="194"/>
          <c:order val="194"/>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PAR1_HID!$A$196:$F$196</c:f>
              <c:numCache>
                <c:formatCode>0</c:formatCode>
                <c:ptCount val="6"/>
                <c:pt idx="0">
                  <c:v>4.9999999999999996E-2</c:v>
                </c:pt>
                <c:pt idx="1">
                  <c:v>0.11541701769165878</c:v>
                </c:pt>
                <c:pt idx="2">
                  <c:v>0.83333333333333326</c:v>
                </c:pt>
                <c:pt idx="3">
                  <c:v>0.43333333333333351</c:v>
                </c:pt>
                <c:pt idx="4">
                  <c:v>0.41509433962264158</c:v>
                </c:pt>
                <c:pt idx="5">
                  <c:v>0.75</c:v>
                </c:pt>
              </c:numCache>
            </c:numRef>
          </c:yVal>
          <c:smooth val="0"/>
          <c:extLst>
            <c:ext xmlns:c16="http://schemas.microsoft.com/office/drawing/2014/chart" uri="{C3380CC4-5D6E-409C-BE32-E72D297353CC}">
              <c16:uniqueId val="{000000C9-EBA4-4017-8847-6FC9E0C17F82}"/>
            </c:ext>
          </c:extLst>
        </c:ser>
        <c:ser>
          <c:idx val="195"/>
          <c:order val="195"/>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PAR1_HID!$A$197:$F$197</c:f>
              <c:numCache>
                <c:formatCode>0</c:formatCode>
                <c:ptCount val="6"/>
                <c:pt idx="0">
                  <c:v>2.9999999999999992E-2</c:v>
                </c:pt>
                <c:pt idx="1">
                  <c:v>0.22493681550126071</c:v>
                </c:pt>
                <c:pt idx="2">
                  <c:v>0.52083333333333326</c:v>
                </c:pt>
                <c:pt idx="3">
                  <c:v>0.48888888888888887</c:v>
                </c:pt>
                <c:pt idx="4">
                  <c:v>0.28301886792452829</c:v>
                </c:pt>
                <c:pt idx="5">
                  <c:v>0.75</c:v>
                </c:pt>
              </c:numCache>
            </c:numRef>
          </c:yVal>
          <c:smooth val="0"/>
          <c:extLst>
            <c:ext xmlns:c16="http://schemas.microsoft.com/office/drawing/2014/chart" uri="{C3380CC4-5D6E-409C-BE32-E72D297353CC}">
              <c16:uniqueId val="{000000CA-EBA4-4017-8847-6FC9E0C17F82}"/>
            </c:ext>
          </c:extLst>
        </c:ser>
        <c:ser>
          <c:idx val="196"/>
          <c:order val="196"/>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PAR1_HID!$A$198:$F$198</c:f>
              <c:numCache>
                <c:formatCode>0</c:formatCode>
                <c:ptCount val="6"/>
                <c:pt idx="0">
                  <c:v>7.9999999999999988E-2</c:v>
                </c:pt>
                <c:pt idx="1">
                  <c:v>0.14911541701768727</c:v>
                </c:pt>
                <c:pt idx="2">
                  <c:v>0.58333333333333337</c:v>
                </c:pt>
                <c:pt idx="3">
                  <c:v>0.3222222222222223</c:v>
                </c:pt>
                <c:pt idx="4">
                  <c:v>0.45283018867924518</c:v>
                </c:pt>
                <c:pt idx="5">
                  <c:v>0.75</c:v>
                </c:pt>
              </c:numCache>
            </c:numRef>
          </c:yVal>
          <c:smooth val="0"/>
          <c:extLst>
            <c:ext xmlns:c16="http://schemas.microsoft.com/office/drawing/2014/chart" uri="{C3380CC4-5D6E-409C-BE32-E72D297353CC}">
              <c16:uniqueId val="{000000CB-EBA4-4017-8847-6FC9E0C17F82}"/>
            </c:ext>
          </c:extLst>
        </c:ser>
        <c:ser>
          <c:idx val="197"/>
          <c:order val="197"/>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PAR1_HID!$A$199:$F$199</c:f>
              <c:numCache>
                <c:formatCode>0</c:formatCode>
                <c:ptCount val="6"/>
                <c:pt idx="0">
                  <c:v>2.9999999999999992E-2</c:v>
                </c:pt>
                <c:pt idx="1">
                  <c:v>0.16596461668071086</c:v>
                </c:pt>
                <c:pt idx="2">
                  <c:v>0.47916666666666674</c:v>
                </c:pt>
                <c:pt idx="3">
                  <c:v>0.43333333333333351</c:v>
                </c:pt>
                <c:pt idx="4">
                  <c:v>0.16981132075471689</c:v>
                </c:pt>
                <c:pt idx="5">
                  <c:v>0.75</c:v>
                </c:pt>
              </c:numCache>
            </c:numRef>
          </c:yVal>
          <c:smooth val="0"/>
          <c:extLst>
            <c:ext xmlns:c16="http://schemas.microsoft.com/office/drawing/2014/chart" uri="{C3380CC4-5D6E-409C-BE32-E72D297353CC}">
              <c16:uniqueId val="{000000CC-EBA4-4017-8847-6FC9E0C17F82}"/>
            </c:ext>
          </c:extLst>
        </c:ser>
        <c:ser>
          <c:idx val="198"/>
          <c:order val="198"/>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PAR1_HID!$A$200:$F$200</c:f>
              <c:numCache>
                <c:formatCode>0</c:formatCode>
                <c:ptCount val="6"/>
                <c:pt idx="0">
                  <c:v>0.32499999999999996</c:v>
                </c:pt>
                <c:pt idx="1">
                  <c:v>0.60404380791912793</c:v>
                </c:pt>
                <c:pt idx="2">
                  <c:v>0.25000000000000017</c:v>
                </c:pt>
                <c:pt idx="3">
                  <c:v>0.6444444444444446</c:v>
                </c:pt>
                <c:pt idx="4">
                  <c:v>0.28301886792452829</c:v>
                </c:pt>
                <c:pt idx="5">
                  <c:v>0.75</c:v>
                </c:pt>
              </c:numCache>
            </c:numRef>
          </c:yVal>
          <c:smooth val="0"/>
          <c:extLst>
            <c:ext xmlns:c16="http://schemas.microsoft.com/office/drawing/2014/chart" uri="{C3380CC4-5D6E-409C-BE32-E72D297353CC}">
              <c16:uniqueId val="{000000CD-EBA4-4017-8847-6FC9E0C17F82}"/>
            </c:ext>
          </c:extLst>
        </c:ser>
        <c:ser>
          <c:idx val="199"/>
          <c:order val="199"/>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PAR1_HID!$A$201:$F$201</c:f>
              <c:numCache>
                <c:formatCode>0</c:formatCode>
                <c:ptCount val="6"/>
                <c:pt idx="0">
                  <c:v>0.04</c:v>
                </c:pt>
                <c:pt idx="1">
                  <c:v>0.23336141533276783</c:v>
                </c:pt>
                <c:pt idx="2">
                  <c:v>0.62499999999999989</c:v>
                </c:pt>
                <c:pt idx="3">
                  <c:v>0.47777777777777802</c:v>
                </c:pt>
                <c:pt idx="4">
                  <c:v>0.37735849056603776</c:v>
                </c:pt>
                <c:pt idx="5">
                  <c:v>0.75</c:v>
                </c:pt>
              </c:numCache>
            </c:numRef>
          </c:yVal>
          <c:smooth val="0"/>
          <c:extLst>
            <c:ext xmlns:c16="http://schemas.microsoft.com/office/drawing/2014/chart" uri="{C3380CC4-5D6E-409C-BE32-E72D297353CC}">
              <c16:uniqueId val="{000000CE-EBA4-4017-8847-6FC9E0C17F82}"/>
            </c:ext>
          </c:extLst>
        </c:ser>
        <c:ser>
          <c:idx val="200"/>
          <c:order val="200"/>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PAR1_HID!$A$202:$F$202</c:f>
              <c:numCache>
                <c:formatCode>0</c:formatCode>
                <c:ptCount val="6"/>
                <c:pt idx="0">
                  <c:v>2.9999999999999992E-2</c:v>
                </c:pt>
                <c:pt idx="1">
                  <c:v>0.35973041280539336</c:v>
                </c:pt>
                <c:pt idx="2">
                  <c:v>0.37500000000000011</c:v>
                </c:pt>
                <c:pt idx="3">
                  <c:v>0.24444444444444469</c:v>
                </c:pt>
                <c:pt idx="4">
                  <c:v>0.50943396226415094</c:v>
                </c:pt>
                <c:pt idx="5">
                  <c:v>0.75</c:v>
                </c:pt>
              </c:numCache>
            </c:numRef>
          </c:yVal>
          <c:smooth val="0"/>
          <c:extLst>
            <c:ext xmlns:c16="http://schemas.microsoft.com/office/drawing/2014/chart" uri="{C3380CC4-5D6E-409C-BE32-E72D297353CC}">
              <c16:uniqueId val="{000000CF-EBA4-4017-8847-6FC9E0C17F82}"/>
            </c:ext>
          </c:extLst>
        </c:ser>
        <c:ser>
          <c:idx val="201"/>
          <c:order val="201"/>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PAR1_HID!$A$203:$F$203</c:f>
              <c:numCache>
                <c:formatCode>0</c:formatCode>
                <c:ptCount val="6"/>
                <c:pt idx="0">
                  <c:v>1.5000000000000001E-2</c:v>
                </c:pt>
                <c:pt idx="1">
                  <c:v>0.35130581297388624</c:v>
                </c:pt>
                <c:pt idx="2">
                  <c:v>0.14583333333333354</c:v>
                </c:pt>
                <c:pt idx="3">
                  <c:v>0.28888888888888919</c:v>
                </c:pt>
                <c:pt idx="4">
                  <c:v>0.35849056603773577</c:v>
                </c:pt>
                <c:pt idx="5">
                  <c:v>0.75</c:v>
                </c:pt>
              </c:numCache>
            </c:numRef>
          </c:yVal>
          <c:smooth val="0"/>
          <c:extLst>
            <c:ext xmlns:c16="http://schemas.microsoft.com/office/drawing/2014/chart" uri="{C3380CC4-5D6E-409C-BE32-E72D297353CC}">
              <c16:uniqueId val="{000000D0-EBA4-4017-8847-6FC9E0C17F82}"/>
            </c:ext>
          </c:extLst>
        </c:ser>
        <c:ser>
          <c:idx val="202"/>
          <c:order val="202"/>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PAR1_HID!$A$204:$F$204</c:f>
              <c:numCache>
                <c:formatCode>0</c:formatCode>
                <c:ptCount val="6"/>
                <c:pt idx="0">
                  <c:v>0.09</c:v>
                </c:pt>
                <c:pt idx="1">
                  <c:v>0.17438921651221798</c:v>
                </c:pt>
                <c:pt idx="2">
                  <c:v>0.74999999999999978</c:v>
                </c:pt>
                <c:pt idx="3">
                  <c:v>0.60000000000000009</c:v>
                </c:pt>
                <c:pt idx="4">
                  <c:v>0.2641509433962263</c:v>
                </c:pt>
                <c:pt idx="5">
                  <c:v>0.75</c:v>
                </c:pt>
              </c:numCache>
            </c:numRef>
          </c:yVal>
          <c:smooth val="0"/>
          <c:extLst>
            <c:ext xmlns:c16="http://schemas.microsoft.com/office/drawing/2014/chart" uri="{C3380CC4-5D6E-409C-BE32-E72D297353CC}">
              <c16:uniqueId val="{000000D1-EBA4-4017-8847-6FC9E0C17F82}"/>
            </c:ext>
          </c:extLst>
        </c:ser>
        <c:ser>
          <c:idx val="203"/>
          <c:order val="203"/>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PAR1_HID!$A$205:$F$205</c:f>
              <c:numCache>
                <c:formatCode>0</c:formatCode>
                <c:ptCount val="6"/>
                <c:pt idx="0">
                  <c:v>0.22499999999999998</c:v>
                </c:pt>
                <c:pt idx="1">
                  <c:v>0.2754844144903128</c:v>
                </c:pt>
                <c:pt idx="2">
                  <c:v>0.66666666666666674</c:v>
                </c:pt>
                <c:pt idx="3">
                  <c:v>0.22222222222222243</c:v>
                </c:pt>
                <c:pt idx="4">
                  <c:v>0.60377358490566047</c:v>
                </c:pt>
                <c:pt idx="5">
                  <c:v>0.75</c:v>
                </c:pt>
              </c:numCache>
            </c:numRef>
          </c:yVal>
          <c:smooth val="0"/>
          <c:extLst>
            <c:ext xmlns:c16="http://schemas.microsoft.com/office/drawing/2014/chart" uri="{C3380CC4-5D6E-409C-BE32-E72D297353CC}">
              <c16:uniqueId val="{000000D2-EBA4-4017-8847-6FC9E0C17F82}"/>
            </c:ext>
          </c:extLst>
        </c:ser>
        <c:ser>
          <c:idx val="204"/>
          <c:order val="204"/>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PAR1_HID!$A$206:$F$206</c:f>
              <c:numCache>
                <c:formatCode>0</c:formatCode>
                <c:ptCount val="6"/>
                <c:pt idx="0">
                  <c:v>0.22</c:v>
                </c:pt>
                <c:pt idx="1">
                  <c:v>0.52822240943555443</c:v>
                </c:pt>
                <c:pt idx="2">
                  <c:v>0.43749999999999989</c:v>
                </c:pt>
                <c:pt idx="3">
                  <c:v>0.33333333333333365</c:v>
                </c:pt>
                <c:pt idx="4">
                  <c:v>0.41509433962264158</c:v>
                </c:pt>
                <c:pt idx="5">
                  <c:v>0.75</c:v>
                </c:pt>
              </c:numCache>
            </c:numRef>
          </c:yVal>
          <c:smooth val="0"/>
          <c:extLst>
            <c:ext xmlns:c16="http://schemas.microsoft.com/office/drawing/2014/chart" uri="{C3380CC4-5D6E-409C-BE32-E72D297353CC}">
              <c16:uniqueId val="{000000D3-EBA4-4017-8847-6FC9E0C17F82}"/>
            </c:ext>
          </c:extLst>
        </c:ser>
        <c:ser>
          <c:idx val="205"/>
          <c:order val="205"/>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PAR1_HID!$A$207:$F$207</c:f>
              <c:numCache>
                <c:formatCode>0</c:formatCode>
                <c:ptCount val="6"/>
                <c:pt idx="0">
                  <c:v>3.4999999999999996E-2</c:v>
                </c:pt>
                <c:pt idx="1">
                  <c:v>0.30918281381634127</c:v>
                </c:pt>
                <c:pt idx="2">
                  <c:v>0.45833333333333348</c:v>
                </c:pt>
                <c:pt idx="3">
                  <c:v>0.48888888888888887</c:v>
                </c:pt>
                <c:pt idx="4">
                  <c:v>0.43396226415094336</c:v>
                </c:pt>
                <c:pt idx="5">
                  <c:v>0.75</c:v>
                </c:pt>
              </c:numCache>
            </c:numRef>
          </c:yVal>
          <c:smooth val="0"/>
          <c:extLst>
            <c:ext xmlns:c16="http://schemas.microsoft.com/office/drawing/2014/chart" uri="{C3380CC4-5D6E-409C-BE32-E72D297353CC}">
              <c16:uniqueId val="{000000D4-EBA4-4017-8847-6FC9E0C17F82}"/>
            </c:ext>
          </c:extLst>
        </c:ser>
        <c:ser>
          <c:idx val="206"/>
          <c:order val="206"/>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PAR1_HID!$A$208:$F$208</c:f>
              <c:numCache>
                <c:formatCode>0</c:formatCode>
                <c:ptCount val="6"/>
                <c:pt idx="0">
                  <c:v>1.5000000000000001E-2</c:v>
                </c:pt>
                <c:pt idx="1">
                  <c:v>0.33445661331087201</c:v>
                </c:pt>
                <c:pt idx="2">
                  <c:v>0.45833333333333348</c:v>
                </c:pt>
                <c:pt idx="3">
                  <c:v>0.51111111111111107</c:v>
                </c:pt>
                <c:pt idx="4">
                  <c:v>0.47169811320754718</c:v>
                </c:pt>
                <c:pt idx="5">
                  <c:v>0.75</c:v>
                </c:pt>
              </c:numCache>
            </c:numRef>
          </c:yVal>
          <c:smooth val="0"/>
          <c:extLst>
            <c:ext xmlns:c16="http://schemas.microsoft.com/office/drawing/2014/chart" uri="{C3380CC4-5D6E-409C-BE32-E72D297353CC}">
              <c16:uniqueId val="{000000D5-EBA4-4017-8847-6FC9E0C17F82}"/>
            </c:ext>
          </c:extLst>
        </c:ser>
        <c:ser>
          <c:idx val="207"/>
          <c:order val="207"/>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PAR1_HID!$A$209:$F$209</c:f>
              <c:numCache>
                <c:formatCode>0</c:formatCode>
                <c:ptCount val="6"/>
                <c:pt idx="0">
                  <c:v>0.3</c:v>
                </c:pt>
                <c:pt idx="1">
                  <c:v>0.33445661331087201</c:v>
                </c:pt>
                <c:pt idx="2">
                  <c:v>0.83333333333333326</c:v>
                </c:pt>
                <c:pt idx="3">
                  <c:v>0.36666666666666681</c:v>
                </c:pt>
                <c:pt idx="4">
                  <c:v>0.490566037735849</c:v>
                </c:pt>
                <c:pt idx="5">
                  <c:v>0.75</c:v>
                </c:pt>
              </c:numCache>
            </c:numRef>
          </c:yVal>
          <c:smooth val="0"/>
          <c:extLst>
            <c:ext xmlns:c16="http://schemas.microsoft.com/office/drawing/2014/chart" uri="{C3380CC4-5D6E-409C-BE32-E72D297353CC}">
              <c16:uniqueId val="{000000D6-EBA4-4017-8847-6FC9E0C17F82}"/>
            </c:ext>
          </c:extLst>
        </c:ser>
        <c:ser>
          <c:idx val="208"/>
          <c:order val="208"/>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PAR1_HID!$A$210:$F$210</c:f>
              <c:numCache>
                <c:formatCode>0</c:formatCode>
                <c:ptCount val="6"/>
                <c:pt idx="0">
                  <c:v>2.9999999999999992E-2</c:v>
                </c:pt>
                <c:pt idx="1">
                  <c:v>0.30918281381634127</c:v>
                </c:pt>
                <c:pt idx="2">
                  <c:v>0.45833333333333348</c:v>
                </c:pt>
                <c:pt idx="3">
                  <c:v>0.55555555555555558</c:v>
                </c:pt>
                <c:pt idx="4">
                  <c:v>0.33962264150943394</c:v>
                </c:pt>
                <c:pt idx="5">
                  <c:v>0.75</c:v>
                </c:pt>
              </c:numCache>
            </c:numRef>
          </c:yVal>
          <c:smooth val="0"/>
          <c:extLst>
            <c:ext xmlns:c16="http://schemas.microsoft.com/office/drawing/2014/chart" uri="{C3380CC4-5D6E-409C-BE32-E72D297353CC}">
              <c16:uniqueId val="{000000D7-EBA4-4017-8847-6FC9E0C17F82}"/>
            </c:ext>
          </c:extLst>
        </c:ser>
        <c:ser>
          <c:idx val="209"/>
          <c:order val="209"/>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PAR1_HID!$A$211:$F$211</c:f>
              <c:numCache>
                <c:formatCode>0</c:formatCode>
                <c:ptCount val="6"/>
                <c:pt idx="0">
                  <c:v>0.38500000000000001</c:v>
                </c:pt>
                <c:pt idx="1">
                  <c:v>0.39342881213142183</c:v>
                </c:pt>
                <c:pt idx="2">
                  <c:v>0.70833333333333326</c:v>
                </c:pt>
                <c:pt idx="3">
                  <c:v>0.57777777777777783</c:v>
                </c:pt>
                <c:pt idx="4">
                  <c:v>0.41509433962264158</c:v>
                </c:pt>
                <c:pt idx="5">
                  <c:v>0.75</c:v>
                </c:pt>
              </c:numCache>
            </c:numRef>
          </c:yVal>
          <c:smooth val="0"/>
          <c:extLst>
            <c:ext xmlns:c16="http://schemas.microsoft.com/office/drawing/2014/chart" uri="{C3380CC4-5D6E-409C-BE32-E72D297353CC}">
              <c16:uniqueId val="{000000D8-EBA4-4017-8847-6FC9E0C17F82}"/>
            </c:ext>
          </c:extLst>
        </c:ser>
        <c:ser>
          <c:idx val="210"/>
          <c:order val="210"/>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PAR1_HID!$A$212:$F$212</c:f>
              <c:numCache>
                <c:formatCode>0</c:formatCode>
                <c:ptCount val="6"/>
                <c:pt idx="0">
                  <c:v>1.9999999999999993E-2</c:v>
                </c:pt>
                <c:pt idx="1">
                  <c:v>0.2754844144903128</c:v>
                </c:pt>
                <c:pt idx="2">
                  <c:v>0.56250000000000011</c:v>
                </c:pt>
                <c:pt idx="3">
                  <c:v>0.37777777777777816</c:v>
                </c:pt>
                <c:pt idx="4">
                  <c:v>0.490566037735849</c:v>
                </c:pt>
                <c:pt idx="5">
                  <c:v>0.75</c:v>
                </c:pt>
              </c:numCache>
            </c:numRef>
          </c:yVal>
          <c:smooth val="0"/>
          <c:extLst>
            <c:ext xmlns:c16="http://schemas.microsoft.com/office/drawing/2014/chart" uri="{C3380CC4-5D6E-409C-BE32-E72D297353CC}">
              <c16:uniqueId val="{000000D9-EBA4-4017-8847-6FC9E0C17F82}"/>
            </c:ext>
          </c:extLst>
        </c:ser>
        <c:ser>
          <c:idx val="211"/>
          <c:order val="211"/>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PAR1_HID!$A$213:$F$213</c:f>
              <c:numCache>
                <c:formatCode>0</c:formatCode>
                <c:ptCount val="6"/>
                <c:pt idx="0">
                  <c:v>0.36999999999999994</c:v>
                </c:pt>
                <c:pt idx="1">
                  <c:v>0.6714406065711942</c:v>
                </c:pt>
                <c:pt idx="2">
                  <c:v>0.54166666666666652</c:v>
                </c:pt>
                <c:pt idx="3">
                  <c:v>0.47777777777777802</c:v>
                </c:pt>
                <c:pt idx="4">
                  <c:v>0.60377358490566047</c:v>
                </c:pt>
                <c:pt idx="5">
                  <c:v>0.75</c:v>
                </c:pt>
              </c:numCache>
            </c:numRef>
          </c:yVal>
          <c:smooth val="0"/>
          <c:extLst>
            <c:ext xmlns:c16="http://schemas.microsoft.com/office/drawing/2014/chart" uri="{C3380CC4-5D6E-409C-BE32-E72D297353CC}">
              <c16:uniqueId val="{000000DA-EBA4-4017-8847-6FC9E0C17F82}"/>
            </c:ext>
          </c:extLst>
        </c:ser>
        <c:ser>
          <c:idx val="212"/>
          <c:order val="212"/>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PAR1_HID!$A$214:$F$214</c:f>
              <c:numCache>
                <c:formatCode>0</c:formatCode>
                <c:ptCount val="6"/>
                <c:pt idx="0">
                  <c:v>0.51999999999999991</c:v>
                </c:pt>
                <c:pt idx="1">
                  <c:v>0.52822240943555443</c:v>
                </c:pt>
                <c:pt idx="2">
                  <c:v>0.56250000000000011</c:v>
                </c:pt>
                <c:pt idx="3">
                  <c:v>0.28888888888888919</c:v>
                </c:pt>
                <c:pt idx="4">
                  <c:v>0.56603773584905659</c:v>
                </c:pt>
                <c:pt idx="5">
                  <c:v>0.75</c:v>
                </c:pt>
              </c:numCache>
            </c:numRef>
          </c:yVal>
          <c:smooth val="0"/>
          <c:extLst>
            <c:ext xmlns:c16="http://schemas.microsoft.com/office/drawing/2014/chart" uri="{C3380CC4-5D6E-409C-BE32-E72D297353CC}">
              <c16:uniqueId val="{000000DB-EBA4-4017-8847-6FC9E0C17F82}"/>
            </c:ext>
          </c:extLst>
        </c:ser>
        <c:ser>
          <c:idx val="213"/>
          <c:order val="213"/>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PAR1_HID!$A$215:$F$215</c:f>
              <c:numCache>
                <c:formatCode>0</c:formatCode>
                <c:ptCount val="6"/>
                <c:pt idx="0">
                  <c:v>0.6</c:v>
                </c:pt>
                <c:pt idx="1">
                  <c:v>0.84835720303286244</c:v>
                </c:pt>
                <c:pt idx="2">
                  <c:v>0.10416666666666666</c:v>
                </c:pt>
                <c:pt idx="3">
                  <c:v>0.31111111111111139</c:v>
                </c:pt>
                <c:pt idx="4">
                  <c:v>0.50943396226415094</c:v>
                </c:pt>
                <c:pt idx="5">
                  <c:v>0.75</c:v>
                </c:pt>
              </c:numCache>
            </c:numRef>
          </c:yVal>
          <c:smooth val="0"/>
          <c:extLst>
            <c:ext xmlns:c16="http://schemas.microsoft.com/office/drawing/2014/chart" uri="{C3380CC4-5D6E-409C-BE32-E72D297353CC}">
              <c16:uniqueId val="{000000DC-EBA4-4017-8847-6FC9E0C17F82}"/>
            </c:ext>
          </c:extLst>
        </c:ser>
        <c:ser>
          <c:idx val="214"/>
          <c:order val="214"/>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PAR1_HID!$A$216:$F$216</c:f>
              <c:numCache>
                <c:formatCode>0</c:formatCode>
                <c:ptCount val="6"/>
                <c:pt idx="0">
                  <c:v>2.9999999999999992E-2</c:v>
                </c:pt>
                <c:pt idx="1">
                  <c:v>0.33951137320977254</c:v>
                </c:pt>
                <c:pt idx="2">
                  <c:v>0.43749999999999989</c:v>
                </c:pt>
                <c:pt idx="3">
                  <c:v>0.58888888888888924</c:v>
                </c:pt>
                <c:pt idx="4">
                  <c:v>0.43396226415094336</c:v>
                </c:pt>
                <c:pt idx="5">
                  <c:v>0.75</c:v>
                </c:pt>
              </c:numCache>
            </c:numRef>
          </c:yVal>
          <c:smooth val="0"/>
          <c:extLst>
            <c:ext xmlns:c16="http://schemas.microsoft.com/office/drawing/2014/chart" uri="{C3380CC4-5D6E-409C-BE32-E72D297353CC}">
              <c16:uniqueId val="{000000DD-EBA4-4017-8847-6FC9E0C17F82}"/>
            </c:ext>
          </c:extLst>
        </c:ser>
        <c:ser>
          <c:idx val="215"/>
          <c:order val="215"/>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PAR1_HID!$A$217:$F$217</c:f>
              <c:numCache>
                <c:formatCode>0</c:formatCode>
                <c:ptCount val="6"/>
                <c:pt idx="0">
                  <c:v>0.115</c:v>
                </c:pt>
                <c:pt idx="1">
                  <c:v>0.1272114574557725</c:v>
                </c:pt>
                <c:pt idx="2">
                  <c:v>0.6875</c:v>
                </c:pt>
                <c:pt idx="3">
                  <c:v>0.17777777777777795</c:v>
                </c:pt>
                <c:pt idx="4">
                  <c:v>0.45283018867924518</c:v>
                </c:pt>
                <c:pt idx="5">
                  <c:v>0.75</c:v>
                </c:pt>
              </c:numCache>
            </c:numRef>
          </c:yVal>
          <c:smooth val="0"/>
          <c:extLst>
            <c:ext xmlns:c16="http://schemas.microsoft.com/office/drawing/2014/chart" uri="{C3380CC4-5D6E-409C-BE32-E72D297353CC}">
              <c16:uniqueId val="{000000DE-EBA4-4017-8847-6FC9E0C17F82}"/>
            </c:ext>
          </c:extLst>
        </c:ser>
        <c:ser>
          <c:idx val="216"/>
          <c:order val="216"/>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PAR1_HID!$A$218:$F$218</c:f>
              <c:numCache>
                <c:formatCode>0</c:formatCode>
                <c:ptCount val="6"/>
                <c:pt idx="0">
                  <c:v>2.9999999999999992E-2</c:v>
                </c:pt>
                <c:pt idx="1">
                  <c:v>0.21988205560236018</c:v>
                </c:pt>
                <c:pt idx="2">
                  <c:v>0.60416666666666663</c:v>
                </c:pt>
                <c:pt idx="3">
                  <c:v>0.55555555555555558</c:v>
                </c:pt>
                <c:pt idx="4">
                  <c:v>0.33962264150943394</c:v>
                </c:pt>
                <c:pt idx="5">
                  <c:v>0.75</c:v>
                </c:pt>
              </c:numCache>
            </c:numRef>
          </c:yVal>
          <c:smooth val="0"/>
          <c:extLst>
            <c:ext xmlns:c16="http://schemas.microsoft.com/office/drawing/2014/chart" uri="{C3380CC4-5D6E-409C-BE32-E72D297353CC}">
              <c16:uniqueId val="{000000DF-EBA4-4017-8847-6FC9E0C17F82}"/>
            </c:ext>
          </c:extLst>
        </c:ser>
        <c:ser>
          <c:idx val="217"/>
          <c:order val="217"/>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PAR1_HID!$A$219:$F$219</c:f>
              <c:numCache>
                <c:formatCode>0</c:formatCode>
                <c:ptCount val="6"/>
                <c:pt idx="0">
                  <c:v>7.4999999999999983E-2</c:v>
                </c:pt>
                <c:pt idx="1">
                  <c:v>6.992417860151659E-2</c:v>
                </c:pt>
                <c:pt idx="2">
                  <c:v>0.89583333333333337</c:v>
                </c:pt>
                <c:pt idx="3">
                  <c:v>0.22222222222222243</c:v>
                </c:pt>
                <c:pt idx="4">
                  <c:v>0.490566037735849</c:v>
                </c:pt>
                <c:pt idx="5">
                  <c:v>0.75</c:v>
                </c:pt>
              </c:numCache>
            </c:numRef>
          </c:yVal>
          <c:smooth val="0"/>
          <c:extLst>
            <c:ext xmlns:c16="http://schemas.microsoft.com/office/drawing/2014/chart" uri="{C3380CC4-5D6E-409C-BE32-E72D297353CC}">
              <c16:uniqueId val="{000000E0-EBA4-4017-8847-6FC9E0C17F82}"/>
            </c:ext>
          </c:extLst>
        </c:ser>
        <c:ser>
          <c:idx val="218"/>
          <c:order val="218"/>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PAR1_HID!$A$220:$F$220</c:f>
              <c:numCache>
                <c:formatCode>0</c:formatCode>
                <c:ptCount val="6"/>
                <c:pt idx="0">
                  <c:v>0.22</c:v>
                </c:pt>
                <c:pt idx="1">
                  <c:v>0.26874473462510895</c:v>
                </c:pt>
                <c:pt idx="2">
                  <c:v>0.77083333333333348</c:v>
                </c:pt>
                <c:pt idx="3">
                  <c:v>0.40000000000000041</c:v>
                </c:pt>
                <c:pt idx="4">
                  <c:v>0.5471698113207546</c:v>
                </c:pt>
                <c:pt idx="5">
                  <c:v>0.75</c:v>
                </c:pt>
              </c:numCache>
            </c:numRef>
          </c:yVal>
          <c:smooth val="0"/>
          <c:extLst>
            <c:ext xmlns:c16="http://schemas.microsoft.com/office/drawing/2014/chart" uri="{C3380CC4-5D6E-409C-BE32-E72D297353CC}">
              <c16:uniqueId val="{000000E1-EBA4-4017-8847-6FC9E0C17F82}"/>
            </c:ext>
          </c:extLst>
        </c:ser>
        <c:ser>
          <c:idx val="219"/>
          <c:order val="219"/>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PAR1_HID!$A$221:$F$221</c:f>
              <c:numCache>
                <c:formatCode>0</c:formatCode>
                <c:ptCount val="6"/>
                <c:pt idx="0">
                  <c:v>2.2499999999999996E-2</c:v>
                </c:pt>
                <c:pt idx="1">
                  <c:v>0.11036225779275825</c:v>
                </c:pt>
                <c:pt idx="2">
                  <c:v>0.70833333333333326</c:v>
                </c:pt>
                <c:pt idx="3">
                  <c:v>0.72222222222222221</c:v>
                </c:pt>
                <c:pt idx="4">
                  <c:v>0.16981132075471689</c:v>
                </c:pt>
                <c:pt idx="5">
                  <c:v>0.75</c:v>
                </c:pt>
              </c:numCache>
            </c:numRef>
          </c:yVal>
          <c:smooth val="0"/>
          <c:extLst>
            <c:ext xmlns:c16="http://schemas.microsoft.com/office/drawing/2014/chart" uri="{C3380CC4-5D6E-409C-BE32-E72D297353CC}">
              <c16:uniqueId val="{000000E2-EBA4-4017-8847-6FC9E0C17F82}"/>
            </c:ext>
          </c:extLst>
        </c:ser>
        <c:ser>
          <c:idx val="220"/>
          <c:order val="220"/>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PAR1_HID!$A$222:$F$222</c:f>
              <c:numCache>
                <c:formatCode>0</c:formatCode>
                <c:ptCount val="6"/>
                <c:pt idx="0">
                  <c:v>2.9999999999999992E-2</c:v>
                </c:pt>
                <c:pt idx="1">
                  <c:v>0.13563605728727962</c:v>
                </c:pt>
                <c:pt idx="2">
                  <c:v>0.64583333333333315</c:v>
                </c:pt>
                <c:pt idx="3">
                  <c:v>0.3222222222222223</c:v>
                </c:pt>
                <c:pt idx="4">
                  <c:v>0.32075471698113212</c:v>
                </c:pt>
                <c:pt idx="5">
                  <c:v>0.75</c:v>
                </c:pt>
              </c:numCache>
            </c:numRef>
          </c:yVal>
          <c:smooth val="0"/>
          <c:extLst>
            <c:ext xmlns:c16="http://schemas.microsoft.com/office/drawing/2014/chart" uri="{C3380CC4-5D6E-409C-BE32-E72D297353CC}">
              <c16:uniqueId val="{000000E3-EBA4-4017-8847-6FC9E0C17F82}"/>
            </c:ext>
          </c:extLst>
        </c:ser>
        <c:ser>
          <c:idx val="221"/>
          <c:order val="221"/>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PAR1_HID!$A$223:$F$223</c:f>
              <c:numCache>
                <c:formatCode>0</c:formatCode>
                <c:ptCount val="6"/>
                <c:pt idx="0">
                  <c:v>7.0000000000000007E-2</c:v>
                </c:pt>
                <c:pt idx="1">
                  <c:v>0.18786857624262562</c:v>
                </c:pt>
                <c:pt idx="2">
                  <c:v>0.6875</c:v>
                </c:pt>
                <c:pt idx="3">
                  <c:v>0.45555555555555577</c:v>
                </c:pt>
                <c:pt idx="4">
                  <c:v>0.33962264150943394</c:v>
                </c:pt>
                <c:pt idx="5">
                  <c:v>0.75</c:v>
                </c:pt>
              </c:numCache>
            </c:numRef>
          </c:yVal>
          <c:smooth val="0"/>
          <c:extLst>
            <c:ext xmlns:c16="http://schemas.microsoft.com/office/drawing/2014/chart" uri="{C3380CC4-5D6E-409C-BE32-E72D297353CC}">
              <c16:uniqueId val="{000000E4-EBA4-4017-8847-6FC9E0C17F82}"/>
            </c:ext>
          </c:extLst>
        </c:ser>
        <c:ser>
          <c:idx val="222"/>
          <c:order val="222"/>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PAR1_HID!$A$224:$F$224</c:f>
              <c:numCache>
                <c:formatCode>0</c:formatCode>
                <c:ptCount val="6"/>
                <c:pt idx="0">
                  <c:v>0.105</c:v>
                </c:pt>
                <c:pt idx="1">
                  <c:v>0.15501263689974412</c:v>
                </c:pt>
                <c:pt idx="2">
                  <c:v>0.79166666666666674</c:v>
                </c:pt>
                <c:pt idx="3">
                  <c:v>0.47777777777777802</c:v>
                </c:pt>
                <c:pt idx="4">
                  <c:v>0.32075471698113212</c:v>
                </c:pt>
                <c:pt idx="5">
                  <c:v>0.75</c:v>
                </c:pt>
              </c:numCache>
            </c:numRef>
          </c:yVal>
          <c:smooth val="0"/>
          <c:extLst>
            <c:ext xmlns:c16="http://schemas.microsoft.com/office/drawing/2014/chart" uri="{C3380CC4-5D6E-409C-BE32-E72D297353CC}">
              <c16:uniqueId val="{000000E5-EBA4-4017-8847-6FC9E0C17F82}"/>
            </c:ext>
          </c:extLst>
        </c:ser>
        <c:ser>
          <c:idx val="223"/>
          <c:order val="223"/>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PAR1_HID!$A$225:$F$225</c:f>
              <c:numCache>
                <c:formatCode>0</c:formatCode>
                <c:ptCount val="6"/>
                <c:pt idx="0">
                  <c:v>0.20500000000000002</c:v>
                </c:pt>
                <c:pt idx="1">
                  <c:v>0.14574557708509003</c:v>
                </c:pt>
                <c:pt idx="2">
                  <c:v>0.91666666666666663</c:v>
                </c:pt>
                <c:pt idx="3">
                  <c:v>0.24444444444444469</c:v>
                </c:pt>
                <c:pt idx="4">
                  <c:v>0.52830188679245282</c:v>
                </c:pt>
                <c:pt idx="5">
                  <c:v>0.75</c:v>
                </c:pt>
              </c:numCache>
            </c:numRef>
          </c:yVal>
          <c:smooth val="0"/>
          <c:extLst>
            <c:ext xmlns:c16="http://schemas.microsoft.com/office/drawing/2014/chart" uri="{C3380CC4-5D6E-409C-BE32-E72D297353CC}">
              <c16:uniqueId val="{000000E6-EBA4-4017-8847-6FC9E0C17F82}"/>
            </c:ext>
          </c:extLst>
        </c:ser>
        <c:ser>
          <c:idx val="224"/>
          <c:order val="224"/>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PAR1_HID!$A$226:$F$226</c:f>
              <c:numCache>
                <c:formatCode>0</c:formatCode>
                <c:ptCount val="6"/>
                <c:pt idx="0">
                  <c:v>0.505</c:v>
                </c:pt>
                <c:pt idx="1">
                  <c:v>0.54170176916596213</c:v>
                </c:pt>
                <c:pt idx="2">
                  <c:v>0.39583333333333337</c:v>
                </c:pt>
                <c:pt idx="3">
                  <c:v>0.27777777777777779</c:v>
                </c:pt>
                <c:pt idx="4">
                  <c:v>0.35849056603773577</c:v>
                </c:pt>
                <c:pt idx="5">
                  <c:v>0.75</c:v>
                </c:pt>
              </c:numCache>
            </c:numRef>
          </c:yVal>
          <c:smooth val="0"/>
          <c:extLst>
            <c:ext xmlns:c16="http://schemas.microsoft.com/office/drawing/2014/chart" uri="{C3380CC4-5D6E-409C-BE32-E72D297353CC}">
              <c16:uniqueId val="{000000E7-EBA4-4017-8847-6FC9E0C17F82}"/>
            </c:ext>
          </c:extLst>
        </c:ser>
        <c:ser>
          <c:idx val="225"/>
          <c:order val="225"/>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PAR1_HID!$A$227:$F$227</c:f>
              <c:numCache>
                <c:formatCode>0</c:formatCode>
                <c:ptCount val="6"/>
                <c:pt idx="0">
                  <c:v>5.4999999999999993E-2</c:v>
                </c:pt>
                <c:pt idx="1">
                  <c:v>0.1238416175231659</c:v>
                </c:pt>
                <c:pt idx="2">
                  <c:v>0.6875</c:v>
                </c:pt>
                <c:pt idx="3">
                  <c:v>0.36666666666666681</c:v>
                </c:pt>
                <c:pt idx="4">
                  <c:v>0.33962264150943394</c:v>
                </c:pt>
                <c:pt idx="5">
                  <c:v>0.75</c:v>
                </c:pt>
              </c:numCache>
            </c:numRef>
          </c:yVal>
          <c:smooth val="0"/>
          <c:extLst>
            <c:ext xmlns:c16="http://schemas.microsoft.com/office/drawing/2014/chart" uri="{C3380CC4-5D6E-409C-BE32-E72D297353CC}">
              <c16:uniqueId val="{000000E8-EBA4-4017-8847-6FC9E0C17F82}"/>
            </c:ext>
          </c:extLst>
        </c:ser>
        <c:ser>
          <c:idx val="226"/>
          <c:order val="226"/>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PAR1_HID!$A$228:$F$228</c:f>
              <c:numCache>
                <c:formatCode>0</c:formatCode>
                <c:ptCount val="6"/>
                <c:pt idx="0">
                  <c:v>0.21499999999999997</c:v>
                </c:pt>
                <c:pt idx="1">
                  <c:v>9.8567818028644533E-2</c:v>
                </c:pt>
                <c:pt idx="2">
                  <c:v>0.79166666666666674</c:v>
                </c:pt>
                <c:pt idx="3">
                  <c:v>0.31111111111111139</c:v>
                </c:pt>
                <c:pt idx="4">
                  <c:v>9.4339622641509441E-2</c:v>
                </c:pt>
                <c:pt idx="5">
                  <c:v>0.75</c:v>
                </c:pt>
              </c:numCache>
            </c:numRef>
          </c:yVal>
          <c:smooth val="0"/>
          <c:extLst>
            <c:ext xmlns:c16="http://schemas.microsoft.com/office/drawing/2014/chart" uri="{C3380CC4-5D6E-409C-BE32-E72D297353CC}">
              <c16:uniqueId val="{000000E9-EBA4-4017-8847-6FC9E0C17F82}"/>
            </c:ext>
          </c:extLst>
        </c:ser>
        <c:ser>
          <c:idx val="227"/>
          <c:order val="227"/>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PAR1_HID!$A$229:$F$229</c:f>
              <c:numCache>
                <c:formatCode>0</c:formatCode>
                <c:ptCount val="6"/>
                <c:pt idx="0">
                  <c:v>1.9999999999999993E-2</c:v>
                </c:pt>
                <c:pt idx="1">
                  <c:v>0</c:v>
                </c:pt>
                <c:pt idx="2">
                  <c:v>0.85416666666666652</c:v>
                </c:pt>
                <c:pt idx="3">
                  <c:v>0.25555555555555554</c:v>
                </c:pt>
                <c:pt idx="4">
                  <c:v>0.20754716981132068</c:v>
                </c:pt>
                <c:pt idx="5">
                  <c:v>0.75</c:v>
                </c:pt>
              </c:numCache>
            </c:numRef>
          </c:yVal>
          <c:smooth val="0"/>
          <c:extLst>
            <c:ext xmlns:c16="http://schemas.microsoft.com/office/drawing/2014/chart" uri="{C3380CC4-5D6E-409C-BE32-E72D297353CC}">
              <c16:uniqueId val="{000000EA-EBA4-4017-8847-6FC9E0C17F82}"/>
            </c:ext>
          </c:extLst>
        </c:ser>
        <c:ser>
          <c:idx val="228"/>
          <c:order val="228"/>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PAR1_HID!$A$230:$F$230</c:f>
              <c:numCache>
                <c:formatCode>0</c:formatCode>
                <c:ptCount val="6"/>
                <c:pt idx="0">
                  <c:v>0.19999999999999998</c:v>
                </c:pt>
                <c:pt idx="1">
                  <c:v>0.45492839090143128</c:v>
                </c:pt>
                <c:pt idx="2">
                  <c:v>0.3333333333333332</c:v>
                </c:pt>
                <c:pt idx="3">
                  <c:v>0.27777777777777779</c:v>
                </c:pt>
                <c:pt idx="4">
                  <c:v>0.52830188679245282</c:v>
                </c:pt>
                <c:pt idx="5">
                  <c:v>0.75</c:v>
                </c:pt>
              </c:numCache>
            </c:numRef>
          </c:yVal>
          <c:smooth val="0"/>
          <c:extLst>
            <c:ext xmlns:c16="http://schemas.microsoft.com/office/drawing/2014/chart" uri="{C3380CC4-5D6E-409C-BE32-E72D297353CC}">
              <c16:uniqueId val="{000000EB-EBA4-4017-8847-6FC9E0C17F82}"/>
            </c:ext>
          </c:extLst>
        </c:ser>
        <c:ser>
          <c:idx val="229"/>
          <c:order val="229"/>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PAR1_HID!$A$231:$F$231</c:f>
              <c:numCache>
                <c:formatCode>0</c:formatCode>
                <c:ptCount val="6"/>
                <c:pt idx="0">
                  <c:v>0.33499999999999996</c:v>
                </c:pt>
                <c:pt idx="1">
                  <c:v>0.24431339511373457</c:v>
                </c:pt>
                <c:pt idx="2">
                  <c:v>1</c:v>
                </c:pt>
                <c:pt idx="3">
                  <c:v>0.41111111111111126</c:v>
                </c:pt>
                <c:pt idx="4">
                  <c:v>0.41509433962264158</c:v>
                </c:pt>
                <c:pt idx="5">
                  <c:v>0.75</c:v>
                </c:pt>
              </c:numCache>
            </c:numRef>
          </c:yVal>
          <c:smooth val="0"/>
          <c:extLst>
            <c:ext xmlns:c16="http://schemas.microsoft.com/office/drawing/2014/chart" uri="{C3380CC4-5D6E-409C-BE32-E72D297353CC}">
              <c16:uniqueId val="{000000EC-EBA4-4017-8847-6FC9E0C17F82}"/>
            </c:ext>
          </c:extLst>
        </c:ser>
        <c:ser>
          <c:idx val="230"/>
          <c:order val="230"/>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PAR1_HID!$A$232:$F$232</c:f>
              <c:numCache>
                <c:formatCode>0</c:formatCode>
                <c:ptCount val="6"/>
                <c:pt idx="0">
                  <c:v>1.5000000000000001E-2</c:v>
                </c:pt>
                <c:pt idx="1">
                  <c:v>0.19882055602359236</c:v>
                </c:pt>
                <c:pt idx="2">
                  <c:v>0.5</c:v>
                </c:pt>
                <c:pt idx="3">
                  <c:v>0.3222222222222223</c:v>
                </c:pt>
                <c:pt idx="4">
                  <c:v>0.39622641509433959</c:v>
                </c:pt>
                <c:pt idx="5">
                  <c:v>0.75</c:v>
                </c:pt>
              </c:numCache>
            </c:numRef>
          </c:yVal>
          <c:smooth val="0"/>
          <c:extLst>
            <c:ext xmlns:c16="http://schemas.microsoft.com/office/drawing/2014/chart" uri="{C3380CC4-5D6E-409C-BE32-E72D297353CC}">
              <c16:uniqueId val="{000000ED-EBA4-4017-8847-6FC9E0C17F82}"/>
            </c:ext>
          </c:extLst>
        </c:ser>
        <c:ser>
          <c:idx val="231"/>
          <c:order val="231"/>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PAR1_HID!$A$233:$F$233</c:f>
              <c:numCache>
                <c:formatCode>0</c:formatCode>
                <c:ptCount val="6"/>
                <c:pt idx="0">
                  <c:v>7.9999999999999988E-2</c:v>
                </c:pt>
                <c:pt idx="1">
                  <c:v>0.13058129738836974</c:v>
                </c:pt>
                <c:pt idx="2">
                  <c:v>0.8125</c:v>
                </c:pt>
                <c:pt idx="3">
                  <c:v>0.42222222222222267</c:v>
                </c:pt>
                <c:pt idx="4">
                  <c:v>0.32075471698113212</c:v>
                </c:pt>
                <c:pt idx="5">
                  <c:v>0.75</c:v>
                </c:pt>
              </c:numCache>
            </c:numRef>
          </c:yVal>
          <c:smooth val="0"/>
          <c:extLst>
            <c:ext xmlns:c16="http://schemas.microsoft.com/office/drawing/2014/chart" uri="{C3380CC4-5D6E-409C-BE32-E72D297353CC}">
              <c16:uniqueId val="{000000EE-EBA4-4017-8847-6FC9E0C17F82}"/>
            </c:ext>
          </c:extLst>
        </c:ser>
        <c:ser>
          <c:idx val="232"/>
          <c:order val="232"/>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PAR1_HID!$A$234:$F$234</c:f>
              <c:numCache>
                <c:formatCode>0</c:formatCode>
                <c:ptCount val="6"/>
                <c:pt idx="0">
                  <c:v>0.69499999999999995</c:v>
                </c:pt>
                <c:pt idx="1">
                  <c:v>0.79106992417860655</c:v>
                </c:pt>
                <c:pt idx="2">
                  <c:v>8.3333333333333398E-2</c:v>
                </c:pt>
                <c:pt idx="3">
                  <c:v>0.11111111111111122</c:v>
                </c:pt>
                <c:pt idx="4">
                  <c:v>0.43396226415094336</c:v>
                </c:pt>
                <c:pt idx="5">
                  <c:v>0.75</c:v>
                </c:pt>
              </c:numCache>
            </c:numRef>
          </c:yVal>
          <c:smooth val="0"/>
          <c:extLst>
            <c:ext xmlns:c16="http://schemas.microsoft.com/office/drawing/2014/chart" uri="{C3380CC4-5D6E-409C-BE32-E72D297353CC}">
              <c16:uniqueId val="{000000EF-EBA4-4017-8847-6FC9E0C17F82}"/>
            </c:ext>
          </c:extLst>
        </c:ser>
        <c:ser>
          <c:idx val="233"/>
          <c:order val="233"/>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PAR1_HID!$A$235:$F$235</c:f>
              <c:numCache>
                <c:formatCode>0</c:formatCode>
                <c:ptCount val="6"/>
                <c:pt idx="0">
                  <c:v>0.34499999999999997</c:v>
                </c:pt>
                <c:pt idx="1">
                  <c:v>0.23673125526537442</c:v>
                </c:pt>
                <c:pt idx="2">
                  <c:v>0.85416666666666652</c:v>
                </c:pt>
                <c:pt idx="3">
                  <c:v>0.37777777777777816</c:v>
                </c:pt>
                <c:pt idx="4">
                  <c:v>0.33962264150943394</c:v>
                </c:pt>
                <c:pt idx="5">
                  <c:v>0.75</c:v>
                </c:pt>
              </c:numCache>
            </c:numRef>
          </c:yVal>
          <c:smooth val="0"/>
          <c:extLst>
            <c:ext xmlns:c16="http://schemas.microsoft.com/office/drawing/2014/chart" uri="{C3380CC4-5D6E-409C-BE32-E72D297353CC}">
              <c16:uniqueId val="{000000F0-EBA4-4017-8847-6FC9E0C17F82}"/>
            </c:ext>
          </c:extLst>
        </c:ser>
        <c:ser>
          <c:idx val="234"/>
          <c:order val="234"/>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PAR1_HID!$A$236:$F$236</c:f>
              <c:numCache>
                <c:formatCode>0</c:formatCode>
                <c:ptCount val="6"/>
                <c:pt idx="0">
                  <c:v>0.185</c:v>
                </c:pt>
                <c:pt idx="1">
                  <c:v>0.35973041280539336</c:v>
                </c:pt>
                <c:pt idx="2">
                  <c:v>0.43749999999999989</c:v>
                </c:pt>
                <c:pt idx="3">
                  <c:v>0.21111111111111108</c:v>
                </c:pt>
                <c:pt idx="4">
                  <c:v>0.30188679245283012</c:v>
                </c:pt>
                <c:pt idx="5">
                  <c:v>0.75</c:v>
                </c:pt>
              </c:numCache>
            </c:numRef>
          </c:yVal>
          <c:smooth val="0"/>
          <c:extLst>
            <c:ext xmlns:c16="http://schemas.microsoft.com/office/drawing/2014/chart" uri="{C3380CC4-5D6E-409C-BE32-E72D297353CC}">
              <c16:uniqueId val="{000000F1-EBA4-4017-8847-6FC9E0C17F82}"/>
            </c:ext>
          </c:extLst>
        </c:ser>
        <c:ser>
          <c:idx val="235"/>
          <c:order val="235"/>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PAR1_HID!$A$237:$F$237</c:f>
              <c:numCache>
                <c:formatCode>0</c:formatCode>
                <c:ptCount val="6"/>
                <c:pt idx="0">
                  <c:v>0.115</c:v>
                </c:pt>
                <c:pt idx="1">
                  <c:v>7.6663858466720414E-2</c:v>
                </c:pt>
                <c:pt idx="2">
                  <c:v>0.87500000000000011</c:v>
                </c:pt>
                <c:pt idx="3">
                  <c:v>0.40000000000000041</c:v>
                </c:pt>
                <c:pt idx="4">
                  <c:v>0.2452830188679245</c:v>
                </c:pt>
                <c:pt idx="5">
                  <c:v>0.75</c:v>
                </c:pt>
              </c:numCache>
            </c:numRef>
          </c:yVal>
          <c:smooth val="0"/>
          <c:extLst>
            <c:ext xmlns:c16="http://schemas.microsoft.com/office/drawing/2014/chart" uri="{C3380CC4-5D6E-409C-BE32-E72D297353CC}">
              <c16:uniqueId val="{000000F2-EBA4-4017-8847-6FC9E0C17F82}"/>
            </c:ext>
          </c:extLst>
        </c:ser>
        <c:ser>
          <c:idx val="236"/>
          <c:order val="236"/>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PAR1_HID!$A$238:$F$238</c:f>
              <c:numCache>
                <c:formatCode>0</c:formatCode>
                <c:ptCount val="6"/>
                <c:pt idx="0">
                  <c:v>0.83750000000000002</c:v>
                </c:pt>
                <c:pt idx="1">
                  <c:v>0.94187026116259709</c:v>
                </c:pt>
                <c:pt idx="2">
                  <c:v>8.3333333333333398E-2</c:v>
                </c:pt>
                <c:pt idx="3">
                  <c:v>8.8888888888888976E-2</c:v>
                </c:pt>
                <c:pt idx="4">
                  <c:v>0.47169811320754718</c:v>
                </c:pt>
                <c:pt idx="5">
                  <c:v>0.75</c:v>
                </c:pt>
              </c:numCache>
            </c:numRef>
          </c:yVal>
          <c:smooth val="0"/>
          <c:extLst>
            <c:ext xmlns:c16="http://schemas.microsoft.com/office/drawing/2014/chart" uri="{C3380CC4-5D6E-409C-BE32-E72D297353CC}">
              <c16:uniqueId val="{000000F3-EBA4-4017-8847-6FC9E0C17F82}"/>
            </c:ext>
          </c:extLst>
        </c:ser>
        <c:ser>
          <c:idx val="237"/>
          <c:order val="237"/>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PAR1_HID!$A$239:$F$239</c:f>
              <c:numCache>
                <c:formatCode>0</c:formatCode>
                <c:ptCount val="6"/>
                <c:pt idx="0">
                  <c:v>0.16499999999999998</c:v>
                </c:pt>
                <c:pt idx="1">
                  <c:v>0.17607413647851192</c:v>
                </c:pt>
                <c:pt idx="2">
                  <c:v>0.64583333333333315</c:v>
                </c:pt>
                <c:pt idx="3">
                  <c:v>0.50000000000000022</c:v>
                </c:pt>
                <c:pt idx="4">
                  <c:v>0.18867924528301888</c:v>
                </c:pt>
                <c:pt idx="5">
                  <c:v>0.75</c:v>
                </c:pt>
              </c:numCache>
            </c:numRef>
          </c:yVal>
          <c:smooth val="0"/>
          <c:extLst>
            <c:ext xmlns:c16="http://schemas.microsoft.com/office/drawing/2014/chart" uri="{C3380CC4-5D6E-409C-BE32-E72D297353CC}">
              <c16:uniqueId val="{000000F4-EBA4-4017-8847-6FC9E0C17F82}"/>
            </c:ext>
          </c:extLst>
        </c:ser>
        <c:ser>
          <c:idx val="238"/>
          <c:order val="238"/>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PAR1_HID!$A$240:$F$240</c:f>
              <c:numCache>
                <c:formatCode>0</c:formatCode>
                <c:ptCount val="6"/>
                <c:pt idx="0">
                  <c:v>0.73499999999999999</c:v>
                </c:pt>
                <c:pt idx="1">
                  <c:v>0.74473462510530808</c:v>
                </c:pt>
                <c:pt idx="2">
                  <c:v>0.22916666666666655</c:v>
                </c:pt>
                <c:pt idx="3">
                  <c:v>0.33333333333333365</c:v>
                </c:pt>
                <c:pt idx="4">
                  <c:v>0.45283018867924518</c:v>
                </c:pt>
                <c:pt idx="5">
                  <c:v>0.75</c:v>
                </c:pt>
              </c:numCache>
            </c:numRef>
          </c:yVal>
          <c:smooth val="0"/>
          <c:extLst>
            <c:ext xmlns:c16="http://schemas.microsoft.com/office/drawing/2014/chart" uri="{C3380CC4-5D6E-409C-BE32-E72D297353CC}">
              <c16:uniqueId val="{000000F5-EBA4-4017-8847-6FC9E0C17F82}"/>
            </c:ext>
          </c:extLst>
        </c:ser>
        <c:ser>
          <c:idx val="239"/>
          <c:order val="239"/>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PAR1_HID!$A$241:$F$241</c:f>
              <c:numCache>
                <c:formatCode>0</c:formatCode>
                <c:ptCount val="6"/>
                <c:pt idx="0">
                  <c:v>0.64499999999999991</c:v>
                </c:pt>
                <c:pt idx="1">
                  <c:v>0.8188711036225782</c:v>
                </c:pt>
                <c:pt idx="2">
                  <c:v>2.0833333333333256E-2</c:v>
                </c:pt>
                <c:pt idx="3">
                  <c:v>4.4444444444444488E-2</c:v>
                </c:pt>
                <c:pt idx="4">
                  <c:v>0.50943396226415094</c:v>
                </c:pt>
                <c:pt idx="5">
                  <c:v>0.75</c:v>
                </c:pt>
              </c:numCache>
            </c:numRef>
          </c:yVal>
          <c:smooth val="0"/>
          <c:extLst>
            <c:ext xmlns:c16="http://schemas.microsoft.com/office/drawing/2014/chart" uri="{C3380CC4-5D6E-409C-BE32-E72D297353CC}">
              <c16:uniqueId val="{000000F6-EBA4-4017-8847-6FC9E0C17F82}"/>
            </c:ext>
          </c:extLst>
        </c:ser>
        <c:ser>
          <c:idx val="240"/>
          <c:order val="240"/>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PAR1_HID!$A$242:$F$242</c:f>
              <c:numCache>
                <c:formatCode>0</c:formatCode>
                <c:ptCount val="6"/>
                <c:pt idx="0">
                  <c:v>7.9999999999999988E-2</c:v>
                </c:pt>
                <c:pt idx="1">
                  <c:v>0.23588879528222745</c:v>
                </c:pt>
                <c:pt idx="2">
                  <c:v>0.52083333333333326</c:v>
                </c:pt>
                <c:pt idx="3">
                  <c:v>0.37777777777777816</c:v>
                </c:pt>
                <c:pt idx="4">
                  <c:v>0.41509433962264158</c:v>
                </c:pt>
                <c:pt idx="5">
                  <c:v>0.75</c:v>
                </c:pt>
              </c:numCache>
            </c:numRef>
          </c:yVal>
          <c:smooth val="0"/>
          <c:extLst>
            <c:ext xmlns:c16="http://schemas.microsoft.com/office/drawing/2014/chart" uri="{C3380CC4-5D6E-409C-BE32-E72D297353CC}">
              <c16:uniqueId val="{000000F7-EBA4-4017-8847-6FC9E0C17F82}"/>
            </c:ext>
          </c:extLst>
        </c:ser>
        <c:ser>
          <c:idx val="241"/>
          <c:order val="241"/>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PAR1_HID!$A$243:$F$243</c:f>
              <c:numCache>
                <c:formatCode>0</c:formatCode>
                <c:ptCount val="6"/>
                <c:pt idx="0">
                  <c:v>1.9999999999999993E-2</c:v>
                </c:pt>
                <c:pt idx="1">
                  <c:v>0.20808761583824645</c:v>
                </c:pt>
                <c:pt idx="2">
                  <c:v>0.45833333333333348</c:v>
                </c:pt>
                <c:pt idx="3">
                  <c:v>0.53333333333333333</c:v>
                </c:pt>
                <c:pt idx="4">
                  <c:v>0.2641509433962263</c:v>
                </c:pt>
                <c:pt idx="5">
                  <c:v>0.75</c:v>
                </c:pt>
              </c:numCache>
            </c:numRef>
          </c:yVal>
          <c:smooth val="0"/>
          <c:extLst>
            <c:ext xmlns:c16="http://schemas.microsoft.com/office/drawing/2014/chart" uri="{C3380CC4-5D6E-409C-BE32-E72D297353CC}">
              <c16:uniqueId val="{000000F8-EBA4-4017-8847-6FC9E0C17F82}"/>
            </c:ext>
          </c:extLst>
        </c:ser>
        <c:ser>
          <c:idx val="242"/>
          <c:order val="242"/>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PAR1_HID!$A$244:$F$244</c:f>
              <c:numCache>
                <c:formatCode>0</c:formatCode>
                <c:ptCount val="6"/>
                <c:pt idx="0">
                  <c:v>0.12000000000000001</c:v>
                </c:pt>
                <c:pt idx="1">
                  <c:v>0.32181971356360195</c:v>
                </c:pt>
                <c:pt idx="2">
                  <c:v>0.31249999999999994</c:v>
                </c:pt>
                <c:pt idx="3">
                  <c:v>0.6444444444444446</c:v>
                </c:pt>
                <c:pt idx="4">
                  <c:v>9.4339622641509441E-2</c:v>
                </c:pt>
                <c:pt idx="5">
                  <c:v>0.75</c:v>
                </c:pt>
              </c:numCache>
            </c:numRef>
          </c:yVal>
          <c:smooth val="0"/>
          <c:extLst>
            <c:ext xmlns:c16="http://schemas.microsoft.com/office/drawing/2014/chart" uri="{C3380CC4-5D6E-409C-BE32-E72D297353CC}">
              <c16:uniqueId val="{000000F9-EBA4-4017-8847-6FC9E0C17F82}"/>
            </c:ext>
          </c:extLst>
        </c:ser>
        <c:ser>
          <c:idx val="243"/>
          <c:order val="243"/>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PAR1_HID!$A$245:$F$245</c:f>
              <c:numCache>
                <c:formatCode>0</c:formatCode>
                <c:ptCount val="6"/>
                <c:pt idx="0">
                  <c:v>0.32499999999999996</c:v>
                </c:pt>
                <c:pt idx="1">
                  <c:v>0.26874473462510895</c:v>
                </c:pt>
                <c:pt idx="2">
                  <c:v>0.69583333333333319</c:v>
                </c:pt>
                <c:pt idx="3">
                  <c:v>0.37777777777777816</c:v>
                </c:pt>
                <c:pt idx="4">
                  <c:v>0.30188679245283012</c:v>
                </c:pt>
                <c:pt idx="5">
                  <c:v>0.75</c:v>
                </c:pt>
              </c:numCache>
            </c:numRef>
          </c:yVal>
          <c:smooth val="0"/>
          <c:extLst>
            <c:ext xmlns:c16="http://schemas.microsoft.com/office/drawing/2014/chart" uri="{C3380CC4-5D6E-409C-BE32-E72D297353CC}">
              <c16:uniqueId val="{000000FA-EBA4-4017-8847-6FC9E0C17F82}"/>
            </c:ext>
          </c:extLst>
        </c:ser>
        <c:ser>
          <c:idx val="244"/>
          <c:order val="244"/>
          <c:spPr>
            <a:ln w="12700">
              <a:solidFill>
                <a:srgbClr val="C82896"/>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PAR1_HID!$A$246:$F$246</c:f>
              <c:numCache>
                <c:formatCode>0</c:formatCode>
                <c:ptCount val="6"/>
                <c:pt idx="0">
                  <c:v>0.56999999999999995</c:v>
                </c:pt>
                <c:pt idx="1">
                  <c:v>0.56529064869418955</c:v>
                </c:pt>
                <c:pt idx="2">
                  <c:v>0.37500000000000011</c:v>
                </c:pt>
                <c:pt idx="3">
                  <c:v>0.41111111111111126</c:v>
                </c:pt>
                <c:pt idx="4">
                  <c:v>0.18867924528301888</c:v>
                </c:pt>
                <c:pt idx="5">
                  <c:v>0.75</c:v>
                </c:pt>
              </c:numCache>
            </c:numRef>
          </c:yVal>
          <c:smooth val="0"/>
          <c:extLst>
            <c:ext xmlns:c16="http://schemas.microsoft.com/office/drawing/2014/chart" uri="{C3380CC4-5D6E-409C-BE32-E72D297353CC}">
              <c16:uniqueId val="{000000FB-EBA4-4017-8847-6FC9E0C17F82}"/>
            </c:ext>
          </c:extLst>
        </c:ser>
        <c:ser>
          <c:idx val="245"/>
          <c:order val="245"/>
          <c:tx>
            <c:v>7</c:v>
          </c:tx>
          <c:spPr>
            <a:ln w="12700">
              <a:solidFill>
                <a:srgbClr val="C82896"/>
              </a:solidFill>
              <a:prstDash val="solid"/>
            </a:ln>
            <a:effectLst/>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PAR1_HID!$A$247:$F$247</c:f>
              <c:numCache>
                <c:formatCode>0</c:formatCode>
                <c:ptCount val="6"/>
                <c:pt idx="0">
                  <c:v>4.4999999999999991E-2</c:v>
                </c:pt>
                <c:pt idx="1">
                  <c:v>8.4245998315080561E-2</c:v>
                </c:pt>
                <c:pt idx="2">
                  <c:v>0.70833333333333326</c:v>
                </c:pt>
                <c:pt idx="3">
                  <c:v>0.42222222222222267</c:v>
                </c:pt>
                <c:pt idx="4">
                  <c:v>9.4339622641509441E-2</c:v>
                </c:pt>
                <c:pt idx="5">
                  <c:v>0.75</c:v>
                </c:pt>
              </c:numCache>
            </c:numRef>
          </c:yVal>
          <c:smooth val="0"/>
          <c:extLst>
            <c:ext xmlns:c16="http://schemas.microsoft.com/office/drawing/2014/chart" uri="{C3380CC4-5D6E-409C-BE32-E72D297353CC}">
              <c16:uniqueId val="{000000FC-EBA4-4017-8847-6FC9E0C17F82}"/>
            </c:ext>
          </c:extLst>
        </c:ser>
        <c:ser>
          <c:idx val="246"/>
          <c:order val="246"/>
          <c:spPr>
            <a:ln w="12700">
              <a:solidFill>
                <a:srgbClr val="FF66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PAR1_HID!$A$248:$F$248</c:f>
              <c:numCache>
                <c:formatCode>0</c:formatCode>
                <c:ptCount val="6"/>
                <c:pt idx="0">
                  <c:v>1.5000000000000001E-2</c:v>
                </c:pt>
                <c:pt idx="1">
                  <c:v>0.41870261162595257</c:v>
                </c:pt>
                <c:pt idx="2">
                  <c:v>0.20833333333333331</c:v>
                </c:pt>
                <c:pt idx="3">
                  <c:v>0.51111111111111107</c:v>
                </c:pt>
                <c:pt idx="4">
                  <c:v>0.37735849056603776</c:v>
                </c:pt>
                <c:pt idx="5">
                  <c:v>1</c:v>
                </c:pt>
              </c:numCache>
            </c:numRef>
          </c:yVal>
          <c:smooth val="0"/>
          <c:extLst>
            <c:ext xmlns:c16="http://schemas.microsoft.com/office/drawing/2014/chart" uri="{C3380CC4-5D6E-409C-BE32-E72D297353CC}">
              <c16:uniqueId val="{000000FD-EBA4-4017-8847-6FC9E0C17F82}"/>
            </c:ext>
          </c:extLst>
        </c:ser>
        <c:ser>
          <c:idx val="247"/>
          <c:order val="247"/>
          <c:spPr>
            <a:ln w="12700">
              <a:solidFill>
                <a:srgbClr val="FF66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PAR1_HID!$A$249:$F$249</c:f>
              <c:numCache>
                <c:formatCode>0</c:formatCode>
                <c:ptCount val="6"/>
                <c:pt idx="0">
                  <c:v>0.6</c:v>
                </c:pt>
                <c:pt idx="1">
                  <c:v>0.4776748104465024</c:v>
                </c:pt>
                <c:pt idx="2">
                  <c:v>0.74999999999999978</c:v>
                </c:pt>
                <c:pt idx="3">
                  <c:v>0.44444444444444436</c:v>
                </c:pt>
                <c:pt idx="4">
                  <c:v>0.43396226415094336</c:v>
                </c:pt>
                <c:pt idx="5">
                  <c:v>1</c:v>
                </c:pt>
              </c:numCache>
            </c:numRef>
          </c:yVal>
          <c:smooth val="0"/>
          <c:extLst>
            <c:ext xmlns:c16="http://schemas.microsoft.com/office/drawing/2014/chart" uri="{C3380CC4-5D6E-409C-BE32-E72D297353CC}">
              <c16:uniqueId val="{000000FE-EBA4-4017-8847-6FC9E0C17F82}"/>
            </c:ext>
          </c:extLst>
        </c:ser>
        <c:ser>
          <c:idx val="248"/>
          <c:order val="248"/>
          <c:spPr>
            <a:ln w="12700">
              <a:solidFill>
                <a:srgbClr val="FF66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PAR1_HID!$A$250:$F$250</c:f>
              <c:numCache>
                <c:formatCode>0</c:formatCode>
                <c:ptCount val="6"/>
                <c:pt idx="0">
                  <c:v>0.66999999999999993</c:v>
                </c:pt>
                <c:pt idx="1">
                  <c:v>0.88205560235889091</c:v>
                </c:pt>
                <c:pt idx="2">
                  <c:v>6.2500000000000139E-2</c:v>
                </c:pt>
                <c:pt idx="3">
                  <c:v>0.31111111111111139</c:v>
                </c:pt>
                <c:pt idx="4">
                  <c:v>0.5471698113207546</c:v>
                </c:pt>
                <c:pt idx="5">
                  <c:v>1</c:v>
                </c:pt>
              </c:numCache>
            </c:numRef>
          </c:yVal>
          <c:smooth val="0"/>
          <c:extLst>
            <c:ext xmlns:c16="http://schemas.microsoft.com/office/drawing/2014/chart" uri="{C3380CC4-5D6E-409C-BE32-E72D297353CC}">
              <c16:uniqueId val="{000000FF-EBA4-4017-8847-6FC9E0C17F82}"/>
            </c:ext>
          </c:extLst>
        </c:ser>
        <c:ser>
          <c:idx val="249"/>
          <c:order val="249"/>
          <c:spPr>
            <a:ln w="12700">
              <a:solidFill>
                <a:srgbClr val="FF66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PAR1_HID!$A$251:$F$251</c:f>
              <c:numCache>
                <c:formatCode>0</c:formatCode>
                <c:ptCount val="6"/>
                <c:pt idx="0">
                  <c:v>0.66999999999999993</c:v>
                </c:pt>
                <c:pt idx="1">
                  <c:v>0.88205560235889091</c:v>
                </c:pt>
                <c:pt idx="2">
                  <c:v>6.2500000000000139E-2</c:v>
                </c:pt>
                <c:pt idx="3">
                  <c:v>0.31111111111111139</c:v>
                </c:pt>
                <c:pt idx="4">
                  <c:v>0.5471698113207546</c:v>
                </c:pt>
                <c:pt idx="5">
                  <c:v>1</c:v>
                </c:pt>
              </c:numCache>
            </c:numRef>
          </c:yVal>
          <c:smooth val="0"/>
          <c:extLst>
            <c:ext xmlns:c16="http://schemas.microsoft.com/office/drawing/2014/chart" uri="{C3380CC4-5D6E-409C-BE32-E72D297353CC}">
              <c16:uniqueId val="{00000100-EBA4-4017-8847-6FC9E0C17F82}"/>
            </c:ext>
          </c:extLst>
        </c:ser>
        <c:ser>
          <c:idx val="250"/>
          <c:order val="250"/>
          <c:spPr>
            <a:ln w="12700">
              <a:solidFill>
                <a:srgbClr val="FF66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PAR1_HID!$A$252:$F$252</c:f>
              <c:numCache>
                <c:formatCode>0</c:formatCode>
                <c:ptCount val="6"/>
                <c:pt idx="0">
                  <c:v>0.18000000000000002</c:v>
                </c:pt>
                <c:pt idx="1">
                  <c:v>0.4161752316764929</c:v>
                </c:pt>
                <c:pt idx="2">
                  <c:v>0.37500000000000011</c:v>
                </c:pt>
                <c:pt idx="3">
                  <c:v>0.42222222222222267</c:v>
                </c:pt>
                <c:pt idx="4">
                  <c:v>0.41509433962264158</c:v>
                </c:pt>
                <c:pt idx="5">
                  <c:v>1</c:v>
                </c:pt>
              </c:numCache>
            </c:numRef>
          </c:yVal>
          <c:smooth val="0"/>
          <c:extLst>
            <c:ext xmlns:c16="http://schemas.microsoft.com/office/drawing/2014/chart" uri="{C3380CC4-5D6E-409C-BE32-E72D297353CC}">
              <c16:uniqueId val="{00000101-EBA4-4017-8847-6FC9E0C17F82}"/>
            </c:ext>
          </c:extLst>
        </c:ser>
        <c:ser>
          <c:idx val="251"/>
          <c:order val="251"/>
          <c:spPr>
            <a:ln w="12700">
              <a:solidFill>
                <a:srgbClr val="FF66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PAR1_HID!$A$253:$F$253</c:f>
              <c:numCache>
                <c:formatCode>0</c:formatCode>
                <c:ptCount val="6"/>
                <c:pt idx="0">
                  <c:v>0.32</c:v>
                </c:pt>
                <c:pt idx="1">
                  <c:v>0.3765796124684076</c:v>
                </c:pt>
                <c:pt idx="2">
                  <c:v>0.47916666666666674</c:v>
                </c:pt>
                <c:pt idx="3">
                  <c:v>0.30000000000000004</c:v>
                </c:pt>
                <c:pt idx="4">
                  <c:v>0.32075471698113212</c:v>
                </c:pt>
                <c:pt idx="5">
                  <c:v>1</c:v>
                </c:pt>
              </c:numCache>
            </c:numRef>
          </c:yVal>
          <c:smooth val="0"/>
          <c:extLst>
            <c:ext xmlns:c16="http://schemas.microsoft.com/office/drawing/2014/chart" uri="{C3380CC4-5D6E-409C-BE32-E72D297353CC}">
              <c16:uniqueId val="{00000102-EBA4-4017-8847-6FC9E0C17F82}"/>
            </c:ext>
          </c:extLst>
        </c:ser>
        <c:ser>
          <c:idx val="252"/>
          <c:order val="252"/>
          <c:spPr>
            <a:ln w="12700">
              <a:solidFill>
                <a:srgbClr val="FF66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PAR1_HID!$A$254:$F$254</c:f>
              <c:numCache>
                <c:formatCode>0</c:formatCode>
                <c:ptCount val="6"/>
                <c:pt idx="0">
                  <c:v>0.155</c:v>
                </c:pt>
                <c:pt idx="1">
                  <c:v>0.15332771693344083</c:v>
                </c:pt>
                <c:pt idx="2">
                  <c:v>0.83333333333333326</c:v>
                </c:pt>
                <c:pt idx="3">
                  <c:v>0.42222222222222267</c:v>
                </c:pt>
                <c:pt idx="4">
                  <c:v>0.35849056603773577</c:v>
                </c:pt>
                <c:pt idx="5">
                  <c:v>1</c:v>
                </c:pt>
              </c:numCache>
            </c:numRef>
          </c:yVal>
          <c:smooth val="0"/>
          <c:extLst>
            <c:ext xmlns:c16="http://schemas.microsoft.com/office/drawing/2014/chart" uri="{C3380CC4-5D6E-409C-BE32-E72D297353CC}">
              <c16:uniqueId val="{00000103-EBA4-4017-8847-6FC9E0C17F82}"/>
            </c:ext>
          </c:extLst>
        </c:ser>
        <c:ser>
          <c:idx val="253"/>
          <c:order val="253"/>
          <c:spPr>
            <a:ln w="12700">
              <a:solidFill>
                <a:srgbClr val="FF6600"/>
              </a:solidFill>
              <a:prstDash val="solid"/>
            </a:ln>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PAR1_HID!$A$255:$F$255</c:f>
              <c:numCache>
                <c:formatCode>0</c:formatCode>
                <c:ptCount val="6"/>
                <c:pt idx="0">
                  <c:v>6.5000000000000002E-2</c:v>
                </c:pt>
                <c:pt idx="1">
                  <c:v>8.4245998315080561E-2</c:v>
                </c:pt>
                <c:pt idx="2">
                  <c:v>1</c:v>
                </c:pt>
                <c:pt idx="3">
                  <c:v>0.58888888888888924</c:v>
                </c:pt>
                <c:pt idx="4">
                  <c:v>0.13207547169811323</c:v>
                </c:pt>
                <c:pt idx="5">
                  <c:v>1</c:v>
                </c:pt>
              </c:numCache>
            </c:numRef>
          </c:yVal>
          <c:smooth val="0"/>
          <c:extLst>
            <c:ext xmlns:c16="http://schemas.microsoft.com/office/drawing/2014/chart" uri="{C3380CC4-5D6E-409C-BE32-E72D297353CC}">
              <c16:uniqueId val="{00000104-EBA4-4017-8847-6FC9E0C17F82}"/>
            </c:ext>
          </c:extLst>
        </c:ser>
        <c:ser>
          <c:idx val="254"/>
          <c:order val="254"/>
          <c:tx>
            <c:v>8</c:v>
          </c:tx>
          <c:spPr>
            <a:ln w="12700">
              <a:solidFill>
                <a:srgbClr val="FF6600"/>
              </a:solidFill>
              <a:prstDash val="solid"/>
            </a:ln>
            <a:effectLst/>
          </c:spPr>
          <c:marker>
            <c:symbol val="none"/>
          </c:marker>
          <c:xVal>
            <c:numRef>
              <c:f>PAR1_HID!$A$1:$F$1</c:f>
              <c:numCache>
                <c:formatCode>General</c:formatCode>
                <c:ptCount val="6"/>
                <c:pt idx="0">
                  <c:v>0</c:v>
                </c:pt>
                <c:pt idx="1">
                  <c:v>1</c:v>
                </c:pt>
                <c:pt idx="2">
                  <c:v>2</c:v>
                </c:pt>
                <c:pt idx="3">
                  <c:v>3</c:v>
                </c:pt>
                <c:pt idx="4">
                  <c:v>4</c:v>
                </c:pt>
                <c:pt idx="5">
                  <c:v>5</c:v>
                </c:pt>
              </c:numCache>
            </c:numRef>
          </c:xVal>
          <c:yVal>
            <c:numRef>
              <c:f>PAR1_HID!$A$256:$F$256</c:f>
              <c:numCache>
                <c:formatCode>0</c:formatCode>
                <c:ptCount val="6"/>
                <c:pt idx="0">
                  <c:v>0.06</c:v>
                </c:pt>
                <c:pt idx="1">
                  <c:v>0.31929233361415166</c:v>
                </c:pt>
                <c:pt idx="2">
                  <c:v>0.37500000000000011</c:v>
                </c:pt>
                <c:pt idx="3">
                  <c:v>0.41111111111111126</c:v>
                </c:pt>
                <c:pt idx="4">
                  <c:v>0.39622641509433959</c:v>
                </c:pt>
                <c:pt idx="5">
                  <c:v>1</c:v>
                </c:pt>
              </c:numCache>
            </c:numRef>
          </c:yVal>
          <c:smooth val="0"/>
          <c:extLst>
            <c:ext xmlns:c16="http://schemas.microsoft.com/office/drawing/2014/chart" uri="{C3380CC4-5D6E-409C-BE32-E72D297353CC}">
              <c16:uniqueId val="{00000105-EBA4-4017-8847-6FC9E0C17F82}"/>
            </c:ext>
          </c:extLst>
        </c:ser>
        <c:dLbls>
          <c:showLegendKey val="0"/>
          <c:showVal val="0"/>
          <c:showCatName val="0"/>
          <c:showSerName val="0"/>
          <c:showPercent val="0"/>
          <c:showBubbleSize val="0"/>
        </c:dLbls>
        <c:axId val="112562944"/>
        <c:axId val="112564480"/>
      </c:scatterChart>
      <c:valAx>
        <c:axId val="112562944"/>
        <c:scaling>
          <c:orientation val="minMax"/>
          <c:max val="5"/>
          <c:min val="0"/>
        </c:scaling>
        <c:delete val="0"/>
        <c:axPos val="b"/>
        <c:majorGridlines>
          <c:spPr>
            <a:ln w="3175">
              <a:solidFill>
                <a:srgbClr val="B2B2B2"/>
              </a:solidFill>
              <a:prstDash val="solid"/>
            </a:ln>
          </c:spPr>
        </c:majorGridlines>
        <c:numFmt formatCode="General" sourceLinked="0"/>
        <c:majorTickMark val="none"/>
        <c:minorTickMark val="none"/>
        <c:tickLblPos val="none"/>
        <c:txPr>
          <a:bodyPr/>
          <a:lstStyle/>
          <a:p>
            <a:pPr>
              <a:defRPr sz="700"/>
            </a:pPr>
            <a:endParaRPr lang="en-US"/>
          </a:p>
        </c:txPr>
        <c:crossAx val="112564480"/>
        <c:crosses val="autoZero"/>
        <c:crossBetween val="midCat"/>
        <c:majorUnit val="1"/>
      </c:valAx>
      <c:valAx>
        <c:axId val="112564480"/>
        <c:scaling>
          <c:orientation val="minMax"/>
          <c:max val="1"/>
          <c:min val="0"/>
        </c:scaling>
        <c:delete val="0"/>
        <c:axPos val="l"/>
        <c:numFmt formatCode="General" sourceLinked="0"/>
        <c:majorTickMark val="cross"/>
        <c:minorTickMark val="none"/>
        <c:tickLblPos val="nextTo"/>
        <c:txPr>
          <a:bodyPr/>
          <a:lstStyle/>
          <a:p>
            <a:pPr>
              <a:defRPr sz="700"/>
            </a:pPr>
            <a:endParaRPr lang="en-US"/>
          </a:p>
        </c:txPr>
        <c:crossAx val="112562944"/>
        <c:crosses val="autoZero"/>
        <c:crossBetween val="midCat"/>
      </c:valAx>
      <c:spPr>
        <a:ln>
          <a:solidFill>
            <a:srgbClr val="808080"/>
          </a:solidFill>
          <a:prstDash val="solid"/>
        </a:ln>
      </c:spPr>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4"/>
        <c:delete val="1"/>
      </c:legendEntry>
      <c:legendEntry>
        <c:idx val="15"/>
        <c:delete val="1"/>
      </c:legendEntry>
      <c:legendEntry>
        <c:idx val="16"/>
        <c:delete val="1"/>
      </c:legendEntry>
      <c:legendEntry>
        <c:idx val="17"/>
        <c:delete val="1"/>
      </c:legendEntry>
      <c:legendEntry>
        <c:idx val="18"/>
        <c:delete val="1"/>
      </c:legendEntry>
      <c:legendEntry>
        <c:idx val="19"/>
        <c:delete val="1"/>
      </c:legendEntry>
      <c:legendEntry>
        <c:idx val="20"/>
        <c:delete val="1"/>
      </c:legendEntry>
      <c:legendEntry>
        <c:idx val="21"/>
        <c:delete val="1"/>
      </c:legendEntry>
      <c:legendEntry>
        <c:idx val="22"/>
        <c:delete val="1"/>
      </c:legendEntry>
      <c:legendEntry>
        <c:idx val="23"/>
        <c:delete val="1"/>
      </c:legendEntry>
      <c:legendEntry>
        <c:idx val="24"/>
        <c:delete val="1"/>
      </c:legendEntry>
      <c:legendEntry>
        <c:idx val="25"/>
        <c:delete val="1"/>
      </c:legendEntry>
      <c:legendEntry>
        <c:idx val="26"/>
        <c:delete val="1"/>
      </c:legendEntry>
      <c:legendEntry>
        <c:idx val="27"/>
        <c:delete val="1"/>
      </c:legendEntry>
      <c:legendEntry>
        <c:idx val="28"/>
        <c:delete val="1"/>
      </c:legendEntry>
      <c:legendEntry>
        <c:idx val="29"/>
        <c:delete val="1"/>
      </c:legendEntry>
      <c:legendEntry>
        <c:idx val="30"/>
        <c:delete val="1"/>
      </c:legendEntry>
      <c:legendEntry>
        <c:idx val="31"/>
        <c:delete val="1"/>
      </c:legendEntry>
      <c:legendEntry>
        <c:idx val="32"/>
        <c:delete val="1"/>
      </c:legendEntry>
      <c:legendEntry>
        <c:idx val="33"/>
        <c:delete val="1"/>
      </c:legendEntry>
      <c:legendEntry>
        <c:idx val="34"/>
        <c:delete val="1"/>
      </c:legendEntry>
      <c:legendEntry>
        <c:idx val="35"/>
        <c:delete val="1"/>
      </c:legendEntry>
      <c:legendEntry>
        <c:idx val="36"/>
        <c:delete val="1"/>
      </c:legendEntry>
      <c:legendEntry>
        <c:idx val="37"/>
        <c:delete val="1"/>
      </c:legendEntry>
      <c:legendEntry>
        <c:idx val="38"/>
        <c:delete val="1"/>
      </c:legendEntry>
      <c:legendEntry>
        <c:idx val="39"/>
        <c:delete val="1"/>
      </c:legendEntry>
      <c:legendEntry>
        <c:idx val="40"/>
        <c:delete val="1"/>
      </c:legendEntry>
      <c:legendEntry>
        <c:idx val="41"/>
        <c:delete val="1"/>
      </c:legendEntry>
      <c:legendEntry>
        <c:idx val="42"/>
        <c:delete val="1"/>
      </c:legendEntry>
      <c:legendEntry>
        <c:idx val="43"/>
        <c:delete val="1"/>
      </c:legendEntry>
      <c:legendEntry>
        <c:idx val="44"/>
        <c:delete val="1"/>
      </c:legendEntry>
      <c:legendEntry>
        <c:idx val="45"/>
        <c:delete val="1"/>
      </c:legendEntry>
      <c:legendEntry>
        <c:idx val="46"/>
        <c:delete val="1"/>
      </c:legendEntry>
      <c:legendEntry>
        <c:idx val="47"/>
        <c:delete val="1"/>
      </c:legendEntry>
      <c:legendEntry>
        <c:idx val="48"/>
        <c:delete val="1"/>
      </c:legendEntry>
      <c:legendEntry>
        <c:idx val="49"/>
        <c:delete val="1"/>
      </c:legendEntry>
      <c:legendEntry>
        <c:idx val="50"/>
        <c:delete val="1"/>
      </c:legendEntry>
      <c:legendEntry>
        <c:idx val="51"/>
        <c:delete val="1"/>
      </c:legendEntry>
      <c:legendEntry>
        <c:idx val="52"/>
        <c:delete val="1"/>
      </c:legendEntry>
      <c:legendEntry>
        <c:idx val="53"/>
        <c:delete val="1"/>
      </c:legendEntry>
      <c:legendEntry>
        <c:idx val="54"/>
        <c:delete val="1"/>
      </c:legendEntry>
      <c:legendEntry>
        <c:idx val="55"/>
        <c:delete val="1"/>
      </c:legendEntry>
      <c:legendEntry>
        <c:idx val="56"/>
        <c:delete val="1"/>
      </c:legendEntry>
      <c:legendEntry>
        <c:idx val="57"/>
        <c:delete val="1"/>
      </c:legendEntry>
      <c:legendEntry>
        <c:idx val="58"/>
        <c:delete val="1"/>
      </c:legendEntry>
      <c:legendEntry>
        <c:idx val="59"/>
        <c:delete val="1"/>
      </c:legendEntry>
      <c:legendEntry>
        <c:idx val="60"/>
        <c:delete val="1"/>
      </c:legendEntry>
      <c:legendEntry>
        <c:idx val="61"/>
        <c:delete val="1"/>
      </c:legendEntry>
      <c:legendEntry>
        <c:idx val="62"/>
        <c:delete val="1"/>
      </c:legendEntry>
      <c:legendEntry>
        <c:idx val="63"/>
        <c:delete val="1"/>
      </c:legendEntry>
      <c:legendEntry>
        <c:idx val="64"/>
        <c:delete val="1"/>
      </c:legendEntry>
      <c:legendEntry>
        <c:idx val="65"/>
        <c:delete val="1"/>
      </c:legendEntry>
      <c:legendEntry>
        <c:idx val="66"/>
        <c:delete val="1"/>
      </c:legendEntry>
      <c:legendEntry>
        <c:idx val="67"/>
        <c:delete val="1"/>
      </c:legendEntry>
      <c:legendEntry>
        <c:idx val="68"/>
        <c:delete val="1"/>
      </c:legendEntry>
      <c:legendEntry>
        <c:idx val="69"/>
        <c:delete val="1"/>
      </c:legendEntry>
      <c:legendEntry>
        <c:idx val="70"/>
        <c:delete val="1"/>
      </c:legendEntry>
      <c:legendEntry>
        <c:idx val="71"/>
        <c:delete val="1"/>
      </c:legendEntry>
      <c:legendEntry>
        <c:idx val="72"/>
        <c:delete val="1"/>
      </c:legendEntry>
      <c:legendEntry>
        <c:idx val="73"/>
        <c:delete val="1"/>
      </c:legendEntry>
      <c:legendEntry>
        <c:idx val="74"/>
        <c:delete val="1"/>
      </c:legendEntry>
      <c:legendEntry>
        <c:idx val="75"/>
        <c:delete val="1"/>
      </c:legendEntry>
      <c:legendEntry>
        <c:idx val="76"/>
        <c:delete val="1"/>
      </c:legendEntry>
      <c:legendEntry>
        <c:idx val="77"/>
        <c:delete val="1"/>
      </c:legendEntry>
      <c:legendEntry>
        <c:idx val="78"/>
        <c:delete val="1"/>
      </c:legendEntry>
      <c:legendEntry>
        <c:idx val="79"/>
        <c:delete val="1"/>
      </c:legendEntry>
      <c:legendEntry>
        <c:idx val="80"/>
        <c:delete val="1"/>
      </c:legendEntry>
      <c:legendEntry>
        <c:idx val="81"/>
        <c:delete val="1"/>
      </c:legendEntry>
      <c:legendEntry>
        <c:idx val="82"/>
        <c:delete val="1"/>
      </c:legendEntry>
      <c:legendEntry>
        <c:idx val="83"/>
        <c:delete val="1"/>
      </c:legendEntry>
      <c:legendEntry>
        <c:idx val="84"/>
        <c:delete val="1"/>
      </c:legendEntry>
      <c:legendEntry>
        <c:idx val="85"/>
        <c:delete val="1"/>
      </c:legendEntry>
      <c:legendEntry>
        <c:idx val="86"/>
        <c:delete val="1"/>
      </c:legendEntry>
      <c:legendEntry>
        <c:idx val="87"/>
        <c:delete val="1"/>
      </c:legendEntry>
      <c:legendEntry>
        <c:idx val="88"/>
        <c:delete val="1"/>
      </c:legendEntry>
      <c:legendEntry>
        <c:idx val="89"/>
        <c:delete val="1"/>
      </c:legendEntry>
      <c:legendEntry>
        <c:idx val="91"/>
        <c:delete val="1"/>
      </c:legendEntry>
      <c:legendEntry>
        <c:idx val="92"/>
        <c:delete val="1"/>
      </c:legendEntry>
      <c:legendEntry>
        <c:idx val="93"/>
        <c:delete val="1"/>
      </c:legendEntry>
      <c:legendEntry>
        <c:idx val="94"/>
        <c:delete val="1"/>
      </c:legendEntry>
      <c:legendEntry>
        <c:idx val="95"/>
        <c:delete val="1"/>
      </c:legendEntry>
      <c:legendEntry>
        <c:idx val="96"/>
        <c:delete val="1"/>
      </c:legendEntry>
      <c:legendEntry>
        <c:idx val="97"/>
        <c:delete val="1"/>
      </c:legendEntry>
      <c:legendEntry>
        <c:idx val="98"/>
        <c:delete val="1"/>
      </c:legendEntry>
      <c:legendEntry>
        <c:idx val="99"/>
        <c:delete val="1"/>
      </c:legendEntry>
      <c:legendEntry>
        <c:idx val="100"/>
        <c:delete val="1"/>
      </c:legendEntry>
      <c:legendEntry>
        <c:idx val="101"/>
        <c:delete val="1"/>
      </c:legendEntry>
      <c:legendEntry>
        <c:idx val="102"/>
        <c:delete val="1"/>
      </c:legendEntry>
      <c:legendEntry>
        <c:idx val="103"/>
        <c:delete val="1"/>
      </c:legendEntry>
      <c:legendEntry>
        <c:idx val="104"/>
        <c:delete val="1"/>
      </c:legendEntry>
      <c:legendEntry>
        <c:idx val="105"/>
        <c:delete val="1"/>
      </c:legendEntry>
      <c:legendEntry>
        <c:idx val="106"/>
        <c:delete val="1"/>
      </c:legendEntry>
      <c:legendEntry>
        <c:idx val="107"/>
        <c:delete val="1"/>
      </c:legendEntry>
      <c:legendEntry>
        <c:idx val="108"/>
        <c:delete val="1"/>
      </c:legendEntry>
      <c:legendEntry>
        <c:idx val="109"/>
        <c:delete val="1"/>
      </c:legendEntry>
      <c:legendEntry>
        <c:idx val="110"/>
        <c:delete val="1"/>
      </c:legendEntry>
      <c:legendEntry>
        <c:idx val="111"/>
        <c:delete val="1"/>
      </c:legendEntry>
      <c:legendEntry>
        <c:idx val="112"/>
        <c:delete val="1"/>
      </c:legendEntry>
      <c:legendEntry>
        <c:idx val="113"/>
        <c:delete val="1"/>
      </c:legendEntry>
      <c:legendEntry>
        <c:idx val="114"/>
        <c:delete val="1"/>
      </c:legendEntry>
      <c:legendEntry>
        <c:idx val="115"/>
        <c:delete val="1"/>
      </c:legendEntry>
      <c:legendEntry>
        <c:idx val="116"/>
        <c:delete val="1"/>
      </c:legendEntry>
      <c:legendEntry>
        <c:idx val="117"/>
        <c:delete val="1"/>
      </c:legendEntry>
      <c:legendEntry>
        <c:idx val="118"/>
        <c:delete val="1"/>
      </c:legendEntry>
      <c:legendEntry>
        <c:idx val="119"/>
        <c:delete val="1"/>
      </c:legendEntry>
      <c:legendEntry>
        <c:idx val="120"/>
        <c:delete val="1"/>
      </c:legendEntry>
      <c:legendEntry>
        <c:idx val="121"/>
        <c:delete val="1"/>
      </c:legendEntry>
      <c:legendEntry>
        <c:idx val="122"/>
        <c:delete val="1"/>
      </c:legendEntry>
      <c:legendEntry>
        <c:idx val="123"/>
        <c:delete val="1"/>
      </c:legendEntry>
      <c:legendEntry>
        <c:idx val="124"/>
        <c:delete val="1"/>
      </c:legendEntry>
      <c:legendEntry>
        <c:idx val="125"/>
        <c:delete val="1"/>
      </c:legendEntry>
      <c:legendEntry>
        <c:idx val="126"/>
        <c:delete val="1"/>
      </c:legendEntry>
      <c:legendEntry>
        <c:idx val="127"/>
        <c:delete val="1"/>
      </c:legendEntry>
      <c:legendEntry>
        <c:idx val="128"/>
        <c:delete val="1"/>
      </c:legendEntry>
      <c:legendEntry>
        <c:idx val="129"/>
        <c:delete val="1"/>
      </c:legendEntry>
      <c:legendEntry>
        <c:idx val="130"/>
        <c:delete val="1"/>
      </c:legendEntry>
      <c:legendEntry>
        <c:idx val="131"/>
        <c:delete val="1"/>
      </c:legendEntry>
      <c:legendEntry>
        <c:idx val="132"/>
        <c:delete val="1"/>
      </c:legendEntry>
      <c:legendEntry>
        <c:idx val="133"/>
        <c:delete val="1"/>
      </c:legendEntry>
      <c:legendEntry>
        <c:idx val="134"/>
        <c:delete val="1"/>
      </c:legendEntry>
      <c:legendEntry>
        <c:idx val="135"/>
        <c:delete val="1"/>
      </c:legendEntry>
      <c:legendEntry>
        <c:idx val="136"/>
        <c:delete val="1"/>
      </c:legendEntry>
      <c:legendEntry>
        <c:idx val="137"/>
        <c:delete val="1"/>
      </c:legendEntry>
      <c:legendEntry>
        <c:idx val="138"/>
        <c:delete val="1"/>
      </c:legendEntry>
      <c:legendEntry>
        <c:idx val="139"/>
        <c:delete val="1"/>
      </c:legendEntry>
      <c:legendEntry>
        <c:idx val="140"/>
        <c:delete val="1"/>
      </c:legendEntry>
      <c:legendEntry>
        <c:idx val="141"/>
        <c:delete val="1"/>
      </c:legendEntry>
      <c:legendEntry>
        <c:idx val="142"/>
        <c:delete val="1"/>
      </c:legendEntry>
      <c:legendEntry>
        <c:idx val="143"/>
        <c:delete val="1"/>
      </c:legendEntry>
      <c:legendEntry>
        <c:idx val="144"/>
        <c:delete val="1"/>
      </c:legendEntry>
      <c:legendEntry>
        <c:idx val="145"/>
        <c:delete val="1"/>
      </c:legendEntry>
      <c:legendEntry>
        <c:idx val="146"/>
        <c:delete val="1"/>
      </c:legendEntry>
      <c:legendEntry>
        <c:idx val="147"/>
        <c:delete val="1"/>
      </c:legendEntry>
      <c:legendEntry>
        <c:idx val="148"/>
        <c:delete val="1"/>
      </c:legendEntry>
      <c:legendEntry>
        <c:idx val="149"/>
        <c:delete val="1"/>
      </c:legendEntry>
      <c:legendEntry>
        <c:idx val="150"/>
        <c:delete val="1"/>
      </c:legendEntry>
      <c:legendEntry>
        <c:idx val="151"/>
        <c:delete val="1"/>
      </c:legendEntry>
      <c:legendEntry>
        <c:idx val="152"/>
        <c:delete val="1"/>
      </c:legendEntry>
      <c:legendEntry>
        <c:idx val="153"/>
        <c:delete val="1"/>
      </c:legendEntry>
      <c:legendEntry>
        <c:idx val="154"/>
        <c:delete val="1"/>
      </c:legendEntry>
      <c:legendEntry>
        <c:idx val="155"/>
        <c:delete val="1"/>
      </c:legendEntry>
      <c:legendEntry>
        <c:idx val="156"/>
        <c:delete val="1"/>
      </c:legendEntry>
      <c:legendEntry>
        <c:idx val="157"/>
        <c:delete val="1"/>
      </c:legendEntry>
      <c:legendEntry>
        <c:idx val="158"/>
        <c:delete val="1"/>
      </c:legendEntry>
      <c:legendEntry>
        <c:idx val="159"/>
        <c:delete val="1"/>
      </c:legendEntry>
      <c:legendEntry>
        <c:idx val="160"/>
        <c:delete val="1"/>
      </c:legendEntry>
      <c:legendEntry>
        <c:idx val="161"/>
        <c:delete val="1"/>
      </c:legendEntry>
      <c:legendEntry>
        <c:idx val="162"/>
        <c:delete val="1"/>
      </c:legendEntry>
      <c:legendEntry>
        <c:idx val="163"/>
        <c:delete val="1"/>
      </c:legendEntry>
      <c:legendEntry>
        <c:idx val="164"/>
        <c:delete val="1"/>
      </c:legendEntry>
      <c:legendEntry>
        <c:idx val="165"/>
        <c:delete val="1"/>
      </c:legendEntry>
      <c:legendEntry>
        <c:idx val="166"/>
        <c:delete val="1"/>
      </c:legendEntry>
      <c:legendEntry>
        <c:idx val="167"/>
        <c:delete val="1"/>
      </c:legendEntry>
      <c:legendEntry>
        <c:idx val="168"/>
        <c:delete val="1"/>
      </c:legendEntry>
      <c:legendEntry>
        <c:idx val="169"/>
        <c:delete val="1"/>
      </c:legendEntry>
      <c:legendEntry>
        <c:idx val="170"/>
        <c:delete val="1"/>
      </c:legendEntry>
      <c:legendEntry>
        <c:idx val="171"/>
        <c:delete val="1"/>
      </c:legendEntry>
      <c:legendEntry>
        <c:idx val="172"/>
        <c:delete val="1"/>
      </c:legendEntry>
      <c:legendEntry>
        <c:idx val="173"/>
        <c:delete val="1"/>
      </c:legendEntry>
      <c:legendEntry>
        <c:idx val="174"/>
        <c:delete val="1"/>
      </c:legendEntry>
      <c:legendEntry>
        <c:idx val="175"/>
        <c:delete val="1"/>
      </c:legendEntry>
      <c:legendEntry>
        <c:idx val="176"/>
        <c:delete val="1"/>
      </c:legendEntry>
      <c:legendEntry>
        <c:idx val="177"/>
        <c:delete val="1"/>
      </c:legendEntry>
      <c:legendEntry>
        <c:idx val="178"/>
        <c:delete val="1"/>
      </c:legendEntry>
      <c:legendEntry>
        <c:idx val="179"/>
        <c:delete val="1"/>
      </c:legendEntry>
      <c:legendEntry>
        <c:idx val="180"/>
        <c:delete val="1"/>
      </c:legendEntry>
      <c:legendEntry>
        <c:idx val="181"/>
        <c:delete val="1"/>
      </c:legendEntry>
      <c:legendEntry>
        <c:idx val="182"/>
        <c:delete val="1"/>
      </c:legendEntry>
      <c:legendEntry>
        <c:idx val="183"/>
        <c:delete val="1"/>
      </c:legendEntry>
      <c:legendEntry>
        <c:idx val="184"/>
        <c:delete val="1"/>
      </c:legendEntry>
      <c:legendEntry>
        <c:idx val="185"/>
        <c:delete val="1"/>
      </c:legendEntry>
      <c:legendEntry>
        <c:idx val="186"/>
        <c:delete val="1"/>
      </c:legendEntry>
      <c:legendEntry>
        <c:idx val="187"/>
        <c:delete val="1"/>
      </c:legendEntry>
      <c:legendEntry>
        <c:idx val="188"/>
        <c:delete val="1"/>
      </c:legendEntry>
      <c:legendEntry>
        <c:idx val="189"/>
        <c:delete val="1"/>
      </c:legendEntry>
      <c:legendEntry>
        <c:idx val="190"/>
        <c:delete val="1"/>
      </c:legendEntry>
      <c:legendEntry>
        <c:idx val="191"/>
        <c:delete val="1"/>
      </c:legendEntry>
      <c:legendEntry>
        <c:idx val="192"/>
        <c:delete val="1"/>
      </c:legendEntry>
      <c:legendEntry>
        <c:idx val="194"/>
        <c:delete val="1"/>
      </c:legendEntry>
      <c:legendEntry>
        <c:idx val="195"/>
        <c:delete val="1"/>
      </c:legendEntry>
      <c:legendEntry>
        <c:idx val="196"/>
        <c:delete val="1"/>
      </c:legendEntry>
      <c:legendEntry>
        <c:idx val="197"/>
        <c:delete val="1"/>
      </c:legendEntry>
      <c:legendEntry>
        <c:idx val="198"/>
        <c:delete val="1"/>
      </c:legendEntry>
      <c:legendEntry>
        <c:idx val="199"/>
        <c:delete val="1"/>
      </c:legendEntry>
      <c:legendEntry>
        <c:idx val="200"/>
        <c:delete val="1"/>
      </c:legendEntry>
      <c:legendEntry>
        <c:idx val="201"/>
        <c:delete val="1"/>
      </c:legendEntry>
      <c:legendEntry>
        <c:idx val="202"/>
        <c:delete val="1"/>
      </c:legendEntry>
      <c:legendEntry>
        <c:idx val="203"/>
        <c:delete val="1"/>
      </c:legendEntry>
      <c:legendEntry>
        <c:idx val="204"/>
        <c:delete val="1"/>
      </c:legendEntry>
      <c:legendEntry>
        <c:idx val="205"/>
        <c:delete val="1"/>
      </c:legendEntry>
      <c:legendEntry>
        <c:idx val="206"/>
        <c:delete val="1"/>
      </c:legendEntry>
      <c:legendEntry>
        <c:idx val="207"/>
        <c:delete val="1"/>
      </c:legendEntry>
      <c:legendEntry>
        <c:idx val="208"/>
        <c:delete val="1"/>
      </c:legendEntry>
      <c:legendEntry>
        <c:idx val="209"/>
        <c:delete val="1"/>
      </c:legendEntry>
      <c:legendEntry>
        <c:idx val="210"/>
        <c:delete val="1"/>
      </c:legendEntry>
      <c:legendEntry>
        <c:idx val="211"/>
        <c:delete val="1"/>
      </c:legendEntry>
      <c:legendEntry>
        <c:idx val="212"/>
        <c:delete val="1"/>
      </c:legendEntry>
      <c:legendEntry>
        <c:idx val="213"/>
        <c:delete val="1"/>
      </c:legendEntry>
      <c:legendEntry>
        <c:idx val="214"/>
        <c:delete val="1"/>
      </c:legendEntry>
      <c:legendEntry>
        <c:idx val="215"/>
        <c:delete val="1"/>
      </c:legendEntry>
      <c:legendEntry>
        <c:idx val="216"/>
        <c:delete val="1"/>
      </c:legendEntry>
      <c:legendEntry>
        <c:idx val="217"/>
        <c:delete val="1"/>
      </c:legendEntry>
      <c:legendEntry>
        <c:idx val="218"/>
        <c:delete val="1"/>
      </c:legendEntry>
      <c:legendEntry>
        <c:idx val="219"/>
        <c:delete val="1"/>
      </c:legendEntry>
      <c:legendEntry>
        <c:idx val="220"/>
        <c:delete val="1"/>
      </c:legendEntry>
      <c:legendEntry>
        <c:idx val="221"/>
        <c:delete val="1"/>
      </c:legendEntry>
      <c:legendEntry>
        <c:idx val="222"/>
        <c:delete val="1"/>
      </c:legendEntry>
      <c:legendEntry>
        <c:idx val="223"/>
        <c:delete val="1"/>
      </c:legendEntry>
      <c:legendEntry>
        <c:idx val="224"/>
        <c:delete val="1"/>
      </c:legendEntry>
      <c:legendEntry>
        <c:idx val="225"/>
        <c:delete val="1"/>
      </c:legendEntry>
      <c:legendEntry>
        <c:idx val="226"/>
        <c:delete val="1"/>
      </c:legendEntry>
      <c:legendEntry>
        <c:idx val="227"/>
        <c:delete val="1"/>
      </c:legendEntry>
      <c:legendEntry>
        <c:idx val="228"/>
        <c:delete val="1"/>
      </c:legendEntry>
      <c:legendEntry>
        <c:idx val="229"/>
        <c:delete val="1"/>
      </c:legendEntry>
      <c:legendEntry>
        <c:idx val="230"/>
        <c:delete val="1"/>
      </c:legendEntry>
      <c:legendEntry>
        <c:idx val="231"/>
        <c:delete val="1"/>
      </c:legendEntry>
      <c:legendEntry>
        <c:idx val="232"/>
        <c:delete val="1"/>
      </c:legendEntry>
      <c:legendEntry>
        <c:idx val="233"/>
        <c:delete val="1"/>
      </c:legendEntry>
      <c:legendEntry>
        <c:idx val="234"/>
        <c:delete val="1"/>
      </c:legendEntry>
      <c:legendEntry>
        <c:idx val="235"/>
        <c:delete val="1"/>
      </c:legendEntry>
      <c:legendEntry>
        <c:idx val="236"/>
        <c:delete val="1"/>
      </c:legendEntry>
      <c:legendEntry>
        <c:idx val="237"/>
        <c:delete val="1"/>
      </c:legendEntry>
      <c:legendEntry>
        <c:idx val="238"/>
        <c:delete val="1"/>
      </c:legendEntry>
      <c:legendEntry>
        <c:idx val="239"/>
        <c:delete val="1"/>
      </c:legendEntry>
      <c:legendEntry>
        <c:idx val="240"/>
        <c:delete val="1"/>
      </c:legendEntry>
      <c:legendEntry>
        <c:idx val="241"/>
        <c:delete val="1"/>
      </c:legendEntry>
      <c:legendEntry>
        <c:idx val="242"/>
        <c:delete val="1"/>
      </c:legendEntry>
      <c:legendEntry>
        <c:idx val="243"/>
        <c:delete val="1"/>
      </c:legendEntry>
      <c:legendEntry>
        <c:idx val="244"/>
        <c:delete val="1"/>
      </c:legendEntry>
      <c:legendEntry>
        <c:idx val="246"/>
        <c:delete val="1"/>
      </c:legendEntry>
      <c:legendEntry>
        <c:idx val="247"/>
        <c:delete val="1"/>
      </c:legendEntry>
      <c:legendEntry>
        <c:idx val="248"/>
        <c:delete val="1"/>
      </c:legendEntry>
      <c:legendEntry>
        <c:idx val="249"/>
        <c:delete val="1"/>
      </c:legendEntry>
      <c:legendEntry>
        <c:idx val="250"/>
        <c:delete val="1"/>
      </c:legendEntry>
      <c:legendEntry>
        <c:idx val="251"/>
        <c:delete val="1"/>
      </c:legendEntry>
      <c:legendEntry>
        <c:idx val="252"/>
        <c:delete val="1"/>
      </c:legendEntry>
      <c:legendEntry>
        <c:idx val="253"/>
        <c:delete val="1"/>
      </c:legendEntry>
      <c:layout>
        <c:manualLayout>
          <c:xMode val="edge"/>
          <c:yMode val="edge"/>
          <c:x val="0.3468900310925751"/>
          <c:y val="0.88916657441810776"/>
          <c:w val="0.31775364545382717"/>
          <c:h val="3.3767569672792826E-2"/>
        </c:manualLayout>
      </c:layout>
      <c:overlay val="0"/>
      <c:txPr>
        <a:bodyPr/>
        <a:lstStyle/>
        <a:p>
          <a:pPr>
            <a:defRPr sz="7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a:pPr>
            <a:r>
              <a:rPr lang="fr-FR" sz="1000"/>
              <a:t>Graphique en coordonnées parallèles</a:t>
            </a:r>
          </a:p>
        </c:rich>
      </c:tx>
      <c:overlay val="0"/>
    </c:title>
    <c:autoTitleDeleted val="0"/>
    <c:plotArea>
      <c:layout>
        <c:manualLayout>
          <c:xMode val="edge"/>
          <c:yMode val="edge"/>
          <c:x val="3.6666666666666667E-2"/>
          <c:y val="8.0402449693788278E-2"/>
          <c:w val="0.92666666666666664"/>
          <c:h val="0.75612121760641993"/>
        </c:manualLayout>
      </c:layout>
      <c:scatterChart>
        <c:scatterStyle val="lineMarker"/>
        <c:varyColors val="0"/>
        <c:ser>
          <c:idx val="0"/>
          <c:order val="0"/>
          <c:tx>
            <c:v>3</c:v>
          </c:tx>
          <c:spPr>
            <a:ln w="12700">
              <a:solidFill>
                <a:srgbClr val="5F5F5F"/>
              </a:solidFill>
              <a:prstDash val="solid"/>
            </a:ln>
            <a:effectLst/>
          </c:spPr>
          <c:marker>
            <c:symbol val="circle"/>
            <c:size val="3"/>
            <c:spPr>
              <a:noFill/>
              <a:ln>
                <a:solidFill>
                  <a:srgbClr val="000000"/>
                </a:solidFill>
                <a:prstDash val="solid"/>
              </a:ln>
            </c:spPr>
          </c:marker>
          <c:dLbls>
            <c:dLbl>
              <c:idx val="0"/>
              <c:tx>
                <c:rich>
                  <a:bodyPr/>
                  <a:lstStyle/>
                  <a:p>
                    <a:r>
                      <a:rPr lang="en-US" sz="1000" b="1"/>
                      <a:t>residual sugar</a:t>
                    </a:r>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65-4E22-934A-19C4249B78D4}"/>
                </c:ext>
              </c:extLst>
            </c:dLbl>
            <c:dLbl>
              <c:idx val="1"/>
              <c:tx>
                <c:rich>
                  <a:bodyPr/>
                  <a:lstStyle/>
                  <a:p>
                    <a:r>
                      <a:rPr lang="en-US" sz="1000" b="1"/>
                      <a:t>density</a:t>
                    </a:r>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65-4E22-934A-19C4249B78D4}"/>
                </c:ext>
              </c:extLst>
            </c:dLbl>
            <c:dLbl>
              <c:idx val="2"/>
              <c:tx>
                <c:rich>
                  <a:bodyPr/>
                  <a:lstStyle/>
                  <a:p>
                    <a:r>
                      <a:rPr lang="en-US" sz="1000" b="1"/>
                      <a:t>alcohol</a:t>
                    </a:r>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65-4E22-934A-19C4249B78D4}"/>
                </c:ext>
              </c:extLst>
            </c:dLbl>
            <c:dLbl>
              <c:idx val="3"/>
              <c:tx>
                <c:rich>
                  <a:bodyPr/>
                  <a:lstStyle/>
                  <a:p>
                    <a:r>
                      <a:rPr lang="en-US" sz="1000" b="1"/>
                      <a:t>pH</a:t>
                    </a:r>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F65-4E22-934A-19C4249B78D4}"/>
                </c:ext>
              </c:extLst>
            </c:dLbl>
            <c:dLbl>
              <c:idx val="4"/>
              <c:tx>
                <c:rich>
                  <a:bodyPr/>
                  <a:lstStyle/>
                  <a:p>
                    <a:r>
                      <a:rPr lang="en-US" sz="1000" b="1"/>
                      <a:t>fixed acidity</a:t>
                    </a:r>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F65-4E22-934A-19C4249B78D4}"/>
                </c:ext>
              </c:extLst>
            </c:dLbl>
            <c:dLbl>
              <c:idx val="5"/>
              <c:tx>
                <c:rich>
                  <a:bodyPr/>
                  <a:lstStyle/>
                  <a:p>
                    <a:r>
                      <a:rPr lang="en-US" sz="1000" b="1"/>
                      <a:t>quality</a:t>
                    </a:r>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F65-4E22-934A-19C4249B78D4}"/>
                </c:ext>
              </c:extLst>
            </c:dLbl>
            <c:spPr>
              <a:noFill/>
              <a:ln>
                <a:noFill/>
              </a:ln>
              <a:effectLst/>
            </c:spPr>
            <c:txPr>
              <a:bodyPr wrap="square" lIns="38100" tIns="19050" rIns="38100" bIns="19050" anchor="ctr">
                <a:spAutoFit/>
              </a:bodyPr>
              <a:lstStyle/>
              <a:p>
                <a:pPr>
                  <a:defRPr sz="1000"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PAR2_HID!$A$1:$F$1</c:f>
              <c:numCache>
                <c:formatCode>General</c:formatCode>
                <c:ptCount val="6"/>
                <c:pt idx="0">
                  <c:v>0</c:v>
                </c:pt>
                <c:pt idx="1">
                  <c:v>1</c:v>
                </c:pt>
                <c:pt idx="2">
                  <c:v>2</c:v>
                </c:pt>
                <c:pt idx="3">
                  <c:v>3</c:v>
                </c:pt>
                <c:pt idx="4">
                  <c:v>4</c:v>
                </c:pt>
                <c:pt idx="5">
                  <c:v>5</c:v>
                </c:pt>
              </c:numCache>
            </c:numRef>
          </c:xVal>
          <c:yVal>
            <c:numRef>
              <c:f>PAR2_HID!$A$2:$F$2</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1-8F65-4E22-934A-19C4249B78D4}"/>
            </c:ext>
          </c:extLst>
        </c:ser>
        <c:ser>
          <c:idx val="1"/>
          <c:order val="1"/>
          <c:tx>
            <c:v>3</c:v>
          </c:tx>
          <c:spPr>
            <a:ln w="12700">
              <a:solidFill>
                <a:srgbClr val="5F5F5F"/>
              </a:solidFill>
              <a:prstDash val="solid"/>
            </a:ln>
            <a:effectLst/>
          </c:spPr>
          <c:marker>
            <c:symbol val="circle"/>
            <c:size val="3"/>
            <c:spPr>
              <a:noFill/>
              <a:ln>
                <a:solidFill>
                  <a:srgbClr val="000000"/>
                </a:solidFill>
                <a:prstDash val="solid"/>
              </a:ln>
            </c:spPr>
          </c:marker>
          <c:xVal>
            <c:numRef>
              <c:f>PAR2_HID!$A$1:$F$1</c:f>
              <c:numCache>
                <c:formatCode>General</c:formatCode>
                <c:ptCount val="6"/>
                <c:pt idx="0">
                  <c:v>0</c:v>
                </c:pt>
                <c:pt idx="1">
                  <c:v>1</c:v>
                </c:pt>
                <c:pt idx="2">
                  <c:v>2</c:v>
                </c:pt>
                <c:pt idx="3">
                  <c:v>3</c:v>
                </c:pt>
                <c:pt idx="4">
                  <c:v>4</c:v>
                </c:pt>
                <c:pt idx="5">
                  <c:v>5</c:v>
                </c:pt>
              </c:numCache>
            </c:numRef>
          </c:xVal>
          <c:yVal>
            <c:numRef>
              <c:f>PAR2_HID!$A$3:$F$3</c:f>
              <c:numCache>
                <c:formatCode>General</c:formatCode>
                <c:ptCount val="6"/>
                <c:pt idx="0">
                  <c:v>1</c:v>
                </c:pt>
                <c:pt idx="1">
                  <c:v>1</c:v>
                </c:pt>
                <c:pt idx="2">
                  <c:v>1</c:v>
                </c:pt>
                <c:pt idx="3">
                  <c:v>1</c:v>
                </c:pt>
                <c:pt idx="4">
                  <c:v>1</c:v>
                </c:pt>
                <c:pt idx="5">
                  <c:v>1</c:v>
                </c:pt>
              </c:numCache>
            </c:numRef>
          </c:yVal>
          <c:smooth val="0"/>
          <c:extLst>
            <c:ext xmlns:c16="http://schemas.microsoft.com/office/drawing/2014/chart" uri="{C3380CC4-5D6E-409C-BE32-E72D297353CC}">
              <c16:uniqueId val="{00000002-8F65-4E22-934A-19C4249B78D4}"/>
            </c:ext>
          </c:extLst>
        </c:ser>
        <c:ser>
          <c:idx val="2"/>
          <c:order val="2"/>
          <c:tx>
            <c:v>3</c:v>
          </c:tx>
          <c:spPr>
            <a:ln w="38100">
              <a:solidFill>
                <a:srgbClr val="FF0000"/>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PAR2_HID!$A$4:$F$4</c:f>
              <c:numCache>
                <c:formatCode>0</c:formatCode>
                <c:ptCount val="6"/>
                <c:pt idx="0">
                  <c:v>8.8842024539877301E-2</c:v>
                </c:pt>
                <c:pt idx="1">
                  <c:v>0.14987468671679127</c:v>
                </c:pt>
                <c:pt idx="2">
                  <c:v>0.37822580645161291</c:v>
                </c:pt>
                <c:pt idx="3">
                  <c:v>0.42499999999999999</c:v>
                </c:pt>
                <c:pt idx="4">
                  <c:v>0.36538461538461542</c:v>
                </c:pt>
                <c:pt idx="5">
                  <c:v>0</c:v>
                </c:pt>
              </c:numCache>
            </c:numRef>
          </c:yVal>
          <c:smooth val="0"/>
          <c:extLst>
            <c:ext xmlns:c16="http://schemas.microsoft.com/office/drawing/2014/chart" uri="{C3380CC4-5D6E-409C-BE32-E72D297353CC}">
              <c16:uniqueId val="{00000003-8F65-4E22-934A-19C4249B78D4}"/>
            </c:ext>
          </c:extLst>
        </c:ser>
        <c:ser>
          <c:idx val="3"/>
          <c:order val="3"/>
          <c:tx>
            <c:v>3</c:v>
          </c:tx>
          <c:spPr>
            <a:ln w="12700">
              <a:solidFill>
                <a:srgbClr val="FF0000"/>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PAR2_HID!$A$5:$F$5</c:f>
              <c:numCache>
                <c:formatCode>0</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4-8F65-4E22-934A-19C4249B78D4}"/>
            </c:ext>
          </c:extLst>
        </c:ser>
        <c:ser>
          <c:idx val="4"/>
          <c:order val="4"/>
          <c:tx>
            <c:v>3</c:v>
          </c:tx>
          <c:spPr>
            <a:ln w="12700">
              <a:solidFill>
                <a:srgbClr val="FF0000"/>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PAR2_HID!$A$6:$F$6</c:f>
              <c:numCache>
                <c:formatCode>0</c:formatCode>
                <c:ptCount val="6"/>
                <c:pt idx="0">
                  <c:v>1</c:v>
                </c:pt>
                <c:pt idx="1">
                  <c:v>1</c:v>
                </c:pt>
                <c:pt idx="2">
                  <c:v>1</c:v>
                </c:pt>
                <c:pt idx="3">
                  <c:v>1</c:v>
                </c:pt>
                <c:pt idx="4">
                  <c:v>1</c:v>
                </c:pt>
                <c:pt idx="5">
                  <c:v>1</c:v>
                </c:pt>
              </c:numCache>
            </c:numRef>
          </c:yVal>
          <c:smooth val="0"/>
          <c:extLst>
            <c:ext xmlns:c16="http://schemas.microsoft.com/office/drawing/2014/chart" uri="{C3380CC4-5D6E-409C-BE32-E72D297353CC}">
              <c16:uniqueId val="{00000005-8F65-4E22-934A-19C4249B78D4}"/>
            </c:ext>
          </c:extLst>
        </c:ser>
        <c:ser>
          <c:idx val="5"/>
          <c:order val="5"/>
          <c:tx>
            <c:v>4</c:v>
          </c:tx>
          <c:spPr>
            <a:ln w="38100">
              <a:solidFill>
                <a:srgbClr val="003CE6"/>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PAR2_HID!$A$7:$F$7</c:f>
              <c:numCache>
                <c:formatCode>0</c:formatCode>
                <c:ptCount val="6"/>
                <c:pt idx="0">
                  <c:v>6.1782528510670336E-2</c:v>
                </c:pt>
                <c:pt idx="1">
                  <c:v>0.13816632189250777</c:v>
                </c:pt>
                <c:pt idx="2">
                  <c:v>0.34716999802097764</c:v>
                </c:pt>
                <c:pt idx="3">
                  <c:v>0.42080312325711094</c:v>
                </c:pt>
                <c:pt idx="4">
                  <c:v>0.32013921661160927</c:v>
                </c:pt>
                <c:pt idx="5">
                  <c:v>0.16666666666666666</c:v>
                </c:pt>
              </c:numCache>
            </c:numRef>
          </c:yVal>
          <c:smooth val="0"/>
          <c:extLst>
            <c:ext xmlns:c16="http://schemas.microsoft.com/office/drawing/2014/chart" uri="{C3380CC4-5D6E-409C-BE32-E72D297353CC}">
              <c16:uniqueId val="{0000000C-8F65-4E22-934A-19C4249B78D4}"/>
            </c:ext>
          </c:extLst>
        </c:ser>
        <c:ser>
          <c:idx val="6"/>
          <c:order val="6"/>
          <c:tx>
            <c:v>4</c:v>
          </c:tx>
          <c:spPr>
            <a:ln w="12700">
              <a:solidFill>
                <a:srgbClr val="003CE6"/>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PAR2_HID!$A$8:$F$8</c:f>
              <c:numCache>
                <c:formatCode>0</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D-8F65-4E22-934A-19C4249B78D4}"/>
            </c:ext>
          </c:extLst>
        </c:ser>
        <c:ser>
          <c:idx val="7"/>
          <c:order val="7"/>
          <c:tx>
            <c:v>4</c:v>
          </c:tx>
          <c:spPr>
            <a:ln w="12700">
              <a:solidFill>
                <a:srgbClr val="003CE6"/>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PAR2_HID!$A$9:$F$9</c:f>
              <c:numCache>
                <c:formatCode>0</c:formatCode>
                <c:ptCount val="6"/>
                <c:pt idx="0">
                  <c:v>1</c:v>
                </c:pt>
                <c:pt idx="1">
                  <c:v>1</c:v>
                </c:pt>
                <c:pt idx="2">
                  <c:v>1</c:v>
                </c:pt>
                <c:pt idx="3">
                  <c:v>1</c:v>
                </c:pt>
                <c:pt idx="4">
                  <c:v>1</c:v>
                </c:pt>
                <c:pt idx="5">
                  <c:v>1</c:v>
                </c:pt>
              </c:numCache>
            </c:numRef>
          </c:yVal>
          <c:smooth val="0"/>
          <c:extLst>
            <c:ext xmlns:c16="http://schemas.microsoft.com/office/drawing/2014/chart" uri="{C3380CC4-5D6E-409C-BE32-E72D297353CC}">
              <c16:uniqueId val="{0000000E-8F65-4E22-934A-19C4249B78D4}"/>
            </c:ext>
          </c:extLst>
        </c:ser>
        <c:ser>
          <c:idx val="8"/>
          <c:order val="8"/>
          <c:tx>
            <c:v>5</c:v>
          </c:tx>
          <c:spPr>
            <a:ln w="38100">
              <a:solidFill>
                <a:srgbClr val="007800"/>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PAR2_HID!$A$10:$F$10</c:f>
              <c:numCache>
                <c:formatCode>0</c:formatCode>
                <c:ptCount val="6"/>
                <c:pt idx="0">
                  <c:v>0.1032970723101086</c:v>
                </c:pt>
                <c:pt idx="1">
                  <c:v>0.15717313186879275</c:v>
                </c:pt>
                <c:pt idx="2">
                  <c:v>0.29174840038103045</c:v>
                </c:pt>
                <c:pt idx="3">
                  <c:v>0.40803019903912147</c:v>
                </c:pt>
                <c:pt idx="4">
                  <c:v>0.30134364605881425</c:v>
                </c:pt>
                <c:pt idx="5">
                  <c:v>0.33333333333333331</c:v>
                </c:pt>
              </c:numCache>
            </c:numRef>
          </c:yVal>
          <c:smooth val="0"/>
          <c:extLst>
            <c:ext xmlns:c16="http://schemas.microsoft.com/office/drawing/2014/chart" uri="{C3380CC4-5D6E-409C-BE32-E72D297353CC}">
              <c16:uniqueId val="{0000000F-8F65-4E22-934A-19C4249B78D4}"/>
            </c:ext>
          </c:extLst>
        </c:ser>
        <c:ser>
          <c:idx val="9"/>
          <c:order val="9"/>
          <c:tx>
            <c:v>5</c:v>
          </c:tx>
          <c:spPr>
            <a:ln w="12700">
              <a:solidFill>
                <a:srgbClr val="007800"/>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PAR2_HID!$A$11:$F$11</c:f>
              <c:numCache>
                <c:formatCode>0</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10-8F65-4E22-934A-19C4249B78D4}"/>
            </c:ext>
          </c:extLst>
        </c:ser>
        <c:ser>
          <c:idx val="10"/>
          <c:order val="10"/>
          <c:tx>
            <c:v>5</c:v>
          </c:tx>
          <c:spPr>
            <a:ln w="12700">
              <a:solidFill>
                <a:srgbClr val="007800"/>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PAR2_HID!$A$12:$F$12</c:f>
              <c:numCache>
                <c:formatCode>0</c:formatCode>
                <c:ptCount val="6"/>
                <c:pt idx="0">
                  <c:v>1</c:v>
                </c:pt>
                <c:pt idx="1">
                  <c:v>1</c:v>
                </c:pt>
                <c:pt idx="2">
                  <c:v>1</c:v>
                </c:pt>
                <c:pt idx="3">
                  <c:v>1</c:v>
                </c:pt>
                <c:pt idx="4">
                  <c:v>1</c:v>
                </c:pt>
                <c:pt idx="5">
                  <c:v>1</c:v>
                </c:pt>
              </c:numCache>
            </c:numRef>
          </c:yVal>
          <c:smooth val="0"/>
          <c:extLst>
            <c:ext xmlns:c16="http://schemas.microsoft.com/office/drawing/2014/chart" uri="{C3380CC4-5D6E-409C-BE32-E72D297353CC}">
              <c16:uniqueId val="{00000011-8F65-4E22-934A-19C4249B78D4}"/>
            </c:ext>
          </c:extLst>
        </c:ser>
        <c:ser>
          <c:idx val="11"/>
          <c:order val="11"/>
          <c:tx>
            <c:v>6</c:v>
          </c:tx>
          <c:spPr>
            <a:ln w="38100">
              <a:solidFill>
                <a:srgbClr val="C82896"/>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PAR2_HID!$A$13:$F$13</c:f>
              <c:numCache>
                <c:formatCode>0</c:formatCode>
                <c:ptCount val="6"/>
                <c:pt idx="0">
                  <c:v>8.9595184132814559E-2</c:v>
                </c:pt>
                <c:pt idx="1">
                  <c:v>0.13208692796595597</c:v>
                </c:pt>
                <c:pt idx="2">
                  <c:v>0.41538250804587751</c:v>
                </c:pt>
                <c:pt idx="3">
                  <c:v>0.42599884192240878</c:v>
                </c:pt>
                <c:pt idx="4">
                  <c:v>0.29208371246587811</c:v>
                </c:pt>
                <c:pt idx="5">
                  <c:v>0.5</c:v>
                </c:pt>
              </c:numCache>
            </c:numRef>
          </c:yVal>
          <c:smooth val="0"/>
          <c:extLst>
            <c:ext xmlns:c16="http://schemas.microsoft.com/office/drawing/2014/chart" uri="{C3380CC4-5D6E-409C-BE32-E72D297353CC}">
              <c16:uniqueId val="{00000012-8F65-4E22-934A-19C4249B78D4}"/>
            </c:ext>
          </c:extLst>
        </c:ser>
        <c:ser>
          <c:idx val="12"/>
          <c:order val="12"/>
          <c:tx>
            <c:v>6</c:v>
          </c:tx>
          <c:spPr>
            <a:ln w="12700">
              <a:solidFill>
                <a:srgbClr val="C82896"/>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PAR2_HID!$A$14:$F$14</c:f>
              <c:numCache>
                <c:formatCode>0</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13-8F65-4E22-934A-19C4249B78D4}"/>
            </c:ext>
          </c:extLst>
        </c:ser>
        <c:ser>
          <c:idx val="13"/>
          <c:order val="13"/>
          <c:tx>
            <c:v>6</c:v>
          </c:tx>
          <c:spPr>
            <a:ln w="12700">
              <a:solidFill>
                <a:srgbClr val="C82896"/>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PAR2_HID!$A$15:$F$15</c:f>
              <c:numCache>
                <c:formatCode>0</c:formatCode>
                <c:ptCount val="6"/>
                <c:pt idx="0">
                  <c:v>1</c:v>
                </c:pt>
                <c:pt idx="1">
                  <c:v>1</c:v>
                </c:pt>
                <c:pt idx="2">
                  <c:v>1</c:v>
                </c:pt>
                <c:pt idx="3">
                  <c:v>1</c:v>
                </c:pt>
                <c:pt idx="4">
                  <c:v>1</c:v>
                </c:pt>
                <c:pt idx="5">
                  <c:v>1</c:v>
                </c:pt>
              </c:numCache>
            </c:numRef>
          </c:yVal>
          <c:smooth val="0"/>
          <c:extLst>
            <c:ext xmlns:c16="http://schemas.microsoft.com/office/drawing/2014/chart" uri="{C3380CC4-5D6E-409C-BE32-E72D297353CC}">
              <c16:uniqueId val="{00000014-8F65-4E22-934A-19C4249B78D4}"/>
            </c:ext>
          </c:extLst>
        </c:ser>
        <c:ser>
          <c:idx val="14"/>
          <c:order val="14"/>
          <c:tx>
            <c:v>7</c:v>
          </c:tx>
          <c:spPr>
            <a:ln w="38100">
              <a:solidFill>
                <a:srgbClr val="FF6600"/>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PAR2_HID!$A$16:$F$16</c:f>
              <c:numCache>
                <c:formatCode>0</c:formatCode>
                <c:ptCount val="6"/>
                <c:pt idx="0">
                  <c:v>7.0344743446737315E-2</c:v>
                </c:pt>
                <c:pt idx="1">
                  <c:v>0.10299590760116997</c:v>
                </c:pt>
                <c:pt idx="2">
                  <c:v>0.54321542033174497</c:v>
                </c:pt>
                <c:pt idx="3">
                  <c:v>0.44899793388429748</c:v>
                </c:pt>
                <c:pt idx="4">
                  <c:v>0.28218422202797205</c:v>
                </c:pt>
                <c:pt idx="5">
                  <c:v>0.66666666666666663</c:v>
                </c:pt>
              </c:numCache>
            </c:numRef>
          </c:yVal>
          <c:smooth val="0"/>
          <c:extLst>
            <c:ext xmlns:c16="http://schemas.microsoft.com/office/drawing/2014/chart" uri="{C3380CC4-5D6E-409C-BE32-E72D297353CC}">
              <c16:uniqueId val="{00000015-8F65-4E22-934A-19C4249B78D4}"/>
            </c:ext>
          </c:extLst>
        </c:ser>
        <c:ser>
          <c:idx val="15"/>
          <c:order val="15"/>
          <c:tx>
            <c:v>7</c:v>
          </c:tx>
          <c:spPr>
            <a:ln w="12700">
              <a:solidFill>
                <a:srgbClr val="FF6600"/>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PAR2_HID!$A$17:$F$17</c:f>
              <c:numCache>
                <c:formatCode>0</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16-8F65-4E22-934A-19C4249B78D4}"/>
            </c:ext>
          </c:extLst>
        </c:ser>
        <c:ser>
          <c:idx val="16"/>
          <c:order val="16"/>
          <c:tx>
            <c:v>7</c:v>
          </c:tx>
          <c:spPr>
            <a:ln w="12700">
              <a:solidFill>
                <a:srgbClr val="FF6600"/>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PAR2_HID!$A$18:$F$18</c:f>
              <c:numCache>
                <c:formatCode>0</c:formatCode>
                <c:ptCount val="6"/>
                <c:pt idx="0">
                  <c:v>1</c:v>
                </c:pt>
                <c:pt idx="1">
                  <c:v>1</c:v>
                </c:pt>
                <c:pt idx="2">
                  <c:v>1</c:v>
                </c:pt>
                <c:pt idx="3">
                  <c:v>1</c:v>
                </c:pt>
                <c:pt idx="4">
                  <c:v>1</c:v>
                </c:pt>
                <c:pt idx="5">
                  <c:v>1</c:v>
                </c:pt>
              </c:numCache>
            </c:numRef>
          </c:yVal>
          <c:smooth val="0"/>
          <c:extLst>
            <c:ext xmlns:c16="http://schemas.microsoft.com/office/drawing/2014/chart" uri="{C3380CC4-5D6E-409C-BE32-E72D297353CC}">
              <c16:uniqueId val="{00000017-8F65-4E22-934A-19C4249B78D4}"/>
            </c:ext>
          </c:extLst>
        </c:ser>
        <c:ser>
          <c:idx val="17"/>
          <c:order val="17"/>
          <c:tx>
            <c:v>8</c:v>
          </c:tx>
          <c:spPr>
            <a:ln w="38100">
              <a:solidFill>
                <a:srgbClr val="006699"/>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PAR2_HID!$A$19:$F$19</c:f>
              <c:numCache>
                <c:formatCode>0</c:formatCode>
                <c:ptCount val="6"/>
                <c:pt idx="0">
                  <c:v>7.7782646801051708E-2</c:v>
                </c:pt>
                <c:pt idx="1">
                  <c:v>9.8822881379271546E-2</c:v>
                </c:pt>
                <c:pt idx="2">
                  <c:v>0.58645161290322589</c:v>
                </c:pt>
                <c:pt idx="3">
                  <c:v>0.45335064935064934</c:v>
                </c:pt>
                <c:pt idx="4">
                  <c:v>0.27472527472527475</c:v>
                </c:pt>
                <c:pt idx="5">
                  <c:v>0.83333333333333337</c:v>
                </c:pt>
              </c:numCache>
            </c:numRef>
          </c:yVal>
          <c:smooth val="0"/>
          <c:extLst>
            <c:ext xmlns:c16="http://schemas.microsoft.com/office/drawing/2014/chart" uri="{C3380CC4-5D6E-409C-BE32-E72D297353CC}">
              <c16:uniqueId val="{00000018-8F65-4E22-934A-19C4249B78D4}"/>
            </c:ext>
          </c:extLst>
        </c:ser>
        <c:ser>
          <c:idx val="18"/>
          <c:order val="18"/>
          <c:tx>
            <c:v>8</c:v>
          </c:tx>
          <c:spPr>
            <a:ln w="12700">
              <a:solidFill>
                <a:srgbClr val="006699"/>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PAR2_HID!$A$20:$F$20</c:f>
              <c:numCache>
                <c:formatCode>0</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19-8F65-4E22-934A-19C4249B78D4}"/>
            </c:ext>
          </c:extLst>
        </c:ser>
        <c:ser>
          <c:idx val="19"/>
          <c:order val="19"/>
          <c:tx>
            <c:v>8</c:v>
          </c:tx>
          <c:spPr>
            <a:ln w="12700">
              <a:solidFill>
                <a:srgbClr val="006699"/>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PAR2_HID!$A$21:$F$21</c:f>
              <c:numCache>
                <c:formatCode>0</c:formatCode>
                <c:ptCount val="6"/>
                <c:pt idx="0">
                  <c:v>1</c:v>
                </c:pt>
                <c:pt idx="1">
                  <c:v>1</c:v>
                </c:pt>
                <c:pt idx="2">
                  <c:v>1</c:v>
                </c:pt>
                <c:pt idx="3">
                  <c:v>1</c:v>
                </c:pt>
                <c:pt idx="4">
                  <c:v>1</c:v>
                </c:pt>
                <c:pt idx="5">
                  <c:v>1</c:v>
                </c:pt>
              </c:numCache>
            </c:numRef>
          </c:yVal>
          <c:smooth val="0"/>
          <c:extLst>
            <c:ext xmlns:c16="http://schemas.microsoft.com/office/drawing/2014/chart" uri="{C3380CC4-5D6E-409C-BE32-E72D297353CC}">
              <c16:uniqueId val="{0000001A-8F65-4E22-934A-19C4249B78D4}"/>
            </c:ext>
          </c:extLst>
        </c:ser>
        <c:ser>
          <c:idx val="20"/>
          <c:order val="20"/>
          <c:tx>
            <c:v>9</c:v>
          </c:tx>
          <c:spPr>
            <a:ln w="38100">
              <a:solidFill>
                <a:srgbClr val="C8C8C8"/>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PAR2_HID!$A$22:$F$22</c:f>
              <c:numCache>
                <c:formatCode>0</c:formatCode>
                <c:ptCount val="6"/>
                <c:pt idx="0">
                  <c:v>5.3987730061349694E-2</c:v>
                </c:pt>
                <c:pt idx="1">
                  <c:v>8.3863504916135867E-2</c:v>
                </c:pt>
                <c:pt idx="2">
                  <c:v>0.67419354838709689</c:v>
                </c:pt>
                <c:pt idx="3">
                  <c:v>0.53454545454545455</c:v>
                </c:pt>
                <c:pt idx="4">
                  <c:v>0.34807692307692306</c:v>
                </c:pt>
                <c:pt idx="5">
                  <c:v>1</c:v>
                </c:pt>
              </c:numCache>
            </c:numRef>
          </c:yVal>
          <c:smooth val="0"/>
          <c:extLst>
            <c:ext xmlns:c16="http://schemas.microsoft.com/office/drawing/2014/chart" uri="{C3380CC4-5D6E-409C-BE32-E72D297353CC}">
              <c16:uniqueId val="{0000001B-8F65-4E22-934A-19C4249B78D4}"/>
            </c:ext>
          </c:extLst>
        </c:ser>
        <c:ser>
          <c:idx val="21"/>
          <c:order val="21"/>
          <c:tx>
            <c:v>9</c:v>
          </c:tx>
          <c:spPr>
            <a:ln w="12700">
              <a:solidFill>
                <a:srgbClr val="C8C8C8"/>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PAR2_HID!$A$23:$F$23</c:f>
              <c:numCache>
                <c:formatCode>0</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1C-8F65-4E22-934A-19C4249B78D4}"/>
            </c:ext>
          </c:extLst>
        </c:ser>
        <c:ser>
          <c:idx val="22"/>
          <c:order val="22"/>
          <c:tx>
            <c:v>9</c:v>
          </c:tx>
          <c:spPr>
            <a:ln w="12700">
              <a:solidFill>
                <a:srgbClr val="C8C8C8"/>
              </a:solidFill>
              <a:prstDash val="solid"/>
            </a:ln>
            <a:effectLst/>
          </c:spPr>
          <c:marker>
            <c:symbol val="none"/>
          </c:marker>
          <c:xVal>
            <c:numRef>
              <c:f>PAR2_HID!$A$1:$F$1</c:f>
              <c:numCache>
                <c:formatCode>General</c:formatCode>
                <c:ptCount val="6"/>
                <c:pt idx="0">
                  <c:v>0</c:v>
                </c:pt>
                <c:pt idx="1">
                  <c:v>1</c:v>
                </c:pt>
                <c:pt idx="2">
                  <c:v>2</c:v>
                </c:pt>
                <c:pt idx="3">
                  <c:v>3</c:v>
                </c:pt>
                <c:pt idx="4">
                  <c:v>4</c:v>
                </c:pt>
                <c:pt idx="5">
                  <c:v>5</c:v>
                </c:pt>
              </c:numCache>
            </c:numRef>
          </c:xVal>
          <c:yVal>
            <c:numRef>
              <c:f>PAR2_HID!$A$24:$F$24</c:f>
              <c:numCache>
                <c:formatCode>0</c:formatCode>
                <c:ptCount val="6"/>
                <c:pt idx="0">
                  <c:v>1</c:v>
                </c:pt>
                <c:pt idx="1">
                  <c:v>1</c:v>
                </c:pt>
                <c:pt idx="2">
                  <c:v>1</c:v>
                </c:pt>
                <c:pt idx="3">
                  <c:v>1</c:v>
                </c:pt>
                <c:pt idx="4">
                  <c:v>1</c:v>
                </c:pt>
                <c:pt idx="5">
                  <c:v>1</c:v>
                </c:pt>
              </c:numCache>
            </c:numRef>
          </c:yVal>
          <c:smooth val="0"/>
          <c:extLst>
            <c:ext xmlns:c16="http://schemas.microsoft.com/office/drawing/2014/chart" uri="{C3380CC4-5D6E-409C-BE32-E72D297353CC}">
              <c16:uniqueId val="{0000001D-8F65-4E22-934A-19C4249B78D4}"/>
            </c:ext>
          </c:extLst>
        </c:ser>
        <c:dLbls>
          <c:showLegendKey val="0"/>
          <c:showVal val="0"/>
          <c:showCatName val="0"/>
          <c:showSerName val="0"/>
          <c:showPercent val="0"/>
          <c:showBubbleSize val="0"/>
        </c:dLbls>
        <c:axId val="107431808"/>
        <c:axId val="107433344"/>
      </c:scatterChart>
      <c:valAx>
        <c:axId val="107431808"/>
        <c:scaling>
          <c:orientation val="minMax"/>
          <c:max val="5"/>
          <c:min val="0"/>
        </c:scaling>
        <c:delete val="0"/>
        <c:axPos val="b"/>
        <c:majorGridlines>
          <c:spPr>
            <a:ln w="3175">
              <a:solidFill>
                <a:srgbClr val="B2B2B2"/>
              </a:solidFill>
              <a:prstDash val="solid"/>
            </a:ln>
          </c:spPr>
        </c:majorGridlines>
        <c:numFmt formatCode="General" sourceLinked="0"/>
        <c:majorTickMark val="none"/>
        <c:minorTickMark val="none"/>
        <c:tickLblPos val="none"/>
        <c:txPr>
          <a:bodyPr/>
          <a:lstStyle/>
          <a:p>
            <a:pPr>
              <a:defRPr sz="700"/>
            </a:pPr>
            <a:endParaRPr lang="en-US"/>
          </a:p>
        </c:txPr>
        <c:crossAx val="107433344"/>
        <c:crosses val="autoZero"/>
        <c:crossBetween val="midCat"/>
        <c:majorUnit val="1"/>
      </c:valAx>
      <c:valAx>
        <c:axId val="107433344"/>
        <c:scaling>
          <c:orientation val="minMax"/>
          <c:max val="1"/>
          <c:min val="0"/>
        </c:scaling>
        <c:delete val="0"/>
        <c:axPos val="l"/>
        <c:numFmt formatCode="General" sourceLinked="0"/>
        <c:majorTickMark val="cross"/>
        <c:minorTickMark val="none"/>
        <c:tickLblPos val="nextTo"/>
        <c:txPr>
          <a:bodyPr/>
          <a:lstStyle/>
          <a:p>
            <a:pPr>
              <a:defRPr sz="700"/>
            </a:pPr>
            <a:endParaRPr lang="en-US"/>
          </a:p>
        </c:txPr>
        <c:crossAx val="107431808"/>
        <c:crosses val="autoZero"/>
        <c:crossBetween val="midCat"/>
      </c:valAx>
      <c:spPr>
        <a:ln>
          <a:solidFill>
            <a:srgbClr val="808080"/>
          </a:solidFill>
          <a:prstDash val="solid"/>
        </a:ln>
      </c:spPr>
    </c:plotArea>
    <c:legend>
      <c:legendPos val="b"/>
      <c:legendEntry>
        <c:idx val="0"/>
        <c:delete val="1"/>
      </c:legendEntry>
      <c:legendEntry>
        <c:idx val="1"/>
        <c:delete val="1"/>
      </c:legendEntry>
      <c:legendEntry>
        <c:idx val="2"/>
        <c:delete val="1"/>
      </c:legendEntry>
      <c:legendEntry>
        <c:idx val="3"/>
        <c:delete val="1"/>
      </c:legendEntry>
      <c:legendEntry>
        <c:idx val="5"/>
        <c:delete val="1"/>
      </c:legendEntry>
      <c:legendEntry>
        <c:idx val="6"/>
        <c:delete val="1"/>
      </c:legendEntry>
      <c:legendEntry>
        <c:idx val="8"/>
        <c:delete val="1"/>
      </c:legendEntry>
      <c:legendEntry>
        <c:idx val="9"/>
        <c:delete val="1"/>
      </c:legendEntry>
      <c:legendEntry>
        <c:idx val="11"/>
        <c:delete val="1"/>
      </c:legendEntry>
      <c:legendEntry>
        <c:idx val="12"/>
        <c:delete val="1"/>
      </c:legendEntry>
      <c:legendEntry>
        <c:idx val="14"/>
        <c:delete val="1"/>
      </c:legendEntry>
      <c:legendEntry>
        <c:idx val="15"/>
        <c:delete val="1"/>
      </c:legendEntry>
      <c:legendEntry>
        <c:idx val="17"/>
        <c:delete val="1"/>
      </c:legendEntry>
      <c:legendEntry>
        <c:idx val="18"/>
        <c:delete val="1"/>
      </c:legendEntry>
      <c:legendEntry>
        <c:idx val="20"/>
        <c:delete val="1"/>
      </c:legendEntry>
      <c:legendEntry>
        <c:idx val="21"/>
        <c:delete val="1"/>
      </c:legendEntry>
      <c:overlay val="0"/>
      <c:spPr>
        <a:ln w="12700">
          <a:solidFill>
            <a:srgbClr val="000000"/>
          </a:solidFill>
          <a:prstDash val="solid"/>
        </a:ln>
      </c:spPr>
      <c:txPr>
        <a:bodyPr/>
        <a:lstStyle/>
        <a:p>
          <a:pPr>
            <a:defRPr sz="700" b="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1F210-66C0-46D4-886C-797C09D39D98}"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fr-FR"/>
        </a:p>
      </dgm:t>
    </dgm:pt>
    <dgm:pt modelId="{DB04E4B4-6C23-4D64-B36E-F3ABCDACD24B}">
      <dgm:prSet phldrT="[Texte]"/>
      <dgm:spPr/>
      <dgm:t>
        <a:bodyPr/>
        <a:lstStyle/>
        <a:p>
          <a:r>
            <a:rPr lang="fr-FR" b="1" dirty="0"/>
            <a:t>ACP</a:t>
          </a:r>
        </a:p>
      </dgm:t>
    </dgm:pt>
    <dgm:pt modelId="{C1720FFF-56DB-4FF7-BA1D-9473FA93FE2F}" type="parTrans" cxnId="{567A5D8D-C8FC-4758-B180-DB0D0BEDC834}">
      <dgm:prSet/>
      <dgm:spPr/>
      <dgm:t>
        <a:bodyPr/>
        <a:lstStyle/>
        <a:p>
          <a:endParaRPr lang="fr-FR"/>
        </a:p>
      </dgm:t>
    </dgm:pt>
    <dgm:pt modelId="{2E31A1CA-8342-4CB0-B2D4-F418846D0667}" type="sibTrans" cxnId="{567A5D8D-C8FC-4758-B180-DB0D0BEDC834}">
      <dgm:prSet/>
      <dgm:spPr/>
      <dgm:t>
        <a:bodyPr/>
        <a:lstStyle/>
        <a:p>
          <a:endParaRPr lang="fr-FR"/>
        </a:p>
      </dgm:t>
    </dgm:pt>
    <dgm:pt modelId="{19575073-9C4E-499A-8495-7F4A23E0C487}">
      <dgm:prSet phldrT="[Texte]"/>
      <dgm:spPr/>
      <dgm:t>
        <a:bodyPr/>
        <a:lstStyle/>
        <a:p>
          <a:r>
            <a:rPr lang="fr-FR" dirty="0"/>
            <a:t>Interprétation des données</a:t>
          </a:r>
        </a:p>
      </dgm:t>
    </dgm:pt>
    <dgm:pt modelId="{529C92F3-3637-418E-A02C-A33CE9C19757}" type="parTrans" cxnId="{D1D48F7E-0D9A-479A-B371-6702E0513A3B}">
      <dgm:prSet/>
      <dgm:spPr/>
      <dgm:t>
        <a:bodyPr/>
        <a:lstStyle/>
        <a:p>
          <a:endParaRPr lang="fr-FR"/>
        </a:p>
      </dgm:t>
    </dgm:pt>
    <dgm:pt modelId="{0EFA323C-8802-486B-B6F5-5485910A0C2A}" type="sibTrans" cxnId="{D1D48F7E-0D9A-479A-B371-6702E0513A3B}">
      <dgm:prSet/>
      <dgm:spPr/>
      <dgm:t>
        <a:bodyPr/>
        <a:lstStyle/>
        <a:p>
          <a:endParaRPr lang="fr-FR"/>
        </a:p>
      </dgm:t>
    </dgm:pt>
    <dgm:pt modelId="{DBAA3DE6-9F6D-4272-880B-6123C434C413}">
      <dgm:prSet phldrT="[Texte]"/>
      <dgm:spPr/>
      <dgm:t>
        <a:bodyPr/>
        <a:lstStyle/>
        <a:p>
          <a:r>
            <a:rPr lang="fr-FR" dirty="0"/>
            <a:t>Visualisation des relations de dépendance de variation « corrélation » </a:t>
          </a:r>
        </a:p>
      </dgm:t>
    </dgm:pt>
    <dgm:pt modelId="{C7ED6AA8-5C72-46A7-B80C-C1D08328E85F}" type="parTrans" cxnId="{7308CEAE-9266-47F5-9433-8218E6098BA3}">
      <dgm:prSet/>
      <dgm:spPr/>
      <dgm:t>
        <a:bodyPr/>
        <a:lstStyle/>
        <a:p>
          <a:endParaRPr lang="fr-FR"/>
        </a:p>
      </dgm:t>
    </dgm:pt>
    <dgm:pt modelId="{2AA95BC3-71A6-4AF7-BC03-5D76A4BA6187}" type="sibTrans" cxnId="{7308CEAE-9266-47F5-9433-8218E6098BA3}">
      <dgm:prSet/>
      <dgm:spPr/>
      <dgm:t>
        <a:bodyPr/>
        <a:lstStyle/>
        <a:p>
          <a:endParaRPr lang="fr-FR"/>
        </a:p>
      </dgm:t>
    </dgm:pt>
    <dgm:pt modelId="{1450DB3E-8AFA-4ED3-A7C7-923E6D117E98}">
      <dgm:prSet phldrT="[Texte]"/>
      <dgm:spPr/>
      <dgm:t>
        <a:bodyPr/>
        <a:lstStyle/>
        <a:p>
          <a:r>
            <a:rPr lang="fr-FR" b="1" dirty="0"/>
            <a:t>Arbre de décision</a:t>
          </a:r>
        </a:p>
      </dgm:t>
    </dgm:pt>
    <dgm:pt modelId="{8D3B6FA6-05F1-4F6C-A5F0-F73C11DE9121}" type="parTrans" cxnId="{DC39AF54-1870-48CD-84F4-1A312C69193F}">
      <dgm:prSet/>
      <dgm:spPr/>
      <dgm:t>
        <a:bodyPr/>
        <a:lstStyle/>
        <a:p>
          <a:endParaRPr lang="fr-FR"/>
        </a:p>
      </dgm:t>
    </dgm:pt>
    <dgm:pt modelId="{48ACC57F-DE41-4AE0-847A-F819DC1B5CE6}" type="sibTrans" cxnId="{DC39AF54-1870-48CD-84F4-1A312C69193F}">
      <dgm:prSet/>
      <dgm:spPr/>
      <dgm:t>
        <a:bodyPr/>
        <a:lstStyle/>
        <a:p>
          <a:endParaRPr lang="fr-FR"/>
        </a:p>
      </dgm:t>
    </dgm:pt>
    <dgm:pt modelId="{19FEDF96-ABF7-4CB9-8709-21E85F42B5BE}">
      <dgm:prSet phldrT="[Texte]"/>
      <dgm:spPr/>
      <dgm:t>
        <a:bodyPr/>
        <a:lstStyle/>
        <a:p>
          <a:r>
            <a:rPr lang="fr-FR" dirty="0"/>
            <a:t>Extraction des règles (de réglage,…)</a:t>
          </a:r>
        </a:p>
      </dgm:t>
    </dgm:pt>
    <dgm:pt modelId="{B4838403-5B82-4E72-A006-0A6CD49934A6}" type="parTrans" cxnId="{40ED86D1-CAB9-402A-BE4F-F1F501BA4D11}">
      <dgm:prSet/>
      <dgm:spPr/>
      <dgm:t>
        <a:bodyPr/>
        <a:lstStyle/>
        <a:p>
          <a:endParaRPr lang="fr-FR"/>
        </a:p>
      </dgm:t>
    </dgm:pt>
    <dgm:pt modelId="{ED68A6F3-13D0-4ED8-A3B2-04B69DD2DD2E}" type="sibTrans" cxnId="{40ED86D1-CAB9-402A-BE4F-F1F501BA4D11}">
      <dgm:prSet/>
      <dgm:spPr/>
      <dgm:t>
        <a:bodyPr/>
        <a:lstStyle/>
        <a:p>
          <a:endParaRPr lang="fr-FR"/>
        </a:p>
      </dgm:t>
    </dgm:pt>
    <dgm:pt modelId="{CC9FAE5A-65B6-410C-8DE1-16A7E0E447CA}">
      <dgm:prSet phldrT="[Texte]"/>
      <dgm:spPr/>
      <dgm:t>
        <a:bodyPr/>
        <a:lstStyle/>
        <a:p>
          <a:r>
            <a:rPr lang="fr-FR" dirty="0"/>
            <a:t>Visualisation des règles via les coordonnées parallèles</a:t>
          </a:r>
        </a:p>
      </dgm:t>
    </dgm:pt>
    <dgm:pt modelId="{0D5A54C3-15F2-497B-87B9-FC55C67176BE}" type="parTrans" cxnId="{459F5391-3F94-4845-834B-8D21DF9FBDC8}">
      <dgm:prSet/>
      <dgm:spPr/>
      <dgm:t>
        <a:bodyPr/>
        <a:lstStyle/>
        <a:p>
          <a:endParaRPr lang="fr-FR"/>
        </a:p>
      </dgm:t>
    </dgm:pt>
    <dgm:pt modelId="{81C81276-3C4F-4ECB-ABB1-4309B4DD697B}" type="sibTrans" cxnId="{459F5391-3F94-4845-834B-8D21DF9FBDC8}">
      <dgm:prSet/>
      <dgm:spPr/>
      <dgm:t>
        <a:bodyPr/>
        <a:lstStyle/>
        <a:p>
          <a:endParaRPr lang="fr-FR"/>
        </a:p>
      </dgm:t>
    </dgm:pt>
    <dgm:pt modelId="{A1D44426-55EE-48DA-B577-B97BD8AB621C}">
      <dgm:prSet phldrT="[Texte]"/>
      <dgm:spPr/>
      <dgm:t>
        <a:bodyPr/>
        <a:lstStyle/>
        <a:p>
          <a:r>
            <a:rPr lang="fr-FR" b="1" dirty="0"/>
            <a:t>Régression logistique</a:t>
          </a:r>
        </a:p>
      </dgm:t>
    </dgm:pt>
    <dgm:pt modelId="{EDB9155C-8978-4447-9FAC-DBD718A35394}" type="parTrans" cxnId="{9A644743-6D28-4E19-B806-63354D730078}">
      <dgm:prSet/>
      <dgm:spPr/>
      <dgm:t>
        <a:bodyPr/>
        <a:lstStyle/>
        <a:p>
          <a:endParaRPr lang="fr-FR"/>
        </a:p>
      </dgm:t>
    </dgm:pt>
    <dgm:pt modelId="{5F538BF5-C6ED-46B9-A9BD-A94855026D15}" type="sibTrans" cxnId="{9A644743-6D28-4E19-B806-63354D730078}">
      <dgm:prSet/>
      <dgm:spPr/>
      <dgm:t>
        <a:bodyPr/>
        <a:lstStyle/>
        <a:p>
          <a:endParaRPr lang="fr-FR"/>
        </a:p>
      </dgm:t>
    </dgm:pt>
    <dgm:pt modelId="{767D65AC-6048-4DA2-A9B5-0FAB188F5799}">
      <dgm:prSet phldrT="[Texte]"/>
      <dgm:spPr/>
      <dgm:t>
        <a:bodyPr/>
        <a:lstStyle/>
        <a:p>
          <a:r>
            <a:rPr lang="fr-FR" dirty="0"/>
            <a:t>Construction de modèles (output qualitatif)</a:t>
          </a:r>
        </a:p>
      </dgm:t>
    </dgm:pt>
    <dgm:pt modelId="{2F11DDEB-70E1-4572-8B6B-50F81ABB186C}" type="parTrans" cxnId="{C2CC90A3-44DF-41B1-AC77-1D998FE6B097}">
      <dgm:prSet/>
      <dgm:spPr/>
      <dgm:t>
        <a:bodyPr/>
        <a:lstStyle/>
        <a:p>
          <a:endParaRPr lang="fr-FR"/>
        </a:p>
      </dgm:t>
    </dgm:pt>
    <dgm:pt modelId="{DA9F1BEA-8ADD-4E1E-9C4E-4E3AB8B5A748}" type="sibTrans" cxnId="{C2CC90A3-44DF-41B1-AC77-1D998FE6B097}">
      <dgm:prSet/>
      <dgm:spPr/>
      <dgm:t>
        <a:bodyPr/>
        <a:lstStyle/>
        <a:p>
          <a:endParaRPr lang="fr-FR"/>
        </a:p>
      </dgm:t>
    </dgm:pt>
    <dgm:pt modelId="{BBE2781F-EC02-4A52-AF06-3B09F7A849AD}">
      <dgm:prSet phldrT="[Texte]"/>
      <dgm:spPr/>
      <dgm:t>
        <a:bodyPr/>
        <a:lstStyle/>
        <a:p>
          <a:r>
            <a:rPr lang="fr-FR" dirty="0"/>
            <a:t>Visualisation pour interprétation </a:t>
          </a:r>
        </a:p>
      </dgm:t>
    </dgm:pt>
    <dgm:pt modelId="{9D681779-A547-431B-965C-46BF810B0AA9}" type="parTrans" cxnId="{C6DA266A-9702-4D1E-9322-106ABC0AD216}">
      <dgm:prSet/>
      <dgm:spPr/>
      <dgm:t>
        <a:bodyPr/>
        <a:lstStyle/>
        <a:p>
          <a:endParaRPr lang="fr-FR"/>
        </a:p>
      </dgm:t>
    </dgm:pt>
    <dgm:pt modelId="{11DBBE37-75A1-42A1-B053-3F113872B8FA}" type="sibTrans" cxnId="{C6DA266A-9702-4D1E-9322-106ABC0AD216}">
      <dgm:prSet/>
      <dgm:spPr/>
      <dgm:t>
        <a:bodyPr/>
        <a:lstStyle/>
        <a:p>
          <a:endParaRPr lang="fr-FR"/>
        </a:p>
      </dgm:t>
    </dgm:pt>
    <dgm:pt modelId="{579BAE88-FAA6-462E-8D17-3530DAE03F32}" type="pres">
      <dgm:prSet presAssocID="{ED81F210-66C0-46D4-886C-797C09D39D98}" presName="linearFlow" presStyleCnt="0">
        <dgm:presLayoutVars>
          <dgm:dir/>
          <dgm:animLvl val="lvl"/>
          <dgm:resizeHandles val="exact"/>
        </dgm:presLayoutVars>
      </dgm:prSet>
      <dgm:spPr/>
    </dgm:pt>
    <dgm:pt modelId="{13B1A8FA-C640-4B16-8733-9B89EA46E2F7}" type="pres">
      <dgm:prSet presAssocID="{DB04E4B4-6C23-4D64-B36E-F3ABCDACD24B}" presName="composite" presStyleCnt="0"/>
      <dgm:spPr/>
    </dgm:pt>
    <dgm:pt modelId="{8CED2FCB-AFF1-4CD8-BDB6-D7AC7F3874AA}" type="pres">
      <dgm:prSet presAssocID="{DB04E4B4-6C23-4D64-B36E-F3ABCDACD24B}" presName="parentText" presStyleLbl="alignNode1" presStyleIdx="0" presStyleCnt="3">
        <dgm:presLayoutVars>
          <dgm:chMax val="1"/>
          <dgm:bulletEnabled val="1"/>
        </dgm:presLayoutVars>
      </dgm:prSet>
      <dgm:spPr/>
    </dgm:pt>
    <dgm:pt modelId="{1FD8E9CC-5469-4BC8-9BCC-F9CD9C678D8C}" type="pres">
      <dgm:prSet presAssocID="{DB04E4B4-6C23-4D64-B36E-F3ABCDACD24B}" presName="descendantText" presStyleLbl="alignAcc1" presStyleIdx="0" presStyleCnt="3">
        <dgm:presLayoutVars>
          <dgm:bulletEnabled val="1"/>
        </dgm:presLayoutVars>
      </dgm:prSet>
      <dgm:spPr/>
    </dgm:pt>
    <dgm:pt modelId="{265B0006-000A-4632-B740-B11C5A6F94BD}" type="pres">
      <dgm:prSet presAssocID="{2E31A1CA-8342-4CB0-B2D4-F418846D0667}" presName="sp" presStyleCnt="0"/>
      <dgm:spPr/>
    </dgm:pt>
    <dgm:pt modelId="{A837D801-8B4E-4C13-A9CA-EC7BE810799B}" type="pres">
      <dgm:prSet presAssocID="{1450DB3E-8AFA-4ED3-A7C7-923E6D117E98}" presName="composite" presStyleCnt="0"/>
      <dgm:spPr/>
    </dgm:pt>
    <dgm:pt modelId="{AB6C5108-1FF9-4AF5-8343-A676565122ED}" type="pres">
      <dgm:prSet presAssocID="{1450DB3E-8AFA-4ED3-A7C7-923E6D117E98}" presName="parentText" presStyleLbl="alignNode1" presStyleIdx="1" presStyleCnt="3">
        <dgm:presLayoutVars>
          <dgm:chMax val="1"/>
          <dgm:bulletEnabled val="1"/>
        </dgm:presLayoutVars>
      </dgm:prSet>
      <dgm:spPr/>
    </dgm:pt>
    <dgm:pt modelId="{8DA4B752-B409-43E1-B789-1691BC9EA91A}" type="pres">
      <dgm:prSet presAssocID="{1450DB3E-8AFA-4ED3-A7C7-923E6D117E98}" presName="descendantText" presStyleLbl="alignAcc1" presStyleIdx="1" presStyleCnt="3">
        <dgm:presLayoutVars>
          <dgm:bulletEnabled val="1"/>
        </dgm:presLayoutVars>
      </dgm:prSet>
      <dgm:spPr/>
    </dgm:pt>
    <dgm:pt modelId="{8F112E70-13FB-49B0-8F2C-C4AE6A7D201C}" type="pres">
      <dgm:prSet presAssocID="{48ACC57F-DE41-4AE0-847A-F819DC1B5CE6}" presName="sp" presStyleCnt="0"/>
      <dgm:spPr/>
    </dgm:pt>
    <dgm:pt modelId="{3BC4EB3B-DB25-45AE-AA8B-A87E19653D6A}" type="pres">
      <dgm:prSet presAssocID="{A1D44426-55EE-48DA-B577-B97BD8AB621C}" presName="composite" presStyleCnt="0"/>
      <dgm:spPr/>
    </dgm:pt>
    <dgm:pt modelId="{CF7A3184-AA79-47D9-8BAD-34D515ED56C5}" type="pres">
      <dgm:prSet presAssocID="{A1D44426-55EE-48DA-B577-B97BD8AB621C}" presName="parentText" presStyleLbl="alignNode1" presStyleIdx="2" presStyleCnt="3">
        <dgm:presLayoutVars>
          <dgm:chMax val="1"/>
          <dgm:bulletEnabled val="1"/>
        </dgm:presLayoutVars>
      </dgm:prSet>
      <dgm:spPr/>
    </dgm:pt>
    <dgm:pt modelId="{990C1FDD-14A8-409D-9631-CE3046FA7229}" type="pres">
      <dgm:prSet presAssocID="{A1D44426-55EE-48DA-B577-B97BD8AB621C}" presName="descendantText" presStyleLbl="alignAcc1" presStyleIdx="2" presStyleCnt="3">
        <dgm:presLayoutVars>
          <dgm:bulletEnabled val="1"/>
        </dgm:presLayoutVars>
      </dgm:prSet>
      <dgm:spPr/>
    </dgm:pt>
  </dgm:ptLst>
  <dgm:cxnLst>
    <dgm:cxn modelId="{5BE67908-36F2-4CF1-87CA-BA5B241C372D}" type="presOf" srcId="{ED81F210-66C0-46D4-886C-797C09D39D98}" destId="{579BAE88-FAA6-462E-8D17-3530DAE03F32}" srcOrd="0" destOrd="0" presId="urn:microsoft.com/office/officeart/2005/8/layout/chevron2"/>
    <dgm:cxn modelId="{6493631D-4EB7-4F63-9CFF-0CAA976E95D0}" type="presOf" srcId="{A1D44426-55EE-48DA-B577-B97BD8AB621C}" destId="{CF7A3184-AA79-47D9-8BAD-34D515ED56C5}" srcOrd="0" destOrd="0" presId="urn:microsoft.com/office/officeart/2005/8/layout/chevron2"/>
    <dgm:cxn modelId="{97DB502A-E6CE-4046-A2D5-70E248AA5410}" type="presOf" srcId="{BBE2781F-EC02-4A52-AF06-3B09F7A849AD}" destId="{990C1FDD-14A8-409D-9631-CE3046FA7229}" srcOrd="0" destOrd="1" presId="urn:microsoft.com/office/officeart/2005/8/layout/chevron2"/>
    <dgm:cxn modelId="{9A644743-6D28-4E19-B806-63354D730078}" srcId="{ED81F210-66C0-46D4-886C-797C09D39D98}" destId="{A1D44426-55EE-48DA-B577-B97BD8AB621C}" srcOrd="2" destOrd="0" parTransId="{EDB9155C-8978-4447-9FAC-DBD718A35394}" sibTransId="{5F538BF5-C6ED-46B9-A9BD-A94855026D15}"/>
    <dgm:cxn modelId="{A733D247-865F-44D9-B080-F3487A5E8A0F}" type="presOf" srcId="{19575073-9C4E-499A-8495-7F4A23E0C487}" destId="{1FD8E9CC-5469-4BC8-9BCC-F9CD9C678D8C}" srcOrd="0" destOrd="0" presId="urn:microsoft.com/office/officeart/2005/8/layout/chevron2"/>
    <dgm:cxn modelId="{C6DA266A-9702-4D1E-9322-106ABC0AD216}" srcId="{A1D44426-55EE-48DA-B577-B97BD8AB621C}" destId="{BBE2781F-EC02-4A52-AF06-3B09F7A849AD}" srcOrd="1" destOrd="0" parTransId="{9D681779-A547-431B-965C-46BF810B0AA9}" sibTransId="{11DBBE37-75A1-42A1-B053-3F113872B8FA}"/>
    <dgm:cxn modelId="{77556371-9713-4B6B-8B26-66A13FB27697}" type="presOf" srcId="{DBAA3DE6-9F6D-4272-880B-6123C434C413}" destId="{1FD8E9CC-5469-4BC8-9BCC-F9CD9C678D8C}" srcOrd="0" destOrd="1" presId="urn:microsoft.com/office/officeart/2005/8/layout/chevron2"/>
    <dgm:cxn modelId="{DF673953-36C3-42FC-8B28-F75E899394F6}" type="presOf" srcId="{CC9FAE5A-65B6-410C-8DE1-16A7E0E447CA}" destId="{8DA4B752-B409-43E1-B789-1691BC9EA91A}" srcOrd="0" destOrd="1" presId="urn:microsoft.com/office/officeart/2005/8/layout/chevron2"/>
    <dgm:cxn modelId="{DC39AF54-1870-48CD-84F4-1A312C69193F}" srcId="{ED81F210-66C0-46D4-886C-797C09D39D98}" destId="{1450DB3E-8AFA-4ED3-A7C7-923E6D117E98}" srcOrd="1" destOrd="0" parTransId="{8D3B6FA6-05F1-4F6C-A5F0-F73C11DE9121}" sibTransId="{48ACC57F-DE41-4AE0-847A-F819DC1B5CE6}"/>
    <dgm:cxn modelId="{38983958-E3DF-44E7-A4A6-0FC4A5139EE7}" type="presOf" srcId="{1450DB3E-8AFA-4ED3-A7C7-923E6D117E98}" destId="{AB6C5108-1FF9-4AF5-8343-A676565122ED}" srcOrd="0" destOrd="0" presId="urn:microsoft.com/office/officeart/2005/8/layout/chevron2"/>
    <dgm:cxn modelId="{D1D48F7E-0D9A-479A-B371-6702E0513A3B}" srcId="{DB04E4B4-6C23-4D64-B36E-F3ABCDACD24B}" destId="{19575073-9C4E-499A-8495-7F4A23E0C487}" srcOrd="0" destOrd="0" parTransId="{529C92F3-3637-418E-A02C-A33CE9C19757}" sibTransId="{0EFA323C-8802-486B-B6F5-5485910A0C2A}"/>
    <dgm:cxn modelId="{04EE7F80-A33C-4934-8FCF-87FCC58AE8B8}" type="presOf" srcId="{19FEDF96-ABF7-4CB9-8709-21E85F42B5BE}" destId="{8DA4B752-B409-43E1-B789-1691BC9EA91A}" srcOrd="0" destOrd="0" presId="urn:microsoft.com/office/officeart/2005/8/layout/chevron2"/>
    <dgm:cxn modelId="{567A5D8D-C8FC-4758-B180-DB0D0BEDC834}" srcId="{ED81F210-66C0-46D4-886C-797C09D39D98}" destId="{DB04E4B4-6C23-4D64-B36E-F3ABCDACD24B}" srcOrd="0" destOrd="0" parTransId="{C1720FFF-56DB-4FF7-BA1D-9473FA93FE2F}" sibTransId="{2E31A1CA-8342-4CB0-B2D4-F418846D0667}"/>
    <dgm:cxn modelId="{459F5391-3F94-4845-834B-8D21DF9FBDC8}" srcId="{1450DB3E-8AFA-4ED3-A7C7-923E6D117E98}" destId="{CC9FAE5A-65B6-410C-8DE1-16A7E0E447CA}" srcOrd="1" destOrd="0" parTransId="{0D5A54C3-15F2-497B-87B9-FC55C67176BE}" sibTransId="{81C81276-3C4F-4ECB-ABB1-4309B4DD697B}"/>
    <dgm:cxn modelId="{1BA59999-A6D3-4270-A732-B87C0626577F}" type="presOf" srcId="{767D65AC-6048-4DA2-A9B5-0FAB188F5799}" destId="{990C1FDD-14A8-409D-9631-CE3046FA7229}" srcOrd="0" destOrd="0" presId="urn:microsoft.com/office/officeart/2005/8/layout/chevron2"/>
    <dgm:cxn modelId="{C2CC90A3-44DF-41B1-AC77-1D998FE6B097}" srcId="{A1D44426-55EE-48DA-B577-B97BD8AB621C}" destId="{767D65AC-6048-4DA2-A9B5-0FAB188F5799}" srcOrd="0" destOrd="0" parTransId="{2F11DDEB-70E1-4572-8B6B-50F81ABB186C}" sibTransId="{DA9F1BEA-8ADD-4E1E-9C4E-4E3AB8B5A748}"/>
    <dgm:cxn modelId="{7308CEAE-9266-47F5-9433-8218E6098BA3}" srcId="{DB04E4B4-6C23-4D64-B36E-F3ABCDACD24B}" destId="{DBAA3DE6-9F6D-4272-880B-6123C434C413}" srcOrd="1" destOrd="0" parTransId="{C7ED6AA8-5C72-46A7-B80C-C1D08328E85F}" sibTransId="{2AA95BC3-71A6-4AF7-BC03-5D76A4BA6187}"/>
    <dgm:cxn modelId="{77677ECF-C0D7-4C40-995D-B98E1B296061}" type="presOf" srcId="{DB04E4B4-6C23-4D64-B36E-F3ABCDACD24B}" destId="{8CED2FCB-AFF1-4CD8-BDB6-D7AC7F3874AA}" srcOrd="0" destOrd="0" presId="urn:microsoft.com/office/officeart/2005/8/layout/chevron2"/>
    <dgm:cxn modelId="{40ED86D1-CAB9-402A-BE4F-F1F501BA4D11}" srcId="{1450DB3E-8AFA-4ED3-A7C7-923E6D117E98}" destId="{19FEDF96-ABF7-4CB9-8709-21E85F42B5BE}" srcOrd="0" destOrd="0" parTransId="{B4838403-5B82-4E72-A006-0A6CD49934A6}" sibTransId="{ED68A6F3-13D0-4ED8-A3B2-04B69DD2DD2E}"/>
    <dgm:cxn modelId="{E130C0CA-1E29-4FAD-82D6-BF87BE1B9209}" type="presParOf" srcId="{579BAE88-FAA6-462E-8D17-3530DAE03F32}" destId="{13B1A8FA-C640-4B16-8733-9B89EA46E2F7}" srcOrd="0" destOrd="0" presId="urn:microsoft.com/office/officeart/2005/8/layout/chevron2"/>
    <dgm:cxn modelId="{68CE3059-DD2B-4913-B1B6-8E5CF6B5E18B}" type="presParOf" srcId="{13B1A8FA-C640-4B16-8733-9B89EA46E2F7}" destId="{8CED2FCB-AFF1-4CD8-BDB6-D7AC7F3874AA}" srcOrd="0" destOrd="0" presId="urn:microsoft.com/office/officeart/2005/8/layout/chevron2"/>
    <dgm:cxn modelId="{ECE4B3BB-50A8-404A-A853-E1DE5EF7BD73}" type="presParOf" srcId="{13B1A8FA-C640-4B16-8733-9B89EA46E2F7}" destId="{1FD8E9CC-5469-4BC8-9BCC-F9CD9C678D8C}" srcOrd="1" destOrd="0" presId="urn:microsoft.com/office/officeart/2005/8/layout/chevron2"/>
    <dgm:cxn modelId="{AEB7ED96-15C5-4D2C-94A0-A9BF155A3922}" type="presParOf" srcId="{579BAE88-FAA6-462E-8D17-3530DAE03F32}" destId="{265B0006-000A-4632-B740-B11C5A6F94BD}" srcOrd="1" destOrd="0" presId="urn:microsoft.com/office/officeart/2005/8/layout/chevron2"/>
    <dgm:cxn modelId="{909D682C-4047-4D41-9C9B-3F1BEAECA4AF}" type="presParOf" srcId="{579BAE88-FAA6-462E-8D17-3530DAE03F32}" destId="{A837D801-8B4E-4C13-A9CA-EC7BE810799B}" srcOrd="2" destOrd="0" presId="urn:microsoft.com/office/officeart/2005/8/layout/chevron2"/>
    <dgm:cxn modelId="{A4AD8DE7-CF2F-404C-B91C-083344F474FA}" type="presParOf" srcId="{A837D801-8B4E-4C13-A9CA-EC7BE810799B}" destId="{AB6C5108-1FF9-4AF5-8343-A676565122ED}" srcOrd="0" destOrd="0" presId="urn:microsoft.com/office/officeart/2005/8/layout/chevron2"/>
    <dgm:cxn modelId="{A46F8356-4933-4A96-862B-0751380DD8BC}" type="presParOf" srcId="{A837D801-8B4E-4C13-A9CA-EC7BE810799B}" destId="{8DA4B752-B409-43E1-B789-1691BC9EA91A}" srcOrd="1" destOrd="0" presId="urn:microsoft.com/office/officeart/2005/8/layout/chevron2"/>
    <dgm:cxn modelId="{F0C2250A-345A-481C-9BAE-F5300222C466}" type="presParOf" srcId="{579BAE88-FAA6-462E-8D17-3530DAE03F32}" destId="{8F112E70-13FB-49B0-8F2C-C4AE6A7D201C}" srcOrd="3" destOrd="0" presId="urn:microsoft.com/office/officeart/2005/8/layout/chevron2"/>
    <dgm:cxn modelId="{78935E19-D7FB-4E0F-B52F-4E2C3C40E4AE}" type="presParOf" srcId="{579BAE88-FAA6-462E-8D17-3530DAE03F32}" destId="{3BC4EB3B-DB25-45AE-AA8B-A87E19653D6A}" srcOrd="4" destOrd="0" presId="urn:microsoft.com/office/officeart/2005/8/layout/chevron2"/>
    <dgm:cxn modelId="{2B356BBD-3569-4558-80A6-6433FD7BB67E}" type="presParOf" srcId="{3BC4EB3B-DB25-45AE-AA8B-A87E19653D6A}" destId="{CF7A3184-AA79-47D9-8BAD-34D515ED56C5}" srcOrd="0" destOrd="0" presId="urn:microsoft.com/office/officeart/2005/8/layout/chevron2"/>
    <dgm:cxn modelId="{23EF8DCA-FC81-41F3-8890-9952CE6FC558}" type="presParOf" srcId="{3BC4EB3B-DB25-45AE-AA8B-A87E19653D6A}" destId="{990C1FDD-14A8-409D-9631-CE3046FA722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D2FCB-AFF1-4CD8-BDB6-D7AC7F3874AA}">
      <dsp:nvSpPr>
        <dsp:cNvPr id="0" name=""/>
        <dsp:cNvSpPr/>
      </dsp:nvSpPr>
      <dsp:spPr>
        <a:xfrm rot="5400000">
          <a:off x="-278341" y="278936"/>
          <a:ext cx="1855612" cy="129892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b="1" kern="1200" dirty="0"/>
            <a:t>ACP</a:t>
          </a:r>
        </a:p>
      </dsp:txBody>
      <dsp:txXfrm rot="-5400000">
        <a:off x="1" y="650058"/>
        <a:ext cx="1298928" cy="556684"/>
      </dsp:txXfrm>
    </dsp:sp>
    <dsp:sp modelId="{1FD8E9CC-5469-4BC8-9BCC-F9CD9C678D8C}">
      <dsp:nvSpPr>
        <dsp:cNvPr id="0" name=""/>
        <dsp:cNvSpPr/>
      </dsp:nvSpPr>
      <dsp:spPr>
        <a:xfrm rot="5400000">
          <a:off x="3646790" y="-2347266"/>
          <a:ext cx="1206148" cy="590187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t>Interprétation des données</a:t>
          </a:r>
        </a:p>
        <a:p>
          <a:pPr marL="228600" lvl="1" indent="-228600" algn="l" defTabSz="1022350">
            <a:lnSpc>
              <a:spcPct val="90000"/>
            </a:lnSpc>
            <a:spcBef>
              <a:spcPct val="0"/>
            </a:spcBef>
            <a:spcAft>
              <a:spcPct val="15000"/>
            </a:spcAft>
            <a:buChar char="•"/>
          </a:pPr>
          <a:r>
            <a:rPr lang="fr-FR" sz="2300" kern="1200" dirty="0"/>
            <a:t>Visualisation des relations de dépendance de variation « corrélation » </a:t>
          </a:r>
        </a:p>
      </dsp:txBody>
      <dsp:txXfrm rot="-5400000">
        <a:off x="1298929" y="59474"/>
        <a:ext cx="5842992" cy="1088390"/>
      </dsp:txXfrm>
    </dsp:sp>
    <dsp:sp modelId="{AB6C5108-1FF9-4AF5-8343-A676565122ED}">
      <dsp:nvSpPr>
        <dsp:cNvPr id="0" name=""/>
        <dsp:cNvSpPr/>
      </dsp:nvSpPr>
      <dsp:spPr>
        <a:xfrm rot="5400000">
          <a:off x="-278341" y="1942823"/>
          <a:ext cx="1855612" cy="129892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b="1" kern="1200" dirty="0"/>
            <a:t>Arbre de décision</a:t>
          </a:r>
        </a:p>
      </dsp:txBody>
      <dsp:txXfrm rot="-5400000">
        <a:off x="1" y="2313945"/>
        <a:ext cx="1298928" cy="556684"/>
      </dsp:txXfrm>
    </dsp:sp>
    <dsp:sp modelId="{8DA4B752-B409-43E1-B789-1691BC9EA91A}">
      <dsp:nvSpPr>
        <dsp:cNvPr id="0" name=""/>
        <dsp:cNvSpPr/>
      </dsp:nvSpPr>
      <dsp:spPr>
        <a:xfrm rot="5400000">
          <a:off x="3646790" y="-683379"/>
          <a:ext cx="1206148" cy="590187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t>Extraction des règles (de réglage,…)</a:t>
          </a:r>
        </a:p>
        <a:p>
          <a:pPr marL="228600" lvl="1" indent="-228600" algn="l" defTabSz="1022350">
            <a:lnSpc>
              <a:spcPct val="90000"/>
            </a:lnSpc>
            <a:spcBef>
              <a:spcPct val="0"/>
            </a:spcBef>
            <a:spcAft>
              <a:spcPct val="15000"/>
            </a:spcAft>
            <a:buChar char="•"/>
          </a:pPr>
          <a:r>
            <a:rPr lang="fr-FR" sz="2300" kern="1200" dirty="0"/>
            <a:t>Visualisation des règles via les coordonnées parallèles</a:t>
          </a:r>
        </a:p>
      </dsp:txBody>
      <dsp:txXfrm rot="-5400000">
        <a:off x="1298929" y="1723361"/>
        <a:ext cx="5842992" cy="1088390"/>
      </dsp:txXfrm>
    </dsp:sp>
    <dsp:sp modelId="{CF7A3184-AA79-47D9-8BAD-34D515ED56C5}">
      <dsp:nvSpPr>
        <dsp:cNvPr id="0" name=""/>
        <dsp:cNvSpPr/>
      </dsp:nvSpPr>
      <dsp:spPr>
        <a:xfrm rot="5400000">
          <a:off x="-278341" y="3606710"/>
          <a:ext cx="1855612" cy="129892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b="1" kern="1200" dirty="0"/>
            <a:t>Régression logistique</a:t>
          </a:r>
        </a:p>
      </dsp:txBody>
      <dsp:txXfrm rot="-5400000">
        <a:off x="1" y="3977832"/>
        <a:ext cx="1298928" cy="556684"/>
      </dsp:txXfrm>
    </dsp:sp>
    <dsp:sp modelId="{990C1FDD-14A8-409D-9631-CE3046FA7229}">
      <dsp:nvSpPr>
        <dsp:cNvPr id="0" name=""/>
        <dsp:cNvSpPr/>
      </dsp:nvSpPr>
      <dsp:spPr>
        <a:xfrm rot="5400000">
          <a:off x="3646790" y="980507"/>
          <a:ext cx="1206148" cy="590187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t>Construction de modèles (output qualitatif)</a:t>
          </a:r>
        </a:p>
        <a:p>
          <a:pPr marL="228600" lvl="1" indent="-228600" algn="l" defTabSz="1022350">
            <a:lnSpc>
              <a:spcPct val="90000"/>
            </a:lnSpc>
            <a:spcBef>
              <a:spcPct val="0"/>
            </a:spcBef>
            <a:spcAft>
              <a:spcPct val="15000"/>
            </a:spcAft>
            <a:buChar char="•"/>
          </a:pPr>
          <a:r>
            <a:rPr lang="fr-FR" sz="2300" kern="1200" dirty="0"/>
            <a:t>Visualisation pour interprétation </a:t>
          </a:r>
        </a:p>
      </dsp:txBody>
      <dsp:txXfrm rot="-5400000">
        <a:off x="1298929" y="3387248"/>
        <a:ext cx="5842992" cy="10883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B2A6D4-C03F-43A6-BBE1-6C74980AA2BF}" type="datetimeFigureOut">
              <a:rPr lang="fr-FR" smtClean="0"/>
              <a:t>22/04/2024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603C8-A3B3-4F29-8B7A-5A95CB492FEC}" type="slidenum">
              <a:rPr lang="fr-FR" smtClean="0"/>
              <a:t>‹N°›</a:t>
            </a:fld>
            <a:endParaRPr lang="fr-FR" dirty="0"/>
          </a:p>
        </p:txBody>
      </p:sp>
    </p:spTree>
    <p:extLst>
      <p:ext uri="{BB962C8B-B14F-4D97-AF65-F5344CB8AC3E}">
        <p14:creationId xmlns:p14="http://schemas.microsoft.com/office/powerpoint/2010/main" val="306707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Modèle pour l’impression des invitations</a:t>
            </a:r>
            <a:r>
              <a:rPr lang="fr-FR" baseline="0" dirty="0"/>
              <a:t> : café, journée technique, journée pédagogique</a:t>
            </a:r>
          </a:p>
          <a:p>
            <a:r>
              <a:rPr lang="fr-FR" baseline="0" dirty="0"/>
              <a:t>Texte du programme a ajouter en Arial (police 17 minimum)</a:t>
            </a:r>
          </a:p>
          <a:p>
            <a:r>
              <a:rPr lang="fr-FR" baseline="0"/>
              <a:t>A envoyer par mail</a:t>
            </a:r>
            <a:endParaRPr lang="fr-FR" dirty="0"/>
          </a:p>
        </p:txBody>
      </p:sp>
      <p:sp>
        <p:nvSpPr>
          <p:cNvPr id="4" name="Espace réservé du numéro de diapositive 3"/>
          <p:cNvSpPr>
            <a:spLocks noGrp="1"/>
          </p:cNvSpPr>
          <p:nvPr>
            <p:ph type="sldNum" sz="quarter" idx="10"/>
          </p:nvPr>
        </p:nvSpPr>
        <p:spPr/>
        <p:txBody>
          <a:bodyPr/>
          <a:lstStyle/>
          <a:p>
            <a:fld id="{645F9703-5D30-4FC2-A30C-1D2B167C9C37}" type="slidenum">
              <a:rPr lang="fr-FR" smtClean="0"/>
              <a:t>1</a:t>
            </a:fld>
            <a:endParaRPr lang="fr-FR"/>
          </a:p>
        </p:txBody>
      </p:sp>
    </p:spTree>
    <p:extLst>
      <p:ext uri="{BB962C8B-B14F-4D97-AF65-F5344CB8AC3E}">
        <p14:creationId xmlns:p14="http://schemas.microsoft.com/office/powerpoint/2010/main" val="3144762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42</a:t>
            </a:fld>
            <a:endParaRPr lang="fr-FR" dirty="0"/>
          </a:p>
        </p:txBody>
      </p:sp>
    </p:spTree>
    <p:extLst>
      <p:ext uri="{BB962C8B-B14F-4D97-AF65-F5344CB8AC3E}">
        <p14:creationId xmlns:p14="http://schemas.microsoft.com/office/powerpoint/2010/main" val="277202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47</a:t>
            </a:fld>
            <a:endParaRPr lang="fr-FR" dirty="0"/>
          </a:p>
        </p:txBody>
      </p:sp>
    </p:spTree>
    <p:extLst>
      <p:ext uri="{BB962C8B-B14F-4D97-AF65-F5344CB8AC3E}">
        <p14:creationId xmlns:p14="http://schemas.microsoft.com/office/powerpoint/2010/main" val="3638694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Ajouter des axes F1 et F2 pour expliquer</a:t>
            </a:r>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55</a:t>
            </a:fld>
            <a:endParaRPr lang="fr-FR" dirty="0"/>
          </a:p>
        </p:txBody>
      </p:sp>
    </p:spTree>
    <p:extLst>
      <p:ext uri="{BB962C8B-B14F-4D97-AF65-F5344CB8AC3E}">
        <p14:creationId xmlns:p14="http://schemas.microsoft.com/office/powerpoint/2010/main" val="34380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Ajouter des axes F1 et F2 pour expliquer</a:t>
            </a:r>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56</a:t>
            </a:fld>
            <a:endParaRPr lang="fr-FR" dirty="0"/>
          </a:p>
        </p:txBody>
      </p:sp>
    </p:spTree>
    <p:extLst>
      <p:ext uri="{BB962C8B-B14F-4D97-AF65-F5344CB8AC3E}">
        <p14:creationId xmlns:p14="http://schemas.microsoft.com/office/powerpoint/2010/main" val="1773577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Ajouter des axes F1 et F2 pour expliquer</a:t>
            </a:r>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57</a:t>
            </a:fld>
            <a:endParaRPr lang="fr-FR" dirty="0"/>
          </a:p>
        </p:txBody>
      </p:sp>
    </p:spTree>
    <p:extLst>
      <p:ext uri="{BB962C8B-B14F-4D97-AF65-F5344CB8AC3E}">
        <p14:creationId xmlns:p14="http://schemas.microsoft.com/office/powerpoint/2010/main" val="1484802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Ajouter des axes F1 et F2 pour expliquer</a:t>
            </a:r>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58</a:t>
            </a:fld>
            <a:endParaRPr lang="fr-FR" dirty="0"/>
          </a:p>
        </p:txBody>
      </p:sp>
    </p:spTree>
    <p:extLst>
      <p:ext uri="{BB962C8B-B14F-4D97-AF65-F5344CB8AC3E}">
        <p14:creationId xmlns:p14="http://schemas.microsoft.com/office/powerpoint/2010/main" val="2562745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Ajouter des axes F1 et F2 pour expliquer</a:t>
            </a:r>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59</a:t>
            </a:fld>
            <a:endParaRPr lang="fr-FR" dirty="0"/>
          </a:p>
        </p:txBody>
      </p:sp>
    </p:spTree>
    <p:extLst>
      <p:ext uri="{BB962C8B-B14F-4D97-AF65-F5344CB8AC3E}">
        <p14:creationId xmlns:p14="http://schemas.microsoft.com/office/powerpoint/2010/main" val="302680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2</a:t>
            </a:fld>
            <a:endParaRPr lang="fr-FR" dirty="0"/>
          </a:p>
        </p:txBody>
      </p:sp>
    </p:spTree>
    <p:extLst>
      <p:ext uri="{BB962C8B-B14F-4D97-AF65-F5344CB8AC3E}">
        <p14:creationId xmlns:p14="http://schemas.microsoft.com/office/powerpoint/2010/main" val="17659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4</a:t>
            </a:fld>
            <a:endParaRPr lang="fr-FR" dirty="0"/>
          </a:p>
        </p:txBody>
      </p:sp>
    </p:spTree>
    <p:extLst>
      <p:ext uri="{BB962C8B-B14F-4D97-AF65-F5344CB8AC3E}">
        <p14:creationId xmlns:p14="http://schemas.microsoft.com/office/powerpoint/2010/main" val="185755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Ajouter des axes F1 et F2 pour expliquer</a:t>
            </a:r>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5</a:t>
            </a:fld>
            <a:endParaRPr lang="fr-FR" dirty="0"/>
          </a:p>
        </p:txBody>
      </p:sp>
    </p:spTree>
    <p:extLst>
      <p:ext uri="{BB962C8B-B14F-4D97-AF65-F5344CB8AC3E}">
        <p14:creationId xmlns:p14="http://schemas.microsoft.com/office/powerpoint/2010/main" val="129640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7</a:t>
            </a:fld>
            <a:endParaRPr lang="fr-FR" dirty="0"/>
          </a:p>
        </p:txBody>
      </p:sp>
    </p:spTree>
    <p:extLst>
      <p:ext uri="{BB962C8B-B14F-4D97-AF65-F5344CB8AC3E}">
        <p14:creationId xmlns:p14="http://schemas.microsoft.com/office/powerpoint/2010/main" val="298497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Ajouter des axes F1 et F2 pour expliquer</a:t>
            </a:r>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33</a:t>
            </a:fld>
            <a:endParaRPr lang="fr-FR" dirty="0"/>
          </a:p>
        </p:txBody>
      </p:sp>
    </p:spTree>
    <p:extLst>
      <p:ext uri="{BB962C8B-B14F-4D97-AF65-F5344CB8AC3E}">
        <p14:creationId xmlns:p14="http://schemas.microsoft.com/office/powerpoint/2010/main" val="44352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37</a:t>
            </a:fld>
            <a:endParaRPr lang="fr-FR" dirty="0"/>
          </a:p>
        </p:txBody>
      </p:sp>
    </p:spTree>
    <p:extLst>
      <p:ext uri="{BB962C8B-B14F-4D97-AF65-F5344CB8AC3E}">
        <p14:creationId xmlns:p14="http://schemas.microsoft.com/office/powerpoint/2010/main" val="149539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38</a:t>
            </a:fld>
            <a:endParaRPr lang="fr-FR" dirty="0"/>
          </a:p>
        </p:txBody>
      </p:sp>
    </p:spTree>
    <p:extLst>
      <p:ext uri="{BB962C8B-B14F-4D97-AF65-F5344CB8AC3E}">
        <p14:creationId xmlns:p14="http://schemas.microsoft.com/office/powerpoint/2010/main" val="2716701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8603C8-A3B3-4F29-8B7A-5A95CB492FEC}" type="slidenum">
              <a:rPr lang="fr-FR" smtClean="0"/>
              <a:t>41</a:t>
            </a:fld>
            <a:endParaRPr lang="fr-FR" dirty="0"/>
          </a:p>
        </p:txBody>
      </p:sp>
    </p:spTree>
    <p:extLst>
      <p:ext uri="{BB962C8B-B14F-4D97-AF65-F5344CB8AC3E}">
        <p14:creationId xmlns:p14="http://schemas.microsoft.com/office/powerpoint/2010/main" val="543496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Espace réservé du numéro de diapositive 5"/>
          <p:cNvSpPr>
            <a:spLocks noGrp="1"/>
          </p:cNvSpPr>
          <p:nvPr>
            <p:ph type="sldNum" sz="quarter" idx="4"/>
          </p:nvPr>
        </p:nvSpPr>
        <p:spPr>
          <a:xfrm>
            <a:off x="6987383" y="6508703"/>
            <a:ext cx="2133600" cy="365125"/>
          </a:xfrm>
          <a:prstGeom prst="rect">
            <a:avLst/>
          </a:prstGeom>
        </p:spPr>
        <p:txBody>
          <a:bodyPr vert="horz" lIns="91440" tIns="45720" rIns="91440" bIns="45720" rtlCol="0" anchor="ctr"/>
          <a:lstStyle>
            <a:lvl1pPr algn="r">
              <a:defRPr sz="1200" b="1">
                <a:solidFill>
                  <a:schemeClr val="bg1">
                    <a:lumMod val="50000"/>
                  </a:schemeClr>
                </a:solidFill>
              </a:defRPr>
            </a:lvl1pPr>
          </a:lstStyle>
          <a:p>
            <a:fld id="{A8055A88-08DC-4FA2-8286-D5CE2F046350}" type="slidenum">
              <a:rPr lang="fr-FR" smtClean="0"/>
              <a:t>‹N°›</a:t>
            </a:fld>
            <a:endParaRPr lang="fr-FR" dirty="0"/>
          </a:p>
        </p:txBody>
      </p:sp>
    </p:spTree>
    <p:extLst>
      <p:ext uri="{BB962C8B-B14F-4D97-AF65-F5344CB8AC3E}">
        <p14:creationId xmlns:p14="http://schemas.microsoft.com/office/powerpoint/2010/main" val="34395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78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21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FE6C9309-50BD-47EC-B327-BEB89961B1B5}" type="datetime1">
              <a:rPr lang="en-US" smtClean="0"/>
              <a:t>4/22/2024</a:t>
            </a:fld>
            <a:endParaRPr lang="en-US"/>
          </a:p>
        </p:txBody>
      </p:sp>
      <p:sp>
        <p:nvSpPr>
          <p:cNvPr id="4" name="Espace réservé du pied de page 3"/>
          <p:cNvSpPr>
            <a:spLocks noGrp="1"/>
          </p:cNvSpPr>
          <p:nvPr>
            <p:ph type="ftr" sz="quarter" idx="11"/>
          </p:nvPr>
        </p:nvSpPr>
        <p:spPr/>
        <p:txBody>
          <a:bodyPr/>
          <a:lstStyle/>
          <a:p>
            <a:r>
              <a:rPr lang="en-US"/>
              <a:t>Cours Pland'Exp. - Jean-Yves DANTAN </a:t>
            </a:r>
          </a:p>
        </p:txBody>
      </p:sp>
      <p:sp>
        <p:nvSpPr>
          <p:cNvPr id="5" name="Espace réservé du numéro de diapositive 4"/>
          <p:cNvSpPr>
            <a:spLocks noGrp="1"/>
          </p:cNvSpPr>
          <p:nvPr>
            <p:ph type="sldNum" sz="quarter" idx="12"/>
          </p:nvPr>
        </p:nvSpPr>
        <p:spPr/>
        <p:txBody>
          <a:bodyPr/>
          <a:lstStyle/>
          <a:p>
            <a:fld id="{8DB590E2-6BBD-4B71-9062-18B922349171}" type="slidenum">
              <a:rPr lang="en-US" smtClean="0"/>
              <a:t>‹N°›</a:t>
            </a:fld>
            <a:endParaRPr lang="en-US"/>
          </a:p>
        </p:txBody>
      </p:sp>
    </p:spTree>
    <p:extLst>
      <p:ext uri="{BB962C8B-B14F-4D97-AF65-F5344CB8AC3E}">
        <p14:creationId xmlns:p14="http://schemas.microsoft.com/office/powerpoint/2010/main" val="38451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7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Espace réservé du numéro de diapositive 5"/>
          <p:cNvSpPr>
            <a:spLocks noGrp="1"/>
          </p:cNvSpPr>
          <p:nvPr>
            <p:ph type="sldNum" sz="quarter" idx="4"/>
          </p:nvPr>
        </p:nvSpPr>
        <p:spPr>
          <a:xfrm>
            <a:off x="6987383" y="6508703"/>
            <a:ext cx="2133600" cy="365125"/>
          </a:xfrm>
          <a:prstGeom prst="rect">
            <a:avLst/>
          </a:prstGeom>
        </p:spPr>
        <p:txBody>
          <a:bodyPr vert="horz" lIns="91440" tIns="45720" rIns="91440" bIns="45720" rtlCol="0" anchor="ctr"/>
          <a:lstStyle>
            <a:lvl1pPr algn="r">
              <a:defRPr sz="1200" b="1">
                <a:solidFill>
                  <a:schemeClr val="bg1">
                    <a:lumMod val="50000"/>
                  </a:schemeClr>
                </a:solidFill>
              </a:defRPr>
            </a:lvl1pPr>
          </a:lstStyle>
          <a:p>
            <a:fld id="{A8055A88-08DC-4FA2-8286-D5CE2F046350}" type="slidenum">
              <a:rPr lang="fr-FR" smtClean="0"/>
              <a:t>‹N°›</a:t>
            </a:fld>
            <a:endParaRPr lang="fr-FR" dirty="0"/>
          </a:p>
        </p:txBody>
      </p:sp>
    </p:spTree>
    <p:extLst>
      <p:ext uri="{BB962C8B-B14F-4D97-AF65-F5344CB8AC3E}">
        <p14:creationId xmlns:p14="http://schemas.microsoft.com/office/powerpoint/2010/main" val="157259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0" y="0"/>
            <a:ext cx="7668344" cy="476672"/>
          </a:xfrm>
          <a:prstGeom prst="rect">
            <a:avLst/>
          </a:prstGeom>
          <a:solidFill>
            <a:srgbClr val="993366"/>
          </a:solidFill>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251520" y="476672"/>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Espace réservé du numéro de diapositive 5"/>
          <p:cNvSpPr>
            <a:spLocks noGrp="1"/>
          </p:cNvSpPr>
          <p:nvPr>
            <p:ph type="sldNum" sz="quarter" idx="4"/>
          </p:nvPr>
        </p:nvSpPr>
        <p:spPr>
          <a:xfrm>
            <a:off x="6987383" y="6508703"/>
            <a:ext cx="2133600" cy="365125"/>
          </a:xfrm>
          <a:prstGeom prst="rect">
            <a:avLst/>
          </a:prstGeom>
        </p:spPr>
        <p:txBody>
          <a:bodyPr vert="horz" lIns="91440" tIns="45720" rIns="91440" bIns="45720" rtlCol="0" anchor="ctr"/>
          <a:lstStyle>
            <a:lvl1pPr algn="r">
              <a:defRPr sz="1200" b="1">
                <a:solidFill>
                  <a:schemeClr val="bg1">
                    <a:lumMod val="50000"/>
                  </a:schemeClr>
                </a:solidFill>
              </a:defRPr>
            </a:lvl1pPr>
          </a:lstStyle>
          <a:p>
            <a:fld id="{A8055A88-08DC-4FA2-8286-D5CE2F046350}" type="slidenum">
              <a:rPr lang="fr-FR" smtClean="0"/>
              <a:t>‹N°›</a:t>
            </a:fld>
            <a:endParaRPr lang="fr-FR" dirty="0"/>
          </a:p>
        </p:txBody>
      </p:sp>
      <p:sp>
        <p:nvSpPr>
          <p:cNvPr id="7" name="Rectangle 6"/>
          <p:cNvSpPr/>
          <p:nvPr/>
        </p:nvSpPr>
        <p:spPr>
          <a:xfrm>
            <a:off x="0" y="476672"/>
            <a:ext cx="251520" cy="63813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387478"/>
            <a:ext cx="1068577" cy="346219"/>
          </a:xfrm>
          <a:prstGeom prst="rect">
            <a:avLst/>
          </a:prstGeom>
        </p:spPr>
      </p:pic>
      <p:pic>
        <p:nvPicPr>
          <p:cNvPr id="11" name="Imag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13365" t="37400" r="16336" b="40200"/>
          <a:stretch/>
        </p:blipFill>
        <p:spPr>
          <a:xfrm>
            <a:off x="7921028" y="95651"/>
            <a:ext cx="995255" cy="224283"/>
          </a:xfrm>
          <a:prstGeom prst="rect">
            <a:avLst/>
          </a:prstGeom>
        </p:spPr>
      </p:pic>
      <p:pic>
        <p:nvPicPr>
          <p:cNvPr id="12" name="Imag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1521" y="6429704"/>
            <a:ext cx="1224135" cy="428296"/>
          </a:xfrm>
          <a:prstGeom prst="rect">
            <a:avLst/>
          </a:prstGeom>
        </p:spPr>
      </p:pic>
    </p:spTree>
    <p:extLst>
      <p:ext uri="{BB962C8B-B14F-4D97-AF65-F5344CB8AC3E}">
        <p14:creationId xmlns:p14="http://schemas.microsoft.com/office/powerpoint/2010/main" val="1095251825"/>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71" r:id="rId3"/>
    <p:sldLayoutId id="2147483673" r:id="rId4"/>
  </p:sldLayoutIdLst>
  <p:hf hdr="0" dt="0"/>
  <p:txStyles>
    <p:titleStyle>
      <a:lvl1pPr algn="l"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885795"/>
      </p:ext>
    </p:extLst>
  </p:cSld>
  <p:clrMap bg1="lt1" tx1="dk1" bg2="lt2" tx2="dk2" accent1="accent1" accent2="accent2" accent3="accent3" accent4="accent4" accent5="accent5" accent6="accent6" hlink="hlink" folHlink="folHlink"/>
  <p:sldLayoutIdLst>
    <p:sldLayoutId id="2147483670" r:id="rId1"/>
    <p:sldLayoutId id="214748367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46.png"/><Relationship Id="rId7" Type="http://schemas.openxmlformats.org/officeDocument/2006/relationships/image" Target="../media/image44.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4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4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6.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8.png"/><Relationship Id="rId10" Type="http://schemas.openxmlformats.org/officeDocument/2006/relationships/image" Target="../media/image56.png"/><Relationship Id="rId4" Type="http://schemas.openxmlformats.org/officeDocument/2006/relationships/image" Target="../media/image17.jpeg"/><Relationship Id="rId9"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60.e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40.png"/><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7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3.wmf"/><Relationship Id="rId4" Type="http://schemas.openxmlformats.org/officeDocument/2006/relationships/image" Target="../media/image72.jpg"/></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3.xml"/><Relationship Id="rId7" Type="http://schemas.openxmlformats.org/officeDocument/2006/relationships/image" Target="../media/image74.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6.wmf"/><Relationship Id="rId10" Type="http://schemas.openxmlformats.org/officeDocument/2006/relationships/image" Target="../media/image16.png"/><Relationship Id="rId4" Type="http://schemas.openxmlformats.org/officeDocument/2006/relationships/image" Target="../media/image73.wmf"/><Relationship Id="rId9" Type="http://schemas.openxmlformats.org/officeDocument/2006/relationships/image" Target="../media/image75.wmf"/></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image" Target="../media/image320.png"/><Relationship Id="rId3" Type="http://schemas.openxmlformats.org/officeDocument/2006/relationships/image" Target="../media/image1300.png"/><Relationship Id="rId7" Type="http://schemas.openxmlformats.org/officeDocument/2006/relationships/image" Target="../media/image260.png"/><Relationship Id="rId12" Type="http://schemas.openxmlformats.org/officeDocument/2006/relationships/image" Target="../media/image310.png"/><Relationship Id="rId2" Type="http://schemas.openxmlformats.org/officeDocument/2006/relationships/image" Target="../media/image120.png"/><Relationship Id="rId16" Type="http://schemas.openxmlformats.org/officeDocument/2006/relationships/image" Target="../media/image350.png"/><Relationship Id="rId1" Type="http://schemas.openxmlformats.org/officeDocument/2006/relationships/slideLayout" Target="../slideLayouts/slideLayout4.xml"/><Relationship Id="rId6" Type="http://schemas.openxmlformats.org/officeDocument/2006/relationships/image" Target="../media/image250.png"/><Relationship Id="rId11" Type="http://schemas.openxmlformats.org/officeDocument/2006/relationships/image" Target="../media/image300.png"/><Relationship Id="rId5" Type="http://schemas.openxmlformats.org/officeDocument/2006/relationships/image" Target="../media/image1500.png"/><Relationship Id="rId15" Type="http://schemas.openxmlformats.org/officeDocument/2006/relationships/image" Target="../media/image340.png"/><Relationship Id="rId10" Type="http://schemas.openxmlformats.org/officeDocument/2006/relationships/image" Target="../media/image290.png"/><Relationship Id="rId4" Type="http://schemas.openxmlformats.org/officeDocument/2006/relationships/image" Target="../media/image1400.png"/><Relationship Id="rId9" Type="http://schemas.openxmlformats.org/officeDocument/2006/relationships/image" Target="../media/image280.png"/><Relationship Id="rId14" Type="http://schemas.openxmlformats.org/officeDocument/2006/relationships/image" Target="../media/image330.png"/></Relationships>
</file>

<file path=ppt/slides/_rels/slide6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pbil.univ-lyon1.fr/CRAN/"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4.png"/><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 Id="rId5" Type="http://schemas.openxmlformats.org/officeDocument/2006/relationships/image" Target="../media/image95.png"/><Relationship Id="rId4" Type="http://schemas.openxmlformats.org/officeDocument/2006/relationships/image" Target="../media/image94.png"/></Relationships>
</file>

<file path=ppt/slides/_rels/slide8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xml"/><Relationship Id="rId5" Type="http://schemas.openxmlformats.org/officeDocument/2006/relationships/image" Target="../media/image99.png"/><Relationship Id="rId4" Type="http://schemas.openxmlformats.org/officeDocument/2006/relationships/image" Target="../media/image98.png"/></Relationships>
</file>

<file path=ppt/slides/_rels/slide8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04.png"/><Relationship Id="rId1" Type="http://schemas.openxmlformats.org/officeDocument/2006/relationships/slideLayout" Target="../slideLayouts/slideLayout1.xml"/><Relationship Id="rId4" Type="http://schemas.openxmlformats.org/officeDocument/2006/relationships/image" Target="../media/image105.png"/></Relationships>
</file>

<file path=ppt/slides/_rels/slide8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79379" y="188640"/>
            <a:ext cx="8592386" cy="2308324"/>
          </a:xfrm>
          <a:prstGeom prst="rect">
            <a:avLst/>
          </a:prstGeom>
          <a:noFill/>
        </p:spPr>
        <p:txBody>
          <a:bodyPr wrap="square" rtlCol="0">
            <a:spAutoFit/>
          </a:bodyPr>
          <a:lstStyle/>
          <a:p>
            <a:r>
              <a:rPr lang="fr-FR" sz="3200" b="1" dirty="0">
                <a:solidFill>
                  <a:srgbClr val="FF9900"/>
                </a:solidFill>
                <a:latin typeface="Arial" panose="020B0604020202020204" pitchFamily="34" charset="0"/>
                <a:cs typeface="Arial" panose="020B0604020202020204" pitchFamily="34" charset="0"/>
              </a:rPr>
              <a:t>Data </a:t>
            </a:r>
            <a:r>
              <a:rPr lang="fr-FR" sz="3200" b="1">
                <a:solidFill>
                  <a:srgbClr val="FF9900"/>
                </a:solidFill>
                <a:latin typeface="Arial" panose="020B0604020202020204" pitchFamily="34" charset="0"/>
                <a:cs typeface="Arial" panose="020B0604020202020204" pitchFamily="34" charset="0"/>
              </a:rPr>
              <a:t>Science </a:t>
            </a:r>
            <a:endParaRPr lang="fr-FR" sz="3200" b="1" dirty="0">
              <a:solidFill>
                <a:srgbClr val="FF9900"/>
              </a:solidFill>
              <a:latin typeface="Arial" panose="020B0604020202020204" pitchFamily="34" charset="0"/>
              <a:cs typeface="Arial" panose="020B0604020202020204" pitchFamily="34" charset="0"/>
            </a:endParaRPr>
          </a:p>
          <a:p>
            <a:endParaRPr lang="fr-FR" sz="2400" b="1" dirty="0">
              <a:solidFill>
                <a:srgbClr val="FF9900"/>
              </a:solidFill>
              <a:latin typeface="Arial" panose="020B0604020202020204" pitchFamily="34" charset="0"/>
              <a:cs typeface="Arial" panose="020B0604020202020204" pitchFamily="34" charset="0"/>
            </a:endParaRPr>
          </a:p>
          <a:p>
            <a:r>
              <a:rPr lang="fr-FR" sz="4400" dirty="0">
                <a:solidFill>
                  <a:srgbClr val="800080"/>
                </a:solidFill>
                <a:latin typeface="Verdana" panose="020B0604030504040204" pitchFamily="34" charset="0"/>
                <a:ea typeface="Verdana" panose="020B0604030504040204" pitchFamily="34" charset="0"/>
                <a:cs typeface="Verdana" panose="020B0604030504040204" pitchFamily="34" charset="0"/>
              </a:rPr>
              <a:t>« comment déployer les techniques? »</a:t>
            </a: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1228" y="6132983"/>
            <a:ext cx="1848059" cy="563963"/>
          </a:xfrm>
          <a:prstGeom prst="rect">
            <a:avLst/>
          </a:prstGeom>
        </p:spPr>
      </p:pic>
      <p:pic>
        <p:nvPicPr>
          <p:cNvPr id="19" name="Image 18"/>
          <p:cNvPicPr>
            <a:picLocks noChangeAspect="1"/>
          </p:cNvPicPr>
          <p:nvPr/>
        </p:nvPicPr>
        <p:blipFill rotWithShape="1">
          <a:blip r:embed="rId4" cstate="print">
            <a:extLst>
              <a:ext uri="{28A0092B-C50C-407E-A947-70E740481C1C}">
                <a14:useLocalDpi xmlns:a14="http://schemas.microsoft.com/office/drawing/2010/main" val="0"/>
              </a:ext>
            </a:extLst>
          </a:blip>
          <a:srcRect l="13365" t="37400" r="16336" b="40200"/>
          <a:stretch/>
        </p:blipFill>
        <p:spPr>
          <a:xfrm>
            <a:off x="4157648" y="6132983"/>
            <a:ext cx="2502580" cy="563962"/>
          </a:xfrm>
          <a:prstGeom prst="rect">
            <a:avLst/>
          </a:prstGeom>
        </p:spPr>
      </p:pic>
      <p:grpSp>
        <p:nvGrpSpPr>
          <p:cNvPr id="2" name="Groupe 1"/>
          <p:cNvGrpSpPr/>
          <p:nvPr/>
        </p:nvGrpSpPr>
        <p:grpSpPr>
          <a:xfrm>
            <a:off x="2063304" y="2708920"/>
            <a:ext cx="4824536" cy="2725734"/>
            <a:chOff x="2367302" y="2136532"/>
            <a:chExt cx="6367908" cy="3658162"/>
          </a:xfrm>
        </p:grpSpPr>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823" y="3429000"/>
              <a:ext cx="1846387" cy="184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0349" y="2136532"/>
              <a:ext cx="800101" cy="80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4475" y="4053256"/>
              <a:ext cx="597876" cy="597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Connecteur en angle 24"/>
            <p:cNvCxnSpPr>
              <a:stCxn id="22" idx="0"/>
              <a:endCxn id="23" idx="3"/>
            </p:cNvCxnSpPr>
            <p:nvPr/>
          </p:nvCxnSpPr>
          <p:spPr>
            <a:xfrm rot="16200000" flipV="1">
              <a:off x="6510026" y="2127008"/>
              <a:ext cx="892417" cy="1711567"/>
            </a:xfrm>
            <a:prstGeom prst="bentConnector2">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onnecteur en angle 22"/>
            <p:cNvCxnSpPr>
              <a:stCxn id="24" idx="3"/>
              <a:endCxn id="22" idx="1"/>
            </p:cNvCxnSpPr>
            <p:nvPr/>
          </p:nvCxnSpPr>
          <p:spPr>
            <a:xfrm>
              <a:off x="6062351" y="4352194"/>
              <a:ext cx="826472" cy="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6917" b="-20676"/>
            <a:stretch/>
          </p:blipFill>
          <p:spPr bwMode="auto">
            <a:xfrm>
              <a:off x="3814451" y="3006970"/>
              <a:ext cx="779585" cy="107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Connecteur en angle 27"/>
            <p:cNvCxnSpPr>
              <a:stCxn id="23" idx="1"/>
              <a:endCxn id="27" idx="0"/>
            </p:cNvCxnSpPr>
            <p:nvPr/>
          </p:nvCxnSpPr>
          <p:spPr>
            <a:xfrm rot="10800000" flipV="1">
              <a:off x="4204245" y="2536582"/>
              <a:ext cx="1096105" cy="470387"/>
            </a:xfrm>
            <a:prstGeom prst="bentConnector2">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cteur en angle 28"/>
            <p:cNvCxnSpPr>
              <a:stCxn id="27" idx="2"/>
              <a:endCxn id="24" idx="1"/>
            </p:cNvCxnSpPr>
            <p:nvPr/>
          </p:nvCxnSpPr>
          <p:spPr>
            <a:xfrm rot="16200000" flipH="1">
              <a:off x="4698078" y="3585797"/>
              <a:ext cx="272562" cy="1260231"/>
            </a:xfrm>
            <a:prstGeom prst="bentConnector2">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1258" y="3042140"/>
              <a:ext cx="8763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67302" y="4014144"/>
              <a:ext cx="1693581" cy="532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 name="Groupe 31"/>
            <p:cNvGrpSpPr/>
            <p:nvPr/>
          </p:nvGrpSpPr>
          <p:grpSpPr>
            <a:xfrm>
              <a:off x="3008911" y="4756080"/>
              <a:ext cx="3466676" cy="1038614"/>
              <a:chOff x="216324" y="3997683"/>
              <a:chExt cx="8891972" cy="2576041"/>
            </a:xfrm>
          </p:grpSpPr>
          <p:pic>
            <p:nvPicPr>
              <p:cNvPr id="33" name="Image 32">
                <a:extLst>
                  <a:ext uri="{FF2B5EF4-FFF2-40B4-BE49-F238E27FC236}">
                    <a16:creationId xmlns:a16="http://schemas.microsoft.com/office/drawing/2014/main" id="{49BC7721-6A8E-4539-83A1-D2A4C26B2BF9}"/>
                  </a:ext>
                </a:extLst>
              </p:cNvPr>
              <p:cNvPicPr>
                <a:picLocks noChangeAspect="1"/>
              </p:cNvPicPr>
              <p:nvPr/>
            </p:nvPicPr>
            <p:blipFill rotWithShape="1">
              <a:blip r:embed="rId11"/>
              <a:srcRect t="10692"/>
              <a:stretch/>
            </p:blipFill>
            <p:spPr>
              <a:xfrm>
                <a:off x="216324" y="3997683"/>
                <a:ext cx="8891972" cy="2576041"/>
              </a:xfrm>
              <a:prstGeom prst="rect">
                <a:avLst/>
              </a:prstGeom>
            </p:spPr>
          </p:pic>
          <p:sp>
            <p:nvSpPr>
              <p:cNvPr id="34" name="Ellipse 33">
                <a:extLst>
                  <a:ext uri="{FF2B5EF4-FFF2-40B4-BE49-F238E27FC236}">
                    <a16:creationId xmlns:a16="http://schemas.microsoft.com/office/drawing/2014/main" id="{6D7805EC-64FA-43EF-A7DA-95EB23636F9C}"/>
                  </a:ext>
                </a:extLst>
              </p:cNvPr>
              <p:cNvSpPr/>
              <p:nvPr/>
            </p:nvSpPr>
            <p:spPr>
              <a:xfrm>
                <a:off x="8496736" y="5013177"/>
                <a:ext cx="6115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6444208" y="4771962"/>
                <a:ext cx="385797" cy="513742"/>
              </a:xfrm>
              <a:prstGeom prst="rect">
                <a:avLst/>
              </a:prstGeom>
              <a:noFill/>
            </p:spPr>
            <p:txBody>
              <a:bodyPr wrap="none" lIns="0" tIns="0" rIns="0" bIns="0" rtlCol="0">
                <a:noAutofit/>
              </a:bodyPr>
              <a:lstStyle/>
              <a:p>
                <a:pPr>
                  <a:lnSpc>
                    <a:spcPct val="85000"/>
                  </a:lnSpc>
                  <a:spcBef>
                    <a:spcPts val="400"/>
                  </a:spcBef>
                </a:pPr>
                <a:r>
                  <a:rPr lang="fr-FR" sz="2000" b="1" dirty="0">
                    <a:solidFill>
                      <a:srgbClr val="FF0000"/>
                    </a:solidFill>
                  </a:rPr>
                  <a:t>?</a:t>
                </a:r>
              </a:p>
            </p:txBody>
          </p:sp>
        </p:grpSp>
      </p:grpSp>
      <p:sp>
        <p:nvSpPr>
          <p:cNvPr id="3" name="ZoneTexte 2"/>
          <p:cNvSpPr txBox="1"/>
          <p:nvPr/>
        </p:nvSpPr>
        <p:spPr>
          <a:xfrm>
            <a:off x="18015" y="6237312"/>
            <a:ext cx="1377300" cy="338554"/>
          </a:xfrm>
          <a:prstGeom prst="rect">
            <a:avLst/>
          </a:prstGeom>
          <a:noFill/>
        </p:spPr>
        <p:txBody>
          <a:bodyPr wrap="none" rtlCol="0">
            <a:spAutoFit/>
          </a:bodyPr>
          <a:lstStyle/>
          <a:p>
            <a:r>
              <a:rPr lang="fr-FR" sz="1600" dirty="0"/>
              <a:t>Lazhar HOMRI</a:t>
            </a:r>
          </a:p>
        </p:txBody>
      </p:sp>
    </p:spTree>
    <p:extLst>
      <p:ext uri="{BB962C8B-B14F-4D97-AF65-F5344CB8AC3E}">
        <p14:creationId xmlns:p14="http://schemas.microsoft.com/office/powerpoint/2010/main" val="1342770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3" name="ZoneTexte 2"/>
          <p:cNvSpPr txBox="1"/>
          <p:nvPr/>
        </p:nvSpPr>
        <p:spPr>
          <a:xfrm>
            <a:off x="467544" y="980728"/>
            <a:ext cx="4454617" cy="400110"/>
          </a:xfrm>
          <a:prstGeom prst="rect">
            <a:avLst/>
          </a:prstGeom>
          <a:noFill/>
        </p:spPr>
        <p:txBody>
          <a:bodyPr wrap="none" rtlCol="0">
            <a:spAutoFit/>
          </a:bodyPr>
          <a:lstStyle>
            <a:defPPr>
              <a:defRPr lang="fr-FR"/>
            </a:defPPr>
            <a:lvl1pPr>
              <a:defRPr sz="2000" b="1">
                <a:solidFill>
                  <a:srgbClr val="00B0F0"/>
                </a:solidFill>
              </a:defRPr>
            </a:lvl1pPr>
          </a:lstStyle>
          <a:p>
            <a:r>
              <a:rPr lang="fr-FR" dirty="0">
                <a:solidFill>
                  <a:schemeClr val="accent2">
                    <a:lumMod val="75000"/>
                  </a:schemeClr>
                </a:solidFill>
              </a:rPr>
              <a:t>1- Graphique des variables (paramètres)</a:t>
            </a:r>
          </a:p>
        </p:txBody>
      </p:sp>
      <p:sp>
        <p:nvSpPr>
          <p:cNvPr id="35" name="ZoneTexte 34"/>
          <p:cNvSpPr txBox="1"/>
          <p:nvPr/>
        </p:nvSpPr>
        <p:spPr>
          <a:xfrm>
            <a:off x="6913220" y="3948009"/>
            <a:ext cx="526106" cy="461665"/>
          </a:xfrm>
          <a:prstGeom prst="rect">
            <a:avLst/>
          </a:prstGeom>
          <a:noFill/>
        </p:spPr>
        <p:txBody>
          <a:bodyPr wrap="none" rtlCol="0">
            <a:spAutoFit/>
          </a:bodyPr>
          <a:lstStyle/>
          <a:p>
            <a:r>
              <a:rPr lang="fr-FR" sz="2400" b="1" dirty="0">
                <a:solidFill>
                  <a:srgbClr val="0070C0"/>
                </a:solidFill>
              </a:rPr>
              <a:t>A1</a:t>
            </a:r>
          </a:p>
        </p:txBody>
      </p:sp>
      <p:sp>
        <p:nvSpPr>
          <p:cNvPr id="36" name="ZoneTexte 35"/>
          <p:cNvSpPr txBox="1"/>
          <p:nvPr/>
        </p:nvSpPr>
        <p:spPr>
          <a:xfrm>
            <a:off x="6365888" y="3592231"/>
            <a:ext cx="410690" cy="338554"/>
          </a:xfrm>
          <a:prstGeom prst="rect">
            <a:avLst/>
          </a:prstGeom>
          <a:noFill/>
        </p:spPr>
        <p:txBody>
          <a:bodyPr wrap="none" rtlCol="0">
            <a:spAutoFit/>
          </a:bodyPr>
          <a:lstStyle/>
          <a:p>
            <a:r>
              <a:rPr lang="fr-FR" sz="1600" b="1" dirty="0">
                <a:solidFill>
                  <a:srgbClr val="FF0000"/>
                </a:solidFill>
              </a:rPr>
              <a:t>V1</a:t>
            </a:r>
            <a:endParaRPr lang="fr-FR" sz="1350" b="1" dirty="0">
              <a:solidFill>
                <a:srgbClr val="FF0000"/>
              </a:solidFill>
            </a:endParaRPr>
          </a:p>
        </p:txBody>
      </p:sp>
      <p:sp>
        <p:nvSpPr>
          <p:cNvPr id="37" name="ZoneTexte 36"/>
          <p:cNvSpPr txBox="1"/>
          <p:nvPr/>
        </p:nvSpPr>
        <p:spPr>
          <a:xfrm>
            <a:off x="2936489" y="3737979"/>
            <a:ext cx="410690" cy="338554"/>
          </a:xfrm>
          <a:prstGeom prst="rect">
            <a:avLst/>
          </a:prstGeom>
          <a:noFill/>
        </p:spPr>
        <p:txBody>
          <a:bodyPr wrap="none" rtlCol="0">
            <a:spAutoFit/>
          </a:bodyPr>
          <a:lstStyle/>
          <a:p>
            <a:r>
              <a:rPr lang="fr-FR" sz="1600" b="1" dirty="0">
                <a:solidFill>
                  <a:srgbClr val="FF0000"/>
                </a:solidFill>
              </a:rPr>
              <a:t>V2</a:t>
            </a:r>
            <a:endParaRPr lang="fr-FR" sz="1350" b="1" dirty="0">
              <a:solidFill>
                <a:srgbClr val="FF0000"/>
              </a:solidFill>
            </a:endParaRPr>
          </a:p>
        </p:txBody>
      </p:sp>
      <p:sp>
        <p:nvSpPr>
          <p:cNvPr id="38" name="ZoneTexte 37"/>
          <p:cNvSpPr txBox="1"/>
          <p:nvPr/>
        </p:nvSpPr>
        <p:spPr>
          <a:xfrm>
            <a:off x="4418056" y="2249610"/>
            <a:ext cx="410690" cy="338554"/>
          </a:xfrm>
          <a:prstGeom prst="rect">
            <a:avLst/>
          </a:prstGeom>
          <a:noFill/>
        </p:spPr>
        <p:txBody>
          <a:bodyPr wrap="none" rtlCol="0">
            <a:spAutoFit/>
          </a:bodyPr>
          <a:lstStyle/>
          <a:p>
            <a:r>
              <a:rPr lang="fr-FR" sz="1600" b="1" dirty="0">
                <a:solidFill>
                  <a:srgbClr val="FF0000"/>
                </a:solidFill>
              </a:rPr>
              <a:t>V3</a:t>
            </a:r>
            <a:endParaRPr lang="fr-FR" sz="1350" b="1" dirty="0">
              <a:solidFill>
                <a:srgbClr val="FF0000"/>
              </a:solidFill>
            </a:endParaRPr>
          </a:p>
        </p:txBody>
      </p:sp>
      <p:sp>
        <p:nvSpPr>
          <p:cNvPr id="39" name="ZoneTexte 38"/>
          <p:cNvSpPr txBox="1"/>
          <p:nvPr/>
        </p:nvSpPr>
        <p:spPr>
          <a:xfrm>
            <a:off x="5157426" y="2312294"/>
            <a:ext cx="410690" cy="338554"/>
          </a:xfrm>
          <a:prstGeom prst="rect">
            <a:avLst/>
          </a:prstGeom>
          <a:noFill/>
        </p:spPr>
        <p:txBody>
          <a:bodyPr wrap="none" rtlCol="0">
            <a:spAutoFit/>
          </a:bodyPr>
          <a:lstStyle/>
          <a:p>
            <a:r>
              <a:rPr lang="fr-FR" sz="1600" b="1" dirty="0">
                <a:solidFill>
                  <a:srgbClr val="FF0000"/>
                </a:solidFill>
              </a:rPr>
              <a:t>V4</a:t>
            </a:r>
          </a:p>
        </p:txBody>
      </p:sp>
      <p:sp>
        <p:nvSpPr>
          <p:cNvPr id="40" name="Ellipse 39"/>
          <p:cNvSpPr/>
          <p:nvPr/>
        </p:nvSpPr>
        <p:spPr>
          <a:xfrm>
            <a:off x="4338629" y="2134193"/>
            <a:ext cx="1268006" cy="66270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 name="Ellipse 40"/>
          <p:cNvSpPr/>
          <p:nvPr/>
        </p:nvSpPr>
        <p:spPr>
          <a:xfrm>
            <a:off x="2821289" y="3666746"/>
            <a:ext cx="616294" cy="61391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3" name="Ellipse 42"/>
          <p:cNvSpPr/>
          <p:nvPr/>
        </p:nvSpPr>
        <p:spPr>
          <a:xfrm>
            <a:off x="6246671" y="3557389"/>
            <a:ext cx="603528" cy="61391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4" name="ZoneTexte 43"/>
          <p:cNvSpPr txBox="1"/>
          <p:nvPr/>
        </p:nvSpPr>
        <p:spPr>
          <a:xfrm>
            <a:off x="5182523" y="4328703"/>
            <a:ext cx="410690" cy="338554"/>
          </a:xfrm>
          <a:prstGeom prst="rect">
            <a:avLst/>
          </a:prstGeom>
          <a:noFill/>
        </p:spPr>
        <p:txBody>
          <a:bodyPr wrap="none" rtlCol="0">
            <a:spAutoFit/>
          </a:bodyPr>
          <a:lstStyle/>
          <a:p>
            <a:r>
              <a:rPr lang="fr-FR" sz="1600" b="1" dirty="0">
                <a:solidFill>
                  <a:srgbClr val="FF0000"/>
                </a:solidFill>
              </a:rPr>
              <a:t>V5</a:t>
            </a:r>
          </a:p>
        </p:txBody>
      </p:sp>
      <p:sp>
        <p:nvSpPr>
          <p:cNvPr id="45" name="Ellipse 44"/>
          <p:cNvSpPr/>
          <p:nvPr/>
        </p:nvSpPr>
        <p:spPr>
          <a:xfrm>
            <a:off x="5016996" y="4280286"/>
            <a:ext cx="574721" cy="5425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cxnSp>
        <p:nvCxnSpPr>
          <p:cNvPr id="46" name="Connecteur droit avec flèche 45"/>
          <p:cNvCxnSpPr>
            <a:endCxn id="41" idx="1"/>
          </p:cNvCxnSpPr>
          <p:nvPr/>
        </p:nvCxnSpPr>
        <p:spPr>
          <a:xfrm>
            <a:off x="1518449" y="3168844"/>
            <a:ext cx="1393094" cy="587808"/>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a:off x="1519962" y="3180324"/>
            <a:ext cx="4726709" cy="557655"/>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349507" y="2350621"/>
            <a:ext cx="1918237" cy="830997"/>
          </a:xfrm>
          <a:prstGeom prst="rect">
            <a:avLst/>
          </a:prstGeom>
          <a:noFill/>
        </p:spPr>
        <p:txBody>
          <a:bodyPr wrap="square" rtlCol="0">
            <a:spAutoFit/>
          </a:bodyPr>
          <a:lstStyle/>
          <a:p>
            <a:pPr algn="ctr"/>
            <a:r>
              <a:rPr lang="fr-FR" sz="1600" dirty="0">
                <a:solidFill>
                  <a:srgbClr val="00B0F0"/>
                </a:solidFill>
              </a:rPr>
              <a:t>Angle ≈ 180</a:t>
            </a:r>
          </a:p>
          <a:p>
            <a:pPr algn="ctr"/>
            <a:r>
              <a:rPr lang="fr-FR" sz="1600" dirty="0">
                <a:solidFill>
                  <a:srgbClr val="00B0F0"/>
                </a:solidFill>
              </a:rPr>
              <a:t>Variables </a:t>
            </a:r>
            <a:r>
              <a:rPr lang="fr-FR" sz="1600" b="1" dirty="0">
                <a:solidFill>
                  <a:srgbClr val="00B0F0"/>
                </a:solidFill>
              </a:rPr>
              <a:t>opposées</a:t>
            </a:r>
          </a:p>
          <a:p>
            <a:pPr algn="ctr"/>
            <a:r>
              <a:rPr lang="fr-FR" sz="1600" b="1" dirty="0">
                <a:solidFill>
                  <a:srgbClr val="00B0F0"/>
                </a:solidFill>
              </a:rPr>
              <a:t>V1↗ </a:t>
            </a:r>
            <a:r>
              <a:rPr lang="fr-FR" sz="1600" b="1" dirty="0">
                <a:solidFill>
                  <a:srgbClr val="00B0F0"/>
                </a:solidFill>
                <a:sym typeface="Wingdings" panose="05000000000000000000" pitchFamily="2" charset="2"/>
              </a:rPr>
              <a:t></a:t>
            </a:r>
            <a:r>
              <a:rPr lang="fr-FR" sz="1600" b="1" dirty="0">
                <a:solidFill>
                  <a:srgbClr val="00B0F0"/>
                </a:solidFill>
              </a:rPr>
              <a:t> V2↘</a:t>
            </a:r>
          </a:p>
        </p:txBody>
      </p:sp>
      <p:sp>
        <p:nvSpPr>
          <p:cNvPr id="50" name="ZoneTexte 49"/>
          <p:cNvSpPr txBox="1"/>
          <p:nvPr/>
        </p:nvSpPr>
        <p:spPr>
          <a:xfrm>
            <a:off x="7303814" y="1368350"/>
            <a:ext cx="1953434" cy="830997"/>
          </a:xfrm>
          <a:prstGeom prst="rect">
            <a:avLst/>
          </a:prstGeom>
          <a:noFill/>
        </p:spPr>
        <p:txBody>
          <a:bodyPr wrap="square" rtlCol="0">
            <a:spAutoFit/>
          </a:bodyPr>
          <a:lstStyle/>
          <a:p>
            <a:pPr algn="ctr"/>
            <a:r>
              <a:rPr lang="fr-FR" sz="1600" dirty="0">
                <a:solidFill>
                  <a:srgbClr val="00B050"/>
                </a:solidFill>
              </a:rPr>
              <a:t>Angle</a:t>
            </a:r>
            <a:r>
              <a:rPr lang="fr-FR" sz="1600" dirty="0"/>
              <a:t> </a:t>
            </a:r>
            <a:r>
              <a:rPr lang="fr-FR" sz="1600" dirty="0">
                <a:solidFill>
                  <a:srgbClr val="00B050"/>
                </a:solidFill>
              </a:rPr>
              <a:t>≈ 0</a:t>
            </a:r>
          </a:p>
          <a:p>
            <a:pPr algn="ctr"/>
            <a:r>
              <a:rPr lang="fr-FR" sz="1600" dirty="0">
                <a:solidFill>
                  <a:srgbClr val="00B050"/>
                </a:solidFill>
              </a:rPr>
              <a:t>Variables </a:t>
            </a:r>
            <a:r>
              <a:rPr lang="fr-FR" sz="1600" b="1" dirty="0">
                <a:solidFill>
                  <a:srgbClr val="00B050"/>
                </a:solidFill>
              </a:rPr>
              <a:t>similaires</a:t>
            </a:r>
          </a:p>
          <a:p>
            <a:pPr algn="ctr"/>
            <a:r>
              <a:rPr lang="fr-FR" sz="1600" b="1" dirty="0">
                <a:solidFill>
                  <a:srgbClr val="00B050"/>
                </a:solidFill>
              </a:rPr>
              <a:t>V3↗ </a:t>
            </a:r>
            <a:r>
              <a:rPr lang="fr-FR" sz="1600" b="1" dirty="0">
                <a:solidFill>
                  <a:srgbClr val="00B050"/>
                </a:solidFill>
                <a:sym typeface="Wingdings" panose="05000000000000000000" pitchFamily="2" charset="2"/>
              </a:rPr>
              <a:t></a:t>
            </a:r>
            <a:r>
              <a:rPr lang="fr-FR" sz="1600" b="1" dirty="0">
                <a:solidFill>
                  <a:srgbClr val="00B050"/>
                </a:solidFill>
              </a:rPr>
              <a:t> V4↗</a:t>
            </a:r>
            <a:r>
              <a:rPr lang="fr-FR" sz="1600" b="1" dirty="0">
                <a:solidFill>
                  <a:srgbClr val="00B0F0"/>
                </a:solidFill>
              </a:rPr>
              <a:t> </a:t>
            </a:r>
          </a:p>
        </p:txBody>
      </p:sp>
      <p:cxnSp>
        <p:nvCxnSpPr>
          <p:cNvPr id="51" name="Connecteur droit avec flèche 50"/>
          <p:cNvCxnSpPr/>
          <p:nvPr/>
        </p:nvCxnSpPr>
        <p:spPr>
          <a:xfrm flipH="1">
            <a:off x="5567910" y="1856659"/>
            <a:ext cx="1735904" cy="4729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7561284" y="4076533"/>
            <a:ext cx="1438494" cy="584775"/>
          </a:xfrm>
          <a:prstGeom prst="rect">
            <a:avLst/>
          </a:prstGeom>
          <a:noFill/>
        </p:spPr>
        <p:txBody>
          <a:bodyPr wrap="square" rtlCol="0">
            <a:spAutoFit/>
          </a:bodyPr>
          <a:lstStyle/>
          <a:p>
            <a:pPr algn="ctr"/>
            <a:r>
              <a:rPr lang="fr-FR" sz="1600" b="1" dirty="0"/>
              <a:t>Relation très faible </a:t>
            </a:r>
          </a:p>
        </p:txBody>
      </p:sp>
      <p:cxnSp>
        <p:nvCxnSpPr>
          <p:cNvPr id="53" name="Connecteur droit avec flèche 52"/>
          <p:cNvCxnSpPr>
            <a:endCxn id="45" idx="6"/>
          </p:cNvCxnSpPr>
          <p:nvPr/>
        </p:nvCxnSpPr>
        <p:spPr>
          <a:xfrm flipH="1">
            <a:off x="5591717" y="4409674"/>
            <a:ext cx="2148635" cy="1418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Ellipse 53"/>
          <p:cNvSpPr/>
          <p:nvPr/>
        </p:nvSpPr>
        <p:spPr>
          <a:xfrm>
            <a:off x="2789512" y="2245514"/>
            <a:ext cx="4032448" cy="38884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5" name="Connecteur droit 54"/>
          <p:cNvCxnSpPr>
            <a:stCxn id="54" idx="2"/>
            <a:endCxn id="54" idx="6"/>
          </p:cNvCxnSpPr>
          <p:nvPr/>
        </p:nvCxnSpPr>
        <p:spPr>
          <a:xfrm>
            <a:off x="2789512" y="4189730"/>
            <a:ext cx="40324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Connecteur droit 55"/>
          <p:cNvCxnSpPr>
            <a:stCxn id="54" idx="0"/>
            <a:endCxn id="54" idx="4"/>
          </p:cNvCxnSpPr>
          <p:nvPr/>
        </p:nvCxnSpPr>
        <p:spPr>
          <a:xfrm>
            <a:off x="4805736" y="2245514"/>
            <a:ext cx="0" cy="38884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V="1">
            <a:off x="4805736" y="3932608"/>
            <a:ext cx="1905442" cy="2571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4612546" y="1783849"/>
            <a:ext cx="526106" cy="461665"/>
          </a:xfrm>
          <a:prstGeom prst="rect">
            <a:avLst/>
          </a:prstGeom>
          <a:noFill/>
        </p:spPr>
        <p:txBody>
          <a:bodyPr wrap="none" rtlCol="0">
            <a:spAutoFit/>
          </a:bodyPr>
          <a:lstStyle/>
          <a:p>
            <a:r>
              <a:rPr lang="fr-FR" sz="2400" b="1" dirty="0">
                <a:solidFill>
                  <a:srgbClr val="0070C0"/>
                </a:solidFill>
              </a:rPr>
              <a:t>A2</a:t>
            </a:r>
          </a:p>
        </p:txBody>
      </p:sp>
      <p:sp>
        <p:nvSpPr>
          <p:cNvPr id="59" name="Rectangle 58"/>
          <p:cNvSpPr/>
          <p:nvPr/>
        </p:nvSpPr>
        <p:spPr>
          <a:xfrm>
            <a:off x="2759597" y="2245514"/>
            <a:ext cx="4060850" cy="3888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0" name="Connecteur droit avec flèche 59"/>
          <p:cNvCxnSpPr/>
          <p:nvPr/>
        </p:nvCxnSpPr>
        <p:spPr>
          <a:xfrm flipH="1" flipV="1">
            <a:off x="3011689" y="4085744"/>
            <a:ext cx="1792534" cy="9309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V="1">
            <a:off x="4804223" y="2329638"/>
            <a:ext cx="168167" cy="184713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flipV="1">
            <a:off x="4813208" y="2358711"/>
            <a:ext cx="346537" cy="18178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4808514" y="4178843"/>
            <a:ext cx="418893" cy="3993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a:off x="4808514" y="4189730"/>
            <a:ext cx="163876" cy="1800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4948860" y="5677247"/>
            <a:ext cx="410690" cy="338554"/>
          </a:xfrm>
          <a:prstGeom prst="rect">
            <a:avLst/>
          </a:prstGeom>
          <a:noFill/>
        </p:spPr>
        <p:txBody>
          <a:bodyPr wrap="none" rtlCol="0">
            <a:spAutoFit/>
          </a:bodyPr>
          <a:lstStyle/>
          <a:p>
            <a:r>
              <a:rPr lang="fr-FR" sz="1600" b="1" dirty="0">
                <a:solidFill>
                  <a:srgbClr val="FF0000"/>
                </a:solidFill>
              </a:rPr>
              <a:t>V6</a:t>
            </a:r>
          </a:p>
        </p:txBody>
      </p:sp>
      <p:sp>
        <p:nvSpPr>
          <p:cNvPr id="66" name="Ellipse 65"/>
          <p:cNvSpPr/>
          <p:nvPr/>
        </p:nvSpPr>
        <p:spPr>
          <a:xfrm>
            <a:off x="4813208" y="5575242"/>
            <a:ext cx="574721" cy="5425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67" name="ZoneTexte 66"/>
          <p:cNvSpPr txBox="1"/>
          <p:nvPr/>
        </p:nvSpPr>
        <p:spPr>
          <a:xfrm>
            <a:off x="7561284" y="4757836"/>
            <a:ext cx="1438494" cy="584775"/>
          </a:xfrm>
          <a:prstGeom prst="rect">
            <a:avLst/>
          </a:prstGeom>
          <a:noFill/>
        </p:spPr>
        <p:txBody>
          <a:bodyPr wrap="square" rtlCol="0">
            <a:spAutoFit/>
          </a:bodyPr>
          <a:lstStyle/>
          <a:p>
            <a:pPr algn="ctr"/>
            <a:r>
              <a:rPr lang="fr-FR" sz="1600" b="1" dirty="0"/>
              <a:t>Relation très forte </a:t>
            </a:r>
          </a:p>
        </p:txBody>
      </p:sp>
      <p:cxnSp>
        <p:nvCxnSpPr>
          <p:cNvPr id="68" name="Connecteur droit avec flèche 67"/>
          <p:cNvCxnSpPr>
            <a:endCxn id="66" idx="6"/>
          </p:cNvCxnSpPr>
          <p:nvPr/>
        </p:nvCxnSpPr>
        <p:spPr>
          <a:xfrm flipH="1">
            <a:off x="5387929" y="5050223"/>
            <a:ext cx="2352423" cy="7963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882435" y="5446965"/>
            <a:ext cx="2226069" cy="830997"/>
          </a:xfrm>
          <a:prstGeom prst="rect">
            <a:avLst/>
          </a:prstGeom>
          <a:noFill/>
          <a:ln>
            <a:solidFill>
              <a:schemeClr val="tx1"/>
            </a:solidFill>
          </a:ln>
        </p:spPr>
        <p:txBody>
          <a:bodyPr wrap="square" rtlCol="0">
            <a:spAutoFit/>
          </a:bodyPr>
          <a:lstStyle/>
          <a:p>
            <a:pPr algn="ctr"/>
            <a:r>
              <a:rPr lang="fr-FR" sz="1600" b="1" dirty="0">
                <a:solidFill>
                  <a:schemeClr val="accent6">
                    <a:lumMod val="50000"/>
                  </a:schemeClr>
                </a:solidFill>
              </a:rPr>
              <a:t>La longueur de la flèche indique la puissance des relations</a:t>
            </a:r>
          </a:p>
        </p:txBody>
      </p:sp>
      <p:sp>
        <p:nvSpPr>
          <p:cNvPr id="69" name="Rectangle 68"/>
          <p:cNvSpPr/>
          <p:nvPr/>
        </p:nvSpPr>
        <p:spPr>
          <a:xfrm>
            <a:off x="684609" y="1401274"/>
            <a:ext cx="3131306" cy="400110"/>
          </a:xfrm>
          <a:prstGeom prst="rect">
            <a:avLst/>
          </a:prstGeom>
        </p:spPr>
        <p:txBody>
          <a:bodyPr wrap="none">
            <a:spAutoFit/>
          </a:bodyPr>
          <a:lstStyle/>
          <a:p>
            <a:r>
              <a:rPr lang="fr-FR" sz="2000" b="1" dirty="0">
                <a:solidFill>
                  <a:srgbClr val="FF0000"/>
                </a:solidFill>
              </a:rPr>
              <a:t>Comment lire ce graphique:</a:t>
            </a:r>
          </a:p>
        </p:txBody>
      </p:sp>
      <p:sp>
        <p:nvSpPr>
          <p:cNvPr id="42" name="ZoneTexte 41"/>
          <p:cNvSpPr txBox="1"/>
          <p:nvPr/>
        </p:nvSpPr>
        <p:spPr>
          <a:xfrm>
            <a:off x="467544" y="4581953"/>
            <a:ext cx="1991113" cy="830997"/>
          </a:xfrm>
          <a:prstGeom prst="rect">
            <a:avLst/>
          </a:prstGeom>
          <a:noFill/>
        </p:spPr>
        <p:txBody>
          <a:bodyPr wrap="square" rtlCol="0">
            <a:spAutoFit/>
          </a:bodyPr>
          <a:lstStyle/>
          <a:p>
            <a:pPr algn="ctr"/>
            <a:r>
              <a:rPr lang="fr-FR" sz="1600" dirty="0">
                <a:solidFill>
                  <a:srgbClr val="7030A0"/>
                </a:solidFill>
              </a:rPr>
              <a:t>Angle ≈ 90</a:t>
            </a:r>
          </a:p>
          <a:p>
            <a:pPr algn="ctr"/>
            <a:r>
              <a:rPr lang="fr-FR" sz="1600" dirty="0">
                <a:solidFill>
                  <a:srgbClr val="7030A0"/>
                </a:solidFill>
              </a:rPr>
              <a:t>Variables </a:t>
            </a:r>
            <a:r>
              <a:rPr lang="fr-FR" sz="1600" b="1" dirty="0">
                <a:solidFill>
                  <a:srgbClr val="7030A0"/>
                </a:solidFill>
              </a:rPr>
              <a:t>indépendantes </a:t>
            </a:r>
          </a:p>
        </p:txBody>
      </p:sp>
      <p:cxnSp>
        <p:nvCxnSpPr>
          <p:cNvPr id="47" name="Connecteur droit avec flèche 46"/>
          <p:cNvCxnSpPr>
            <a:endCxn id="41" idx="3"/>
          </p:cNvCxnSpPr>
          <p:nvPr/>
        </p:nvCxnSpPr>
        <p:spPr>
          <a:xfrm flipV="1">
            <a:off x="2097583" y="4190759"/>
            <a:ext cx="813960" cy="859465"/>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endCxn id="66" idx="2"/>
          </p:cNvCxnSpPr>
          <p:nvPr/>
        </p:nvCxnSpPr>
        <p:spPr>
          <a:xfrm>
            <a:off x="2097583" y="5050224"/>
            <a:ext cx="2715625" cy="7963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1" name="ZoneTexte 70"/>
          <p:cNvSpPr txBox="1"/>
          <p:nvPr/>
        </p:nvSpPr>
        <p:spPr>
          <a:xfrm>
            <a:off x="251520" y="476672"/>
            <a:ext cx="2951129" cy="400110"/>
          </a:xfrm>
          <a:prstGeom prst="rect">
            <a:avLst/>
          </a:prstGeom>
          <a:noFill/>
        </p:spPr>
        <p:txBody>
          <a:bodyPr wrap="none" rtlCol="0">
            <a:spAutoFit/>
          </a:bodyPr>
          <a:lstStyle/>
          <a:p>
            <a:r>
              <a:rPr lang="fr-FR" sz="2000" b="1" dirty="0">
                <a:solidFill>
                  <a:schemeClr val="accent2">
                    <a:lumMod val="75000"/>
                  </a:schemeClr>
                </a:solidFill>
              </a:rPr>
              <a:t>Représentation graphique</a:t>
            </a:r>
          </a:p>
        </p:txBody>
      </p:sp>
    </p:spTree>
    <p:extLst>
      <p:ext uri="{BB962C8B-B14F-4D97-AF65-F5344CB8AC3E}">
        <p14:creationId xmlns:p14="http://schemas.microsoft.com/office/powerpoint/2010/main" val="328940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outVertical)">
                                      <p:cBhvr>
                                        <p:cTn id="11" dur="500"/>
                                        <p:tgtEl>
                                          <p:spTgt spid="55"/>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arn(outHorizontal)">
                                      <p:cBhvr>
                                        <p:cTn id="15" dur="500"/>
                                        <p:tgtEl>
                                          <p:spTgt spid="5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left)">
                                      <p:cBhvr>
                                        <p:cTn id="26" dur="500"/>
                                        <p:tgtEl>
                                          <p:spTgt spid="5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right)">
                                      <p:cBhvr>
                                        <p:cTn id="34" dur="500"/>
                                        <p:tgtEl>
                                          <p:spTgt spid="60"/>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up)">
                                      <p:cBhvr>
                                        <p:cTn id="42" dur="500"/>
                                        <p:tgtEl>
                                          <p:spTgt spid="49"/>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left)">
                                      <p:cBhvr>
                                        <p:cTn id="46" dur="500"/>
                                        <p:tgtEl>
                                          <p:spTgt spid="46"/>
                                        </p:tgtEl>
                                      </p:cBhvr>
                                    </p:animEffect>
                                  </p:childTnLst>
                                </p:cTn>
                              </p:par>
                              <p:par>
                                <p:cTn id="47" presetID="22" presetClass="entr" presetSubtype="8"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500"/>
                                        <p:tgtEl>
                                          <p:spTgt spid="48"/>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left)">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ipe(down)">
                                      <p:cBhvr>
                                        <p:cTn id="61" dur="500"/>
                                        <p:tgtEl>
                                          <p:spTgt spid="61"/>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childTnLst>
                          </p:cTn>
                        </p:par>
                        <p:par>
                          <p:cTn id="66" fill="hold">
                            <p:stCondLst>
                              <p:cond delay="1000"/>
                            </p:stCondLst>
                            <p:childTnLst>
                              <p:par>
                                <p:cTn id="67" presetID="22" presetClass="entr" presetSubtype="4" fill="hold"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down)">
                                      <p:cBhvr>
                                        <p:cTn id="69" dur="500"/>
                                        <p:tgtEl>
                                          <p:spTgt spid="62"/>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childTnLst>
                          </p:cTn>
                        </p:par>
                        <p:par>
                          <p:cTn id="74" fill="hold">
                            <p:stCondLst>
                              <p:cond delay="2000"/>
                            </p:stCondLst>
                            <p:childTnLst>
                              <p:par>
                                <p:cTn id="75" presetID="22" presetClass="entr" presetSubtype="1"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up)">
                                      <p:cBhvr>
                                        <p:cTn id="77" dur="500"/>
                                        <p:tgtEl>
                                          <p:spTgt spid="50"/>
                                        </p:tgtEl>
                                      </p:cBhvr>
                                    </p:animEffect>
                                  </p:childTnLst>
                                </p:cTn>
                              </p:par>
                            </p:childTnLst>
                          </p:cTn>
                        </p:par>
                        <p:par>
                          <p:cTn id="78" fill="hold">
                            <p:stCondLst>
                              <p:cond delay="2500"/>
                            </p:stCondLst>
                            <p:childTnLst>
                              <p:par>
                                <p:cTn id="79" presetID="22" presetClass="entr" presetSubtype="2" fill="hold"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right)">
                                      <p:cBhvr>
                                        <p:cTn id="81" dur="500"/>
                                        <p:tgtEl>
                                          <p:spTgt spid="51"/>
                                        </p:tgtEl>
                                      </p:cBhvr>
                                    </p:animEffect>
                                  </p:childTnLst>
                                </p:cTn>
                              </p:par>
                            </p:childTnLst>
                          </p:cTn>
                        </p:par>
                        <p:par>
                          <p:cTn id="82" fill="hold">
                            <p:stCondLst>
                              <p:cond delay="3000"/>
                            </p:stCondLst>
                            <p:childTnLst>
                              <p:par>
                                <p:cTn id="83" presetID="22" presetClass="entr" presetSubtype="2"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5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left)">
                                      <p:cBhvr>
                                        <p:cTn id="90" dur="500"/>
                                        <p:tgtEl>
                                          <p:spTgt spid="63"/>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childTnLst>
                          </p:cTn>
                        </p:par>
                        <p:par>
                          <p:cTn id="95" fill="hold">
                            <p:stCondLst>
                              <p:cond delay="1000"/>
                            </p:stCondLst>
                            <p:childTnLst>
                              <p:par>
                                <p:cTn id="96" presetID="22" presetClass="entr" presetSubtype="1" fill="hold" grpId="0"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up)">
                                      <p:cBhvr>
                                        <p:cTn id="98" dur="500"/>
                                        <p:tgtEl>
                                          <p:spTgt spid="52"/>
                                        </p:tgtEl>
                                      </p:cBhvr>
                                    </p:animEffect>
                                  </p:childTnLst>
                                </p:cTn>
                              </p:par>
                            </p:childTnLst>
                          </p:cTn>
                        </p:par>
                        <p:par>
                          <p:cTn id="99" fill="hold">
                            <p:stCondLst>
                              <p:cond delay="1500"/>
                            </p:stCondLst>
                            <p:childTnLst>
                              <p:par>
                                <p:cTn id="100" presetID="22" presetClass="entr" presetSubtype="2"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right)">
                                      <p:cBhvr>
                                        <p:cTn id="102" dur="500"/>
                                        <p:tgtEl>
                                          <p:spTgt spid="53"/>
                                        </p:tgtEl>
                                      </p:cBhvr>
                                    </p:animEffect>
                                  </p:childTnLst>
                                </p:cTn>
                              </p:par>
                            </p:childTnLst>
                          </p:cTn>
                        </p:par>
                        <p:par>
                          <p:cTn id="103" fill="hold">
                            <p:stCondLst>
                              <p:cond delay="2000"/>
                            </p:stCondLst>
                            <p:childTnLst>
                              <p:par>
                                <p:cTn id="104" presetID="22" presetClass="entr" presetSubtype="2" fill="hold" grpId="0" nodeType="after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wipe(right)">
                                      <p:cBhvr>
                                        <p:cTn id="106" dur="500"/>
                                        <p:tgtEl>
                                          <p:spTgt spid="45"/>
                                        </p:tgtEl>
                                      </p:cBhvr>
                                    </p:animEffect>
                                  </p:childTnLst>
                                </p:cTn>
                              </p:par>
                            </p:childTnLst>
                          </p:cTn>
                        </p:par>
                        <p:par>
                          <p:cTn id="107" fill="hold">
                            <p:stCondLst>
                              <p:cond delay="2500"/>
                            </p:stCondLst>
                            <p:childTnLst>
                              <p:par>
                                <p:cTn id="108" presetID="22" presetClass="entr" presetSubtype="8" fill="hold" nodeType="after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wipe(left)">
                                      <p:cBhvr>
                                        <p:cTn id="110" dur="500"/>
                                        <p:tgtEl>
                                          <p:spTgt spid="64"/>
                                        </p:tgtEl>
                                      </p:cBhvr>
                                    </p:animEffect>
                                  </p:childTnLst>
                                </p:cTn>
                              </p:par>
                            </p:childTnLst>
                          </p:cTn>
                        </p:par>
                        <p:par>
                          <p:cTn id="111" fill="hold">
                            <p:stCondLst>
                              <p:cond delay="3000"/>
                            </p:stCondLst>
                            <p:childTnLst>
                              <p:par>
                                <p:cTn id="112" presetID="10"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500"/>
                                        <p:tgtEl>
                                          <p:spTgt spid="65"/>
                                        </p:tgtEl>
                                      </p:cBhvr>
                                    </p:animEffect>
                                  </p:childTnLst>
                                </p:cTn>
                              </p:par>
                            </p:childTnLst>
                          </p:cTn>
                        </p:par>
                        <p:par>
                          <p:cTn id="115" fill="hold">
                            <p:stCondLst>
                              <p:cond delay="3500"/>
                            </p:stCondLst>
                            <p:childTnLst>
                              <p:par>
                                <p:cTn id="116" presetID="22" presetClass="entr" presetSubtype="2" fill="hold" grpId="0" nodeType="afterEffect">
                                  <p:stCondLst>
                                    <p:cond delay="0"/>
                                  </p:stCondLst>
                                  <p:childTnLst>
                                    <p:set>
                                      <p:cBhvr>
                                        <p:cTn id="117" dur="1" fill="hold">
                                          <p:stCondLst>
                                            <p:cond delay="0"/>
                                          </p:stCondLst>
                                        </p:cTn>
                                        <p:tgtEl>
                                          <p:spTgt spid="66"/>
                                        </p:tgtEl>
                                        <p:attrNameLst>
                                          <p:attrName>style.visibility</p:attrName>
                                        </p:attrNameLst>
                                      </p:cBhvr>
                                      <p:to>
                                        <p:strVal val="visible"/>
                                      </p:to>
                                    </p:set>
                                    <p:animEffect transition="in" filter="wipe(right)">
                                      <p:cBhvr>
                                        <p:cTn id="118" dur="500"/>
                                        <p:tgtEl>
                                          <p:spTgt spid="66"/>
                                        </p:tgtEl>
                                      </p:cBhvr>
                                    </p:animEffect>
                                  </p:childTnLst>
                                </p:cTn>
                              </p:par>
                            </p:childTnLst>
                          </p:cTn>
                        </p:par>
                        <p:par>
                          <p:cTn id="119" fill="hold">
                            <p:stCondLst>
                              <p:cond delay="4000"/>
                            </p:stCondLst>
                            <p:childTnLst>
                              <p:par>
                                <p:cTn id="120" presetID="22" presetClass="entr" presetSubtype="1" fill="hold" grpId="0" nodeType="after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wipe(up)">
                                      <p:cBhvr>
                                        <p:cTn id="122" dur="500"/>
                                        <p:tgtEl>
                                          <p:spTgt spid="67"/>
                                        </p:tgtEl>
                                      </p:cBhvr>
                                    </p:animEffect>
                                  </p:childTnLst>
                                </p:cTn>
                              </p:par>
                            </p:childTnLst>
                          </p:cTn>
                        </p:par>
                        <p:par>
                          <p:cTn id="123" fill="hold">
                            <p:stCondLst>
                              <p:cond delay="4500"/>
                            </p:stCondLst>
                            <p:childTnLst>
                              <p:par>
                                <p:cTn id="124" presetID="22" presetClass="entr" presetSubtype="2" fill="hold" nodeType="afterEffect">
                                  <p:stCondLst>
                                    <p:cond delay="0"/>
                                  </p:stCondLst>
                                  <p:childTnLst>
                                    <p:set>
                                      <p:cBhvr>
                                        <p:cTn id="125" dur="1" fill="hold">
                                          <p:stCondLst>
                                            <p:cond delay="0"/>
                                          </p:stCondLst>
                                        </p:cTn>
                                        <p:tgtEl>
                                          <p:spTgt spid="68"/>
                                        </p:tgtEl>
                                        <p:attrNameLst>
                                          <p:attrName>style.visibility</p:attrName>
                                        </p:attrNameLst>
                                      </p:cBhvr>
                                      <p:to>
                                        <p:strVal val="visible"/>
                                      </p:to>
                                    </p:set>
                                    <p:animEffect transition="in" filter="wipe(right)">
                                      <p:cBhvr>
                                        <p:cTn id="126" dur="500"/>
                                        <p:tgtEl>
                                          <p:spTgt spid="68"/>
                                        </p:tgtEl>
                                      </p:cBhvr>
                                    </p:animEffect>
                                  </p:childTnLst>
                                </p:cTn>
                              </p:par>
                            </p:childTnLst>
                          </p:cTn>
                        </p:par>
                        <p:par>
                          <p:cTn id="127" fill="hold">
                            <p:stCondLst>
                              <p:cond delay="5000"/>
                            </p:stCondLst>
                            <p:childTnLst>
                              <p:par>
                                <p:cTn id="128" presetID="10" presetClass="entr" presetSubtype="0" fill="hold" grpId="0" nodeType="after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fade">
                                      <p:cBhvr>
                                        <p:cTn id="130" dur="500"/>
                                        <p:tgtEl>
                                          <p:spTgt spid="12"/>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grpId="0" nodeType="click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up)">
                                      <p:cBhvr>
                                        <p:cTn id="135" dur="500"/>
                                        <p:tgtEl>
                                          <p:spTgt spid="42"/>
                                        </p:tgtEl>
                                      </p:cBhvr>
                                    </p:animEffect>
                                  </p:childTnLst>
                                </p:cTn>
                              </p:par>
                            </p:childTnLst>
                          </p:cTn>
                        </p:par>
                        <p:par>
                          <p:cTn id="136" fill="hold">
                            <p:stCondLst>
                              <p:cond delay="500"/>
                            </p:stCondLst>
                            <p:childTnLst>
                              <p:par>
                                <p:cTn id="137" presetID="22" presetClass="entr" presetSubtype="8" fill="hold" nodeType="afterEffect">
                                  <p:stCondLst>
                                    <p:cond delay="0"/>
                                  </p:stCondLst>
                                  <p:childTnLst>
                                    <p:set>
                                      <p:cBhvr>
                                        <p:cTn id="138" dur="1" fill="hold">
                                          <p:stCondLst>
                                            <p:cond delay="0"/>
                                          </p:stCondLst>
                                        </p:cTn>
                                        <p:tgtEl>
                                          <p:spTgt spid="47"/>
                                        </p:tgtEl>
                                        <p:attrNameLst>
                                          <p:attrName>style.visibility</p:attrName>
                                        </p:attrNameLst>
                                      </p:cBhvr>
                                      <p:to>
                                        <p:strVal val="visible"/>
                                      </p:to>
                                    </p:set>
                                    <p:animEffect transition="in" filter="wipe(left)">
                                      <p:cBhvr>
                                        <p:cTn id="139" dur="500"/>
                                        <p:tgtEl>
                                          <p:spTgt spid="47"/>
                                        </p:tgtEl>
                                      </p:cBhvr>
                                    </p:animEffect>
                                  </p:childTnLst>
                                </p:cTn>
                              </p:par>
                            </p:childTnLst>
                          </p:cTn>
                        </p:par>
                        <p:par>
                          <p:cTn id="140" fill="hold">
                            <p:stCondLst>
                              <p:cond delay="1000"/>
                            </p:stCondLst>
                            <p:childTnLst>
                              <p:par>
                                <p:cTn id="141" presetID="22" presetClass="entr" presetSubtype="8" fill="hold" nodeType="afterEffect">
                                  <p:stCondLst>
                                    <p:cond delay="0"/>
                                  </p:stCondLst>
                                  <p:childTnLst>
                                    <p:set>
                                      <p:cBhvr>
                                        <p:cTn id="142" dur="1" fill="hold">
                                          <p:stCondLst>
                                            <p:cond delay="0"/>
                                          </p:stCondLst>
                                        </p:cTn>
                                        <p:tgtEl>
                                          <p:spTgt spid="70"/>
                                        </p:tgtEl>
                                        <p:attrNameLst>
                                          <p:attrName>style.visibility</p:attrName>
                                        </p:attrNameLst>
                                      </p:cBhvr>
                                      <p:to>
                                        <p:strVal val="visible"/>
                                      </p:to>
                                    </p:set>
                                    <p:animEffect transition="in" filter="wipe(left)">
                                      <p:cBhvr>
                                        <p:cTn id="14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animBg="1"/>
      <p:bldP spid="41" grpId="0" animBg="1"/>
      <p:bldP spid="43" grpId="0" animBg="1"/>
      <p:bldP spid="44" grpId="0"/>
      <p:bldP spid="45" grpId="0" animBg="1"/>
      <p:bldP spid="49" grpId="0"/>
      <p:bldP spid="50" grpId="0"/>
      <p:bldP spid="52" grpId="0"/>
      <p:bldP spid="54" grpId="0" animBg="1"/>
      <p:bldP spid="58" grpId="0"/>
      <p:bldP spid="65" grpId="0"/>
      <p:bldP spid="66" grpId="0" animBg="1"/>
      <p:bldP spid="67" grpId="0"/>
      <p:bldP spid="12"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50"/>
          </a:solidFill>
        </p:spPr>
        <p:txBody>
          <a:bodyPr>
            <a:normAutofit fontScale="90000"/>
          </a:bodyPr>
          <a:lstStyle/>
          <a:p>
            <a:r>
              <a:rPr lang="fr-FR" dirty="0"/>
              <a:t>Exemple (production viticole) </a:t>
            </a:r>
          </a:p>
        </p:txBody>
      </p:sp>
      <p:sp>
        <p:nvSpPr>
          <p:cNvPr id="6" name="Espace réservé du numéro de diapositive 5"/>
          <p:cNvSpPr>
            <a:spLocks noGrp="1"/>
          </p:cNvSpPr>
          <p:nvPr>
            <p:ph type="sldNum" sz="quarter" idx="4"/>
          </p:nvPr>
        </p:nvSpPr>
        <p:spPr/>
        <p:txBody>
          <a:bodyPr/>
          <a:lstStyle/>
          <a:p>
            <a:fld id="{A8055A88-08DC-4FA2-8286-D5CE2F046350}" type="slidenum">
              <a:rPr lang="fr-FR" smtClean="0"/>
              <a:t>11</a:t>
            </a:fld>
            <a:endParaRPr lang="fr-FR" dirty="0"/>
          </a:p>
        </p:txBody>
      </p:sp>
      <p:graphicFrame>
        <p:nvGraphicFramePr>
          <p:cNvPr id="13" name="Graphique 12"/>
          <p:cNvGraphicFramePr>
            <a:graphicFrameLocks/>
          </p:cNvGraphicFramePr>
          <p:nvPr>
            <p:extLst/>
          </p:nvPr>
        </p:nvGraphicFramePr>
        <p:xfrm>
          <a:off x="395536" y="2029490"/>
          <a:ext cx="3960440"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14" name="ZoneTexte 13"/>
          <p:cNvSpPr txBox="1"/>
          <p:nvPr/>
        </p:nvSpPr>
        <p:spPr>
          <a:xfrm>
            <a:off x="4427984" y="3305022"/>
            <a:ext cx="5062987" cy="1661993"/>
          </a:xfrm>
          <a:prstGeom prst="rect">
            <a:avLst/>
          </a:prstGeom>
          <a:noFill/>
        </p:spPr>
        <p:txBody>
          <a:bodyPr wrap="square" rtlCol="0">
            <a:spAutoFit/>
          </a:bodyPr>
          <a:lstStyle/>
          <a:p>
            <a:pPr>
              <a:spcAft>
                <a:spcPts val="600"/>
              </a:spcAft>
            </a:pPr>
            <a:r>
              <a:rPr lang="fr-FR" sz="2000" b="1" dirty="0">
                <a:solidFill>
                  <a:srgbClr val="0070C0"/>
                </a:solidFill>
              </a:rPr>
              <a:t>Interprétations :</a:t>
            </a:r>
          </a:p>
          <a:p>
            <a:r>
              <a:rPr lang="fr-FR" dirty="0">
                <a:solidFill>
                  <a:srgbClr val="00B050"/>
                </a:solidFill>
                <a:sym typeface="Wingdings" panose="05000000000000000000" pitchFamily="2" charset="2"/>
              </a:rPr>
              <a:t></a:t>
            </a:r>
            <a:r>
              <a:rPr lang="fr-FR" dirty="0">
                <a:sym typeface="Wingdings" panose="05000000000000000000" pitchFamily="2" charset="2"/>
              </a:rPr>
              <a:t> </a:t>
            </a:r>
            <a:r>
              <a:rPr lang="fr-FR" b="1" dirty="0">
                <a:solidFill>
                  <a:srgbClr val="00B050"/>
                </a:solidFill>
              </a:rPr>
              <a:t>L’alcool</a:t>
            </a:r>
            <a:r>
              <a:rPr lang="fr-FR" dirty="0">
                <a:solidFill>
                  <a:srgbClr val="00B050"/>
                </a:solidFill>
              </a:rPr>
              <a:t> </a:t>
            </a:r>
            <a:r>
              <a:rPr lang="fr-FR" dirty="0"/>
              <a:t>et la </a:t>
            </a:r>
            <a:r>
              <a:rPr lang="fr-FR" b="1" dirty="0">
                <a:solidFill>
                  <a:srgbClr val="00B050"/>
                </a:solidFill>
              </a:rPr>
              <a:t>densité</a:t>
            </a:r>
            <a:r>
              <a:rPr lang="fr-FR" dirty="0">
                <a:solidFill>
                  <a:srgbClr val="00B050"/>
                </a:solidFill>
              </a:rPr>
              <a:t> </a:t>
            </a:r>
            <a:r>
              <a:rPr lang="fr-FR" dirty="0"/>
              <a:t>ont des évolutions </a:t>
            </a:r>
            <a:r>
              <a:rPr lang="fr-FR" b="1" u="sng" dirty="0"/>
              <a:t>opposées</a:t>
            </a:r>
          </a:p>
          <a:p>
            <a:pPr>
              <a:spcBef>
                <a:spcPts val="600"/>
              </a:spcBef>
            </a:pPr>
            <a:r>
              <a:rPr lang="fr-FR" dirty="0">
                <a:solidFill>
                  <a:srgbClr val="7030A0"/>
                </a:solidFill>
                <a:sym typeface="Wingdings" panose="05000000000000000000" pitchFamily="2" charset="2"/>
              </a:rPr>
              <a:t></a:t>
            </a:r>
            <a:r>
              <a:rPr lang="fr-FR" dirty="0">
                <a:solidFill>
                  <a:srgbClr val="0070C0"/>
                </a:solidFill>
                <a:sym typeface="Wingdings" panose="05000000000000000000" pitchFamily="2" charset="2"/>
              </a:rPr>
              <a:t> </a:t>
            </a:r>
            <a:r>
              <a:rPr lang="fr-FR" dirty="0"/>
              <a:t>Le </a:t>
            </a:r>
            <a:r>
              <a:rPr lang="fr-FR" b="1" dirty="0">
                <a:solidFill>
                  <a:srgbClr val="7030A0"/>
                </a:solidFill>
              </a:rPr>
              <a:t>pH</a:t>
            </a:r>
            <a:r>
              <a:rPr lang="fr-FR" dirty="0">
                <a:solidFill>
                  <a:srgbClr val="7030A0"/>
                </a:solidFill>
              </a:rPr>
              <a:t> </a:t>
            </a:r>
            <a:r>
              <a:rPr lang="fr-FR" dirty="0"/>
              <a:t>et </a:t>
            </a:r>
            <a:r>
              <a:rPr lang="fr-FR" b="1" dirty="0">
                <a:solidFill>
                  <a:srgbClr val="7030A0"/>
                </a:solidFill>
              </a:rPr>
              <a:t>l’acidité</a:t>
            </a:r>
            <a:r>
              <a:rPr lang="fr-FR" dirty="0">
                <a:solidFill>
                  <a:srgbClr val="7030A0"/>
                </a:solidFill>
              </a:rPr>
              <a:t> </a:t>
            </a:r>
            <a:r>
              <a:rPr lang="fr-FR" dirty="0"/>
              <a:t>ont des évolutions </a:t>
            </a:r>
            <a:r>
              <a:rPr lang="fr-FR" b="1" u="sng" dirty="0"/>
              <a:t>opposées</a:t>
            </a:r>
          </a:p>
          <a:p>
            <a:endParaRPr lang="fr-FR" dirty="0"/>
          </a:p>
        </p:txBody>
      </p:sp>
      <p:sp>
        <p:nvSpPr>
          <p:cNvPr id="4" name="Ellipse 3"/>
          <p:cNvSpPr/>
          <p:nvPr/>
        </p:nvSpPr>
        <p:spPr>
          <a:xfrm>
            <a:off x="3707904" y="3757682"/>
            <a:ext cx="648072"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p:cNvSpPr/>
          <p:nvPr/>
        </p:nvSpPr>
        <p:spPr>
          <a:xfrm>
            <a:off x="755576" y="3835643"/>
            <a:ext cx="648072"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p:cNvSpPr/>
          <p:nvPr/>
        </p:nvSpPr>
        <p:spPr>
          <a:xfrm>
            <a:off x="1755239" y="2605554"/>
            <a:ext cx="648072"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p:cNvSpPr/>
          <p:nvPr/>
        </p:nvSpPr>
        <p:spPr>
          <a:xfrm>
            <a:off x="2756924" y="4981818"/>
            <a:ext cx="950980"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a:off x="4499992" y="2821578"/>
            <a:ext cx="4483641" cy="369332"/>
          </a:xfrm>
          <a:prstGeom prst="rect">
            <a:avLst/>
          </a:prstGeom>
          <a:noFill/>
        </p:spPr>
        <p:txBody>
          <a:bodyPr wrap="square" rtlCol="0">
            <a:spAutoFit/>
          </a:bodyPr>
          <a:lstStyle/>
          <a:p>
            <a:pPr algn="ctr"/>
            <a:r>
              <a:rPr lang="fr-FR" b="1" dirty="0"/>
              <a:t>Axe1 et Axe 2 :  41,11% des informations</a:t>
            </a:r>
          </a:p>
        </p:txBody>
      </p:sp>
      <p:sp>
        <p:nvSpPr>
          <p:cNvPr id="19" name="Rectangle 18"/>
          <p:cNvSpPr/>
          <p:nvPr/>
        </p:nvSpPr>
        <p:spPr>
          <a:xfrm>
            <a:off x="684609" y="1401274"/>
            <a:ext cx="3131306" cy="400110"/>
          </a:xfrm>
          <a:prstGeom prst="rect">
            <a:avLst/>
          </a:prstGeom>
        </p:spPr>
        <p:txBody>
          <a:bodyPr wrap="none">
            <a:spAutoFit/>
          </a:bodyPr>
          <a:lstStyle/>
          <a:p>
            <a:r>
              <a:rPr lang="fr-FR" sz="2000" b="1" dirty="0">
                <a:solidFill>
                  <a:srgbClr val="FF0000"/>
                </a:solidFill>
              </a:rPr>
              <a:t>Comment lire ce graphique:</a:t>
            </a:r>
          </a:p>
        </p:txBody>
      </p:sp>
      <p:sp>
        <p:nvSpPr>
          <p:cNvPr id="16" name="ZoneTexte 15"/>
          <p:cNvSpPr txBox="1"/>
          <p:nvPr/>
        </p:nvSpPr>
        <p:spPr>
          <a:xfrm>
            <a:off x="467544" y="980728"/>
            <a:ext cx="4454617" cy="400110"/>
          </a:xfrm>
          <a:prstGeom prst="rect">
            <a:avLst/>
          </a:prstGeom>
          <a:noFill/>
        </p:spPr>
        <p:txBody>
          <a:bodyPr wrap="none" rtlCol="0">
            <a:spAutoFit/>
          </a:bodyPr>
          <a:lstStyle>
            <a:defPPr>
              <a:defRPr lang="fr-FR"/>
            </a:defPPr>
            <a:lvl1pPr>
              <a:defRPr sz="2000" b="1">
                <a:solidFill>
                  <a:srgbClr val="00B0F0"/>
                </a:solidFill>
              </a:defRPr>
            </a:lvl1pPr>
          </a:lstStyle>
          <a:p>
            <a:r>
              <a:rPr lang="fr-FR" dirty="0">
                <a:solidFill>
                  <a:schemeClr val="accent2">
                    <a:lumMod val="75000"/>
                  </a:schemeClr>
                </a:solidFill>
              </a:rPr>
              <a:t>1- Graphique des variables (paramètres)</a:t>
            </a:r>
          </a:p>
        </p:txBody>
      </p:sp>
      <p:sp>
        <p:nvSpPr>
          <p:cNvPr id="20" name="ZoneTexte 19"/>
          <p:cNvSpPr txBox="1"/>
          <p:nvPr/>
        </p:nvSpPr>
        <p:spPr>
          <a:xfrm>
            <a:off x="251520" y="476672"/>
            <a:ext cx="2951129" cy="400110"/>
          </a:xfrm>
          <a:prstGeom prst="rect">
            <a:avLst/>
          </a:prstGeom>
          <a:noFill/>
        </p:spPr>
        <p:txBody>
          <a:bodyPr wrap="none" rtlCol="0">
            <a:spAutoFit/>
          </a:bodyPr>
          <a:lstStyle/>
          <a:p>
            <a:r>
              <a:rPr lang="fr-FR" sz="2000" b="1" dirty="0">
                <a:solidFill>
                  <a:schemeClr val="accent2">
                    <a:lumMod val="75000"/>
                  </a:schemeClr>
                </a:solidFill>
              </a:rPr>
              <a:t>Représentation graphique</a:t>
            </a:r>
          </a:p>
        </p:txBody>
      </p:sp>
    </p:spTree>
    <p:extLst>
      <p:ext uri="{BB962C8B-B14F-4D97-AF65-F5344CB8AC3E}">
        <p14:creationId xmlns:p14="http://schemas.microsoft.com/office/powerpoint/2010/main" val="157634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50"/>
          </a:solidFill>
        </p:spPr>
        <p:txBody>
          <a:bodyPr>
            <a:normAutofit fontScale="90000"/>
          </a:bodyPr>
          <a:lstStyle/>
          <a:p>
            <a:r>
              <a:rPr lang="fr-FR" dirty="0"/>
              <a:t>Exemple des vins</a:t>
            </a:r>
          </a:p>
        </p:txBody>
      </p:sp>
      <p:sp>
        <p:nvSpPr>
          <p:cNvPr id="6" name="Espace réservé du numéro de diapositive 5"/>
          <p:cNvSpPr>
            <a:spLocks noGrp="1"/>
          </p:cNvSpPr>
          <p:nvPr>
            <p:ph type="sldNum" sz="quarter" idx="4"/>
          </p:nvPr>
        </p:nvSpPr>
        <p:spPr/>
        <p:txBody>
          <a:bodyPr/>
          <a:lstStyle/>
          <a:p>
            <a:fld id="{A8055A88-08DC-4FA2-8286-D5CE2F046350}" type="slidenum">
              <a:rPr lang="fr-FR" smtClean="0"/>
              <a:t>12</a:t>
            </a:fld>
            <a:endParaRPr lang="fr-FR" dirty="0"/>
          </a:p>
        </p:txBody>
      </p:sp>
      <p:sp>
        <p:nvSpPr>
          <p:cNvPr id="19" name="Rectangle 18"/>
          <p:cNvSpPr/>
          <p:nvPr/>
        </p:nvSpPr>
        <p:spPr>
          <a:xfrm>
            <a:off x="684609" y="1401274"/>
            <a:ext cx="3131306" cy="400110"/>
          </a:xfrm>
          <a:prstGeom prst="rect">
            <a:avLst/>
          </a:prstGeom>
        </p:spPr>
        <p:txBody>
          <a:bodyPr wrap="none">
            <a:spAutoFit/>
          </a:bodyPr>
          <a:lstStyle/>
          <a:p>
            <a:r>
              <a:rPr lang="fr-FR" sz="2000" b="1" dirty="0">
                <a:solidFill>
                  <a:srgbClr val="FF0000"/>
                </a:solidFill>
              </a:rPr>
              <a:t>Comment lire ce graphique:</a:t>
            </a:r>
          </a:p>
        </p:txBody>
      </p:sp>
      <p:graphicFrame>
        <p:nvGraphicFramePr>
          <p:cNvPr id="16" name="Graphique 15"/>
          <p:cNvGraphicFramePr>
            <a:graphicFrameLocks/>
          </p:cNvGraphicFramePr>
          <p:nvPr>
            <p:extLst/>
          </p:nvPr>
        </p:nvGraphicFramePr>
        <p:xfrm>
          <a:off x="323528" y="1916803"/>
          <a:ext cx="4320480" cy="4721199"/>
        </p:xfrm>
        <a:graphic>
          <a:graphicData uri="http://schemas.openxmlformats.org/drawingml/2006/chart">
            <c:chart xmlns:c="http://schemas.openxmlformats.org/drawingml/2006/chart" xmlns:r="http://schemas.openxmlformats.org/officeDocument/2006/relationships" r:id="rId2"/>
          </a:graphicData>
        </a:graphic>
      </p:graphicFrame>
      <p:sp>
        <p:nvSpPr>
          <p:cNvPr id="20" name="ZoneTexte 19"/>
          <p:cNvSpPr txBox="1"/>
          <p:nvPr/>
        </p:nvSpPr>
        <p:spPr>
          <a:xfrm>
            <a:off x="4932040" y="3633089"/>
            <a:ext cx="4320480" cy="1308050"/>
          </a:xfrm>
          <a:prstGeom prst="rect">
            <a:avLst/>
          </a:prstGeom>
          <a:noFill/>
        </p:spPr>
        <p:txBody>
          <a:bodyPr wrap="square" rtlCol="0">
            <a:spAutoFit/>
          </a:bodyPr>
          <a:lstStyle/>
          <a:p>
            <a:pPr>
              <a:spcAft>
                <a:spcPts val="600"/>
              </a:spcAft>
            </a:pPr>
            <a:r>
              <a:rPr lang="fr-FR" sz="2000" b="1" dirty="0">
                <a:solidFill>
                  <a:srgbClr val="0070C0"/>
                </a:solidFill>
              </a:rPr>
              <a:t>Interprétation :</a:t>
            </a:r>
          </a:p>
          <a:p>
            <a:r>
              <a:rPr lang="fr-FR" dirty="0">
                <a:solidFill>
                  <a:srgbClr val="00B050"/>
                </a:solidFill>
                <a:sym typeface="Wingdings" panose="05000000000000000000" pitchFamily="2" charset="2"/>
              </a:rPr>
              <a:t></a:t>
            </a:r>
            <a:r>
              <a:rPr lang="fr-FR" dirty="0">
                <a:sym typeface="Wingdings" panose="05000000000000000000" pitchFamily="2" charset="2"/>
              </a:rPr>
              <a:t> </a:t>
            </a:r>
            <a:r>
              <a:rPr lang="fr-FR" dirty="0"/>
              <a:t>La </a:t>
            </a:r>
            <a:r>
              <a:rPr lang="fr-FR" b="1" dirty="0">
                <a:solidFill>
                  <a:srgbClr val="00B050"/>
                </a:solidFill>
              </a:rPr>
              <a:t>qualité</a:t>
            </a:r>
            <a:r>
              <a:rPr lang="fr-FR" dirty="0"/>
              <a:t> et </a:t>
            </a:r>
            <a:r>
              <a:rPr lang="fr-FR" b="1" dirty="0">
                <a:solidFill>
                  <a:srgbClr val="00B050"/>
                </a:solidFill>
              </a:rPr>
              <a:t>l’acidité</a:t>
            </a:r>
            <a:r>
              <a:rPr lang="fr-FR" dirty="0">
                <a:solidFill>
                  <a:srgbClr val="00B050"/>
                </a:solidFill>
              </a:rPr>
              <a:t> </a:t>
            </a:r>
            <a:r>
              <a:rPr lang="fr-FR" dirty="0"/>
              <a:t>ont des évolutions </a:t>
            </a:r>
            <a:r>
              <a:rPr lang="fr-FR" b="1" u="sng" dirty="0"/>
              <a:t>opposées</a:t>
            </a:r>
          </a:p>
          <a:p>
            <a:endParaRPr lang="fr-FR" dirty="0"/>
          </a:p>
        </p:txBody>
      </p:sp>
      <p:sp>
        <p:nvSpPr>
          <p:cNvPr id="22" name="Ellipse 21"/>
          <p:cNvSpPr/>
          <p:nvPr/>
        </p:nvSpPr>
        <p:spPr>
          <a:xfrm>
            <a:off x="2137617" y="2610355"/>
            <a:ext cx="1080120" cy="6025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llipse 22"/>
          <p:cNvSpPr/>
          <p:nvPr/>
        </p:nvSpPr>
        <p:spPr>
          <a:xfrm>
            <a:off x="1302580" y="4800750"/>
            <a:ext cx="965164" cy="50042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ZoneTexte 23"/>
          <p:cNvSpPr txBox="1"/>
          <p:nvPr/>
        </p:nvSpPr>
        <p:spPr>
          <a:xfrm>
            <a:off x="4499992" y="2821578"/>
            <a:ext cx="4483641" cy="369332"/>
          </a:xfrm>
          <a:prstGeom prst="rect">
            <a:avLst/>
          </a:prstGeom>
          <a:noFill/>
        </p:spPr>
        <p:txBody>
          <a:bodyPr wrap="square" rtlCol="0">
            <a:spAutoFit/>
          </a:bodyPr>
          <a:lstStyle/>
          <a:p>
            <a:pPr algn="ctr"/>
            <a:r>
              <a:rPr lang="fr-FR" b="1" dirty="0"/>
              <a:t>Axe1 et Axe 3 :  39,32% des informations</a:t>
            </a:r>
          </a:p>
        </p:txBody>
      </p:sp>
      <p:sp>
        <p:nvSpPr>
          <p:cNvPr id="13" name="ZoneTexte 12"/>
          <p:cNvSpPr txBox="1"/>
          <p:nvPr/>
        </p:nvSpPr>
        <p:spPr>
          <a:xfrm>
            <a:off x="467544" y="980728"/>
            <a:ext cx="4454617" cy="400110"/>
          </a:xfrm>
          <a:prstGeom prst="rect">
            <a:avLst/>
          </a:prstGeom>
          <a:noFill/>
        </p:spPr>
        <p:txBody>
          <a:bodyPr wrap="none" rtlCol="0">
            <a:spAutoFit/>
          </a:bodyPr>
          <a:lstStyle>
            <a:defPPr>
              <a:defRPr lang="fr-FR"/>
            </a:defPPr>
            <a:lvl1pPr>
              <a:defRPr sz="2000" b="1">
                <a:solidFill>
                  <a:srgbClr val="00B0F0"/>
                </a:solidFill>
              </a:defRPr>
            </a:lvl1pPr>
          </a:lstStyle>
          <a:p>
            <a:r>
              <a:rPr lang="fr-FR" dirty="0">
                <a:solidFill>
                  <a:schemeClr val="accent2">
                    <a:lumMod val="75000"/>
                  </a:schemeClr>
                </a:solidFill>
              </a:rPr>
              <a:t>1- Graphique des variables (paramètres)</a:t>
            </a:r>
          </a:p>
        </p:txBody>
      </p:sp>
      <p:sp>
        <p:nvSpPr>
          <p:cNvPr id="14" name="ZoneTexte 13"/>
          <p:cNvSpPr txBox="1"/>
          <p:nvPr/>
        </p:nvSpPr>
        <p:spPr>
          <a:xfrm>
            <a:off x="251520" y="476672"/>
            <a:ext cx="2951129" cy="400110"/>
          </a:xfrm>
          <a:prstGeom prst="rect">
            <a:avLst/>
          </a:prstGeom>
          <a:noFill/>
        </p:spPr>
        <p:txBody>
          <a:bodyPr wrap="none" rtlCol="0">
            <a:spAutoFit/>
          </a:bodyPr>
          <a:lstStyle/>
          <a:p>
            <a:r>
              <a:rPr lang="fr-FR" sz="2000" b="1" dirty="0">
                <a:solidFill>
                  <a:schemeClr val="accent2">
                    <a:lumMod val="75000"/>
                  </a:schemeClr>
                </a:solidFill>
              </a:rPr>
              <a:t>Représentation graphique</a:t>
            </a:r>
          </a:p>
        </p:txBody>
      </p:sp>
    </p:spTree>
    <p:extLst>
      <p:ext uri="{BB962C8B-B14F-4D97-AF65-F5344CB8AC3E}">
        <p14:creationId xmlns:p14="http://schemas.microsoft.com/office/powerpoint/2010/main" val="3079296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3" name="ZoneTexte 2"/>
          <p:cNvSpPr txBox="1"/>
          <p:nvPr/>
        </p:nvSpPr>
        <p:spPr>
          <a:xfrm>
            <a:off x="467544" y="980728"/>
            <a:ext cx="4513608" cy="400110"/>
          </a:xfrm>
          <a:prstGeom prst="rect">
            <a:avLst/>
          </a:prstGeom>
          <a:noFill/>
        </p:spPr>
        <p:txBody>
          <a:bodyPr wrap="none" rtlCol="0">
            <a:spAutoFit/>
          </a:bodyPr>
          <a:lstStyle/>
          <a:p>
            <a:r>
              <a:rPr lang="fr-FR" sz="2000" b="1" dirty="0">
                <a:solidFill>
                  <a:schemeClr val="accent2">
                    <a:lumMod val="75000"/>
                  </a:schemeClr>
                </a:solidFill>
              </a:rPr>
              <a:t>2- Graphique des individus (productions)</a:t>
            </a:r>
          </a:p>
        </p:txBody>
      </p:sp>
      <p:sp>
        <p:nvSpPr>
          <p:cNvPr id="7" name="ZoneTexte 6"/>
          <p:cNvSpPr txBox="1"/>
          <p:nvPr/>
        </p:nvSpPr>
        <p:spPr>
          <a:xfrm>
            <a:off x="345853" y="1452181"/>
            <a:ext cx="7283789" cy="1015663"/>
          </a:xfrm>
          <a:prstGeom prst="rect">
            <a:avLst/>
          </a:prstGeom>
          <a:noFill/>
        </p:spPr>
        <p:txBody>
          <a:bodyPr wrap="none" rtlCol="0">
            <a:spAutoFit/>
          </a:bodyPr>
          <a:lstStyle/>
          <a:p>
            <a:pPr>
              <a:lnSpc>
                <a:spcPct val="150000"/>
              </a:lnSpc>
            </a:pPr>
            <a:r>
              <a:rPr lang="fr-FR" sz="2000" dirty="0"/>
              <a:t>Projection des individus (types de production) sur les nouveaux axes</a:t>
            </a:r>
          </a:p>
          <a:p>
            <a:pPr>
              <a:lnSpc>
                <a:spcPct val="150000"/>
              </a:lnSpc>
            </a:pPr>
            <a:r>
              <a:rPr lang="fr-FR" sz="2000" dirty="0">
                <a:sym typeface="Wingdings" panose="05000000000000000000" pitchFamily="2" charset="2"/>
              </a:rPr>
              <a:t> Identifier graphiquement les groupes de production</a:t>
            </a:r>
            <a:endParaRPr lang="fr-FR" sz="2000" b="1" dirty="0"/>
          </a:p>
        </p:txBody>
      </p:sp>
      <p:graphicFrame>
        <p:nvGraphicFramePr>
          <p:cNvPr id="15" name="Graphique 14"/>
          <p:cNvGraphicFramePr>
            <a:graphicFrameLocks/>
          </p:cNvGraphicFramePr>
          <p:nvPr>
            <p:extLst/>
          </p:nvPr>
        </p:nvGraphicFramePr>
        <p:xfrm>
          <a:off x="462980" y="3007915"/>
          <a:ext cx="3744417" cy="329023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Connecteur droit avec flèche 8"/>
          <p:cNvCxnSpPr/>
          <p:nvPr/>
        </p:nvCxnSpPr>
        <p:spPr>
          <a:xfrm>
            <a:off x="899592" y="3394848"/>
            <a:ext cx="5361488" cy="1190925"/>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1115616" y="4438982"/>
            <a:ext cx="5798136" cy="974884"/>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2843808" y="3578193"/>
            <a:ext cx="709746" cy="369332"/>
          </a:xfrm>
          <a:prstGeom prst="rect">
            <a:avLst/>
          </a:prstGeom>
          <a:noFill/>
        </p:spPr>
        <p:txBody>
          <a:bodyPr wrap="none" rtlCol="0">
            <a:spAutoFit/>
          </a:bodyPr>
          <a:lstStyle/>
          <a:p>
            <a:r>
              <a:rPr lang="fr-FR" b="1" dirty="0">
                <a:solidFill>
                  <a:srgbClr val="7030A0"/>
                </a:solidFill>
              </a:rPr>
              <a:t>Axe 1</a:t>
            </a:r>
          </a:p>
        </p:txBody>
      </p:sp>
      <p:sp>
        <p:nvSpPr>
          <p:cNvPr id="42" name="ZoneTexte 41"/>
          <p:cNvSpPr txBox="1"/>
          <p:nvPr/>
        </p:nvSpPr>
        <p:spPr>
          <a:xfrm>
            <a:off x="2687982" y="4438982"/>
            <a:ext cx="709746" cy="369332"/>
          </a:xfrm>
          <a:prstGeom prst="rect">
            <a:avLst/>
          </a:prstGeom>
          <a:noFill/>
        </p:spPr>
        <p:txBody>
          <a:bodyPr wrap="none" rtlCol="0">
            <a:spAutoFit/>
          </a:bodyPr>
          <a:lstStyle/>
          <a:p>
            <a:r>
              <a:rPr lang="fr-FR" b="1" dirty="0">
                <a:solidFill>
                  <a:srgbClr val="7030A0"/>
                </a:solidFill>
              </a:rPr>
              <a:t>Axe 2</a:t>
            </a:r>
          </a:p>
        </p:txBody>
      </p:sp>
      <p:sp>
        <p:nvSpPr>
          <p:cNvPr id="47" name="ZoneTexte 46"/>
          <p:cNvSpPr txBox="1"/>
          <p:nvPr/>
        </p:nvSpPr>
        <p:spPr>
          <a:xfrm>
            <a:off x="5156412" y="2576071"/>
            <a:ext cx="3514680" cy="369332"/>
          </a:xfrm>
          <a:prstGeom prst="rect">
            <a:avLst/>
          </a:prstGeom>
          <a:noFill/>
        </p:spPr>
        <p:txBody>
          <a:bodyPr wrap="none" rtlCol="0">
            <a:spAutoFit/>
          </a:bodyPr>
          <a:lstStyle/>
          <a:p>
            <a:r>
              <a:rPr lang="fr-FR" dirty="0"/>
              <a:t>Projection des types de production </a:t>
            </a:r>
          </a:p>
        </p:txBody>
      </p:sp>
      <p:grpSp>
        <p:nvGrpSpPr>
          <p:cNvPr id="6" name="Groupe 5"/>
          <p:cNvGrpSpPr/>
          <p:nvPr/>
        </p:nvGrpSpPr>
        <p:grpSpPr>
          <a:xfrm>
            <a:off x="4860032" y="3109610"/>
            <a:ext cx="4328300" cy="2952327"/>
            <a:chOff x="4860032" y="3886216"/>
            <a:chExt cx="3775271" cy="2495111"/>
          </a:xfrm>
        </p:grpSpPr>
        <p:cxnSp>
          <p:nvCxnSpPr>
            <p:cNvPr id="36" name="Connecteur droit avec flèche 35"/>
            <p:cNvCxnSpPr/>
            <p:nvPr/>
          </p:nvCxnSpPr>
          <p:spPr>
            <a:xfrm>
              <a:off x="4860032" y="5161560"/>
              <a:ext cx="372073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V="1">
              <a:off x="6651347" y="3886216"/>
              <a:ext cx="0" cy="24951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426323" y="5558915"/>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p:cNvSpPr/>
            <p:nvPr/>
          </p:nvSpPr>
          <p:spPr>
            <a:xfrm>
              <a:off x="6841643" y="5742070"/>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p:cNvSpPr/>
            <p:nvPr/>
          </p:nvSpPr>
          <p:spPr>
            <a:xfrm>
              <a:off x="7043024" y="5543982"/>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p:cNvSpPr/>
            <p:nvPr/>
          </p:nvSpPr>
          <p:spPr>
            <a:xfrm>
              <a:off x="7699159" y="5309170"/>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p:cNvSpPr/>
            <p:nvPr/>
          </p:nvSpPr>
          <p:spPr>
            <a:xfrm>
              <a:off x="7452661" y="4338939"/>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p:cNvSpPr/>
            <p:nvPr/>
          </p:nvSpPr>
          <p:spPr>
            <a:xfrm>
              <a:off x="6019855" y="5396370"/>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p:cNvSpPr/>
            <p:nvPr/>
          </p:nvSpPr>
          <p:spPr>
            <a:xfrm>
              <a:off x="6187413" y="4614570"/>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p:cNvSpPr/>
            <p:nvPr/>
          </p:nvSpPr>
          <p:spPr>
            <a:xfrm>
              <a:off x="5659721" y="5338238"/>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p:cNvSpPr/>
            <p:nvPr/>
          </p:nvSpPr>
          <p:spPr>
            <a:xfrm>
              <a:off x="5633385" y="4731007"/>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p:cNvSpPr/>
            <p:nvPr/>
          </p:nvSpPr>
          <p:spPr>
            <a:xfrm>
              <a:off x="7452661" y="4886875"/>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p:cNvSpPr/>
            <p:nvPr/>
          </p:nvSpPr>
          <p:spPr>
            <a:xfrm>
              <a:off x="8229601" y="4828741"/>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p:cNvSpPr/>
            <p:nvPr/>
          </p:nvSpPr>
          <p:spPr>
            <a:xfrm>
              <a:off x="6985180" y="4886875"/>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p:cNvSpPr/>
            <p:nvPr/>
          </p:nvSpPr>
          <p:spPr>
            <a:xfrm>
              <a:off x="6082067" y="4760074"/>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p:cNvSpPr/>
            <p:nvPr/>
          </p:nvSpPr>
          <p:spPr>
            <a:xfrm>
              <a:off x="7784506" y="4703752"/>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p:cNvSpPr/>
            <p:nvPr/>
          </p:nvSpPr>
          <p:spPr>
            <a:xfrm>
              <a:off x="5357800" y="4571306"/>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p:cNvSpPr/>
            <p:nvPr/>
          </p:nvSpPr>
          <p:spPr>
            <a:xfrm>
              <a:off x="6369475" y="5367304"/>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Rectangle 57"/>
            <p:cNvSpPr/>
            <p:nvPr/>
          </p:nvSpPr>
          <p:spPr>
            <a:xfrm>
              <a:off x="6788969" y="4370933"/>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Rectangle 58"/>
            <p:cNvSpPr/>
            <p:nvPr/>
          </p:nvSpPr>
          <p:spPr>
            <a:xfrm>
              <a:off x="6964552" y="4564717"/>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Rectangle 59"/>
            <p:cNvSpPr/>
            <p:nvPr/>
          </p:nvSpPr>
          <p:spPr>
            <a:xfrm>
              <a:off x="6187414" y="4273677"/>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60"/>
            <p:cNvSpPr/>
            <p:nvPr/>
          </p:nvSpPr>
          <p:spPr>
            <a:xfrm>
              <a:off x="7081256" y="5374342"/>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Rectangle 61"/>
            <p:cNvSpPr/>
            <p:nvPr/>
          </p:nvSpPr>
          <p:spPr>
            <a:xfrm>
              <a:off x="6383589" y="4915941"/>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62"/>
            <p:cNvSpPr/>
            <p:nvPr/>
          </p:nvSpPr>
          <p:spPr>
            <a:xfrm>
              <a:off x="5606684" y="4462494"/>
              <a:ext cx="52673" cy="58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4" name="Connecteur droit avec flèche 63"/>
            <p:cNvCxnSpPr>
              <a:stCxn id="66" idx="2"/>
              <a:endCxn id="55" idx="0"/>
            </p:cNvCxnSpPr>
            <p:nvPr/>
          </p:nvCxnSpPr>
          <p:spPr>
            <a:xfrm flipH="1">
              <a:off x="7810843" y="4288913"/>
              <a:ext cx="73773" cy="4148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66" idx="2"/>
              <a:endCxn id="45" idx="0"/>
            </p:cNvCxnSpPr>
            <p:nvPr/>
          </p:nvCxnSpPr>
          <p:spPr>
            <a:xfrm flipH="1">
              <a:off x="7478998" y="4288913"/>
              <a:ext cx="405618" cy="50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ZoneTexte 65"/>
            <p:cNvSpPr txBox="1"/>
            <p:nvPr/>
          </p:nvSpPr>
          <p:spPr>
            <a:xfrm>
              <a:off x="7133929" y="4054812"/>
              <a:ext cx="1501374" cy="234101"/>
            </a:xfrm>
            <a:prstGeom prst="rect">
              <a:avLst/>
            </a:prstGeom>
            <a:noFill/>
          </p:spPr>
          <p:txBody>
            <a:bodyPr wrap="square" rtlCol="0">
              <a:spAutoFit/>
            </a:bodyPr>
            <a:lstStyle/>
            <a:p>
              <a:pPr algn="ctr"/>
              <a:r>
                <a:rPr lang="fr-FR" sz="1200" b="1" dirty="0"/>
                <a:t>Types de production</a:t>
              </a:r>
              <a:endParaRPr lang="fr-FR" b="1" dirty="0"/>
            </a:p>
          </p:txBody>
        </p:sp>
      </p:grpSp>
      <p:sp>
        <p:nvSpPr>
          <p:cNvPr id="68" name="ZoneTexte 67"/>
          <p:cNvSpPr txBox="1"/>
          <p:nvPr/>
        </p:nvSpPr>
        <p:spPr>
          <a:xfrm>
            <a:off x="251520" y="476672"/>
            <a:ext cx="2951129" cy="400110"/>
          </a:xfrm>
          <a:prstGeom prst="rect">
            <a:avLst/>
          </a:prstGeom>
          <a:noFill/>
        </p:spPr>
        <p:txBody>
          <a:bodyPr wrap="none" rtlCol="0">
            <a:spAutoFit/>
          </a:bodyPr>
          <a:lstStyle/>
          <a:p>
            <a:r>
              <a:rPr lang="fr-FR" sz="2000" b="1" dirty="0">
                <a:solidFill>
                  <a:schemeClr val="accent2">
                    <a:lumMod val="75000"/>
                  </a:schemeClr>
                </a:solidFill>
              </a:rPr>
              <a:t>Représentation graphique</a:t>
            </a:r>
          </a:p>
        </p:txBody>
      </p:sp>
    </p:spTree>
    <p:extLst>
      <p:ext uri="{BB962C8B-B14F-4D97-AF65-F5344CB8AC3E}">
        <p14:creationId xmlns:p14="http://schemas.microsoft.com/office/powerpoint/2010/main" val="137641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pic>
        <p:nvPicPr>
          <p:cNvPr id="67" name="Picture 3"/>
          <p:cNvPicPr>
            <a:picLocks noChangeAspect="1" noChangeArrowheads="1"/>
          </p:cNvPicPr>
          <p:nvPr/>
        </p:nvPicPr>
        <p:blipFill>
          <a:blip r:embed="rId2"/>
          <a:srcRect/>
          <a:stretch>
            <a:fillRect/>
          </a:stretch>
        </p:blipFill>
        <p:spPr bwMode="auto">
          <a:xfrm>
            <a:off x="611560" y="1412776"/>
            <a:ext cx="4078883" cy="2448272"/>
          </a:xfrm>
          <a:prstGeom prst="rect">
            <a:avLst/>
          </a:prstGeom>
          <a:noFill/>
          <a:ln w="19050">
            <a:solidFill>
              <a:srgbClr val="002060"/>
            </a:solidFill>
            <a:miter lim="800000"/>
            <a:headEnd/>
            <a:tailEnd/>
          </a:ln>
        </p:spPr>
      </p:pic>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3962509"/>
            <a:ext cx="4078883" cy="241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ZoneTexte 68"/>
          <p:cNvSpPr txBox="1"/>
          <p:nvPr/>
        </p:nvSpPr>
        <p:spPr>
          <a:xfrm>
            <a:off x="5157491" y="5023995"/>
            <a:ext cx="2743443" cy="369332"/>
          </a:xfrm>
          <a:prstGeom prst="rect">
            <a:avLst/>
          </a:prstGeom>
          <a:noFill/>
        </p:spPr>
        <p:txBody>
          <a:bodyPr wrap="none" rtlCol="0">
            <a:spAutoFit/>
          </a:bodyPr>
          <a:lstStyle/>
          <a:p>
            <a:r>
              <a:rPr lang="fr-FR" dirty="0"/>
              <a:t>Sous groupe lié à un critère</a:t>
            </a:r>
          </a:p>
        </p:txBody>
      </p:sp>
      <p:sp>
        <p:nvSpPr>
          <p:cNvPr id="70" name="ZoneTexte 69"/>
          <p:cNvSpPr txBox="1"/>
          <p:nvPr/>
        </p:nvSpPr>
        <p:spPr>
          <a:xfrm>
            <a:off x="4765016" y="2544205"/>
            <a:ext cx="3528392" cy="646331"/>
          </a:xfrm>
          <a:prstGeom prst="rect">
            <a:avLst/>
          </a:prstGeom>
          <a:noFill/>
        </p:spPr>
        <p:txBody>
          <a:bodyPr wrap="square" rtlCol="0">
            <a:spAutoFit/>
          </a:bodyPr>
          <a:lstStyle/>
          <a:p>
            <a:pPr algn="ctr"/>
            <a:r>
              <a:rPr lang="fr-FR" dirty="0"/>
              <a:t>Existence de plusieurs groupes d’individus</a:t>
            </a:r>
          </a:p>
        </p:txBody>
      </p:sp>
      <p:sp>
        <p:nvSpPr>
          <p:cNvPr id="9" name="ZoneTexte 8"/>
          <p:cNvSpPr txBox="1"/>
          <p:nvPr/>
        </p:nvSpPr>
        <p:spPr>
          <a:xfrm>
            <a:off x="467544" y="980728"/>
            <a:ext cx="4513608" cy="400110"/>
          </a:xfrm>
          <a:prstGeom prst="rect">
            <a:avLst/>
          </a:prstGeom>
          <a:noFill/>
        </p:spPr>
        <p:txBody>
          <a:bodyPr wrap="none" rtlCol="0">
            <a:spAutoFit/>
          </a:bodyPr>
          <a:lstStyle/>
          <a:p>
            <a:r>
              <a:rPr lang="fr-FR" sz="2000" b="1" dirty="0">
                <a:solidFill>
                  <a:schemeClr val="accent2">
                    <a:lumMod val="75000"/>
                  </a:schemeClr>
                </a:solidFill>
              </a:rPr>
              <a:t>2- Graphique des individus (productions)</a:t>
            </a:r>
          </a:p>
        </p:txBody>
      </p:sp>
      <p:sp>
        <p:nvSpPr>
          <p:cNvPr id="10" name="ZoneTexte 9"/>
          <p:cNvSpPr txBox="1"/>
          <p:nvPr/>
        </p:nvSpPr>
        <p:spPr>
          <a:xfrm>
            <a:off x="251520" y="476672"/>
            <a:ext cx="2951129" cy="400110"/>
          </a:xfrm>
          <a:prstGeom prst="rect">
            <a:avLst/>
          </a:prstGeom>
          <a:noFill/>
        </p:spPr>
        <p:txBody>
          <a:bodyPr wrap="none" rtlCol="0">
            <a:spAutoFit/>
          </a:bodyPr>
          <a:lstStyle/>
          <a:p>
            <a:r>
              <a:rPr lang="fr-FR" sz="2000" b="1" dirty="0">
                <a:solidFill>
                  <a:schemeClr val="accent2">
                    <a:lumMod val="75000"/>
                  </a:schemeClr>
                </a:solidFill>
              </a:rPr>
              <a:t>Représentation graphique</a:t>
            </a:r>
          </a:p>
        </p:txBody>
      </p:sp>
    </p:spTree>
    <p:extLst>
      <p:ext uri="{BB962C8B-B14F-4D97-AF65-F5344CB8AC3E}">
        <p14:creationId xmlns:p14="http://schemas.microsoft.com/office/powerpoint/2010/main" val="2478380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50"/>
          </a:solidFill>
        </p:spPr>
        <p:txBody>
          <a:bodyPr>
            <a:normAutofit fontScale="90000"/>
          </a:bodyPr>
          <a:lstStyle/>
          <a:p>
            <a:r>
              <a:rPr lang="fr-FR" dirty="0"/>
              <a:t>Exemple(production viticole)</a:t>
            </a:r>
          </a:p>
        </p:txBody>
      </p:sp>
      <p:sp>
        <p:nvSpPr>
          <p:cNvPr id="6" name="Espace réservé du numéro de diapositive 5"/>
          <p:cNvSpPr>
            <a:spLocks noGrp="1"/>
          </p:cNvSpPr>
          <p:nvPr>
            <p:ph type="sldNum" sz="quarter" idx="4"/>
          </p:nvPr>
        </p:nvSpPr>
        <p:spPr/>
        <p:txBody>
          <a:bodyPr/>
          <a:lstStyle/>
          <a:p>
            <a:fld id="{A8055A88-08DC-4FA2-8286-D5CE2F046350}" type="slidenum">
              <a:rPr lang="fr-FR" smtClean="0"/>
              <a:t>15</a:t>
            </a:fld>
            <a:endParaRPr lang="fr-FR" dirty="0"/>
          </a:p>
        </p:txBody>
      </p:sp>
      <p:graphicFrame>
        <p:nvGraphicFramePr>
          <p:cNvPr id="17" name="Graphique 16"/>
          <p:cNvGraphicFramePr>
            <a:graphicFrameLocks/>
          </p:cNvGraphicFramePr>
          <p:nvPr>
            <p:extLst/>
          </p:nvPr>
        </p:nvGraphicFramePr>
        <p:xfrm>
          <a:off x="395536" y="1268760"/>
          <a:ext cx="6336704" cy="5322831"/>
        </p:xfrm>
        <a:graphic>
          <a:graphicData uri="http://schemas.openxmlformats.org/drawingml/2006/chart">
            <c:chart xmlns:c="http://schemas.openxmlformats.org/drawingml/2006/chart" xmlns:r="http://schemas.openxmlformats.org/officeDocument/2006/relationships" r:id="rId2"/>
          </a:graphicData>
        </a:graphic>
      </p:graphicFrame>
      <p:sp>
        <p:nvSpPr>
          <p:cNvPr id="7" name="Ellipse 6"/>
          <p:cNvSpPr/>
          <p:nvPr/>
        </p:nvSpPr>
        <p:spPr>
          <a:xfrm>
            <a:off x="1475656" y="3356992"/>
            <a:ext cx="1080120" cy="10801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732240" y="3140968"/>
            <a:ext cx="2376264" cy="923330"/>
          </a:xfrm>
          <a:prstGeom prst="rect">
            <a:avLst/>
          </a:prstGeom>
          <a:noFill/>
        </p:spPr>
        <p:txBody>
          <a:bodyPr wrap="square" rtlCol="0">
            <a:spAutoFit/>
          </a:bodyPr>
          <a:lstStyle/>
          <a:p>
            <a:pPr algn="ctr"/>
            <a:r>
              <a:rPr lang="fr-FR" dirty="0"/>
              <a:t>Concentration des vins de qualité supérieure (7 et 8)</a:t>
            </a:r>
          </a:p>
        </p:txBody>
      </p:sp>
      <p:cxnSp>
        <p:nvCxnSpPr>
          <p:cNvPr id="19" name="Connecteur droit avec flèche 18"/>
          <p:cNvCxnSpPr/>
          <p:nvPr/>
        </p:nvCxnSpPr>
        <p:spPr>
          <a:xfrm>
            <a:off x="1547664" y="2564904"/>
            <a:ext cx="20882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654856" y="2274600"/>
            <a:ext cx="1801840" cy="276999"/>
          </a:xfrm>
          <a:prstGeom prst="rect">
            <a:avLst/>
          </a:prstGeom>
          <a:noFill/>
        </p:spPr>
        <p:txBody>
          <a:bodyPr wrap="none" rtlCol="0">
            <a:spAutoFit/>
          </a:bodyPr>
          <a:lstStyle/>
          <a:p>
            <a:r>
              <a:rPr lang="fr-FR" sz="1200" b="1" dirty="0"/>
              <a:t>Dégradation de la qualité</a:t>
            </a:r>
          </a:p>
        </p:txBody>
      </p:sp>
      <p:cxnSp>
        <p:nvCxnSpPr>
          <p:cNvPr id="4" name="Connecteur droit avec flèche 3"/>
          <p:cNvCxnSpPr>
            <a:stCxn id="9" idx="1"/>
            <a:endCxn id="7" idx="6"/>
          </p:cNvCxnSpPr>
          <p:nvPr/>
        </p:nvCxnSpPr>
        <p:spPr>
          <a:xfrm flipH="1">
            <a:off x="2555776" y="3602633"/>
            <a:ext cx="4176464" cy="2944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67544" y="980728"/>
            <a:ext cx="4513608" cy="400110"/>
          </a:xfrm>
          <a:prstGeom prst="rect">
            <a:avLst/>
          </a:prstGeom>
          <a:noFill/>
        </p:spPr>
        <p:txBody>
          <a:bodyPr wrap="none" rtlCol="0">
            <a:spAutoFit/>
          </a:bodyPr>
          <a:lstStyle/>
          <a:p>
            <a:r>
              <a:rPr lang="fr-FR" sz="2000" b="1" dirty="0">
                <a:solidFill>
                  <a:schemeClr val="accent2">
                    <a:lumMod val="75000"/>
                  </a:schemeClr>
                </a:solidFill>
              </a:rPr>
              <a:t>2- Graphique des individus (productions)</a:t>
            </a:r>
          </a:p>
        </p:txBody>
      </p:sp>
      <p:sp>
        <p:nvSpPr>
          <p:cNvPr id="13" name="ZoneTexte 12"/>
          <p:cNvSpPr txBox="1"/>
          <p:nvPr/>
        </p:nvSpPr>
        <p:spPr>
          <a:xfrm>
            <a:off x="251520" y="476672"/>
            <a:ext cx="2951129" cy="400110"/>
          </a:xfrm>
          <a:prstGeom prst="rect">
            <a:avLst/>
          </a:prstGeom>
          <a:noFill/>
        </p:spPr>
        <p:txBody>
          <a:bodyPr wrap="none" rtlCol="0">
            <a:spAutoFit/>
          </a:bodyPr>
          <a:lstStyle/>
          <a:p>
            <a:r>
              <a:rPr lang="fr-FR" sz="2000" b="1" dirty="0">
                <a:solidFill>
                  <a:schemeClr val="accent2">
                    <a:lumMod val="75000"/>
                  </a:schemeClr>
                </a:solidFill>
              </a:rPr>
              <a:t>Représentation graphique</a:t>
            </a:r>
          </a:p>
        </p:txBody>
      </p:sp>
    </p:spTree>
    <p:extLst>
      <p:ext uri="{BB962C8B-B14F-4D97-AF65-F5344CB8AC3E}">
        <p14:creationId xmlns:p14="http://schemas.microsoft.com/office/powerpoint/2010/main" val="259763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6" name="Espace réservé du numéro de diapositive 5"/>
          <p:cNvSpPr>
            <a:spLocks noGrp="1"/>
          </p:cNvSpPr>
          <p:nvPr>
            <p:ph type="sldNum" sz="quarter" idx="4"/>
          </p:nvPr>
        </p:nvSpPr>
        <p:spPr/>
        <p:txBody>
          <a:bodyPr/>
          <a:lstStyle/>
          <a:p>
            <a:fld id="{A8055A88-08DC-4FA2-8286-D5CE2F046350}" type="slidenum">
              <a:rPr lang="fr-FR" smtClean="0"/>
              <a:t>16</a:t>
            </a:fld>
            <a:endParaRPr lang="fr-FR" dirty="0"/>
          </a:p>
        </p:txBody>
      </p:sp>
      <p:sp>
        <p:nvSpPr>
          <p:cNvPr id="8" name="Espace réservé du contenu 7"/>
          <p:cNvSpPr>
            <a:spLocks noGrp="1"/>
          </p:cNvSpPr>
          <p:nvPr>
            <p:ph idx="1"/>
          </p:nvPr>
        </p:nvSpPr>
        <p:spPr>
          <a:xfrm>
            <a:off x="251520" y="469210"/>
            <a:ext cx="8229600" cy="576063"/>
          </a:xfrm>
        </p:spPr>
        <p:txBody>
          <a:bodyPr>
            <a:normAutofit/>
          </a:bodyPr>
          <a:lstStyle/>
          <a:p>
            <a:pPr marL="0" indent="0">
              <a:buNone/>
            </a:pPr>
            <a:r>
              <a:rPr lang="fr-FR" sz="1800" b="1" dirty="0">
                <a:solidFill>
                  <a:srgbClr val="993366"/>
                </a:solidFill>
                <a:latin typeface="+mj-lt"/>
              </a:rPr>
              <a:t>Résumé</a:t>
            </a:r>
            <a:r>
              <a:rPr lang="fr-FR" sz="1800" dirty="0"/>
              <a:t>   </a:t>
            </a:r>
            <a:endParaRPr lang="fr-FR" sz="1400" dirty="0"/>
          </a:p>
        </p:txBody>
      </p:sp>
      <p:graphicFrame>
        <p:nvGraphicFramePr>
          <p:cNvPr id="7" name="Tableau 6"/>
          <p:cNvGraphicFramePr>
            <a:graphicFrameLocks noGrp="1"/>
          </p:cNvGraphicFramePr>
          <p:nvPr>
            <p:extLst/>
          </p:nvPr>
        </p:nvGraphicFramePr>
        <p:xfrm>
          <a:off x="445673" y="1344757"/>
          <a:ext cx="1566174" cy="2237242"/>
        </p:xfrm>
        <a:graphic>
          <a:graphicData uri="http://schemas.openxmlformats.org/drawingml/2006/table">
            <a:tbl>
              <a:tblPr firstRow="1" bandRow="1">
                <a:tableStyleId>{5C22544A-7EE6-4342-B048-85BDC9FD1C3A}</a:tableStyleId>
              </a:tblPr>
              <a:tblGrid>
                <a:gridCol w="1566174">
                  <a:extLst>
                    <a:ext uri="{9D8B030D-6E8A-4147-A177-3AD203B41FA5}">
                      <a16:colId xmlns:a16="http://schemas.microsoft.com/office/drawing/2014/main" val="20000"/>
                    </a:ext>
                  </a:extLst>
                </a:gridCol>
              </a:tblGrid>
              <a:tr h="319606">
                <a:tc>
                  <a:txBody>
                    <a:bodyPr/>
                    <a:lstStyle/>
                    <a:p>
                      <a:pPr algn="ctr"/>
                      <a:r>
                        <a:rPr lang="fr-FR" sz="1400" dirty="0"/>
                        <a:t>Caractéristiques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9606">
                <a:tc>
                  <a:txBody>
                    <a:bodyPr/>
                    <a:lstStyle/>
                    <a:p>
                      <a:pPr algn="ctr"/>
                      <a:r>
                        <a:rPr lang="fr-FR" sz="1400" b="1" dirty="0"/>
                        <a:t>Paramètre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9606">
                <a:tc>
                  <a:txBody>
                    <a:bodyPr/>
                    <a:lstStyle/>
                    <a:p>
                      <a:pPr algn="ctr"/>
                      <a:r>
                        <a:rPr lang="fr-FR" sz="1400" b="1" dirty="0"/>
                        <a:t>Paramètre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9606">
                <a:tc>
                  <a:txBody>
                    <a:bodyPr/>
                    <a:lstStyle/>
                    <a:p>
                      <a:pPr algn="ctr"/>
                      <a:r>
                        <a:rPr lang="fr-FR" sz="1400" b="1" dirty="0"/>
                        <a:t>Paramètre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9606">
                <a:tc>
                  <a:txBody>
                    <a:bodyPr/>
                    <a:lstStyle/>
                    <a:p>
                      <a:pPr algn="ctr"/>
                      <a:r>
                        <a:rPr lang="fr-FR" sz="1400" b="1" dirty="0"/>
                        <a:t>Paramètre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9606">
                <a:tc>
                  <a:txBody>
                    <a:bodyPr/>
                    <a:lstStyle/>
                    <a:p>
                      <a:pPr algn="ctr"/>
                      <a:r>
                        <a:rPr lang="fr-FR" sz="1400" b="1" dirty="0"/>
                        <a:t>Paramètre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19606">
                <a:tc>
                  <a:txBody>
                    <a:bodyPr/>
                    <a:lstStyle/>
                    <a:p>
                      <a:pPr algn="ctr"/>
                      <a:r>
                        <a:rPr lang="fr-FR" sz="1400" b="1" dirty="0"/>
                        <a:t>Paramètre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9" name="Tableau 8"/>
          <p:cNvGraphicFramePr>
            <a:graphicFrameLocks noGrp="1"/>
          </p:cNvGraphicFramePr>
          <p:nvPr>
            <p:extLst/>
          </p:nvPr>
        </p:nvGraphicFramePr>
        <p:xfrm>
          <a:off x="3355073" y="1406688"/>
          <a:ext cx="1467615" cy="2151499"/>
        </p:xfrm>
        <a:graphic>
          <a:graphicData uri="http://schemas.openxmlformats.org/drawingml/2006/table">
            <a:tbl>
              <a:tblPr firstRow="1" bandRow="1">
                <a:tableStyleId>{5C22544A-7EE6-4342-B048-85BDC9FD1C3A}</a:tableStyleId>
              </a:tblPr>
              <a:tblGrid>
                <a:gridCol w="1467615">
                  <a:extLst>
                    <a:ext uri="{9D8B030D-6E8A-4147-A177-3AD203B41FA5}">
                      <a16:colId xmlns:a16="http://schemas.microsoft.com/office/drawing/2014/main" val="20000"/>
                    </a:ext>
                  </a:extLst>
                </a:gridCol>
              </a:tblGrid>
              <a:tr h="307357">
                <a:tc>
                  <a:txBody>
                    <a:bodyPr/>
                    <a:lstStyle/>
                    <a:p>
                      <a:pPr algn="ctr"/>
                      <a:r>
                        <a:rPr lang="fr-FR" sz="1400" dirty="0"/>
                        <a:t>Facteurs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7357">
                <a:tc>
                  <a:txBody>
                    <a:bodyPr/>
                    <a:lstStyle/>
                    <a:p>
                      <a:pPr algn="ctr"/>
                      <a:r>
                        <a:rPr lang="fr-FR" sz="1400" b="1" dirty="0"/>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0001"/>
                  </a:ext>
                </a:extLst>
              </a:tr>
              <a:tr h="307357">
                <a:tc>
                  <a:txBody>
                    <a:bodyPr/>
                    <a:lstStyle/>
                    <a:p>
                      <a:pPr algn="ctr"/>
                      <a:r>
                        <a:rPr lang="fr-FR" sz="1400" b="1" dirty="0"/>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2"/>
                  </a:ext>
                </a:extLst>
              </a:tr>
              <a:tr h="307357">
                <a:tc>
                  <a:txBody>
                    <a:bodyPr/>
                    <a:lstStyle/>
                    <a:p>
                      <a:pPr algn="ctr"/>
                      <a:r>
                        <a:rPr lang="fr-FR" sz="1400" b="1" dirty="0"/>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3"/>
                  </a:ext>
                </a:extLst>
              </a:tr>
              <a:tr h="307357">
                <a:tc>
                  <a:txBody>
                    <a:bodyPr/>
                    <a:lstStyle/>
                    <a:p>
                      <a:pPr algn="ctr"/>
                      <a:r>
                        <a:rPr lang="fr-FR" sz="1400" b="1" dirty="0"/>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307357">
                <a:tc>
                  <a:txBody>
                    <a:bodyPr/>
                    <a:lstStyle/>
                    <a:p>
                      <a:pPr algn="ctr"/>
                      <a:r>
                        <a:rPr lang="fr-FR" sz="1400" b="1" dirty="0"/>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307357">
                <a:tc>
                  <a:txBody>
                    <a:bodyPr/>
                    <a:lstStyle/>
                    <a:p>
                      <a:pPr algn="ctr"/>
                      <a:r>
                        <a:rPr lang="fr-FR" sz="1400" b="1" dirty="0"/>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10" name="ZoneTexte 9"/>
          <p:cNvSpPr txBox="1"/>
          <p:nvPr/>
        </p:nvSpPr>
        <p:spPr>
          <a:xfrm>
            <a:off x="4897508" y="1700808"/>
            <a:ext cx="1546700" cy="578882"/>
          </a:xfrm>
          <a:prstGeom prst="roundRect">
            <a:avLst/>
          </a:prstGeom>
          <a:noFill/>
          <a:ln w="12700">
            <a:noFill/>
          </a:ln>
        </p:spPr>
        <p:txBody>
          <a:bodyPr vert="horz" wrap="square" rtlCol="0">
            <a:spAutoFit/>
          </a:bodyPr>
          <a:lstStyle>
            <a:defPPr>
              <a:defRPr lang="fr-FR"/>
            </a:defPPr>
            <a:lvl1pPr algn="ctr">
              <a:defRPr sz="1200" b="1">
                <a:solidFill>
                  <a:srgbClr val="00B050"/>
                </a:solidFill>
              </a:defRPr>
            </a:lvl1pPr>
          </a:lstStyle>
          <a:p>
            <a:r>
              <a:rPr lang="fr-FR" sz="1400" dirty="0"/>
              <a:t>Condensation de l’information</a:t>
            </a:r>
          </a:p>
        </p:txBody>
      </p:sp>
      <p:sp>
        <p:nvSpPr>
          <p:cNvPr id="11" name="Flèche droite 10"/>
          <p:cNvSpPr/>
          <p:nvPr/>
        </p:nvSpPr>
        <p:spPr>
          <a:xfrm>
            <a:off x="2436186" y="2273152"/>
            <a:ext cx="576064" cy="324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4" name="Connecteur droit avec flèche 13"/>
          <p:cNvCxnSpPr/>
          <p:nvPr/>
        </p:nvCxnSpPr>
        <p:spPr>
          <a:xfrm flipV="1">
            <a:off x="4932040" y="1752509"/>
            <a:ext cx="0" cy="18056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907704" y="1741064"/>
            <a:ext cx="1584176" cy="578882"/>
          </a:xfrm>
          <a:prstGeom prst="roundRect">
            <a:avLst/>
          </a:prstGeom>
          <a:noFill/>
          <a:ln w="12700">
            <a:noFill/>
          </a:ln>
        </p:spPr>
        <p:txBody>
          <a:bodyPr vert="horz" wrap="square" rtlCol="0">
            <a:spAutoFit/>
          </a:bodyPr>
          <a:lstStyle/>
          <a:p>
            <a:pPr algn="ctr"/>
            <a:r>
              <a:rPr lang="fr-FR" sz="1400" b="1" dirty="0">
                <a:solidFill>
                  <a:srgbClr val="00B050"/>
                </a:solidFill>
              </a:rPr>
              <a:t>Changement des variables</a:t>
            </a:r>
          </a:p>
        </p:txBody>
      </p:sp>
      <p:grpSp>
        <p:nvGrpSpPr>
          <p:cNvPr id="120" name="Groupe 119"/>
          <p:cNvGrpSpPr/>
          <p:nvPr/>
        </p:nvGrpSpPr>
        <p:grpSpPr>
          <a:xfrm>
            <a:off x="3419872" y="4333746"/>
            <a:ext cx="3597992" cy="1962262"/>
            <a:chOff x="3440809" y="4549770"/>
            <a:chExt cx="3597992" cy="1962262"/>
          </a:xfrm>
        </p:grpSpPr>
        <p:cxnSp>
          <p:nvCxnSpPr>
            <p:cNvPr id="16" name="Connecteur droit avec flèche 15"/>
            <p:cNvCxnSpPr/>
            <p:nvPr/>
          </p:nvCxnSpPr>
          <p:spPr>
            <a:xfrm>
              <a:off x="3440809" y="5552755"/>
              <a:ext cx="322948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4995617" y="4549770"/>
              <a:ext cx="0" cy="19622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440809" y="5558290"/>
              <a:ext cx="407484" cy="369332"/>
            </a:xfrm>
            <a:prstGeom prst="rect">
              <a:avLst/>
            </a:prstGeom>
            <a:noFill/>
          </p:spPr>
          <p:txBody>
            <a:bodyPr wrap="none" rtlCol="0">
              <a:spAutoFit/>
            </a:bodyPr>
            <a:lstStyle/>
            <a:p>
              <a:r>
                <a:rPr lang="fr-FR" b="1" dirty="0"/>
                <a:t>F1</a:t>
              </a:r>
            </a:p>
          </p:txBody>
        </p:sp>
        <p:sp>
          <p:nvSpPr>
            <p:cNvPr id="19" name="ZoneTexte 18"/>
            <p:cNvSpPr txBox="1"/>
            <p:nvPr/>
          </p:nvSpPr>
          <p:spPr>
            <a:xfrm>
              <a:off x="4559469" y="6009293"/>
              <a:ext cx="407484" cy="369332"/>
            </a:xfrm>
            <a:prstGeom prst="rect">
              <a:avLst/>
            </a:prstGeom>
            <a:noFill/>
          </p:spPr>
          <p:txBody>
            <a:bodyPr wrap="none" rtlCol="0">
              <a:spAutoFit/>
            </a:bodyPr>
            <a:lstStyle/>
            <a:p>
              <a:r>
                <a:rPr lang="fr-FR" b="1" dirty="0"/>
                <a:t>F2</a:t>
              </a:r>
            </a:p>
          </p:txBody>
        </p:sp>
        <p:sp>
          <p:nvSpPr>
            <p:cNvPr id="21" name="Rectangle 20"/>
            <p:cNvSpPr/>
            <p:nvPr/>
          </p:nvSpPr>
          <p:spPr>
            <a:xfrm>
              <a:off x="5668273" y="5865252"/>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p:cNvSpPr/>
            <p:nvPr/>
          </p:nvSpPr>
          <p:spPr>
            <a:xfrm>
              <a:off x="5160788" y="6009293"/>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nvSpPr>
          <p:spPr>
            <a:xfrm>
              <a:off x="5335581" y="5853508"/>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p:cNvSpPr/>
            <p:nvPr/>
          </p:nvSpPr>
          <p:spPr>
            <a:xfrm>
              <a:off x="5905086" y="5668842"/>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p:cNvSpPr/>
            <p:nvPr/>
          </p:nvSpPr>
          <p:spPr>
            <a:xfrm>
              <a:off x="5691133" y="490581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p:cNvSpPr/>
            <p:nvPr/>
          </p:nvSpPr>
          <p:spPr>
            <a:xfrm>
              <a:off x="4447501" y="573742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p:cNvSpPr/>
            <p:nvPr/>
          </p:nvSpPr>
          <p:spPr>
            <a:xfrm>
              <a:off x="4592936" y="5122579"/>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p:cNvSpPr/>
            <p:nvPr/>
          </p:nvSpPr>
          <p:spPr>
            <a:xfrm>
              <a:off x="4134915" y="5691702"/>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p:cNvSpPr/>
            <p:nvPr/>
          </p:nvSpPr>
          <p:spPr>
            <a:xfrm>
              <a:off x="4112056" y="521415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p:cNvSpPr/>
            <p:nvPr/>
          </p:nvSpPr>
          <p:spPr>
            <a:xfrm>
              <a:off x="5691133" y="533673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p:cNvSpPr/>
            <p:nvPr/>
          </p:nvSpPr>
          <p:spPr>
            <a:xfrm>
              <a:off x="6365494" y="5291012"/>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p:cNvSpPr/>
            <p:nvPr/>
          </p:nvSpPr>
          <p:spPr>
            <a:xfrm>
              <a:off x="5285374" y="533673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p:cNvSpPr/>
            <p:nvPr/>
          </p:nvSpPr>
          <p:spPr>
            <a:xfrm>
              <a:off x="4501499" y="5237009"/>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p:cNvSpPr/>
            <p:nvPr/>
          </p:nvSpPr>
          <p:spPr>
            <a:xfrm>
              <a:off x="5979165" y="5192715"/>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p:cNvSpPr/>
            <p:nvPr/>
          </p:nvSpPr>
          <p:spPr>
            <a:xfrm>
              <a:off x="3872857" y="5088554"/>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p:cNvSpPr/>
            <p:nvPr/>
          </p:nvSpPr>
          <p:spPr>
            <a:xfrm>
              <a:off x="4750960" y="571456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p:cNvSpPr/>
            <p:nvPr/>
          </p:nvSpPr>
          <p:spPr>
            <a:xfrm>
              <a:off x="5115069" y="4930972"/>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p:cNvSpPr/>
            <p:nvPr/>
          </p:nvSpPr>
          <p:spPr>
            <a:xfrm>
              <a:off x="5267469" y="5083372"/>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p:cNvSpPr/>
            <p:nvPr/>
          </p:nvSpPr>
          <p:spPr>
            <a:xfrm>
              <a:off x="4592937" y="4854486"/>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p:cNvSpPr/>
            <p:nvPr/>
          </p:nvSpPr>
          <p:spPr>
            <a:xfrm>
              <a:off x="5368765" y="5720096"/>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p:cNvSpPr/>
            <p:nvPr/>
          </p:nvSpPr>
          <p:spPr>
            <a:xfrm>
              <a:off x="4763211" y="535959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p:cNvSpPr/>
            <p:nvPr/>
          </p:nvSpPr>
          <p:spPr>
            <a:xfrm>
              <a:off x="4088881" y="500298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3" name="Connecteur droit avec flèche 42"/>
            <p:cNvCxnSpPr>
              <a:stCxn id="45" idx="2"/>
              <a:endCxn id="34" idx="0"/>
            </p:cNvCxnSpPr>
            <p:nvPr/>
          </p:nvCxnSpPr>
          <p:spPr>
            <a:xfrm flipH="1">
              <a:off x="6002025" y="4966185"/>
              <a:ext cx="385202" cy="226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a:stCxn id="45" idx="2"/>
              <a:endCxn id="25" idx="0"/>
            </p:cNvCxnSpPr>
            <p:nvPr/>
          </p:nvCxnSpPr>
          <p:spPr>
            <a:xfrm flipH="1" flipV="1">
              <a:off x="5713993" y="4905811"/>
              <a:ext cx="673234" cy="60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5735653" y="4689186"/>
              <a:ext cx="1303148" cy="276999"/>
            </a:xfrm>
            <a:prstGeom prst="rect">
              <a:avLst/>
            </a:prstGeom>
            <a:noFill/>
          </p:spPr>
          <p:txBody>
            <a:bodyPr wrap="square" rtlCol="0">
              <a:spAutoFit/>
            </a:bodyPr>
            <a:lstStyle/>
            <a:p>
              <a:pPr algn="ctr"/>
              <a:r>
                <a:rPr lang="fr-FR" sz="1200" dirty="0"/>
                <a:t>Individus</a:t>
              </a:r>
              <a:endParaRPr lang="fr-FR" dirty="0"/>
            </a:p>
          </p:txBody>
        </p:sp>
      </p:grpSp>
      <p:sp>
        <p:nvSpPr>
          <p:cNvPr id="99" name="Flèche droite 98"/>
          <p:cNvSpPr/>
          <p:nvPr/>
        </p:nvSpPr>
        <p:spPr>
          <a:xfrm>
            <a:off x="5292080" y="2273151"/>
            <a:ext cx="576064" cy="324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1" name="Graphique 100"/>
          <p:cNvGraphicFramePr>
            <a:graphicFrameLocks/>
          </p:cNvGraphicFramePr>
          <p:nvPr>
            <p:extLst/>
          </p:nvPr>
        </p:nvGraphicFramePr>
        <p:xfrm>
          <a:off x="6003165" y="1196752"/>
          <a:ext cx="3393371" cy="2597279"/>
        </p:xfrm>
        <a:graphic>
          <a:graphicData uri="http://schemas.openxmlformats.org/drawingml/2006/chart">
            <c:chart xmlns:c="http://schemas.openxmlformats.org/drawingml/2006/chart" xmlns:r="http://schemas.openxmlformats.org/officeDocument/2006/relationships" r:id="rId2"/>
          </a:graphicData>
        </a:graphic>
      </p:graphicFrame>
      <p:sp>
        <p:nvSpPr>
          <p:cNvPr id="102" name="Ellipse 101"/>
          <p:cNvSpPr/>
          <p:nvPr/>
        </p:nvSpPr>
        <p:spPr>
          <a:xfrm>
            <a:off x="6478740" y="1333866"/>
            <a:ext cx="901572" cy="229330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3" name="Rectangle 102"/>
          <p:cNvSpPr/>
          <p:nvPr/>
        </p:nvSpPr>
        <p:spPr>
          <a:xfrm>
            <a:off x="-108520" y="3979802"/>
            <a:ext cx="3218510" cy="307777"/>
          </a:xfrm>
          <a:prstGeom prst="rect">
            <a:avLst/>
          </a:prstGeom>
          <a:noFill/>
          <a:ln w="12700">
            <a:noFill/>
          </a:ln>
        </p:spPr>
        <p:txBody>
          <a:bodyPr vert="horz" wrap="square" rtlCol="0">
            <a:spAutoFit/>
          </a:bodyPr>
          <a:lstStyle/>
          <a:p>
            <a:pPr algn="ctr"/>
            <a:r>
              <a:rPr lang="fr-FR" sz="1400" b="1" dirty="0">
                <a:solidFill>
                  <a:srgbClr val="00B050"/>
                </a:solidFill>
              </a:rPr>
              <a:t>Représentation des paramètres</a:t>
            </a:r>
          </a:p>
        </p:txBody>
      </p:sp>
      <p:grpSp>
        <p:nvGrpSpPr>
          <p:cNvPr id="4" name="Groupe 3"/>
          <p:cNvGrpSpPr/>
          <p:nvPr/>
        </p:nvGrpSpPr>
        <p:grpSpPr>
          <a:xfrm>
            <a:off x="467544" y="4413762"/>
            <a:ext cx="2088232" cy="1895558"/>
            <a:chOff x="467544" y="4413762"/>
            <a:chExt cx="2088232" cy="1895558"/>
          </a:xfrm>
        </p:grpSpPr>
        <p:grpSp>
          <p:nvGrpSpPr>
            <p:cNvPr id="3" name="Groupe 2"/>
            <p:cNvGrpSpPr/>
            <p:nvPr/>
          </p:nvGrpSpPr>
          <p:grpSpPr>
            <a:xfrm>
              <a:off x="467544" y="4413762"/>
              <a:ext cx="2016224" cy="1895558"/>
              <a:chOff x="467544" y="4413762"/>
              <a:chExt cx="2016224" cy="1895558"/>
            </a:xfrm>
          </p:grpSpPr>
          <p:sp>
            <p:nvSpPr>
              <p:cNvPr id="73" name="Ellipse 72"/>
              <p:cNvSpPr/>
              <p:nvPr/>
            </p:nvSpPr>
            <p:spPr>
              <a:xfrm>
                <a:off x="467544" y="4413762"/>
                <a:ext cx="2016224" cy="1895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5" name="Connecteur droit 74"/>
              <p:cNvCxnSpPr>
                <a:stCxn id="73" idx="2"/>
                <a:endCxn id="73" idx="6"/>
              </p:cNvCxnSpPr>
              <p:nvPr/>
            </p:nvCxnSpPr>
            <p:spPr>
              <a:xfrm>
                <a:off x="467544" y="5361541"/>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Connecteur droit 76"/>
              <p:cNvCxnSpPr>
                <a:stCxn id="73" idx="0"/>
                <a:endCxn id="73" idx="4"/>
              </p:cNvCxnSpPr>
              <p:nvPr/>
            </p:nvCxnSpPr>
            <p:spPr>
              <a:xfrm>
                <a:off x="1475656" y="4413762"/>
                <a:ext cx="0" cy="1895558"/>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7544" y="4413762"/>
                <a:ext cx="2016224" cy="1895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0" name="Connecteur droit avec flèche 79"/>
              <p:cNvCxnSpPr/>
              <p:nvPr/>
            </p:nvCxnSpPr>
            <p:spPr>
              <a:xfrm flipV="1">
                <a:off x="1475656" y="4959212"/>
                <a:ext cx="936104" cy="4023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a:xfrm>
                <a:off x="1475656" y="5361541"/>
                <a:ext cx="828092" cy="1529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flipH="1" flipV="1">
                <a:off x="1331640" y="4487198"/>
                <a:ext cx="144016" cy="8743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flipV="1">
                <a:off x="1475656" y="5216100"/>
                <a:ext cx="1008112" cy="1454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flipH="1">
                <a:off x="467544" y="5361541"/>
                <a:ext cx="1008112" cy="1529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Connecteur droit avec flèche 97"/>
              <p:cNvCxnSpPr/>
              <p:nvPr/>
            </p:nvCxnSpPr>
            <p:spPr>
              <a:xfrm flipH="1" flipV="1">
                <a:off x="971600" y="5148947"/>
                <a:ext cx="504056" cy="212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6" name="ZoneTexte 105"/>
              <p:cNvSpPr txBox="1"/>
              <p:nvPr/>
            </p:nvSpPr>
            <p:spPr>
              <a:xfrm>
                <a:off x="1053872" y="4485770"/>
                <a:ext cx="349776" cy="276999"/>
              </a:xfrm>
              <a:prstGeom prst="rect">
                <a:avLst/>
              </a:prstGeom>
              <a:noFill/>
            </p:spPr>
            <p:txBody>
              <a:bodyPr wrap="none" rtlCol="0">
                <a:spAutoFit/>
              </a:bodyPr>
              <a:lstStyle/>
              <a:p>
                <a:r>
                  <a:rPr lang="fr-FR" sz="1200" dirty="0">
                    <a:solidFill>
                      <a:srgbClr val="FF0000"/>
                    </a:solidFill>
                  </a:rPr>
                  <a:t>V1</a:t>
                </a:r>
              </a:p>
            </p:txBody>
          </p:sp>
          <p:sp>
            <p:nvSpPr>
              <p:cNvPr id="107" name="ZoneTexte 106"/>
              <p:cNvSpPr txBox="1"/>
              <p:nvPr/>
            </p:nvSpPr>
            <p:spPr>
              <a:xfrm>
                <a:off x="873852" y="4952546"/>
                <a:ext cx="349776" cy="276999"/>
              </a:xfrm>
              <a:prstGeom prst="rect">
                <a:avLst/>
              </a:prstGeom>
              <a:noFill/>
            </p:spPr>
            <p:txBody>
              <a:bodyPr wrap="none" rtlCol="0">
                <a:spAutoFit/>
              </a:bodyPr>
              <a:lstStyle/>
              <a:p>
                <a:r>
                  <a:rPr lang="fr-FR" sz="1200" dirty="0">
                    <a:solidFill>
                      <a:srgbClr val="FF0000"/>
                    </a:solidFill>
                  </a:rPr>
                  <a:t>V2</a:t>
                </a:r>
              </a:p>
            </p:txBody>
          </p:sp>
          <p:sp>
            <p:nvSpPr>
              <p:cNvPr id="108" name="ZoneTexte 107"/>
              <p:cNvSpPr txBox="1"/>
              <p:nvPr/>
            </p:nvSpPr>
            <p:spPr>
              <a:xfrm>
                <a:off x="485004" y="5485104"/>
                <a:ext cx="349776" cy="276999"/>
              </a:xfrm>
              <a:prstGeom prst="rect">
                <a:avLst/>
              </a:prstGeom>
              <a:noFill/>
            </p:spPr>
            <p:txBody>
              <a:bodyPr wrap="none" rtlCol="0">
                <a:spAutoFit/>
              </a:bodyPr>
              <a:lstStyle/>
              <a:p>
                <a:r>
                  <a:rPr lang="fr-FR" sz="1200" dirty="0">
                    <a:solidFill>
                      <a:srgbClr val="FF0000"/>
                    </a:solidFill>
                  </a:rPr>
                  <a:t>V3</a:t>
                </a:r>
              </a:p>
            </p:txBody>
          </p:sp>
          <p:sp>
            <p:nvSpPr>
              <p:cNvPr id="109" name="ZoneTexte 108"/>
              <p:cNvSpPr txBox="1"/>
              <p:nvPr/>
            </p:nvSpPr>
            <p:spPr>
              <a:xfrm>
                <a:off x="2047764" y="4806312"/>
                <a:ext cx="349776" cy="276999"/>
              </a:xfrm>
              <a:prstGeom prst="rect">
                <a:avLst/>
              </a:prstGeom>
              <a:noFill/>
            </p:spPr>
            <p:txBody>
              <a:bodyPr wrap="none" rtlCol="0">
                <a:spAutoFit/>
              </a:bodyPr>
              <a:lstStyle/>
              <a:p>
                <a:r>
                  <a:rPr lang="fr-FR" sz="1200" dirty="0">
                    <a:solidFill>
                      <a:srgbClr val="FF0000"/>
                    </a:solidFill>
                  </a:rPr>
                  <a:t>V5</a:t>
                </a:r>
              </a:p>
            </p:txBody>
          </p:sp>
          <p:sp>
            <p:nvSpPr>
              <p:cNvPr id="110" name="ZoneTexte 109"/>
              <p:cNvSpPr txBox="1"/>
              <p:nvPr/>
            </p:nvSpPr>
            <p:spPr>
              <a:xfrm>
                <a:off x="1930976" y="5532834"/>
                <a:ext cx="349776" cy="276999"/>
              </a:xfrm>
              <a:prstGeom prst="rect">
                <a:avLst/>
              </a:prstGeom>
              <a:noFill/>
            </p:spPr>
            <p:txBody>
              <a:bodyPr wrap="none" rtlCol="0">
                <a:spAutoFit/>
              </a:bodyPr>
              <a:lstStyle/>
              <a:p>
                <a:r>
                  <a:rPr lang="fr-FR" sz="1200" dirty="0">
                    <a:solidFill>
                      <a:srgbClr val="FF0000"/>
                    </a:solidFill>
                  </a:rPr>
                  <a:t>V4</a:t>
                </a:r>
              </a:p>
            </p:txBody>
          </p:sp>
        </p:grpSp>
        <p:sp>
          <p:nvSpPr>
            <p:cNvPr id="111" name="ZoneTexte 110"/>
            <p:cNvSpPr txBox="1"/>
            <p:nvPr/>
          </p:nvSpPr>
          <p:spPr>
            <a:xfrm>
              <a:off x="2206000" y="5186795"/>
              <a:ext cx="349776" cy="276999"/>
            </a:xfrm>
            <a:prstGeom prst="rect">
              <a:avLst/>
            </a:prstGeom>
            <a:noFill/>
          </p:spPr>
          <p:txBody>
            <a:bodyPr wrap="none" rtlCol="0">
              <a:spAutoFit/>
            </a:bodyPr>
            <a:lstStyle/>
            <a:p>
              <a:r>
                <a:rPr lang="fr-FR" sz="1200" dirty="0">
                  <a:solidFill>
                    <a:srgbClr val="FF0000"/>
                  </a:solidFill>
                </a:rPr>
                <a:t>V6</a:t>
              </a:r>
            </a:p>
          </p:txBody>
        </p:sp>
      </p:grpSp>
      <p:sp>
        <p:nvSpPr>
          <p:cNvPr id="115" name="Rectangle 114"/>
          <p:cNvSpPr/>
          <p:nvPr/>
        </p:nvSpPr>
        <p:spPr>
          <a:xfrm>
            <a:off x="3430847" y="3915204"/>
            <a:ext cx="3218510" cy="307777"/>
          </a:xfrm>
          <a:prstGeom prst="rect">
            <a:avLst/>
          </a:prstGeom>
          <a:noFill/>
          <a:ln w="12700">
            <a:noFill/>
          </a:ln>
        </p:spPr>
        <p:txBody>
          <a:bodyPr vert="horz" wrap="square" rtlCol="0">
            <a:spAutoFit/>
          </a:bodyPr>
          <a:lstStyle/>
          <a:p>
            <a:pPr algn="ctr"/>
            <a:r>
              <a:rPr lang="fr-FR" sz="1400" b="1" dirty="0">
                <a:solidFill>
                  <a:srgbClr val="00B050"/>
                </a:solidFill>
              </a:rPr>
              <a:t>Représentation des individus</a:t>
            </a:r>
          </a:p>
        </p:txBody>
      </p:sp>
      <p:sp>
        <p:nvSpPr>
          <p:cNvPr id="117" name="Flèche droite 116"/>
          <p:cNvSpPr/>
          <p:nvPr/>
        </p:nvSpPr>
        <p:spPr>
          <a:xfrm>
            <a:off x="6732240" y="5160376"/>
            <a:ext cx="576064" cy="324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Flèche droite 117"/>
          <p:cNvSpPr/>
          <p:nvPr/>
        </p:nvSpPr>
        <p:spPr>
          <a:xfrm>
            <a:off x="2627784" y="5206778"/>
            <a:ext cx="576064" cy="324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p:cNvSpPr txBox="1"/>
          <p:nvPr/>
        </p:nvSpPr>
        <p:spPr>
          <a:xfrm>
            <a:off x="7396394" y="5102959"/>
            <a:ext cx="1753330" cy="408623"/>
          </a:xfrm>
          <a:prstGeom prst="roundRect">
            <a:avLst/>
          </a:prstGeom>
          <a:noFill/>
          <a:ln w="12700">
            <a:noFill/>
          </a:ln>
        </p:spPr>
        <p:txBody>
          <a:bodyPr vert="horz" wrap="square" rtlCol="0">
            <a:spAutoFit/>
          </a:bodyPr>
          <a:lstStyle/>
          <a:p>
            <a:pPr algn="ctr"/>
            <a:r>
              <a:rPr lang="fr-FR" b="1" dirty="0">
                <a:solidFill>
                  <a:srgbClr val="FF0000"/>
                </a:solidFill>
              </a:rPr>
              <a:t>Interprétations </a:t>
            </a:r>
          </a:p>
        </p:txBody>
      </p:sp>
      <p:sp>
        <p:nvSpPr>
          <p:cNvPr id="13" name="ZoneTexte 12"/>
          <p:cNvSpPr txBox="1"/>
          <p:nvPr/>
        </p:nvSpPr>
        <p:spPr>
          <a:xfrm>
            <a:off x="6608283" y="964534"/>
            <a:ext cx="2199705" cy="307777"/>
          </a:xfrm>
          <a:prstGeom prst="rect">
            <a:avLst/>
          </a:prstGeom>
          <a:noFill/>
        </p:spPr>
        <p:txBody>
          <a:bodyPr wrap="none" rtlCol="0">
            <a:spAutoFit/>
          </a:bodyPr>
          <a:lstStyle/>
          <a:p>
            <a:pPr algn="ctr"/>
            <a:r>
              <a:rPr lang="fr-FR" sz="1400" b="1" dirty="0">
                <a:solidFill>
                  <a:srgbClr val="00B050"/>
                </a:solidFill>
              </a:rPr>
              <a:t>Négliger les autres facteurs</a:t>
            </a:r>
          </a:p>
        </p:txBody>
      </p:sp>
    </p:spTree>
    <p:extLst>
      <p:ext uri="{BB962C8B-B14F-4D97-AF65-F5344CB8AC3E}">
        <p14:creationId xmlns:p14="http://schemas.microsoft.com/office/powerpoint/2010/main" val="367876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wipe(left)">
                                      <p:cBhvr>
                                        <p:cTn id="28" dur="500"/>
                                        <p:tgtEl>
                                          <p:spTgt spid="99"/>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500"/>
                                        <p:tgtEl>
                                          <p:spTgt spid="101"/>
                                        </p:tgtEl>
                                      </p:cBhvr>
                                    </p:animEffect>
                                  </p:childTnLst>
                                </p:cTn>
                              </p:par>
                            </p:childTnLst>
                          </p:cTn>
                        </p:par>
                        <p:par>
                          <p:cTn id="50" fill="hold">
                            <p:stCondLst>
                              <p:cond delay="1000"/>
                            </p:stCondLst>
                            <p:childTnLst>
                              <p:par>
                                <p:cTn id="51" presetID="21" presetClass="entr" presetSubtype="1" fill="hold" grpId="0" nodeType="after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wheel(1)">
                                      <p:cBhvr>
                                        <p:cTn id="53" dur="1000"/>
                                        <p:tgtEl>
                                          <p:spTgt spid="10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500" fill="hold"/>
                                        <p:tgtEl>
                                          <p:spTgt spid="103"/>
                                        </p:tgtEl>
                                        <p:attrNameLst>
                                          <p:attrName>ppt_w</p:attrName>
                                        </p:attrNameLst>
                                      </p:cBhvr>
                                      <p:tavLst>
                                        <p:tav tm="0">
                                          <p:val>
                                            <p:fltVal val="0"/>
                                          </p:val>
                                        </p:tav>
                                        <p:tav tm="100000">
                                          <p:val>
                                            <p:strVal val="#ppt_w"/>
                                          </p:val>
                                        </p:tav>
                                      </p:tavLst>
                                    </p:anim>
                                    <p:anim calcmode="lin" valueType="num">
                                      <p:cBhvr>
                                        <p:cTn id="59" dur="500" fill="hold"/>
                                        <p:tgtEl>
                                          <p:spTgt spid="103"/>
                                        </p:tgtEl>
                                        <p:attrNameLst>
                                          <p:attrName>ppt_h</p:attrName>
                                        </p:attrNameLst>
                                      </p:cBhvr>
                                      <p:tavLst>
                                        <p:tav tm="0">
                                          <p:val>
                                            <p:fltVal val="0"/>
                                          </p:val>
                                        </p:tav>
                                        <p:tav tm="100000">
                                          <p:val>
                                            <p:strVal val="#ppt_h"/>
                                          </p:val>
                                        </p:tav>
                                      </p:tavLst>
                                    </p:anim>
                                    <p:animEffect transition="in" filter="fade">
                                      <p:cBhvr>
                                        <p:cTn id="60" dur="500"/>
                                        <p:tgtEl>
                                          <p:spTgt spid="103"/>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8"/>
                                        </p:tgtEl>
                                        <p:attrNameLst>
                                          <p:attrName>style.visibility</p:attrName>
                                        </p:attrNameLst>
                                      </p:cBhvr>
                                      <p:to>
                                        <p:strVal val="visible"/>
                                      </p:to>
                                    </p:set>
                                    <p:animEffect transition="in" filter="wipe(left)">
                                      <p:cBhvr>
                                        <p:cTn id="69" dur="500"/>
                                        <p:tgtEl>
                                          <p:spTgt spid="118"/>
                                        </p:tgtEl>
                                      </p:cBhvr>
                                    </p:animEffect>
                                  </p:childTnLst>
                                </p:cTn>
                              </p:par>
                            </p:childTnLst>
                          </p:cTn>
                        </p:par>
                        <p:par>
                          <p:cTn id="70" fill="hold">
                            <p:stCondLst>
                              <p:cond delay="500"/>
                            </p:stCondLst>
                            <p:childTnLst>
                              <p:par>
                                <p:cTn id="71" presetID="53" presetClass="entr" presetSubtype="16" fill="hold" grpId="0" nodeType="afterEffect">
                                  <p:stCondLst>
                                    <p:cond delay="0"/>
                                  </p:stCondLst>
                                  <p:childTnLst>
                                    <p:set>
                                      <p:cBhvr>
                                        <p:cTn id="72" dur="1" fill="hold">
                                          <p:stCondLst>
                                            <p:cond delay="0"/>
                                          </p:stCondLst>
                                        </p:cTn>
                                        <p:tgtEl>
                                          <p:spTgt spid="115"/>
                                        </p:tgtEl>
                                        <p:attrNameLst>
                                          <p:attrName>style.visibility</p:attrName>
                                        </p:attrNameLst>
                                      </p:cBhvr>
                                      <p:to>
                                        <p:strVal val="visible"/>
                                      </p:to>
                                    </p:set>
                                    <p:anim calcmode="lin" valueType="num">
                                      <p:cBhvr>
                                        <p:cTn id="73" dur="500" fill="hold"/>
                                        <p:tgtEl>
                                          <p:spTgt spid="115"/>
                                        </p:tgtEl>
                                        <p:attrNameLst>
                                          <p:attrName>ppt_w</p:attrName>
                                        </p:attrNameLst>
                                      </p:cBhvr>
                                      <p:tavLst>
                                        <p:tav tm="0">
                                          <p:val>
                                            <p:fltVal val="0"/>
                                          </p:val>
                                        </p:tav>
                                        <p:tav tm="100000">
                                          <p:val>
                                            <p:strVal val="#ppt_w"/>
                                          </p:val>
                                        </p:tav>
                                      </p:tavLst>
                                    </p:anim>
                                    <p:anim calcmode="lin" valueType="num">
                                      <p:cBhvr>
                                        <p:cTn id="74" dur="500" fill="hold"/>
                                        <p:tgtEl>
                                          <p:spTgt spid="115"/>
                                        </p:tgtEl>
                                        <p:attrNameLst>
                                          <p:attrName>ppt_h</p:attrName>
                                        </p:attrNameLst>
                                      </p:cBhvr>
                                      <p:tavLst>
                                        <p:tav tm="0">
                                          <p:val>
                                            <p:fltVal val="0"/>
                                          </p:val>
                                        </p:tav>
                                        <p:tav tm="100000">
                                          <p:val>
                                            <p:strVal val="#ppt_h"/>
                                          </p:val>
                                        </p:tav>
                                      </p:tavLst>
                                    </p:anim>
                                    <p:animEffect transition="in" filter="fade">
                                      <p:cBhvr>
                                        <p:cTn id="75" dur="500"/>
                                        <p:tgtEl>
                                          <p:spTgt spid="115"/>
                                        </p:tgtEl>
                                      </p:cBhvr>
                                    </p:animEffec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120"/>
                                        </p:tgtEl>
                                        <p:attrNameLst>
                                          <p:attrName>style.visibility</p:attrName>
                                        </p:attrNameLst>
                                      </p:cBhvr>
                                      <p:to>
                                        <p:strVal val="visible"/>
                                      </p:to>
                                    </p:set>
                                    <p:animEffect transition="in" filter="fade">
                                      <p:cBhvr>
                                        <p:cTn id="79" dur="500"/>
                                        <p:tgtEl>
                                          <p:spTgt spid="120"/>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17"/>
                                        </p:tgtEl>
                                        <p:attrNameLst>
                                          <p:attrName>style.visibility</p:attrName>
                                        </p:attrNameLst>
                                      </p:cBhvr>
                                      <p:to>
                                        <p:strVal val="visible"/>
                                      </p:to>
                                    </p:set>
                                    <p:animEffect transition="in" filter="wipe(left)">
                                      <p:cBhvr>
                                        <p:cTn id="83" dur="500"/>
                                        <p:tgtEl>
                                          <p:spTgt spid="117"/>
                                        </p:tgtEl>
                                      </p:cBhvr>
                                    </p:animEffect>
                                  </p:childTnLst>
                                </p:cTn>
                              </p:par>
                            </p:childTnLst>
                          </p:cTn>
                        </p:par>
                        <p:par>
                          <p:cTn id="84" fill="hold">
                            <p:stCondLst>
                              <p:cond delay="2000"/>
                            </p:stCondLst>
                            <p:childTnLst>
                              <p:par>
                                <p:cTn id="85" presetID="53" presetClass="entr" presetSubtype="16"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 calcmode="lin" valueType="num">
                                      <p:cBhvr>
                                        <p:cTn id="87" dur="500" fill="hold"/>
                                        <p:tgtEl>
                                          <p:spTgt spid="121"/>
                                        </p:tgtEl>
                                        <p:attrNameLst>
                                          <p:attrName>ppt_w</p:attrName>
                                        </p:attrNameLst>
                                      </p:cBhvr>
                                      <p:tavLst>
                                        <p:tav tm="0">
                                          <p:val>
                                            <p:fltVal val="0"/>
                                          </p:val>
                                        </p:tav>
                                        <p:tav tm="100000">
                                          <p:val>
                                            <p:strVal val="#ppt_w"/>
                                          </p:val>
                                        </p:tav>
                                      </p:tavLst>
                                    </p:anim>
                                    <p:anim calcmode="lin" valueType="num">
                                      <p:cBhvr>
                                        <p:cTn id="88" dur="500" fill="hold"/>
                                        <p:tgtEl>
                                          <p:spTgt spid="121"/>
                                        </p:tgtEl>
                                        <p:attrNameLst>
                                          <p:attrName>ppt_h</p:attrName>
                                        </p:attrNameLst>
                                      </p:cBhvr>
                                      <p:tavLst>
                                        <p:tav tm="0">
                                          <p:val>
                                            <p:fltVal val="0"/>
                                          </p:val>
                                        </p:tav>
                                        <p:tav tm="100000">
                                          <p:val>
                                            <p:strVal val="#ppt_h"/>
                                          </p:val>
                                        </p:tav>
                                      </p:tavLst>
                                    </p:anim>
                                    <p:animEffect transition="in" filter="fade">
                                      <p:cBhvr>
                                        <p:cTn id="8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5" grpId="0"/>
      <p:bldP spid="99" grpId="0" animBg="1"/>
      <p:bldGraphic spid="101" grpId="0">
        <p:bldAsOne/>
      </p:bldGraphic>
      <p:bldP spid="102" grpId="0" animBg="1"/>
      <p:bldP spid="103" grpId="0"/>
      <p:bldP spid="115" grpId="0"/>
      <p:bldP spid="117" grpId="0" animBg="1"/>
      <p:bldP spid="118" grpId="0" animBg="1"/>
      <p:bldP spid="12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US" dirty="0"/>
              <a:t>Comment </a:t>
            </a:r>
            <a:r>
              <a:rPr lang="en-US" dirty="0" err="1"/>
              <a:t>ça</a:t>
            </a:r>
            <a:r>
              <a:rPr lang="en-US" dirty="0"/>
              <a:t> </a:t>
            </a:r>
            <a:r>
              <a:rPr lang="en-US" dirty="0" err="1"/>
              <a:t>marche</a:t>
            </a:r>
            <a:r>
              <a:rPr lang="en-US" dirty="0"/>
              <a:t> ? </a:t>
            </a:r>
          </a:p>
        </p:txBody>
      </p:sp>
      <p:sp>
        <p:nvSpPr>
          <p:cNvPr id="7" name="Rectangle 6"/>
          <p:cNvSpPr/>
          <p:nvPr/>
        </p:nvSpPr>
        <p:spPr>
          <a:xfrm>
            <a:off x="251520" y="476672"/>
            <a:ext cx="8208912" cy="5909310"/>
          </a:xfrm>
          <a:prstGeom prst="rect">
            <a:avLst/>
          </a:prstGeom>
        </p:spPr>
        <p:txBody>
          <a:bodyPr wrap="square">
            <a:spAutoFit/>
          </a:bodyPr>
          <a:lstStyle/>
          <a:p>
            <a:r>
              <a:rPr lang="fr-FR" b="1" dirty="0">
                <a:solidFill>
                  <a:srgbClr val="993366"/>
                </a:solidFill>
              </a:rPr>
              <a:t>Analyse de données – Analyse en Composantes Principales</a:t>
            </a:r>
            <a:endParaRPr lang="en-US" b="1" dirty="0">
              <a:solidFill>
                <a:srgbClr val="993366"/>
              </a:solidFill>
            </a:endParaRPr>
          </a:p>
          <a:p>
            <a:endParaRPr lang="en-US" b="1" dirty="0">
              <a:solidFill>
                <a:srgbClr val="993366"/>
              </a:solidFill>
            </a:endParaRPr>
          </a:p>
          <a:p>
            <a:r>
              <a:rPr lang="fr-FR" dirty="0"/>
              <a:t>L’Analyse en Composantes Principales (ACP) est une méthode statistique essentiellement descriptive appartenant à la famille des analyses dites « factorielles ». Mise au point par H. </a:t>
            </a:r>
            <a:r>
              <a:rPr lang="fr-FR" dirty="0" err="1"/>
              <a:t>Hotelling</a:t>
            </a:r>
            <a:r>
              <a:rPr lang="fr-FR" dirty="0"/>
              <a:t> en 1933, K. Pearson en 1901 en avait entrevu les grandes lignes. Ce n’est qu’à partir des années 60 que cette méthode a pris de l’ampleur et surtout lorsque la puissance de calcul des ordinateurs est devenu accessible dans les années 80.</a:t>
            </a:r>
          </a:p>
          <a:p>
            <a:endParaRPr lang="fr-FR" dirty="0"/>
          </a:p>
          <a:p>
            <a:r>
              <a:rPr lang="fr-FR" dirty="0"/>
              <a:t>L’ACP peut être utilisée pour savoir  : </a:t>
            </a:r>
          </a:p>
          <a:p>
            <a:endParaRPr lang="fr-FR" dirty="0"/>
          </a:p>
          <a:p>
            <a:pPr marL="742950" lvl="1" indent="-285750">
              <a:buFont typeface="Arial" panose="020B0604020202020204" pitchFamily="34" charset="0"/>
              <a:buChar char="•"/>
            </a:pPr>
            <a:r>
              <a:rPr lang="fr-FR" dirty="0"/>
              <a:t>comment se structurent les variables : quelles sont celles qui sont corrélées ? Quelles sont celles qui ne le sont pas ? Quelles sont celles qui « vont dans le même sens » ? Quelles sont celles qui s’opposent ?</a:t>
            </a:r>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et/ou comment se répartissent les individus : quels sont ceux qui se ressemblent ? Quels sont ceux qui sont dissemblables ?</a:t>
            </a:r>
          </a:p>
          <a:p>
            <a:endParaRPr lang="fr-FR" dirty="0"/>
          </a:p>
          <a:p>
            <a:r>
              <a:rPr lang="fr-FR" dirty="0"/>
              <a:t>L’ACP, qui est une méthode descriptive, est parfois utilisée en préliminaire à des méthodes statistiques de type « décisionnelles » (régression, réseau de neurones, segmentation...).</a:t>
            </a:r>
            <a:endParaRPr lang="en-US" dirty="0"/>
          </a:p>
        </p:txBody>
      </p:sp>
      <p:sp>
        <p:nvSpPr>
          <p:cNvPr id="8" name="Espace réservé du numéro de diapositive 5"/>
          <p:cNvSpPr>
            <a:spLocks noGrp="1"/>
          </p:cNvSpPr>
          <p:nvPr>
            <p:ph type="sldNum" sz="quarter" idx="4294967295"/>
          </p:nvPr>
        </p:nvSpPr>
        <p:spPr>
          <a:xfrm>
            <a:off x="6987383" y="6508703"/>
            <a:ext cx="2133600" cy="365125"/>
          </a:xfrm>
        </p:spPr>
        <p:txBody>
          <a:bodyPr/>
          <a:lstStyle/>
          <a:p>
            <a:fld id="{A8055A88-08DC-4FA2-8286-D5CE2F046350}" type="slidenum">
              <a:rPr lang="fr-FR" smtClean="0"/>
              <a:t>17</a:t>
            </a:fld>
            <a:endParaRPr lang="fr-FR" dirty="0"/>
          </a:p>
        </p:txBody>
      </p:sp>
    </p:spTree>
    <p:extLst>
      <p:ext uri="{BB962C8B-B14F-4D97-AF65-F5344CB8AC3E}">
        <p14:creationId xmlns:p14="http://schemas.microsoft.com/office/powerpoint/2010/main" val="2952895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US" dirty="0"/>
              <a:t>Comment </a:t>
            </a:r>
            <a:r>
              <a:rPr lang="en-US" dirty="0" err="1"/>
              <a:t>ça</a:t>
            </a:r>
            <a:r>
              <a:rPr lang="en-US" dirty="0"/>
              <a:t> </a:t>
            </a:r>
            <a:r>
              <a:rPr lang="en-US" dirty="0" err="1"/>
              <a:t>marche</a:t>
            </a:r>
            <a:r>
              <a:rPr lang="en-US" dirty="0"/>
              <a:t> ? </a:t>
            </a:r>
          </a:p>
        </p:txBody>
      </p:sp>
      <p:sp>
        <p:nvSpPr>
          <p:cNvPr id="7" name="Rectangle 6"/>
          <p:cNvSpPr/>
          <p:nvPr/>
        </p:nvSpPr>
        <p:spPr>
          <a:xfrm>
            <a:off x="251520" y="476672"/>
            <a:ext cx="8208912" cy="923330"/>
          </a:xfrm>
          <a:prstGeom prst="rect">
            <a:avLst/>
          </a:prstGeom>
        </p:spPr>
        <p:txBody>
          <a:bodyPr wrap="square">
            <a:spAutoFit/>
          </a:bodyPr>
          <a:lstStyle/>
          <a:p>
            <a:r>
              <a:rPr lang="fr-FR" b="1" dirty="0">
                <a:solidFill>
                  <a:srgbClr val="993366"/>
                </a:solidFill>
              </a:rPr>
              <a:t>Analyse de données – Analyse en Composantes Principales</a:t>
            </a:r>
            <a:endParaRPr lang="en-US" b="1" dirty="0">
              <a:solidFill>
                <a:srgbClr val="993366"/>
              </a:solidFill>
            </a:endParaRPr>
          </a:p>
          <a:p>
            <a:endParaRPr lang="en-US" b="1" dirty="0">
              <a:solidFill>
                <a:srgbClr val="993366"/>
              </a:solidFill>
            </a:endParaRPr>
          </a:p>
          <a:p>
            <a:endParaRPr lang="en-US" b="1" dirty="0">
              <a:solidFill>
                <a:srgbClr val="993366"/>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717" y="1057608"/>
            <a:ext cx="7702699" cy="198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17" y="3216933"/>
            <a:ext cx="7702699" cy="93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101893"/>
            <a:ext cx="2718891" cy="249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ce réservé du numéro de diapositive 5"/>
          <p:cNvSpPr>
            <a:spLocks noGrp="1"/>
          </p:cNvSpPr>
          <p:nvPr>
            <p:ph type="sldNum" sz="quarter" idx="4294967295"/>
          </p:nvPr>
        </p:nvSpPr>
        <p:spPr>
          <a:xfrm>
            <a:off x="6987383" y="6508703"/>
            <a:ext cx="2133600" cy="365125"/>
          </a:xfrm>
        </p:spPr>
        <p:txBody>
          <a:bodyPr/>
          <a:lstStyle/>
          <a:p>
            <a:fld id="{A8055A88-08DC-4FA2-8286-D5CE2F046350}" type="slidenum">
              <a:rPr lang="fr-FR" smtClean="0"/>
              <a:t>18</a:t>
            </a:fld>
            <a:endParaRPr lang="fr-FR" dirty="0"/>
          </a:p>
        </p:txBody>
      </p:sp>
    </p:spTree>
    <p:extLst>
      <p:ext uri="{BB962C8B-B14F-4D97-AF65-F5344CB8AC3E}">
        <p14:creationId xmlns:p14="http://schemas.microsoft.com/office/powerpoint/2010/main" val="14929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17" y="1057608"/>
            <a:ext cx="7702699" cy="263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a:spLocks noGrp="1"/>
          </p:cNvSpPr>
          <p:nvPr>
            <p:ph type="title"/>
          </p:nvPr>
        </p:nvSpPr>
        <p:spPr/>
        <p:txBody>
          <a:bodyPr>
            <a:normAutofit fontScale="90000"/>
          </a:bodyPr>
          <a:lstStyle/>
          <a:p>
            <a:r>
              <a:rPr lang="en-US" dirty="0"/>
              <a:t>Comment </a:t>
            </a:r>
            <a:r>
              <a:rPr lang="en-US" dirty="0" err="1"/>
              <a:t>ça</a:t>
            </a:r>
            <a:r>
              <a:rPr lang="en-US" dirty="0"/>
              <a:t> </a:t>
            </a:r>
            <a:r>
              <a:rPr lang="en-US" dirty="0" err="1"/>
              <a:t>marche</a:t>
            </a:r>
            <a:r>
              <a:rPr lang="en-US" dirty="0"/>
              <a:t> ? </a:t>
            </a:r>
          </a:p>
        </p:txBody>
      </p:sp>
      <p:sp>
        <p:nvSpPr>
          <p:cNvPr id="7" name="Rectangle 6"/>
          <p:cNvSpPr/>
          <p:nvPr/>
        </p:nvSpPr>
        <p:spPr>
          <a:xfrm>
            <a:off x="251520" y="476672"/>
            <a:ext cx="8208912" cy="923330"/>
          </a:xfrm>
          <a:prstGeom prst="rect">
            <a:avLst/>
          </a:prstGeom>
        </p:spPr>
        <p:txBody>
          <a:bodyPr wrap="square">
            <a:spAutoFit/>
          </a:bodyPr>
          <a:lstStyle/>
          <a:p>
            <a:r>
              <a:rPr lang="fr-FR" b="1" dirty="0">
                <a:solidFill>
                  <a:srgbClr val="993366"/>
                </a:solidFill>
              </a:rPr>
              <a:t>Analyse de données – Analyse en Composantes Principales</a:t>
            </a:r>
            <a:endParaRPr lang="en-US" b="1" dirty="0">
              <a:solidFill>
                <a:srgbClr val="993366"/>
              </a:solidFill>
            </a:endParaRPr>
          </a:p>
          <a:p>
            <a:endParaRPr lang="en-US" b="1" dirty="0">
              <a:solidFill>
                <a:srgbClr val="993366"/>
              </a:solidFill>
            </a:endParaRPr>
          </a:p>
          <a:p>
            <a:endParaRPr lang="en-US" b="1" dirty="0">
              <a:solidFill>
                <a:srgbClr val="993366"/>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17" y="3693166"/>
            <a:ext cx="5614467" cy="259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numéro de diapositive 5"/>
          <p:cNvSpPr>
            <a:spLocks noGrp="1"/>
          </p:cNvSpPr>
          <p:nvPr>
            <p:ph type="sldNum" sz="quarter" idx="4294967295"/>
          </p:nvPr>
        </p:nvSpPr>
        <p:spPr>
          <a:xfrm>
            <a:off x="6987383" y="6508703"/>
            <a:ext cx="2133600" cy="365125"/>
          </a:xfrm>
        </p:spPr>
        <p:txBody>
          <a:bodyPr/>
          <a:lstStyle/>
          <a:p>
            <a:fld id="{A8055A88-08DC-4FA2-8286-D5CE2F046350}" type="slidenum">
              <a:rPr lang="fr-FR" smtClean="0"/>
              <a:t>19</a:t>
            </a:fld>
            <a:endParaRPr lang="fr-FR" dirty="0"/>
          </a:p>
        </p:txBody>
      </p:sp>
    </p:spTree>
    <p:extLst>
      <p:ext uri="{BB962C8B-B14F-4D97-AF65-F5344CB8AC3E}">
        <p14:creationId xmlns:p14="http://schemas.microsoft.com/office/powerpoint/2010/main" val="152407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re 1"/>
          <p:cNvSpPr>
            <a:spLocks noGrp="1"/>
          </p:cNvSpPr>
          <p:nvPr>
            <p:ph type="title"/>
          </p:nvPr>
        </p:nvSpPr>
        <p:spPr/>
        <p:txBody>
          <a:bodyPr>
            <a:normAutofit fontScale="90000"/>
          </a:bodyPr>
          <a:lstStyle/>
          <a:p>
            <a:r>
              <a:rPr lang="fr-FR" dirty="0"/>
              <a:t>Scénario Pédagogique </a:t>
            </a:r>
          </a:p>
        </p:txBody>
      </p:sp>
      <p:graphicFrame>
        <p:nvGraphicFramePr>
          <p:cNvPr id="3" name="Diagramme 2"/>
          <p:cNvGraphicFramePr/>
          <p:nvPr>
            <p:extLst>
              <p:ext uri="{D42A27DB-BD31-4B8C-83A1-F6EECF244321}">
                <p14:modId xmlns:p14="http://schemas.microsoft.com/office/powerpoint/2010/main" val="1355101237"/>
              </p:ext>
            </p:extLst>
          </p:nvPr>
        </p:nvGraphicFramePr>
        <p:xfrm>
          <a:off x="1043608" y="908720"/>
          <a:ext cx="72008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176" y="1700808"/>
            <a:ext cx="1899678"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Image 33"/>
          <p:cNvPicPr>
            <a:picLocks noChangeAspect="1"/>
          </p:cNvPicPr>
          <p:nvPr/>
        </p:nvPicPr>
        <p:blipFill>
          <a:blip r:embed="rId9"/>
          <a:stretch>
            <a:fillRect/>
          </a:stretch>
        </p:blipFill>
        <p:spPr>
          <a:xfrm>
            <a:off x="6637398" y="3322177"/>
            <a:ext cx="1418456" cy="843981"/>
          </a:xfrm>
          <a:prstGeom prst="rect">
            <a:avLst/>
          </a:prstGeom>
        </p:spPr>
      </p:pic>
      <p:pic>
        <p:nvPicPr>
          <p:cNvPr id="35" name="Image 34">
            <a:extLst>
              <a:ext uri="{FF2B5EF4-FFF2-40B4-BE49-F238E27FC236}">
                <a16:creationId xmlns:a16="http://schemas.microsoft.com/office/drawing/2014/main" id="{6E518DBE-24C9-4631-A701-4BF24156F292}"/>
              </a:ext>
            </a:extLst>
          </p:cNvPr>
          <p:cNvPicPr>
            <a:picLocks noChangeAspect="1"/>
          </p:cNvPicPr>
          <p:nvPr/>
        </p:nvPicPr>
        <p:blipFill>
          <a:blip r:embed="rId10"/>
          <a:stretch>
            <a:fillRect/>
          </a:stretch>
        </p:blipFill>
        <p:spPr>
          <a:xfrm>
            <a:off x="6701137" y="4923431"/>
            <a:ext cx="1290977" cy="1190258"/>
          </a:xfrm>
          <a:prstGeom prst="rect">
            <a:avLst/>
          </a:prstGeom>
        </p:spPr>
      </p:pic>
    </p:spTree>
    <p:extLst>
      <p:ext uri="{BB962C8B-B14F-4D97-AF65-F5344CB8AC3E}">
        <p14:creationId xmlns:p14="http://schemas.microsoft.com/office/powerpoint/2010/main" val="3629912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US" dirty="0"/>
              <a:t>Comment </a:t>
            </a:r>
            <a:r>
              <a:rPr lang="en-US" dirty="0" err="1"/>
              <a:t>ça</a:t>
            </a:r>
            <a:r>
              <a:rPr lang="en-US" dirty="0"/>
              <a:t> </a:t>
            </a:r>
            <a:r>
              <a:rPr lang="en-US" dirty="0" err="1"/>
              <a:t>marche</a:t>
            </a:r>
            <a:r>
              <a:rPr lang="en-US" dirty="0"/>
              <a:t> ? </a:t>
            </a:r>
          </a:p>
        </p:txBody>
      </p:sp>
      <p:sp>
        <p:nvSpPr>
          <p:cNvPr id="7" name="Rectangle 6"/>
          <p:cNvSpPr/>
          <p:nvPr/>
        </p:nvSpPr>
        <p:spPr>
          <a:xfrm>
            <a:off x="251520" y="476672"/>
            <a:ext cx="8208912" cy="923330"/>
          </a:xfrm>
          <a:prstGeom prst="rect">
            <a:avLst/>
          </a:prstGeom>
        </p:spPr>
        <p:txBody>
          <a:bodyPr wrap="square">
            <a:spAutoFit/>
          </a:bodyPr>
          <a:lstStyle/>
          <a:p>
            <a:r>
              <a:rPr lang="fr-FR" b="1" dirty="0">
                <a:solidFill>
                  <a:srgbClr val="993366"/>
                </a:solidFill>
              </a:rPr>
              <a:t>Analyse de données – Analyse en Composantes Principales</a:t>
            </a:r>
            <a:endParaRPr lang="en-US" b="1" dirty="0">
              <a:solidFill>
                <a:srgbClr val="993366"/>
              </a:solidFill>
            </a:endParaRPr>
          </a:p>
          <a:p>
            <a:endParaRPr lang="en-US" b="1" dirty="0">
              <a:solidFill>
                <a:srgbClr val="993366"/>
              </a:solidFill>
            </a:endParaRPr>
          </a:p>
          <a:p>
            <a:endParaRPr lang="en-US" b="1" dirty="0">
              <a:solidFill>
                <a:srgbClr val="993366"/>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18" r="24109" b="9117"/>
          <a:stretch/>
        </p:blipFill>
        <p:spPr bwMode="auto">
          <a:xfrm>
            <a:off x="601304" y="1484784"/>
            <a:ext cx="3185545" cy="293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6849" y="2090005"/>
            <a:ext cx="4961615" cy="78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1873"/>
          <a:stretch/>
        </p:blipFill>
        <p:spPr bwMode="auto">
          <a:xfrm>
            <a:off x="611560" y="1032480"/>
            <a:ext cx="5123743" cy="262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ce réservé du numéro de diapositive 5"/>
          <p:cNvSpPr>
            <a:spLocks noGrp="1"/>
          </p:cNvSpPr>
          <p:nvPr>
            <p:ph type="sldNum" sz="quarter" idx="4294967295"/>
          </p:nvPr>
        </p:nvSpPr>
        <p:spPr>
          <a:xfrm>
            <a:off x="6987383" y="6508703"/>
            <a:ext cx="2133600" cy="365125"/>
          </a:xfrm>
        </p:spPr>
        <p:txBody>
          <a:bodyPr/>
          <a:lstStyle/>
          <a:p>
            <a:fld id="{A8055A88-08DC-4FA2-8286-D5CE2F046350}" type="slidenum">
              <a:rPr lang="fr-FR" smtClean="0"/>
              <a:t>20</a:t>
            </a:fld>
            <a:endParaRPr lang="fr-FR" dirty="0"/>
          </a:p>
        </p:txBody>
      </p:sp>
    </p:spTree>
    <p:extLst>
      <p:ext uri="{BB962C8B-B14F-4D97-AF65-F5344CB8AC3E}">
        <p14:creationId xmlns:p14="http://schemas.microsoft.com/office/powerpoint/2010/main" val="647356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032480"/>
            <a:ext cx="5400600" cy="182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a:spLocks noGrp="1"/>
          </p:cNvSpPr>
          <p:nvPr>
            <p:ph type="title"/>
          </p:nvPr>
        </p:nvSpPr>
        <p:spPr/>
        <p:txBody>
          <a:bodyPr>
            <a:normAutofit fontScale="90000"/>
          </a:bodyPr>
          <a:lstStyle/>
          <a:p>
            <a:r>
              <a:rPr lang="en-US" dirty="0"/>
              <a:t>Comment </a:t>
            </a:r>
            <a:r>
              <a:rPr lang="en-US" dirty="0" err="1"/>
              <a:t>ça</a:t>
            </a:r>
            <a:r>
              <a:rPr lang="en-US" dirty="0"/>
              <a:t> </a:t>
            </a:r>
            <a:r>
              <a:rPr lang="en-US" dirty="0" err="1"/>
              <a:t>marche</a:t>
            </a:r>
            <a:r>
              <a:rPr lang="en-US" dirty="0"/>
              <a:t> ? </a:t>
            </a:r>
          </a:p>
        </p:txBody>
      </p:sp>
      <p:sp>
        <p:nvSpPr>
          <p:cNvPr id="7" name="Rectangle 6"/>
          <p:cNvSpPr/>
          <p:nvPr/>
        </p:nvSpPr>
        <p:spPr>
          <a:xfrm>
            <a:off x="251520" y="476672"/>
            <a:ext cx="8208912" cy="923330"/>
          </a:xfrm>
          <a:prstGeom prst="rect">
            <a:avLst/>
          </a:prstGeom>
        </p:spPr>
        <p:txBody>
          <a:bodyPr wrap="square">
            <a:spAutoFit/>
          </a:bodyPr>
          <a:lstStyle/>
          <a:p>
            <a:r>
              <a:rPr lang="fr-FR" b="1" dirty="0">
                <a:solidFill>
                  <a:srgbClr val="993366"/>
                </a:solidFill>
              </a:rPr>
              <a:t>Analyse de données – Analyse en Composantes Principales</a:t>
            </a:r>
            <a:endParaRPr lang="en-US" b="1" dirty="0">
              <a:solidFill>
                <a:srgbClr val="993366"/>
              </a:solidFill>
            </a:endParaRPr>
          </a:p>
          <a:p>
            <a:endParaRPr lang="en-US" b="1" dirty="0">
              <a:solidFill>
                <a:srgbClr val="993366"/>
              </a:solidFill>
            </a:endParaRPr>
          </a:p>
          <a:p>
            <a:endParaRPr lang="en-US" b="1" dirty="0">
              <a:solidFill>
                <a:srgbClr val="993366"/>
              </a:solidFill>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323975"/>
            <a:ext cx="2770709" cy="181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40" y="3802447"/>
            <a:ext cx="4608488" cy="1841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1" y="3430041"/>
            <a:ext cx="936104" cy="215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673" y="3429000"/>
            <a:ext cx="1584176" cy="23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numéro de diapositive 5"/>
          <p:cNvSpPr>
            <a:spLocks noGrp="1"/>
          </p:cNvSpPr>
          <p:nvPr>
            <p:ph type="sldNum" sz="quarter" idx="4294967295"/>
          </p:nvPr>
        </p:nvSpPr>
        <p:spPr>
          <a:xfrm>
            <a:off x="6987383" y="6508703"/>
            <a:ext cx="2133600" cy="365125"/>
          </a:xfrm>
        </p:spPr>
        <p:txBody>
          <a:bodyPr/>
          <a:lstStyle/>
          <a:p>
            <a:fld id="{A8055A88-08DC-4FA2-8286-D5CE2F046350}" type="slidenum">
              <a:rPr lang="fr-FR" smtClean="0"/>
              <a:t>21</a:t>
            </a:fld>
            <a:endParaRPr lang="fr-FR" dirty="0"/>
          </a:p>
        </p:txBody>
      </p:sp>
    </p:spTree>
    <p:extLst>
      <p:ext uri="{BB962C8B-B14F-4D97-AF65-F5344CB8AC3E}">
        <p14:creationId xmlns:p14="http://schemas.microsoft.com/office/powerpoint/2010/main" val="2321382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US" dirty="0"/>
              <a:t>Comment </a:t>
            </a:r>
            <a:r>
              <a:rPr lang="en-US" dirty="0" err="1"/>
              <a:t>ça</a:t>
            </a:r>
            <a:r>
              <a:rPr lang="en-US" dirty="0"/>
              <a:t> </a:t>
            </a:r>
            <a:r>
              <a:rPr lang="en-US" dirty="0" err="1"/>
              <a:t>marche</a:t>
            </a:r>
            <a:r>
              <a:rPr lang="en-US" dirty="0"/>
              <a:t> ? </a:t>
            </a:r>
          </a:p>
        </p:txBody>
      </p:sp>
      <p:sp>
        <p:nvSpPr>
          <p:cNvPr id="7" name="Rectangle 6"/>
          <p:cNvSpPr/>
          <p:nvPr/>
        </p:nvSpPr>
        <p:spPr>
          <a:xfrm>
            <a:off x="251520" y="476672"/>
            <a:ext cx="8208912" cy="923330"/>
          </a:xfrm>
          <a:prstGeom prst="rect">
            <a:avLst/>
          </a:prstGeom>
        </p:spPr>
        <p:txBody>
          <a:bodyPr wrap="square">
            <a:spAutoFit/>
          </a:bodyPr>
          <a:lstStyle/>
          <a:p>
            <a:r>
              <a:rPr lang="fr-FR" b="1" dirty="0">
                <a:solidFill>
                  <a:srgbClr val="993366"/>
                </a:solidFill>
              </a:rPr>
              <a:t>Analyse de données – Analyse en Composantes Principales</a:t>
            </a:r>
            <a:endParaRPr lang="en-US" b="1" dirty="0">
              <a:solidFill>
                <a:srgbClr val="993366"/>
              </a:solidFill>
            </a:endParaRPr>
          </a:p>
          <a:p>
            <a:endParaRPr lang="en-US" b="1" dirty="0">
              <a:solidFill>
                <a:srgbClr val="993366"/>
              </a:solidFill>
            </a:endParaRPr>
          </a:p>
          <a:p>
            <a:endParaRPr lang="en-US" b="1" dirty="0">
              <a:solidFill>
                <a:srgbClr val="993366"/>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346" y="1052736"/>
            <a:ext cx="3776654" cy="229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400001"/>
            <a:ext cx="2448272" cy="171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922362"/>
            <a:ext cx="3312368" cy="673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346" y="3284984"/>
            <a:ext cx="540928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346" y="5950439"/>
            <a:ext cx="3855200" cy="35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numéro de diapositive 5"/>
          <p:cNvSpPr>
            <a:spLocks noGrp="1"/>
          </p:cNvSpPr>
          <p:nvPr>
            <p:ph type="sldNum" sz="quarter" idx="4294967295"/>
          </p:nvPr>
        </p:nvSpPr>
        <p:spPr>
          <a:xfrm>
            <a:off x="6987383" y="6508703"/>
            <a:ext cx="2133600" cy="365125"/>
          </a:xfrm>
        </p:spPr>
        <p:txBody>
          <a:bodyPr/>
          <a:lstStyle/>
          <a:p>
            <a:fld id="{A8055A88-08DC-4FA2-8286-D5CE2F046350}" type="slidenum">
              <a:rPr lang="fr-FR" smtClean="0"/>
              <a:t>22</a:t>
            </a:fld>
            <a:endParaRPr lang="fr-FR" dirty="0"/>
          </a:p>
        </p:txBody>
      </p:sp>
    </p:spTree>
    <p:extLst>
      <p:ext uri="{BB962C8B-B14F-4D97-AF65-F5344CB8AC3E}">
        <p14:creationId xmlns:p14="http://schemas.microsoft.com/office/powerpoint/2010/main" val="299102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346" y="1052736"/>
            <a:ext cx="502280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a:spLocks noGrp="1"/>
          </p:cNvSpPr>
          <p:nvPr>
            <p:ph type="title"/>
          </p:nvPr>
        </p:nvSpPr>
        <p:spPr/>
        <p:txBody>
          <a:bodyPr>
            <a:normAutofit fontScale="90000"/>
          </a:bodyPr>
          <a:lstStyle/>
          <a:p>
            <a:r>
              <a:rPr lang="en-US" dirty="0"/>
              <a:t>Comment </a:t>
            </a:r>
            <a:r>
              <a:rPr lang="en-US" dirty="0" err="1"/>
              <a:t>ça</a:t>
            </a:r>
            <a:r>
              <a:rPr lang="en-US" dirty="0"/>
              <a:t> </a:t>
            </a:r>
            <a:r>
              <a:rPr lang="en-US" dirty="0" err="1"/>
              <a:t>marche</a:t>
            </a:r>
            <a:r>
              <a:rPr lang="en-US" dirty="0"/>
              <a:t> ? </a:t>
            </a:r>
          </a:p>
        </p:txBody>
      </p:sp>
      <p:sp>
        <p:nvSpPr>
          <p:cNvPr id="7" name="Rectangle 6"/>
          <p:cNvSpPr/>
          <p:nvPr/>
        </p:nvSpPr>
        <p:spPr>
          <a:xfrm>
            <a:off x="251520" y="476672"/>
            <a:ext cx="8208912" cy="923330"/>
          </a:xfrm>
          <a:prstGeom prst="rect">
            <a:avLst/>
          </a:prstGeom>
        </p:spPr>
        <p:txBody>
          <a:bodyPr wrap="square">
            <a:spAutoFit/>
          </a:bodyPr>
          <a:lstStyle/>
          <a:p>
            <a:r>
              <a:rPr lang="fr-FR" b="1" dirty="0">
                <a:solidFill>
                  <a:srgbClr val="993366"/>
                </a:solidFill>
              </a:rPr>
              <a:t>Analyse de données – Analyse en Composantes Principales</a:t>
            </a:r>
            <a:endParaRPr lang="en-US" b="1" dirty="0">
              <a:solidFill>
                <a:srgbClr val="993366"/>
              </a:solidFill>
            </a:endParaRPr>
          </a:p>
          <a:p>
            <a:endParaRPr lang="en-US" b="1" dirty="0">
              <a:solidFill>
                <a:srgbClr val="993366"/>
              </a:solidFill>
            </a:endParaRPr>
          </a:p>
          <a:p>
            <a:endParaRPr lang="en-US" b="1" dirty="0">
              <a:solidFill>
                <a:srgbClr val="993366"/>
              </a:solidFill>
            </a:endParaRPr>
          </a:p>
        </p:txBody>
      </p:sp>
      <p:sp>
        <p:nvSpPr>
          <p:cNvPr id="8" name="Espace réservé du numéro de diapositive 5"/>
          <p:cNvSpPr>
            <a:spLocks noGrp="1"/>
          </p:cNvSpPr>
          <p:nvPr>
            <p:ph type="sldNum" sz="quarter" idx="4294967295"/>
          </p:nvPr>
        </p:nvSpPr>
        <p:spPr>
          <a:xfrm>
            <a:off x="6987383" y="6508703"/>
            <a:ext cx="2133600" cy="365125"/>
          </a:xfrm>
        </p:spPr>
        <p:txBody>
          <a:bodyPr/>
          <a:lstStyle/>
          <a:p>
            <a:fld id="{A8055A88-08DC-4FA2-8286-D5CE2F046350}" type="slidenum">
              <a:rPr lang="fr-FR" smtClean="0"/>
              <a:t>23</a:t>
            </a:fld>
            <a:endParaRPr lang="fr-FR" dirty="0"/>
          </a:p>
        </p:txBody>
      </p:sp>
    </p:spTree>
    <p:extLst>
      <p:ext uri="{BB962C8B-B14F-4D97-AF65-F5344CB8AC3E}">
        <p14:creationId xmlns:p14="http://schemas.microsoft.com/office/powerpoint/2010/main" val="1254734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US" dirty="0"/>
              <a:t>Comment </a:t>
            </a:r>
            <a:r>
              <a:rPr lang="en-US" dirty="0" err="1"/>
              <a:t>ça</a:t>
            </a:r>
            <a:r>
              <a:rPr lang="en-US" dirty="0"/>
              <a:t> </a:t>
            </a:r>
            <a:r>
              <a:rPr lang="en-US" dirty="0" err="1"/>
              <a:t>marche</a:t>
            </a:r>
            <a:r>
              <a:rPr lang="en-US" dirty="0"/>
              <a:t> ? </a:t>
            </a:r>
          </a:p>
        </p:txBody>
      </p:sp>
      <p:sp>
        <p:nvSpPr>
          <p:cNvPr id="7" name="Rectangle 6"/>
          <p:cNvSpPr/>
          <p:nvPr/>
        </p:nvSpPr>
        <p:spPr>
          <a:xfrm>
            <a:off x="251520" y="476672"/>
            <a:ext cx="8208912" cy="923330"/>
          </a:xfrm>
          <a:prstGeom prst="rect">
            <a:avLst/>
          </a:prstGeom>
        </p:spPr>
        <p:txBody>
          <a:bodyPr wrap="square">
            <a:spAutoFit/>
          </a:bodyPr>
          <a:lstStyle/>
          <a:p>
            <a:r>
              <a:rPr lang="fr-FR" b="1" dirty="0">
                <a:solidFill>
                  <a:srgbClr val="993366"/>
                </a:solidFill>
              </a:rPr>
              <a:t>Analyse de données – Analyse en Composantes Principales</a:t>
            </a:r>
            <a:endParaRPr lang="en-US" b="1" dirty="0">
              <a:solidFill>
                <a:srgbClr val="993366"/>
              </a:solidFill>
            </a:endParaRPr>
          </a:p>
          <a:p>
            <a:endParaRPr lang="en-US" b="1" dirty="0">
              <a:solidFill>
                <a:srgbClr val="993366"/>
              </a:solidFill>
            </a:endParaRPr>
          </a:p>
          <a:p>
            <a:endParaRPr lang="en-US" b="1" dirty="0">
              <a:solidFill>
                <a:srgbClr val="993366"/>
              </a:solidFill>
            </a:endParaRPr>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553"/>
          <a:stretch/>
        </p:blipFill>
        <p:spPr bwMode="auto">
          <a:xfrm>
            <a:off x="2123728" y="1124744"/>
            <a:ext cx="4936450" cy="535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numéro de diapositive 5"/>
          <p:cNvSpPr>
            <a:spLocks noGrp="1"/>
          </p:cNvSpPr>
          <p:nvPr>
            <p:ph type="sldNum" sz="quarter" idx="4294967295"/>
          </p:nvPr>
        </p:nvSpPr>
        <p:spPr>
          <a:xfrm>
            <a:off x="6987383" y="6508703"/>
            <a:ext cx="2133600" cy="365125"/>
          </a:xfrm>
        </p:spPr>
        <p:txBody>
          <a:bodyPr/>
          <a:lstStyle/>
          <a:p>
            <a:fld id="{A8055A88-08DC-4FA2-8286-D5CE2F046350}" type="slidenum">
              <a:rPr lang="fr-FR" smtClean="0"/>
              <a:t>24</a:t>
            </a:fld>
            <a:endParaRPr lang="fr-FR" dirty="0"/>
          </a:p>
        </p:txBody>
      </p:sp>
    </p:spTree>
    <p:extLst>
      <p:ext uri="{BB962C8B-B14F-4D97-AF65-F5344CB8AC3E}">
        <p14:creationId xmlns:p14="http://schemas.microsoft.com/office/powerpoint/2010/main" val="33778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4015972-41A0-40B5-9F1D-7B67236ED60E}" type="datetime1">
              <a:rPr lang="en-US" smtClean="0"/>
              <a:t>4/22/2024</a:t>
            </a:fld>
            <a:endParaRPr lang="en-US" dirty="0"/>
          </a:p>
        </p:txBody>
      </p:sp>
      <p:sp>
        <p:nvSpPr>
          <p:cNvPr id="4" name="Espace réservé du pied de page 3"/>
          <p:cNvSpPr>
            <a:spLocks noGrp="1"/>
          </p:cNvSpPr>
          <p:nvPr>
            <p:ph type="ftr" sz="quarter" idx="11"/>
          </p:nvPr>
        </p:nvSpPr>
        <p:spPr/>
        <p:txBody>
          <a:bodyPr/>
          <a:lstStyle/>
          <a:p>
            <a:r>
              <a:rPr lang="en-US" dirty="0" err="1"/>
              <a:t>Cours</a:t>
            </a:r>
            <a:r>
              <a:rPr lang="en-US" dirty="0"/>
              <a:t> </a:t>
            </a:r>
            <a:r>
              <a:rPr lang="en-US" dirty="0" err="1"/>
              <a:t>Pland'Exp</a:t>
            </a:r>
            <a:r>
              <a:rPr lang="en-US" dirty="0"/>
              <a:t>. - Jean-Yves DANTAN </a:t>
            </a:r>
          </a:p>
        </p:txBody>
      </p:sp>
      <p:sp>
        <p:nvSpPr>
          <p:cNvPr id="5" name="Espace réservé du numéro de diapositive 4"/>
          <p:cNvSpPr>
            <a:spLocks noGrp="1"/>
          </p:cNvSpPr>
          <p:nvPr>
            <p:ph type="sldNum" sz="quarter" idx="12"/>
          </p:nvPr>
        </p:nvSpPr>
        <p:spPr/>
        <p:txBody>
          <a:bodyPr/>
          <a:lstStyle/>
          <a:p>
            <a:fld id="{8DB590E2-6BBD-4B71-9062-18B922349171}" type="slidenum">
              <a:rPr lang="en-US" smtClean="0"/>
              <a:t>25</a:t>
            </a:fld>
            <a:endParaRPr lang="en-US"/>
          </a:p>
        </p:txBody>
      </p:sp>
      <p:sp>
        <p:nvSpPr>
          <p:cNvPr id="7" name="Rectangle 6"/>
          <p:cNvSpPr/>
          <p:nvPr/>
        </p:nvSpPr>
        <p:spPr>
          <a:xfrm>
            <a:off x="251520" y="476672"/>
            <a:ext cx="8208912" cy="1754326"/>
          </a:xfrm>
          <a:prstGeom prst="rect">
            <a:avLst/>
          </a:prstGeom>
        </p:spPr>
        <p:txBody>
          <a:bodyPr wrap="square">
            <a:spAutoFit/>
          </a:bodyPr>
          <a:lstStyle/>
          <a:p>
            <a:r>
              <a:rPr lang="fr-FR" b="1" dirty="0">
                <a:solidFill>
                  <a:srgbClr val="993366"/>
                </a:solidFill>
              </a:rPr>
              <a:t>Analyse de données – Analyse des corrélations</a:t>
            </a:r>
            <a:endParaRPr lang="en-US" b="1" dirty="0">
              <a:solidFill>
                <a:srgbClr val="993366"/>
              </a:solidFill>
            </a:endParaRPr>
          </a:p>
          <a:p>
            <a:endParaRPr lang="en-US" b="1" dirty="0">
              <a:solidFill>
                <a:srgbClr val="993366"/>
              </a:solidFill>
            </a:endParaRPr>
          </a:p>
          <a:p>
            <a:r>
              <a:rPr lang="fr-FR" dirty="0"/>
              <a:t>L’objectif de l’analyse des corrélations est l’étude de la relation entre deux variables quantitatives.</a:t>
            </a:r>
          </a:p>
          <a:p>
            <a:pPr marL="742950" lvl="1" indent="-285750">
              <a:buFont typeface="Arial" panose="020B0604020202020204" pitchFamily="34" charset="0"/>
              <a:buChar char="•"/>
            </a:pPr>
            <a:endParaRPr lang="fr-FR" dirty="0"/>
          </a:p>
          <a:p>
            <a:endParaRPr lang="en-US" dirty="0"/>
          </a:p>
        </p:txBody>
      </p:sp>
      <p:sp>
        <p:nvSpPr>
          <p:cNvPr id="8" name="Text Box 37"/>
          <p:cNvSpPr txBox="1">
            <a:spLocks noChangeArrowheads="1"/>
          </p:cNvSpPr>
          <p:nvPr/>
        </p:nvSpPr>
        <p:spPr bwMode="auto">
          <a:xfrm>
            <a:off x="5791200" y="2209800"/>
            <a:ext cx="33528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buFontTx/>
              <a:buChar char="-"/>
            </a:pPr>
            <a:r>
              <a:rPr lang="fr-FR" altLang="fr-FR">
                <a:latin typeface="+mj-lt"/>
              </a:rPr>
              <a:t>description de l’association linéaire: corrélation, régression linéaire simple</a:t>
            </a:r>
          </a:p>
          <a:p>
            <a:pPr eaLnBrk="1" hangingPunct="1">
              <a:buFontTx/>
              <a:buChar char="-"/>
            </a:pPr>
            <a:endParaRPr lang="fr-FR" altLang="fr-FR">
              <a:latin typeface="+mj-lt"/>
            </a:endParaRPr>
          </a:p>
          <a:p>
            <a:pPr eaLnBrk="1" hangingPunct="1">
              <a:buFontTx/>
              <a:buChar char="-"/>
            </a:pPr>
            <a:r>
              <a:rPr lang="fr-FR" altLang="fr-FR">
                <a:latin typeface="+mj-lt"/>
              </a:rPr>
              <a:t> explication / prédiction d’une variable à partir de l’autre: modèle linéaire simple</a:t>
            </a:r>
          </a:p>
        </p:txBody>
      </p:sp>
      <p:grpSp>
        <p:nvGrpSpPr>
          <p:cNvPr id="9" name="Group 40"/>
          <p:cNvGrpSpPr>
            <a:grpSpLocks/>
          </p:cNvGrpSpPr>
          <p:nvPr/>
        </p:nvGrpSpPr>
        <p:grpSpPr bwMode="auto">
          <a:xfrm>
            <a:off x="1065213" y="2205038"/>
            <a:ext cx="3554412" cy="3695700"/>
            <a:chOff x="672" y="1207"/>
            <a:chExt cx="2239" cy="2328"/>
          </a:xfrm>
        </p:grpSpPr>
        <p:sp>
          <p:nvSpPr>
            <p:cNvPr id="10" name="Line 13"/>
            <p:cNvSpPr>
              <a:spLocks noChangeShapeType="1"/>
            </p:cNvSpPr>
            <p:nvPr/>
          </p:nvSpPr>
          <p:spPr bwMode="auto">
            <a:xfrm>
              <a:off x="1104" y="1577"/>
              <a:ext cx="0" cy="163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1" name="Text Box 14"/>
            <p:cNvSpPr txBox="1">
              <a:spLocks noChangeArrowheads="1"/>
            </p:cNvSpPr>
            <p:nvPr/>
          </p:nvSpPr>
          <p:spPr bwMode="auto">
            <a:xfrm>
              <a:off x="1718" y="3302"/>
              <a:ext cx="196"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b="1" i="1">
                  <a:solidFill>
                    <a:srgbClr val="000000"/>
                  </a:solidFill>
                  <a:latin typeface="+mj-lt"/>
                </a:rPr>
                <a:t>X</a:t>
              </a:r>
              <a:endParaRPr lang="en-US" altLang="fr-FR" b="1">
                <a:solidFill>
                  <a:schemeClr val="hlink"/>
                </a:solidFill>
                <a:latin typeface="+mj-lt"/>
              </a:endParaRPr>
            </a:p>
          </p:txBody>
        </p:sp>
        <p:sp>
          <p:nvSpPr>
            <p:cNvPr id="12" name="Text Box 15"/>
            <p:cNvSpPr txBox="1">
              <a:spLocks noChangeArrowheads="1"/>
            </p:cNvSpPr>
            <p:nvPr/>
          </p:nvSpPr>
          <p:spPr bwMode="auto">
            <a:xfrm>
              <a:off x="672" y="2236"/>
              <a:ext cx="192"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b="1" i="1">
                  <a:solidFill>
                    <a:srgbClr val="000000"/>
                  </a:solidFill>
                  <a:latin typeface="+mj-lt"/>
                </a:rPr>
                <a:t>Y</a:t>
              </a:r>
              <a:endParaRPr lang="en-US" altLang="fr-FR" b="1">
                <a:solidFill>
                  <a:schemeClr val="hlink"/>
                </a:solidFill>
                <a:latin typeface="+mj-lt"/>
              </a:endParaRPr>
            </a:p>
          </p:txBody>
        </p:sp>
        <p:sp>
          <p:nvSpPr>
            <p:cNvPr id="13" name="Oval 16"/>
            <p:cNvSpPr>
              <a:spLocks noChangeArrowheads="1"/>
            </p:cNvSpPr>
            <p:nvPr/>
          </p:nvSpPr>
          <p:spPr bwMode="auto">
            <a:xfrm>
              <a:off x="1180" y="2978"/>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14" name="Oval 17"/>
            <p:cNvSpPr>
              <a:spLocks noChangeArrowheads="1"/>
            </p:cNvSpPr>
            <p:nvPr/>
          </p:nvSpPr>
          <p:spPr bwMode="auto">
            <a:xfrm>
              <a:off x="1450" y="2959"/>
              <a:ext cx="61"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15" name="Oval 18"/>
            <p:cNvSpPr>
              <a:spLocks noChangeArrowheads="1"/>
            </p:cNvSpPr>
            <p:nvPr/>
          </p:nvSpPr>
          <p:spPr bwMode="auto">
            <a:xfrm>
              <a:off x="1468" y="2662"/>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16" name="Oval 19"/>
            <p:cNvSpPr>
              <a:spLocks noChangeArrowheads="1"/>
            </p:cNvSpPr>
            <p:nvPr/>
          </p:nvSpPr>
          <p:spPr bwMode="auto">
            <a:xfrm>
              <a:off x="1651" y="2662"/>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17" name="Oval 20"/>
            <p:cNvSpPr>
              <a:spLocks noChangeArrowheads="1"/>
            </p:cNvSpPr>
            <p:nvPr/>
          </p:nvSpPr>
          <p:spPr bwMode="auto">
            <a:xfrm>
              <a:off x="1651" y="2527"/>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18" name="Oval 21"/>
            <p:cNvSpPr>
              <a:spLocks noChangeArrowheads="1"/>
            </p:cNvSpPr>
            <p:nvPr/>
          </p:nvSpPr>
          <p:spPr bwMode="auto">
            <a:xfrm>
              <a:off x="1776" y="2508"/>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19" name="Oval 22"/>
            <p:cNvSpPr>
              <a:spLocks noChangeArrowheads="1"/>
            </p:cNvSpPr>
            <p:nvPr/>
          </p:nvSpPr>
          <p:spPr bwMode="auto">
            <a:xfrm>
              <a:off x="2055" y="2508"/>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20" name="Oval 23"/>
            <p:cNvSpPr>
              <a:spLocks noChangeArrowheads="1"/>
            </p:cNvSpPr>
            <p:nvPr/>
          </p:nvSpPr>
          <p:spPr bwMode="auto">
            <a:xfrm>
              <a:off x="1988" y="2316"/>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21" name="Oval 24"/>
            <p:cNvSpPr>
              <a:spLocks noChangeArrowheads="1"/>
            </p:cNvSpPr>
            <p:nvPr/>
          </p:nvSpPr>
          <p:spPr bwMode="auto">
            <a:xfrm>
              <a:off x="1872" y="2297"/>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22" name="Oval 25"/>
            <p:cNvSpPr>
              <a:spLocks noChangeArrowheads="1"/>
            </p:cNvSpPr>
            <p:nvPr/>
          </p:nvSpPr>
          <p:spPr bwMode="auto">
            <a:xfrm>
              <a:off x="1412" y="2864"/>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23" name="Oval 26"/>
            <p:cNvSpPr>
              <a:spLocks noChangeArrowheads="1"/>
            </p:cNvSpPr>
            <p:nvPr/>
          </p:nvSpPr>
          <p:spPr bwMode="auto">
            <a:xfrm>
              <a:off x="2074" y="2057"/>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24" name="Oval 27"/>
            <p:cNvSpPr>
              <a:spLocks noChangeArrowheads="1"/>
            </p:cNvSpPr>
            <p:nvPr/>
          </p:nvSpPr>
          <p:spPr bwMode="auto">
            <a:xfrm>
              <a:off x="2285" y="2047"/>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25" name="Oval 28"/>
            <p:cNvSpPr>
              <a:spLocks noChangeArrowheads="1"/>
            </p:cNvSpPr>
            <p:nvPr/>
          </p:nvSpPr>
          <p:spPr bwMode="auto">
            <a:xfrm>
              <a:off x="2477" y="1980"/>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26" name="Oval 29"/>
            <p:cNvSpPr>
              <a:spLocks noChangeArrowheads="1"/>
            </p:cNvSpPr>
            <p:nvPr/>
          </p:nvSpPr>
          <p:spPr bwMode="auto">
            <a:xfrm>
              <a:off x="2534" y="1827"/>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27" name="Oval 30"/>
            <p:cNvSpPr>
              <a:spLocks noChangeArrowheads="1"/>
            </p:cNvSpPr>
            <p:nvPr/>
          </p:nvSpPr>
          <p:spPr bwMode="auto">
            <a:xfrm>
              <a:off x="2477" y="1731"/>
              <a:ext cx="61"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28" name="Oval 31"/>
            <p:cNvSpPr>
              <a:spLocks noChangeArrowheads="1"/>
            </p:cNvSpPr>
            <p:nvPr/>
          </p:nvSpPr>
          <p:spPr bwMode="auto">
            <a:xfrm>
              <a:off x="2265" y="1808"/>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29" name="Oval 32"/>
            <p:cNvSpPr>
              <a:spLocks noChangeArrowheads="1"/>
            </p:cNvSpPr>
            <p:nvPr/>
          </p:nvSpPr>
          <p:spPr bwMode="auto">
            <a:xfrm>
              <a:off x="2408" y="1818"/>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30" name="Oval 33"/>
            <p:cNvSpPr>
              <a:spLocks noChangeArrowheads="1"/>
            </p:cNvSpPr>
            <p:nvPr/>
          </p:nvSpPr>
          <p:spPr bwMode="auto">
            <a:xfrm>
              <a:off x="1710" y="2287"/>
              <a:ext cx="61"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31" name="Oval 34"/>
            <p:cNvSpPr>
              <a:spLocks noChangeArrowheads="1"/>
            </p:cNvSpPr>
            <p:nvPr/>
          </p:nvSpPr>
          <p:spPr bwMode="auto">
            <a:xfrm>
              <a:off x="1749" y="2335"/>
              <a:ext cx="61"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32" name="Oval 35"/>
            <p:cNvSpPr>
              <a:spLocks noChangeArrowheads="1"/>
            </p:cNvSpPr>
            <p:nvPr/>
          </p:nvSpPr>
          <p:spPr bwMode="auto">
            <a:xfrm>
              <a:off x="1949" y="2229"/>
              <a:ext cx="62" cy="67"/>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a:latin typeface="+mj-lt"/>
              </a:endParaRPr>
            </a:p>
          </p:txBody>
        </p:sp>
        <p:sp>
          <p:nvSpPr>
            <p:cNvPr id="33" name="Line 36"/>
            <p:cNvSpPr>
              <a:spLocks noChangeShapeType="1"/>
            </p:cNvSpPr>
            <p:nvPr/>
          </p:nvSpPr>
          <p:spPr bwMode="auto">
            <a:xfrm>
              <a:off x="1091" y="3205"/>
              <a:ext cx="182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4" name="Text Box 38"/>
            <p:cNvSpPr txBox="1">
              <a:spLocks noChangeArrowheads="1"/>
            </p:cNvSpPr>
            <p:nvPr/>
          </p:nvSpPr>
          <p:spPr bwMode="auto">
            <a:xfrm>
              <a:off x="807" y="1207"/>
              <a:ext cx="112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fr-FR" altLang="fr-FR">
                  <a:latin typeface="+mj-lt"/>
                </a:rPr>
                <a:t>Nuage de points:</a:t>
              </a:r>
            </a:p>
          </p:txBody>
        </p:sp>
      </p:grpSp>
      <p:sp>
        <p:nvSpPr>
          <p:cNvPr id="35" name="Titre 5"/>
          <p:cNvSpPr>
            <a:spLocks noGrp="1"/>
          </p:cNvSpPr>
          <p:nvPr>
            <p:ph type="title"/>
          </p:nvPr>
        </p:nvSpPr>
        <p:spPr/>
        <p:txBody>
          <a:bodyPr>
            <a:normAutofit fontScale="90000"/>
          </a:bodyPr>
          <a:lstStyle/>
          <a:p>
            <a:r>
              <a:rPr lang="en-US" dirty="0"/>
              <a:t>Comment </a:t>
            </a:r>
            <a:r>
              <a:rPr lang="en-US" dirty="0" err="1"/>
              <a:t>ça</a:t>
            </a:r>
            <a:r>
              <a:rPr lang="en-US" dirty="0"/>
              <a:t> </a:t>
            </a:r>
            <a:r>
              <a:rPr lang="en-US" dirty="0" err="1"/>
              <a:t>marche</a:t>
            </a:r>
            <a:r>
              <a:rPr lang="en-US" dirty="0"/>
              <a:t> ? </a:t>
            </a:r>
          </a:p>
        </p:txBody>
      </p:sp>
    </p:spTree>
    <p:extLst>
      <p:ext uri="{BB962C8B-B14F-4D97-AF65-F5344CB8AC3E}">
        <p14:creationId xmlns:p14="http://schemas.microsoft.com/office/powerpoint/2010/main" val="2134079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err="1"/>
              <a:t>Cours</a:t>
            </a:r>
            <a:r>
              <a:rPr lang="en-US" dirty="0"/>
              <a:t> : Variables </a:t>
            </a:r>
            <a:r>
              <a:rPr lang="en-US" dirty="0" err="1"/>
              <a:t>aléatoires</a:t>
            </a:r>
            <a:endParaRPr lang="en-US" dirty="0"/>
          </a:p>
        </p:txBody>
      </p:sp>
      <p:sp>
        <p:nvSpPr>
          <p:cNvPr id="22530"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2EE99D-3FC0-4EBB-950A-C7525F53951C}" type="slidenum">
              <a:rPr lang="en-US" altLang="fr-FR" smtClean="0"/>
              <a:pPr/>
              <a:t>26</a:t>
            </a:fld>
            <a:endParaRPr lang="en-US" altLang="fr-FR"/>
          </a:p>
        </p:txBody>
      </p:sp>
      <p:pic>
        <p:nvPicPr>
          <p:cNvPr id="225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53" y="1412875"/>
            <a:ext cx="79898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5"/>
          <p:cNvSpPr txBox="1">
            <a:spLocks noChangeArrowheads="1"/>
          </p:cNvSpPr>
          <p:nvPr/>
        </p:nvSpPr>
        <p:spPr bwMode="auto">
          <a:xfrm>
            <a:off x="439738" y="692696"/>
            <a:ext cx="242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altLang="fr-FR" sz="1600" b="1" dirty="0">
                <a:latin typeface="Times New Roman" pitchFamily="18" charset="0"/>
              </a:rPr>
              <a:t>Coefficient de corrélation</a:t>
            </a:r>
          </a:p>
        </p:txBody>
      </p:sp>
    </p:spTree>
    <p:extLst>
      <p:ext uri="{BB962C8B-B14F-4D97-AF65-F5344CB8AC3E}">
        <p14:creationId xmlns:p14="http://schemas.microsoft.com/office/powerpoint/2010/main" val="2279803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err="1"/>
              <a:t>Cours</a:t>
            </a:r>
            <a:r>
              <a:rPr lang="en-US" dirty="0"/>
              <a:t> : Estimation </a:t>
            </a:r>
            <a:r>
              <a:rPr lang="en-US" dirty="0" err="1"/>
              <a:t>ponctuelle</a:t>
            </a:r>
            <a:endParaRPr lang="en-US" dirty="0"/>
          </a:p>
        </p:txBody>
      </p:sp>
      <p:sp>
        <p:nvSpPr>
          <p:cNvPr id="72706"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6D23EB-DAF6-41D5-814C-F8EB5F533767}" type="slidenum">
              <a:rPr lang="en-US" altLang="fr-FR" smtClean="0"/>
              <a:pPr/>
              <a:t>27</a:t>
            </a:fld>
            <a:endParaRPr lang="en-US" altLang="fr-FR"/>
          </a:p>
        </p:txBody>
      </p:sp>
      <p:pic>
        <p:nvPicPr>
          <p:cNvPr id="72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692696"/>
            <a:ext cx="7928539"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3574526"/>
            <a:ext cx="8099783" cy="107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85874"/>
          <a:stretch/>
        </p:blipFill>
        <p:spPr bwMode="auto">
          <a:xfrm>
            <a:off x="539552" y="3119712"/>
            <a:ext cx="8099784" cy="30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t 2"/>
          <p:cNvGraphicFramePr>
            <a:graphicFrameLocks noChangeAspect="1"/>
          </p:cNvGraphicFramePr>
          <p:nvPr>
            <p:extLst/>
          </p:nvPr>
        </p:nvGraphicFramePr>
        <p:xfrm>
          <a:off x="2425756" y="5445224"/>
          <a:ext cx="4327375" cy="672130"/>
        </p:xfrm>
        <a:graphic>
          <a:graphicData uri="http://schemas.openxmlformats.org/presentationml/2006/ole">
            <mc:AlternateContent xmlns:mc="http://schemas.openxmlformats.org/markup-compatibility/2006">
              <mc:Choice xmlns:v="urn:schemas-microsoft-com:vml" Requires="v">
                <p:oleObj spid="_x0000_s1134" name="Équation" r:id="rId6" imgW="2781000" imgH="431640" progId="Equation.3">
                  <p:embed/>
                </p:oleObj>
              </mc:Choice>
              <mc:Fallback>
                <p:oleObj name="Équation" r:id="rId6" imgW="2781000" imgH="431640" progId="Equation.3">
                  <p:embed/>
                  <p:pic>
                    <p:nvPicPr>
                      <p:cNvPr id="3" name="Objet 2"/>
                      <p:cNvPicPr>
                        <a:picLocks noChangeAspect="1" noChangeArrowheads="1"/>
                      </p:cNvPicPr>
                      <p:nvPr/>
                    </p:nvPicPr>
                    <p:blipFill>
                      <a:blip r:embed="rId7"/>
                      <a:srcRect/>
                      <a:stretch>
                        <a:fillRect/>
                      </a:stretch>
                    </p:blipFill>
                    <p:spPr bwMode="auto">
                      <a:xfrm>
                        <a:off x="2425756" y="5445224"/>
                        <a:ext cx="4327375" cy="672130"/>
                      </a:xfrm>
                      <a:prstGeom prst="rect">
                        <a:avLst/>
                      </a:prstGeom>
                      <a:noFill/>
                      <a:ln>
                        <a:noFill/>
                      </a:ln>
                      <a:effectLst/>
                    </p:spPr>
                  </p:pic>
                </p:oleObj>
              </mc:Fallback>
            </mc:AlternateContent>
          </a:graphicData>
        </a:graphic>
      </p:graphicFrame>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84753" b="85874"/>
          <a:stretch/>
        </p:blipFill>
        <p:spPr bwMode="auto">
          <a:xfrm>
            <a:off x="539550" y="4941168"/>
            <a:ext cx="1234929" cy="30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t 3"/>
          <p:cNvGraphicFramePr>
            <a:graphicFrameLocks noChangeAspect="1"/>
          </p:cNvGraphicFramePr>
          <p:nvPr>
            <p:extLst/>
          </p:nvPr>
        </p:nvGraphicFramePr>
        <p:xfrm>
          <a:off x="1907704" y="4897835"/>
          <a:ext cx="1605334" cy="395954"/>
        </p:xfrm>
        <a:graphic>
          <a:graphicData uri="http://schemas.openxmlformats.org/presentationml/2006/ole">
            <mc:AlternateContent xmlns:mc="http://schemas.openxmlformats.org/markup-compatibility/2006">
              <mc:Choice xmlns:v="urn:schemas-microsoft-com:vml" Requires="v">
                <p:oleObj spid="_x0000_s1135" name="Équation" r:id="rId8" imgW="1028520" imgH="253800" progId="Equation.3">
                  <p:embed/>
                </p:oleObj>
              </mc:Choice>
              <mc:Fallback>
                <p:oleObj name="Équation" r:id="rId8" imgW="1028520" imgH="253800" progId="Equation.3">
                  <p:embed/>
                  <p:pic>
                    <p:nvPicPr>
                      <p:cNvPr id="4" name="Objet 3"/>
                      <p:cNvPicPr>
                        <a:picLocks noChangeAspect="1" noChangeArrowheads="1"/>
                      </p:cNvPicPr>
                      <p:nvPr/>
                    </p:nvPicPr>
                    <p:blipFill>
                      <a:blip r:embed="rId9"/>
                      <a:srcRect/>
                      <a:stretch>
                        <a:fillRect/>
                      </a:stretch>
                    </p:blipFill>
                    <p:spPr bwMode="auto">
                      <a:xfrm>
                        <a:off x="1907704" y="4897835"/>
                        <a:ext cx="1605334" cy="39595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4710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4015972-41A0-40B5-9F1D-7B67236ED60E}" type="datetime1">
              <a:rPr lang="en-US" smtClean="0"/>
              <a:t>4/22/2024</a:t>
            </a:fld>
            <a:endParaRPr lang="en-US" dirty="0"/>
          </a:p>
        </p:txBody>
      </p:sp>
      <p:sp>
        <p:nvSpPr>
          <p:cNvPr id="4" name="Espace réservé du pied de page 3"/>
          <p:cNvSpPr>
            <a:spLocks noGrp="1"/>
          </p:cNvSpPr>
          <p:nvPr>
            <p:ph type="ftr" sz="quarter" idx="11"/>
          </p:nvPr>
        </p:nvSpPr>
        <p:spPr/>
        <p:txBody>
          <a:bodyPr/>
          <a:lstStyle/>
          <a:p>
            <a:r>
              <a:rPr lang="en-US"/>
              <a:t>Cours Pland'Exp. - Jean-Yves DANTAN </a:t>
            </a:r>
          </a:p>
        </p:txBody>
      </p:sp>
      <p:sp>
        <p:nvSpPr>
          <p:cNvPr id="5" name="Espace réservé du numéro de diapositive 4"/>
          <p:cNvSpPr>
            <a:spLocks noGrp="1"/>
          </p:cNvSpPr>
          <p:nvPr>
            <p:ph type="sldNum" sz="quarter" idx="12"/>
          </p:nvPr>
        </p:nvSpPr>
        <p:spPr/>
        <p:txBody>
          <a:bodyPr/>
          <a:lstStyle/>
          <a:p>
            <a:fld id="{8DB590E2-6BBD-4B71-9062-18B922349171}" type="slidenum">
              <a:rPr lang="en-US" smtClean="0"/>
              <a:t>28</a:t>
            </a:fld>
            <a:endParaRPr lang="en-US"/>
          </a:p>
        </p:txBody>
      </p:sp>
      <p:sp>
        <p:nvSpPr>
          <p:cNvPr id="7" name="Rectangle 6"/>
          <p:cNvSpPr/>
          <p:nvPr/>
        </p:nvSpPr>
        <p:spPr>
          <a:xfrm>
            <a:off x="251520" y="476672"/>
            <a:ext cx="8208912" cy="1200329"/>
          </a:xfrm>
          <a:prstGeom prst="rect">
            <a:avLst/>
          </a:prstGeom>
        </p:spPr>
        <p:txBody>
          <a:bodyPr wrap="square">
            <a:spAutoFit/>
          </a:bodyPr>
          <a:lstStyle/>
          <a:p>
            <a:r>
              <a:rPr lang="fr-FR" b="1" dirty="0">
                <a:solidFill>
                  <a:srgbClr val="993366"/>
                </a:solidFill>
              </a:rPr>
              <a:t>Analyse de données – Analyse des corrélations</a:t>
            </a:r>
            <a:endParaRPr lang="en-US" b="1" dirty="0">
              <a:solidFill>
                <a:srgbClr val="993366"/>
              </a:solidFill>
            </a:endParaRPr>
          </a:p>
          <a:p>
            <a:endParaRPr lang="en-US" b="1" dirty="0">
              <a:solidFill>
                <a:srgbClr val="993366"/>
              </a:solidFill>
            </a:endParaRPr>
          </a:p>
          <a:p>
            <a:r>
              <a:rPr lang="fr-FR" dirty="0"/>
              <a:t>Coefficient de corrélation de Bravais-Pearson :</a:t>
            </a:r>
          </a:p>
          <a:p>
            <a:endParaRPr lang="en-US" dirty="0"/>
          </a:p>
        </p:txBody>
      </p:sp>
      <p:graphicFrame>
        <p:nvGraphicFramePr>
          <p:cNvPr id="2" name="Objet 1"/>
          <p:cNvGraphicFramePr>
            <a:graphicFrameLocks noChangeAspect="1"/>
          </p:cNvGraphicFramePr>
          <p:nvPr>
            <p:extLst/>
          </p:nvPr>
        </p:nvGraphicFramePr>
        <p:xfrm>
          <a:off x="1728788" y="1341438"/>
          <a:ext cx="6099175" cy="1385887"/>
        </p:xfrm>
        <a:graphic>
          <a:graphicData uri="http://schemas.openxmlformats.org/presentationml/2006/ole">
            <mc:AlternateContent xmlns:mc="http://schemas.openxmlformats.org/markup-compatibility/2006">
              <mc:Choice xmlns:v="urn:schemas-microsoft-com:vml" Requires="v">
                <p:oleObj spid="_x0000_s2104" name="Équation" r:id="rId3" imgW="3187440" imgH="723600" progId="Equation.3">
                  <p:embed/>
                </p:oleObj>
              </mc:Choice>
              <mc:Fallback>
                <p:oleObj name="Équation" r:id="rId3" imgW="3187440" imgH="723600" progId="Equation.3">
                  <p:embed/>
                  <p:pic>
                    <p:nvPicPr>
                      <p:cNvPr id="2" name="Objet 1"/>
                      <p:cNvPicPr>
                        <a:picLocks noChangeAspect="1" noChangeArrowheads="1"/>
                      </p:cNvPicPr>
                      <p:nvPr/>
                    </p:nvPicPr>
                    <p:blipFill>
                      <a:blip r:embed="rId4"/>
                      <a:srcRect/>
                      <a:stretch>
                        <a:fillRect/>
                      </a:stretch>
                    </p:blipFill>
                    <p:spPr bwMode="auto">
                      <a:xfrm>
                        <a:off x="1728788" y="1341438"/>
                        <a:ext cx="6099175" cy="1385887"/>
                      </a:xfrm>
                      <a:prstGeom prst="rect">
                        <a:avLst/>
                      </a:prstGeom>
                      <a:noFill/>
                      <a:ln>
                        <a:noFill/>
                      </a:ln>
                      <a:effectLst/>
                    </p:spPr>
                  </p:pic>
                </p:oleObj>
              </mc:Fallback>
            </mc:AlternateContent>
          </a:graphicData>
        </a:graphic>
      </p:graphicFrame>
      <p:sp>
        <p:nvSpPr>
          <p:cNvPr id="35" name="Text Box 8"/>
          <p:cNvSpPr txBox="1">
            <a:spLocks noChangeAspect="1" noChangeArrowheads="1"/>
          </p:cNvSpPr>
          <p:nvPr/>
        </p:nvSpPr>
        <p:spPr bwMode="auto">
          <a:xfrm>
            <a:off x="7549694" y="6294834"/>
            <a:ext cx="38985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b="1" i="1" dirty="0">
                <a:solidFill>
                  <a:srgbClr val="000000"/>
                </a:solidFill>
                <a:latin typeface="+mn-lt"/>
              </a:rPr>
              <a:t>X</a:t>
            </a:r>
            <a:r>
              <a:rPr lang="en-US" altLang="fr-FR" b="1" i="1" baseline="-25000" dirty="0">
                <a:solidFill>
                  <a:srgbClr val="000000"/>
                </a:solidFill>
                <a:latin typeface="+mn-lt"/>
              </a:rPr>
              <a:t>1</a:t>
            </a:r>
            <a:endParaRPr lang="en-US" altLang="fr-FR" sz="2000" b="1" dirty="0">
              <a:solidFill>
                <a:schemeClr val="hlink"/>
              </a:solidFill>
              <a:latin typeface="+mn-lt"/>
            </a:endParaRPr>
          </a:p>
        </p:txBody>
      </p:sp>
      <p:grpSp>
        <p:nvGrpSpPr>
          <p:cNvPr id="36" name="Group 160"/>
          <p:cNvGrpSpPr>
            <a:grpSpLocks/>
          </p:cNvGrpSpPr>
          <p:nvPr/>
        </p:nvGrpSpPr>
        <p:grpSpPr bwMode="auto">
          <a:xfrm>
            <a:off x="1079500" y="2889647"/>
            <a:ext cx="2139950" cy="1535112"/>
            <a:chOff x="3469" y="738"/>
            <a:chExt cx="1348" cy="967"/>
          </a:xfrm>
        </p:grpSpPr>
        <p:grpSp>
          <p:nvGrpSpPr>
            <p:cNvPr id="37" name="Group 9"/>
            <p:cNvGrpSpPr>
              <a:grpSpLocks/>
            </p:cNvGrpSpPr>
            <p:nvPr/>
          </p:nvGrpSpPr>
          <p:grpSpPr bwMode="auto">
            <a:xfrm>
              <a:off x="3469" y="738"/>
              <a:ext cx="1348" cy="967"/>
              <a:chOff x="3247" y="342"/>
              <a:chExt cx="1348" cy="967"/>
            </a:xfrm>
          </p:grpSpPr>
          <p:sp>
            <p:nvSpPr>
              <p:cNvPr id="39" name="Line 10"/>
              <p:cNvSpPr>
                <a:spLocks noChangeAspect="1" noChangeShapeType="1"/>
              </p:cNvSpPr>
              <p:nvPr/>
            </p:nvSpPr>
            <p:spPr bwMode="auto">
              <a:xfrm>
                <a:off x="3559" y="342"/>
                <a:ext cx="0" cy="96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 name="Line 11"/>
              <p:cNvSpPr>
                <a:spLocks noChangeAspect="1" noChangeShapeType="1"/>
              </p:cNvSpPr>
              <p:nvPr/>
            </p:nvSpPr>
            <p:spPr bwMode="auto">
              <a:xfrm rot="5400000">
                <a:off x="4072" y="779"/>
                <a:ext cx="6" cy="104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1" name="Text Box 12"/>
              <p:cNvSpPr txBox="1">
                <a:spLocks noChangeAspect="1" noChangeArrowheads="1"/>
              </p:cNvSpPr>
              <p:nvPr/>
            </p:nvSpPr>
            <p:spPr bwMode="auto">
              <a:xfrm>
                <a:off x="3247" y="606"/>
                <a:ext cx="246"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b="1" i="1">
                    <a:solidFill>
                      <a:srgbClr val="000000"/>
                    </a:solidFill>
                    <a:latin typeface="+mn-lt"/>
                  </a:rPr>
                  <a:t>X</a:t>
                </a:r>
                <a:r>
                  <a:rPr lang="en-US" altLang="fr-FR" b="1" i="1" baseline="-25000">
                    <a:solidFill>
                      <a:srgbClr val="000000"/>
                    </a:solidFill>
                    <a:latin typeface="+mn-lt"/>
                  </a:rPr>
                  <a:t>2</a:t>
                </a:r>
                <a:endParaRPr lang="en-US" altLang="fr-FR" sz="2000" b="1">
                  <a:solidFill>
                    <a:schemeClr val="hlink"/>
                  </a:solidFill>
                  <a:latin typeface="+mn-lt"/>
                </a:endParaRPr>
              </a:p>
            </p:txBody>
          </p:sp>
          <p:sp>
            <p:nvSpPr>
              <p:cNvPr id="42" name="Oval 13"/>
              <p:cNvSpPr>
                <a:spLocks noChangeAspect="1" noChangeArrowheads="1"/>
              </p:cNvSpPr>
              <p:nvPr/>
            </p:nvSpPr>
            <p:spPr bwMode="auto">
              <a:xfrm>
                <a:off x="3614" y="1142"/>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43" name="Oval 14"/>
              <p:cNvSpPr>
                <a:spLocks noChangeAspect="1" noChangeArrowheads="1"/>
              </p:cNvSpPr>
              <p:nvPr/>
            </p:nvSpPr>
            <p:spPr bwMode="auto">
              <a:xfrm>
                <a:off x="3765" y="952"/>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44" name="Oval 15"/>
              <p:cNvSpPr>
                <a:spLocks noChangeAspect="1" noChangeArrowheads="1"/>
              </p:cNvSpPr>
              <p:nvPr/>
            </p:nvSpPr>
            <p:spPr bwMode="auto">
              <a:xfrm>
                <a:off x="3884" y="818"/>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45" name="Oval 16"/>
              <p:cNvSpPr>
                <a:spLocks noChangeAspect="1" noChangeArrowheads="1"/>
              </p:cNvSpPr>
              <p:nvPr/>
            </p:nvSpPr>
            <p:spPr bwMode="auto">
              <a:xfrm>
                <a:off x="3915" y="866"/>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46" name="Oval 17"/>
              <p:cNvSpPr>
                <a:spLocks noChangeAspect="1" noChangeArrowheads="1"/>
              </p:cNvSpPr>
              <p:nvPr/>
            </p:nvSpPr>
            <p:spPr bwMode="auto">
              <a:xfrm>
                <a:off x="3954" y="816"/>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47" name="Oval 18"/>
              <p:cNvSpPr>
                <a:spLocks noChangeAspect="1" noChangeArrowheads="1"/>
              </p:cNvSpPr>
              <p:nvPr/>
            </p:nvSpPr>
            <p:spPr bwMode="auto">
              <a:xfrm>
                <a:off x="4054" y="736"/>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48" name="Oval 19"/>
              <p:cNvSpPr>
                <a:spLocks noChangeAspect="1" noChangeArrowheads="1"/>
              </p:cNvSpPr>
              <p:nvPr/>
            </p:nvSpPr>
            <p:spPr bwMode="auto">
              <a:xfrm>
                <a:off x="4212" y="563"/>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49" name="Oval 20"/>
              <p:cNvSpPr>
                <a:spLocks noChangeAspect="1" noChangeArrowheads="1"/>
              </p:cNvSpPr>
              <p:nvPr/>
            </p:nvSpPr>
            <p:spPr bwMode="auto">
              <a:xfrm>
                <a:off x="4198" y="664"/>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50" name="Oval 21"/>
              <p:cNvSpPr>
                <a:spLocks noChangeAspect="1" noChangeArrowheads="1"/>
              </p:cNvSpPr>
              <p:nvPr/>
            </p:nvSpPr>
            <p:spPr bwMode="auto">
              <a:xfrm>
                <a:off x="4114" y="650"/>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51" name="Oval 22"/>
              <p:cNvSpPr>
                <a:spLocks noChangeAspect="1" noChangeArrowheads="1"/>
              </p:cNvSpPr>
              <p:nvPr/>
            </p:nvSpPr>
            <p:spPr bwMode="auto">
              <a:xfrm>
                <a:off x="3830" y="907"/>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52" name="Oval 23"/>
              <p:cNvSpPr>
                <a:spLocks noChangeAspect="1" noChangeArrowheads="1"/>
              </p:cNvSpPr>
              <p:nvPr/>
            </p:nvSpPr>
            <p:spPr bwMode="auto">
              <a:xfrm>
                <a:off x="4231" y="516"/>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53" name="Oval 24"/>
              <p:cNvSpPr>
                <a:spLocks noChangeAspect="1" noChangeArrowheads="1"/>
              </p:cNvSpPr>
              <p:nvPr/>
            </p:nvSpPr>
            <p:spPr bwMode="auto">
              <a:xfrm>
                <a:off x="4317" y="469"/>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54" name="Oval 25"/>
              <p:cNvSpPr>
                <a:spLocks noChangeAspect="1" noChangeArrowheads="1"/>
              </p:cNvSpPr>
              <p:nvPr/>
            </p:nvSpPr>
            <p:spPr bwMode="auto">
              <a:xfrm>
                <a:off x="4311" y="502"/>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55" name="Oval 26"/>
              <p:cNvSpPr>
                <a:spLocks noChangeAspect="1" noChangeArrowheads="1"/>
              </p:cNvSpPr>
              <p:nvPr/>
            </p:nvSpPr>
            <p:spPr bwMode="auto">
              <a:xfrm>
                <a:off x="3749" y="1020"/>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56" name="Oval 27"/>
              <p:cNvSpPr>
                <a:spLocks noChangeAspect="1" noChangeArrowheads="1"/>
              </p:cNvSpPr>
              <p:nvPr/>
            </p:nvSpPr>
            <p:spPr bwMode="auto">
              <a:xfrm>
                <a:off x="3692" y="1038"/>
                <a:ext cx="44"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57" name="Oval 28"/>
              <p:cNvSpPr>
                <a:spLocks noChangeAspect="1" noChangeArrowheads="1"/>
              </p:cNvSpPr>
              <p:nvPr/>
            </p:nvSpPr>
            <p:spPr bwMode="auto">
              <a:xfrm>
                <a:off x="4364" y="403"/>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58" name="Oval 29"/>
              <p:cNvSpPr>
                <a:spLocks noChangeAspect="1" noChangeArrowheads="1"/>
              </p:cNvSpPr>
              <p:nvPr/>
            </p:nvSpPr>
            <p:spPr bwMode="auto">
              <a:xfrm>
                <a:off x="3872" y="871"/>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59" name="Oval 30"/>
              <p:cNvSpPr>
                <a:spLocks noChangeAspect="1" noChangeArrowheads="1"/>
              </p:cNvSpPr>
              <p:nvPr/>
            </p:nvSpPr>
            <p:spPr bwMode="auto">
              <a:xfrm>
                <a:off x="3996" y="720"/>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60" name="Oval 31"/>
              <p:cNvSpPr>
                <a:spLocks noChangeAspect="1" noChangeArrowheads="1"/>
              </p:cNvSpPr>
              <p:nvPr/>
            </p:nvSpPr>
            <p:spPr bwMode="auto">
              <a:xfrm>
                <a:off x="4025" y="678"/>
                <a:ext cx="44"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61" name="Oval 32"/>
              <p:cNvSpPr>
                <a:spLocks noChangeAspect="1" noChangeArrowheads="1"/>
              </p:cNvSpPr>
              <p:nvPr/>
            </p:nvSpPr>
            <p:spPr bwMode="auto">
              <a:xfrm>
                <a:off x="4170" y="601"/>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grpSp>
        <p:sp>
          <p:nvSpPr>
            <p:cNvPr id="38" name="Text Box 83"/>
            <p:cNvSpPr txBox="1">
              <a:spLocks noChangeAspect="1" noChangeArrowheads="1"/>
            </p:cNvSpPr>
            <p:nvPr/>
          </p:nvSpPr>
          <p:spPr bwMode="auto">
            <a:xfrm>
              <a:off x="4254" y="1433"/>
              <a:ext cx="451" cy="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sz="1600" b="1" i="1" dirty="0">
                  <a:solidFill>
                    <a:srgbClr val="000000"/>
                  </a:solidFill>
                  <a:latin typeface="+mn-lt"/>
                </a:rPr>
                <a:t>r = 0.9</a:t>
              </a:r>
              <a:endParaRPr lang="en-US" altLang="fr-FR" sz="2000" b="1" dirty="0">
                <a:solidFill>
                  <a:schemeClr val="hlink"/>
                </a:solidFill>
                <a:latin typeface="+mn-lt"/>
              </a:endParaRPr>
            </a:p>
          </p:txBody>
        </p:sp>
      </p:grpSp>
      <p:grpSp>
        <p:nvGrpSpPr>
          <p:cNvPr id="62" name="Group 161"/>
          <p:cNvGrpSpPr>
            <a:grpSpLocks/>
          </p:cNvGrpSpPr>
          <p:nvPr/>
        </p:nvGrpSpPr>
        <p:grpSpPr bwMode="auto">
          <a:xfrm>
            <a:off x="3779838" y="2880123"/>
            <a:ext cx="2139950" cy="1536700"/>
            <a:chOff x="3469" y="1833"/>
            <a:chExt cx="1348" cy="968"/>
          </a:xfrm>
        </p:grpSpPr>
        <p:sp>
          <p:nvSpPr>
            <p:cNvPr id="63" name="Line 33"/>
            <p:cNvSpPr>
              <a:spLocks noChangeAspect="1" noChangeShapeType="1"/>
            </p:cNvSpPr>
            <p:nvPr/>
          </p:nvSpPr>
          <p:spPr bwMode="auto">
            <a:xfrm>
              <a:off x="3781" y="1833"/>
              <a:ext cx="0" cy="96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4" name="Line 34"/>
            <p:cNvSpPr>
              <a:spLocks noChangeAspect="1" noChangeShapeType="1"/>
            </p:cNvSpPr>
            <p:nvPr/>
          </p:nvSpPr>
          <p:spPr bwMode="auto">
            <a:xfrm rot="5400000">
              <a:off x="4294" y="2270"/>
              <a:ext cx="6" cy="104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5" name="Text Box 35"/>
            <p:cNvSpPr txBox="1">
              <a:spLocks noChangeAspect="1" noChangeArrowheads="1"/>
            </p:cNvSpPr>
            <p:nvPr/>
          </p:nvSpPr>
          <p:spPr bwMode="auto">
            <a:xfrm>
              <a:off x="3469" y="2097"/>
              <a:ext cx="246"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b="1" i="1">
                  <a:solidFill>
                    <a:srgbClr val="000000"/>
                  </a:solidFill>
                  <a:latin typeface="+mn-lt"/>
                </a:rPr>
                <a:t>X</a:t>
              </a:r>
              <a:r>
                <a:rPr lang="en-US" altLang="fr-FR" b="1" i="1" baseline="-25000">
                  <a:solidFill>
                    <a:srgbClr val="000000"/>
                  </a:solidFill>
                  <a:latin typeface="+mn-lt"/>
                </a:rPr>
                <a:t>2</a:t>
              </a:r>
              <a:endParaRPr lang="en-US" altLang="fr-FR" sz="2000" b="1">
                <a:solidFill>
                  <a:schemeClr val="hlink"/>
                </a:solidFill>
                <a:latin typeface="+mn-lt"/>
              </a:endParaRPr>
            </a:p>
          </p:txBody>
        </p:sp>
        <p:sp>
          <p:nvSpPr>
            <p:cNvPr id="66" name="Oval 109"/>
            <p:cNvSpPr>
              <a:spLocks noChangeAspect="1" noChangeArrowheads="1"/>
            </p:cNvSpPr>
            <p:nvPr/>
          </p:nvSpPr>
          <p:spPr bwMode="auto">
            <a:xfrm>
              <a:off x="3933" y="2729"/>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67" name="Oval 110"/>
            <p:cNvSpPr>
              <a:spLocks noChangeAspect="1" noChangeArrowheads="1"/>
            </p:cNvSpPr>
            <p:nvPr/>
          </p:nvSpPr>
          <p:spPr bwMode="auto">
            <a:xfrm>
              <a:off x="4083" y="2539"/>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68" name="Oval 111"/>
            <p:cNvSpPr>
              <a:spLocks noChangeAspect="1" noChangeArrowheads="1"/>
            </p:cNvSpPr>
            <p:nvPr/>
          </p:nvSpPr>
          <p:spPr bwMode="auto">
            <a:xfrm>
              <a:off x="4259" y="2354"/>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69" name="Oval 112"/>
            <p:cNvSpPr>
              <a:spLocks noChangeAspect="1" noChangeArrowheads="1"/>
            </p:cNvSpPr>
            <p:nvPr/>
          </p:nvSpPr>
          <p:spPr bwMode="auto">
            <a:xfrm>
              <a:off x="4104" y="2335"/>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70" name="Oval 113"/>
            <p:cNvSpPr>
              <a:spLocks noChangeAspect="1" noChangeArrowheads="1"/>
            </p:cNvSpPr>
            <p:nvPr/>
          </p:nvSpPr>
          <p:spPr bwMode="auto">
            <a:xfrm>
              <a:off x="4253" y="2454"/>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71" name="Oval 114"/>
            <p:cNvSpPr>
              <a:spLocks noChangeAspect="1" noChangeArrowheads="1"/>
            </p:cNvSpPr>
            <p:nvPr/>
          </p:nvSpPr>
          <p:spPr bwMode="auto">
            <a:xfrm>
              <a:off x="4360" y="2393"/>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72" name="Oval 115"/>
            <p:cNvSpPr>
              <a:spLocks noChangeAspect="1" noChangeArrowheads="1"/>
            </p:cNvSpPr>
            <p:nvPr/>
          </p:nvSpPr>
          <p:spPr bwMode="auto">
            <a:xfrm>
              <a:off x="4645" y="2240"/>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73" name="Oval 116"/>
            <p:cNvSpPr>
              <a:spLocks noChangeAspect="1" noChangeArrowheads="1"/>
            </p:cNvSpPr>
            <p:nvPr/>
          </p:nvSpPr>
          <p:spPr bwMode="auto">
            <a:xfrm>
              <a:off x="4516" y="2251"/>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74" name="Oval 117"/>
            <p:cNvSpPr>
              <a:spLocks noChangeAspect="1" noChangeArrowheads="1"/>
            </p:cNvSpPr>
            <p:nvPr/>
          </p:nvSpPr>
          <p:spPr bwMode="auto">
            <a:xfrm>
              <a:off x="4484" y="2333"/>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75" name="Oval 118"/>
            <p:cNvSpPr>
              <a:spLocks noChangeAspect="1" noChangeArrowheads="1"/>
            </p:cNvSpPr>
            <p:nvPr/>
          </p:nvSpPr>
          <p:spPr bwMode="auto">
            <a:xfrm>
              <a:off x="4033" y="2474"/>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76" name="Oval 119"/>
            <p:cNvSpPr>
              <a:spLocks noChangeAspect="1" noChangeArrowheads="1"/>
            </p:cNvSpPr>
            <p:nvPr/>
          </p:nvSpPr>
          <p:spPr bwMode="auto">
            <a:xfrm>
              <a:off x="4549" y="2103"/>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77" name="Oval 121"/>
            <p:cNvSpPr>
              <a:spLocks noChangeAspect="1" noChangeArrowheads="1"/>
            </p:cNvSpPr>
            <p:nvPr/>
          </p:nvSpPr>
          <p:spPr bwMode="auto">
            <a:xfrm>
              <a:off x="4752" y="2153"/>
              <a:ext cx="44"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78" name="Oval 122"/>
            <p:cNvSpPr>
              <a:spLocks noChangeAspect="1" noChangeArrowheads="1"/>
            </p:cNvSpPr>
            <p:nvPr/>
          </p:nvSpPr>
          <p:spPr bwMode="auto">
            <a:xfrm>
              <a:off x="4067" y="2607"/>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79" name="Oval 123"/>
            <p:cNvSpPr>
              <a:spLocks noChangeAspect="1" noChangeArrowheads="1"/>
            </p:cNvSpPr>
            <p:nvPr/>
          </p:nvSpPr>
          <p:spPr bwMode="auto">
            <a:xfrm>
              <a:off x="4061" y="2753"/>
              <a:ext cx="44"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80" name="Oval 125"/>
            <p:cNvSpPr>
              <a:spLocks noChangeAspect="1" noChangeArrowheads="1"/>
            </p:cNvSpPr>
            <p:nvPr/>
          </p:nvSpPr>
          <p:spPr bwMode="auto">
            <a:xfrm>
              <a:off x="4190" y="2458"/>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81" name="Oval 126"/>
            <p:cNvSpPr>
              <a:spLocks noChangeAspect="1" noChangeArrowheads="1"/>
            </p:cNvSpPr>
            <p:nvPr/>
          </p:nvSpPr>
          <p:spPr bwMode="auto">
            <a:xfrm>
              <a:off x="4263" y="2217"/>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82" name="Oval 127"/>
            <p:cNvSpPr>
              <a:spLocks noChangeAspect="1" noChangeArrowheads="1"/>
            </p:cNvSpPr>
            <p:nvPr/>
          </p:nvSpPr>
          <p:spPr bwMode="auto">
            <a:xfrm>
              <a:off x="4343" y="2265"/>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83" name="Oval 120"/>
            <p:cNvSpPr>
              <a:spLocks noChangeAspect="1" noChangeArrowheads="1"/>
            </p:cNvSpPr>
            <p:nvPr/>
          </p:nvSpPr>
          <p:spPr bwMode="auto">
            <a:xfrm>
              <a:off x="4565" y="1986"/>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84" name="Oval 124"/>
            <p:cNvSpPr>
              <a:spLocks noChangeAspect="1" noChangeArrowheads="1"/>
            </p:cNvSpPr>
            <p:nvPr/>
          </p:nvSpPr>
          <p:spPr bwMode="auto">
            <a:xfrm>
              <a:off x="4682" y="1990"/>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85" name="Oval 128"/>
            <p:cNvSpPr>
              <a:spLocks noChangeAspect="1" noChangeArrowheads="1"/>
            </p:cNvSpPr>
            <p:nvPr/>
          </p:nvSpPr>
          <p:spPr bwMode="auto">
            <a:xfrm>
              <a:off x="4386" y="2080"/>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86" name="Text Box 149"/>
            <p:cNvSpPr txBox="1">
              <a:spLocks noChangeAspect="1" noChangeArrowheads="1"/>
            </p:cNvSpPr>
            <p:nvPr/>
          </p:nvSpPr>
          <p:spPr bwMode="auto">
            <a:xfrm>
              <a:off x="4266" y="2575"/>
              <a:ext cx="451" cy="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sz="1600" b="1" i="1">
                  <a:solidFill>
                    <a:srgbClr val="000000"/>
                  </a:solidFill>
                  <a:latin typeface="+mn-lt"/>
                </a:rPr>
                <a:t>r = 0.5</a:t>
              </a:r>
              <a:endParaRPr lang="en-US" altLang="fr-FR" sz="2000" b="1">
                <a:solidFill>
                  <a:schemeClr val="hlink"/>
                </a:solidFill>
                <a:latin typeface="+mn-lt"/>
              </a:endParaRPr>
            </a:p>
          </p:txBody>
        </p:sp>
        <p:sp>
          <p:nvSpPr>
            <p:cNvPr id="87" name="Oval 150"/>
            <p:cNvSpPr>
              <a:spLocks noChangeAspect="1" noChangeArrowheads="1"/>
            </p:cNvSpPr>
            <p:nvPr/>
          </p:nvSpPr>
          <p:spPr bwMode="auto">
            <a:xfrm>
              <a:off x="4208" y="2526"/>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88" name="Oval 151"/>
            <p:cNvSpPr>
              <a:spLocks noChangeAspect="1" noChangeArrowheads="1"/>
            </p:cNvSpPr>
            <p:nvPr/>
          </p:nvSpPr>
          <p:spPr bwMode="auto">
            <a:xfrm>
              <a:off x="3913" y="2575"/>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grpSp>
      <p:grpSp>
        <p:nvGrpSpPr>
          <p:cNvPr id="89" name="Group 162"/>
          <p:cNvGrpSpPr>
            <a:grpSpLocks/>
          </p:cNvGrpSpPr>
          <p:nvPr/>
        </p:nvGrpSpPr>
        <p:grpSpPr bwMode="auto">
          <a:xfrm>
            <a:off x="6480175" y="2888061"/>
            <a:ext cx="2139950" cy="1535113"/>
            <a:chOff x="3469" y="2927"/>
            <a:chExt cx="1348" cy="967"/>
          </a:xfrm>
        </p:grpSpPr>
        <p:sp>
          <p:nvSpPr>
            <p:cNvPr id="90" name="Line 57"/>
            <p:cNvSpPr>
              <a:spLocks noChangeAspect="1" noChangeShapeType="1"/>
            </p:cNvSpPr>
            <p:nvPr/>
          </p:nvSpPr>
          <p:spPr bwMode="auto">
            <a:xfrm>
              <a:off x="3781" y="2927"/>
              <a:ext cx="0" cy="96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1" name="Line 58"/>
            <p:cNvSpPr>
              <a:spLocks noChangeAspect="1" noChangeShapeType="1"/>
            </p:cNvSpPr>
            <p:nvPr/>
          </p:nvSpPr>
          <p:spPr bwMode="auto">
            <a:xfrm rot="5400000">
              <a:off x="4294" y="3364"/>
              <a:ext cx="6" cy="104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2" name="Text Box 59"/>
            <p:cNvSpPr txBox="1">
              <a:spLocks noChangeAspect="1" noChangeArrowheads="1"/>
            </p:cNvSpPr>
            <p:nvPr/>
          </p:nvSpPr>
          <p:spPr bwMode="auto">
            <a:xfrm>
              <a:off x="3469" y="3191"/>
              <a:ext cx="246"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b="1" i="1">
                  <a:solidFill>
                    <a:srgbClr val="000000"/>
                  </a:solidFill>
                  <a:latin typeface="+mn-lt"/>
                </a:rPr>
                <a:t>X</a:t>
              </a:r>
              <a:r>
                <a:rPr lang="en-US" altLang="fr-FR" b="1" i="1" baseline="-25000">
                  <a:solidFill>
                    <a:srgbClr val="000000"/>
                  </a:solidFill>
                  <a:latin typeface="+mn-lt"/>
                </a:rPr>
                <a:t>2</a:t>
              </a:r>
              <a:endParaRPr lang="en-US" altLang="fr-FR" sz="2000" b="1">
                <a:solidFill>
                  <a:schemeClr val="hlink"/>
                </a:solidFill>
                <a:latin typeface="+mn-lt"/>
              </a:endParaRPr>
            </a:p>
          </p:txBody>
        </p:sp>
        <p:grpSp>
          <p:nvGrpSpPr>
            <p:cNvPr id="93" name="Group 60"/>
            <p:cNvGrpSpPr>
              <a:grpSpLocks/>
            </p:cNvGrpSpPr>
            <p:nvPr/>
          </p:nvGrpSpPr>
          <p:grpSpPr bwMode="auto">
            <a:xfrm>
              <a:off x="3888" y="3120"/>
              <a:ext cx="699" cy="448"/>
              <a:chOff x="3299" y="2705"/>
              <a:chExt cx="699" cy="448"/>
            </a:xfrm>
          </p:grpSpPr>
          <p:sp>
            <p:nvSpPr>
              <p:cNvPr id="95" name="Oval 61"/>
              <p:cNvSpPr>
                <a:spLocks noChangeAspect="1" noChangeArrowheads="1"/>
              </p:cNvSpPr>
              <p:nvPr/>
            </p:nvSpPr>
            <p:spPr bwMode="auto">
              <a:xfrm>
                <a:off x="3299" y="2903"/>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96" name="Oval 62"/>
              <p:cNvSpPr>
                <a:spLocks noChangeAspect="1" noChangeArrowheads="1"/>
              </p:cNvSpPr>
              <p:nvPr/>
            </p:nvSpPr>
            <p:spPr bwMode="auto">
              <a:xfrm>
                <a:off x="3443" y="2764"/>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97" name="Oval 63"/>
              <p:cNvSpPr>
                <a:spLocks noChangeAspect="1" noChangeArrowheads="1"/>
              </p:cNvSpPr>
              <p:nvPr/>
            </p:nvSpPr>
            <p:spPr bwMode="auto">
              <a:xfrm>
                <a:off x="3523" y="2885"/>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98" name="Oval 64"/>
              <p:cNvSpPr>
                <a:spLocks noChangeAspect="1" noChangeArrowheads="1"/>
              </p:cNvSpPr>
              <p:nvPr/>
            </p:nvSpPr>
            <p:spPr bwMode="auto">
              <a:xfrm>
                <a:off x="3548" y="3036"/>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99" name="Oval 65"/>
              <p:cNvSpPr>
                <a:spLocks noChangeAspect="1" noChangeArrowheads="1"/>
              </p:cNvSpPr>
              <p:nvPr/>
            </p:nvSpPr>
            <p:spPr bwMode="auto">
              <a:xfrm>
                <a:off x="3658" y="2948"/>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00" name="Oval 66"/>
              <p:cNvSpPr>
                <a:spLocks noChangeAspect="1" noChangeArrowheads="1"/>
              </p:cNvSpPr>
              <p:nvPr/>
            </p:nvSpPr>
            <p:spPr bwMode="auto">
              <a:xfrm>
                <a:off x="3668" y="3014"/>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01" name="Oval 67"/>
              <p:cNvSpPr>
                <a:spLocks noChangeAspect="1" noChangeArrowheads="1"/>
              </p:cNvSpPr>
              <p:nvPr/>
            </p:nvSpPr>
            <p:spPr bwMode="auto">
              <a:xfrm>
                <a:off x="3852" y="2880"/>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02" name="Oval 68"/>
              <p:cNvSpPr>
                <a:spLocks noChangeAspect="1" noChangeArrowheads="1"/>
              </p:cNvSpPr>
              <p:nvPr/>
            </p:nvSpPr>
            <p:spPr bwMode="auto">
              <a:xfrm>
                <a:off x="3792" y="2974"/>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03" name="Oval 69"/>
              <p:cNvSpPr>
                <a:spLocks noChangeAspect="1" noChangeArrowheads="1"/>
              </p:cNvSpPr>
              <p:nvPr/>
            </p:nvSpPr>
            <p:spPr bwMode="auto">
              <a:xfrm>
                <a:off x="3747" y="2820"/>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04" name="Oval 70"/>
              <p:cNvSpPr>
                <a:spLocks noChangeAspect="1" noChangeArrowheads="1"/>
              </p:cNvSpPr>
              <p:nvPr/>
            </p:nvSpPr>
            <p:spPr bwMode="auto">
              <a:xfrm>
                <a:off x="3431" y="2981"/>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05" name="Oval 71"/>
              <p:cNvSpPr>
                <a:spLocks noChangeAspect="1" noChangeArrowheads="1"/>
              </p:cNvSpPr>
              <p:nvPr/>
            </p:nvSpPr>
            <p:spPr bwMode="auto">
              <a:xfrm>
                <a:off x="3711" y="2705"/>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06" name="Oval 72"/>
              <p:cNvSpPr>
                <a:spLocks noChangeAspect="1" noChangeArrowheads="1"/>
              </p:cNvSpPr>
              <p:nvPr/>
            </p:nvSpPr>
            <p:spPr bwMode="auto">
              <a:xfrm>
                <a:off x="3886" y="2779"/>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07" name="Oval 73"/>
              <p:cNvSpPr>
                <a:spLocks noChangeAspect="1" noChangeArrowheads="1"/>
              </p:cNvSpPr>
              <p:nvPr/>
            </p:nvSpPr>
            <p:spPr bwMode="auto">
              <a:xfrm>
                <a:off x="3925" y="2825"/>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08" name="Oval 74"/>
              <p:cNvSpPr>
                <a:spLocks noChangeAspect="1" noChangeArrowheads="1"/>
              </p:cNvSpPr>
              <p:nvPr/>
            </p:nvSpPr>
            <p:spPr bwMode="auto">
              <a:xfrm>
                <a:off x="3599" y="2761"/>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09" name="Oval 75"/>
              <p:cNvSpPr>
                <a:spLocks noChangeAspect="1" noChangeArrowheads="1"/>
              </p:cNvSpPr>
              <p:nvPr/>
            </p:nvSpPr>
            <p:spPr bwMode="auto">
              <a:xfrm>
                <a:off x="3671" y="3105"/>
                <a:ext cx="44"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10" name="Oval 76"/>
              <p:cNvSpPr>
                <a:spLocks noChangeAspect="1" noChangeArrowheads="1"/>
              </p:cNvSpPr>
              <p:nvPr/>
            </p:nvSpPr>
            <p:spPr bwMode="auto">
              <a:xfrm>
                <a:off x="3953" y="2886"/>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11" name="Oval 77"/>
              <p:cNvSpPr>
                <a:spLocks noChangeAspect="1" noChangeArrowheads="1"/>
              </p:cNvSpPr>
              <p:nvPr/>
            </p:nvSpPr>
            <p:spPr bwMode="auto">
              <a:xfrm>
                <a:off x="3505" y="3041"/>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12" name="Oval 78"/>
              <p:cNvSpPr>
                <a:spLocks noChangeAspect="1" noChangeArrowheads="1"/>
              </p:cNvSpPr>
              <p:nvPr/>
            </p:nvSpPr>
            <p:spPr bwMode="auto">
              <a:xfrm>
                <a:off x="3629" y="2890"/>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13" name="Oval 79"/>
              <p:cNvSpPr>
                <a:spLocks noChangeAspect="1" noChangeArrowheads="1"/>
              </p:cNvSpPr>
              <p:nvPr/>
            </p:nvSpPr>
            <p:spPr bwMode="auto">
              <a:xfrm>
                <a:off x="3658" y="2848"/>
                <a:ext cx="44"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14" name="Oval 80"/>
              <p:cNvSpPr>
                <a:spLocks noChangeAspect="1" noChangeArrowheads="1"/>
              </p:cNvSpPr>
              <p:nvPr/>
            </p:nvSpPr>
            <p:spPr bwMode="auto">
              <a:xfrm>
                <a:off x="3822" y="2790"/>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grpSp>
        <p:sp>
          <p:nvSpPr>
            <p:cNvPr id="94" name="Text Box 152"/>
            <p:cNvSpPr txBox="1">
              <a:spLocks noChangeAspect="1" noChangeArrowheads="1"/>
            </p:cNvSpPr>
            <p:nvPr/>
          </p:nvSpPr>
          <p:spPr bwMode="auto">
            <a:xfrm>
              <a:off x="4234" y="3664"/>
              <a:ext cx="351" cy="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sz="1600" b="1" i="1">
                  <a:solidFill>
                    <a:srgbClr val="000000"/>
                  </a:solidFill>
                  <a:latin typeface="+mn-lt"/>
                </a:rPr>
                <a:t>r = 0</a:t>
              </a:r>
              <a:endParaRPr lang="en-US" altLang="fr-FR" sz="2000" b="1">
                <a:solidFill>
                  <a:schemeClr val="hlink"/>
                </a:solidFill>
                <a:latin typeface="+mn-lt"/>
              </a:endParaRPr>
            </a:p>
          </p:txBody>
        </p:sp>
      </p:grpSp>
      <p:grpSp>
        <p:nvGrpSpPr>
          <p:cNvPr id="115" name="Group 165"/>
          <p:cNvGrpSpPr>
            <a:grpSpLocks/>
          </p:cNvGrpSpPr>
          <p:nvPr/>
        </p:nvGrpSpPr>
        <p:grpSpPr bwMode="auto">
          <a:xfrm>
            <a:off x="6969125" y="4759722"/>
            <a:ext cx="1651000" cy="1535112"/>
            <a:chOff x="5054" y="2927"/>
            <a:chExt cx="1040" cy="967"/>
          </a:xfrm>
        </p:grpSpPr>
        <p:sp>
          <p:nvSpPr>
            <p:cNvPr id="116" name="Line 107"/>
            <p:cNvSpPr>
              <a:spLocks noChangeAspect="1" noChangeShapeType="1"/>
            </p:cNvSpPr>
            <p:nvPr/>
          </p:nvSpPr>
          <p:spPr bwMode="auto">
            <a:xfrm>
              <a:off x="5058" y="2927"/>
              <a:ext cx="0" cy="96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7" name="Line 108"/>
            <p:cNvSpPr>
              <a:spLocks noChangeAspect="1" noChangeShapeType="1"/>
            </p:cNvSpPr>
            <p:nvPr/>
          </p:nvSpPr>
          <p:spPr bwMode="auto">
            <a:xfrm rot="5400000">
              <a:off x="5571" y="3364"/>
              <a:ext cx="6" cy="104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8" name="Oval 129"/>
            <p:cNvSpPr>
              <a:spLocks noChangeAspect="1" noChangeArrowheads="1"/>
            </p:cNvSpPr>
            <p:nvPr/>
          </p:nvSpPr>
          <p:spPr bwMode="auto">
            <a:xfrm>
              <a:off x="5246" y="3337"/>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19" name="Oval 130"/>
            <p:cNvSpPr>
              <a:spLocks noChangeAspect="1" noChangeArrowheads="1"/>
            </p:cNvSpPr>
            <p:nvPr/>
          </p:nvSpPr>
          <p:spPr bwMode="auto">
            <a:xfrm>
              <a:off x="5389" y="3198"/>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20" name="Oval 131"/>
            <p:cNvSpPr>
              <a:spLocks noChangeAspect="1" noChangeArrowheads="1"/>
            </p:cNvSpPr>
            <p:nvPr/>
          </p:nvSpPr>
          <p:spPr bwMode="auto">
            <a:xfrm>
              <a:off x="6000" y="3168"/>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21" name="Oval 132"/>
            <p:cNvSpPr>
              <a:spLocks noChangeAspect="1" noChangeArrowheads="1"/>
            </p:cNvSpPr>
            <p:nvPr/>
          </p:nvSpPr>
          <p:spPr bwMode="auto">
            <a:xfrm>
              <a:off x="5494" y="3470"/>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22" name="Oval 133"/>
            <p:cNvSpPr>
              <a:spLocks noChangeAspect="1" noChangeArrowheads="1"/>
            </p:cNvSpPr>
            <p:nvPr/>
          </p:nvSpPr>
          <p:spPr bwMode="auto">
            <a:xfrm>
              <a:off x="5604" y="3382"/>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23" name="Oval 134"/>
            <p:cNvSpPr>
              <a:spLocks noChangeAspect="1" noChangeArrowheads="1"/>
            </p:cNvSpPr>
            <p:nvPr/>
          </p:nvSpPr>
          <p:spPr bwMode="auto">
            <a:xfrm>
              <a:off x="6000" y="3024"/>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24" name="Oval 135"/>
            <p:cNvSpPr>
              <a:spLocks noChangeAspect="1" noChangeArrowheads="1"/>
            </p:cNvSpPr>
            <p:nvPr/>
          </p:nvSpPr>
          <p:spPr bwMode="auto">
            <a:xfrm>
              <a:off x="5798" y="3314"/>
              <a:ext cx="46"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25" name="Oval 136"/>
            <p:cNvSpPr>
              <a:spLocks noChangeAspect="1" noChangeArrowheads="1"/>
            </p:cNvSpPr>
            <p:nvPr/>
          </p:nvSpPr>
          <p:spPr bwMode="auto">
            <a:xfrm>
              <a:off x="5738" y="3408"/>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26" name="Oval 137"/>
            <p:cNvSpPr>
              <a:spLocks noChangeAspect="1" noChangeArrowheads="1"/>
            </p:cNvSpPr>
            <p:nvPr/>
          </p:nvSpPr>
          <p:spPr bwMode="auto">
            <a:xfrm>
              <a:off x="5693" y="3254"/>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27" name="Oval 138"/>
            <p:cNvSpPr>
              <a:spLocks noChangeAspect="1" noChangeArrowheads="1"/>
            </p:cNvSpPr>
            <p:nvPr/>
          </p:nvSpPr>
          <p:spPr bwMode="auto">
            <a:xfrm>
              <a:off x="5377" y="3415"/>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28" name="Oval 139"/>
            <p:cNvSpPr>
              <a:spLocks noChangeAspect="1" noChangeArrowheads="1"/>
            </p:cNvSpPr>
            <p:nvPr/>
          </p:nvSpPr>
          <p:spPr bwMode="auto">
            <a:xfrm>
              <a:off x="5233" y="3216"/>
              <a:ext cx="44"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29" name="Oval 140"/>
            <p:cNvSpPr>
              <a:spLocks noChangeAspect="1" noChangeArrowheads="1"/>
            </p:cNvSpPr>
            <p:nvPr/>
          </p:nvSpPr>
          <p:spPr bwMode="auto">
            <a:xfrm>
              <a:off x="5832" y="3213"/>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30" name="Oval 141"/>
            <p:cNvSpPr>
              <a:spLocks noChangeAspect="1" noChangeArrowheads="1"/>
            </p:cNvSpPr>
            <p:nvPr/>
          </p:nvSpPr>
          <p:spPr bwMode="auto">
            <a:xfrm>
              <a:off x="5871" y="3259"/>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31" name="Oval 142"/>
            <p:cNvSpPr>
              <a:spLocks noChangeAspect="1" noChangeArrowheads="1"/>
            </p:cNvSpPr>
            <p:nvPr/>
          </p:nvSpPr>
          <p:spPr bwMode="auto">
            <a:xfrm>
              <a:off x="5136" y="3072"/>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32" name="Oval 143"/>
            <p:cNvSpPr>
              <a:spLocks noChangeAspect="1" noChangeArrowheads="1"/>
            </p:cNvSpPr>
            <p:nvPr/>
          </p:nvSpPr>
          <p:spPr bwMode="auto">
            <a:xfrm>
              <a:off x="5617" y="3539"/>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33" name="Oval 144"/>
            <p:cNvSpPr>
              <a:spLocks noChangeAspect="1" noChangeArrowheads="1"/>
            </p:cNvSpPr>
            <p:nvPr/>
          </p:nvSpPr>
          <p:spPr bwMode="auto">
            <a:xfrm>
              <a:off x="5899" y="3320"/>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34" name="Oval 145"/>
            <p:cNvSpPr>
              <a:spLocks noChangeAspect="1" noChangeArrowheads="1"/>
            </p:cNvSpPr>
            <p:nvPr/>
          </p:nvSpPr>
          <p:spPr bwMode="auto">
            <a:xfrm>
              <a:off x="5451" y="3475"/>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35" name="Oval 146"/>
            <p:cNvSpPr>
              <a:spLocks noChangeAspect="1" noChangeArrowheads="1"/>
            </p:cNvSpPr>
            <p:nvPr/>
          </p:nvSpPr>
          <p:spPr bwMode="auto">
            <a:xfrm>
              <a:off x="5520" y="3600"/>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36" name="Oval 147"/>
            <p:cNvSpPr>
              <a:spLocks noChangeAspect="1" noChangeArrowheads="1"/>
            </p:cNvSpPr>
            <p:nvPr/>
          </p:nvSpPr>
          <p:spPr bwMode="auto">
            <a:xfrm>
              <a:off x="5952" y="3120"/>
              <a:ext cx="44"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37" name="Oval 148"/>
            <p:cNvSpPr>
              <a:spLocks noChangeAspect="1" noChangeArrowheads="1"/>
            </p:cNvSpPr>
            <p:nvPr/>
          </p:nvSpPr>
          <p:spPr bwMode="auto">
            <a:xfrm>
              <a:off x="5768" y="3224"/>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38" name="Text Box 153"/>
            <p:cNvSpPr txBox="1">
              <a:spLocks noChangeAspect="1" noChangeArrowheads="1"/>
            </p:cNvSpPr>
            <p:nvPr/>
          </p:nvSpPr>
          <p:spPr bwMode="auto">
            <a:xfrm>
              <a:off x="5616" y="3677"/>
              <a:ext cx="351" cy="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sz="1600" b="1" i="1">
                  <a:solidFill>
                    <a:srgbClr val="000000"/>
                  </a:solidFill>
                  <a:latin typeface="+mn-lt"/>
                </a:rPr>
                <a:t>r = 0</a:t>
              </a:r>
              <a:endParaRPr lang="en-US" altLang="fr-FR" sz="2000" b="1">
                <a:solidFill>
                  <a:schemeClr val="hlink"/>
                </a:solidFill>
                <a:latin typeface="+mn-lt"/>
              </a:endParaRPr>
            </a:p>
          </p:txBody>
        </p:sp>
      </p:grpSp>
      <p:grpSp>
        <p:nvGrpSpPr>
          <p:cNvPr id="139" name="Group 164"/>
          <p:cNvGrpSpPr>
            <a:grpSpLocks/>
          </p:cNvGrpSpPr>
          <p:nvPr/>
        </p:nvGrpSpPr>
        <p:grpSpPr bwMode="auto">
          <a:xfrm>
            <a:off x="4283075" y="4772422"/>
            <a:ext cx="1651000" cy="1535112"/>
            <a:chOff x="5054" y="1833"/>
            <a:chExt cx="1040" cy="967"/>
          </a:xfrm>
        </p:grpSpPr>
        <p:grpSp>
          <p:nvGrpSpPr>
            <p:cNvPr id="140" name="Group 36"/>
            <p:cNvGrpSpPr>
              <a:grpSpLocks/>
            </p:cNvGrpSpPr>
            <p:nvPr/>
          </p:nvGrpSpPr>
          <p:grpSpPr bwMode="auto">
            <a:xfrm rot="5142120">
              <a:off x="5135" y="1871"/>
              <a:ext cx="864" cy="815"/>
              <a:chOff x="3247" y="1475"/>
              <a:chExt cx="864" cy="815"/>
            </a:xfrm>
          </p:grpSpPr>
          <p:sp>
            <p:nvSpPr>
              <p:cNvPr id="144" name="Oval 37"/>
              <p:cNvSpPr>
                <a:spLocks noChangeAspect="1" noChangeArrowheads="1"/>
              </p:cNvSpPr>
              <p:nvPr/>
            </p:nvSpPr>
            <p:spPr bwMode="auto">
              <a:xfrm>
                <a:off x="3247" y="2218"/>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45" name="Oval 38"/>
              <p:cNvSpPr>
                <a:spLocks noChangeAspect="1" noChangeArrowheads="1"/>
              </p:cNvSpPr>
              <p:nvPr/>
            </p:nvSpPr>
            <p:spPr bwMode="auto">
              <a:xfrm>
                <a:off x="3398" y="2028"/>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46" name="Oval 39"/>
              <p:cNvSpPr>
                <a:spLocks noChangeAspect="1" noChangeArrowheads="1"/>
              </p:cNvSpPr>
              <p:nvPr/>
            </p:nvSpPr>
            <p:spPr bwMode="auto">
              <a:xfrm>
                <a:off x="3574" y="1843"/>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47" name="Oval 40"/>
              <p:cNvSpPr>
                <a:spLocks noChangeAspect="1" noChangeArrowheads="1"/>
              </p:cNvSpPr>
              <p:nvPr/>
            </p:nvSpPr>
            <p:spPr bwMode="auto">
              <a:xfrm>
                <a:off x="3573" y="2112"/>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48" name="Oval 41"/>
              <p:cNvSpPr>
                <a:spLocks noChangeAspect="1" noChangeArrowheads="1"/>
              </p:cNvSpPr>
              <p:nvPr/>
            </p:nvSpPr>
            <p:spPr bwMode="auto">
              <a:xfrm>
                <a:off x="3568" y="1943"/>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49" name="Oval 42"/>
              <p:cNvSpPr>
                <a:spLocks noChangeAspect="1" noChangeArrowheads="1"/>
              </p:cNvSpPr>
              <p:nvPr/>
            </p:nvSpPr>
            <p:spPr bwMode="auto">
              <a:xfrm>
                <a:off x="3675" y="1882"/>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50" name="Oval 43"/>
              <p:cNvSpPr>
                <a:spLocks noChangeAspect="1" noChangeArrowheads="1"/>
              </p:cNvSpPr>
              <p:nvPr/>
            </p:nvSpPr>
            <p:spPr bwMode="auto">
              <a:xfrm>
                <a:off x="3960" y="1729"/>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51" name="Oval 44"/>
              <p:cNvSpPr>
                <a:spLocks noChangeAspect="1" noChangeArrowheads="1"/>
              </p:cNvSpPr>
              <p:nvPr/>
            </p:nvSpPr>
            <p:spPr bwMode="auto">
              <a:xfrm>
                <a:off x="3831" y="1740"/>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52" name="Oval 45"/>
              <p:cNvSpPr>
                <a:spLocks noChangeAspect="1" noChangeArrowheads="1"/>
              </p:cNvSpPr>
              <p:nvPr/>
            </p:nvSpPr>
            <p:spPr bwMode="auto">
              <a:xfrm>
                <a:off x="3799" y="1822"/>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53" name="Oval 46"/>
              <p:cNvSpPr>
                <a:spLocks noChangeAspect="1" noChangeArrowheads="1"/>
              </p:cNvSpPr>
              <p:nvPr/>
            </p:nvSpPr>
            <p:spPr bwMode="auto">
              <a:xfrm>
                <a:off x="3348" y="1963"/>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54" name="Oval 47"/>
              <p:cNvSpPr>
                <a:spLocks noChangeAspect="1" noChangeArrowheads="1"/>
              </p:cNvSpPr>
              <p:nvPr/>
            </p:nvSpPr>
            <p:spPr bwMode="auto">
              <a:xfrm>
                <a:off x="3864" y="1592"/>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55" name="Oval 48"/>
              <p:cNvSpPr>
                <a:spLocks noChangeAspect="1" noChangeArrowheads="1"/>
              </p:cNvSpPr>
              <p:nvPr/>
            </p:nvSpPr>
            <p:spPr bwMode="auto">
              <a:xfrm>
                <a:off x="3880" y="1475"/>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56" name="Oval 49"/>
              <p:cNvSpPr>
                <a:spLocks noChangeAspect="1" noChangeArrowheads="1"/>
              </p:cNvSpPr>
              <p:nvPr/>
            </p:nvSpPr>
            <p:spPr bwMode="auto">
              <a:xfrm>
                <a:off x="4066" y="1642"/>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57" name="Oval 50"/>
              <p:cNvSpPr>
                <a:spLocks noChangeAspect="1" noChangeArrowheads="1"/>
              </p:cNvSpPr>
              <p:nvPr/>
            </p:nvSpPr>
            <p:spPr bwMode="auto">
              <a:xfrm>
                <a:off x="3382" y="2096"/>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58" name="Oval 51"/>
              <p:cNvSpPr>
                <a:spLocks noChangeAspect="1" noChangeArrowheads="1"/>
              </p:cNvSpPr>
              <p:nvPr/>
            </p:nvSpPr>
            <p:spPr bwMode="auto">
              <a:xfrm>
                <a:off x="3376" y="2242"/>
                <a:ext cx="44"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59" name="Oval 52"/>
              <p:cNvSpPr>
                <a:spLocks noChangeAspect="1" noChangeArrowheads="1"/>
              </p:cNvSpPr>
              <p:nvPr/>
            </p:nvSpPr>
            <p:spPr bwMode="auto">
              <a:xfrm>
                <a:off x="3997" y="1479"/>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60" name="Oval 53"/>
              <p:cNvSpPr>
                <a:spLocks noChangeAspect="1" noChangeArrowheads="1"/>
              </p:cNvSpPr>
              <p:nvPr/>
            </p:nvSpPr>
            <p:spPr bwMode="auto">
              <a:xfrm>
                <a:off x="3505" y="1947"/>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61" name="Oval 54"/>
              <p:cNvSpPr>
                <a:spLocks noChangeAspect="1" noChangeArrowheads="1"/>
              </p:cNvSpPr>
              <p:nvPr/>
            </p:nvSpPr>
            <p:spPr bwMode="auto">
              <a:xfrm>
                <a:off x="3578" y="1706"/>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62" name="Oval 55"/>
              <p:cNvSpPr>
                <a:spLocks noChangeAspect="1" noChangeArrowheads="1"/>
              </p:cNvSpPr>
              <p:nvPr/>
            </p:nvSpPr>
            <p:spPr bwMode="auto">
              <a:xfrm>
                <a:off x="3658" y="1754"/>
                <a:ext cx="44"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63" name="Oval 56"/>
              <p:cNvSpPr>
                <a:spLocks noChangeAspect="1" noChangeArrowheads="1"/>
              </p:cNvSpPr>
              <p:nvPr/>
            </p:nvSpPr>
            <p:spPr bwMode="auto">
              <a:xfrm>
                <a:off x="3701" y="1569"/>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grpSp>
        <p:sp>
          <p:nvSpPr>
            <p:cNvPr id="141" name="Line 105"/>
            <p:cNvSpPr>
              <a:spLocks noChangeAspect="1" noChangeShapeType="1"/>
            </p:cNvSpPr>
            <p:nvPr/>
          </p:nvSpPr>
          <p:spPr bwMode="auto">
            <a:xfrm>
              <a:off x="5058" y="1833"/>
              <a:ext cx="0" cy="96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2" name="Line 106"/>
            <p:cNvSpPr>
              <a:spLocks noChangeAspect="1" noChangeShapeType="1"/>
            </p:cNvSpPr>
            <p:nvPr/>
          </p:nvSpPr>
          <p:spPr bwMode="auto">
            <a:xfrm rot="5400000">
              <a:off x="5571" y="2270"/>
              <a:ext cx="6" cy="104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3" name="Text Box 154"/>
            <p:cNvSpPr txBox="1">
              <a:spLocks noChangeAspect="1" noChangeArrowheads="1"/>
            </p:cNvSpPr>
            <p:nvPr/>
          </p:nvSpPr>
          <p:spPr bwMode="auto">
            <a:xfrm>
              <a:off x="5059" y="2575"/>
              <a:ext cx="490" cy="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sz="1600" b="1" i="1">
                  <a:solidFill>
                    <a:srgbClr val="000000"/>
                  </a:solidFill>
                  <a:latin typeface="+mn-lt"/>
                </a:rPr>
                <a:t>r = -0.5</a:t>
              </a:r>
              <a:endParaRPr lang="en-US" altLang="fr-FR" sz="2000" b="1">
                <a:solidFill>
                  <a:schemeClr val="hlink"/>
                </a:solidFill>
                <a:latin typeface="+mn-lt"/>
              </a:endParaRPr>
            </a:p>
          </p:txBody>
        </p:sp>
      </p:grpSp>
      <p:grpSp>
        <p:nvGrpSpPr>
          <p:cNvPr id="164" name="Group 170"/>
          <p:cNvGrpSpPr>
            <a:grpSpLocks/>
          </p:cNvGrpSpPr>
          <p:nvPr/>
        </p:nvGrpSpPr>
        <p:grpSpPr bwMode="auto">
          <a:xfrm>
            <a:off x="1079500" y="4781947"/>
            <a:ext cx="2155825" cy="1535112"/>
            <a:chOff x="625" y="2718"/>
            <a:chExt cx="1358" cy="967"/>
          </a:xfrm>
        </p:grpSpPr>
        <p:grpSp>
          <p:nvGrpSpPr>
            <p:cNvPr id="165" name="Group 163"/>
            <p:cNvGrpSpPr>
              <a:grpSpLocks/>
            </p:cNvGrpSpPr>
            <p:nvPr/>
          </p:nvGrpSpPr>
          <p:grpSpPr bwMode="auto">
            <a:xfrm>
              <a:off x="943" y="2718"/>
              <a:ext cx="1040" cy="967"/>
              <a:chOff x="5054" y="738"/>
              <a:chExt cx="1040" cy="967"/>
            </a:xfrm>
          </p:grpSpPr>
          <p:sp>
            <p:nvSpPr>
              <p:cNvPr id="167" name="Line 82"/>
              <p:cNvSpPr>
                <a:spLocks noChangeAspect="1" noChangeShapeType="1"/>
              </p:cNvSpPr>
              <p:nvPr/>
            </p:nvSpPr>
            <p:spPr bwMode="auto">
              <a:xfrm rot="5400000">
                <a:off x="5571" y="1175"/>
                <a:ext cx="6" cy="104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68" name="Group 84"/>
              <p:cNvGrpSpPr>
                <a:grpSpLocks/>
              </p:cNvGrpSpPr>
              <p:nvPr/>
            </p:nvGrpSpPr>
            <p:grpSpPr bwMode="auto">
              <a:xfrm rot="5360919">
                <a:off x="5111" y="800"/>
                <a:ext cx="799" cy="785"/>
                <a:chOff x="4522" y="385"/>
                <a:chExt cx="799" cy="785"/>
              </a:xfrm>
            </p:grpSpPr>
            <p:sp>
              <p:nvSpPr>
                <p:cNvPr id="171" name="Oval 85"/>
                <p:cNvSpPr>
                  <a:spLocks noChangeAspect="1" noChangeArrowheads="1"/>
                </p:cNvSpPr>
                <p:nvPr/>
              </p:nvSpPr>
              <p:spPr bwMode="auto">
                <a:xfrm rot="7011049">
                  <a:off x="4524" y="1123"/>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72" name="Oval 86"/>
                <p:cNvSpPr>
                  <a:spLocks noChangeAspect="1" noChangeArrowheads="1"/>
                </p:cNvSpPr>
                <p:nvPr/>
              </p:nvSpPr>
              <p:spPr bwMode="auto">
                <a:xfrm rot="7041194">
                  <a:off x="4675" y="933"/>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73" name="Oval 87"/>
                <p:cNvSpPr>
                  <a:spLocks noChangeAspect="1" noChangeArrowheads="1"/>
                </p:cNvSpPr>
                <p:nvPr/>
              </p:nvSpPr>
              <p:spPr bwMode="auto">
                <a:xfrm rot="7041194">
                  <a:off x="4794" y="799"/>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74" name="Oval 88"/>
                <p:cNvSpPr>
                  <a:spLocks noChangeAspect="1" noChangeArrowheads="1"/>
                </p:cNvSpPr>
                <p:nvPr/>
              </p:nvSpPr>
              <p:spPr bwMode="auto">
                <a:xfrm rot="7041194">
                  <a:off x="4825" y="847"/>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75" name="Oval 89"/>
                <p:cNvSpPr>
                  <a:spLocks noChangeAspect="1" noChangeArrowheads="1"/>
                </p:cNvSpPr>
                <p:nvPr/>
              </p:nvSpPr>
              <p:spPr bwMode="auto">
                <a:xfrm rot="7011049">
                  <a:off x="4864" y="797"/>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76" name="Oval 90"/>
                <p:cNvSpPr>
                  <a:spLocks noChangeAspect="1" noChangeArrowheads="1"/>
                </p:cNvSpPr>
                <p:nvPr/>
              </p:nvSpPr>
              <p:spPr bwMode="auto">
                <a:xfrm rot="7041194">
                  <a:off x="4964" y="717"/>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77" name="Oval 91"/>
                <p:cNvSpPr>
                  <a:spLocks noChangeAspect="1" noChangeArrowheads="1"/>
                </p:cNvSpPr>
                <p:nvPr/>
              </p:nvSpPr>
              <p:spPr bwMode="auto">
                <a:xfrm rot="7041194">
                  <a:off x="5122" y="544"/>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78" name="Oval 92"/>
                <p:cNvSpPr>
                  <a:spLocks noChangeAspect="1" noChangeArrowheads="1"/>
                </p:cNvSpPr>
                <p:nvPr/>
              </p:nvSpPr>
              <p:spPr bwMode="auto">
                <a:xfrm rot="7041194">
                  <a:off x="5108" y="645"/>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79" name="Oval 93"/>
                <p:cNvSpPr>
                  <a:spLocks noChangeAspect="1" noChangeArrowheads="1"/>
                </p:cNvSpPr>
                <p:nvPr/>
              </p:nvSpPr>
              <p:spPr bwMode="auto">
                <a:xfrm rot="7011049">
                  <a:off x="5024" y="631"/>
                  <a:ext cx="45"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80" name="Oval 94"/>
                <p:cNvSpPr>
                  <a:spLocks noChangeAspect="1" noChangeArrowheads="1"/>
                </p:cNvSpPr>
                <p:nvPr/>
              </p:nvSpPr>
              <p:spPr bwMode="auto">
                <a:xfrm rot="7041194">
                  <a:off x="4740" y="888"/>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81" name="Oval 95"/>
                <p:cNvSpPr>
                  <a:spLocks noChangeAspect="1" noChangeArrowheads="1"/>
                </p:cNvSpPr>
                <p:nvPr/>
              </p:nvSpPr>
              <p:spPr bwMode="auto">
                <a:xfrm rot="7041194">
                  <a:off x="5141" y="497"/>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82" name="Oval 96"/>
                <p:cNvSpPr>
                  <a:spLocks noChangeAspect="1" noChangeArrowheads="1"/>
                </p:cNvSpPr>
                <p:nvPr/>
              </p:nvSpPr>
              <p:spPr bwMode="auto">
                <a:xfrm rot="7011049">
                  <a:off x="5227" y="450"/>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83" name="Oval 97"/>
                <p:cNvSpPr>
                  <a:spLocks noChangeAspect="1" noChangeArrowheads="1"/>
                </p:cNvSpPr>
                <p:nvPr/>
              </p:nvSpPr>
              <p:spPr bwMode="auto">
                <a:xfrm rot="7041194">
                  <a:off x="5221" y="483"/>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84" name="Oval 98"/>
                <p:cNvSpPr>
                  <a:spLocks noChangeAspect="1" noChangeArrowheads="1"/>
                </p:cNvSpPr>
                <p:nvPr/>
              </p:nvSpPr>
              <p:spPr bwMode="auto">
                <a:xfrm rot="7011049">
                  <a:off x="4659" y="1001"/>
                  <a:ext cx="44" cy="49"/>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85" name="Oval 99"/>
                <p:cNvSpPr>
                  <a:spLocks noChangeAspect="1" noChangeArrowheads="1"/>
                </p:cNvSpPr>
                <p:nvPr/>
              </p:nvSpPr>
              <p:spPr bwMode="auto">
                <a:xfrm rot="7041194">
                  <a:off x="4602" y="1019"/>
                  <a:ext cx="44"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86" name="Oval 100"/>
                <p:cNvSpPr>
                  <a:spLocks noChangeAspect="1" noChangeArrowheads="1"/>
                </p:cNvSpPr>
                <p:nvPr/>
              </p:nvSpPr>
              <p:spPr bwMode="auto">
                <a:xfrm rot="7041194">
                  <a:off x="5274" y="384"/>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87" name="Oval 101"/>
                <p:cNvSpPr>
                  <a:spLocks noChangeAspect="1" noChangeArrowheads="1"/>
                </p:cNvSpPr>
                <p:nvPr/>
              </p:nvSpPr>
              <p:spPr bwMode="auto">
                <a:xfrm rot="7041194">
                  <a:off x="4782" y="852"/>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88" name="Oval 102"/>
                <p:cNvSpPr>
                  <a:spLocks noChangeAspect="1" noChangeArrowheads="1"/>
                </p:cNvSpPr>
                <p:nvPr/>
              </p:nvSpPr>
              <p:spPr bwMode="auto">
                <a:xfrm rot="7041194">
                  <a:off x="4906" y="701"/>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89" name="Oval 103"/>
                <p:cNvSpPr>
                  <a:spLocks noChangeAspect="1" noChangeArrowheads="1"/>
                </p:cNvSpPr>
                <p:nvPr/>
              </p:nvSpPr>
              <p:spPr bwMode="auto">
                <a:xfrm rot="7041194">
                  <a:off x="4935" y="659"/>
                  <a:ext cx="44"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sp>
              <p:nvSpPr>
                <p:cNvPr id="190" name="Oval 104"/>
                <p:cNvSpPr>
                  <a:spLocks noChangeAspect="1" noChangeArrowheads="1"/>
                </p:cNvSpPr>
                <p:nvPr/>
              </p:nvSpPr>
              <p:spPr bwMode="auto">
                <a:xfrm rot="7041194">
                  <a:off x="5080" y="582"/>
                  <a:ext cx="45" cy="48"/>
                </a:xfrm>
                <a:prstGeom prst="ellipse">
                  <a:avLst/>
                </a:prstGeom>
                <a:solidFill>
                  <a:srgbClr val="0000FF"/>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fr-FR" altLang="fr-FR" sz="1600">
                    <a:latin typeface="+mn-lt"/>
                  </a:endParaRPr>
                </a:p>
              </p:txBody>
            </p:sp>
          </p:grpSp>
          <p:sp>
            <p:nvSpPr>
              <p:cNvPr id="169" name="Line 81"/>
              <p:cNvSpPr>
                <a:spLocks noChangeAspect="1" noChangeShapeType="1"/>
              </p:cNvSpPr>
              <p:nvPr/>
            </p:nvSpPr>
            <p:spPr bwMode="auto">
              <a:xfrm>
                <a:off x="5058" y="738"/>
                <a:ext cx="0" cy="96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70" name="Text Box 155"/>
              <p:cNvSpPr txBox="1">
                <a:spLocks noChangeAspect="1" noChangeArrowheads="1"/>
              </p:cNvSpPr>
              <p:nvPr/>
            </p:nvSpPr>
            <p:spPr bwMode="auto">
              <a:xfrm>
                <a:off x="5067" y="1433"/>
                <a:ext cx="490" cy="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sz="1600" b="1" i="1">
                    <a:solidFill>
                      <a:srgbClr val="000000"/>
                    </a:solidFill>
                    <a:latin typeface="+mn-lt"/>
                  </a:rPr>
                  <a:t>r = -0.9</a:t>
                </a:r>
                <a:endParaRPr lang="en-US" altLang="fr-FR" sz="2000" b="1">
                  <a:solidFill>
                    <a:schemeClr val="hlink"/>
                  </a:solidFill>
                  <a:latin typeface="+mn-lt"/>
                </a:endParaRPr>
              </a:p>
            </p:txBody>
          </p:sp>
        </p:grpSp>
        <p:sp>
          <p:nvSpPr>
            <p:cNvPr id="166" name="Text Box 166"/>
            <p:cNvSpPr txBox="1">
              <a:spLocks noChangeAspect="1" noChangeArrowheads="1"/>
            </p:cNvSpPr>
            <p:nvPr/>
          </p:nvSpPr>
          <p:spPr bwMode="auto">
            <a:xfrm>
              <a:off x="625" y="2976"/>
              <a:ext cx="246"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b="1" i="1">
                  <a:solidFill>
                    <a:srgbClr val="000000"/>
                  </a:solidFill>
                  <a:latin typeface="+mn-lt"/>
                </a:rPr>
                <a:t>X</a:t>
              </a:r>
              <a:r>
                <a:rPr lang="en-US" altLang="fr-FR" b="1" i="1" baseline="-25000">
                  <a:solidFill>
                    <a:srgbClr val="000000"/>
                  </a:solidFill>
                  <a:latin typeface="+mn-lt"/>
                </a:rPr>
                <a:t>2</a:t>
              </a:r>
              <a:endParaRPr lang="en-US" altLang="fr-FR" sz="2000" b="1">
                <a:solidFill>
                  <a:schemeClr val="hlink"/>
                </a:solidFill>
                <a:latin typeface="+mn-lt"/>
              </a:endParaRPr>
            </a:p>
          </p:txBody>
        </p:sp>
      </p:grpSp>
      <p:sp>
        <p:nvSpPr>
          <p:cNvPr id="191" name="Text Box 167"/>
          <p:cNvSpPr txBox="1">
            <a:spLocks noChangeAspect="1" noChangeArrowheads="1"/>
          </p:cNvSpPr>
          <p:nvPr/>
        </p:nvSpPr>
        <p:spPr bwMode="auto">
          <a:xfrm>
            <a:off x="3743325" y="5264547"/>
            <a:ext cx="38985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b="1" i="1">
                <a:solidFill>
                  <a:srgbClr val="000000"/>
                </a:solidFill>
                <a:latin typeface="+mn-lt"/>
              </a:rPr>
              <a:t>X</a:t>
            </a:r>
            <a:r>
              <a:rPr lang="en-US" altLang="fr-FR" b="1" i="1" baseline="-25000">
                <a:solidFill>
                  <a:srgbClr val="000000"/>
                </a:solidFill>
                <a:latin typeface="+mn-lt"/>
              </a:rPr>
              <a:t>2</a:t>
            </a:r>
            <a:endParaRPr lang="en-US" altLang="fr-FR" sz="2000" b="1">
              <a:solidFill>
                <a:schemeClr val="hlink"/>
              </a:solidFill>
              <a:latin typeface="+mn-lt"/>
            </a:endParaRPr>
          </a:p>
        </p:txBody>
      </p:sp>
      <p:sp>
        <p:nvSpPr>
          <p:cNvPr id="192" name="Text Box 168"/>
          <p:cNvSpPr txBox="1">
            <a:spLocks noChangeAspect="1" noChangeArrowheads="1"/>
          </p:cNvSpPr>
          <p:nvPr/>
        </p:nvSpPr>
        <p:spPr bwMode="auto">
          <a:xfrm>
            <a:off x="6407150" y="5264547"/>
            <a:ext cx="38985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fr-FR" b="1" i="1">
                <a:solidFill>
                  <a:srgbClr val="000000"/>
                </a:solidFill>
                <a:latin typeface="+mn-lt"/>
              </a:rPr>
              <a:t>X</a:t>
            </a:r>
            <a:r>
              <a:rPr lang="en-US" altLang="fr-FR" b="1" i="1" baseline="-25000">
                <a:solidFill>
                  <a:srgbClr val="000000"/>
                </a:solidFill>
                <a:latin typeface="+mn-lt"/>
              </a:rPr>
              <a:t>2</a:t>
            </a:r>
            <a:endParaRPr lang="en-US" altLang="fr-FR" sz="2000" b="1">
              <a:solidFill>
                <a:schemeClr val="hlink"/>
              </a:solidFill>
              <a:latin typeface="+mn-lt"/>
            </a:endParaRPr>
          </a:p>
        </p:txBody>
      </p:sp>
      <p:sp>
        <p:nvSpPr>
          <p:cNvPr id="193" name="Titre 5"/>
          <p:cNvSpPr>
            <a:spLocks noGrp="1"/>
          </p:cNvSpPr>
          <p:nvPr>
            <p:ph type="title"/>
          </p:nvPr>
        </p:nvSpPr>
        <p:spPr/>
        <p:txBody>
          <a:bodyPr>
            <a:normAutofit fontScale="90000"/>
          </a:bodyPr>
          <a:lstStyle/>
          <a:p>
            <a:r>
              <a:rPr lang="en-US" dirty="0"/>
              <a:t>Comment </a:t>
            </a:r>
            <a:r>
              <a:rPr lang="en-US" dirty="0" err="1"/>
              <a:t>ça</a:t>
            </a:r>
            <a:r>
              <a:rPr lang="en-US" dirty="0"/>
              <a:t> </a:t>
            </a:r>
            <a:r>
              <a:rPr lang="en-US" dirty="0" err="1"/>
              <a:t>marche</a:t>
            </a:r>
            <a:r>
              <a:rPr lang="en-US" dirty="0"/>
              <a:t> ? </a:t>
            </a:r>
          </a:p>
        </p:txBody>
      </p:sp>
    </p:spTree>
    <p:extLst>
      <p:ext uri="{BB962C8B-B14F-4D97-AF65-F5344CB8AC3E}">
        <p14:creationId xmlns:p14="http://schemas.microsoft.com/office/powerpoint/2010/main" val="2409058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4015972-41A0-40B5-9F1D-7B67236ED60E}" type="datetime1">
              <a:rPr lang="en-US" smtClean="0"/>
              <a:t>4/22/2024</a:t>
            </a:fld>
            <a:endParaRPr lang="en-US" dirty="0"/>
          </a:p>
        </p:txBody>
      </p:sp>
      <p:sp>
        <p:nvSpPr>
          <p:cNvPr id="4" name="Espace réservé du pied de page 3"/>
          <p:cNvSpPr>
            <a:spLocks noGrp="1"/>
          </p:cNvSpPr>
          <p:nvPr>
            <p:ph type="ftr" sz="quarter" idx="11"/>
          </p:nvPr>
        </p:nvSpPr>
        <p:spPr/>
        <p:txBody>
          <a:bodyPr/>
          <a:lstStyle/>
          <a:p>
            <a:r>
              <a:rPr lang="en-US"/>
              <a:t>Cours Pland'Exp. - Jean-Yves DANTAN </a:t>
            </a:r>
          </a:p>
        </p:txBody>
      </p:sp>
      <p:sp>
        <p:nvSpPr>
          <p:cNvPr id="5" name="Espace réservé du numéro de diapositive 4"/>
          <p:cNvSpPr>
            <a:spLocks noGrp="1"/>
          </p:cNvSpPr>
          <p:nvPr>
            <p:ph type="sldNum" sz="quarter" idx="12"/>
          </p:nvPr>
        </p:nvSpPr>
        <p:spPr/>
        <p:txBody>
          <a:bodyPr/>
          <a:lstStyle/>
          <a:p>
            <a:fld id="{8DB590E2-6BBD-4B71-9062-18B922349171}" type="slidenum">
              <a:rPr lang="en-US" smtClean="0"/>
              <a:t>29</a:t>
            </a:fld>
            <a:endParaRPr lang="en-US"/>
          </a:p>
        </p:txBody>
      </p:sp>
      <p:sp>
        <p:nvSpPr>
          <p:cNvPr id="7" name="Rectangle 6"/>
          <p:cNvSpPr/>
          <p:nvPr/>
        </p:nvSpPr>
        <p:spPr>
          <a:xfrm>
            <a:off x="251520" y="476672"/>
            <a:ext cx="8208912" cy="2862322"/>
          </a:xfrm>
          <a:prstGeom prst="rect">
            <a:avLst/>
          </a:prstGeom>
        </p:spPr>
        <p:txBody>
          <a:bodyPr wrap="square">
            <a:spAutoFit/>
          </a:bodyPr>
          <a:lstStyle/>
          <a:p>
            <a:r>
              <a:rPr lang="fr-FR" b="1" dirty="0">
                <a:solidFill>
                  <a:srgbClr val="993366"/>
                </a:solidFill>
              </a:rPr>
              <a:t>Analyse de données – Analyse des corrélations</a:t>
            </a:r>
            <a:endParaRPr lang="en-US" b="1" dirty="0">
              <a:solidFill>
                <a:srgbClr val="993366"/>
              </a:solidFill>
            </a:endParaRPr>
          </a:p>
          <a:p>
            <a:endParaRPr lang="en-US" b="1" dirty="0">
              <a:solidFill>
                <a:srgbClr val="993366"/>
              </a:solidFill>
            </a:endParaRPr>
          </a:p>
          <a:p>
            <a:r>
              <a:rPr lang="fr-FR" dirty="0"/>
              <a:t>Le coefficient r de Bravais Pearson peut prendre toutes les valeurs réelles comprises dans l’intervalle [-1, 1]. Plus la valeur absolue de r est proche de 1, plus il y a de conformité avec le modèle linéaire. Un coefficient positif indique que les deux variables « évoluent » dans le même sens. Un coefficient négatif indique qu’il existe une relation inverse entre les variables x et y. Le coefficient de corrélation est un indice indépendant de la moyenne.</a:t>
            </a:r>
          </a:p>
          <a:p>
            <a:endParaRPr lang="fr-FR" dirty="0"/>
          </a:p>
          <a:p>
            <a:r>
              <a:rPr lang="fr-FR" dirty="0"/>
              <a:t>Ce coefficient de corrélation doit être manié avec grande précaution</a:t>
            </a:r>
            <a:endParaRPr lang="en-US" dirty="0"/>
          </a:p>
        </p:txBody>
      </p:sp>
      <p:sp>
        <p:nvSpPr>
          <p:cNvPr id="8" name="Line 6"/>
          <p:cNvSpPr>
            <a:spLocks noChangeShapeType="1"/>
          </p:cNvSpPr>
          <p:nvPr/>
        </p:nvSpPr>
        <p:spPr bwMode="auto">
          <a:xfrm flipV="1">
            <a:off x="2195736" y="3565376"/>
            <a:ext cx="0" cy="144780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9" name="Line 7"/>
          <p:cNvSpPr>
            <a:spLocks noChangeShapeType="1"/>
          </p:cNvSpPr>
          <p:nvPr/>
        </p:nvSpPr>
        <p:spPr bwMode="auto">
          <a:xfrm>
            <a:off x="2195736" y="5013176"/>
            <a:ext cx="1447800"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 name="Oval 8"/>
          <p:cNvSpPr>
            <a:spLocks noChangeArrowheads="1"/>
          </p:cNvSpPr>
          <p:nvPr/>
        </p:nvSpPr>
        <p:spPr bwMode="auto">
          <a:xfrm>
            <a:off x="2271936" y="486077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2000">
              <a:latin typeface="+mn-lt"/>
            </a:endParaRPr>
          </a:p>
        </p:txBody>
      </p:sp>
      <p:sp>
        <p:nvSpPr>
          <p:cNvPr id="11" name="Oval 9"/>
          <p:cNvSpPr>
            <a:spLocks noChangeArrowheads="1"/>
          </p:cNvSpPr>
          <p:nvPr/>
        </p:nvSpPr>
        <p:spPr bwMode="auto">
          <a:xfrm>
            <a:off x="2500536" y="478457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2000">
              <a:latin typeface="+mn-lt"/>
            </a:endParaRPr>
          </a:p>
        </p:txBody>
      </p:sp>
      <p:sp>
        <p:nvSpPr>
          <p:cNvPr id="12" name="Oval 10"/>
          <p:cNvSpPr>
            <a:spLocks noChangeArrowheads="1"/>
          </p:cNvSpPr>
          <p:nvPr/>
        </p:nvSpPr>
        <p:spPr bwMode="auto">
          <a:xfrm>
            <a:off x="2729136" y="463217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2000">
              <a:latin typeface="+mn-lt"/>
            </a:endParaRPr>
          </a:p>
        </p:txBody>
      </p:sp>
      <p:sp>
        <p:nvSpPr>
          <p:cNvPr id="13" name="Oval 11"/>
          <p:cNvSpPr>
            <a:spLocks noChangeArrowheads="1"/>
          </p:cNvSpPr>
          <p:nvPr/>
        </p:nvSpPr>
        <p:spPr bwMode="auto">
          <a:xfrm>
            <a:off x="3186336" y="417497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2000">
              <a:latin typeface="+mn-lt"/>
            </a:endParaRPr>
          </a:p>
        </p:txBody>
      </p:sp>
      <p:sp>
        <p:nvSpPr>
          <p:cNvPr id="14" name="Oval 12"/>
          <p:cNvSpPr>
            <a:spLocks noChangeArrowheads="1"/>
          </p:cNvSpPr>
          <p:nvPr/>
        </p:nvSpPr>
        <p:spPr bwMode="auto">
          <a:xfrm>
            <a:off x="2957736" y="447977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2000">
              <a:latin typeface="+mn-lt"/>
            </a:endParaRPr>
          </a:p>
        </p:txBody>
      </p:sp>
      <p:sp>
        <p:nvSpPr>
          <p:cNvPr id="15" name="Text Box 13"/>
          <p:cNvSpPr txBox="1">
            <a:spLocks noChangeArrowheads="1"/>
          </p:cNvSpPr>
          <p:nvPr/>
        </p:nvSpPr>
        <p:spPr bwMode="auto">
          <a:xfrm>
            <a:off x="3338736" y="4403576"/>
            <a:ext cx="893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0" i="1" dirty="0">
                <a:latin typeface="+mn-lt"/>
              </a:rPr>
              <a:t>r</a:t>
            </a:r>
            <a:r>
              <a:rPr lang="fr-FR" altLang="fr-FR" sz="1800" b="0" dirty="0">
                <a:latin typeface="+mn-lt"/>
              </a:rPr>
              <a:t> = 0.93</a:t>
            </a:r>
          </a:p>
        </p:txBody>
      </p:sp>
      <p:sp>
        <p:nvSpPr>
          <p:cNvPr id="16" name="Oval 14"/>
          <p:cNvSpPr>
            <a:spLocks noChangeArrowheads="1"/>
          </p:cNvSpPr>
          <p:nvPr/>
        </p:nvSpPr>
        <p:spPr bwMode="auto">
          <a:xfrm>
            <a:off x="3338736" y="387017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2000">
              <a:latin typeface="+mn-lt"/>
            </a:endParaRPr>
          </a:p>
        </p:txBody>
      </p:sp>
      <p:sp>
        <p:nvSpPr>
          <p:cNvPr id="17" name="Oval 15"/>
          <p:cNvSpPr>
            <a:spLocks noChangeArrowheads="1"/>
          </p:cNvSpPr>
          <p:nvPr/>
        </p:nvSpPr>
        <p:spPr bwMode="auto">
          <a:xfrm>
            <a:off x="3491136" y="348917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2000">
              <a:latin typeface="+mn-lt"/>
            </a:endParaRPr>
          </a:p>
        </p:txBody>
      </p:sp>
      <p:sp>
        <p:nvSpPr>
          <p:cNvPr id="18" name="Line 16"/>
          <p:cNvSpPr>
            <a:spLocks noChangeShapeType="1"/>
          </p:cNvSpPr>
          <p:nvPr/>
        </p:nvSpPr>
        <p:spPr bwMode="auto">
          <a:xfrm flipV="1">
            <a:off x="5091336" y="3565376"/>
            <a:ext cx="0" cy="144780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7"/>
          <p:cNvSpPr>
            <a:spLocks noChangeShapeType="1"/>
          </p:cNvSpPr>
          <p:nvPr/>
        </p:nvSpPr>
        <p:spPr bwMode="auto">
          <a:xfrm>
            <a:off x="5091336" y="5013176"/>
            <a:ext cx="1447800"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0" name="Oval 18"/>
          <p:cNvSpPr>
            <a:spLocks noChangeArrowheads="1"/>
          </p:cNvSpPr>
          <p:nvPr/>
        </p:nvSpPr>
        <p:spPr bwMode="auto">
          <a:xfrm>
            <a:off x="5167536" y="356537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2000">
              <a:latin typeface="+mn-lt"/>
            </a:endParaRPr>
          </a:p>
        </p:txBody>
      </p:sp>
      <p:sp>
        <p:nvSpPr>
          <p:cNvPr id="21" name="Oval 19"/>
          <p:cNvSpPr>
            <a:spLocks noChangeArrowheads="1"/>
          </p:cNvSpPr>
          <p:nvPr/>
        </p:nvSpPr>
        <p:spPr bwMode="auto">
          <a:xfrm>
            <a:off x="5243736" y="409877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2000">
              <a:latin typeface="+mn-lt"/>
            </a:endParaRPr>
          </a:p>
        </p:txBody>
      </p:sp>
      <p:sp>
        <p:nvSpPr>
          <p:cNvPr id="22" name="Oval 20"/>
          <p:cNvSpPr>
            <a:spLocks noChangeArrowheads="1"/>
          </p:cNvSpPr>
          <p:nvPr/>
        </p:nvSpPr>
        <p:spPr bwMode="auto">
          <a:xfrm>
            <a:off x="5396136" y="455597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2000">
              <a:latin typeface="+mn-lt"/>
            </a:endParaRPr>
          </a:p>
        </p:txBody>
      </p:sp>
      <p:sp>
        <p:nvSpPr>
          <p:cNvPr id="23" name="Oval 21"/>
          <p:cNvSpPr>
            <a:spLocks noChangeArrowheads="1"/>
          </p:cNvSpPr>
          <p:nvPr/>
        </p:nvSpPr>
        <p:spPr bwMode="auto">
          <a:xfrm>
            <a:off x="6158136" y="470837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2000">
              <a:latin typeface="+mn-lt"/>
            </a:endParaRPr>
          </a:p>
        </p:txBody>
      </p:sp>
      <p:sp>
        <p:nvSpPr>
          <p:cNvPr id="24" name="Oval 22"/>
          <p:cNvSpPr>
            <a:spLocks noChangeArrowheads="1"/>
          </p:cNvSpPr>
          <p:nvPr/>
        </p:nvSpPr>
        <p:spPr bwMode="auto">
          <a:xfrm>
            <a:off x="5777136" y="486077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2000">
              <a:latin typeface="+mn-lt"/>
            </a:endParaRPr>
          </a:p>
        </p:txBody>
      </p:sp>
      <p:sp>
        <p:nvSpPr>
          <p:cNvPr id="25" name="Text Box 23"/>
          <p:cNvSpPr txBox="1">
            <a:spLocks noChangeArrowheads="1"/>
          </p:cNvSpPr>
          <p:nvPr/>
        </p:nvSpPr>
        <p:spPr bwMode="auto">
          <a:xfrm>
            <a:off x="5472336" y="3641576"/>
            <a:ext cx="601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0" i="1">
                <a:latin typeface="+mn-lt"/>
              </a:rPr>
              <a:t>r</a:t>
            </a:r>
            <a:r>
              <a:rPr lang="fr-FR" altLang="fr-FR" sz="1800" b="0">
                <a:latin typeface="+mn-lt"/>
              </a:rPr>
              <a:t> = 0</a:t>
            </a:r>
          </a:p>
        </p:txBody>
      </p:sp>
      <p:sp>
        <p:nvSpPr>
          <p:cNvPr id="26" name="Oval 24"/>
          <p:cNvSpPr>
            <a:spLocks noChangeArrowheads="1"/>
          </p:cNvSpPr>
          <p:nvPr/>
        </p:nvSpPr>
        <p:spPr bwMode="auto">
          <a:xfrm>
            <a:off x="6386736" y="432737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2000">
              <a:latin typeface="+mn-lt"/>
            </a:endParaRPr>
          </a:p>
        </p:txBody>
      </p:sp>
      <p:sp>
        <p:nvSpPr>
          <p:cNvPr id="27" name="Oval 25"/>
          <p:cNvSpPr>
            <a:spLocks noChangeArrowheads="1"/>
          </p:cNvSpPr>
          <p:nvPr/>
        </p:nvSpPr>
        <p:spPr bwMode="auto">
          <a:xfrm>
            <a:off x="6615336" y="348917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2000">
              <a:latin typeface="+mn-lt"/>
            </a:endParaRPr>
          </a:p>
        </p:txBody>
      </p:sp>
      <p:sp>
        <p:nvSpPr>
          <p:cNvPr id="28" name="Rectangle 27"/>
          <p:cNvSpPr/>
          <p:nvPr/>
        </p:nvSpPr>
        <p:spPr>
          <a:xfrm>
            <a:off x="249926" y="5270981"/>
            <a:ext cx="8066490" cy="1200329"/>
          </a:xfrm>
          <a:prstGeom prst="rect">
            <a:avLst/>
          </a:prstGeom>
        </p:spPr>
        <p:txBody>
          <a:bodyPr wrap="square">
            <a:spAutoFit/>
          </a:bodyPr>
          <a:lstStyle/>
          <a:p>
            <a:pPr marL="285750" indent="-285750">
              <a:spcBef>
                <a:spcPct val="0"/>
              </a:spcBef>
              <a:buFont typeface="Arial" panose="020B0604020202020204" pitchFamily="34" charset="0"/>
              <a:buChar char="•"/>
            </a:pPr>
            <a:r>
              <a:rPr lang="fr-FR" altLang="fr-FR" i="1" dirty="0"/>
              <a:t>r</a:t>
            </a:r>
            <a:r>
              <a:rPr lang="fr-FR" altLang="fr-FR" dirty="0"/>
              <a:t> donne le degré de liaison linéaire.</a:t>
            </a:r>
          </a:p>
          <a:p>
            <a:pPr marL="285750" indent="-285750">
              <a:spcBef>
                <a:spcPct val="0"/>
              </a:spcBef>
              <a:buFont typeface="Arial" panose="020B0604020202020204" pitchFamily="34" charset="0"/>
              <a:buChar char="•"/>
            </a:pPr>
            <a:r>
              <a:rPr lang="fr-FR" altLang="fr-FR" dirty="0"/>
              <a:t>Dépendance curvilinéaire forte et r faible dans le 2eme cas.</a:t>
            </a:r>
          </a:p>
          <a:p>
            <a:pPr marL="285750" indent="-285750">
              <a:spcBef>
                <a:spcPct val="0"/>
              </a:spcBef>
              <a:buFont typeface="Arial" panose="020B0604020202020204" pitchFamily="34" charset="0"/>
              <a:buChar char="•"/>
            </a:pPr>
            <a:r>
              <a:rPr lang="fr-FR" altLang="fr-FR" dirty="0"/>
              <a:t>Le diagramme </a:t>
            </a:r>
            <a:r>
              <a:rPr lang="fr-FR" altLang="fr-FR" i="1" dirty="0" err="1"/>
              <a:t>xy</a:t>
            </a:r>
            <a:r>
              <a:rPr lang="fr-FR" altLang="fr-FR" dirty="0"/>
              <a:t> doit donc toujours être examiné en même temps que la valeur de </a:t>
            </a:r>
            <a:r>
              <a:rPr lang="fr-FR" altLang="fr-FR" i="1" dirty="0"/>
              <a:t>r</a:t>
            </a:r>
            <a:r>
              <a:rPr lang="fr-FR" altLang="fr-FR" dirty="0"/>
              <a:t>.</a:t>
            </a:r>
          </a:p>
        </p:txBody>
      </p:sp>
      <p:sp>
        <p:nvSpPr>
          <p:cNvPr id="29" name="Titre 5"/>
          <p:cNvSpPr>
            <a:spLocks noGrp="1"/>
          </p:cNvSpPr>
          <p:nvPr>
            <p:ph type="title"/>
          </p:nvPr>
        </p:nvSpPr>
        <p:spPr/>
        <p:txBody>
          <a:bodyPr>
            <a:normAutofit fontScale="90000"/>
          </a:bodyPr>
          <a:lstStyle/>
          <a:p>
            <a:r>
              <a:rPr lang="en-US" dirty="0"/>
              <a:t>Comment </a:t>
            </a:r>
            <a:r>
              <a:rPr lang="en-US" dirty="0" err="1"/>
              <a:t>ça</a:t>
            </a:r>
            <a:r>
              <a:rPr lang="en-US" dirty="0"/>
              <a:t> </a:t>
            </a:r>
            <a:r>
              <a:rPr lang="en-US" dirty="0" err="1"/>
              <a:t>marche</a:t>
            </a:r>
            <a:r>
              <a:rPr lang="en-US" dirty="0"/>
              <a:t> ? </a:t>
            </a:r>
          </a:p>
        </p:txBody>
      </p:sp>
    </p:spTree>
    <p:extLst>
      <p:ext uri="{BB962C8B-B14F-4D97-AF65-F5344CB8AC3E}">
        <p14:creationId xmlns:p14="http://schemas.microsoft.com/office/powerpoint/2010/main" val="212972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936625" y="2276475"/>
            <a:ext cx="8207375" cy="1470025"/>
          </a:xfrm>
          <a:noFill/>
        </p:spPr>
        <p:txBody>
          <a:bodyPr>
            <a:normAutofit/>
          </a:bodyPr>
          <a:lstStyle/>
          <a:p>
            <a:r>
              <a:rPr lang="fr-FR" sz="4000" b="0" dirty="0">
                <a:solidFill>
                  <a:srgbClr val="660033"/>
                </a:solidFill>
              </a:rPr>
              <a:t>Data science</a:t>
            </a:r>
            <a:br>
              <a:rPr lang="fr-FR" sz="4000" b="0" dirty="0">
                <a:solidFill>
                  <a:srgbClr val="660033"/>
                </a:solidFill>
              </a:rPr>
            </a:br>
            <a:r>
              <a:rPr lang="fr-FR" sz="4000" dirty="0">
                <a:solidFill>
                  <a:schemeClr val="accent6">
                    <a:lumMod val="75000"/>
                  </a:schemeClr>
                </a:solidFill>
              </a:rPr>
              <a:t>Association - ACP</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l="49414" t="33125" r="43555" b="54688"/>
          <a:stretch>
            <a:fillRect/>
          </a:stretch>
        </p:blipFill>
        <p:spPr bwMode="auto">
          <a:xfrm>
            <a:off x="683568" y="4719560"/>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ulle ronde 4"/>
          <p:cNvSpPr/>
          <p:nvPr/>
        </p:nvSpPr>
        <p:spPr>
          <a:xfrm>
            <a:off x="2195736" y="4077072"/>
            <a:ext cx="1296144" cy="1149336"/>
          </a:xfrm>
          <a:prstGeom prst="wedgeEllipseCallout">
            <a:avLst>
              <a:gd name="adj1" fmla="val -95055"/>
              <a:gd name="adj2" fmla="val 35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525316" y="4077071"/>
            <a:ext cx="648072" cy="1200329"/>
          </a:xfrm>
          <a:prstGeom prst="rect">
            <a:avLst/>
          </a:prstGeom>
          <a:noFill/>
        </p:spPr>
        <p:txBody>
          <a:bodyPr wrap="square" rtlCol="0">
            <a:spAutoFit/>
          </a:bodyPr>
          <a:lstStyle/>
          <a:p>
            <a:pPr algn="ctr"/>
            <a:r>
              <a:rPr lang="fr-FR" sz="7200" b="1" dirty="0">
                <a:solidFill>
                  <a:schemeClr val="bg1"/>
                </a:solidFill>
              </a:rPr>
              <a:t>!</a:t>
            </a:r>
          </a:p>
        </p:txBody>
      </p:sp>
    </p:spTree>
    <p:extLst>
      <p:ext uri="{BB962C8B-B14F-4D97-AF65-F5344CB8AC3E}">
        <p14:creationId xmlns:p14="http://schemas.microsoft.com/office/powerpoint/2010/main" val="3614112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4015972-41A0-40B5-9F1D-7B67236ED60E}" type="datetime1">
              <a:rPr lang="en-US" smtClean="0"/>
              <a:t>4/22/2024</a:t>
            </a:fld>
            <a:endParaRPr lang="en-US" dirty="0"/>
          </a:p>
        </p:txBody>
      </p:sp>
      <p:sp>
        <p:nvSpPr>
          <p:cNvPr id="4" name="Espace réservé du pied de page 3"/>
          <p:cNvSpPr>
            <a:spLocks noGrp="1"/>
          </p:cNvSpPr>
          <p:nvPr>
            <p:ph type="ftr" sz="quarter" idx="11"/>
          </p:nvPr>
        </p:nvSpPr>
        <p:spPr/>
        <p:txBody>
          <a:bodyPr/>
          <a:lstStyle/>
          <a:p>
            <a:r>
              <a:rPr lang="en-US"/>
              <a:t>Cours Pland'Exp. - Jean-Yves DANTAN </a:t>
            </a:r>
          </a:p>
        </p:txBody>
      </p:sp>
      <p:sp>
        <p:nvSpPr>
          <p:cNvPr id="5" name="Espace réservé du numéro de diapositive 4"/>
          <p:cNvSpPr>
            <a:spLocks noGrp="1"/>
          </p:cNvSpPr>
          <p:nvPr>
            <p:ph type="sldNum" sz="quarter" idx="12"/>
          </p:nvPr>
        </p:nvSpPr>
        <p:spPr/>
        <p:txBody>
          <a:bodyPr/>
          <a:lstStyle/>
          <a:p>
            <a:fld id="{8DB590E2-6BBD-4B71-9062-18B922349171}" type="slidenum">
              <a:rPr lang="en-US" smtClean="0"/>
              <a:t>30</a:t>
            </a:fld>
            <a:endParaRPr lang="en-US"/>
          </a:p>
        </p:txBody>
      </p:sp>
      <p:sp>
        <p:nvSpPr>
          <p:cNvPr id="7" name="Rectangle 6"/>
          <p:cNvSpPr/>
          <p:nvPr/>
        </p:nvSpPr>
        <p:spPr>
          <a:xfrm>
            <a:off x="251520" y="476672"/>
            <a:ext cx="8208912" cy="923330"/>
          </a:xfrm>
          <a:prstGeom prst="rect">
            <a:avLst/>
          </a:prstGeom>
        </p:spPr>
        <p:txBody>
          <a:bodyPr wrap="square">
            <a:spAutoFit/>
          </a:bodyPr>
          <a:lstStyle/>
          <a:p>
            <a:r>
              <a:rPr lang="fr-FR" b="1" dirty="0">
                <a:solidFill>
                  <a:srgbClr val="993366"/>
                </a:solidFill>
              </a:rPr>
              <a:t>Analyse de données – Analyse des corrélations</a:t>
            </a:r>
            <a:endParaRPr lang="en-US" b="1" dirty="0">
              <a:solidFill>
                <a:srgbClr val="993366"/>
              </a:solidFill>
            </a:endParaRPr>
          </a:p>
          <a:p>
            <a:endParaRPr lang="en-US" b="1" dirty="0">
              <a:solidFill>
                <a:srgbClr val="993366"/>
              </a:solidFill>
            </a:endParaRPr>
          </a:p>
          <a:p>
            <a:r>
              <a:rPr lang="fr-FR" dirty="0"/>
              <a:t>Ce coefficient de corrélation doit être manié avec grande précaution</a:t>
            </a:r>
            <a:endParaRPr lang="en-US" dirty="0"/>
          </a:p>
        </p:txBody>
      </p:sp>
      <p:sp>
        <p:nvSpPr>
          <p:cNvPr id="29" name="Line 6"/>
          <p:cNvSpPr>
            <a:spLocks noChangeShapeType="1"/>
          </p:cNvSpPr>
          <p:nvPr/>
        </p:nvSpPr>
        <p:spPr bwMode="auto">
          <a:xfrm flipV="1">
            <a:off x="755576" y="1868016"/>
            <a:ext cx="0" cy="144780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30" name="Line 7"/>
          <p:cNvSpPr>
            <a:spLocks noChangeShapeType="1"/>
          </p:cNvSpPr>
          <p:nvPr/>
        </p:nvSpPr>
        <p:spPr bwMode="auto">
          <a:xfrm>
            <a:off x="755576" y="3315816"/>
            <a:ext cx="1447800"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31" name="Oval 8"/>
          <p:cNvSpPr>
            <a:spLocks noChangeArrowheads="1"/>
          </p:cNvSpPr>
          <p:nvPr/>
        </p:nvSpPr>
        <p:spPr bwMode="auto">
          <a:xfrm>
            <a:off x="984176" y="285861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32" name="Oval 9"/>
          <p:cNvSpPr>
            <a:spLocks noChangeArrowheads="1"/>
          </p:cNvSpPr>
          <p:nvPr/>
        </p:nvSpPr>
        <p:spPr bwMode="auto">
          <a:xfrm>
            <a:off x="1060376" y="308721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33" name="Oval 10"/>
          <p:cNvSpPr>
            <a:spLocks noChangeArrowheads="1"/>
          </p:cNvSpPr>
          <p:nvPr/>
        </p:nvSpPr>
        <p:spPr bwMode="auto">
          <a:xfrm>
            <a:off x="907976" y="301101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34" name="Oval 11"/>
          <p:cNvSpPr>
            <a:spLocks noChangeArrowheads="1"/>
          </p:cNvSpPr>
          <p:nvPr/>
        </p:nvSpPr>
        <p:spPr bwMode="auto">
          <a:xfrm>
            <a:off x="1060376" y="293481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35" name="Oval 12"/>
          <p:cNvSpPr>
            <a:spLocks noChangeArrowheads="1"/>
          </p:cNvSpPr>
          <p:nvPr/>
        </p:nvSpPr>
        <p:spPr bwMode="auto">
          <a:xfrm>
            <a:off x="984176" y="316341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36" name="Text Box 13"/>
          <p:cNvSpPr txBox="1">
            <a:spLocks noChangeArrowheads="1"/>
          </p:cNvSpPr>
          <p:nvPr/>
        </p:nvSpPr>
        <p:spPr bwMode="auto">
          <a:xfrm>
            <a:off x="984176" y="1563216"/>
            <a:ext cx="963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0" i="1">
                <a:latin typeface="+mj-lt"/>
              </a:rPr>
              <a:t>r</a:t>
            </a:r>
            <a:r>
              <a:rPr lang="fr-FR" altLang="fr-FR" sz="1800" b="0">
                <a:latin typeface="+mj-lt"/>
              </a:rPr>
              <a:t> = -0.13</a:t>
            </a:r>
          </a:p>
        </p:txBody>
      </p:sp>
      <p:sp>
        <p:nvSpPr>
          <p:cNvPr id="37" name="Oval 14"/>
          <p:cNvSpPr>
            <a:spLocks noChangeArrowheads="1"/>
          </p:cNvSpPr>
          <p:nvPr/>
        </p:nvSpPr>
        <p:spPr bwMode="auto">
          <a:xfrm>
            <a:off x="1212776" y="316341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38" name="Oval 15"/>
          <p:cNvSpPr>
            <a:spLocks noChangeArrowheads="1"/>
          </p:cNvSpPr>
          <p:nvPr/>
        </p:nvSpPr>
        <p:spPr bwMode="auto">
          <a:xfrm>
            <a:off x="1212776" y="301101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39" name="Line 16"/>
          <p:cNvSpPr>
            <a:spLocks noChangeShapeType="1"/>
          </p:cNvSpPr>
          <p:nvPr/>
        </p:nvSpPr>
        <p:spPr bwMode="auto">
          <a:xfrm flipV="1">
            <a:off x="2584376" y="1868016"/>
            <a:ext cx="0" cy="144780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0" name="Line 17"/>
          <p:cNvSpPr>
            <a:spLocks noChangeShapeType="1"/>
          </p:cNvSpPr>
          <p:nvPr/>
        </p:nvSpPr>
        <p:spPr bwMode="auto">
          <a:xfrm>
            <a:off x="2584376" y="3315816"/>
            <a:ext cx="1447800"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1" name="Oval 18"/>
          <p:cNvSpPr>
            <a:spLocks noChangeArrowheads="1"/>
          </p:cNvSpPr>
          <p:nvPr/>
        </p:nvSpPr>
        <p:spPr bwMode="auto">
          <a:xfrm>
            <a:off x="2812976" y="285861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42" name="Oval 19"/>
          <p:cNvSpPr>
            <a:spLocks noChangeArrowheads="1"/>
          </p:cNvSpPr>
          <p:nvPr/>
        </p:nvSpPr>
        <p:spPr bwMode="auto">
          <a:xfrm>
            <a:off x="2889176" y="308721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43" name="Oval 20"/>
          <p:cNvSpPr>
            <a:spLocks noChangeArrowheads="1"/>
          </p:cNvSpPr>
          <p:nvPr/>
        </p:nvSpPr>
        <p:spPr bwMode="auto">
          <a:xfrm>
            <a:off x="2736776" y="301101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44" name="Oval 21"/>
          <p:cNvSpPr>
            <a:spLocks noChangeArrowheads="1"/>
          </p:cNvSpPr>
          <p:nvPr/>
        </p:nvSpPr>
        <p:spPr bwMode="auto">
          <a:xfrm>
            <a:off x="2889176" y="293481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45" name="Oval 22"/>
          <p:cNvSpPr>
            <a:spLocks noChangeArrowheads="1"/>
          </p:cNvSpPr>
          <p:nvPr/>
        </p:nvSpPr>
        <p:spPr bwMode="auto">
          <a:xfrm>
            <a:off x="2812976" y="316341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46" name="Text Box 23"/>
          <p:cNvSpPr txBox="1">
            <a:spLocks noChangeArrowheads="1"/>
          </p:cNvSpPr>
          <p:nvPr/>
        </p:nvSpPr>
        <p:spPr bwMode="auto">
          <a:xfrm>
            <a:off x="2812976" y="1563216"/>
            <a:ext cx="893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0" i="1">
                <a:latin typeface="+mj-lt"/>
              </a:rPr>
              <a:t>r</a:t>
            </a:r>
            <a:r>
              <a:rPr lang="fr-FR" altLang="fr-FR" sz="1800" b="0">
                <a:latin typeface="+mj-lt"/>
              </a:rPr>
              <a:t> = 0.19</a:t>
            </a:r>
          </a:p>
        </p:txBody>
      </p:sp>
      <p:sp>
        <p:nvSpPr>
          <p:cNvPr id="47" name="Oval 24"/>
          <p:cNvSpPr>
            <a:spLocks noChangeArrowheads="1"/>
          </p:cNvSpPr>
          <p:nvPr/>
        </p:nvSpPr>
        <p:spPr bwMode="auto">
          <a:xfrm>
            <a:off x="3041576" y="316341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48" name="Oval 25"/>
          <p:cNvSpPr>
            <a:spLocks noChangeArrowheads="1"/>
          </p:cNvSpPr>
          <p:nvPr/>
        </p:nvSpPr>
        <p:spPr bwMode="auto">
          <a:xfrm>
            <a:off x="3193976" y="2858616"/>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49" name="Line 26"/>
          <p:cNvSpPr>
            <a:spLocks noChangeShapeType="1"/>
          </p:cNvSpPr>
          <p:nvPr/>
        </p:nvSpPr>
        <p:spPr bwMode="auto">
          <a:xfrm flipV="1">
            <a:off x="4589353" y="1861587"/>
            <a:ext cx="0" cy="144780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50" name="Line 27"/>
          <p:cNvSpPr>
            <a:spLocks noChangeShapeType="1"/>
          </p:cNvSpPr>
          <p:nvPr/>
        </p:nvSpPr>
        <p:spPr bwMode="auto">
          <a:xfrm>
            <a:off x="4589353" y="3309387"/>
            <a:ext cx="1447800"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51" name="Oval 28"/>
          <p:cNvSpPr>
            <a:spLocks noChangeArrowheads="1"/>
          </p:cNvSpPr>
          <p:nvPr/>
        </p:nvSpPr>
        <p:spPr bwMode="auto">
          <a:xfrm>
            <a:off x="4817953" y="2852187"/>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52" name="Oval 29"/>
          <p:cNvSpPr>
            <a:spLocks noChangeArrowheads="1"/>
          </p:cNvSpPr>
          <p:nvPr/>
        </p:nvSpPr>
        <p:spPr bwMode="auto">
          <a:xfrm>
            <a:off x="4894153" y="3080787"/>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53" name="Oval 30"/>
          <p:cNvSpPr>
            <a:spLocks noChangeArrowheads="1"/>
          </p:cNvSpPr>
          <p:nvPr/>
        </p:nvSpPr>
        <p:spPr bwMode="auto">
          <a:xfrm>
            <a:off x="4741753" y="3004587"/>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54" name="Oval 31"/>
          <p:cNvSpPr>
            <a:spLocks noChangeArrowheads="1"/>
          </p:cNvSpPr>
          <p:nvPr/>
        </p:nvSpPr>
        <p:spPr bwMode="auto">
          <a:xfrm>
            <a:off x="4894153" y="2928387"/>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55" name="Oval 32"/>
          <p:cNvSpPr>
            <a:spLocks noChangeArrowheads="1"/>
          </p:cNvSpPr>
          <p:nvPr/>
        </p:nvSpPr>
        <p:spPr bwMode="auto">
          <a:xfrm>
            <a:off x="4817953" y="3156987"/>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56" name="Text Box 33"/>
          <p:cNvSpPr txBox="1">
            <a:spLocks noChangeArrowheads="1"/>
          </p:cNvSpPr>
          <p:nvPr/>
        </p:nvSpPr>
        <p:spPr bwMode="auto">
          <a:xfrm>
            <a:off x="4817953" y="1556787"/>
            <a:ext cx="893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0" i="1">
                <a:latin typeface="+mj-lt"/>
              </a:rPr>
              <a:t>r</a:t>
            </a:r>
            <a:r>
              <a:rPr lang="fr-FR" altLang="fr-FR" sz="1800" b="0">
                <a:latin typeface="+mj-lt"/>
              </a:rPr>
              <a:t> = 0.53</a:t>
            </a:r>
          </a:p>
        </p:txBody>
      </p:sp>
      <p:sp>
        <p:nvSpPr>
          <p:cNvPr id="57" name="Oval 34"/>
          <p:cNvSpPr>
            <a:spLocks noChangeArrowheads="1"/>
          </p:cNvSpPr>
          <p:nvPr/>
        </p:nvSpPr>
        <p:spPr bwMode="auto">
          <a:xfrm>
            <a:off x="5046553" y="3156987"/>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58" name="Oval 35"/>
          <p:cNvSpPr>
            <a:spLocks noChangeArrowheads="1"/>
          </p:cNvSpPr>
          <p:nvPr/>
        </p:nvSpPr>
        <p:spPr bwMode="auto">
          <a:xfrm>
            <a:off x="5427553" y="2699787"/>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59" name="Line 36"/>
          <p:cNvSpPr>
            <a:spLocks noChangeShapeType="1"/>
          </p:cNvSpPr>
          <p:nvPr/>
        </p:nvSpPr>
        <p:spPr bwMode="auto">
          <a:xfrm flipV="1">
            <a:off x="6418153" y="1861587"/>
            <a:ext cx="0" cy="144780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60" name="Line 37"/>
          <p:cNvSpPr>
            <a:spLocks noChangeShapeType="1"/>
          </p:cNvSpPr>
          <p:nvPr/>
        </p:nvSpPr>
        <p:spPr bwMode="auto">
          <a:xfrm>
            <a:off x="6418153" y="3309387"/>
            <a:ext cx="1447800"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61" name="Oval 38"/>
          <p:cNvSpPr>
            <a:spLocks noChangeArrowheads="1"/>
          </p:cNvSpPr>
          <p:nvPr/>
        </p:nvSpPr>
        <p:spPr bwMode="auto">
          <a:xfrm>
            <a:off x="6646753" y="2852187"/>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62" name="Oval 39"/>
          <p:cNvSpPr>
            <a:spLocks noChangeArrowheads="1"/>
          </p:cNvSpPr>
          <p:nvPr/>
        </p:nvSpPr>
        <p:spPr bwMode="auto">
          <a:xfrm>
            <a:off x="6722953" y="3080787"/>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63" name="Oval 40"/>
          <p:cNvSpPr>
            <a:spLocks noChangeArrowheads="1"/>
          </p:cNvSpPr>
          <p:nvPr/>
        </p:nvSpPr>
        <p:spPr bwMode="auto">
          <a:xfrm>
            <a:off x="6570553" y="3004587"/>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64" name="Oval 41"/>
          <p:cNvSpPr>
            <a:spLocks noChangeArrowheads="1"/>
          </p:cNvSpPr>
          <p:nvPr/>
        </p:nvSpPr>
        <p:spPr bwMode="auto">
          <a:xfrm>
            <a:off x="6722953" y="2928387"/>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65" name="Oval 42"/>
          <p:cNvSpPr>
            <a:spLocks noChangeArrowheads="1"/>
          </p:cNvSpPr>
          <p:nvPr/>
        </p:nvSpPr>
        <p:spPr bwMode="auto">
          <a:xfrm>
            <a:off x="6646753" y="3156987"/>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66" name="Text Box 43"/>
          <p:cNvSpPr txBox="1">
            <a:spLocks noChangeArrowheads="1"/>
          </p:cNvSpPr>
          <p:nvPr/>
        </p:nvSpPr>
        <p:spPr bwMode="auto">
          <a:xfrm>
            <a:off x="6646753" y="1556787"/>
            <a:ext cx="893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0" i="1">
                <a:latin typeface="+mj-lt"/>
              </a:rPr>
              <a:t>r</a:t>
            </a:r>
            <a:r>
              <a:rPr lang="fr-FR" altLang="fr-FR" sz="1800" b="0">
                <a:latin typeface="+mj-lt"/>
              </a:rPr>
              <a:t> = 0.92</a:t>
            </a:r>
          </a:p>
        </p:txBody>
      </p:sp>
      <p:sp>
        <p:nvSpPr>
          <p:cNvPr id="67" name="Oval 44"/>
          <p:cNvSpPr>
            <a:spLocks noChangeArrowheads="1"/>
          </p:cNvSpPr>
          <p:nvPr/>
        </p:nvSpPr>
        <p:spPr bwMode="auto">
          <a:xfrm>
            <a:off x="6875353" y="3156987"/>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68" name="Oval 45"/>
          <p:cNvSpPr>
            <a:spLocks noChangeArrowheads="1"/>
          </p:cNvSpPr>
          <p:nvPr/>
        </p:nvSpPr>
        <p:spPr bwMode="auto">
          <a:xfrm>
            <a:off x="7637353" y="2090187"/>
            <a:ext cx="76200" cy="76200"/>
          </a:xfrm>
          <a:prstGeom prst="ellipse">
            <a:avLst/>
          </a:prstGeom>
          <a:solidFill>
            <a:srgbClr val="003366"/>
          </a:solidFill>
          <a:ln w="12700">
            <a:solidFill>
              <a:schemeClr val="tx1"/>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mj-lt"/>
            </a:endParaRPr>
          </a:p>
        </p:txBody>
      </p:sp>
      <p:sp>
        <p:nvSpPr>
          <p:cNvPr id="2" name="Rectangle 1"/>
          <p:cNvSpPr/>
          <p:nvPr/>
        </p:nvSpPr>
        <p:spPr>
          <a:xfrm>
            <a:off x="256047" y="3789040"/>
            <a:ext cx="8204385" cy="646331"/>
          </a:xfrm>
          <a:prstGeom prst="rect">
            <a:avLst/>
          </a:prstGeom>
        </p:spPr>
        <p:txBody>
          <a:bodyPr wrap="square">
            <a:spAutoFit/>
          </a:bodyPr>
          <a:lstStyle/>
          <a:p>
            <a:pPr>
              <a:spcBef>
                <a:spcPct val="0"/>
              </a:spcBef>
              <a:buFontTx/>
              <a:buNone/>
            </a:pPr>
            <a:r>
              <a:rPr lang="fr-FR" altLang="fr-FR" dirty="0"/>
              <a:t>Le coefficient de corrélation peut produire de hautes valeurs si des points isolés sont présents.</a:t>
            </a:r>
          </a:p>
        </p:txBody>
      </p:sp>
      <p:sp>
        <p:nvSpPr>
          <p:cNvPr id="69" name="Titre 5"/>
          <p:cNvSpPr>
            <a:spLocks noGrp="1"/>
          </p:cNvSpPr>
          <p:nvPr>
            <p:ph type="title"/>
          </p:nvPr>
        </p:nvSpPr>
        <p:spPr/>
        <p:txBody>
          <a:bodyPr>
            <a:normAutofit fontScale="90000"/>
          </a:bodyPr>
          <a:lstStyle/>
          <a:p>
            <a:r>
              <a:rPr lang="en-US" dirty="0"/>
              <a:t>Comment </a:t>
            </a:r>
            <a:r>
              <a:rPr lang="en-US" dirty="0" err="1"/>
              <a:t>ça</a:t>
            </a:r>
            <a:r>
              <a:rPr lang="en-US" dirty="0"/>
              <a:t> </a:t>
            </a:r>
            <a:r>
              <a:rPr lang="en-US" dirty="0" err="1"/>
              <a:t>marche</a:t>
            </a:r>
            <a:r>
              <a:rPr lang="en-US" dirty="0"/>
              <a:t> ? </a:t>
            </a:r>
          </a:p>
        </p:txBody>
      </p:sp>
    </p:spTree>
    <p:extLst>
      <p:ext uri="{BB962C8B-B14F-4D97-AF65-F5344CB8AC3E}">
        <p14:creationId xmlns:p14="http://schemas.microsoft.com/office/powerpoint/2010/main" val="4004494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936625" y="2276475"/>
            <a:ext cx="8207375" cy="1470025"/>
          </a:xfrm>
          <a:noFill/>
        </p:spPr>
        <p:txBody>
          <a:bodyPr>
            <a:normAutofit/>
          </a:bodyPr>
          <a:lstStyle/>
          <a:p>
            <a:r>
              <a:rPr lang="fr-FR" sz="4000" b="0" dirty="0">
                <a:solidFill>
                  <a:srgbClr val="660033"/>
                </a:solidFill>
              </a:rPr>
              <a:t>Data science</a:t>
            </a:r>
            <a:br>
              <a:rPr lang="fr-FR" sz="4000" b="0" dirty="0">
                <a:solidFill>
                  <a:srgbClr val="660033"/>
                </a:solidFill>
              </a:rPr>
            </a:br>
            <a:r>
              <a:rPr lang="fr-FR" sz="4000" dirty="0">
                <a:solidFill>
                  <a:schemeClr val="accent6">
                    <a:lumMod val="75000"/>
                  </a:schemeClr>
                </a:solidFill>
              </a:rPr>
              <a:t>ACP – Application </a:t>
            </a:r>
          </a:p>
        </p:txBody>
      </p:sp>
      <p:sp>
        <p:nvSpPr>
          <p:cNvPr id="6" name="ZoneTexte 5"/>
          <p:cNvSpPr txBox="1"/>
          <p:nvPr/>
        </p:nvSpPr>
        <p:spPr>
          <a:xfrm>
            <a:off x="2525316" y="4077071"/>
            <a:ext cx="648072" cy="1200329"/>
          </a:xfrm>
          <a:prstGeom prst="rect">
            <a:avLst/>
          </a:prstGeom>
          <a:noFill/>
        </p:spPr>
        <p:txBody>
          <a:bodyPr wrap="square" rtlCol="0">
            <a:spAutoFit/>
          </a:bodyPr>
          <a:lstStyle/>
          <a:p>
            <a:pPr algn="ctr"/>
            <a:r>
              <a:rPr lang="fr-FR" sz="7200" b="1" dirty="0">
                <a:solidFill>
                  <a:schemeClr val="bg1"/>
                </a:solidFill>
              </a:rPr>
              <a:t>!</a:t>
            </a:r>
          </a:p>
        </p:txBody>
      </p:sp>
      <p:sp>
        <p:nvSpPr>
          <p:cNvPr id="7" name="ZoneTexte 6"/>
          <p:cNvSpPr txBox="1"/>
          <p:nvPr/>
        </p:nvSpPr>
        <p:spPr>
          <a:xfrm>
            <a:off x="2903346" y="3892405"/>
            <a:ext cx="4062972" cy="369332"/>
          </a:xfrm>
          <a:prstGeom prst="rect">
            <a:avLst/>
          </a:prstGeom>
          <a:noFill/>
        </p:spPr>
        <p:txBody>
          <a:bodyPr wrap="none" rtlCol="0">
            <a:spAutoFit/>
          </a:bodyPr>
          <a:lstStyle/>
          <a:p>
            <a:r>
              <a:rPr lang="fr-FR" b="1" i="1" dirty="0"/>
              <a:t>Analyse des  paramètres influents la KC4</a:t>
            </a:r>
          </a:p>
        </p:txBody>
      </p:sp>
    </p:spTree>
    <p:extLst>
      <p:ext uri="{BB962C8B-B14F-4D97-AF65-F5344CB8AC3E}">
        <p14:creationId xmlns:p14="http://schemas.microsoft.com/office/powerpoint/2010/main" val="1499969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936625" y="2276475"/>
            <a:ext cx="8207375" cy="1470025"/>
          </a:xfrm>
          <a:noFill/>
        </p:spPr>
        <p:txBody>
          <a:bodyPr>
            <a:normAutofit/>
          </a:bodyPr>
          <a:lstStyle/>
          <a:p>
            <a:r>
              <a:rPr lang="fr-FR" sz="4000" b="0" dirty="0">
                <a:solidFill>
                  <a:srgbClr val="660033"/>
                </a:solidFill>
              </a:rPr>
              <a:t>Data science</a:t>
            </a:r>
            <a:br>
              <a:rPr lang="fr-FR" sz="4000" b="0" dirty="0">
                <a:solidFill>
                  <a:srgbClr val="660033"/>
                </a:solidFill>
              </a:rPr>
            </a:br>
            <a:r>
              <a:rPr lang="fr-FR" sz="4000" dirty="0">
                <a:solidFill>
                  <a:schemeClr val="accent6">
                    <a:lumMod val="75000"/>
                  </a:schemeClr>
                </a:solidFill>
              </a:rPr>
              <a:t>Association - ACM</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l="49414" t="33125" r="43555" b="54688"/>
          <a:stretch>
            <a:fillRect/>
          </a:stretch>
        </p:blipFill>
        <p:spPr bwMode="auto">
          <a:xfrm>
            <a:off x="683568" y="4719560"/>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ulle ronde 4"/>
          <p:cNvSpPr/>
          <p:nvPr/>
        </p:nvSpPr>
        <p:spPr>
          <a:xfrm>
            <a:off x="2195736" y="4077072"/>
            <a:ext cx="1296144" cy="1149336"/>
          </a:xfrm>
          <a:prstGeom prst="wedgeEllipseCallout">
            <a:avLst>
              <a:gd name="adj1" fmla="val -95055"/>
              <a:gd name="adj2" fmla="val 35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525316" y="4077071"/>
            <a:ext cx="648072" cy="1200329"/>
          </a:xfrm>
          <a:prstGeom prst="rect">
            <a:avLst/>
          </a:prstGeom>
          <a:noFill/>
        </p:spPr>
        <p:txBody>
          <a:bodyPr wrap="square" rtlCol="0">
            <a:spAutoFit/>
          </a:bodyPr>
          <a:lstStyle/>
          <a:p>
            <a:pPr algn="ctr"/>
            <a:r>
              <a:rPr lang="fr-FR" sz="7200" b="1" dirty="0">
                <a:solidFill>
                  <a:schemeClr val="bg1"/>
                </a:solidFill>
              </a:rPr>
              <a:t>!</a:t>
            </a:r>
          </a:p>
        </p:txBody>
      </p:sp>
      <p:sp>
        <p:nvSpPr>
          <p:cNvPr id="7" name="ZoneTexte 6"/>
          <p:cNvSpPr txBox="1"/>
          <p:nvPr/>
        </p:nvSpPr>
        <p:spPr>
          <a:xfrm>
            <a:off x="4139952" y="4077071"/>
            <a:ext cx="3674019" cy="369332"/>
          </a:xfrm>
          <a:prstGeom prst="rect">
            <a:avLst/>
          </a:prstGeom>
          <a:noFill/>
        </p:spPr>
        <p:txBody>
          <a:bodyPr wrap="none" rtlCol="0">
            <a:spAutoFit/>
          </a:bodyPr>
          <a:lstStyle/>
          <a:p>
            <a:r>
              <a:rPr lang="fr-FR" b="1" i="1" dirty="0"/>
              <a:t>Et si les variables sont qualitatives ? </a:t>
            </a:r>
          </a:p>
        </p:txBody>
      </p:sp>
    </p:spTree>
    <p:extLst>
      <p:ext uri="{BB962C8B-B14F-4D97-AF65-F5344CB8AC3E}">
        <p14:creationId xmlns:p14="http://schemas.microsoft.com/office/powerpoint/2010/main" val="2619832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6" name="Espace réservé du numéro de diapositive 5"/>
          <p:cNvSpPr>
            <a:spLocks noGrp="1"/>
          </p:cNvSpPr>
          <p:nvPr>
            <p:ph type="sldNum" sz="quarter" idx="4"/>
          </p:nvPr>
        </p:nvSpPr>
        <p:spPr/>
        <p:txBody>
          <a:bodyPr/>
          <a:lstStyle/>
          <a:p>
            <a:fld id="{A8055A88-08DC-4FA2-8286-D5CE2F046350}" type="slidenum">
              <a:rPr lang="fr-FR" smtClean="0"/>
              <a:t>33</a:t>
            </a:fld>
            <a:endParaRPr lang="fr-FR" dirty="0"/>
          </a:p>
        </p:txBody>
      </p:sp>
      <p:sp>
        <p:nvSpPr>
          <p:cNvPr id="4" name="Rectangle 3"/>
          <p:cNvSpPr/>
          <p:nvPr/>
        </p:nvSpPr>
        <p:spPr>
          <a:xfrm>
            <a:off x="467544" y="2242462"/>
            <a:ext cx="8208912" cy="4247317"/>
          </a:xfrm>
          <a:prstGeom prst="rect">
            <a:avLst/>
          </a:prstGeom>
        </p:spPr>
        <p:txBody>
          <a:bodyPr wrap="square">
            <a:spAutoFit/>
          </a:bodyPr>
          <a:lstStyle/>
          <a:p>
            <a:pPr algn="just"/>
            <a:r>
              <a:rPr lang="fr-FR" dirty="0">
                <a:solidFill>
                  <a:srgbClr val="660033"/>
                </a:solidFill>
              </a:rPr>
              <a:t>Les données type : N individus décrit par q variables nominales ou ordinales X1 , …, </a:t>
            </a:r>
            <a:r>
              <a:rPr lang="fr-FR" dirty="0" err="1">
                <a:solidFill>
                  <a:srgbClr val="660033"/>
                </a:solidFill>
              </a:rPr>
              <a:t>Xq</a:t>
            </a:r>
            <a:endParaRPr lang="fr-FR" dirty="0">
              <a:solidFill>
                <a:srgbClr val="660033"/>
              </a:solidFill>
            </a:endParaRPr>
          </a:p>
          <a:p>
            <a:pPr algn="just"/>
            <a:endParaRPr lang="fr-FR" dirty="0">
              <a:solidFill>
                <a:srgbClr val="660033"/>
              </a:solidFill>
            </a:endParaRPr>
          </a:p>
          <a:p>
            <a:pPr algn="just"/>
            <a:r>
              <a:rPr lang="fr-FR" b="1" dirty="0">
                <a:solidFill>
                  <a:srgbClr val="660033"/>
                </a:solidFill>
              </a:rPr>
              <a:t>Exemple INSEE </a:t>
            </a:r>
            <a:r>
              <a:rPr lang="fr-FR" dirty="0">
                <a:solidFill>
                  <a:srgbClr val="660033"/>
                </a:solidFill>
              </a:rPr>
              <a:t>: réponse à une enquête basée sur des questions fermées à choix multiples (catégories d’âge, de revenus, activités sportives, …) </a:t>
            </a:r>
          </a:p>
          <a:p>
            <a:pPr algn="just"/>
            <a:endParaRPr lang="fr-FR" dirty="0">
              <a:solidFill>
                <a:srgbClr val="660033"/>
              </a:solidFill>
            </a:endParaRPr>
          </a:p>
          <a:p>
            <a:pPr algn="just"/>
            <a:r>
              <a:rPr lang="fr-FR" dirty="0">
                <a:solidFill>
                  <a:srgbClr val="660033"/>
                </a:solidFill>
              </a:rPr>
              <a:t>L’ACM vise à mettre en évidence :</a:t>
            </a:r>
          </a:p>
          <a:p>
            <a:pPr algn="just"/>
            <a:endParaRPr lang="fr-FR" dirty="0">
              <a:solidFill>
                <a:srgbClr val="660033"/>
              </a:solidFill>
            </a:endParaRPr>
          </a:p>
          <a:p>
            <a:pPr marL="285750" indent="-285750" algn="just">
              <a:buFont typeface="Arial" panose="020B0604020202020204" pitchFamily="34" charset="0"/>
              <a:buChar char="•"/>
            </a:pPr>
            <a:r>
              <a:rPr lang="fr-FR" dirty="0">
                <a:solidFill>
                  <a:srgbClr val="660033"/>
                </a:solidFill>
              </a:rPr>
              <a:t>Les relations entre les individus statistiques : quels sont les individus qui se rassemblement?</a:t>
            </a:r>
          </a:p>
          <a:p>
            <a:pPr marL="285750" indent="-285750" algn="just">
              <a:buFont typeface="Arial" panose="020B0604020202020204" pitchFamily="34" charset="0"/>
              <a:buChar char="•"/>
            </a:pPr>
            <a:r>
              <a:rPr lang="fr-FR" dirty="0">
                <a:solidFill>
                  <a:srgbClr val="660033"/>
                </a:solidFill>
              </a:rPr>
              <a:t>Les relations entre les modalités des différentes variables : calcul de distance </a:t>
            </a:r>
          </a:p>
          <a:p>
            <a:pPr marL="285750" indent="-285750" algn="just">
              <a:buFont typeface="Arial" panose="020B0604020202020204" pitchFamily="34" charset="0"/>
              <a:buChar char="•"/>
            </a:pPr>
            <a:r>
              <a:rPr lang="fr-FR" dirty="0">
                <a:solidFill>
                  <a:srgbClr val="660033"/>
                </a:solidFill>
              </a:rPr>
              <a:t>Les relations entre les variables telles qu’elles apparaissent à partir des relations entre modalités</a:t>
            </a:r>
          </a:p>
          <a:p>
            <a:pPr algn="just"/>
            <a:endParaRPr lang="fr-FR" dirty="0">
              <a:solidFill>
                <a:srgbClr val="660033"/>
              </a:solidFill>
            </a:endParaRPr>
          </a:p>
          <a:p>
            <a:pPr algn="just"/>
            <a:endParaRPr lang="fr-FR" b="1" dirty="0">
              <a:solidFill>
                <a:srgbClr val="660033"/>
              </a:solidFill>
            </a:endParaRPr>
          </a:p>
          <a:p>
            <a:pPr algn="just"/>
            <a:endParaRPr lang="fr-FR" b="1" dirty="0">
              <a:solidFill>
                <a:srgbClr val="660033"/>
              </a:solidFill>
            </a:endParaRPr>
          </a:p>
        </p:txBody>
      </p:sp>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l="49414" t="33125" r="43555" b="54688"/>
          <a:stretch>
            <a:fillRect/>
          </a:stretch>
        </p:blipFill>
        <p:spPr bwMode="auto">
          <a:xfrm>
            <a:off x="546641" y="980728"/>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à coins arrondis 19"/>
          <p:cNvSpPr/>
          <p:nvPr/>
        </p:nvSpPr>
        <p:spPr>
          <a:xfrm>
            <a:off x="1622510" y="1174901"/>
            <a:ext cx="3975513" cy="369332"/>
          </a:xfrm>
          <a:prstGeom prst="wedgeRoundRectCallout">
            <a:avLst>
              <a:gd name="adj1" fmla="val -55674"/>
              <a:gd name="adj2" fmla="val 2348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622511" y="1174901"/>
            <a:ext cx="4054059" cy="369332"/>
          </a:xfrm>
          <a:prstGeom prst="rect">
            <a:avLst/>
          </a:prstGeom>
          <a:noFill/>
        </p:spPr>
        <p:txBody>
          <a:bodyPr wrap="none" rtlCol="0">
            <a:spAutoFit/>
          </a:bodyPr>
          <a:lstStyle/>
          <a:p>
            <a:r>
              <a:rPr lang="fr-FR" b="1" dirty="0">
                <a:solidFill>
                  <a:schemeClr val="tx2"/>
                </a:solidFill>
              </a:rPr>
              <a:t>ACM: Réduire la dimension du problème</a:t>
            </a:r>
          </a:p>
        </p:txBody>
      </p:sp>
    </p:spTree>
    <p:extLst>
      <p:ext uri="{BB962C8B-B14F-4D97-AF65-F5344CB8AC3E}">
        <p14:creationId xmlns:p14="http://schemas.microsoft.com/office/powerpoint/2010/main" val="119685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4" name="Espace réservé du numéro de diapositive 3"/>
          <p:cNvSpPr>
            <a:spLocks noGrp="1"/>
          </p:cNvSpPr>
          <p:nvPr>
            <p:ph type="sldNum" sz="quarter" idx="4"/>
          </p:nvPr>
        </p:nvSpPr>
        <p:spPr/>
        <p:txBody>
          <a:bodyPr/>
          <a:lstStyle/>
          <a:p>
            <a:fld id="{A8055A88-08DC-4FA2-8286-D5CE2F046350}" type="slidenum">
              <a:rPr lang="fr-FR" smtClean="0"/>
              <a:t>34</a:t>
            </a:fld>
            <a:endParaRPr lang="fr-FR" dirty="0"/>
          </a:p>
        </p:txBody>
      </p:sp>
      <p:sp>
        <p:nvSpPr>
          <p:cNvPr id="49" name="ZoneTexte 48"/>
          <p:cNvSpPr txBox="1"/>
          <p:nvPr/>
        </p:nvSpPr>
        <p:spPr>
          <a:xfrm>
            <a:off x="425164" y="2080254"/>
            <a:ext cx="3624710" cy="400110"/>
          </a:xfrm>
          <a:prstGeom prst="rect">
            <a:avLst/>
          </a:prstGeom>
          <a:noFill/>
        </p:spPr>
        <p:txBody>
          <a:bodyPr wrap="none" rtlCol="0">
            <a:spAutoFit/>
          </a:bodyPr>
          <a:lstStyle/>
          <a:p>
            <a:r>
              <a:rPr lang="fr-FR" sz="2000" b="1" dirty="0">
                <a:solidFill>
                  <a:srgbClr val="00B050"/>
                </a:solidFill>
              </a:rPr>
              <a:t>Tableau disjonctif complet (TDC)</a:t>
            </a:r>
          </a:p>
        </p:txBody>
      </p:sp>
      <p:pic>
        <p:nvPicPr>
          <p:cNvPr id="53" name="Picture 4"/>
          <p:cNvPicPr>
            <a:picLocks noChangeAspect="1" noChangeArrowheads="1"/>
          </p:cNvPicPr>
          <p:nvPr/>
        </p:nvPicPr>
        <p:blipFill>
          <a:blip r:embed="rId2">
            <a:extLst>
              <a:ext uri="{28A0092B-C50C-407E-A947-70E740481C1C}">
                <a14:useLocalDpi xmlns:a14="http://schemas.microsoft.com/office/drawing/2010/main" val="0"/>
              </a:ext>
            </a:extLst>
          </a:blip>
          <a:srcRect l="49414" t="33125" r="43555" b="54688"/>
          <a:stretch>
            <a:fillRect/>
          </a:stretch>
        </p:blipFill>
        <p:spPr bwMode="auto">
          <a:xfrm>
            <a:off x="546641" y="980728"/>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à coins arrondis 53"/>
          <p:cNvSpPr/>
          <p:nvPr/>
        </p:nvSpPr>
        <p:spPr>
          <a:xfrm>
            <a:off x="1622510" y="1174901"/>
            <a:ext cx="3975513" cy="369332"/>
          </a:xfrm>
          <a:prstGeom prst="wedgeRoundRectCallout">
            <a:avLst>
              <a:gd name="adj1" fmla="val -55674"/>
              <a:gd name="adj2" fmla="val 2348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1622511" y="1174901"/>
            <a:ext cx="4054059" cy="369332"/>
          </a:xfrm>
          <a:prstGeom prst="rect">
            <a:avLst/>
          </a:prstGeom>
          <a:noFill/>
        </p:spPr>
        <p:txBody>
          <a:bodyPr wrap="none" rtlCol="0">
            <a:spAutoFit/>
          </a:bodyPr>
          <a:lstStyle/>
          <a:p>
            <a:r>
              <a:rPr lang="fr-FR" b="1" dirty="0">
                <a:solidFill>
                  <a:schemeClr val="tx2"/>
                </a:solidFill>
              </a:rPr>
              <a:t>ACM: Réduire la dimension du problème</a:t>
            </a:r>
          </a:p>
        </p:txBody>
      </p:sp>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545412"/>
            <a:ext cx="6430914" cy="389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581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4" name="Espace réservé du numéro de diapositive 3"/>
          <p:cNvSpPr>
            <a:spLocks noGrp="1"/>
          </p:cNvSpPr>
          <p:nvPr>
            <p:ph type="sldNum" sz="quarter" idx="4"/>
          </p:nvPr>
        </p:nvSpPr>
        <p:spPr/>
        <p:txBody>
          <a:bodyPr/>
          <a:lstStyle/>
          <a:p>
            <a:fld id="{A8055A88-08DC-4FA2-8286-D5CE2F046350}" type="slidenum">
              <a:rPr lang="fr-FR" smtClean="0"/>
              <a:t>35</a:t>
            </a:fld>
            <a:endParaRPr lang="fr-FR" dirty="0"/>
          </a:p>
        </p:txBody>
      </p:sp>
      <p:pic>
        <p:nvPicPr>
          <p:cNvPr id="53" name="Picture 4"/>
          <p:cNvPicPr>
            <a:picLocks noChangeAspect="1" noChangeArrowheads="1"/>
          </p:cNvPicPr>
          <p:nvPr/>
        </p:nvPicPr>
        <p:blipFill>
          <a:blip r:embed="rId2">
            <a:extLst>
              <a:ext uri="{28A0092B-C50C-407E-A947-70E740481C1C}">
                <a14:useLocalDpi xmlns:a14="http://schemas.microsoft.com/office/drawing/2010/main" val="0"/>
              </a:ext>
            </a:extLst>
          </a:blip>
          <a:srcRect l="49414" t="33125" r="43555" b="54688"/>
          <a:stretch>
            <a:fillRect/>
          </a:stretch>
        </p:blipFill>
        <p:spPr bwMode="auto">
          <a:xfrm>
            <a:off x="546641" y="980728"/>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à coins arrondis 53"/>
          <p:cNvSpPr/>
          <p:nvPr/>
        </p:nvSpPr>
        <p:spPr>
          <a:xfrm>
            <a:off x="1622510" y="1174901"/>
            <a:ext cx="3975513" cy="369332"/>
          </a:xfrm>
          <a:prstGeom prst="wedgeRoundRectCallout">
            <a:avLst>
              <a:gd name="adj1" fmla="val -55674"/>
              <a:gd name="adj2" fmla="val 2348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1622511" y="1174901"/>
            <a:ext cx="4054059" cy="369332"/>
          </a:xfrm>
          <a:prstGeom prst="rect">
            <a:avLst/>
          </a:prstGeom>
          <a:noFill/>
        </p:spPr>
        <p:txBody>
          <a:bodyPr wrap="none" rtlCol="0">
            <a:spAutoFit/>
          </a:bodyPr>
          <a:lstStyle/>
          <a:p>
            <a:r>
              <a:rPr lang="fr-FR" b="1" dirty="0">
                <a:solidFill>
                  <a:schemeClr val="tx2"/>
                </a:solidFill>
              </a:rPr>
              <a:t>ACM: Réduire la dimension du problème</a:t>
            </a:r>
          </a:p>
        </p:txBody>
      </p:sp>
      <p:sp>
        <p:nvSpPr>
          <p:cNvPr id="11" name="ZoneTexte 10"/>
          <p:cNvSpPr txBox="1"/>
          <p:nvPr/>
        </p:nvSpPr>
        <p:spPr>
          <a:xfrm>
            <a:off x="425164" y="2080254"/>
            <a:ext cx="5528116" cy="400110"/>
          </a:xfrm>
          <a:prstGeom prst="rect">
            <a:avLst/>
          </a:prstGeom>
          <a:noFill/>
        </p:spPr>
        <p:txBody>
          <a:bodyPr wrap="none" rtlCol="0">
            <a:spAutoFit/>
          </a:bodyPr>
          <a:lstStyle/>
          <a:p>
            <a:r>
              <a:rPr lang="fr-FR" sz="2000" b="1" dirty="0">
                <a:solidFill>
                  <a:srgbClr val="00B050"/>
                </a:solidFill>
              </a:rPr>
              <a:t>Analyse des proximités  - analyse des associations </a:t>
            </a:r>
          </a:p>
        </p:txBody>
      </p:sp>
      <p:pic>
        <p:nvPicPr>
          <p:cNvPr id="6" name="Image 5"/>
          <p:cNvPicPr>
            <a:picLocks noChangeAspect="1"/>
          </p:cNvPicPr>
          <p:nvPr/>
        </p:nvPicPr>
        <p:blipFill>
          <a:blip r:embed="rId3"/>
          <a:stretch>
            <a:fillRect/>
          </a:stretch>
        </p:blipFill>
        <p:spPr>
          <a:xfrm>
            <a:off x="1331640" y="2470916"/>
            <a:ext cx="4847656" cy="4087868"/>
          </a:xfrm>
          <a:prstGeom prst="rect">
            <a:avLst/>
          </a:prstGeom>
        </p:spPr>
      </p:pic>
      <p:pic>
        <p:nvPicPr>
          <p:cNvPr id="7" name="Image 6"/>
          <p:cNvPicPr>
            <a:picLocks noChangeAspect="1"/>
          </p:cNvPicPr>
          <p:nvPr/>
        </p:nvPicPr>
        <p:blipFill>
          <a:blip r:embed="rId4"/>
          <a:stretch>
            <a:fillRect/>
          </a:stretch>
        </p:blipFill>
        <p:spPr>
          <a:xfrm>
            <a:off x="6444960" y="3284984"/>
            <a:ext cx="2446767" cy="1700981"/>
          </a:xfrm>
          <a:prstGeom prst="rect">
            <a:avLst/>
          </a:prstGeom>
        </p:spPr>
      </p:pic>
    </p:spTree>
    <p:extLst>
      <p:ext uri="{BB962C8B-B14F-4D97-AF65-F5344CB8AC3E}">
        <p14:creationId xmlns:p14="http://schemas.microsoft.com/office/powerpoint/2010/main" val="3550719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936625" y="2276475"/>
            <a:ext cx="8207375" cy="1470025"/>
          </a:xfrm>
          <a:noFill/>
        </p:spPr>
        <p:txBody>
          <a:bodyPr>
            <a:normAutofit fontScale="90000"/>
          </a:bodyPr>
          <a:lstStyle/>
          <a:p>
            <a:r>
              <a:rPr lang="fr-FR" sz="4000" b="0" dirty="0">
                <a:solidFill>
                  <a:srgbClr val="660033"/>
                </a:solidFill>
              </a:rPr>
              <a:t>Data science</a:t>
            </a:r>
            <a:br>
              <a:rPr lang="fr-FR" sz="4000" b="0" dirty="0">
                <a:solidFill>
                  <a:srgbClr val="660033"/>
                </a:solidFill>
              </a:rPr>
            </a:br>
            <a:r>
              <a:rPr lang="fr-FR" sz="4000" dirty="0">
                <a:solidFill>
                  <a:schemeClr val="accent6">
                    <a:lumMod val="75000"/>
                  </a:schemeClr>
                </a:solidFill>
              </a:rPr>
              <a:t>Classification – C4.5 &amp; </a:t>
            </a:r>
            <a:r>
              <a:rPr lang="fr-FR" sz="4000" dirty="0" err="1">
                <a:solidFill>
                  <a:schemeClr val="accent6">
                    <a:lumMod val="75000"/>
                  </a:schemeClr>
                </a:solidFill>
              </a:rPr>
              <a:t>Logistic</a:t>
            </a:r>
            <a:r>
              <a:rPr lang="fr-FR" sz="4000" dirty="0">
                <a:solidFill>
                  <a:schemeClr val="accent6">
                    <a:lumMod val="75000"/>
                  </a:schemeClr>
                </a:solidFill>
              </a:rPr>
              <a:t> </a:t>
            </a:r>
            <a:r>
              <a:rPr lang="fr-FR" sz="4000" dirty="0" err="1">
                <a:solidFill>
                  <a:schemeClr val="accent6">
                    <a:lumMod val="75000"/>
                  </a:schemeClr>
                </a:solidFill>
              </a:rPr>
              <a:t>regression</a:t>
            </a:r>
            <a:endParaRPr lang="fr-FR" sz="4000" dirty="0">
              <a:solidFill>
                <a:schemeClr val="accent6">
                  <a:lumMod val="75000"/>
                </a:schemeClr>
              </a:solidFill>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l="49414" t="33125" r="43555" b="54688"/>
          <a:stretch>
            <a:fillRect/>
          </a:stretch>
        </p:blipFill>
        <p:spPr bwMode="auto">
          <a:xfrm>
            <a:off x="683568" y="4719560"/>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ulle ronde 4"/>
          <p:cNvSpPr/>
          <p:nvPr/>
        </p:nvSpPr>
        <p:spPr>
          <a:xfrm>
            <a:off x="2195736" y="4077072"/>
            <a:ext cx="1296144" cy="1149336"/>
          </a:xfrm>
          <a:prstGeom prst="wedgeEllipseCallout">
            <a:avLst>
              <a:gd name="adj1" fmla="val -95055"/>
              <a:gd name="adj2" fmla="val 35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525316" y="4077071"/>
            <a:ext cx="648072" cy="1200329"/>
          </a:xfrm>
          <a:prstGeom prst="rect">
            <a:avLst/>
          </a:prstGeom>
          <a:noFill/>
        </p:spPr>
        <p:txBody>
          <a:bodyPr wrap="square" rtlCol="0">
            <a:spAutoFit/>
          </a:bodyPr>
          <a:lstStyle/>
          <a:p>
            <a:pPr algn="ctr"/>
            <a:r>
              <a:rPr lang="fr-FR" sz="7200" b="1" dirty="0">
                <a:solidFill>
                  <a:schemeClr val="bg1"/>
                </a:solidFill>
              </a:rPr>
              <a:t>?</a:t>
            </a:r>
          </a:p>
        </p:txBody>
      </p:sp>
    </p:spTree>
    <p:extLst>
      <p:ext uri="{BB962C8B-B14F-4D97-AF65-F5344CB8AC3E}">
        <p14:creationId xmlns:p14="http://schemas.microsoft.com/office/powerpoint/2010/main" val="3049210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Introduction</a:t>
            </a:r>
          </a:p>
        </p:txBody>
      </p:sp>
      <p:sp>
        <p:nvSpPr>
          <p:cNvPr id="6" name="Espace réservé du numéro de diapositive 5"/>
          <p:cNvSpPr>
            <a:spLocks noGrp="1"/>
          </p:cNvSpPr>
          <p:nvPr>
            <p:ph type="sldNum" sz="quarter" idx="4"/>
          </p:nvPr>
        </p:nvSpPr>
        <p:spPr/>
        <p:txBody>
          <a:bodyPr/>
          <a:lstStyle/>
          <a:p>
            <a:fld id="{A8055A88-08DC-4FA2-8286-D5CE2F046350}" type="slidenum">
              <a:rPr lang="fr-FR" smtClean="0"/>
              <a:t>37</a:t>
            </a:fld>
            <a:endParaRPr lang="fr-FR"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l="49414" t="33125" r="43555" b="54688"/>
          <a:stretch>
            <a:fillRect/>
          </a:stretch>
        </p:blipFill>
        <p:spPr bwMode="auto">
          <a:xfrm>
            <a:off x="546641" y="980728"/>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979" y="920439"/>
            <a:ext cx="1296144" cy="1168587"/>
          </a:xfrm>
          <a:prstGeom prst="rect">
            <a:avLst/>
          </a:prstGeom>
        </p:spPr>
      </p:pic>
      <p:pic>
        <p:nvPicPr>
          <p:cNvPr id="7" name="Image 6"/>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50706" r="25703" b="67509"/>
          <a:stretch/>
        </p:blipFill>
        <p:spPr bwMode="auto">
          <a:xfrm>
            <a:off x="1410767" y="2097411"/>
            <a:ext cx="1872208" cy="1403598"/>
          </a:xfrm>
          <a:prstGeom prst="rect">
            <a:avLst/>
          </a:prstGeom>
          <a:noFill/>
          <a:ln>
            <a:noFill/>
          </a:ln>
        </p:spPr>
      </p:pic>
      <p:sp>
        <p:nvSpPr>
          <p:cNvPr id="9" name="TextBox 17"/>
          <p:cNvSpPr txBox="1"/>
          <p:nvPr/>
        </p:nvSpPr>
        <p:spPr>
          <a:xfrm>
            <a:off x="3987634" y="4317631"/>
            <a:ext cx="1118723"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a:t>Modèle</a:t>
            </a:r>
            <a:r>
              <a:rPr lang="en-US" sz="1600" b="1" dirty="0"/>
              <a:t> de </a:t>
            </a:r>
            <a:r>
              <a:rPr lang="en-US" sz="1600" b="1" dirty="0" err="1"/>
              <a:t>prédiction</a:t>
            </a:r>
            <a:r>
              <a:rPr lang="en-US" sz="1600" b="1" dirty="0"/>
              <a:t> du label</a:t>
            </a:r>
          </a:p>
        </p:txBody>
      </p:sp>
      <p:sp>
        <p:nvSpPr>
          <p:cNvPr id="10" name="Right Arrow 18"/>
          <p:cNvSpPr/>
          <p:nvPr/>
        </p:nvSpPr>
        <p:spPr>
          <a:xfrm>
            <a:off x="3228444" y="4733130"/>
            <a:ext cx="325548" cy="45719"/>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00"/>
          </a:p>
        </p:txBody>
      </p:sp>
      <p:pic>
        <p:nvPicPr>
          <p:cNvPr id="11" name="Picture 19"/>
          <p:cNvPicPr>
            <a:picLocks noChangeAspect="1"/>
          </p:cNvPicPr>
          <p:nvPr/>
        </p:nvPicPr>
        <p:blipFill>
          <a:blip r:embed="rId7"/>
          <a:stretch>
            <a:fillRect/>
          </a:stretch>
        </p:blipFill>
        <p:spPr>
          <a:xfrm>
            <a:off x="1410767" y="3641317"/>
            <a:ext cx="615188" cy="603125"/>
          </a:xfrm>
          <a:prstGeom prst="rect">
            <a:avLst/>
          </a:prstGeom>
        </p:spPr>
      </p:pic>
      <p:pic>
        <p:nvPicPr>
          <p:cNvPr id="13" name="Picture 20"/>
          <p:cNvPicPr>
            <a:picLocks noChangeAspect="1"/>
          </p:cNvPicPr>
          <p:nvPr/>
        </p:nvPicPr>
        <p:blipFill>
          <a:blip r:embed="rId8"/>
          <a:stretch>
            <a:fillRect/>
          </a:stretch>
        </p:blipFill>
        <p:spPr>
          <a:xfrm>
            <a:off x="1519428" y="4629957"/>
            <a:ext cx="476269" cy="479877"/>
          </a:xfrm>
          <a:prstGeom prst="rect">
            <a:avLst/>
          </a:prstGeom>
        </p:spPr>
      </p:pic>
      <p:pic>
        <p:nvPicPr>
          <p:cNvPr id="14" name="Picture 21"/>
          <p:cNvPicPr>
            <a:picLocks noChangeAspect="1"/>
          </p:cNvPicPr>
          <p:nvPr/>
        </p:nvPicPr>
        <p:blipFill>
          <a:blip r:embed="rId9"/>
          <a:stretch>
            <a:fillRect/>
          </a:stretch>
        </p:blipFill>
        <p:spPr>
          <a:xfrm>
            <a:off x="1403648" y="5595354"/>
            <a:ext cx="592049" cy="348264"/>
          </a:xfrm>
          <a:prstGeom prst="rect">
            <a:avLst/>
          </a:prstGeom>
        </p:spPr>
      </p:pic>
      <p:pic>
        <p:nvPicPr>
          <p:cNvPr id="15" name="Picture 22"/>
          <p:cNvPicPr>
            <a:picLocks noChangeAspect="1"/>
          </p:cNvPicPr>
          <p:nvPr/>
        </p:nvPicPr>
        <p:blipFill>
          <a:blip r:embed="rId10"/>
          <a:stretch>
            <a:fillRect/>
          </a:stretch>
        </p:blipFill>
        <p:spPr>
          <a:xfrm>
            <a:off x="1498468" y="6429138"/>
            <a:ext cx="654557" cy="373619"/>
          </a:xfrm>
          <a:prstGeom prst="rect">
            <a:avLst/>
          </a:prstGeom>
        </p:spPr>
      </p:pic>
      <p:sp>
        <p:nvSpPr>
          <p:cNvPr id="16" name="TextBox 23"/>
          <p:cNvSpPr txBox="1"/>
          <p:nvPr/>
        </p:nvSpPr>
        <p:spPr>
          <a:xfrm>
            <a:off x="2084829" y="3459842"/>
            <a:ext cx="72008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label</a:t>
            </a:r>
          </a:p>
        </p:txBody>
      </p:sp>
      <p:sp>
        <p:nvSpPr>
          <p:cNvPr id="17" name="TextBox 24"/>
          <p:cNvSpPr txBox="1"/>
          <p:nvPr/>
        </p:nvSpPr>
        <p:spPr>
          <a:xfrm>
            <a:off x="2167082" y="3866311"/>
            <a:ext cx="1224136"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label</a:t>
            </a:r>
            <a:r>
              <a:rPr lang="en-US" sz="1050" baseline="-25000" dirty="0"/>
              <a:t>1</a:t>
            </a:r>
          </a:p>
        </p:txBody>
      </p:sp>
      <p:sp>
        <p:nvSpPr>
          <p:cNvPr id="18" name="TextBox 25"/>
          <p:cNvSpPr txBox="1"/>
          <p:nvPr/>
        </p:nvSpPr>
        <p:spPr>
          <a:xfrm>
            <a:off x="2167082" y="4651891"/>
            <a:ext cx="1224136"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label</a:t>
            </a:r>
            <a:r>
              <a:rPr lang="en-US" sz="1050" baseline="-25000" dirty="0"/>
              <a:t>3</a:t>
            </a:r>
          </a:p>
        </p:txBody>
      </p:sp>
      <p:sp>
        <p:nvSpPr>
          <p:cNvPr id="19" name="TextBox 26"/>
          <p:cNvSpPr txBox="1"/>
          <p:nvPr/>
        </p:nvSpPr>
        <p:spPr>
          <a:xfrm>
            <a:off x="2167082" y="5615883"/>
            <a:ext cx="1224136"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label</a:t>
            </a:r>
            <a:r>
              <a:rPr lang="en-US" sz="1050" baseline="-25000" dirty="0"/>
              <a:t>4</a:t>
            </a:r>
          </a:p>
        </p:txBody>
      </p:sp>
      <p:sp>
        <p:nvSpPr>
          <p:cNvPr id="20" name="TextBox 27"/>
          <p:cNvSpPr txBox="1"/>
          <p:nvPr/>
        </p:nvSpPr>
        <p:spPr>
          <a:xfrm>
            <a:off x="2167082" y="6429138"/>
            <a:ext cx="1224136"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label</a:t>
            </a:r>
            <a:r>
              <a:rPr lang="en-US" sz="1050" baseline="-25000" dirty="0"/>
              <a:t>5</a:t>
            </a:r>
          </a:p>
        </p:txBody>
      </p:sp>
      <p:sp>
        <p:nvSpPr>
          <p:cNvPr id="3" name="Rectangle 2"/>
          <p:cNvSpPr/>
          <p:nvPr/>
        </p:nvSpPr>
        <p:spPr>
          <a:xfrm rot="20673464">
            <a:off x="2995820" y="5553922"/>
            <a:ext cx="2206438" cy="584775"/>
          </a:xfrm>
          <a:prstGeom prst="rect">
            <a:avLst/>
          </a:prstGeom>
        </p:spPr>
        <p:txBody>
          <a:bodyPr wrap="none">
            <a:spAutoFit/>
          </a:bodyPr>
          <a:lstStyle/>
          <a:p>
            <a:r>
              <a:rPr lang="en-US" sz="1600" dirty="0">
                <a:solidFill>
                  <a:srgbClr val="660033"/>
                </a:solidFill>
              </a:rPr>
              <a:t>Supervised learning</a:t>
            </a:r>
          </a:p>
          <a:p>
            <a:r>
              <a:rPr lang="en-US" sz="1600" dirty="0" err="1">
                <a:solidFill>
                  <a:srgbClr val="660033"/>
                </a:solidFill>
              </a:rPr>
              <a:t>Apprentissage</a:t>
            </a:r>
            <a:r>
              <a:rPr lang="en-US" sz="1600" dirty="0">
                <a:solidFill>
                  <a:srgbClr val="660033"/>
                </a:solidFill>
              </a:rPr>
              <a:t> </a:t>
            </a:r>
            <a:r>
              <a:rPr lang="en-US" sz="1600" dirty="0" err="1">
                <a:solidFill>
                  <a:srgbClr val="660033"/>
                </a:solidFill>
              </a:rPr>
              <a:t>supervisé</a:t>
            </a:r>
            <a:endParaRPr lang="fr-FR" sz="1600" dirty="0">
              <a:solidFill>
                <a:srgbClr val="660033"/>
              </a:solidFill>
            </a:endParaRPr>
          </a:p>
        </p:txBody>
      </p:sp>
      <p:grpSp>
        <p:nvGrpSpPr>
          <p:cNvPr id="5" name="Groupe 4"/>
          <p:cNvGrpSpPr/>
          <p:nvPr/>
        </p:nvGrpSpPr>
        <p:grpSpPr>
          <a:xfrm>
            <a:off x="5795511" y="3342624"/>
            <a:ext cx="2636859" cy="1575394"/>
            <a:chOff x="1973262" y="1296988"/>
            <a:chExt cx="6858000" cy="4037012"/>
          </a:xfrm>
        </p:grpSpPr>
        <p:sp>
          <p:nvSpPr>
            <p:cNvPr id="53" name="Freeform 2"/>
            <p:cNvSpPr>
              <a:spLocks/>
            </p:cNvSpPr>
            <p:nvPr/>
          </p:nvSpPr>
          <p:spPr bwMode="auto">
            <a:xfrm>
              <a:off x="1973262" y="1676400"/>
              <a:ext cx="4192588" cy="3582988"/>
            </a:xfrm>
            <a:custGeom>
              <a:avLst/>
              <a:gdLst>
                <a:gd name="T0" fmla="*/ 120967519 w 2641"/>
                <a:gd name="T1" fmla="*/ 0 h 2257"/>
                <a:gd name="T2" fmla="*/ 120967519 w 2641"/>
                <a:gd name="T3" fmla="*/ 2147483647 h 2257"/>
                <a:gd name="T4" fmla="*/ 2147483647 w 2641"/>
                <a:gd name="T5" fmla="*/ 2147483647 h 2257"/>
                <a:gd name="T6" fmla="*/ 2147483647 w 2641"/>
                <a:gd name="T7" fmla="*/ 362902493 h 2257"/>
                <a:gd name="T8" fmla="*/ 0 w 2641"/>
                <a:gd name="T9" fmla="*/ 362902493 h 2257"/>
                <a:gd name="T10" fmla="*/ 120967519 w 2641"/>
                <a:gd name="T11" fmla="*/ 362902493 h 2257"/>
                <a:gd name="T12" fmla="*/ 0 60000 65536"/>
                <a:gd name="T13" fmla="*/ 0 60000 65536"/>
                <a:gd name="T14" fmla="*/ 0 60000 65536"/>
                <a:gd name="T15" fmla="*/ 0 60000 65536"/>
                <a:gd name="T16" fmla="*/ 0 60000 65536"/>
                <a:gd name="T17" fmla="*/ 0 60000 65536"/>
                <a:gd name="T18" fmla="*/ 0 w 2641"/>
                <a:gd name="T19" fmla="*/ 0 h 2257"/>
                <a:gd name="T20" fmla="*/ 2641 w 2641"/>
                <a:gd name="T21" fmla="*/ 2257 h 2257"/>
              </a:gdLst>
              <a:ahLst/>
              <a:cxnLst>
                <a:cxn ang="T12">
                  <a:pos x="T0" y="T1"/>
                </a:cxn>
                <a:cxn ang="T13">
                  <a:pos x="T2" y="T3"/>
                </a:cxn>
                <a:cxn ang="T14">
                  <a:pos x="T4" y="T5"/>
                </a:cxn>
                <a:cxn ang="T15">
                  <a:pos x="T6" y="T7"/>
                </a:cxn>
                <a:cxn ang="T16">
                  <a:pos x="T8" y="T9"/>
                </a:cxn>
                <a:cxn ang="T17">
                  <a:pos x="T10" y="T11"/>
                </a:cxn>
              </a:cxnLst>
              <a:rect l="T18" t="T19" r="T20" b="T21"/>
              <a:pathLst>
                <a:path w="2641" h="2257">
                  <a:moveTo>
                    <a:pt x="48" y="0"/>
                  </a:moveTo>
                  <a:lnTo>
                    <a:pt x="48" y="2256"/>
                  </a:lnTo>
                  <a:lnTo>
                    <a:pt x="1248" y="2256"/>
                  </a:lnTo>
                  <a:lnTo>
                    <a:pt x="2640" y="144"/>
                  </a:lnTo>
                  <a:lnTo>
                    <a:pt x="0" y="144"/>
                  </a:lnTo>
                  <a:lnTo>
                    <a:pt x="48" y="144"/>
                  </a:lnTo>
                </a:path>
              </a:pathLst>
            </a:custGeom>
            <a:solidFill>
              <a:schemeClr val="accent1"/>
            </a:solidFill>
            <a:ln w="12700" cap="rnd" cmpd="sng">
              <a:solidFill>
                <a:schemeClr val="tx1"/>
              </a:solidFill>
              <a:prstDash val="solid"/>
              <a:round/>
              <a:headEnd type="none" w="sm" len="sm"/>
              <a:tailEnd type="none" w="sm" len="sm"/>
            </a:ln>
          </p:spPr>
          <p:txBody>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sp>
          <p:nvSpPr>
            <p:cNvPr id="54" name="Line 4"/>
            <p:cNvSpPr>
              <a:spLocks noChangeShapeType="1"/>
            </p:cNvSpPr>
            <p:nvPr/>
          </p:nvSpPr>
          <p:spPr bwMode="auto">
            <a:xfrm flipV="1">
              <a:off x="2049462" y="1296988"/>
              <a:ext cx="0" cy="4035425"/>
            </a:xfrm>
            <a:prstGeom prst="line">
              <a:avLst/>
            </a:prstGeom>
            <a:noFill/>
            <a:ln w="12700">
              <a:solidFill>
                <a:schemeClr val="tx1"/>
              </a:solidFill>
              <a:round/>
              <a:headEnd type="none" w="sm" len="sm"/>
              <a:tailEnd type="stealth" w="med" len="lg"/>
            </a:ln>
          </p:spPr>
          <p:txBody>
            <a:bodyPr wrap="none" anchor="ct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sp>
          <p:nvSpPr>
            <p:cNvPr id="55" name="Line 5"/>
            <p:cNvSpPr>
              <a:spLocks noChangeShapeType="1"/>
            </p:cNvSpPr>
            <p:nvPr/>
          </p:nvSpPr>
          <p:spPr bwMode="auto">
            <a:xfrm>
              <a:off x="2052637" y="5334000"/>
              <a:ext cx="6778625" cy="0"/>
            </a:xfrm>
            <a:prstGeom prst="line">
              <a:avLst/>
            </a:prstGeom>
            <a:noFill/>
            <a:ln w="12700">
              <a:solidFill>
                <a:schemeClr val="tx1"/>
              </a:solidFill>
              <a:round/>
              <a:headEnd type="none" w="sm" len="sm"/>
              <a:tailEnd type="stealth" w="med" len="lg"/>
            </a:ln>
          </p:spPr>
          <p:txBody>
            <a:bodyPr wrap="none" anchor="ct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sp>
          <p:nvSpPr>
            <p:cNvPr id="56" name="Rectangle 55"/>
            <p:cNvSpPr>
              <a:spLocks noChangeArrowheads="1"/>
            </p:cNvSpPr>
            <p:nvPr/>
          </p:nvSpPr>
          <p:spPr bwMode="auto">
            <a:xfrm>
              <a:off x="2566987" y="46180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57" name="Rectangle 56"/>
            <p:cNvSpPr>
              <a:spLocks noChangeArrowheads="1"/>
            </p:cNvSpPr>
            <p:nvPr/>
          </p:nvSpPr>
          <p:spPr bwMode="auto">
            <a:xfrm>
              <a:off x="5402262" y="2528888"/>
              <a:ext cx="228600" cy="274637"/>
            </a:xfrm>
            <a:prstGeom prst="rect">
              <a:avLst/>
            </a:prstGeom>
            <a:noFill/>
            <a:ln w="9525">
              <a:noFill/>
              <a:miter lim="800000"/>
              <a:headEnd/>
              <a:tailEnd/>
            </a:ln>
          </p:spPr>
          <p:txBody>
            <a:bodyPr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58" name="Rectangle 57"/>
            <p:cNvSpPr>
              <a:spLocks noChangeArrowheads="1"/>
            </p:cNvSpPr>
            <p:nvPr/>
          </p:nvSpPr>
          <p:spPr bwMode="auto">
            <a:xfrm>
              <a:off x="2871787" y="41608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59" name="Rectangle 58"/>
            <p:cNvSpPr>
              <a:spLocks noChangeArrowheads="1"/>
            </p:cNvSpPr>
            <p:nvPr/>
          </p:nvSpPr>
          <p:spPr bwMode="auto">
            <a:xfrm>
              <a:off x="3786187" y="37036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60" name="Rectangle 59"/>
            <p:cNvSpPr>
              <a:spLocks noChangeArrowheads="1"/>
            </p:cNvSpPr>
            <p:nvPr/>
          </p:nvSpPr>
          <p:spPr bwMode="auto">
            <a:xfrm>
              <a:off x="3557587" y="43132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61" name="Rectangle 60"/>
            <p:cNvSpPr>
              <a:spLocks noChangeArrowheads="1"/>
            </p:cNvSpPr>
            <p:nvPr/>
          </p:nvSpPr>
          <p:spPr bwMode="auto">
            <a:xfrm>
              <a:off x="4319587" y="38560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62" name="Rectangle 61"/>
            <p:cNvSpPr>
              <a:spLocks noChangeArrowheads="1"/>
            </p:cNvSpPr>
            <p:nvPr/>
          </p:nvSpPr>
          <p:spPr bwMode="auto">
            <a:xfrm>
              <a:off x="4395787" y="28654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63" name="Rectangle 62"/>
            <p:cNvSpPr>
              <a:spLocks noChangeArrowheads="1"/>
            </p:cNvSpPr>
            <p:nvPr/>
          </p:nvSpPr>
          <p:spPr bwMode="auto">
            <a:xfrm>
              <a:off x="6224587" y="35512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64" name="Rectangle 63"/>
            <p:cNvSpPr>
              <a:spLocks noChangeArrowheads="1"/>
            </p:cNvSpPr>
            <p:nvPr/>
          </p:nvSpPr>
          <p:spPr bwMode="auto">
            <a:xfrm>
              <a:off x="5310187" y="33226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65" name="Rectangle 64"/>
            <p:cNvSpPr>
              <a:spLocks noChangeArrowheads="1"/>
            </p:cNvSpPr>
            <p:nvPr/>
          </p:nvSpPr>
          <p:spPr bwMode="auto">
            <a:xfrm>
              <a:off x="5919787" y="30178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66" name="Rectangle 65"/>
            <p:cNvSpPr>
              <a:spLocks noChangeArrowheads="1"/>
            </p:cNvSpPr>
            <p:nvPr/>
          </p:nvSpPr>
          <p:spPr bwMode="auto">
            <a:xfrm>
              <a:off x="6376987" y="24844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67" name="Rectangle 66"/>
            <p:cNvSpPr>
              <a:spLocks noChangeArrowheads="1"/>
            </p:cNvSpPr>
            <p:nvPr/>
          </p:nvSpPr>
          <p:spPr bwMode="auto">
            <a:xfrm>
              <a:off x="6910387" y="22558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68" name="Rectangle 67"/>
            <p:cNvSpPr>
              <a:spLocks noChangeArrowheads="1"/>
            </p:cNvSpPr>
            <p:nvPr/>
          </p:nvSpPr>
          <p:spPr bwMode="auto">
            <a:xfrm>
              <a:off x="6910387" y="30940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69" name="Rectangle 68"/>
            <p:cNvSpPr>
              <a:spLocks noChangeArrowheads="1"/>
            </p:cNvSpPr>
            <p:nvPr/>
          </p:nvSpPr>
          <p:spPr bwMode="auto">
            <a:xfrm>
              <a:off x="6757987" y="37798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70" name="Rectangle 69"/>
            <p:cNvSpPr>
              <a:spLocks noChangeArrowheads="1"/>
            </p:cNvSpPr>
            <p:nvPr/>
          </p:nvSpPr>
          <p:spPr bwMode="auto">
            <a:xfrm>
              <a:off x="5767387" y="37798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71" name="Rectangle 70"/>
            <p:cNvSpPr>
              <a:spLocks noChangeArrowheads="1"/>
            </p:cNvSpPr>
            <p:nvPr/>
          </p:nvSpPr>
          <p:spPr bwMode="auto">
            <a:xfrm>
              <a:off x="4700587" y="45418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72" name="Rectangle 71"/>
            <p:cNvSpPr>
              <a:spLocks noChangeArrowheads="1"/>
            </p:cNvSpPr>
            <p:nvPr/>
          </p:nvSpPr>
          <p:spPr bwMode="auto">
            <a:xfrm>
              <a:off x="4852987" y="37798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73" name="Rectangle 72"/>
            <p:cNvSpPr>
              <a:spLocks noChangeArrowheads="1"/>
            </p:cNvSpPr>
            <p:nvPr/>
          </p:nvSpPr>
          <p:spPr bwMode="auto">
            <a:xfrm>
              <a:off x="4167187" y="35512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74" name="Rectangle 73"/>
            <p:cNvSpPr>
              <a:spLocks noChangeArrowheads="1"/>
            </p:cNvSpPr>
            <p:nvPr/>
          </p:nvSpPr>
          <p:spPr bwMode="auto">
            <a:xfrm>
              <a:off x="3252787" y="34750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75" name="Line 28"/>
            <p:cNvSpPr>
              <a:spLocks noChangeShapeType="1"/>
            </p:cNvSpPr>
            <p:nvPr/>
          </p:nvSpPr>
          <p:spPr bwMode="auto">
            <a:xfrm flipV="1">
              <a:off x="3956050" y="1525588"/>
              <a:ext cx="2511425" cy="3806825"/>
            </a:xfrm>
            <a:prstGeom prst="line">
              <a:avLst/>
            </a:prstGeom>
            <a:noFill/>
            <a:ln w="12700">
              <a:solidFill>
                <a:schemeClr val="tx1"/>
              </a:solidFill>
              <a:round/>
              <a:headEnd type="none" w="sm" len="sm"/>
              <a:tailEnd type="none" w="sm" len="sm"/>
            </a:ln>
          </p:spPr>
          <p:txBody>
            <a:bodyPr wrap="none" anchor="ct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grpSp>
      <p:grpSp>
        <p:nvGrpSpPr>
          <p:cNvPr id="8" name="Groupe 7"/>
          <p:cNvGrpSpPr/>
          <p:nvPr/>
        </p:nvGrpSpPr>
        <p:grpSpPr>
          <a:xfrm>
            <a:off x="5796860" y="1047031"/>
            <a:ext cx="2607561" cy="1855962"/>
            <a:chOff x="1973262" y="1258888"/>
            <a:chExt cx="6781800" cy="4037012"/>
          </a:xfrm>
        </p:grpSpPr>
        <p:sp>
          <p:nvSpPr>
            <p:cNvPr id="76" name="Rectangle 75"/>
            <p:cNvSpPr>
              <a:spLocks noChangeArrowheads="1"/>
            </p:cNvSpPr>
            <p:nvPr/>
          </p:nvSpPr>
          <p:spPr bwMode="auto">
            <a:xfrm>
              <a:off x="2201862" y="1638300"/>
              <a:ext cx="3657600" cy="1676400"/>
            </a:xfrm>
            <a:prstGeom prst="rect">
              <a:avLst/>
            </a:prstGeom>
            <a:solidFill>
              <a:schemeClr val="accent1"/>
            </a:solidFill>
            <a:ln w="9525">
              <a:solidFill>
                <a:schemeClr val="tx1"/>
              </a:solidFill>
              <a:miter lim="800000"/>
              <a:headEnd/>
              <a:tailEnd/>
            </a:ln>
          </p:spPr>
          <p:txBody>
            <a:bodyPr wrap="none" anchor="ct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sp>
          <p:nvSpPr>
            <p:cNvPr id="77" name="Rectangle 76"/>
            <p:cNvSpPr>
              <a:spLocks noChangeArrowheads="1"/>
            </p:cNvSpPr>
            <p:nvPr/>
          </p:nvSpPr>
          <p:spPr bwMode="auto">
            <a:xfrm>
              <a:off x="2049462" y="3314700"/>
              <a:ext cx="2590800" cy="1905000"/>
            </a:xfrm>
            <a:prstGeom prst="rect">
              <a:avLst/>
            </a:prstGeom>
            <a:solidFill>
              <a:schemeClr val="accent1"/>
            </a:solidFill>
            <a:ln w="9525">
              <a:solidFill>
                <a:schemeClr val="tx1"/>
              </a:solidFill>
              <a:miter lim="800000"/>
              <a:headEnd/>
              <a:tailEnd/>
            </a:ln>
          </p:spPr>
          <p:txBody>
            <a:bodyPr wrap="none" anchor="ct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sp>
          <p:nvSpPr>
            <p:cNvPr id="78" name="Line 5"/>
            <p:cNvSpPr>
              <a:spLocks noChangeShapeType="1"/>
            </p:cNvSpPr>
            <p:nvPr/>
          </p:nvSpPr>
          <p:spPr bwMode="auto">
            <a:xfrm flipV="1">
              <a:off x="1973262" y="1258888"/>
              <a:ext cx="0" cy="4035425"/>
            </a:xfrm>
            <a:prstGeom prst="line">
              <a:avLst/>
            </a:prstGeom>
            <a:noFill/>
            <a:ln w="12700">
              <a:solidFill>
                <a:schemeClr val="tx1"/>
              </a:solidFill>
              <a:round/>
              <a:headEnd type="none" w="sm" len="sm"/>
              <a:tailEnd type="stealth" w="med" len="lg"/>
            </a:ln>
          </p:spPr>
          <p:txBody>
            <a:bodyPr wrap="none" anchor="ct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sp>
          <p:nvSpPr>
            <p:cNvPr id="79" name="Line 6"/>
            <p:cNvSpPr>
              <a:spLocks noChangeShapeType="1"/>
            </p:cNvSpPr>
            <p:nvPr/>
          </p:nvSpPr>
          <p:spPr bwMode="auto">
            <a:xfrm>
              <a:off x="1976437" y="5295900"/>
              <a:ext cx="6778625" cy="0"/>
            </a:xfrm>
            <a:prstGeom prst="line">
              <a:avLst/>
            </a:prstGeom>
            <a:noFill/>
            <a:ln w="12700">
              <a:solidFill>
                <a:schemeClr val="tx1"/>
              </a:solidFill>
              <a:round/>
              <a:headEnd type="none" w="sm" len="sm"/>
              <a:tailEnd type="stealth" w="med" len="lg"/>
            </a:ln>
          </p:spPr>
          <p:txBody>
            <a:bodyPr wrap="none" anchor="ct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sp>
          <p:nvSpPr>
            <p:cNvPr id="80" name="Rectangle 79"/>
            <p:cNvSpPr>
              <a:spLocks noChangeArrowheads="1"/>
            </p:cNvSpPr>
            <p:nvPr/>
          </p:nvSpPr>
          <p:spPr bwMode="auto">
            <a:xfrm>
              <a:off x="2490787" y="45799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1" name="Rectangle 80"/>
            <p:cNvSpPr>
              <a:spLocks noChangeArrowheads="1"/>
            </p:cNvSpPr>
            <p:nvPr/>
          </p:nvSpPr>
          <p:spPr bwMode="auto">
            <a:xfrm>
              <a:off x="5326062" y="2490788"/>
              <a:ext cx="228600" cy="274637"/>
            </a:xfrm>
            <a:prstGeom prst="rect">
              <a:avLst/>
            </a:prstGeom>
            <a:noFill/>
            <a:ln w="9525">
              <a:noFill/>
              <a:miter lim="800000"/>
              <a:headEnd/>
              <a:tailEnd/>
            </a:ln>
          </p:spPr>
          <p:txBody>
            <a:bodyPr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2" name="Rectangle 81"/>
            <p:cNvSpPr>
              <a:spLocks noChangeArrowheads="1"/>
            </p:cNvSpPr>
            <p:nvPr/>
          </p:nvSpPr>
          <p:spPr bwMode="auto">
            <a:xfrm>
              <a:off x="2795587" y="41227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3" name="Rectangle 82"/>
            <p:cNvSpPr>
              <a:spLocks noChangeArrowheads="1"/>
            </p:cNvSpPr>
            <p:nvPr/>
          </p:nvSpPr>
          <p:spPr bwMode="auto">
            <a:xfrm>
              <a:off x="3709987" y="36655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4" name="Rectangle 83"/>
            <p:cNvSpPr>
              <a:spLocks noChangeArrowheads="1"/>
            </p:cNvSpPr>
            <p:nvPr/>
          </p:nvSpPr>
          <p:spPr bwMode="auto">
            <a:xfrm>
              <a:off x="3481387" y="42751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5" name="Rectangle 84"/>
            <p:cNvSpPr>
              <a:spLocks noChangeArrowheads="1"/>
            </p:cNvSpPr>
            <p:nvPr/>
          </p:nvSpPr>
          <p:spPr bwMode="auto">
            <a:xfrm>
              <a:off x="4243387" y="38179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6" name="Rectangle 85"/>
            <p:cNvSpPr>
              <a:spLocks noChangeArrowheads="1"/>
            </p:cNvSpPr>
            <p:nvPr/>
          </p:nvSpPr>
          <p:spPr bwMode="auto">
            <a:xfrm>
              <a:off x="4319587" y="28273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7" name="Rectangle 86"/>
            <p:cNvSpPr>
              <a:spLocks noChangeArrowheads="1"/>
            </p:cNvSpPr>
            <p:nvPr/>
          </p:nvSpPr>
          <p:spPr bwMode="auto">
            <a:xfrm>
              <a:off x="6148387" y="35131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8" name="Rectangle 87"/>
            <p:cNvSpPr>
              <a:spLocks noChangeArrowheads="1"/>
            </p:cNvSpPr>
            <p:nvPr/>
          </p:nvSpPr>
          <p:spPr bwMode="auto">
            <a:xfrm>
              <a:off x="5233987" y="32845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89" name="Rectangle 88"/>
            <p:cNvSpPr>
              <a:spLocks noChangeArrowheads="1"/>
            </p:cNvSpPr>
            <p:nvPr/>
          </p:nvSpPr>
          <p:spPr bwMode="auto">
            <a:xfrm>
              <a:off x="5843587" y="29797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0" name="Rectangle 89"/>
            <p:cNvSpPr>
              <a:spLocks noChangeArrowheads="1"/>
            </p:cNvSpPr>
            <p:nvPr/>
          </p:nvSpPr>
          <p:spPr bwMode="auto">
            <a:xfrm>
              <a:off x="6300787" y="24463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1" name="Rectangle 90"/>
            <p:cNvSpPr>
              <a:spLocks noChangeArrowheads="1"/>
            </p:cNvSpPr>
            <p:nvPr/>
          </p:nvSpPr>
          <p:spPr bwMode="auto">
            <a:xfrm>
              <a:off x="6834187" y="22177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2" name="Rectangle 91"/>
            <p:cNvSpPr>
              <a:spLocks noChangeArrowheads="1"/>
            </p:cNvSpPr>
            <p:nvPr/>
          </p:nvSpPr>
          <p:spPr bwMode="auto">
            <a:xfrm>
              <a:off x="6834187" y="30559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3" name="Rectangle 92"/>
            <p:cNvSpPr>
              <a:spLocks noChangeArrowheads="1"/>
            </p:cNvSpPr>
            <p:nvPr/>
          </p:nvSpPr>
          <p:spPr bwMode="auto">
            <a:xfrm>
              <a:off x="6681787" y="37417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4" name="Rectangle 93"/>
            <p:cNvSpPr>
              <a:spLocks noChangeArrowheads="1"/>
            </p:cNvSpPr>
            <p:nvPr/>
          </p:nvSpPr>
          <p:spPr bwMode="auto">
            <a:xfrm>
              <a:off x="5691187" y="37417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5" name="Rectangle 94"/>
            <p:cNvSpPr>
              <a:spLocks noChangeArrowheads="1"/>
            </p:cNvSpPr>
            <p:nvPr/>
          </p:nvSpPr>
          <p:spPr bwMode="auto">
            <a:xfrm>
              <a:off x="4624387" y="45037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6" name="Rectangle 95"/>
            <p:cNvSpPr>
              <a:spLocks noChangeArrowheads="1"/>
            </p:cNvSpPr>
            <p:nvPr/>
          </p:nvSpPr>
          <p:spPr bwMode="auto">
            <a:xfrm>
              <a:off x="4776787" y="37417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7" name="Rectangle 96"/>
            <p:cNvSpPr>
              <a:spLocks noChangeArrowheads="1"/>
            </p:cNvSpPr>
            <p:nvPr/>
          </p:nvSpPr>
          <p:spPr bwMode="auto">
            <a:xfrm>
              <a:off x="4090987" y="35131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8" name="Rectangle 97"/>
            <p:cNvSpPr>
              <a:spLocks noChangeArrowheads="1"/>
            </p:cNvSpPr>
            <p:nvPr/>
          </p:nvSpPr>
          <p:spPr bwMode="auto">
            <a:xfrm>
              <a:off x="3176587" y="34369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grpSp>
      <p:grpSp>
        <p:nvGrpSpPr>
          <p:cNvPr id="121" name="Groupe 120"/>
          <p:cNvGrpSpPr/>
          <p:nvPr/>
        </p:nvGrpSpPr>
        <p:grpSpPr>
          <a:xfrm>
            <a:off x="5874666" y="5229200"/>
            <a:ext cx="2513758" cy="1546606"/>
            <a:chOff x="1108868" y="946151"/>
            <a:chExt cx="6781800" cy="4081462"/>
          </a:xfrm>
        </p:grpSpPr>
        <p:sp>
          <p:nvSpPr>
            <p:cNvPr id="99" name="Freeform 2"/>
            <p:cNvSpPr>
              <a:spLocks/>
            </p:cNvSpPr>
            <p:nvPr/>
          </p:nvSpPr>
          <p:spPr bwMode="auto">
            <a:xfrm>
              <a:off x="3559968" y="1830388"/>
              <a:ext cx="3957638" cy="3197225"/>
            </a:xfrm>
            <a:custGeom>
              <a:avLst/>
              <a:gdLst>
                <a:gd name="T0" fmla="*/ 57964397 w 2493"/>
                <a:gd name="T1" fmla="*/ 2147483647 h 2014"/>
                <a:gd name="T2" fmla="*/ 93246575 w 2493"/>
                <a:gd name="T3" fmla="*/ 2147483647 h 2014"/>
                <a:gd name="T4" fmla="*/ 158769057 w 2493"/>
                <a:gd name="T5" fmla="*/ 2147483647 h 2014"/>
                <a:gd name="T6" fmla="*/ 209173806 w 2493"/>
                <a:gd name="T7" fmla="*/ 2147483647 h 2014"/>
                <a:gd name="T8" fmla="*/ 309978442 w 2493"/>
                <a:gd name="T9" fmla="*/ 2147483647 h 2014"/>
                <a:gd name="T10" fmla="*/ 458668514 w 2493"/>
                <a:gd name="T11" fmla="*/ 2147483647 h 2014"/>
                <a:gd name="T12" fmla="*/ 1060986690 w 2493"/>
                <a:gd name="T13" fmla="*/ 2101810597 h 2014"/>
                <a:gd name="T14" fmla="*/ 1260078187 w 2493"/>
                <a:gd name="T15" fmla="*/ 1917840029 h 2014"/>
                <a:gd name="T16" fmla="*/ 1728827522 w 2493"/>
                <a:gd name="T17" fmla="*/ 1552416271 h 2014"/>
                <a:gd name="T18" fmla="*/ 2147483647 w 2493"/>
                <a:gd name="T19" fmla="*/ 917337049 h 2014"/>
                <a:gd name="T20" fmla="*/ 2147483647 w 2493"/>
                <a:gd name="T21" fmla="*/ 751006579 h 2014"/>
                <a:gd name="T22" fmla="*/ 2147483647 w 2493"/>
                <a:gd name="T23" fmla="*/ 650200353 h 2014"/>
                <a:gd name="T24" fmla="*/ 2147483647 w 2493"/>
                <a:gd name="T25" fmla="*/ 534273194 h 2014"/>
                <a:gd name="T26" fmla="*/ 2147483647 w 2493"/>
                <a:gd name="T27" fmla="*/ 332660644 h 2014"/>
                <a:gd name="T28" fmla="*/ 2147483647 w 2493"/>
                <a:gd name="T29" fmla="*/ 216733484 h 2014"/>
                <a:gd name="T30" fmla="*/ 2147483647 w 2493"/>
                <a:gd name="T31" fmla="*/ 133569092 h 2014"/>
                <a:gd name="T32" fmla="*/ 2147483647 w 2493"/>
                <a:gd name="T33" fmla="*/ 50403125 h 2014"/>
                <a:gd name="T34" fmla="*/ 2147483647 w 2493"/>
                <a:gd name="T35" fmla="*/ 32762829 h 2014"/>
                <a:gd name="T36" fmla="*/ 2147483647 w 2493"/>
                <a:gd name="T37" fmla="*/ 166330322 h 2014"/>
                <a:gd name="T38" fmla="*/ 2147483647 w 2493"/>
                <a:gd name="T39" fmla="*/ 2147483647 h 2014"/>
                <a:gd name="T40" fmla="*/ 2147483647 w 2493"/>
                <a:gd name="T41" fmla="*/ 2147483647 h 2014"/>
                <a:gd name="T42" fmla="*/ 2147483647 w 2493"/>
                <a:gd name="T43" fmla="*/ 2147483647 h 2014"/>
                <a:gd name="T44" fmla="*/ 2147483647 w 2493"/>
                <a:gd name="T45" fmla="*/ 2147483647 h 2014"/>
                <a:gd name="T46" fmla="*/ 2147483647 w 2493"/>
                <a:gd name="T47" fmla="*/ 2147483647 h 2014"/>
                <a:gd name="T48" fmla="*/ 2147483647 w 2493"/>
                <a:gd name="T49" fmla="*/ 2147483647 h 2014"/>
                <a:gd name="T50" fmla="*/ 2061488059 w 2493"/>
                <a:gd name="T51" fmla="*/ 2147483647 h 2014"/>
                <a:gd name="T52" fmla="*/ 458668514 w 2493"/>
                <a:gd name="T53" fmla="*/ 2147483647 h 2014"/>
                <a:gd name="T54" fmla="*/ 241935035 w 2493"/>
                <a:gd name="T55" fmla="*/ 2147483647 h 2014"/>
                <a:gd name="T56" fmla="*/ 108367533 w 2493"/>
                <a:gd name="T57" fmla="*/ 2147483647 h 2014"/>
                <a:gd name="T58" fmla="*/ 57964397 w 2493"/>
                <a:gd name="T59" fmla="*/ 2147483647 h 20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93"/>
                <a:gd name="T91" fmla="*/ 0 h 2014"/>
                <a:gd name="T92" fmla="*/ 2493 w 2493"/>
                <a:gd name="T93" fmla="*/ 2014 h 20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93" h="2014">
                  <a:moveTo>
                    <a:pt x="23" y="1940"/>
                  </a:moveTo>
                  <a:cubicBezTo>
                    <a:pt x="18" y="1865"/>
                    <a:pt x="0" y="1797"/>
                    <a:pt x="37" y="1728"/>
                  </a:cubicBezTo>
                  <a:cubicBezTo>
                    <a:pt x="61" y="1621"/>
                    <a:pt x="29" y="1509"/>
                    <a:pt x="63" y="1403"/>
                  </a:cubicBezTo>
                  <a:cubicBezTo>
                    <a:pt x="68" y="1370"/>
                    <a:pt x="72" y="1329"/>
                    <a:pt x="83" y="1297"/>
                  </a:cubicBezTo>
                  <a:cubicBezTo>
                    <a:pt x="93" y="1268"/>
                    <a:pt x="113" y="1248"/>
                    <a:pt x="123" y="1218"/>
                  </a:cubicBezTo>
                  <a:cubicBezTo>
                    <a:pt x="137" y="1174"/>
                    <a:pt x="150" y="1138"/>
                    <a:pt x="182" y="1105"/>
                  </a:cubicBezTo>
                  <a:cubicBezTo>
                    <a:pt x="211" y="997"/>
                    <a:pt x="337" y="896"/>
                    <a:pt x="421" y="834"/>
                  </a:cubicBezTo>
                  <a:cubicBezTo>
                    <a:pt x="449" y="813"/>
                    <a:pt x="472" y="782"/>
                    <a:pt x="500" y="761"/>
                  </a:cubicBezTo>
                  <a:cubicBezTo>
                    <a:pt x="563" y="713"/>
                    <a:pt x="622" y="663"/>
                    <a:pt x="686" y="616"/>
                  </a:cubicBezTo>
                  <a:cubicBezTo>
                    <a:pt x="788" y="541"/>
                    <a:pt x="866" y="428"/>
                    <a:pt x="977" y="364"/>
                  </a:cubicBezTo>
                  <a:cubicBezTo>
                    <a:pt x="1068" y="311"/>
                    <a:pt x="1015" y="341"/>
                    <a:pt x="1142" y="298"/>
                  </a:cubicBezTo>
                  <a:cubicBezTo>
                    <a:pt x="1201" y="278"/>
                    <a:pt x="1149" y="290"/>
                    <a:pt x="1215" y="258"/>
                  </a:cubicBezTo>
                  <a:cubicBezTo>
                    <a:pt x="1258" y="237"/>
                    <a:pt x="1309" y="228"/>
                    <a:pt x="1354" y="212"/>
                  </a:cubicBezTo>
                  <a:cubicBezTo>
                    <a:pt x="1415" y="191"/>
                    <a:pt x="1453" y="162"/>
                    <a:pt x="1506" y="132"/>
                  </a:cubicBezTo>
                  <a:cubicBezTo>
                    <a:pt x="1528" y="119"/>
                    <a:pt x="1549" y="94"/>
                    <a:pt x="1573" y="86"/>
                  </a:cubicBezTo>
                  <a:cubicBezTo>
                    <a:pt x="1648" y="61"/>
                    <a:pt x="1727" y="61"/>
                    <a:pt x="1804" y="53"/>
                  </a:cubicBezTo>
                  <a:cubicBezTo>
                    <a:pt x="1862" y="47"/>
                    <a:pt x="1927" y="22"/>
                    <a:pt x="1983" y="20"/>
                  </a:cubicBezTo>
                  <a:cubicBezTo>
                    <a:pt x="2089" y="16"/>
                    <a:pt x="2195" y="15"/>
                    <a:pt x="2301" y="13"/>
                  </a:cubicBezTo>
                  <a:cubicBezTo>
                    <a:pt x="2375" y="21"/>
                    <a:pt x="2390" y="0"/>
                    <a:pt x="2400" y="66"/>
                  </a:cubicBezTo>
                  <a:cubicBezTo>
                    <a:pt x="2423" y="536"/>
                    <a:pt x="2449" y="1007"/>
                    <a:pt x="2493" y="1476"/>
                  </a:cubicBezTo>
                  <a:cubicBezTo>
                    <a:pt x="2488" y="1627"/>
                    <a:pt x="2487" y="1772"/>
                    <a:pt x="2460" y="1920"/>
                  </a:cubicBezTo>
                  <a:cubicBezTo>
                    <a:pt x="2477" y="2014"/>
                    <a:pt x="2477" y="1955"/>
                    <a:pt x="2281" y="1946"/>
                  </a:cubicBezTo>
                  <a:cubicBezTo>
                    <a:pt x="2190" y="1942"/>
                    <a:pt x="2100" y="1935"/>
                    <a:pt x="2010" y="1926"/>
                  </a:cubicBezTo>
                  <a:cubicBezTo>
                    <a:pt x="1848" y="1935"/>
                    <a:pt x="1688" y="1953"/>
                    <a:pt x="1526" y="1960"/>
                  </a:cubicBezTo>
                  <a:cubicBezTo>
                    <a:pt x="1404" y="1988"/>
                    <a:pt x="1224" y="1947"/>
                    <a:pt x="1096" y="1940"/>
                  </a:cubicBezTo>
                  <a:cubicBezTo>
                    <a:pt x="1004" y="1925"/>
                    <a:pt x="911" y="1913"/>
                    <a:pt x="818" y="1907"/>
                  </a:cubicBezTo>
                  <a:cubicBezTo>
                    <a:pt x="606" y="1913"/>
                    <a:pt x="394" y="1922"/>
                    <a:pt x="182" y="1926"/>
                  </a:cubicBezTo>
                  <a:cubicBezTo>
                    <a:pt x="164" y="1929"/>
                    <a:pt x="116" y="1936"/>
                    <a:pt x="96" y="1940"/>
                  </a:cubicBezTo>
                  <a:cubicBezTo>
                    <a:pt x="82" y="1943"/>
                    <a:pt x="56" y="1954"/>
                    <a:pt x="43" y="1953"/>
                  </a:cubicBezTo>
                  <a:cubicBezTo>
                    <a:pt x="35" y="1952"/>
                    <a:pt x="30" y="1944"/>
                    <a:pt x="23" y="1940"/>
                  </a:cubicBezTo>
                  <a:close/>
                </a:path>
              </a:pathLst>
            </a:custGeom>
            <a:solidFill>
              <a:schemeClr val="accent1"/>
            </a:solidFill>
            <a:ln w="9525" cap="flat" cmpd="sng">
              <a:solidFill>
                <a:schemeClr val="tx1"/>
              </a:solidFill>
              <a:prstDash val="solid"/>
              <a:miter lim="800000"/>
              <a:headEnd type="none" w="med" len="med"/>
              <a:tailEnd type="none" w="med" len="med"/>
            </a:ln>
          </p:spPr>
          <p:txBody>
            <a:bodyPr wrap="none"/>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sp>
          <p:nvSpPr>
            <p:cNvPr id="100" name="Line 4"/>
            <p:cNvSpPr>
              <a:spLocks noChangeShapeType="1"/>
            </p:cNvSpPr>
            <p:nvPr/>
          </p:nvSpPr>
          <p:spPr bwMode="auto">
            <a:xfrm flipV="1">
              <a:off x="1108868" y="946151"/>
              <a:ext cx="0" cy="4035425"/>
            </a:xfrm>
            <a:prstGeom prst="line">
              <a:avLst/>
            </a:prstGeom>
            <a:noFill/>
            <a:ln w="12700">
              <a:solidFill>
                <a:schemeClr val="tx1"/>
              </a:solidFill>
              <a:round/>
              <a:headEnd type="none" w="sm" len="sm"/>
              <a:tailEnd type="stealth" w="med" len="lg"/>
            </a:ln>
          </p:spPr>
          <p:txBody>
            <a:bodyPr wrap="none" anchor="ct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sp>
          <p:nvSpPr>
            <p:cNvPr id="101" name="Line 5"/>
            <p:cNvSpPr>
              <a:spLocks noChangeShapeType="1"/>
            </p:cNvSpPr>
            <p:nvPr/>
          </p:nvSpPr>
          <p:spPr bwMode="auto">
            <a:xfrm>
              <a:off x="1112043" y="4983163"/>
              <a:ext cx="6778625" cy="0"/>
            </a:xfrm>
            <a:prstGeom prst="line">
              <a:avLst/>
            </a:prstGeom>
            <a:noFill/>
            <a:ln w="12700">
              <a:solidFill>
                <a:schemeClr val="tx1"/>
              </a:solidFill>
              <a:round/>
              <a:headEnd type="none" w="sm" len="sm"/>
              <a:tailEnd type="stealth" w="med" len="lg"/>
            </a:ln>
          </p:spPr>
          <p:txBody>
            <a:bodyPr wrap="none" anchor="ct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sp>
          <p:nvSpPr>
            <p:cNvPr id="102" name="Rectangle 101"/>
            <p:cNvSpPr>
              <a:spLocks noChangeArrowheads="1"/>
            </p:cNvSpPr>
            <p:nvPr/>
          </p:nvSpPr>
          <p:spPr bwMode="auto">
            <a:xfrm>
              <a:off x="1626393" y="42672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103" name="Rectangle 102"/>
            <p:cNvSpPr>
              <a:spLocks noChangeArrowheads="1"/>
            </p:cNvSpPr>
            <p:nvPr/>
          </p:nvSpPr>
          <p:spPr bwMode="auto">
            <a:xfrm>
              <a:off x="4690268" y="2178051"/>
              <a:ext cx="228600" cy="274637"/>
            </a:xfrm>
            <a:prstGeom prst="rect">
              <a:avLst/>
            </a:prstGeom>
            <a:noFill/>
            <a:ln w="9525">
              <a:noFill/>
              <a:miter lim="800000"/>
              <a:headEnd/>
              <a:tailEnd/>
            </a:ln>
          </p:spPr>
          <p:txBody>
            <a:bodyPr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104" name="Rectangle 103"/>
            <p:cNvSpPr>
              <a:spLocks noChangeArrowheads="1"/>
            </p:cNvSpPr>
            <p:nvPr/>
          </p:nvSpPr>
          <p:spPr bwMode="auto">
            <a:xfrm>
              <a:off x="1931193" y="38100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105" name="Rectangle 104"/>
            <p:cNvSpPr>
              <a:spLocks noChangeArrowheads="1"/>
            </p:cNvSpPr>
            <p:nvPr/>
          </p:nvSpPr>
          <p:spPr bwMode="auto">
            <a:xfrm>
              <a:off x="2845593" y="33528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106" name="Rectangle 105"/>
            <p:cNvSpPr>
              <a:spLocks noChangeArrowheads="1"/>
            </p:cNvSpPr>
            <p:nvPr/>
          </p:nvSpPr>
          <p:spPr bwMode="auto">
            <a:xfrm>
              <a:off x="2616993" y="39624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107" name="Rectangle 106"/>
            <p:cNvSpPr>
              <a:spLocks noChangeArrowheads="1"/>
            </p:cNvSpPr>
            <p:nvPr/>
          </p:nvSpPr>
          <p:spPr bwMode="auto">
            <a:xfrm>
              <a:off x="3378993" y="35052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108" name="Rectangle 107"/>
            <p:cNvSpPr>
              <a:spLocks noChangeArrowheads="1"/>
            </p:cNvSpPr>
            <p:nvPr/>
          </p:nvSpPr>
          <p:spPr bwMode="auto">
            <a:xfrm>
              <a:off x="3455193" y="25146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109" name="Rectangle 108"/>
            <p:cNvSpPr>
              <a:spLocks noChangeArrowheads="1"/>
            </p:cNvSpPr>
            <p:nvPr/>
          </p:nvSpPr>
          <p:spPr bwMode="auto">
            <a:xfrm>
              <a:off x="5283993" y="32004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110" name="Rectangle 109"/>
            <p:cNvSpPr>
              <a:spLocks noChangeArrowheads="1"/>
            </p:cNvSpPr>
            <p:nvPr/>
          </p:nvSpPr>
          <p:spPr bwMode="auto">
            <a:xfrm>
              <a:off x="4369593" y="29718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111" name="Rectangle 110"/>
            <p:cNvSpPr>
              <a:spLocks noChangeArrowheads="1"/>
            </p:cNvSpPr>
            <p:nvPr/>
          </p:nvSpPr>
          <p:spPr bwMode="auto">
            <a:xfrm>
              <a:off x="4979193" y="26670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112" name="Rectangle 111"/>
            <p:cNvSpPr>
              <a:spLocks noChangeArrowheads="1"/>
            </p:cNvSpPr>
            <p:nvPr/>
          </p:nvSpPr>
          <p:spPr bwMode="auto">
            <a:xfrm>
              <a:off x="5436393" y="21336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113" name="Rectangle 112"/>
            <p:cNvSpPr>
              <a:spLocks noChangeArrowheads="1"/>
            </p:cNvSpPr>
            <p:nvPr/>
          </p:nvSpPr>
          <p:spPr bwMode="auto">
            <a:xfrm>
              <a:off x="5969793" y="19050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114" name="Rectangle 113"/>
            <p:cNvSpPr>
              <a:spLocks noChangeArrowheads="1"/>
            </p:cNvSpPr>
            <p:nvPr/>
          </p:nvSpPr>
          <p:spPr bwMode="auto">
            <a:xfrm>
              <a:off x="5969793" y="27432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115" name="Rectangle 114"/>
            <p:cNvSpPr>
              <a:spLocks noChangeArrowheads="1"/>
            </p:cNvSpPr>
            <p:nvPr/>
          </p:nvSpPr>
          <p:spPr bwMode="auto">
            <a:xfrm>
              <a:off x="5817393" y="34290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116" name="Rectangle 115"/>
            <p:cNvSpPr>
              <a:spLocks noChangeArrowheads="1"/>
            </p:cNvSpPr>
            <p:nvPr/>
          </p:nvSpPr>
          <p:spPr bwMode="auto">
            <a:xfrm>
              <a:off x="4826793" y="34290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117" name="Rectangle 116"/>
            <p:cNvSpPr>
              <a:spLocks noChangeArrowheads="1"/>
            </p:cNvSpPr>
            <p:nvPr/>
          </p:nvSpPr>
          <p:spPr bwMode="auto">
            <a:xfrm>
              <a:off x="3759993" y="41910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118" name="Rectangle 117"/>
            <p:cNvSpPr>
              <a:spLocks noChangeArrowheads="1"/>
            </p:cNvSpPr>
            <p:nvPr/>
          </p:nvSpPr>
          <p:spPr bwMode="auto">
            <a:xfrm>
              <a:off x="3912393" y="34290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119" name="Rectangle 118"/>
            <p:cNvSpPr>
              <a:spLocks noChangeArrowheads="1"/>
            </p:cNvSpPr>
            <p:nvPr/>
          </p:nvSpPr>
          <p:spPr bwMode="auto">
            <a:xfrm>
              <a:off x="3226593" y="32004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120" name="Rectangle 119"/>
            <p:cNvSpPr>
              <a:spLocks noChangeArrowheads="1"/>
            </p:cNvSpPr>
            <p:nvPr/>
          </p:nvSpPr>
          <p:spPr bwMode="auto">
            <a:xfrm>
              <a:off x="2312193" y="3124201"/>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grpSp>
      <p:sp>
        <p:nvSpPr>
          <p:cNvPr id="122" name="Rectangle 121"/>
          <p:cNvSpPr/>
          <p:nvPr/>
        </p:nvSpPr>
        <p:spPr>
          <a:xfrm>
            <a:off x="5677946" y="3090959"/>
            <a:ext cx="3574574" cy="338554"/>
          </a:xfrm>
          <a:prstGeom prst="rect">
            <a:avLst/>
          </a:prstGeom>
        </p:spPr>
        <p:txBody>
          <a:bodyPr wrap="square">
            <a:spAutoFit/>
          </a:bodyPr>
          <a:lstStyle/>
          <a:p>
            <a:r>
              <a:rPr lang="fr-FR" sz="1600" b="1" dirty="0">
                <a:solidFill>
                  <a:srgbClr val="660033"/>
                </a:solidFill>
              </a:rPr>
              <a:t>Classification par analyse discriminante</a:t>
            </a:r>
          </a:p>
        </p:txBody>
      </p:sp>
      <p:sp>
        <p:nvSpPr>
          <p:cNvPr id="123" name="Rectangle 122"/>
          <p:cNvSpPr/>
          <p:nvPr/>
        </p:nvSpPr>
        <p:spPr>
          <a:xfrm>
            <a:off x="5608162" y="764704"/>
            <a:ext cx="3144772" cy="338554"/>
          </a:xfrm>
          <a:prstGeom prst="rect">
            <a:avLst/>
          </a:prstGeom>
        </p:spPr>
        <p:txBody>
          <a:bodyPr wrap="square">
            <a:spAutoFit/>
          </a:bodyPr>
          <a:lstStyle/>
          <a:p>
            <a:r>
              <a:rPr lang="fr-FR" sz="1600" b="1" dirty="0">
                <a:solidFill>
                  <a:srgbClr val="660033"/>
                </a:solidFill>
              </a:rPr>
              <a:t>Classification par arbre de décision</a:t>
            </a:r>
          </a:p>
        </p:txBody>
      </p:sp>
      <p:sp>
        <p:nvSpPr>
          <p:cNvPr id="124" name="Rectangle 123"/>
          <p:cNvSpPr/>
          <p:nvPr/>
        </p:nvSpPr>
        <p:spPr>
          <a:xfrm>
            <a:off x="5694516" y="4940097"/>
            <a:ext cx="3219728" cy="338554"/>
          </a:xfrm>
          <a:prstGeom prst="rect">
            <a:avLst/>
          </a:prstGeom>
        </p:spPr>
        <p:txBody>
          <a:bodyPr wrap="square">
            <a:spAutoFit/>
          </a:bodyPr>
          <a:lstStyle/>
          <a:p>
            <a:r>
              <a:rPr lang="fr-FR" sz="1600" b="1" dirty="0">
                <a:solidFill>
                  <a:srgbClr val="660033"/>
                </a:solidFill>
              </a:rPr>
              <a:t>Classification par machine à noyaux</a:t>
            </a:r>
          </a:p>
        </p:txBody>
      </p:sp>
    </p:spTree>
    <p:extLst>
      <p:ext uri="{BB962C8B-B14F-4D97-AF65-F5344CB8AC3E}">
        <p14:creationId xmlns:p14="http://schemas.microsoft.com/office/powerpoint/2010/main" val="1316637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Introduction</a:t>
            </a:r>
          </a:p>
        </p:txBody>
      </p:sp>
      <p:sp>
        <p:nvSpPr>
          <p:cNvPr id="6" name="Espace réservé du numéro de diapositive 5"/>
          <p:cNvSpPr>
            <a:spLocks noGrp="1"/>
          </p:cNvSpPr>
          <p:nvPr>
            <p:ph type="sldNum" sz="quarter" idx="4"/>
          </p:nvPr>
        </p:nvSpPr>
        <p:spPr/>
        <p:txBody>
          <a:bodyPr/>
          <a:lstStyle/>
          <a:p>
            <a:fld id="{A8055A88-08DC-4FA2-8286-D5CE2F046350}" type="slidenum">
              <a:rPr lang="fr-FR" smtClean="0"/>
              <a:t>38</a:t>
            </a:fld>
            <a:endParaRPr lang="fr-FR"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l="49414" t="33125" r="43555" b="54688"/>
          <a:stretch>
            <a:fillRect/>
          </a:stretch>
        </p:blipFill>
        <p:spPr bwMode="auto">
          <a:xfrm>
            <a:off x="546641" y="980728"/>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979" y="920439"/>
            <a:ext cx="1296144" cy="1168587"/>
          </a:xfrm>
          <a:prstGeom prst="rect">
            <a:avLst/>
          </a:prstGeom>
        </p:spPr>
      </p:pic>
      <p:pic>
        <p:nvPicPr>
          <p:cNvPr id="7" name="Image 6"/>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50706" r="25703" b="67509"/>
          <a:stretch/>
        </p:blipFill>
        <p:spPr bwMode="auto">
          <a:xfrm>
            <a:off x="1410767" y="2097411"/>
            <a:ext cx="1872208" cy="1403598"/>
          </a:xfrm>
          <a:prstGeom prst="rect">
            <a:avLst/>
          </a:prstGeom>
          <a:noFill/>
          <a:ln>
            <a:noFill/>
          </a:ln>
        </p:spPr>
      </p:pic>
      <p:grpSp>
        <p:nvGrpSpPr>
          <p:cNvPr id="8" name="Groupe 7"/>
          <p:cNvGrpSpPr/>
          <p:nvPr/>
        </p:nvGrpSpPr>
        <p:grpSpPr>
          <a:xfrm>
            <a:off x="5148064" y="2423543"/>
            <a:ext cx="2607561" cy="1855962"/>
            <a:chOff x="1973262" y="1258888"/>
            <a:chExt cx="6781800" cy="4037012"/>
          </a:xfrm>
        </p:grpSpPr>
        <p:sp>
          <p:nvSpPr>
            <p:cNvPr id="76" name="Rectangle 75"/>
            <p:cNvSpPr>
              <a:spLocks noChangeArrowheads="1"/>
            </p:cNvSpPr>
            <p:nvPr/>
          </p:nvSpPr>
          <p:spPr bwMode="auto">
            <a:xfrm>
              <a:off x="2201862" y="1638300"/>
              <a:ext cx="3657600" cy="1676400"/>
            </a:xfrm>
            <a:prstGeom prst="rect">
              <a:avLst/>
            </a:prstGeom>
            <a:solidFill>
              <a:schemeClr val="accent1"/>
            </a:solidFill>
            <a:ln w="9525">
              <a:solidFill>
                <a:schemeClr val="tx1"/>
              </a:solidFill>
              <a:miter lim="800000"/>
              <a:headEnd/>
              <a:tailEnd/>
            </a:ln>
          </p:spPr>
          <p:txBody>
            <a:bodyPr wrap="none" anchor="ct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sp>
          <p:nvSpPr>
            <p:cNvPr id="77" name="Rectangle 76"/>
            <p:cNvSpPr>
              <a:spLocks noChangeArrowheads="1"/>
            </p:cNvSpPr>
            <p:nvPr/>
          </p:nvSpPr>
          <p:spPr bwMode="auto">
            <a:xfrm>
              <a:off x="2049462" y="3314700"/>
              <a:ext cx="2590800" cy="1905000"/>
            </a:xfrm>
            <a:prstGeom prst="rect">
              <a:avLst/>
            </a:prstGeom>
            <a:solidFill>
              <a:schemeClr val="accent1"/>
            </a:solidFill>
            <a:ln w="9525">
              <a:solidFill>
                <a:schemeClr val="tx1"/>
              </a:solidFill>
              <a:miter lim="800000"/>
              <a:headEnd/>
              <a:tailEnd/>
            </a:ln>
          </p:spPr>
          <p:txBody>
            <a:bodyPr wrap="none" anchor="ct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sp>
          <p:nvSpPr>
            <p:cNvPr id="78" name="Line 5"/>
            <p:cNvSpPr>
              <a:spLocks noChangeShapeType="1"/>
            </p:cNvSpPr>
            <p:nvPr/>
          </p:nvSpPr>
          <p:spPr bwMode="auto">
            <a:xfrm flipV="1">
              <a:off x="1973262" y="1258888"/>
              <a:ext cx="0" cy="4035425"/>
            </a:xfrm>
            <a:prstGeom prst="line">
              <a:avLst/>
            </a:prstGeom>
            <a:noFill/>
            <a:ln w="12700">
              <a:solidFill>
                <a:schemeClr val="tx1"/>
              </a:solidFill>
              <a:round/>
              <a:headEnd type="none" w="sm" len="sm"/>
              <a:tailEnd type="stealth" w="med" len="lg"/>
            </a:ln>
          </p:spPr>
          <p:txBody>
            <a:bodyPr wrap="none" anchor="ct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sp>
          <p:nvSpPr>
            <p:cNvPr id="79" name="Line 6"/>
            <p:cNvSpPr>
              <a:spLocks noChangeShapeType="1"/>
            </p:cNvSpPr>
            <p:nvPr/>
          </p:nvSpPr>
          <p:spPr bwMode="auto">
            <a:xfrm>
              <a:off x="1976437" y="5295900"/>
              <a:ext cx="6778625" cy="0"/>
            </a:xfrm>
            <a:prstGeom prst="line">
              <a:avLst/>
            </a:prstGeom>
            <a:noFill/>
            <a:ln w="12700">
              <a:solidFill>
                <a:schemeClr val="tx1"/>
              </a:solidFill>
              <a:round/>
              <a:headEnd type="none" w="sm" len="sm"/>
              <a:tailEnd type="stealth" w="med" len="lg"/>
            </a:ln>
          </p:spPr>
          <p:txBody>
            <a:bodyPr wrap="none" anchor="ct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endParaRPr lang="fr-FR"/>
            </a:p>
          </p:txBody>
        </p:sp>
        <p:sp>
          <p:nvSpPr>
            <p:cNvPr id="80" name="Rectangle 79"/>
            <p:cNvSpPr>
              <a:spLocks noChangeArrowheads="1"/>
            </p:cNvSpPr>
            <p:nvPr/>
          </p:nvSpPr>
          <p:spPr bwMode="auto">
            <a:xfrm>
              <a:off x="2490787" y="45799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1" name="Rectangle 80"/>
            <p:cNvSpPr>
              <a:spLocks noChangeArrowheads="1"/>
            </p:cNvSpPr>
            <p:nvPr/>
          </p:nvSpPr>
          <p:spPr bwMode="auto">
            <a:xfrm>
              <a:off x="5326062" y="2490788"/>
              <a:ext cx="228600" cy="274637"/>
            </a:xfrm>
            <a:prstGeom prst="rect">
              <a:avLst/>
            </a:prstGeom>
            <a:noFill/>
            <a:ln w="9525">
              <a:noFill/>
              <a:miter lim="800000"/>
              <a:headEnd/>
              <a:tailEnd/>
            </a:ln>
          </p:spPr>
          <p:txBody>
            <a:bodyPr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2" name="Rectangle 81"/>
            <p:cNvSpPr>
              <a:spLocks noChangeArrowheads="1"/>
            </p:cNvSpPr>
            <p:nvPr/>
          </p:nvSpPr>
          <p:spPr bwMode="auto">
            <a:xfrm>
              <a:off x="2795587" y="41227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3" name="Rectangle 82"/>
            <p:cNvSpPr>
              <a:spLocks noChangeArrowheads="1"/>
            </p:cNvSpPr>
            <p:nvPr/>
          </p:nvSpPr>
          <p:spPr bwMode="auto">
            <a:xfrm>
              <a:off x="3709987" y="36655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4" name="Rectangle 83"/>
            <p:cNvSpPr>
              <a:spLocks noChangeArrowheads="1"/>
            </p:cNvSpPr>
            <p:nvPr/>
          </p:nvSpPr>
          <p:spPr bwMode="auto">
            <a:xfrm>
              <a:off x="3481387" y="42751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5" name="Rectangle 84"/>
            <p:cNvSpPr>
              <a:spLocks noChangeArrowheads="1"/>
            </p:cNvSpPr>
            <p:nvPr/>
          </p:nvSpPr>
          <p:spPr bwMode="auto">
            <a:xfrm>
              <a:off x="4243387" y="38179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6" name="Rectangle 85"/>
            <p:cNvSpPr>
              <a:spLocks noChangeArrowheads="1"/>
            </p:cNvSpPr>
            <p:nvPr/>
          </p:nvSpPr>
          <p:spPr bwMode="auto">
            <a:xfrm>
              <a:off x="4319587" y="28273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7" name="Rectangle 86"/>
            <p:cNvSpPr>
              <a:spLocks noChangeArrowheads="1"/>
            </p:cNvSpPr>
            <p:nvPr/>
          </p:nvSpPr>
          <p:spPr bwMode="auto">
            <a:xfrm>
              <a:off x="6148387" y="35131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sp>
          <p:nvSpPr>
            <p:cNvPr id="88" name="Rectangle 87"/>
            <p:cNvSpPr>
              <a:spLocks noChangeArrowheads="1"/>
            </p:cNvSpPr>
            <p:nvPr/>
          </p:nvSpPr>
          <p:spPr bwMode="auto">
            <a:xfrm>
              <a:off x="5233987" y="32845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89" name="Rectangle 88"/>
            <p:cNvSpPr>
              <a:spLocks noChangeArrowheads="1"/>
            </p:cNvSpPr>
            <p:nvPr/>
          </p:nvSpPr>
          <p:spPr bwMode="auto">
            <a:xfrm>
              <a:off x="5843587" y="29797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0" name="Rectangle 89"/>
            <p:cNvSpPr>
              <a:spLocks noChangeArrowheads="1"/>
            </p:cNvSpPr>
            <p:nvPr/>
          </p:nvSpPr>
          <p:spPr bwMode="auto">
            <a:xfrm>
              <a:off x="6300787" y="24463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1" name="Rectangle 90"/>
            <p:cNvSpPr>
              <a:spLocks noChangeArrowheads="1"/>
            </p:cNvSpPr>
            <p:nvPr/>
          </p:nvSpPr>
          <p:spPr bwMode="auto">
            <a:xfrm>
              <a:off x="6834187" y="22177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2" name="Rectangle 91"/>
            <p:cNvSpPr>
              <a:spLocks noChangeArrowheads="1"/>
            </p:cNvSpPr>
            <p:nvPr/>
          </p:nvSpPr>
          <p:spPr bwMode="auto">
            <a:xfrm>
              <a:off x="6834187" y="30559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3" name="Rectangle 92"/>
            <p:cNvSpPr>
              <a:spLocks noChangeArrowheads="1"/>
            </p:cNvSpPr>
            <p:nvPr/>
          </p:nvSpPr>
          <p:spPr bwMode="auto">
            <a:xfrm>
              <a:off x="6681787" y="37417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4" name="Rectangle 93"/>
            <p:cNvSpPr>
              <a:spLocks noChangeArrowheads="1"/>
            </p:cNvSpPr>
            <p:nvPr/>
          </p:nvSpPr>
          <p:spPr bwMode="auto">
            <a:xfrm>
              <a:off x="5691187" y="37417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5" name="Rectangle 94"/>
            <p:cNvSpPr>
              <a:spLocks noChangeArrowheads="1"/>
            </p:cNvSpPr>
            <p:nvPr/>
          </p:nvSpPr>
          <p:spPr bwMode="auto">
            <a:xfrm>
              <a:off x="4624387" y="45037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6" name="Rectangle 95"/>
            <p:cNvSpPr>
              <a:spLocks noChangeArrowheads="1"/>
            </p:cNvSpPr>
            <p:nvPr/>
          </p:nvSpPr>
          <p:spPr bwMode="auto">
            <a:xfrm>
              <a:off x="4776787" y="37417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7" name="Rectangle 96"/>
            <p:cNvSpPr>
              <a:spLocks noChangeArrowheads="1"/>
            </p:cNvSpPr>
            <p:nvPr/>
          </p:nvSpPr>
          <p:spPr bwMode="auto">
            <a:xfrm>
              <a:off x="4090987" y="35131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o</a:t>
              </a:r>
            </a:p>
          </p:txBody>
        </p:sp>
        <p:sp>
          <p:nvSpPr>
            <p:cNvPr id="98" name="Rectangle 97"/>
            <p:cNvSpPr>
              <a:spLocks noChangeArrowheads="1"/>
            </p:cNvSpPr>
            <p:nvPr/>
          </p:nvSpPr>
          <p:spPr bwMode="auto">
            <a:xfrm>
              <a:off x="3176587" y="3436938"/>
              <a:ext cx="260350" cy="274637"/>
            </a:xfrm>
            <a:prstGeom prst="rect">
              <a:avLst/>
            </a:prstGeom>
            <a:noFill/>
            <a:ln w="9525">
              <a:noFill/>
              <a:miter lim="800000"/>
              <a:headEnd/>
              <a:tailEnd/>
            </a:ln>
          </p:spPr>
          <p:txBody>
            <a:bodyPr wrap="none" lIns="92075" tIns="46038" rIns="92075" bIns="46038">
              <a:spAutoFit/>
            </a:bodyPr>
            <a:ls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hangingPunct="0"/>
              <a:r>
                <a:rPr lang="fr-FR" sz="1200">
                  <a:latin typeface="Times New Roman" pitchFamily="18" charset="0"/>
                </a:rPr>
                <a:t>x</a:t>
              </a:r>
            </a:p>
          </p:txBody>
        </p:sp>
      </p:grpSp>
      <p:sp>
        <p:nvSpPr>
          <p:cNvPr id="123" name="Rectangle 122"/>
          <p:cNvSpPr/>
          <p:nvPr/>
        </p:nvSpPr>
        <p:spPr>
          <a:xfrm>
            <a:off x="4959366" y="2141216"/>
            <a:ext cx="3144772" cy="338554"/>
          </a:xfrm>
          <a:prstGeom prst="rect">
            <a:avLst/>
          </a:prstGeom>
        </p:spPr>
        <p:txBody>
          <a:bodyPr wrap="square">
            <a:spAutoFit/>
          </a:bodyPr>
          <a:lstStyle/>
          <a:p>
            <a:r>
              <a:rPr lang="fr-FR" sz="1600" b="1" dirty="0">
                <a:solidFill>
                  <a:srgbClr val="660033"/>
                </a:solidFill>
              </a:rPr>
              <a:t>Classification par arbre de décision</a:t>
            </a:r>
          </a:p>
        </p:txBody>
      </p:sp>
      <p:pic>
        <p:nvPicPr>
          <p:cNvPr id="125" name="Picture 2" descr="http://medias.lepost.fr/ill/2011/01/30/h-4-2388432-129637203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4581049"/>
            <a:ext cx="2607561" cy="206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514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83902-0530-454F-866C-8C7404B37473}"/>
              </a:ext>
            </a:extLst>
          </p:cNvPr>
          <p:cNvSpPr>
            <a:spLocks noGrp="1"/>
          </p:cNvSpPr>
          <p:nvPr>
            <p:ph type="title"/>
          </p:nvPr>
        </p:nvSpPr>
        <p:spPr/>
        <p:txBody>
          <a:bodyPr>
            <a:normAutofit fontScale="90000"/>
          </a:bodyPr>
          <a:lstStyle/>
          <a:p>
            <a:r>
              <a:rPr lang="fr-FR" dirty="0"/>
              <a:t>Comment exploiter les résultats</a:t>
            </a:r>
          </a:p>
        </p:txBody>
      </p:sp>
      <p:sp>
        <p:nvSpPr>
          <p:cNvPr id="4" name="Espace réservé du numéro de diapositive 3">
            <a:extLst>
              <a:ext uri="{FF2B5EF4-FFF2-40B4-BE49-F238E27FC236}">
                <a16:creationId xmlns:a16="http://schemas.microsoft.com/office/drawing/2014/main" id="{0EF162DB-6D2C-4F8F-9434-1F2C0B15DA1E}"/>
              </a:ext>
            </a:extLst>
          </p:cNvPr>
          <p:cNvSpPr>
            <a:spLocks noGrp="1"/>
          </p:cNvSpPr>
          <p:nvPr>
            <p:ph type="sldNum" sz="quarter" idx="4"/>
          </p:nvPr>
        </p:nvSpPr>
        <p:spPr/>
        <p:txBody>
          <a:bodyPr/>
          <a:lstStyle/>
          <a:p>
            <a:fld id="{A8055A88-08DC-4FA2-8286-D5CE2F046350}" type="slidenum">
              <a:rPr lang="fr-FR" smtClean="0"/>
              <a:t>39</a:t>
            </a:fld>
            <a:endParaRPr lang="fr-FR" dirty="0"/>
          </a:p>
        </p:txBody>
      </p:sp>
      <p:sp>
        <p:nvSpPr>
          <p:cNvPr id="6" name="ZoneTexte 5">
            <a:extLst>
              <a:ext uri="{FF2B5EF4-FFF2-40B4-BE49-F238E27FC236}">
                <a16:creationId xmlns:a16="http://schemas.microsoft.com/office/drawing/2014/main" id="{CE38DC61-0B5E-4B80-BE8B-18645D8F6F5F}"/>
              </a:ext>
            </a:extLst>
          </p:cNvPr>
          <p:cNvSpPr txBox="1"/>
          <p:nvPr/>
        </p:nvSpPr>
        <p:spPr>
          <a:xfrm>
            <a:off x="251520" y="490459"/>
            <a:ext cx="4752528" cy="400110"/>
          </a:xfrm>
          <a:prstGeom prst="rect">
            <a:avLst/>
          </a:prstGeom>
          <a:noFill/>
        </p:spPr>
        <p:txBody>
          <a:bodyPr wrap="square" rtlCol="0">
            <a:spAutoFit/>
          </a:bodyPr>
          <a:lstStyle/>
          <a:p>
            <a:r>
              <a:rPr lang="fr-FR" sz="2000" b="1" dirty="0">
                <a:solidFill>
                  <a:srgbClr val="660033"/>
                </a:solidFill>
              </a:rPr>
              <a:t>Arbre de décision – données de production</a:t>
            </a:r>
            <a:endParaRPr lang="fr-FR" b="1" dirty="0">
              <a:solidFill>
                <a:srgbClr val="660033"/>
              </a:solidFill>
            </a:endParaRPr>
          </a:p>
        </p:txBody>
      </p:sp>
      <p:grpSp>
        <p:nvGrpSpPr>
          <p:cNvPr id="11" name="Groupe 10"/>
          <p:cNvGrpSpPr/>
          <p:nvPr/>
        </p:nvGrpSpPr>
        <p:grpSpPr>
          <a:xfrm>
            <a:off x="323528" y="1939696"/>
            <a:ext cx="2329548" cy="3381158"/>
            <a:chOff x="340767" y="1415110"/>
            <a:chExt cx="2329548" cy="3381158"/>
          </a:xfrm>
        </p:grpSpPr>
        <p:pic>
          <p:nvPicPr>
            <p:cNvPr id="27" name="Image 26"/>
            <p:cNvPicPr>
              <a:picLocks noChangeAspect="1"/>
            </p:cNvPicPr>
            <p:nvPr/>
          </p:nvPicPr>
          <p:blipFill>
            <a:blip r:embed="rId2"/>
            <a:stretch>
              <a:fillRect/>
            </a:stretch>
          </p:blipFill>
          <p:spPr>
            <a:xfrm>
              <a:off x="395536" y="1415110"/>
              <a:ext cx="2274779" cy="1903474"/>
            </a:xfrm>
            <a:prstGeom prst="rect">
              <a:avLst/>
            </a:prstGeom>
          </p:spPr>
        </p:pic>
        <p:pic>
          <p:nvPicPr>
            <p:cNvPr id="28" name="Image 27"/>
            <p:cNvPicPr>
              <a:picLocks noChangeAspect="1"/>
            </p:cNvPicPr>
            <p:nvPr/>
          </p:nvPicPr>
          <p:blipFill>
            <a:blip r:embed="rId3"/>
            <a:stretch>
              <a:fillRect/>
            </a:stretch>
          </p:blipFill>
          <p:spPr>
            <a:xfrm>
              <a:off x="340767" y="3850230"/>
              <a:ext cx="2304256" cy="946038"/>
            </a:xfrm>
            <a:prstGeom prst="rect">
              <a:avLst/>
            </a:prstGeom>
          </p:spPr>
        </p:pic>
      </p:grpSp>
      <p:grpSp>
        <p:nvGrpSpPr>
          <p:cNvPr id="38" name="Groupe 37"/>
          <p:cNvGrpSpPr/>
          <p:nvPr/>
        </p:nvGrpSpPr>
        <p:grpSpPr>
          <a:xfrm>
            <a:off x="3216086" y="1815327"/>
            <a:ext cx="6095268" cy="3629897"/>
            <a:chOff x="-1" y="3278128"/>
            <a:chExt cx="6095268" cy="3629897"/>
          </a:xfrm>
        </p:grpSpPr>
        <p:pic>
          <p:nvPicPr>
            <p:cNvPr id="41" name="Image 40"/>
            <p:cNvPicPr>
              <a:picLocks noChangeAspect="1"/>
            </p:cNvPicPr>
            <p:nvPr/>
          </p:nvPicPr>
          <p:blipFill>
            <a:blip r:embed="rId4"/>
            <a:stretch>
              <a:fillRect/>
            </a:stretch>
          </p:blipFill>
          <p:spPr>
            <a:xfrm>
              <a:off x="-1" y="3278128"/>
              <a:ext cx="6095268" cy="3629897"/>
            </a:xfrm>
            <a:prstGeom prst="rect">
              <a:avLst/>
            </a:prstGeom>
          </p:spPr>
        </p:pic>
        <p:sp>
          <p:nvSpPr>
            <p:cNvPr id="42" name="Rectangle à coins arrondis 41"/>
            <p:cNvSpPr/>
            <p:nvPr/>
          </p:nvSpPr>
          <p:spPr>
            <a:xfrm>
              <a:off x="3995291" y="6034311"/>
              <a:ext cx="1008112" cy="69269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à coins arrondis 42"/>
            <p:cNvSpPr/>
            <p:nvPr/>
          </p:nvSpPr>
          <p:spPr>
            <a:xfrm>
              <a:off x="1820932" y="3335351"/>
              <a:ext cx="1254092" cy="765022"/>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orme libre 43"/>
            <p:cNvSpPr/>
            <p:nvPr/>
          </p:nvSpPr>
          <p:spPr>
            <a:xfrm>
              <a:off x="1968844" y="3402227"/>
              <a:ext cx="2982098" cy="3253946"/>
            </a:xfrm>
            <a:custGeom>
              <a:avLst/>
              <a:gdLst>
                <a:gd name="connsiteX0" fmla="*/ 0 w 3122141"/>
                <a:gd name="connsiteY0" fmla="*/ 667265 h 3253946"/>
                <a:gd name="connsiteX1" fmla="*/ 708454 w 3122141"/>
                <a:gd name="connsiteY1" fmla="*/ 1499287 h 3253946"/>
                <a:gd name="connsiteX2" fmla="*/ 2224216 w 3122141"/>
                <a:gd name="connsiteY2" fmla="*/ 2364259 h 3253946"/>
                <a:gd name="connsiteX3" fmla="*/ 2232454 w 3122141"/>
                <a:gd name="connsiteY3" fmla="*/ 3245708 h 3253946"/>
                <a:gd name="connsiteX4" fmla="*/ 3097427 w 3122141"/>
                <a:gd name="connsiteY4" fmla="*/ 3253946 h 3253946"/>
                <a:gd name="connsiteX5" fmla="*/ 3122141 w 3122141"/>
                <a:gd name="connsiteY5" fmla="*/ 1820562 h 3253946"/>
                <a:gd name="connsiteX6" fmla="*/ 1960605 w 3122141"/>
                <a:gd name="connsiteY6" fmla="*/ 906162 h 3253946"/>
                <a:gd name="connsiteX7" fmla="*/ 1103870 w 3122141"/>
                <a:gd name="connsiteY7" fmla="*/ 24714 h 3253946"/>
                <a:gd name="connsiteX8" fmla="*/ 140043 w 3122141"/>
                <a:gd name="connsiteY8" fmla="*/ 0 h 3253946"/>
                <a:gd name="connsiteX9" fmla="*/ 156519 w 3122141"/>
                <a:gd name="connsiteY9" fmla="*/ 593124 h 3253946"/>
                <a:gd name="connsiteX0" fmla="*/ 41190 w 2982098"/>
                <a:gd name="connsiteY0" fmla="*/ 601362 h 3253946"/>
                <a:gd name="connsiteX1" fmla="*/ 568411 w 2982098"/>
                <a:gd name="connsiteY1" fmla="*/ 1499287 h 3253946"/>
                <a:gd name="connsiteX2" fmla="*/ 2084173 w 2982098"/>
                <a:gd name="connsiteY2" fmla="*/ 2364259 h 3253946"/>
                <a:gd name="connsiteX3" fmla="*/ 2092411 w 2982098"/>
                <a:gd name="connsiteY3" fmla="*/ 3245708 h 3253946"/>
                <a:gd name="connsiteX4" fmla="*/ 2957384 w 2982098"/>
                <a:gd name="connsiteY4" fmla="*/ 3253946 h 3253946"/>
                <a:gd name="connsiteX5" fmla="*/ 2982098 w 2982098"/>
                <a:gd name="connsiteY5" fmla="*/ 1820562 h 3253946"/>
                <a:gd name="connsiteX6" fmla="*/ 1820562 w 2982098"/>
                <a:gd name="connsiteY6" fmla="*/ 906162 h 3253946"/>
                <a:gd name="connsiteX7" fmla="*/ 963827 w 2982098"/>
                <a:gd name="connsiteY7" fmla="*/ 24714 h 3253946"/>
                <a:gd name="connsiteX8" fmla="*/ 0 w 2982098"/>
                <a:gd name="connsiteY8" fmla="*/ 0 h 3253946"/>
                <a:gd name="connsiteX9" fmla="*/ 16476 w 2982098"/>
                <a:gd name="connsiteY9" fmla="*/ 593124 h 3253946"/>
                <a:gd name="connsiteX0" fmla="*/ 41190 w 2982098"/>
                <a:gd name="connsiteY0" fmla="*/ 601362 h 3253946"/>
                <a:gd name="connsiteX1" fmla="*/ 568411 w 2982098"/>
                <a:gd name="connsiteY1" fmla="*/ 1499287 h 3253946"/>
                <a:gd name="connsiteX2" fmla="*/ 2084173 w 2982098"/>
                <a:gd name="connsiteY2" fmla="*/ 2364259 h 3253946"/>
                <a:gd name="connsiteX3" fmla="*/ 2092411 w 2982098"/>
                <a:gd name="connsiteY3" fmla="*/ 3245708 h 3253946"/>
                <a:gd name="connsiteX4" fmla="*/ 2957384 w 2982098"/>
                <a:gd name="connsiteY4" fmla="*/ 3253946 h 3253946"/>
                <a:gd name="connsiteX5" fmla="*/ 2982098 w 2982098"/>
                <a:gd name="connsiteY5" fmla="*/ 1820562 h 3253946"/>
                <a:gd name="connsiteX6" fmla="*/ 1820562 w 2982098"/>
                <a:gd name="connsiteY6" fmla="*/ 906162 h 3253946"/>
                <a:gd name="connsiteX7" fmla="*/ 963827 w 2982098"/>
                <a:gd name="connsiteY7" fmla="*/ 24714 h 3253946"/>
                <a:gd name="connsiteX8" fmla="*/ 0 w 2982098"/>
                <a:gd name="connsiteY8" fmla="*/ 0 h 3253946"/>
                <a:gd name="connsiteX9" fmla="*/ 16476 w 2982098"/>
                <a:gd name="connsiteY9" fmla="*/ 593124 h 3253946"/>
                <a:gd name="connsiteX10" fmla="*/ 41190 w 2982098"/>
                <a:gd name="connsiteY10" fmla="*/ 601362 h 3253946"/>
                <a:gd name="connsiteX0" fmla="*/ 16476 w 2982098"/>
                <a:gd name="connsiteY0" fmla="*/ 593124 h 3253946"/>
                <a:gd name="connsiteX1" fmla="*/ 568411 w 2982098"/>
                <a:gd name="connsiteY1" fmla="*/ 1499287 h 3253946"/>
                <a:gd name="connsiteX2" fmla="*/ 2084173 w 2982098"/>
                <a:gd name="connsiteY2" fmla="*/ 2364259 h 3253946"/>
                <a:gd name="connsiteX3" fmla="*/ 2092411 w 2982098"/>
                <a:gd name="connsiteY3" fmla="*/ 3245708 h 3253946"/>
                <a:gd name="connsiteX4" fmla="*/ 2957384 w 2982098"/>
                <a:gd name="connsiteY4" fmla="*/ 3253946 h 3253946"/>
                <a:gd name="connsiteX5" fmla="*/ 2982098 w 2982098"/>
                <a:gd name="connsiteY5" fmla="*/ 1820562 h 3253946"/>
                <a:gd name="connsiteX6" fmla="*/ 1820562 w 2982098"/>
                <a:gd name="connsiteY6" fmla="*/ 906162 h 3253946"/>
                <a:gd name="connsiteX7" fmla="*/ 963827 w 2982098"/>
                <a:gd name="connsiteY7" fmla="*/ 24714 h 3253946"/>
                <a:gd name="connsiteX8" fmla="*/ 0 w 2982098"/>
                <a:gd name="connsiteY8" fmla="*/ 0 h 3253946"/>
                <a:gd name="connsiteX9" fmla="*/ 16476 w 2982098"/>
                <a:gd name="connsiteY9" fmla="*/ 593124 h 3253946"/>
                <a:gd name="connsiteX0" fmla="*/ 16476 w 2982098"/>
                <a:gd name="connsiteY0" fmla="*/ 593124 h 3253946"/>
                <a:gd name="connsiteX1" fmla="*/ 568411 w 2982098"/>
                <a:gd name="connsiteY1" fmla="*/ 1499287 h 3253946"/>
                <a:gd name="connsiteX2" fmla="*/ 1805134 w 2982098"/>
                <a:gd name="connsiteY2" fmla="*/ 2211635 h 3253946"/>
                <a:gd name="connsiteX3" fmla="*/ 2084173 w 2982098"/>
                <a:gd name="connsiteY3" fmla="*/ 2364259 h 3253946"/>
                <a:gd name="connsiteX4" fmla="*/ 2092411 w 2982098"/>
                <a:gd name="connsiteY4" fmla="*/ 3245708 h 3253946"/>
                <a:gd name="connsiteX5" fmla="*/ 2957384 w 2982098"/>
                <a:gd name="connsiteY5" fmla="*/ 3253946 h 3253946"/>
                <a:gd name="connsiteX6" fmla="*/ 2982098 w 2982098"/>
                <a:gd name="connsiteY6" fmla="*/ 1820562 h 3253946"/>
                <a:gd name="connsiteX7" fmla="*/ 1820562 w 2982098"/>
                <a:gd name="connsiteY7" fmla="*/ 906162 h 3253946"/>
                <a:gd name="connsiteX8" fmla="*/ 963827 w 2982098"/>
                <a:gd name="connsiteY8" fmla="*/ 24714 h 3253946"/>
                <a:gd name="connsiteX9" fmla="*/ 0 w 2982098"/>
                <a:gd name="connsiteY9" fmla="*/ 0 h 3253946"/>
                <a:gd name="connsiteX10" fmla="*/ 16476 w 2982098"/>
                <a:gd name="connsiteY10" fmla="*/ 593124 h 3253946"/>
                <a:gd name="connsiteX0" fmla="*/ 16476 w 2982098"/>
                <a:gd name="connsiteY0" fmla="*/ 593124 h 3253946"/>
                <a:gd name="connsiteX1" fmla="*/ 568411 w 2982098"/>
                <a:gd name="connsiteY1" fmla="*/ 1499287 h 3253946"/>
                <a:gd name="connsiteX2" fmla="*/ 2065599 w 2982098"/>
                <a:gd name="connsiteY2" fmla="*/ 1812624 h 3253946"/>
                <a:gd name="connsiteX3" fmla="*/ 2084173 w 2982098"/>
                <a:gd name="connsiteY3" fmla="*/ 2364259 h 3253946"/>
                <a:gd name="connsiteX4" fmla="*/ 2092411 w 2982098"/>
                <a:gd name="connsiteY4" fmla="*/ 3245708 h 3253946"/>
                <a:gd name="connsiteX5" fmla="*/ 2957384 w 2982098"/>
                <a:gd name="connsiteY5" fmla="*/ 3253946 h 3253946"/>
                <a:gd name="connsiteX6" fmla="*/ 2982098 w 2982098"/>
                <a:gd name="connsiteY6" fmla="*/ 1820562 h 3253946"/>
                <a:gd name="connsiteX7" fmla="*/ 1820562 w 2982098"/>
                <a:gd name="connsiteY7" fmla="*/ 906162 h 3253946"/>
                <a:gd name="connsiteX8" fmla="*/ 963827 w 2982098"/>
                <a:gd name="connsiteY8" fmla="*/ 24714 h 3253946"/>
                <a:gd name="connsiteX9" fmla="*/ 0 w 2982098"/>
                <a:gd name="connsiteY9" fmla="*/ 0 h 3253946"/>
                <a:gd name="connsiteX10" fmla="*/ 16476 w 2982098"/>
                <a:gd name="connsiteY10" fmla="*/ 593124 h 3253946"/>
                <a:gd name="connsiteX0" fmla="*/ 16476 w 2982098"/>
                <a:gd name="connsiteY0" fmla="*/ 593124 h 3253946"/>
                <a:gd name="connsiteX1" fmla="*/ 325469 w 2982098"/>
                <a:gd name="connsiteY1" fmla="*/ 1086646 h 3253946"/>
                <a:gd name="connsiteX2" fmla="*/ 568411 w 2982098"/>
                <a:gd name="connsiteY2" fmla="*/ 1499287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63827 w 2982098"/>
                <a:gd name="connsiteY9" fmla="*/ 24714 h 3253946"/>
                <a:gd name="connsiteX10" fmla="*/ 0 w 2982098"/>
                <a:gd name="connsiteY10" fmla="*/ 0 h 3253946"/>
                <a:gd name="connsiteX11" fmla="*/ 16476 w 2982098"/>
                <a:gd name="connsiteY11" fmla="*/ 593124 h 3253946"/>
                <a:gd name="connsiteX0" fmla="*/ 16476 w 2982098"/>
                <a:gd name="connsiteY0" fmla="*/ 593124 h 3253946"/>
                <a:gd name="connsiteX1" fmla="*/ 513891 w 2982098"/>
                <a:gd name="connsiteY1" fmla="*/ 892683 h 3253946"/>
                <a:gd name="connsiteX2" fmla="*/ 568411 w 2982098"/>
                <a:gd name="connsiteY2" fmla="*/ 1499287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63827 w 2982098"/>
                <a:gd name="connsiteY9" fmla="*/ 24714 h 3253946"/>
                <a:gd name="connsiteX10" fmla="*/ 0 w 2982098"/>
                <a:gd name="connsiteY10" fmla="*/ 0 h 3253946"/>
                <a:gd name="connsiteX11" fmla="*/ 16476 w 2982098"/>
                <a:gd name="connsiteY11" fmla="*/ 593124 h 3253946"/>
                <a:gd name="connsiteX0" fmla="*/ 16476 w 2982098"/>
                <a:gd name="connsiteY0" fmla="*/ 593124 h 3253946"/>
                <a:gd name="connsiteX1" fmla="*/ 513891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63827 w 2982098"/>
                <a:gd name="connsiteY9" fmla="*/ 24714 h 3253946"/>
                <a:gd name="connsiteX10" fmla="*/ 0 w 2982098"/>
                <a:gd name="connsiteY10" fmla="*/ 0 h 3253946"/>
                <a:gd name="connsiteX11" fmla="*/ 16476 w 2982098"/>
                <a:gd name="connsiteY11"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63827 w 2982098"/>
                <a:gd name="connsiteY9" fmla="*/ 24714 h 3253946"/>
                <a:gd name="connsiteX10" fmla="*/ 0 w 2982098"/>
                <a:gd name="connsiteY10" fmla="*/ 0 h 3253946"/>
                <a:gd name="connsiteX11" fmla="*/ 16476 w 2982098"/>
                <a:gd name="connsiteY11"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1306371 w 2982098"/>
                <a:gd name="connsiteY9" fmla="*/ 377293 h 3253946"/>
                <a:gd name="connsiteX10" fmla="*/ 963827 w 2982098"/>
                <a:gd name="connsiteY10" fmla="*/ 24714 h 3253946"/>
                <a:gd name="connsiteX11" fmla="*/ 0 w 2982098"/>
                <a:gd name="connsiteY11" fmla="*/ 0 h 3253946"/>
                <a:gd name="connsiteX12" fmla="*/ 16476 w 2982098"/>
                <a:gd name="connsiteY12"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73862 w 2982098"/>
                <a:gd name="connsiteY9" fmla="*/ 610049 h 3253946"/>
                <a:gd name="connsiteX10" fmla="*/ 963827 w 2982098"/>
                <a:gd name="connsiteY10" fmla="*/ 24714 h 3253946"/>
                <a:gd name="connsiteX11" fmla="*/ 0 w 2982098"/>
                <a:gd name="connsiteY11" fmla="*/ 0 h 3253946"/>
                <a:gd name="connsiteX12" fmla="*/ 16476 w 2982098"/>
                <a:gd name="connsiteY12"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2170894 w 2982098"/>
                <a:gd name="connsiteY8" fmla="*/ 1180857 h 3253946"/>
                <a:gd name="connsiteX9" fmla="*/ 1820562 w 2982098"/>
                <a:gd name="connsiteY9" fmla="*/ 906162 h 3253946"/>
                <a:gd name="connsiteX10" fmla="*/ 973862 w 2982098"/>
                <a:gd name="connsiteY10" fmla="*/ 610049 h 3253946"/>
                <a:gd name="connsiteX11" fmla="*/ 963827 w 2982098"/>
                <a:gd name="connsiteY11" fmla="*/ 24714 h 3253946"/>
                <a:gd name="connsiteX12" fmla="*/ 0 w 2982098"/>
                <a:gd name="connsiteY12" fmla="*/ 0 h 3253946"/>
                <a:gd name="connsiteX13" fmla="*/ 16476 w 2982098"/>
                <a:gd name="connsiteY13"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43927 w 2982098"/>
                <a:gd name="connsiteY8" fmla="*/ 1507824 h 3253946"/>
                <a:gd name="connsiteX9" fmla="*/ 1820562 w 2982098"/>
                <a:gd name="connsiteY9" fmla="*/ 906162 h 3253946"/>
                <a:gd name="connsiteX10" fmla="*/ 973862 w 2982098"/>
                <a:gd name="connsiteY10" fmla="*/ 610049 h 3253946"/>
                <a:gd name="connsiteX11" fmla="*/ 963827 w 2982098"/>
                <a:gd name="connsiteY11" fmla="*/ 24714 h 3253946"/>
                <a:gd name="connsiteX12" fmla="*/ 0 w 2982098"/>
                <a:gd name="connsiteY12" fmla="*/ 0 h 3253946"/>
                <a:gd name="connsiteX13" fmla="*/ 16476 w 2982098"/>
                <a:gd name="connsiteY13"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798395 h 3253946"/>
                <a:gd name="connsiteX8" fmla="*/ 1843927 w 2982098"/>
                <a:gd name="connsiteY8" fmla="*/ 1507824 h 3253946"/>
                <a:gd name="connsiteX9" fmla="*/ 1820562 w 2982098"/>
                <a:gd name="connsiteY9" fmla="*/ 906162 h 3253946"/>
                <a:gd name="connsiteX10" fmla="*/ 973862 w 2982098"/>
                <a:gd name="connsiteY10" fmla="*/ 610049 h 3253946"/>
                <a:gd name="connsiteX11" fmla="*/ 963827 w 2982098"/>
                <a:gd name="connsiteY11" fmla="*/ 24714 h 3253946"/>
                <a:gd name="connsiteX12" fmla="*/ 0 w 2982098"/>
                <a:gd name="connsiteY12" fmla="*/ 0 h 3253946"/>
                <a:gd name="connsiteX13" fmla="*/ 16476 w 2982098"/>
                <a:gd name="connsiteY13" fmla="*/ 593124 h 325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2098" h="3253946">
                  <a:moveTo>
                    <a:pt x="16476" y="593124"/>
                  </a:moveTo>
                  <a:lnTo>
                    <a:pt x="541600" y="892683"/>
                  </a:lnTo>
                  <a:cubicBezTo>
                    <a:pt x="541301" y="1100426"/>
                    <a:pt x="541001" y="1308169"/>
                    <a:pt x="540702" y="1515912"/>
                  </a:cubicBezTo>
                  <a:lnTo>
                    <a:pt x="2065599" y="1812624"/>
                  </a:lnTo>
                  <a:lnTo>
                    <a:pt x="2084173" y="2364259"/>
                  </a:lnTo>
                  <a:lnTo>
                    <a:pt x="2092411" y="3245708"/>
                  </a:lnTo>
                  <a:lnTo>
                    <a:pt x="2957384" y="3253946"/>
                  </a:lnTo>
                  <a:lnTo>
                    <a:pt x="2982098" y="1798395"/>
                  </a:lnTo>
                  <a:lnTo>
                    <a:pt x="1843927" y="1507824"/>
                  </a:lnTo>
                  <a:lnTo>
                    <a:pt x="1820562" y="906162"/>
                  </a:lnTo>
                  <a:lnTo>
                    <a:pt x="973862" y="610049"/>
                  </a:lnTo>
                  <a:lnTo>
                    <a:pt x="963827" y="24714"/>
                  </a:lnTo>
                  <a:lnTo>
                    <a:pt x="0" y="0"/>
                  </a:lnTo>
                  <a:lnTo>
                    <a:pt x="16476" y="593124"/>
                  </a:lnTo>
                  <a:close/>
                </a:path>
              </a:pathLst>
            </a:cu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44"/>
            <p:cNvSpPr/>
            <p:nvPr/>
          </p:nvSpPr>
          <p:spPr>
            <a:xfrm>
              <a:off x="105295" y="3402676"/>
              <a:ext cx="2842952" cy="2366357"/>
            </a:xfrm>
            <a:custGeom>
              <a:avLst/>
              <a:gdLst>
                <a:gd name="connsiteX0" fmla="*/ 1850967 w 2842952"/>
                <a:gd name="connsiteY0" fmla="*/ 0 h 2366357"/>
                <a:gd name="connsiteX1" fmla="*/ 825730 w 2842952"/>
                <a:gd name="connsiteY1" fmla="*/ 903317 h 2366357"/>
                <a:gd name="connsiteX2" fmla="*/ 11083 w 2842952"/>
                <a:gd name="connsiteY2" fmla="*/ 1856509 h 2366357"/>
                <a:gd name="connsiteX3" fmla="*/ 0 w 2842952"/>
                <a:gd name="connsiteY3" fmla="*/ 2366357 h 2366357"/>
                <a:gd name="connsiteX4" fmla="*/ 792480 w 2842952"/>
                <a:gd name="connsiteY4" fmla="*/ 2349731 h 2366357"/>
                <a:gd name="connsiteX5" fmla="*/ 792480 w 2842952"/>
                <a:gd name="connsiteY5" fmla="*/ 1873135 h 2366357"/>
                <a:gd name="connsiteX6" fmla="*/ 1983970 w 2842952"/>
                <a:gd name="connsiteY6" fmla="*/ 1490749 h 2366357"/>
                <a:gd name="connsiteX7" fmla="*/ 1983970 w 2842952"/>
                <a:gd name="connsiteY7" fmla="*/ 897775 h 2366357"/>
                <a:gd name="connsiteX8" fmla="*/ 2842952 w 2842952"/>
                <a:gd name="connsiteY8" fmla="*/ 620684 h 2366357"/>
                <a:gd name="connsiteX9" fmla="*/ 2842952 w 2842952"/>
                <a:gd name="connsiteY9" fmla="*/ 0 h 2366357"/>
                <a:gd name="connsiteX10" fmla="*/ 1850967 w 2842952"/>
                <a:gd name="connsiteY10" fmla="*/ 0 h 2366357"/>
                <a:gd name="connsiteX0" fmla="*/ 1850967 w 2842952"/>
                <a:gd name="connsiteY0" fmla="*/ 0 h 2366357"/>
                <a:gd name="connsiteX1" fmla="*/ 1324494 w 2842952"/>
                <a:gd name="connsiteY1" fmla="*/ 454429 h 2366357"/>
                <a:gd name="connsiteX2" fmla="*/ 825730 w 2842952"/>
                <a:gd name="connsiteY2" fmla="*/ 903317 h 2366357"/>
                <a:gd name="connsiteX3" fmla="*/ 11083 w 2842952"/>
                <a:gd name="connsiteY3" fmla="*/ 1856509 h 2366357"/>
                <a:gd name="connsiteX4" fmla="*/ 0 w 2842952"/>
                <a:gd name="connsiteY4" fmla="*/ 2366357 h 2366357"/>
                <a:gd name="connsiteX5" fmla="*/ 792480 w 2842952"/>
                <a:gd name="connsiteY5" fmla="*/ 2349731 h 2366357"/>
                <a:gd name="connsiteX6" fmla="*/ 792480 w 2842952"/>
                <a:gd name="connsiteY6" fmla="*/ 1873135 h 2366357"/>
                <a:gd name="connsiteX7" fmla="*/ 1983970 w 2842952"/>
                <a:gd name="connsiteY7" fmla="*/ 1490749 h 2366357"/>
                <a:gd name="connsiteX8" fmla="*/ 1983970 w 2842952"/>
                <a:gd name="connsiteY8" fmla="*/ 897775 h 2366357"/>
                <a:gd name="connsiteX9" fmla="*/ 2842952 w 2842952"/>
                <a:gd name="connsiteY9" fmla="*/ 620684 h 2366357"/>
                <a:gd name="connsiteX10" fmla="*/ 2842952 w 2842952"/>
                <a:gd name="connsiteY10" fmla="*/ 0 h 2366357"/>
                <a:gd name="connsiteX11" fmla="*/ 1850967 w 2842952"/>
                <a:gd name="connsiteY11" fmla="*/ 0 h 2366357"/>
                <a:gd name="connsiteX0" fmla="*/ 1850967 w 2842952"/>
                <a:gd name="connsiteY0" fmla="*/ 0 h 2366357"/>
                <a:gd name="connsiteX1" fmla="*/ 1850967 w 2842952"/>
                <a:gd name="connsiteY1" fmla="*/ 626225 h 2366357"/>
                <a:gd name="connsiteX2" fmla="*/ 825730 w 2842952"/>
                <a:gd name="connsiteY2" fmla="*/ 903317 h 2366357"/>
                <a:gd name="connsiteX3" fmla="*/ 11083 w 2842952"/>
                <a:gd name="connsiteY3" fmla="*/ 1856509 h 2366357"/>
                <a:gd name="connsiteX4" fmla="*/ 0 w 2842952"/>
                <a:gd name="connsiteY4" fmla="*/ 2366357 h 2366357"/>
                <a:gd name="connsiteX5" fmla="*/ 792480 w 2842952"/>
                <a:gd name="connsiteY5" fmla="*/ 2349731 h 2366357"/>
                <a:gd name="connsiteX6" fmla="*/ 792480 w 2842952"/>
                <a:gd name="connsiteY6" fmla="*/ 1873135 h 2366357"/>
                <a:gd name="connsiteX7" fmla="*/ 1983970 w 2842952"/>
                <a:gd name="connsiteY7" fmla="*/ 1490749 h 2366357"/>
                <a:gd name="connsiteX8" fmla="*/ 1983970 w 2842952"/>
                <a:gd name="connsiteY8" fmla="*/ 897775 h 2366357"/>
                <a:gd name="connsiteX9" fmla="*/ 2842952 w 2842952"/>
                <a:gd name="connsiteY9" fmla="*/ 620684 h 2366357"/>
                <a:gd name="connsiteX10" fmla="*/ 2842952 w 2842952"/>
                <a:gd name="connsiteY10" fmla="*/ 0 h 2366357"/>
                <a:gd name="connsiteX11" fmla="*/ 1850967 w 2842952"/>
                <a:gd name="connsiteY11" fmla="*/ 0 h 2366357"/>
                <a:gd name="connsiteX0" fmla="*/ 1850967 w 2842952"/>
                <a:gd name="connsiteY0" fmla="*/ 0 h 2366357"/>
                <a:gd name="connsiteX1" fmla="*/ 1850967 w 2842952"/>
                <a:gd name="connsiteY1" fmla="*/ 626225 h 2366357"/>
                <a:gd name="connsiteX2" fmla="*/ 825730 w 2842952"/>
                <a:gd name="connsiteY2" fmla="*/ 903317 h 2366357"/>
                <a:gd name="connsiteX3" fmla="*/ 770312 w 2842952"/>
                <a:gd name="connsiteY3" fmla="*/ 1479666 h 2366357"/>
                <a:gd name="connsiteX4" fmla="*/ 11083 w 2842952"/>
                <a:gd name="connsiteY4" fmla="*/ 1856509 h 2366357"/>
                <a:gd name="connsiteX5" fmla="*/ 0 w 2842952"/>
                <a:gd name="connsiteY5" fmla="*/ 2366357 h 2366357"/>
                <a:gd name="connsiteX6" fmla="*/ 792480 w 2842952"/>
                <a:gd name="connsiteY6" fmla="*/ 2349731 h 2366357"/>
                <a:gd name="connsiteX7" fmla="*/ 792480 w 2842952"/>
                <a:gd name="connsiteY7" fmla="*/ 1873135 h 2366357"/>
                <a:gd name="connsiteX8" fmla="*/ 1983970 w 2842952"/>
                <a:gd name="connsiteY8" fmla="*/ 1490749 h 2366357"/>
                <a:gd name="connsiteX9" fmla="*/ 1983970 w 2842952"/>
                <a:gd name="connsiteY9" fmla="*/ 897775 h 2366357"/>
                <a:gd name="connsiteX10" fmla="*/ 2842952 w 2842952"/>
                <a:gd name="connsiteY10" fmla="*/ 620684 h 2366357"/>
                <a:gd name="connsiteX11" fmla="*/ 2842952 w 2842952"/>
                <a:gd name="connsiteY11" fmla="*/ 0 h 2366357"/>
                <a:gd name="connsiteX12" fmla="*/ 1850967 w 2842952"/>
                <a:gd name="connsiteY12" fmla="*/ 0 h 2366357"/>
                <a:gd name="connsiteX0" fmla="*/ 1850967 w 2842952"/>
                <a:gd name="connsiteY0" fmla="*/ 0 h 2366357"/>
                <a:gd name="connsiteX1" fmla="*/ 1850967 w 2842952"/>
                <a:gd name="connsiteY1" fmla="*/ 626225 h 2366357"/>
                <a:gd name="connsiteX2" fmla="*/ 825730 w 2842952"/>
                <a:gd name="connsiteY2" fmla="*/ 903317 h 2366357"/>
                <a:gd name="connsiteX3" fmla="*/ 770312 w 2842952"/>
                <a:gd name="connsiteY3" fmla="*/ 1479666 h 2366357"/>
                <a:gd name="connsiteX4" fmla="*/ 11083 w 2842952"/>
                <a:gd name="connsiteY4" fmla="*/ 1856509 h 2366357"/>
                <a:gd name="connsiteX5" fmla="*/ 0 w 2842952"/>
                <a:gd name="connsiteY5" fmla="*/ 2366357 h 2366357"/>
                <a:gd name="connsiteX6" fmla="*/ 792480 w 2842952"/>
                <a:gd name="connsiteY6" fmla="*/ 2349731 h 2366357"/>
                <a:gd name="connsiteX7" fmla="*/ 792480 w 2842952"/>
                <a:gd name="connsiteY7" fmla="*/ 1873135 h 2366357"/>
                <a:gd name="connsiteX8" fmla="*/ 1983970 w 2842952"/>
                <a:gd name="connsiteY8" fmla="*/ 1490749 h 2366357"/>
                <a:gd name="connsiteX9" fmla="*/ 1983970 w 2842952"/>
                <a:gd name="connsiteY9" fmla="*/ 897775 h 2366357"/>
                <a:gd name="connsiteX10" fmla="*/ 2842952 w 2842952"/>
                <a:gd name="connsiteY10" fmla="*/ 620684 h 2366357"/>
                <a:gd name="connsiteX11" fmla="*/ 2842952 w 2842952"/>
                <a:gd name="connsiteY11" fmla="*/ 0 h 2366357"/>
                <a:gd name="connsiteX12" fmla="*/ 1850967 w 2842952"/>
                <a:gd name="connsiteY12" fmla="*/ 0 h 2366357"/>
                <a:gd name="connsiteX0" fmla="*/ 1850967 w 2842952"/>
                <a:gd name="connsiteY0" fmla="*/ 0 h 2366357"/>
                <a:gd name="connsiteX1" fmla="*/ 1850967 w 2842952"/>
                <a:gd name="connsiteY1" fmla="*/ 626225 h 2366357"/>
                <a:gd name="connsiteX2" fmla="*/ 770312 w 2842952"/>
                <a:gd name="connsiteY2" fmla="*/ 908859 h 2366357"/>
                <a:gd name="connsiteX3" fmla="*/ 770312 w 2842952"/>
                <a:gd name="connsiteY3" fmla="*/ 1479666 h 2366357"/>
                <a:gd name="connsiteX4" fmla="*/ 11083 w 2842952"/>
                <a:gd name="connsiteY4" fmla="*/ 1856509 h 2366357"/>
                <a:gd name="connsiteX5" fmla="*/ 0 w 2842952"/>
                <a:gd name="connsiteY5" fmla="*/ 2366357 h 2366357"/>
                <a:gd name="connsiteX6" fmla="*/ 792480 w 2842952"/>
                <a:gd name="connsiteY6" fmla="*/ 2349731 h 2366357"/>
                <a:gd name="connsiteX7" fmla="*/ 792480 w 2842952"/>
                <a:gd name="connsiteY7" fmla="*/ 1873135 h 2366357"/>
                <a:gd name="connsiteX8" fmla="*/ 1983970 w 2842952"/>
                <a:gd name="connsiteY8" fmla="*/ 1490749 h 2366357"/>
                <a:gd name="connsiteX9" fmla="*/ 1983970 w 2842952"/>
                <a:gd name="connsiteY9" fmla="*/ 897775 h 2366357"/>
                <a:gd name="connsiteX10" fmla="*/ 2842952 w 2842952"/>
                <a:gd name="connsiteY10" fmla="*/ 620684 h 2366357"/>
                <a:gd name="connsiteX11" fmla="*/ 2842952 w 2842952"/>
                <a:gd name="connsiteY11" fmla="*/ 0 h 2366357"/>
                <a:gd name="connsiteX12" fmla="*/ 1850967 w 2842952"/>
                <a:gd name="connsiteY12" fmla="*/ 0 h 236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952" h="2366357">
                  <a:moveTo>
                    <a:pt x="1850967" y="0"/>
                  </a:moveTo>
                  <a:lnTo>
                    <a:pt x="1850967" y="626225"/>
                  </a:lnTo>
                  <a:lnTo>
                    <a:pt x="770312" y="908859"/>
                  </a:lnTo>
                  <a:lnTo>
                    <a:pt x="770312" y="1479666"/>
                  </a:lnTo>
                  <a:lnTo>
                    <a:pt x="11083" y="1856509"/>
                  </a:lnTo>
                  <a:lnTo>
                    <a:pt x="0" y="2366357"/>
                  </a:lnTo>
                  <a:lnTo>
                    <a:pt x="792480" y="2349731"/>
                  </a:lnTo>
                  <a:lnTo>
                    <a:pt x="792480" y="1873135"/>
                  </a:lnTo>
                  <a:lnTo>
                    <a:pt x="1983970" y="1490749"/>
                  </a:lnTo>
                  <a:lnTo>
                    <a:pt x="1983970" y="897775"/>
                  </a:lnTo>
                  <a:lnTo>
                    <a:pt x="2842952" y="620684"/>
                  </a:lnTo>
                  <a:lnTo>
                    <a:pt x="2842952" y="0"/>
                  </a:lnTo>
                  <a:lnTo>
                    <a:pt x="1850967"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à coins arrondis 45"/>
            <p:cNvSpPr/>
            <p:nvPr/>
          </p:nvSpPr>
          <p:spPr>
            <a:xfrm>
              <a:off x="10799" y="5159700"/>
              <a:ext cx="960801" cy="6688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Flèche droite 4"/>
          <p:cNvSpPr/>
          <p:nvPr/>
        </p:nvSpPr>
        <p:spPr>
          <a:xfrm>
            <a:off x="2754561" y="3275195"/>
            <a:ext cx="360040" cy="71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2638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Introduction</a:t>
            </a:r>
          </a:p>
        </p:txBody>
      </p:sp>
      <p:sp>
        <p:nvSpPr>
          <p:cNvPr id="6" name="Espace réservé du numéro de diapositive 5"/>
          <p:cNvSpPr>
            <a:spLocks noGrp="1"/>
          </p:cNvSpPr>
          <p:nvPr>
            <p:ph type="sldNum" sz="quarter" idx="4"/>
          </p:nvPr>
        </p:nvSpPr>
        <p:spPr/>
        <p:txBody>
          <a:bodyPr/>
          <a:lstStyle/>
          <a:p>
            <a:fld id="{A8055A88-08DC-4FA2-8286-D5CE2F046350}" type="slidenum">
              <a:rPr lang="fr-FR" smtClean="0"/>
              <a:t>4</a:t>
            </a:fld>
            <a:endParaRPr lang="fr-FR"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l="49414" t="33125" r="43555" b="54688"/>
          <a:stretch>
            <a:fillRect/>
          </a:stretch>
        </p:blipFill>
        <p:spPr bwMode="auto">
          <a:xfrm>
            <a:off x="546641" y="980728"/>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979" y="920439"/>
            <a:ext cx="1296144" cy="1168587"/>
          </a:xfrm>
          <a:prstGeom prst="rect">
            <a:avLst/>
          </a:prstGeom>
        </p:spPr>
      </p:pic>
      <p:pic>
        <p:nvPicPr>
          <p:cNvPr id="27" name="Image 26"/>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26313" r="51003" b="67315"/>
          <a:stretch/>
        </p:blipFill>
        <p:spPr bwMode="auto">
          <a:xfrm>
            <a:off x="2915817" y="2089027"/>
            <a:ext cx="1800200" cy="1411982"/>
          </a:xfrm>
          <a:prstGeom prst="rect">
            <a:avLst/>
          </a:prstGeom>
          <a:noFill/>
          <a:ln>
            <a:noFill/>
          </a:ln>
        </p:spPr>
      </p:pic>
      <p:sp>
        <p:nvSpPr>
          <p:cNvPr id="8" name="Rectangle 7"/>
          <p:cNvSpPr/>
          <p:nvPr/>
        </p:nvSpPr>
        <p:spPr>
          <a:xfrm>
            <a:off x="1547664" y="4205423"/>
            <a:ext cx="6858000" cy="1815882"/>
          </a:xfrm>
          <a:prstGeom prst="rect">
            <a:avLst/>
          </a:prstGeom>
        </p:spPr>
        <p:txBody>
          <a:bodyPr wrap="square">
            <a:spAutoFit/>
          </a:bodyPr>
          <a:lstStyle/>
          <a:p>
            <a:r>
              <a:rPr lang="fr-FR" sz="1400" b="1" dirty="0">
                <a:solidFill>
                  <a:srgbClr val="660033"/>
                </a:solidFill>
              </a:rPr>
              <a:t>ACP</a:t>
            </a:r>
            <a:r>
              <a:rPr lang="fr-FR" sz="1400" dirty="0"/>
              <a:t> : Analyse en Composantes Principales, pour les tableaux de variables quantitatives. </a:t>
            </a:r>
          </a:p>
          <a:p>
            <a:r>
              <a:rPr lang="fr-FR" sz="1400" b="1" dirty="0">
                <a:solidFill>
                  <a:srgbClr val="660033"/>
                </a:solidFill>
              </a:rPr>
              <a:t>AFTD</a:t>
            </a:r>
            <a:r>
              <a:rPr lang="fr-FR" sz="1400" dirty="0"/>
              <a:t> : Analyse Factorielle d'un Tableau de Distances, pour les tableaux de distances. </a:t>
            </a:r>
          </a:p>
          <a:p>
            <a:r>
              <a:rPr lang="fr-FR" sz="1400" b="1" dirty="0">
                <a:solidFill>
                  <a:srgbClr val="660033"/>
                </a:solidFill>
              </a:rPr>
              <a:t>AFC </a:t>
            </a:r>
            <a:r>
              <a:rPr lang="fr-FR" sz="1400" dirty="0"/>
              <a:t>: Analyse Factorielle des Correspondances, pour les tableaux de contingence. </a:t>
            </a:r>
          </a:p>
          <a:p>
            <a:r>
              <a:rPr lang="fr-FR" sz="1400" b="1" dirty="0">
                <a:solidFill>
                  <a:srgbClr val="660033"/>
                </a:solidFill>
              </a:rPr>
              <a:t>ACM </a:t>
            </a:r>
            <a:r>
              <a:rPr lang="fr-FR" sz="1400" dirty="0"/>
              <a:t>: Analyse des Correspondances Multiples, pour les tableaux de variables qualitatives. </a:t>
            </a:r>
          </a:p>
          <a:p>
            <a:r>
              <a:rPr lang="fr-FR" sz="1400" b="1" dirty="0">
                <a:solidFill>
                  <a:srgbClr val="660033"/>
                </a:solidFill>
              </a:rPr>
              <a:t>STATIS </a:t>
            </a:r>
            <a:r>
              <a:rPr lang="fr-FR" sz="1400" dirty="0"/>
              <a:t>: Structuration des Tableaux A Trois Indices de la Statistique</a:t>
            </a:r>
          </a:p>
          <a:p>
            <a:r>
              <a:rPr lang="fr-FR" sz="1400" b="1" dirty="0">
                <a:solidFill>
                  <a:srgbClr val="660033"/>
                </a:solidFill>
              </a:rPr>
              <a:t>AFM</a:t>
            </a:r>
            <a:r>
              <a:rPr lang="fr-FR" sz="1400" dirty="0"/>
              <a:t> : Analyse Factorielle Multiple</a:t>
            </a:r>
          </a:p>
          <a:p>
            <a:r>
              <a:rPr lang="fr-FR" sz="1400" b="1" dirty="0">
                <a:solidFill>
                  <a:srgbClr val="660033"/>
                </a:solidFill>
              </a:rPr>
              <a:t>DACP</a:t>
            </a:r>
            <a:r>
              <a:rPr lang="fr-FR" sz="1400" dirty="0"/>
              <a:t> : Double Analyse en Composante Principale</a:t>
            </a:r>
          </a:p>
          <a:p>
            <a:r>
              <a:rPr lang="fr-FR" sz="1400" dirty="0"/>
              <a:t>La liste n'est pas exhaustive. </a:t>
            </a:r>
          </a:p>
        </p:txBody>
      </p:sp>
      <p:sp>
        <p:nvSpPr>
          <p:cNvPr id="28" name="Rectangle 27"/>
          <p:cNvSpPr/>
          <p:nvPr/>
        </p:nvSpPr>
        <p:spPr>
          <a:xfrm rot="20471463">
            <a:off x="5037897" y="2380638"/>
            <a:ext cx="2995030" cy="923330"/>
          </a:xfrm>
          <a:prstGeom prst="rect">
            <a:avLst/>
          </a:prstGeom>
        </p:spPr>
        <p:txBody>
          <a:bodyPr wrap="square">
            <a:spAutoFit/>
          </a:bodyPr>
          <a:lstStyle/>
          <a:p>
            <a:r>
              <a:rPr lang="fr-FR" altLang="fr-FR" b="1" dirty="0">
                <a:solidFill>
                  <a:srgbClr val="0000FF"/>
                </a:solidFill>
              </a:rPr>
              <a:t>Analyser les données en tenant compte de leur caractère multidimensionnel</a:t>
            </a:r>
            <a:endParaRPr lang="fr-FR" b="1" dirty="0">
              <a:solidFill>
                <a:srgbClr val="0000FF"/>
              </a:solidFill>
            </a:endParaRPr>
          </a:p>
        </p:txBody>
      </p:sp>
    </p:spTree>
    <p:extLst>
      <p:ext uri="{BB962C8B-B14F-4D97-AF65-F5344CB8AC3E}">
        <p14:creationId xmlns:p14="http://schemas.microsoft.com/office/powerpoint/2010/main" val="593699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p:cNvPicPr>
            <a:picLocks noChangeAspect="1"/>
          </p:cNvPicPr>
          <p:nvPr/>
        </p:nvPicPr>
        <p:blipFill rotWithShape="1">
          <a:blip r:embed="rId2"/>
          <a:srcRect l="27568" t="306" r="48313" b="74680"/>
          <a:stretch/>
        </p:blipFill>
        <p:spPr>
          <a:xfrm>
            <a:off x="1194053" y="1552067"/>
            <a:ext cx="2448272" cy="1512168"/>
          </a:xfrm>
          <a:prstGeom prst="rect">
            <a:avLst/>
          </a:prstGeom>
        </p:spPr>
      </p:pic>
      <p:pic>
        <p:nvPicPr>
          <p:cNvPr id="36" name="Image 35"/>
          <p:cNvPicPr>
            <a:picLocks noChangeAspect="1"/>
          </p:cNvPicPr>
          <p:nvPr/>
        </p:nvPicPr>
        <p:blipFill rotWithShape="1">
          <a:blip r:embed="rId2"/>
          <a:srcRect t="49964" r="84406" b="30199"/>
          <a:stretch/>
        </p:blipFill>
        <p:spPr>
          <a:xfrm>
            <a:off x="373076" y="4655866"/>
            <a:ext cx="1582919" cy="1199197"/>
          </a:xfrm>
          <a:prstGeom prst="rect">
            <a:avLst/>
          </a:prstGeom>
        </p:spPr>
      </p:pic>
      <p:grpSp>
        <p:nvGrpSpPr>
          <p:cNvPr id="28" name="Groupe 27"/>
          <p:cNvGrpSpPr/>
          <p:nvPr/>
        </p:nvGrpSpPr>
        <p:grpSpPr>
          <a:xfrm>
            <a:off x="3037059" y="3039463"/>
            <a:ext cx="6095268" cy="3629897"/>
            <a:chOff x="-1" y="3278128"/>
            <a:chExt cx="6095268" cy="3629897"/>
          </a:xfrm>
        </p:grpSpPr>
        <p:pic>
          <p:nvPicPr>
            <p:cNvPr id="29" name="Image 28"/>
            <p:cNvPicPr>
              <a:picLocks noChangeAspect="1"/>
            </p:cNvPicPr>
            <p:nvPr/>
          </p:nvPicPr>
          <p:blipFill>
            <a:blip r:embed="rId2"/>
            <a:stretch>
              <a:fillRect/>
            </a:stretch>
          </p:blipFill>
          <p:spPr>
            <a:xfrm>
              <a:off x="-1" y="3278128"/>
              <a:ext cx="6095268" cy="3629897"/>
            </a:xfrm>
            <a:prstGeom prst="rect">
              <a:avLst/>
            </a:prstGeom>
          </p:spPr>
        </p:pic>
        <p:sp>
          <p:nvSpPr>
            <p:cNvPr id="30" name="Rectangle à coins arrondis 29"/>
            <p:cNvSpPr/>
            <p:nvPr/>
          </p:nvSpPr>
          <p:spPr>
            <a:xfrm>
              <a:off x="3995291" y="6034311"/>
              <a:ext cx="1008112" cy="69269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à coins arrondis 30"/>
            <p:cNvSpPr/>
            <p:nvPr/>
          </p:nvSpPr>
          <p:spPr>
            <a:xfrm>
              <a:off x="1820932" y="3335351"/>
              <a:ext cx="1254092" cy="765022"/>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orme libre 31"/>
            <p:cNvSpPr/>
            <p:nvPr/>
          </p:nvSpPr>
          <p:spPr>
            <a:xfrm>
              <a:off x="1968844" y="3402227"/>
              <a:ext cx="2982098" cy="3253946"/>
            </a:xfrm>
            <a:custGeom>
              <a:avLst/>
              <a:gdLst>
                <a:gd name="connsiteX0" fmla="*/ 0 w 3122141"/>
                <a:gd name="connsiteY0" fmla="*/ 667265 h 3253946"/>
                <a:gd name="connsiteX1" fmla="*/ 708454 w 3122141"/>
                <a:gd name="connsiteY1" fmla="*/ 1499287 h 3253946"/>
                <a:gd name="connsiteX2" fmla="*/ 2224216 w 3122141"/>
                <a:gd name="connsiteY2" fmla="*/ 2364259 h 3253946"/>
                <a:gd name="connsiteX3" fmla="*/ 2232454 w 3122141"/>
                <a:gd name="connsiteY3" fmla="*/ 3245708 h 3253946"/>
                <a:gd name="connsiteX4" fmla="*/ 3097427 w 3122141"/>
                <a:gd name="connsiteY4" fmla="*/ 3253946 h 3253946"/>
                <a:gd name="connsiteX5" fmla="*/ 3122141 w 3122141"/>
                <a:gd name="connsiteY5" fmla="*/ 1820562 h 3253946"/>
                <a:gd name="connsiteX6" fmla="*/ 1960605 w 3122141"/>
                <a:gd name="connsiteY6" fmla="*/ 906162 h 3253946"/>
                <a:gd name="connsiteX7" fmla="*/ 1103870 w 3122141"/>
                <a:gd name="connsiteY7" fmla="*/ 24714 h 3253946"/>
                <a:gd name="connsiteX8" fmla="*/ 140043 w 3122141"/>
                <a:gd name="connsiteY8" fmla="*/ 0 h 3253946"/>
                <a:gd name="connsiteX9" fmla="*/ 156519 w 3122141"/>
                <a:gd name="connsiteY9" fmla="*/ 593124 h 3253946"/>
                <a:gd name="connsiteX0" fmla="*/ 41190 w 2982098"/>
                <a:gd name="connsiteY0" fmla="*/ 601362 h 3253946"/>
                <a:gd name="connsiteX1" fmla="*/ 568411 w 2982098"/>
                <a:gd name="connsiteY1" fmla="*/ 1499287 h 3253946"/>
                <a:gd name="connsiteX2" fmla="*/ 2084173 w 2982098"/>
                <a:gd name="connsiteY2" fmla="*/ 2364259 h 3253946"/>
                <a:gd name="connsiteX3" fmla="*/ 2092411 w 2982098"/>
                <a:gd name="connsiteY3" fmla="*/ 3245708 h 3253946"/>
                <a:gd name="connsiteX4" fmla="*/ 2957384 w 2982098"/>
                <a:gd name="connsiteY4" fmla="*/ 3253946 h 3253946"/>
                <a:gd name="connsiteX5" fmla="*/ 2982098 w 2982098"/>
                <a:gd name="connsiteY5" fmla="*/ 1820562 h 3253946"/>
                <a:gd name="connsiteX6" fmla="*/ 1820562 w 2982098"/>
                <a:gd name="connsiteY6" fmla="*/ 906162 h 3253946"/>
                <a:gd name="connsiteX7" fmla="*/ 963827 w 2982098"/>
                <a:gd name="connsiteY7" fmla="*/ 24714 h 3253946"/>
                <a:gd name="connsiteX8" fmla="*/ 0 w 2982098"/>
                <a:gd name="connsiteY8" fmla="*/ 0 h 3253946"/>
                <a:gd name="connsiteX9" fmla="*/ 16476 w 2982098"/>
                <a:gd name="connsiteY9" fmla="*/ 593124 h 3253946"/>
                <a:gd name="connsiteX0" fmla="*/ 41190 w 2982098"/>
                <a:gd name="connsiteY0" fmla="*/ 601362 h 3253946"/>
                <a:gd name="connsiteX1" fmla="*/ 568411 w 2982098"/>
                <a:gd name="connsiteY1" fmla="*/ 1499287 h 3253946"/>
                <a:gd name="connsiteX2" fmla="*/ 2084173 w 2982098"/>
                <a:gd name="connsiteY2" fmla="*/ 2364259 h 3253946"/>
                <a:gd name="connsiteX3" fmla="*/ 2092411 w 2982098"/>
                <a:gd name="connsiteY3" fmla="*/ 3245708 h 3253946"/>
                <a:gd name="connsiteX4" fmla="*/ 2957384 w 2982098"/>
                <a:gd name="connsiteY4" fmla="*/ 3253946 h 3253946"/>
                <a:gd name="connsiteX5" fmla="*/ 2982098 w 2982098"/>
                <a:gd name="connsiteY5" fmla="*/ 1820562 h 3253946"/>
                <a:gd name="connsiteX6" fmla="*/ 1820562 w 2982098"/>
                <a:gd name="connsiteY6" fmla="*/ 906162 h 3253946"/>
                <a:gd name="connsiteX7" fmla="*/ 963827 w 2982098"/>
                <a:gd name="connsiteY7" fmla="*/ 24714 h 3253946"/>
                <a:gd name="connsiteX8" fmla="*/ 0 w 2982098"/>
                <a:gd name="connsiteY8" fmla="*/ 0 h 3253946"/>
                <a:gd name="connsiteX9" fmla="*/ 16476 w 2982098"/>
                <a:gd name="connsiteY9" fmla="*/ 593124 h 3253946"/>
                <a:gd name="connsiteX10" fmla="*/ 41190 w 2982098"/>
                <a:gd name="connsiteY10" fmla="*/ 601362 h 3253946"/>
                <a:gd name="connsiteX0" fmla="*/ 16476 w 2982098"/>
                <a:gd name="connsiteY0" fmla="*/ 593124 h 3253946"/>
                <a:gd name="connsiteX1" fmla="*/ 568411 w 2982098"/>
                <a:gd name="connsiteY1" fmla="*/ 1499287 h 3253946"/>
                <a:gd name="connsiteX2" fmla="*/ 2084173 w 2982098"/>
                <a:gd name="connsiteY2" fmla="*/ 2364259 h 3253946"/>
                <a:gd name="connsiteX3" fmla="*/ 2092411 w 2982098"/>
                <a:gd name="connsiteY3" fmla="*/ 3245708 h 3253946"/>
                <a:gd name="connsiteX4" fmla="*/ 2957384 w 2982098"/>
                <a:gd name="connsiteY4" fmla="*/ 3253946 h 3253946"/>
                <a:gd name="connsiteX5" fmla="*/ 2982098 w 2982098"/>
                <a:gd name="connsiteY5" fmla="*/ 1820562 h 3253946"/>
                <a:gd name="connsiteX6" fmla="*/ 1820562 w 2982098"/>
                <a:gd name="connsiteY6" fmla="*/ 906162 h 3253946"/>
                <a:gd name="connsiteX7" fmla="*/ 963827 w 2982098"/>
                <a:gd name="connsiteY7" fmla="*/ 24714 h 3253946"/>
                <a:gd name="connsiteX8" fmla="*/ 0 w 2982098"/>
                <a:gd name="connsiteY8" fmla="*/ 0 h 3253946"/>
                <a:gd name="connsiteX9" fmla="*/ 16476 w 2982098"/>
                <a:gd name="connsiteY9" fmla="*/ 593124 h 3253946"/>
                <a:gd name="connsiteX0" fmla="*/ 16476 w 2982098"/>
                <a:gd name="connsiteY0" fmla="*/ 593124 h 3253946"/>
                <a:gd name="connsiteX1" fmla="*/ 568411 w 2982098"/>
                <a:gd name="connsiteY1" fmla="*/ 1499287 h 3253946"/>
                <a:gd name="connsiteX2" fmla="*/ 1805134 w 2982098"/>
                <a:gd name="connsiteY2" fmla="*/ 2211635 h 3253946"/>
                <a:gd name="connsiteX3" fmla="*/ 2084173 w 2982098"/>
                <a:gd name="connsiteY3" fmla="*/ 2364259 h 3253946"/>
                <a:gd name="connsiteX4" fmla="*/ 2092411 w 2982098"/>
                <a:gd name="connsiteY4" fmla="*/ 3245708 h 3253946"/>
                <a:gd name="connsiteX5" fmla="*/ 2957384 w 2982098"/>
                <a:gd name="connsiteY5" fmla="*/ 3253946 h 3253946"/>
                <a:gd name="connsiteX6" fmla="*/ 2982098 w 2982098"/>
                <a:gd name="connsiteY6" fmla="*/ 1820562 h 3253946"/>
                <a:gd name="connsiteX7" fmla="*/ 1820562 w 2982098"/>
                <a:gd name="connsiteY7" fmla="*/ 906162 h 3253946"/>
                <a:gd name="connsiteX8" fmla="*/ 963827 w 2982098"/>
                <a:gd name="connsiteY8" fmla="*/ 24714 h 3253946"/>
                <a:gd name="connsiteX9" fmla="*/ 0 w 2982098"/>
                <a:gd name="connsiteY9" fmla="*/ 0 h 3253946"/>
                <a:gd name="connsiteX10" fmla="*/ 16476 w 2982098"/>
                <a:gd name="connsiteY10" fmla="*/ 593124 h 3253946"/>
                <a:gd name="connsiteX0" fmla="*/ 16476 w 2982098"/>
                <a:gd name="connsiteY0" fmla="*/ 593124 h 3253946"/>
                <a:gd name="connsiteX1" fmla="*/ 568411 w 2982098"/>
                <a:gd name="connsiteY1" fmla="*/ 1499287 h 3253946"/>
                <a:gd name="connsiteX2" fmla="*/ 2065599 w 2982098"/>
                <a:gd name="connsiteY2" fmla="*/ 1812624 h 3253946"/>
                <a:gd name="connsiteX3" fmla="*/ 2084173 w 2982098"/>
                <a:gd name="connsiteY3" fmla="*/ 2364259 h 3253946"/>
                <a:gd name="connsiteX4" fmla="*/ 2092411 w 2982098"/>
                <a:gd name="connsiteY4" fmla="*/ 3245708 h 3253946"/>
                <a:gd name="connsiteX5" fmla="*/ 2957384 w 2982098"/>
                <a:gd name="connsiteY5" fmla="*/ 3253946 h 3253946"/>
                <a:gd name="connsiteX6" fmla="*/ 2982098 w 2982098"/>
                <a:gd name="connsiteY6" fmla="*/ 1820562 h 3253946"/>
                <a:gd name="connsiteX7" fmla="*/ 1820562 w 2982098"/>
                <a:gd name="connsiteY7" fmla="*/ 906162 h 3253946"/>
                <a:gd name="connsiteX8" fmla="*/ 963827 w 2982098"/>
                <a:gd name="connsiteY8" fmla="*/ 24714 h 3253946"/>
                <a:gd name="connsiteX9" fmla="*/ 0 w 2982098"/>
                <a:gd name="connsiteY9" fmla="*/ 0 h 3253946"/>
                <a:gd name="connsiteX10" fmla="*/ 16476 w 2982098"/>
                <a:gd name="connsiteY10" fmla="*/ 593124 h 3253946"/>
                <a:gd name="connsiteX0" fmla="*/ 16476 w 2982098"/>
                <a:gd name="connsiteY0" fmla="*/ 593124 h 3253946"/>
                <a:gd name="connsiteX1" fmla="*/ 325469 w 2982098"/>
                <a:gd name="connsiteY1" fmla="*/ 1086646 h 3253946"/>
                <a:gd name="connsiteX2" fmla="*/ 568411 w 2982098"/>
                <a:gd name="connsiteY2" fmla="*/ 1499287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63827 w 2982098"/>
                <a:gd name="connsiteY9" fmla="*/ 24714 h 3253946"/>
                <a:gd name="connsiteX10" fmla="*/ 0 w 2982098"/>
                <a:gd name="connsiteY10" fmla="*/ 0 h 3253946"/>
                <a:gd name="connsiteX11" fmla="*/ 16476 w 2982098"/>
                <a:gd name="connsiteY11" fmla="*/ 593124 h 3253946"/>
                <a:gd name="connsiteX0" fmla="*/ 16476 w 2982098"/>
                <a:gd name="connsiteY0" fmla="*/ 593124 h 3253946"/>
                <a:gd name="connsiteX1" fmla="*/ 513891 w 2982098"/>
                <a:gd name="connsiteY1" fmla="*/ 892683 h 3253946"/>
                <a:gd name="connsiteX2" fmla="*/ 568411 w 2982098"/>
                <a:gd name="connsiteY2" fmla="*/ 1499287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63827 w 2982098"/>
                <a:gd name="connsiteY9" fmla="*/ 24714 h 3253946"/>
                <a:gd name="connsiteX10" fmla="*/ 0 w 2982098"/>
                <a:gd name="connsiteY10" fmla="*/ 0 h 3253946"/>
                <a:gd name="connsiteX11" fmla="*/ 16476 w 2982098"/>
                <a:gd name="connsiteY11" fmla="*/ 593124 h 3253946"/>
                <a:gd name="connsiteX0" fmla="*/ 16476 w 2982098"/>
                <a:gd name="connsiteY0" fmla="*/ 593124 h 3253946"/>
                <a:gd name="connsiteX1" fmla="*/ 513891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63827 w 2982098"/>
                <a:gd name="connsiteY9" fmla="*/ 24714 h 3253946"/>
                <a:gd name="connsiteX10" fmla="*/ 0 w 2982098"/>
                <a:gd name="connsiteY10" fmla="*/ 0 h 3253946"/>
                <a:gd name="connsiteX11" fmla="*/ 16476 w 2982098"/>
                <a:gd name="connsiteY11"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63827 w 2982098"/>
                <a:gd name="connsiteY9" fmla="*/ 24714 h 3253946"/>
                <a:gd name="connsiteX10" fmla="*/ 0 w 2982098"/>
                <a:gd name="connsiteY10" fmla="*/ 0 h 3253946"/>
                <a:gd name="connsiteX11" fmla="*/ 16476 w 2982098"/>
                <a:gd name="connsiteY11"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1306371 w 2982098"/>
                <a:gd name="connsiteY9" fmla="*/ 377293 h 3253946"/>
                <a:gd name="connsiteX10" fmla="*/ 963827 w 2982098"/>
                <a:gd name="connsiteY10" fmla="*/ 24714 h 3253946"/>
                <a:gd name="connsiteX11" fmla="*/ 0 w 2982098"/>
                <a:gd name="connsiteY11" fmla="*/ 0 h 3253946"/>
                <a:gd name="connsiteX12" fmla="*/ 16476 w 2982098"/>
                <a:gd name="connsiteY12"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73862 w 2982098"/>
                <a:gd name="connsiteY9" fmla="*/ 610049 h 3253946"/>
                <a:gd name="connsiteX10" fmla="*/ 963827 w 2982098"/>
                <a:gd name="connsiteY10" fmla="*/ 24714 h 3253946"/>
                <a:gd name="connsiteX11" fmla="*/ 0 w 2982098"/>
                <a:gd name="connsiteY11" fmla="*/ 0 h 3253946"/>
                <a:gd name="connsiteX12" fmla="*/ 16476 w 2982098"/>
                <a:gd name="connsiteY12"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2170894 w 2982098"/>
                <a:gd name="connsiteY8" fmla="*/ 1180857 h 3253946"/>
                <a:gd name="connsiteX9" fmla="*/ 1820562 w 2982098"/>
                <a:gd name="connsiteY9" fmla="*/ 906162 h 3253946"/>
                <a:gd name="connsiteX10" fmla="*/ 973862 w 2982098"/>
                <a:gd name="connsiteY10" fmla="*/ 610049 h 3253946"/>
                <a:gd name="connsiteX11" fmla="*/ 963827 w 2982098"/>
                <a:gd name="connsiteY11" fmla="*/ 24714 h 3253946"/>
                <a:gd name="connsiteX12" fmla="*/ 0 w 2982098"/>
                <a:gd name="connsiteY12" fmla="*/ 0 h 3253946"/>
                <a:gd name="connsiteX13" fmla="*/ 16476 w 2982098"/>
                <a:gd name="connsiteY13"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43927 w 2982098"/>
                <a:gd name="connsiteY8" fmla="*/ 1507824 h 3253946"/>
                <a:gd name="connsiteX9" fmla="*/ 1820562 w 2982098"/>
                <a:gd name="connsiteY9" fmla="*/ 906162 h 3253946"/>
                <a:gd name="connsiteX10" fmla="*/ 973862 w 2982098"/>
                <a:gd name="connsiteY10" fmla="*/ 610049 h 3253946"/>
                <a:gd name="connsiteX11" fmla="*/ 963827 w 2982098"/>
                <a:gd name="connsiteY11" fmla="*/ 24714 h 3253946"/>
                <a:gd name="connsiteX12" fmla="*/ 0 w 2982098"/>
                <a:gd name="connsiteY12" fmla="*/ 0 h 3253946"/>
                <a:gd name="connsiteX13" fmla="*/ 16476 w 2982098"/>
                <a:gd name="connsiteY13"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798395 h 3253946"/>
                <a:gd name="connsiteX8" fmla="*/ 1843927 w 2982098"/>
                <a:gd name="connsiteY8" fmla="*/ 1507824 h 3253946"/>
                <a:gd name="connsiteX9" fmla="*/ 1820562 w 2982098"/>
                <a:gd name="connsiteY9" fmla="*/ 906162 h 3253946"/>
                <a:gd name="connsiteX10" fmla="*/ 973862 w 2982098"/>
                <a:gd name="connsiteY10" fmla="*/ 610049 h 3253946"/>
                <a:gd name="connsiteX11" fmla="*/ 963827 w 2982098"/>
                <a:gd name="connsiteY11" fmla="*/ 24714 h 3253946"/>
                <a:gd name="connsiteX12" fmla="*/ 0 w 2982098"/>
                <a:gd name="connsiteY12" fmla="*/ 0 h 3253946"/>
                <a:gd name="connsiteX13" fmla="*/ 16476 w 2982098"/>
                <a:gd name="connsiteY13" fmla="*/ 593124 h 325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2098" h="3253946">
                  <a:moveTo>
                    <a:pt x="16476" y="593124"/>
                  </a:moveTo>
                  <a:lnTo>
                    <a:pt x="541600" y="892683"/>
                  </a:lnTo>
                  <a:cubicBezTo>
                    <a:pt x="541301" y="1100426"/>
                    <a:pt x="541001" y="1308169"/>
                    <a:pt x="540702" y="1515912"/>
                  </a:cubicBezTo>
                  <a:lnTo>
                    <a:pt x="2065599" y="1812624"/>
                  </a:lnTo>
                  <a:lnTo>
                    <a:pt x="2084173" y="2364259"/>
                  </a:lnTo>
                  <a:lnTo>
                    <a:pt x="2092411" y="3245708"/>
                  </a:lnTo>
                  <a:lnTo>
                    <a:pt x="2957384" y="3253946"/>
                  </a:lnTo>
                  <a:lnTo>
                    <a:pt x="2982098" y="1798395"/>
                  </a:lnTo>
                  <a:lnTo>
                    <a:pt x="1843927" y="1507824"/>
                  </a:lnTo>
                  <a:lnTo>
                    <a:pt x="1820562" y="906162"/>
                  </a:lnTo>
                  <a:lnTo>
                    <a:pt x="973862" y="610049"/>
                  </a:lnTo>
                  <a:lnTo>
                    <a:pt x="963827" y="24714"/>
                  </a:lnTo>
                  <a:lnTo>
                    <a:pt x="0" y="0"/>
                  </a:lnTo>
                  <a:lnTo>
                    <a:pt x="16476" y="593124"/>
                  </a:lnTo>
                  <a:close/>
                </a:path>
              </a:pathLst>
            </a:cu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32"/>
            <p:cNvSpPr/>
            <p:nvPr/>
          </p:nvSpPr>
          <p:spPr>
            <a:xfrm>
              <a:off x="105295" y="3402676"/>
              <a:ext cx="2842952" cy="2366357"/>
            </a:xfrm>
            <a:custGeom>
              <a:avLst/>
              <a:gdLst>
                <a:gd name="connsiteX0" fmla="*/ 1850967 w 2842952"/>
                <a:gd name="connsiteY0" fmla="*/ 0 h 2366357"/>
                <a:gd name="connsiteX1" fmla="*/ 825730 w 2842952"/>
                <a:gd name="connsiteY1" fmla="*/ 903317 h 2366357"/>
                <a:gd name="connsiteX2" fmla="*/ 11083 w 2842952"/>
                <a:gd name="connsiteY2" fmla="*/ 1856509 h 2366357"/>
                <a:gd name="connsiteX3" fmla="*/ 0 w 2842952"/>
                <a:gd name="connsiteY3" fmla="*/ 2366357 h 2366357"/>
                <a:gd name="connsiteX4" fmla="*/ 792480 w 2842952"/>
                <a:gd name="connsiteY4" fmla="*/ 2349731 h 2366357"/>
                <a:gd name="connsiteX5" fmla="*/ 792480 w 2842952"/>
                <a:gd name="connsiteY5" fmla="*/ 1873135 h 2366357"/>
                <a:gd name="connsiteX6" fmla="*/ 1983970 w 2842952"/>
                <a:gd name="connsiteY6" fmla="*/ 1490749 h 2366357"/>
                <a:gd name="connsiteX7" fmla="*/ 1983970 w 2842952"/>
                <a:gd name="connsiteY7" fmla="*/ 897775 h 2366357"/>
                <a:gd name="connsiteX8" fmla="*/ 2842952 w 2842952"/>
                <a:gd name="connsiteY8" fmla="*/ 620684 h 2366357"/>
                <a:gd name="connsiteX9" fmla="*/ 2842952 w 2842952"/>
                <a:gd name="connsiteY9" fmla="*/ 0 h 2366357"/>
                <a:gd name="connsiteX10" fmla="*/ 1850967 w 2842952"/>
                <a:gd name="connsiteY10" fmla="*/ 0 h 2366357"/>
                <a:gd name="connsiteX0" fmla="*/ 1850967 w 2842952"/>
                <a:gd name="connsiteY0" fmla="*/ 0 h 2366357"/>
                <a:gd name="connsiteX1" fmla="*/ 1324494 w 2842952"/>
                <a:gd name="connsiteY1" fmla="*/ 454429 h 2366357"/>
                <a:gd name="connsiteX2" fmla="*/ 825730 w 2842952"/>
                <a:gd name="connsiteY2" fmla="*/ 903317 h 2366357"/>
                <a:gd name="connsiteX3" fmla="*/ 11083 w 2842952"/>
                <a:gd name="connsiteY3" fmla="*/ 1856509 h 2366357"/>
                <a:gd name="connsiteX4" fmla="*/ 0 w 2842952"/>
                <a:gd name="connsiteY4" fmla="*/ 2366357 h 2366357"/>
                <a:gd name="connsiteX5" fmla="*/ 792480 w 2842952"/>
                <a:gd name="connsiteY5" fmla="*/ 2349731 h 2366357"/>
                <a:gd name="connsiteX6" fmla="*/ 792480 w 2842952"/>
                <a:gd name="connsiteY6" fmla="*/ 1873135 h 2366357"/>
                <a:gd name="connsiteX7" fmla="*/ 1983970 w 2842952"/>
                <a:gd name="connsiteY7" fmla="*/ 1490749 h 2366357"/>
                <a:gd name="connsiteX8" fmla="*/ 1983970 w 2842952"/>
                <a:gd name="connsiteY8" fmla="*/ 897775 h 2366357"/>
                <a:gd name="connsiteX9" fmla="*/ 2842952 w 2842952"/>
                <a:gd name="connsiteY9" fmla="*/ 620684 h 2366357"/>
                <a:gd name="connsiteX10" fmla="*/ 2842952 w 2842952"/>
                <a:gd name="connsiteY10" fmla="*/ 0 h 2366357"/>
                <a:gd name="connsiteX11" fmla="*/ 1850967 w 2842952"/>
                <a:gd name="connsiteY11" fmla="*/ 0 h 2366357"/>
                <a:gd name="connsiteX0" fmla="*/ 1850967 w 2842952"/>
                <a:gd name="connsiteY0" fmla="*/ 0 h 2366357"/>
                <a:gd name="connsiteX1" fmla="*/ 1850967 w 2842952"/>
                <a:gd name="connsiteY1" fmla="*/ 626225 h 2366357"/>
                <a:gd name="connsiteX2" fmla="*/ 825730 w 2842952"/>
                <a:gd name="connsiteY2" fmla="*/ 903317 h 2366357"/>
                <a:gd name="connsiteX3" fmla="*/ 11083 w 2842952"/>
                <a:gd name="connsiteY3" fmla="*/ 1856509 h 2366357"/>
                <a:gd name="connsiteX4" fmla="*/ 0 w 2842952"/>
                <a:gd name="connsiteY4" fmla="*/ 2366357 h 2366357"/>
                <a:gd name="connsiteX5" fmla="*/ 792480 w 2842952"/>
                <a:gd name="connsiteY5" fmla="*/ 2349731 h 2366357"/>
                <a:gd name="connsiteX6" fmla="*/ 792480 w 2842952"/>
                <a:gd name="connsiteY6" fmla="*/ 1873135 h 2366357"/>
                <a:gd name="connsiteX7" fmla="*/ 1983970 w 2842952"/>
                <a:gd name="connsiteY7" fmla="*/ 1490749 h 2366357"/>
                <a:gd name="connsiteX8" fmla="*/ 1983970 w 2842952"/>
                <a:gd name="connsiteY8" fmla="*/ 897775 h 2366357"/>
                <a:gd name="connsiteX9" fmla="*/ 2842952 w 2842952"/>
                <a:gd name="connsiteY9" fmla="*/ 620684 h 2366357"/>
                <a:gd name="connsiteX10" fmla="*/ 2842952 w 2842952"/>
                <a:gd name="connsiteY10" fmla="*/ 0 h 2366357"/>
                <a:gd name="connsiteX11" fmla="*/ 1850967 w 2842952"/>
                <a:gd name="connsiteY11" fmla="*/ 0 h 2366357"/>
                <a:gd name="connsiteX0" fmla="*/ 1850967 w 2842952"/>
                <a:gd name="connsiteY0" fmla="*/ 0 h 2366357"/>
                <a:gd name="connsiteX1" fmla="*/ 1850967 w 2842952"/>
                <a:gd name="connsiteY1" fmla="*/ 626225 h 2366357"/>
                <a:gd name="connsiteX2" fmla="*/ 825730 w 2842952"/>
                <a:gd name="connsiteY2" fmla="*/ 903317 h 2366357"/>
                <a:gd name="connsiteX3" fmla="*/ 770312 w 2842952"/>
                <a:gd name="connsiteY3" fmla="*/ 1479666 h 2366357"/>
                <a:gd name="connsiteX4" fmla="*/ 11083 w 2842952"/>
                <a:gd name="connsiteY4" fmla="*/ 1856509 h 2366357"/>
                <a:gd name="connsiteX5" fmla="*/ 0 w 2842952"/>
                <a:gd name="connsiteY5" fmla="*/ 2366357 h 2366357"/>
                <a:gd name="connsiteX6" fmla="*/ 792480 w 2842952"/>
                <a:gd name="connsiteY6" fmla="*/ 2349731 h 2366357"/>
                <a:gd name="connsiteX7" fmla="*/ 792480 w 2842952"/>
                <a:gd name="connsiteY7" fmla="*/ 1873135 h 2366357"/>
                <a:gd name="connsiteX8" fmla="*/ 1983970 w 2842952"/>
                <a:gd name="connsiteY8" fmla="*/ 1490749 h 2366357"/>
                <a:gd name="connsiteX9" fmla="*/ 1983970 w 2842952"/>
                <a:gd name="connsiteY9" fmla="*/ 897775 h 2366357"/>
                <a:gd name="connsiteX10" fmla="*/ 2842952 w 2842952"/>
                <a:gd name="connsiteY10" fmla="*/ 620684 h 2366357"/>
                <a:gd name="connsiteX11" fmla="*/ 2842952 w 2842952"/>
                <a:gd name="connsiteY11" fmla="*/ 0 h 2366357"/>
                <a:gd name="connsiteX12" fmla="*/ 1850967 w 2842952"/>
                <a:gd name="connsiteY12" fmla="*/ 0 h 2366357"/>
                <a:gd name="connsiteX0" fmla="*/ 1850967 w 2842952"/>
                <a:gd name="connsiteY0" fmla="*/ 0 h 2366357"/>
                <a:gd name="connsiteX1" fmla="*/ 1850967 w 2842952"/>
                <a:gd name="connsiteY1" fmla="*/ 626225 h 2366357"/>
                <a:gd name="connsiteX2" fmla="*/ 825730 w 2842952"/>
                <a:gd name="connsiteY2" fmla="*/ 903317 h 2366357"/>
                <a:gd name="connsiteX3" fmla="*/ 770312 w 2842952"/>
                <a:gd name="connsiteY3" fmla="*/ 1479666 h 2366357"/>
                <a:gd name="connsiteX4" fmla="*/ 11083 w 2842952"/>
                <a:gd name="connsiteY4" fmla="*/ 1856509 h 2366357"/>
                <a:gd name="connsiteX5" fmla="*/ 0 w 2842952"/>
                <a:gd name="connsiteY5" fmla="*/ 2366357 h 2366357"/>
                <a:gd name="connsiteX6" fmla="*/ 792480 w 2842952"/>
                <a:gd name="connsiteY6" fmla="*/ 2349731 h 2366357"/>
                <a:gd name="connsiteX7" fmla="*/ 792480 w 2842952"/>
                <a:gd name="connsiteY7" fmla="*/ 1873135 h 2366357"/>
                <a:gd name="connsiteX8" fmla="*/ 1983970 w 2842952"/>
                <a:gd name="connsiteY8" fmla="*/ 1490749 h 2366357"/>
                <a:gd name="connsiteX9" fmla="*/ 1983970 w 2842952"/>
                <a:gd name="connsiteY9" fmla="*/ 897775 h 2366357"/>
                <a:gd name="connsiteX10" fmla="*/ 2842952 w 2842952"/>
                <a:gd name="connsiteY10" fmla="*/ 620684 h 2366357"/>
                <a:gd name="connsiteX11" fmla="*/ 2842952 w 2842952"/>
                <a:gd name="connsiteY11" fmla="*/ 0 h 2366357"/>
                <a:gd name="connsiteX12" fmla="*/ 1850967 w 2842952"/>
                <a:gd name="connsiteY12" fmla="*/ 0 h 2366357"/>
                <a:gd name="connsiteX0" fmla="*/ 1850967 w 2842952"/>
                <a:gd name="connsiteY0" fmla="*/ 0 h 2366357"/>
                <a:gd name="connsiteX1" fmla="*/ 1850967 w 2842952"/>
                <a:gd name="connsiteY1" fmla="*/ 626225 h 2366357"/>
                <a:gd name="connsiteX2" fmla="*/ 770312 w 2842952"/>
                <a:gd name="connsiteY2" fmla="*/ 908859 h 2366357"/>
                <a:gd name="connsiteX3" fmla="*/ 770312 w 2842952"/>
                <a:gd name="connsiteY3" fmla="*/ 1479666 h 2366357"/>
                <a:gd name="connsiteX4" fmla="*/ 11083 w 2842952"/>
                <a:gd name="connsiteY4" fmla="*/ 1856509 h 2366357"/>
                <a:gd name="connsiteX5" fmla="*/ 0 w 2842952"/>
                <a:gd name="connsiteY5" fmla="*/ 2366357 h 2366357"/>
                <a:gd name="connsiteX6" fmla="*/ 792480 w 2842952"/>
                <a:gd name="connsiteY6" fmla="*/ 2349731 h 2366357"/>
                <a:gd name="connsiteX7" fmla="*/ 792480 w 2842952"/>
                <a:gd name="connsiteY7" fmla="*/ 1873135 h 2366357"/>
                <a:gd name="connsiteX8" fmla="*/ 1983970 w 2842952"/>
                <a:gd name="connsiteY8" fmla="*/ 1490749 h 2366357"/>
                <a:gd name="connsiteX9" fmla="*/ 1983970 w 2842952"/>
                <a:gd name="connsiteY9" fmla="*/ 897775 h 2366357"/>
                <a:gd name="connsiteX10" fmla="*/ 2842952 w 2842952"/>
                <a:gd name="connsiteY10" fmla="*/ 620684 h 2366357"/>
                <a:gd name="connsiteX11" fmla="*/ 2842952 w 2842952"/>
                <a:gd name="connsiteY11" fmla="*/ 0 h 2366357"/>
                <a:gd name="connsiteX12" fmla="*/ 1850967 w 2842952"/>
                <a:gd name="connsiteY12" fmla="*/ 0 h 236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952" h="2366357">
                  <a:moveTo>
                    <a:pt x="1850967" y="0"/>
                  </a:moveTo>
                  <a:lnTo>
                    <a:pt x="1850967" y="626225"/>
                  </a:lnTo>
                  <a:lnTo>
                    <a:pt x="770312" y="908859"/>
                  </a:lnTo>
                  <a:lnTo>
                    <a:pt x="770312" y="1479666"/>
                  </a:lnTo>
                  <a:lnTo>
                    <a:pt x="11083" y="1856509"/>
                  </a:lnTo>
                  <a:lnTo>
                    <a:pt x="0" y="2366357"/>
                  </a:lnTo>
                  <a:lnTo>
                    <a:pt x="792480" y="2349731"/>
                  </a:lnTo>
                  <a:lnTo>
                    <a:pt x="792480" y="1873135"/>
                  </a:lnTo>
                  <a:lnTo>
                    <a:pt x="1983970" y="1490749"/>
                  </a:lnTo>
                  <a:lnTo>
                    <a:pt x="1983970" y="897775"/>
                  </a:lnTo>
                  <a:lnTo>
                    <a:pt x="2842952" y="620684"/>
                  </a:lnTo>
                  <a:lnTo>
                    <a:pt x="2842952" y="0"/>
                  </a:lnTo>
                  <a:lnTo>
                    <a:pt x="1850967"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10799" y="5159700"/>
              <a:ext cx="960801" cy="6688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0841A0D6-4065-475E-863E-3BB370B8D0B7}"/>
              </a:ext>
            </a:extLst>
          </p:cNvPr>
          <p:cNvSpPr>
            <a:spLocks noGrp="1"/>
          </p:cNvSpPr>
          <p:nvPr>
            <p:ph type="title"/>
          </p:nvPr>
        </p:nvSpPr>
        <p:spPr/>
        <p:txBody>
          <a:bodyPr>
            <a:normAutofit fontScale="90000"/>
          </a:bodyPr>
          <a:lstStyle/>
          <a:p>
            <a:r>
              <a:rPr lang="fr-FR" dirty="0"/>
              <a:t>Comment exploiter les résultats</a:t>
            </a:r>
          </a:p>
        </p:txBody>
      </p:sp>
      <p:sp>
        <p:nvSpPr>
          <p:cNvPr id="4" name="Espace réservé du numéro de diapositive 3">
            <a:extLst>
              <a:ext uri="{FF2B5EF4-FFF2-40B4-BE49-F238E27FC236}">
                <a16:creationId xmlns:a16="http://schemas.microsoft.com/office/drawing/2014/main" id="{C1F4C7BB-9C3F-4DF1-A916-FA1409110648}"/>
              </a:ext>
            </a:extLst>
          </p:cNvPr>
          <p:cNvSpPr>
            <a:spLocks noGrp="1"/>
          </p:cNvSpPr>
          <p:nvPr>
            <p:ph type="sldNum" sz="quarter" idx="4"/>
          </p:nvPr>
        </p:nvSpPr>
        <p:spPr/>
        <p:txBody>
          <a:bodyPr/>
          <a:lstStyle/>
          <a:p>
            <a:fld id="{A8055A88-08DC-4FA2-8286-D5CE2F046350}" type="slidenum">
              <a:rPr lang="fr-FR" smtClean="0"/>
              <a:t>40</a:t>
            </a:fld>
            <a:endParaRPr lang="fr-FR" dirty="0"/>
          </a:p>
        </p:txBody>
      </p:sp>
      <p:sp>
        <p:nvSpPr>
          <p:cNvPr id="23" name="ZoneTexte 22">
            <a:extLst>
              <a:ext uri="{FF2B5EF4-FFF2-40B4-BE49-F238E27FC236}">
                <a16:creationId xmlns:a16="http://schemas.microsoft.com/office/drawing/2014/main" id="{F60C486B-AB0D-4CB2-A0F2-66B829610522}"/>
              </a:ext>
            </a:extLst>
          </p:cNvPr>
          <p:cNvSpPr txBox="1"/>
          <p:nvPr/>
        </p:nvSpPr>
        <p:spPr>
          <a:xfrm>
            <a:off x="5026669" y="2681757"/>
            <a:ext cx="882869" cy="369332"/>
          </a:xfrm>
          <a:prstGeom prst="rect">
            <a:avLst/>
          </a:prstGeom>
          <a:noFill/>
        </p:spPr>
        <p:txBody>
          <a:bodyPr wrap="square" rtlCol="0">
            <a:spAutoFit/>
          </a:bodyPr>
          <a:lstStyle/>
          <a:p>
            <a:r>
              <a:rPr lang="fr-FR" b="1" dirty="0"/>
              <a:t>Racine</a:t>
            </a:r>
          </a:p>
        </p:txBody>
      </p:sp>
      <p:sp>
        <p:nvSpPr>
          <p:cNvPr id="24" name="ZoneTexte 23">
            <a:extLst>
              <a:ext uri="{FF2B5EF4-FFF2-40B4-BE49-F238E27FC236}">
                <a16:creationId xmlns:a16="http://schemas.microsoft.com/office/drawing/2014/main" id="{F7436B68-96C8-44F8-9219-B1125EEFC415}"/>
              </a:ext>
            </a:extLst>
          </p:cNvPr>
          <p:cNvSpPr txBox="1"/>
          <p:nvPr/>
        </p:nvSpPr>
        <p:spPr>
          <a:xfrm>
            <a:off x="2320950" y="4586334"/>
            <a:ext cx="901700" cy="369332"/>
          </a:xfrm>
          <a:prstGeom prst="rect">
            <a:avLst/>
          </a:prstGeom>
          <a:noFill/>
        </p:spPr>
        <p:txBody>
          <a:bodyPr wrap="square" rtlCol="0">
            <a:spAutoFit/>
          </a:bodyPr>
          <a:lstStyle/>
          <a:p>
            <a:r>
              <a:rPr lang="fr-FR" b="1" dirty="0">
                <a:solidFill>
                  <a:srgbClr val="FF0000"/>
                </a:solidFill>
              </a:rPr>
              <a:t>Feuille</a:t>
            </a:r>
            <a:r>
              <a:rPr lang="fr-FR" b="1" dirty="0"/>
              <a:t> </a:t>
            </a:r>
          </a:p>
        </p:txBody>
      </p:sp>
      <p:sp>
        <p:nvSpPr>
          <p:cNvPr id="26" name="ZoneTexte 25">
            <a:extLst>
              <a:ext uri="{FF2B5EF4-FFF2-40B4-BE49-F238E27FC236}">
                <a16:creationId xmlns:a16="http://schemas.microsoft.com/office/drawing/2014/main" id="{FEF64F07-10D3-401C-9A59-AB1CB28A8765}"/>
              </a:ext>
            </a:extLst>
          </p:cNvPr>
          <p:cNvSpPr txBox="1"/>
          <p:nvPr/>
        </p:nvSpPr>
        <p:spPr>
          <a:xfrm>
            <a:off x="3419872" y="1870681"/>
            <a:ext cx="3932616" cy="307777"/>
          </a:xfrm>
          <a:prstGeom prst="rect">
            <a:avLst/>
          </a:prstGeom>
          <a:noFill/>
        </p:spPr>
        <p:txBody>
          <a:bodyPr wrap="square" rtlCol="0">
            <a:spAutoFit/>
          </a:bodyPr>
          <a:lstStyle/>
          <a:p>
            <a:r>
              <a:rPr lang="fr-FR" sz="1400" b="1" dirty="0" err="1"/>
              <a:t>Humidity</a:t>
            </a:r>
            <a:r>
              <a:rPr lang="fr-FR" sz="1400" b="1" dirty="0"/>
              <a:t> &lt; 16,635  </a:t>
            </a:r>
            <a:r>
              <a:rPr lang="fr-FR" sz="1400" b="1" dirty="0">
                <a:sym typeface="Wingdings" panose="05000000000000000000" pitchFamily="2" charset="2"/>
              </a:rPr>
              <a:t> critère/condition</a:t>
            </a:r>
            <a:endParaRPr lang="fr-FR" sz="1400" b="1" dirty="0"/>
          </a:p>
        </p:txBody>
      </p:sp>
      <p:cxnSp>
        <p:nvCxnSpPr>
          <p:cNvPr id="5" name="Connecteur droit avec flèche 4"/>
          <p:cNvCxnSpPr>
            <a:stCxn id="31" idx="1"/>
          </p:cNvCxnSpPr>
          <p:nvPr/>
        </p:nvCxnSpPr>
        <p:spPr>
          <a:xfrm flipH="1" flipV="1">
            <a:off x="3528259" y="2649274"/>
            <a:ext cx="1329733" cy="829923"/>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a:stCxn id="34" idx="1"/>
            <a:endCxn id="36" idx="3"/>
          </p:cNvCxnSpPr>
          <p:nvPr/>
        </p:nvCxnSpPr>
        <p:spPr>
          <a:xfrm flipH="1" flipV="1">
            <a:off x="1955995" y="5255465"/>
            <a:ext cx="1091864"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80463" y="5847085"/>
            <a:ext cx="2303964" cy="307777"/>
          </a:xfrm>
          <a:prstGeom prst="rect">
            <a:avLst/>
          </a:prstGeom>
          <a:noFill/>
        </p:spPr>
        <p:txBody>
          <a:bodyPr wrap="none" rtlCol="0">
            <a:spAutoFit/>
          </a:bodyPr>
          <a:lstStyle/>
          <a:p>
            <a:r>
              <a:rPr lang="fr-FR" sz="1400" dirty="0"/>
              <a:t>Class = 1.0   &gt;  non conforme </a:t>
            </a:r>
          </a:p>
        </p:txBody>
      </p:sp>
      <p:sp>
        <p:nvSpPr>
          <p:cNvPr id="46" name="ZoneTexte 45">
            <a:extLst>
              <a:ext uri="{FF2B5EF4-FFF2-40B4-BE49-F238E27FC236}">
                <a16:creationId xmlns:a16="http://schemas.microsoft.com/office/drawing/2014/main" id="{CE38DC61-0B5E-4B80-BE8B-18645D8F6F5F}"/>
              </a:ext>
            </a:extLst>
          </p:cNvPr>
          <p:cNvSpPr txBox="1"/>
          <p:nvPr/>
        </p:nvSpPr>
        <p:spPr>
          <a:xfrm>
            <a:off x="251520" y="490459"/>
            <a:ext cx="4968552" cy="400110"/>
          </a:xfrm>
          <a:prstGeom prst="rect">
            <a:avLst/>
          </a:prstGeom>
          <a:noFill/>
        </p:spPr>
        <p:txBody>
          <a:bodyPr wrap="square" rtlCol="0">
            <a:spAutoFit/>
          </a:bodyPr>
          <a:lstStyle/>
          <a:p>
            <a:r>
              <a:rPr lang="fr-FR" sz="2000" b="1" dirty="0">
                <a:solidFill>
                  <a:srgbClr val="660033"/>
                </a:solidFill>
              </a:rPr>
              <a:t>Arbre de décision – Comment l’interpréter ?</a:t>
            </a:r>
            <a:endParaRPr lang="fr-FR" b="1" dirty="0">
              <a:solidFill>
                <a:srgbClr val="660033"/>
              </a:solidFill>
            </a:endParaRPr>
          </a:p>
        </p:txBody>
      </p:sp>
    </p:spTree>
    <p:extLst>
      <p:ext uri="{BB962C8B-B14F-4D97-AF65-F5344CB8AC3E}">
        <p14:creationId xmlns:p14="http://schemas.microsoft.com/office/powerpoint/2010/main" val="368829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00AB06-F383-4CA6-9EAE-D03F588AC373}"/>
              </a:ext>
            </a:extLst>
          </p:cNvPr>
          <p:cNvSpPr>
            <a:spLocks noGrp="1"/>
          </p:cNvSpPr>
          <p:nvPr>
            <p:ph type="title"/>
          </p:nvPr>
        </p:nvSpPr>
        <p:spPr/>
        <p:txBody>
          <a:bodyPr>
            <a:normAutofit fontScale="90000"/>
          </a:bodyPr>
          <a:lstStyle/>
          <a:p>
            <a:r>
              <a:rPr lang="fr-FR" dirty="0"/>
              <a:t>Comment exploiter les résultats</a:t>
            </a:r>
          </a:p>
        </p:txBody>
      </p:sp>
      <p:sp>
        <p:nvSpPr>
          <p:cNvPr id="4" name="Espace réservé du numéro de diapositive 3">
            <a:extLst>
              <a:ext uri="{FF2B5EF4-FFF2-40B4-BE49-F238E27FC236}">
                <a16:creationId xmlns:a16="http://schemas.microsoft.com/office/drawing/2014/main" id="{EA1C3709-BC0D-4163-BFD0-0DA0D870984C}"/>
              </a:ext>
            </a:extLst>
          </p:cNvPr>
          <p:cNvSpPr>
            <a:spLocks noGrp="1"/>
          </p:cNvSpPr>
          <p:nvPr>
            <p:ph type="sldNum" sz="quarter" idx="4"/>
          </p:nvPr>
        </p:nvSpPr>
        <p:spPr/>
        <p:txBody>
          <a:bodyPr/>
          <a:lstStyle/>
          <a:p>
            <a:fld id="{A8055A88-08DC-4FA2-8286-D5CE2F046350}" type="slidenum">
              <a:rPr lang="fr-FR" smtClean="0"/>
              <a:t>41</a:t>
            </a:fld>
            <a:endParaRPr lang="fr-FR" dirty="0"/>
          </a:p>
        </p:txBody>
      </p:sp>
      <p:sp>
        <p:nvSpPr>
          <p:cNvPr id="9" name="ZoneTexte 8">
            <a:extLst>
              <a:ext uri="{FF2B5EF4-FFF2-40B4-BE49-F238E27FC236}">
                <a16:creationId xmlns:a16="http://schemas.microsoft.com/office/drawing/2014/main" id="{8D49AB82-796B-4587-88A2-23EDEAD20A71}"/>
              </a:ext>
            </a:extLst>
          </p:cNvPr>
          <p:cNvSpPr txBox="1"/>
          <p:nvPr/>
        </p:nvSpPr>
        <p:spPr>
          <a:xfrm>
            <a:off x="611560" y="1204069"/>
            <a:ext cx="3024336" cy="369332"/>
          </a:xfrm>
          <a:prstGeom prst="rect">
            <a:avLst/>
          </a:prstGeom>
          <a:noFill/>
        </p:spPr>
        <p:txBody>
          <a:bodyPr wrap="square" rtlCol="0">
            <a:spAutoFit/>
          </a:bodyPr>
          <a:lstStyle/>
          <a:p>
            <a:r>
              <a:rPr lang="fr-FR" dirty="0"/>
              <a:t>Racine </a:t>
            </a:r>
            <a:r>
              <a:rPr lang="fr-FR" dirty="0">
                <a:sym typeface="Wingdings" panose="05000000000000000000" pitchFamily="2" charset="2"/>
              </a:rPr>
              <a:t> Feuille : </a:t>
            </a:r>
            <a:r>
              <a:rPr lang="fr-FR" b="1" dirty="0">
                <a:sym typeface="Wingdings" panose="05000000000000000000" pitchFamily="2" charset="2"/>
              </a:rPr>
              <a:t>Branche</a:t>
            </a:r>
            <a:endParaRPr lang="fr-FR" b="1" dirty="0"/>
          </a:p>
        </p:txBody>
      </p:sp>
      <p:pic>
        <p:nvPicPr>
          <p:cNvPr id="12" name="Image 11"/>
          <p:cNvPicPr>
            <a:picLocks noChangeAspect="1"/>
          </p:cNvPicPr>
          <p:nvPr/>
        </p:nvPicPr>
        <p:blipFill>
          <a:blip r:embed="rId3"/>
          <a:stretch>
            <a:fillRect/>
          </a:stretch>
        </p:blipFill>
        <p:spPr>
          <a:xfrm>
            <a:off x="283274" y="1772816"/>
            <a:ext cx="6095268" cy="3629897"/>
          </a:xfrm>
          <a:prstGeom prst="rect">
            <a:avLst/>
          </a:prstGeom>
        </p:spPr>
      </p:pic>
      <p:sp>
        <p:nvSpPr>
          <p:cNvPr id="13" name="Rectangle à coins arrondis 12"/>
          <p:cNvSpPr/>
          <p:nvPr/>
        </p:nvSpPr>
        <p:spPr>
          <a:xfrm>
            <a:off x="4278566" y="4528999"/>
            <a:ext cx="1008112" cy="69269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2255341" y="1919875"/>
            <a:ext cx="2982098" cy="3253946"/>
          </a:xfrm>
          <a:custGeom>
            <a:avLst/>
            <a:gdLst>
              <a:gd name="connsiteX0" fmla="*/ 0 w 3122141"/>
              <a:gd name="connsiteY0" fmla="*/ 667265 h 3253946"/>
              <a:gd name="connsiteX1" fmla="*/ 708454 w 3122141"/>
              <a:gd name="connsiteY1" fmla="*/ 1499287 h 3253946"/>
              <a:gd name="connsiteX2" fmla="*/ 2224216 w 3122141"/>
              <a:gd name="connsiteY2" fmla="*/ 2364259 h 3253946"/>
              <a:gd name="connsiteX3" fmla="*/ 2232454 w 3122141"/>
              <a:gd name="connsiteY3" fmla="*/ 3245708 h 3253946"/>
              <a:gd name="connsiteX4" fmla="*/ 3097427 w 3122141"/>
              <a:gd name="connsiteY4" fmla="*/ 3253946 h 3253946"/>
              <a:gd name="connsiteX5" fmla="*/ 3122141 w 3122141"/>
              <a:gd name="connsiteY5" fmla="*/ 1820562 h 3253946"/>
              <a:gd name="connsiteX6" fmla="*/ 1960605 w 3122141"/>
              <a:gd name="connsiteY6" fmla="*/ 906162 h 3253946"/>
              <a:gd name="connsiteX7" fmla="*/ 1103870 w 3122141"/>
              <a:gd name="connsiteY7" fmla="*/ 24714 h 3253946"/>
              <a:gd name="connsiteX8" fmla="*/ 140043 w 3122141"/>
              <a:gd name="connsiteY8" fmla="*/ 0 h 3253946"/>
              <a:gd name="connsiteX9" fmla="*/ 156519 w 3122141"/>
              <a:gd name="connsiteY9" fmla="*/ 593124 h 3253946"/>
              <a:gd name="connsiteX0" fmla="*/ 41190 w 2982098"/>
              <a:gd name="connsiteY0" fmla="*/ 601362 h 3253946"/>
              <a:gd name="connsiteX1" fmla="*/ 568411 w 2982098"/>
              <a:gd name="connsiteY1" fmla="*/ 1499287 h 3253946"/>
              <a:gd name="connsiteX2" fmla="*/ 2084173 w 2982098"/>
              <a:gd name="connsiteY2" fmla="*/ 2364259 h 3253946"/>
              <a:gd name="connsiteX3" fmla="*/ 2092411 w 2982098"/>
              <a:gd name="connsiteY3" fmla="*/ 3245708 h 3253946"/>
              <a:gd name="connsiteX4" fmla="*/ 2957384 w 2982098"/>
              <a:gd name="connsiteY4" fmla="*/ 3253946 h 3253946"/>
              <a:gd name="connsiteX5" fmla="*/ 2982098 w 2982098"/>
              <a:gd name="connsiteY5" fmla="*/ 1820562 h 3253946"/>
              <a:gd name="connsiteX6" fmla="*/ 1820562 w 2982098"/>
              <a:gd name="connsiteY6" fmla="*/ 906162 h 3253946"/>
              <a:gd name="connsiteX7" fmla="*/ 963827 w 2982098"/>
              <a:gd name="connsiteY7" fmla="*/ 24714 h 3253946"/>
              <a:gd name="connsiteX8" fmla="*/ 0 w 2982098"/>
              <a:gd name="connsiteY8" fmla="*/ 0 h 3253946"/>
              <a:gd name="connsiteX9" fmla="*/ 16476 w 2982098"/>
              <a:gd name="connsiteY9" fmla="*/ 593124 h 3253946"/>
              <a:gd name="connsiteX0" fmla="*/ 41190 w 2982098"/>
              <a:gd name="connsiteY0" fmla="*/ 601362 h 3253946"/>
              <a:gd name="connsiteX1" fmla="*/ 568411 w 2982098"/>
              <a:gd name="connsiteY1" fmla="*/ 1499287 h 3253946"/>
              <a:gd name="connsiteX2" fmla="*/ 2084173 w 2982098"/>
              <a:gd name="connsiteY2" fmla="*/ 2364259 h 3253946"/>
              <a:gd name="connsiteX3" fmla="*/ 2092411 w 2982098"/>
              <a:gd name="connsiteY3" fmla="*/ 3245708 h 3253946"/>
              <a:gd name="connsiteX4" fmla="*/ 2957384 w 2982098"/>
              <a:gd name="connsiteY4" fmla="*/ 3253946 h 3253946"/>
              <a:gd name="connsiteX5" fmla="*/ 2982098 w 2982098"/>
              <a:gd name="connsiteY5" fmla="*/ 1820562 h 3253946"/>
              <a:gd name="connsiteX6" fmla="*/ 1820562 w 2982098"/>
              <a:gd name="connsiteY6" fmla="*/ 906162 h 3253946"/>
              <a:gd name="connsiteX7" fmla="*/ 963827 w 2982098"/>
              <a:gd name="connsiteY7" fmla="*/ 24714 h 3253946"/>
              <a:gd name="connsiteX8" fmla="*/ 0 w 2982098"/>
              <a:gd name="connsiteY8" fmla="*/ 0 h 3253946"/>
              <a:gd name="connsiteX9" fmla="*/ 16476 w 2982098"/>
              <a:gd name="connsiteY9" fmla="*/ 593124 h 3253946"/>
              <a:gd name="connsiteX10" fmla="*/ 41190 w 2982098"/>
              <a:gd name="connsiteY10" fmla="*/ 601362 h 3253946"/>
              <a:gd name="connsiteX0" fmla="*/ 16476 w 2982098"/>
              <a:gd name="connsiteY0" fmla="*/ 593124 h 3253946"/>
              <a:gd name="connsiteX1" fmla="*/ 568411 w 2982098"/>
              <a:gd name="connsiteY1" fmla="*/ 1499287 h 3253946"/>
              <a:gd name="connsiteX2" fmla="*/ 2084173 w 2982098"/>
              <a:gd name="connsiteY2" fmla="*/ 2364259 h 3253946"/>
              <a:gd name="connsiteX3" fmla="*/ 2092411 w 2982098"/>
              <a:gd name="connsiteY3" fmla="*/ 3245708 h 3253946"/>
              <a:gd name="connsiteX4" fmla="*/ 2957384 w 2982098"/>
              <a:gd name="connsiteY4" fmla="*/ 3253946 h 3253946"/>
              <a:gd name="connsiteX5" fmla="*/ 2982098 w 2982098"/>
              <a:gd name="connsiteY5" fmla="*/ 1820562 h 3253946"/>
              <a:gd name="connsiteX6" fmla="*/ 1820562 w 2982098"/>
              <a:gd name="connsiteY6" fmla="*/ 906162 h 3253946"/>
              <a:gd name="connsiteX7" fmla="*/ 963827 w 2982098"/>
              <a:gd name="connsiteY7" fmla="*/ 24714 h 3253946"/>
              <a:gd name="connsiteX8" fmla="*/ 0 w 2982098"/>
              <a:gd name="connsiteY8" fmla="*/ 0 h 3253946"/>
              <a:gd name="connsiteX9" fmla="*/ 16476 w 2982098"/>
              <a:gd name="connsiteY9" fmla="*/ 593124 h 3253946"/>
              <a:gd name="connsiteX0" fmla="*/ 16476 w 2982098"/>
              <a:gd name="connsiteY0" fmla="*/ 593124 h 3253946"/>
              <a:gd name="connsiteX1" fmla="*/ 568411 w 2982098"/>
              <a:gd name="connsiteY1" fmla="*/ 1499287 h 3253946"/>
              <a:gd name="connsiteX2" fmla="*/ 1805134 w 2982098"/>
              <a:gd name="connsiteY2" fmla="*/ 2211635 h 3253946"/>
              <a:gd name="connsiteX3" fmla="*/ 2084173 w 2982098"/>
              <a:gd name="connsiteY3" fmla="*/ 2364259 h 3253946"/>
              <a:gd name="connsiteX4" fmla="*/ 2092411 w 2982098"/>
              <a:gd name="connsiteY4" fmla="*/ 3245708 h 3253946"/>
              <a:gd name="connsiteX5" fmla="*/ 2957384 w 2982098"/>
              <a:gd name="connsiteY5" fmla="*/ 3253946 h 3253946"/>
              <a:gd name="connsiteX6" fmla="*/ 2982098 w 2982098"/>
              <a:gd name="connsiteY6" fmla="*/ 1820562 h 3253946"/>
              <a:gd name="connsiteX7" fmla="*/ 1820562 w 2982098"/>
              <a:gd name="connsiteY7" fmla="*/ 906162 h 3253946"/>
              <a:gd name="connsiteX8" fmla="*/ 963827 w 2982098"/>
              <a:gd name="connsiteY8" fmla="*/ 24714 h 3253946"/>
              <a:gd name="connsiteX9" fmla="*/ 0 w 2982098"/>
              <a:gd name="connsiteY9" fmla="*/ 0 h 3253946"/>
              <a:gd name="connsiteX10" fmla="*/ 16476 w 2982098"/>
              <a:gd name="connsiteY10" fmla="*/ 593124 h 3253946"/>
              <a:gd name="connsiteX0" fmla="*/ 16476 w 2982098"/>
              <a:gd name="connsiteY0" fmla="*/ 593124 h 3253946"/>
              <a:gd name="connsiteX1" fmla="*/ 568411 w 2982098"/>
              <a:gd name="connsiteY1" fmla="*/ 1499287 h 3253946"/>
              <a:gd name="connsiteX2" fmla="*/ 2065599 w 2982098"/>
              <a:gd name="connsiteY2" fmla="*/ 1812624 h 3253946"/>
              <a:gd name="connsiteX3" fmla="*/ 2084173 w 2982098"/>
              <a:gd name="connsiteY3" fmla="*/ 2364259 h 3253946"/>
              <a:gd name="connsiteX4" fmla="*/ 2092411 w 2982098"/>
              <a:gd name="connsiteY4" fmla="*/ 3245708 h 3253946"/>
              <a:gd name="connsiteX5" fmla="*/ 2957384 w 2982098"/>
              <a:gd name="connsiteY5" fmla="*/ 3253946 h 3253946"/>
              <a:gd name="connsiteX6" fmla="*/ 2982098 w 2982098"/>
              <a:gd name="connsiteY6" fmla="*/ 1820562 h 3253946"/>
              <a:gd name="connsiteX7" fmla="*/ 1820562 w 2982098"/>
              <a:gd name="connsiteY7" fmla="*/ 906162 h 3253946"/>
              <a:gd name="connsiteX8" fmla="*/ 963827 w 2982098"/>
              <a:gd name="connsiteY8" fmla="*/ 24714 h 3253946"/>
              <a:gd name="connsiteX9" fmla="*/ 0 w 2982098"/>
              <a:gd name="connsiteY9" fmla="*/ 0 h 3253946"/>
              <a:gd name="connsiteX10" fmla="*/ 16476 w 2982098"/>
              <a:gd name="connsiteY10" fmla="*/ 593124 h 3253946"/>
              <a:gd name="connsiteX0" fmla="*/ 16476 w 2982098"/>
              <a:gd name="connsiteY0" fmla="*/ 593124 h 3253946"/>
              <a:gd name="connsiteX1" fmla="*/ 325469 w 2982098"/>
              <a:gd name="connsiteY1" fmla="*/ 1086646 h 3253946"/>
              <a:gd name="connsiteX2" fmla="*/ 568411 w 2982098"/>
              <a:gd name="connsiteY2" fmla="*/ 1499287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63827 w 2982098"/>
              <a:gd name="connsiteY9" fmla="*/ 24714 h 3253946"/>
              <a:gd name="connsiteX10" fmla="*/ 0 w 2982098"/>
              <a:gd name="connsiteY10" fmla="*/ 0 h 3253946"/>
              <a:gd name="connsiteX11" fmla="*/ 16476 w 2982098"/>
              <a:gd name="connsiteY11" fmla="*/ 593124 h 3253946"/>
              <a:gd name="connsiteX0" fmla="*/ 16476 w 2982098"/>
              <a:gd name="connsiteY0" fmla="*/ 593124 h 3253946"/>
              <a:gd name="connsiteX1" fmla="*/ 513891 w 2982098"/>
              <a:gd name="connsiteY1" fmla="*/ 892683 h 3253946"/>
              <a:gd name="connsiteX2" fmla="*/ 568411 w 2982098"/>
              <a:gd name="connsiteY2" fmla="*/ 1499287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63827 w 2982098"/>
              <a:gd name="connsiteY9" fmla="*/ 24714 h 3253946"/>
              <a:gd name="connsiteX10" fmla="*/ 0 w 2982098"/>
              <a:gd name="connsiteY10" fmla="*/ 0 h 3253946"/>
              <a:gd name="connsiteX11" fmla="*/ 16476 w 2982098"/>
              <a:gd name="connsiteY11" fmla="*/ 593124 h 3253946"/>
              <a:gd name="connsiteX0" fmla="*/ 16476 w 2982098"/>
              <a:gd name="connsiteY0" fmla="*/ 593124 h 3253946"/>
              <a:gd name="connsiteX1" fmla="*/ 513891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63827 w 2982098"/>
              <a:gd name="connsiteY9" fmla="*/ 24714 h 3253946"/>
              <a:gd name="connsiteX10" fmla="*/ 0 w 2982098"/>
              <a:gd name="connsiteY10" fmla="*/ 0 h 3253946"/>
              <a:gd name="connsiteX11" fmla="*/ 16476 w 2982098"/>
              <a:gd name="connsiteY11"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63827 w 2982098"/>
              <a:gd name="connsiteY9" fmla="*/ 24714 h 3253946"/>
              <a:gd name="connsiteX10" fmla="*/ 0 w 2982098"/>
              <a:gd name="connsiteY10" fmla="*/ 0 h 3253946"/>
              <a:gd name="connsiteX11" fmla="*/ 16476 w 2982098"/>
              <a:gd name="connsiteY11"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1306371 w 2982098"/>
              <a:gd name="connsiteY9" fmla="*/ 377293 h 3253946"/>
              <a:gd name="connsiteX10" fmla="*/ 963827 w 2982098"/>
              <a:gd name="connsiteY10" fmla="*/ 24714 h 3253946"/>
              <a:gd name="connsiteX11" fmla="*/ 0 w 2982098"/>
              <a:gd name="connsiteY11" fmla="*/ 0 h 3253946"/>
              <a:gd name="connsiteX12" fmla="*/ 16476 w 2982098"/>
              <a:gd name="connsiteY12"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20562 w 2982098"/>
              <a:gd name="connsiteY8" fmla="*/ 906162 h 3253946"/>
              <a:gd name="connsiteX9" fmla="*/ 973862 w 2982098"/>
              <a:gd name="connsiteY9" fmla="*/ 610049 h 3253946"/>
              <a:gd name="connsiteX10" fmla="*/ 963827 w 2982098"/>
              <a:gd name="connsiteY10" fmla="*/ 24714 h 3253946"/>
              <a:gd name="connsiteX11" fmla="*/ 0 w 2982098"/>
              <a:gd name="connsiteY11" fmla="*/ 0 h 3253946"/>
              <a:gd name="connsiteX12" fmla="*/ 16476 w 2982098"/>
              <a:gd name="connsiteY12"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2170894 w 2982098"/>
              <a:gd name="connsiteY8" fmla="*/ 1180857 h 3253946"/>
              <a:gd name="connsiteX9" fmla="*/ 1820562 w 2982098"/>
              <a:gd name="connsiteY9" fmla="*/ 906162 h 3253946"/>
              <a:gd name="connsiteX10" fmla="*/ 973862 w 2982098"/>
              <a:gd name="connsiteY10" fmla="*/ 610049 h 3253946"/>
              <a:gd name="connsiteX11" fmla="*/ 963827 w 2982098"/>
              <a:gd name="connsiteY11" fmla="*/ 24714 h 3253946"/>
              <a:gd name="connsiteX12" fmla="*/ 0 w 2982098"/>
              <a:gd name="connsiteY12" fmla="*/ 0 h 3253946"/>
              <a:gd name="connsiteX13" fmla="*/ 16476 w 2982098"/>
              <a:gd name="connsiteY13"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820562 h 3253946"/>
              <a:gd name="connsiteX8" fmla="*/ 1843927 w 2982098"/>
              <a:gd name="connsiteY8" fmla="*/ 1507824 h 3253946"/>
              <a:gd name="connsiteX9" fmla="*/ 1820562 w 2982098"/>
              <a:gd name="connsiteY9" fmla="*/ 906162 h 3253946"/>
              <a:gd name="connsiteX10" fmla="*/ 973862 w 2982098"/>
              <a:gd name="connsiteY10" fmla="*/ 610049 h 3253946"/>
              <a:gd name="connsiteX11" fmla="*/ 963827 w 2982098"/>
              <a:gd name="connsiteY11" fmla="*/ 24714 h 3253946"/>
              <a:gd name="connsiteX12" fmla="*/ 0 w 2982098"/>
              <a:gd name="connsiteY12" fmla="*/ 0 h 3253946"/>
              <a:gd name="connsiteX13" fmla="*/ 16476 w 2982098"/>
              <a:gd name="connsiteY13" fmla="*/ 593124 h 3253946"/>
              <a:gd name="connsiteX0" fmla="*/ 16476 w 2982098"/>
              <a:gd name="connsiteY0" fmla="*/ 593124 h 3253946"/>
              <a:gd name="connsiteX1" fmla="*/ 541600 w 2982098"/>
              <a:gd name="connsiteY1" fmla="*/ 892683 h 3253946"/>
              <a:gd name="connsiteX2" fmla="*/ 540702 w 2982098"/>
              <a:gd name="connsiteY2" fmla="*/ 1515912 h 3253946"/>
              <a:gd name="connsiteX3" fmla="*/ 2065599 w 2982098"/>
              <a:gd name="connsiteY3" fmla="*/ 1812624 h 3253946"/>
              <a:gd name="connsiteX4" fmla="*/ 2084173 w 2982098"/>
              <a:gd name="connsiteY4" fmla="*/ 2364259 h 3253946"/>
              <a:gd name="connsiteX5" fmla="*/ 2092411 w 2982098"/>
              <a:gd name="connsiteY5" fmla="*/ 3245708 h 3253946"/>
              <a:gd name="connsiteX6" fmla="*/ 2957384 w 2982098"/>
              <a:gd name="connsiteY6" fmla="*/ 3253946 h 3253946"/>
              <a:gd name="connsiteX7" fmla="*/ 2982098 w 2982098"/>
              <a:gd name="connsiteY7" fmla="*/ 1798395 h 3253946"/>
              <a:gd name="connsiteX8" fmla="*/ 1843927 w 2982098"/>
              <a:gd name="connsiteY8" fmla="*/ 1507824 h 3253946"/>
              <a:gd name="connsiteX9" fmla="*/ 1820562 w 2982098"/>
              <a:gd name="connsiteY9" fmla="*/ 906162 h 3253946"/>
              <a:gd name="connsiteX10" fmla="*/ 973862 w 2982098"/>
              <a:gd name="connsiteY10" fmla="*/ 610049 h 3253946"/>
              <a:gd name="connsiteX11" fmla="*/ 963827 w 2982098"/>
              <a:gd name="connsiteY11" fmla="*/ 24714 h 3253946"/>
              <a:gd name="connsiteX12" fmla="*/ 0 w 2982098"/>
              <a:gd name="connsiteY12" fmla="*/ 0 h 3253946"/>
              <a:gd name="connsiteX13" fmla="*/ 16476 w 2982098"/>
              <a:gd name="connsiteY13" fmla="*/ 593124 h 325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2098" h="3253946">
                <a:moveTo>
                  <a:pt x="16476" y="593124"/>
                </a:moveTo>
                <a:lnTo>
                  <a:pt x="541600" y="892683"/>
                </a:lnTo>
                <a:cubicBezTo>
                  <a:pt x="541301" y="1100426"/>
                  <a:pt x="541001" y="1308169"/>
                  <a:pt x="540702" y="1515912"/>
                </a:cubicBezTo>
                <a:lnTo>
                  <a:pt x="2065599" y="1812624"/>
                </a:lnTo>
                <a:lnTo>
                  <a:pt x="2084173" y="2364259"/>
                </a:lnTo>
                <a:lnTo>
                  <a:pt x="2092411" y="3245708"/>
                </a:lnTo>
                <a:lnTo>
                  <a:pt x="2957384" y="3253946"/>
                </a:lnTo>
                <a:lnTo>
                  <a:pt x="2982098" y="1798395"/>
                </a:lnTo>
                <a:lnTo>
                  <a:pt x="1843927" y="1507824"/>
                </a:lnTo>
                <a:lnTo>
                  <a:pt x="1820562" y="906162"/>
                </a:lnTo>
                <a:lnTo>
                  <a:pt x="973862" y="610049"/>
                </a:lnTo>
                <a:lnTo>
                  <a:pt x="963827" y="24714"/>
                </a:lnTo>
                <a:lnTo>
                  <a:pt x="0" y="0"/>
                </a:lnTo>
                <a:lnTo>
                  <a:pt x="16476" y="593124"/>
                </a:lnTo>
                <a:close/>
              </a:path>
            </a:pathLst>
          </a:custGeom>
          <a:solidFill>
            <a:srgbClr val="77933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CE38DC61-0B5E-4B80-BE8B-18645D8F6F5F}"/>
              </a:ext>
            </a:extLst>
          </p:cNvPr>
          <p:cNvSpPr txBox="1"/>
          <p:nvPr/>
        </p:nvSpPr>
        <p:spPr>
          <a:xfrm>
            <a:off x="251520" y="490459"/>
            <a:ext cx="4968552" cy="400110"/>
          </a:xfrm>
          <a:prstGeom prst="rect">
            <a:avLst/>
          </a:prstGeom>
          <a:noFill/>
        </p:spPr>
        <p:txBody>
          <a:bodyPr wrap="square" rtlCol="0">
            <a:spAutoFit/>
          </a:bodyPr>
          <a:lstStyle/>
          <a:p>
            <a:r>
              <a:rPr lang="fr-FR" sz="2000" b="1" dirty="0">
                <a:solidFill>
                  <a:srgbClr val="660033"/>
                </a:solidFill>
              </a:rPr>
              <a:t>Arbre de décision – Comment l’interpréter ?</a:t>
            </a:r>
            <a:endParaRPr lang="fr-FR" b="1" dirty="0">
              <a:solidFill>
                <a:srgbClr val="660033"/>
              </a:solidFill>
            </a:endParaRPr>
          </a:p>
        </p:txBody>
      </p:sp>
      <p:sp>
        <p:nvSpPr>
          <p:cNvPr id="20" name="Rectangle à coins arrondis 19"/>
          <p:cNvSpPr/>
          <p:nvPr/>
        </p:nvSpPr>
        <p:spPr>
          <a:xfrm>
            <a:off x="2102660" y="1804202"/>
            <a:ext cx="1254092" cy="765022"/>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036F6E1E-D7B7-4936-A9FA-8E0018B63E4B}"/>
              </a:ext>
            </a:extLst>
          </p:cNvPr>
          <p:cNvSpPr txBox="1"/>
          <p:nvPr/>
        </p:nvSpPr>
        <p:spPr>
          <a:xfrm>
            <a:off x="3550072" y="2013024"/>
            <a:ext cx="5756764" cy="338554"/>
          </a:xfrm>
          <a:prstGeom prst="rect">
            <a:avLst/>
          </a:prstGeom>
          <a:noFill/>
        </p:spPr>
        <p:txBody>
          <a:bodyPr wrap="square" rtlCol="0">
            <a:spAutoFit/>
          </a:bodyPr>
          <a:lstStyle/>
          <a:p>
            <a:r>
              <a:rPr lang="fr-FR" sz="1600" b="1" dirty="0"/>
              <a:t>Condition: </a:t>
            </a:r>
            <a:r>
              <a:rPr lang="fr-FR" sz="1600" b="1" dirty="0" err="1"/>
              <a:t>Humidity</a:t>
            </a:r>
            <a:r>
              <a:rPr lang="fr-FR" sz="1600" b="1" dirty="0"/>
              <a:t> &lt; 16,635</a:t>
            </a:r>
            <a:endParaRPr lang="fr-FR" sz="1600" dirty="0"/>
          </a:p>
        </p:txBody>
      </p:sp>
      <p:sp>
        <p:nvSpPr>
          <p:cNvPr id="22" name="ZoneTexte 21">
            <a:extLst>
              <a:ext uri="{FF2B5EF4-FFF2-40B4-BE49-F238E27FC236}">
                <a16:creationId xmlns:a16="http://schemas.microsoft.com/office/drawing/2014/main" id="{90AC78BD-23BC-436C-9067-57A9B0B69E2E}"/>
              </a:ext>
            </a:extLst>
          </p:cNvPr>
          <p:cNvSpPr txBox="1"/>
          <p:nvPr/>
        </p:nvSpPr>
        <p:spPr>
          <a:xfrm>
            <a:off x="4170063" y="2804620"/>
            <a:ext cx="4964914" cy="584775"/>
          </a:xfrm>
          <a:prstGeom prst="rect">
            <a:avLst/>
          </a:prstGeom>
          <a:noFill/>
        </p:spPr>
        <p:txBody>
          <a:bodyPr wrap="square" rtlCol="0">
            <a:spAutoFit/>
          </a:bodyPr>
          <a:lstStyle/>
          <a:p>
            <a:r>
              <a:rPr lang="fr-FR" sz="1600" b="1" dirty="0" err="1">
                <a:solidFill>
                  <a:srgbClr val="FF0000"/>
                </a:solidFill>
              </a:rPr>
              <a:t>Humidity</a:t>
            </a:r>
            <a:r>
              <a:rPr lang="fr-FR" sz="1600" b="1" dirty="0">
                <a:solidFill>
                  <a:srgbClr val="FF0000"/>
                </a:solidFill>
              </a:rPr>
              <a:t> &gt; 16,635      </a:t>
            </a:r>
            <a:r>
              <a:rPr lang="fr-FR" sz="1600" b="1" dirty="0"/>
              <a:t> </a:t>
            </a:r>
          </a:p>
          <a:p>
            <a:r>
              <a:rPr lang="fr-FR" sz="1600" b="1" dirty="0"/>
              <a:t>nouvelle condition: M3MPressure &lt; 236,615</a:t>
            </a:r>
            <a:r>
              <a:rPr lang="fr-FR" sz="1600" dirty="0"/>
              <a:t> </a:t>
            </a:r>
          </a:p>
        </p:txBody>
      </p:sp>
      <p:sp>
        <p:nvSpPr>
          <p:cNvPr id="23" name="ZoneTexte 22">
            <a:extLst>
              <a:ext uri="{FF2B5EF4-FFF2-40B4-BE49-F238E27FC236}">
                <a16:creationId xmlns:a16="http://schemas.microsoft.com/office/drawing/2014/main" id="{B4ABC695-E370-429B-8CB2-B53EB9CA59F1}"/>
              </a:ext>
            </a:extLst>
          </p:cNvPr>
          <p:cNvSpPr txBox="1"/>
          <p:nvPr/>
        </p:nvSpPr>
        <p:spPr>
          <a:xfrm>
            <a:off x="5286678" y="3565056"/>
            <a:ext cx="4657582" cy="830997"/>
          </a:xfrm>
          <a:prstGeom prst="rect">
            <a:avLst/>
          </a:prstGeom>
          <a:noFill/>
        </p:spPr>
        <p:txBody>
          <a:bodyPr wrap="square" rtlCol="0">
            <a:spAutoFit/>
          </a:bodyPr>
          <a:lstStyle/>
          <a:p>
            <a:r>
              <a:rPr lang="fr-FR" sz="1600" b="1" dirty="0" err="1">
                <a:solidFill>
                  <a:srgbClr val="FF0000"/>
                </a:solidFill>
              </a:rPr>
              <a:t>Humidity</a:t>
            </a:r>
            <a:r>
              <a:rPr lang="fr-FR" sz="1600" b="1" dirty="0">
                <a:solidFill>
                  <a:srgbClr val="FF0000"/>
                </a:solidFill>
              </a:rPr>
              <a:t> &gt; 16,635</a:t>
            </a:r>
          </a:p>
          <a:p>
            <a:r>
              <a:rPr lang="fr-FR" sz="1600" b="1" dirty="0">
                <a:solidFill>
                  <a:srgbClr val="FF0000"/>
                </a:solidFill>
              </a:rPr>
              <a:t>M3MPressure &gt; 236,615</a:t>
            </a:r>
          </a:p>
          <a:p>
            <a:r>
              <a:rPr lang="fr-FR" sz="1600" b="1" dirty="0"/>
              <a:t>nouvelle condition: M2Z1T &lt; 69,575</a:t>
            </a:r>
            <a:endParaRPr lang="fr-FR" sz="1600" dirty="0"/>
          </a:p>
        </p:txBody>
      </p:sp>
      <p:sp>
        <p:nvSpPr>
          <p:cNvPr id="25" name="ZoneTexte 24">
            <a:extLst>
              <a:ext uri="{FF2B5EF4-FFF2-40B4-BE49-F238E27FC236}">
                <a16:creationId xmlns:a16="http://schemas.microsoft.com/office/drawing/2014/main" id="{B4ABC695-E370-429B-8CB2-B53EB9CA59F1}"/>
              </a:ext>
            </a:extLst>
          </p:cNvPr>
          <p:cNvSpPr txBox="1"/>
          <p:nvPr/>
        </p:nvSpPr>
        <p:spPr>
          <a:xfrm>
            <a:off x="2483768" y="5599652"/>
            <a:ext cx="5910235" cy="1077218"/>
          </a:xfrm>
          <a:prstGeom prst="rect">
            <a:avLst/>
          </a:prstGeom>
          <a:noFill/>
        </p:spPr>
        <p:txBody>
          <a:bodyPr wrap="square" rtlCol="0">
            <a:spAutoFit/>
          </a:bodyPr>
          <a:lstStyle/>
          <a:p>
            <a:r>
              <a:rPr lang="fr-FR" sz="1600" b="1" dirty="0"/>
              <a:t>Si </a:t>
            </a:r>
          </a:p>
          <a:p>
            <a:r>
              <a:rPr lang="fr-FR" sz="1600" b="1" dirty="0" err="1">
                <a:solidFill>
                  <a:srgbClr val="FF0000"/>
                </a:solidFill>
              </a:rPr>
              <a:t>Humidity</a:t>
            </a:r>
            <a:r>
              <a:rPr lang="fr-FR" sz="1600" b="1" dirty="0">
                <a:solidFill>
                  <a:srgbClr val="FF0000"/>
                </a:solidFill>
              </a:rPr>
              <a:t> &gt; 16,635 &amp; M3MPressure &gt; 236,615 &amp; M2Z1T &lt; 69,575</a:t>
            </a:r>
          </a:p>
          <a:p>
            <a:r>
              <a:rPr lang="fr-FR" sz="1600" b="1" dirty="0"/>
              <a:t>Alors</a:t>
            </a:r>
          </a:p>
          <a:p>
            <a:r>
              <a:rPr lang="fr-FR" sz="1600" b="1" dirty="0">
                <a:solidFill>
                  <a:srgbClr val="77933C"/>
                </a:solidFill>
              </a:rPr>
              <a:t>Conforme</a:t>
            </a:r>
            <a:endParaRPr lang="fr-FR" sz="1600" dirty="0">
              <a:solidFill>
                <a:srgbClr val="77933C"/>
              </a:solidFill>
            </a:endParaRPr>
          </a:p>
        </p:txBody>
      </p:sp>
    </p:spTree>
    <p:extLst>
      <p:ext uri="{BB962C8B-B14F-4D97-AF65-F5344CB8AC3E}">
        <p14:creationId xmlns:p14="http://schemas.microsoft.com/office/powerpoint/2010/main" val="246656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2" grpId="0"/>
      <p:bldP spid="23"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a:srcRect l="65882" t="74144" r="18760" b="6018"/>
          <a:stretch/>
        </p:blipFill>
        <p:spPr>
          <a:xfrm>
            <a:off x="4031939" y="4435525"/>
            <a:ext cx="1512169" cy="1163205"/>
          </a:xfrm>
          <a:prstGeom prst="rect">
            <a:avLst/>
          </a:prstGeom>
        </p:spPr>
      </p:pic>
      <p:sp>
        <p:nvSpPr>
          <p:cNvPr id="2" name="Titre 1">
            <a:extLst>
              <a:ext uri="{FF2B5EF4-FFF2-40B4-BE49-F238E27FC236}">
                <a16:creationId xmlns:a16="http://schemas.microsoft.com/office/drawing/2014/main" id="{3E00AB06-F383-4CA6-9EAE-D03F588AC373}"/>
              </a:ext>
            </a:extLst>
          </p:cNvPr>
          <p:cNvSpPr>
            <a:spLocks noGrp="1"/>
          </p:cNvSpPr>
          <p:nvPr>
            <p:ph type="title"/>
          </p:nvPr>
        </p:nvSpPr>
        <p:spPr/>
        <p:txBody>
          <a:bodyPr>
            <a:normAutofit fontScale="90000"/>
          </a:bodyPr>
          <a:lstStyle/>
          <a:p>
            <a:r>
              <a:rPr lang="fr-FR" dirty="0"/>
              <a:t>Comment exploiter les résultats</a:t>
            </a:r>
          </a:p>
        </p:txBody>
      </p:sp>
      <p:sp>
        <p:nvSpPr>
          <p:cNvPr id="4" name="Espace réservé du numéro de diapositive 3">
            <a:extLst>
              <a:ext uri="{FF2B5EF4-FFF2-40B4-BE49-F238E27FC236}">
                <a16:creationId xmlns:a16="http://schemas.microsoft.com/office/drawing/2014/main" id="{EA1C3709-BC0D-4163-BFD0-0DA0D870984C}"/>
              </a:ext>
            </a:extLst>
          </p:cNvPr>
          <p:cNvSpPr>
            <a:spLocks noGrp="1"/>
          </p:cNvSpPr>
          <p:nvPr>
            <p:ph type="sldNum" sz="quarter" idx="4"/>
          </p:nvPr>
        </p:nvSpPr>
        <p:spPr/>
        <p:txBody>
          <a:bodyPr/>
          <a:lstStyle/>
          <a:p>
            <a:fld id="{A8055A88-08DC-4FA2-8286-D5CE2F046350}" type="slidenum">
              <a:rPr lang="fr-FR" smtClean="0"/>
              <a:t>42</a:t>
            </a:fld>
            <a:endParaRPr lang="fr-FR" dirty="0"/>
          </a:p>
        </p:txBody>
      </p:sp>
      <p:sp>
        <p:nvSpPr>
          <p:cNvPr id="9" name="ZoneTexte 8">
            <a:extLst>
              <a:ext uri="{FF2B5EF4-FFF2-40B4-BE49-F238E27FC236}">
                <a16:creationId xmlns:a16="http://schemas.microsoft.com/office/drawing/2014/main" id="{8D49AB82-796B-4587-88A2-23EDEAD20A71}"/>
              </a:ext>
            </a:extLst>
          </p:cNvPr>
          <p:cNvSpPr txBox="1"/>
          <p:nvPr/>
        </p:nvSpPr>
        <p:spPr>
          <a:xfrm>
            <a:off x="611560" y="1204069"/>
            <a:ext cx="3024336" cy="369332"/>
          </a:xfrm>
          <a:prstGeom prst="rect">
            <a:avLst/>
          </a:prstGeom>
          <a:noFill/>
        </p:spPr>
        <p:txBody>
          <a:bodyPr wrap="square" rtlCol="0">
            <a:spAutoFit/>
          </a:bodyPr>
          <a:lstStyle/>
          <a:p>
            <a:r>
              <a:rPr lang="fr-FR" dirty="0"/>
              <a:t>Racine </a:t>
            </a:r>
            <a:r>
              <a:rPr lang="fr-FR" dirty="0">
                <a:sym typeface="Wingdings" panose="05000000000000000000" pitchFamily="2" charset="2"/>
              </a:rPr>
              <a:t> Feuille : </a:t>
            </a:r>
            <a:r>
              <a:rPr lang="fr-FR" b="1" dirty="0">
                <a:sym typeface="Wingdings" panose="05000000000000000000" pitchFamily="2" charset="2"/>
              </a:rPr>
              <a:t>Branche</a:t>
            </a:r>
            <a:endParaRPr lang="fr-FR" b="1" dirty="0"/>
          </a:p>
        </p:txBody>
      </p:sp>
      <p:sp>
        <p:nvSpPr>
          <p:cNvPr id="13" name="Rectangle à coins arrondis 12"/>
          <p:cNvSpPr/>
          <p:nvPr/>
        </p:nvSpPr>
        <p:spPr>
          <a:xfrm>
            <a:off x="3995936" y="4440481"/>
            <a:ext cx="1584176" cy="115824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CE38DC61-0B5E-4B80-BE8B-18645D8F6F5F}"/>
              </a:ext>
            </a:extLst>
          </p:cNvPr>
          <p:cNvSpPr txBox="1"/>
          <p:nvPr/>
        </p:nvSpPr>
        <p:spPr>
          <a:xfrm>
            <a:off x="251520" y="490459"/>
            <a:ext cx="4968552" cy="400110"/>
          </a:xfrm>
          <a:prstGeom prst="rect">
            <a:avLst/>
          </a:prstGeom>
          <a:noFill/>
        </p:spPr>
        <p:txBody>
          <a:bodyPr wrap="square" rtlCol="0">
            <a:spAutoFit/>
          </a:bodyPr>
          <a:lstStyle/>
          <a:p>
            <a:r>
              <a:rPr lang="fr-FR" sz="2000" b="1" dirty="0">
                <a:solidFill>
                  <a:srgbClr val="660033"/>
                </a:solidFill>
              </a:rPr>
              <a:t>Arbre de décision – Comment l’interpréter ?</a:t>
            </a:r>
            <a:endParaRPr lang="fr-FR" b="1" dirty="0">
              <a:solidFill>
                <a:srgbClr val="660033"/>
              </a:solidFill>
            </a:endParaRPr>
          </a:p>
        </p:txBody>
      </p:sp>
      <p:sp>
        <p:nvSpPr>
          <p:cNvPr id="25" name="ZoneTexte 24">
            <a:extLst>
              <a:ext uri="{FF2B5EF4-FFF2-40B4-BE49-F238E27FC236}">
                <a16:creationId xmlns:a16="http://schemas.microsoft.com/office/drawing/2014/main" id="{B4ABC695-E370-429B-8CB2-B53EB9CA59F1}"/>
              </a:ext>
            </a:extLst>
          </p:cNvPr>
          <p:cNvSpPr txBox="1"/>
          <p:nvPr/>
        </p:nvSpPr>
        <p:spPr>
          <a:xfrm>
            <a:off x="2483768" y="5599652"/>
            <a:ext cx="5910235" cy="1077218"/>
          </a:xfrm>
          <a:prstGeom prst="rect">
            <a:avLst/>
          </a:prstGeom>
          <a:noFill/>
        </p:spPr>
        <p:txBody>
          <a:bodyPr wrap="square" rtlCol="0">
            <a:spAutoFit/>
          </a:bodyPr>
          <a:lstStyle/>
          <a:p>
            <a:r>
              <a:rPr lang="fr-FR" sz="1600" b="1" dirty="0"/>
              <a:t>Si </a:t>
            </a:r>
          </a:p>
          <a:p>
            <a:r>
              <a:rPr lang="fr-FR" sz="1600" b="1" dirty="0" err="1">
                <a:solidFill>
                  <a:srgbClr val="FF0000"/>
                </a:solidFill>
              </a:rPr>
              <a:t>Humidity</a:t>
            </a:r>
            <a:r>
              <a:rPr lang="fr-FR" sz="1600" b="1" dirty="0">
                <a:solidFill>
                  <a:srgbClr val="FF0000"/>
                </a:solidFill>
              </a:rPr>
              <a:t> &gt; 16,635 &amp; M3MPressure &gt; 236,615 &amp; M2Z1T &lt; 69,575</a:t>
            </a:r>
          </a:p>
          <a:p>
            <a:r>
              <a:rPr lang="fr-FR" sz="1600" b="1" dirty="0"/>
              <a:t>Alors</a:t>
            </a:r>
          </a:p>
          <a:p>
            <a:r>
              <a:rPr lang="fr-FR" sz="1600" b="1" dirty="0">
                <a:solidFill>
                  <a:srgbClr val="77933C"/>
                </a:solidFill>
              </a:rPr>
              <a:t>Conforme</a:t>
            </a:r>
            <a:endParaRPr lang="fr-FR" sz="1600" dirty="0">
              <a:solidFill>
                <a:srgbClr val="77933C"/>
              </a:solidFill>
            </a:endParaRPr>
          </a:p>
        </p:txBody>
      </p:sp>
      <p:pic>
        <p:nvPicPr>
          <p:cNvPr id="3" name="Image 2"/>
          <p:cNvPicPr>
            <a:picLocks noChangeAspect="1"/>
          </p:cNvPicPr>
          <p:nvPr/>
        </p:nvPicPr>
        <p:blipFill>
          <a:blip r:embed="rId4"/>
          <a:stretch>
            <a:fillRect/>
          </a:stretch>
        </p:blipFill>
        <p:spPr>
          <a:xfrm>
            <a:off x="383572" y="1615869"/>
            <a:ext cx="4200392" cy="2499233"/>
          </a:xfrm>
          <a:prstGeom prst="rect">
            <a:avLst/>
          </a:prstGeom>
        </p:spPr>
      </p:pic>
      <p:pic>
        <p:nvPicPr>
          <p:cNvPr id="16" name="Image 15"/>
          <p:cNvPicPr>
            <a:picLocks noChangeAspect="1"/>
          </p:cNvPicPr>
          <p:nvPr/>
        </p:nvPicPr>
        <p:blipFill rotWithShape="1">
          <a:blip r:embed="rId3"/>
          <a:srcRect l="27568" t="306" r="48313" b="74680"/>
          <a:stretch/>
        </p:blipFill>
        <p:spPr>
          <a:xfrm>
            <a:off x="3770377" y="1290490"/>
            <a:ext cx="1933145" cy="1194001"/>
          </a:xfrm>
          <a:prstGeom prst="rect">
            <a:avLst/>
          </a:prstGeom>
        </p:spPr>
      </p:pic>
      <p:sp>
        <p:nvSpPr>
          <p:cNvPr id="17" name="Rectangle à coins arrondis 16"/>
          <p:cNvSpPr/>
          <p:nvPr/>
        </p:nvSpPr>
        <p:spPr>
          <a:xfrm>
            <a:off x="3770377" y="1324635"/>
            <a:ext cx="1933145" cy="1202324"/>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a:off x="2483768" y="1916832"/>
            <a:ext cx="1286609" cy="0"/>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3563888" y="4005730"/>
            <a:ext cx="468051" cy="42979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5940152" y="4532229"/>
            <a:ext cx="3059832" cy="923330"/>
          </a:xfrm>
          <a:prstGeom prst="rect">
            <a:avLst/>
          </a:prstGeom>
          <a:noFill/>
        </p:spPr>
        <p:txBody>
          <a:bodyPr wrap="square" rtlCol="0">
            <a:spAutoFit/>
          </a:bodyPr>
          <a:lstStyle/>
          <a:p>
            <a:r>
              <a:rPr lang="fr-FR" dirty="0"/>
              <a:t>Cette règle est construite et vérifiée par 709 points des 809 points initiaux. </a:t>
            </a:r>
          </a:p>
        </p:txBody>
      </p:sp>
    </p:spTree>
    <p:extLst>
      <p:ext uri="{BB962C8B-B14F-4D97-AF65-F5344CB8AC3E}">
        <p14:creationId xmlns:p14="http://schemas.microsoft.com/office/powerpoint/2010/main" val="14350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9B539-7E8C-4F18-B199-2FB05392E348}"/>
              </a:ext>
            </a:extLst>
          </p:cNvPr>
          <p:cNvSpPr>
            <a:spLocks noGrp="1"/>
          </p:cNvSpPr>
          <p:nvPr>
            <p:ph type="title"/>
          </p:nvPr>
        </p:nvSpPr>
        <p:spPr/>
        <p:txBody>
          <a:bodyPr>
            <a:normAutofit fontScale="90000"/>
          </a:bodyPr>
          <a:lstStyle/>
          <a:p>
            <a:r>
              <a:rPr lang="fr-FR" dirty="0"/>
              <a:t>Comment exploiter les résultats</a:t>
            </a:r>
          </a:p>
        </p:txBody>
      </p:sp>
      <p:sp>
        <p:nvSpPr>
          <p:cNvPr id="4" name="Espace réservé du numéro de diapositive 3">
            <a:extLst>
              <a:ext uri="{FF2B5EF4-FFF2-40B4-BE49-F238E27FC236}">
                <a16:creationId xmlns:a16="http://schemas.microsoft.com/office/drawing/2014/main" id="{0073EAE0-A12F-4F1A-8431-23C3F0C39DDF}"/>
              </a:ext>
            </a:extLst>
          </p:cNvPr>
          <p:cNvSpPr>
            <a:spLocks noGrp="1"/>
          </p:cNvSpPr>
          <p:nvPr>
            <p:ph type="sldNum" sz="quarter" idx="4"/>
          </p:nvPr>
        </p:nvSpPr>
        <p:spPr/>
        <p:txBody>
          <a:bodyPr/>
          <a:lstStyle/>
          <a:p>
            <a:fld id="{A8055A88-08DC-4FA2-8286-D5CE2F046350}" type="slidenum">
              <a:rPr lang="fr-FR" smtClean="0"/>
              <a:t>43</a:t>
            </a:fld>
            <a:endParaRPr lang="fr-FR" dirty="0"/>
          </a:p>
        </p:txBody>
      </p:sp>
      <p:sp>
        <p:nvSpPr>
          <p:cNvPr id="15" name="ZoneTexte 14">
            <a:extLst>
              <a:ext uri="{FF2B5EF4-FFF2-40B4-BE49-F238E27FC236}">
                <a16:creationId xmlns:a16="http://schemas.microsoft.com/office/drawing/2014/main" id="{97AA5701-526B-4753-B891-3C547D6DAA7C}"/>
              </a:ext>
            </a:extLst>
          </p:cNvPr>
          <p:cNvSpPr txBox="1"/>
          <p:nvPr/>
        </p:nvSpPr>
        <p:spPr>
          <a:xfrm>
            <a:off x="251520" y="479773"/>
            <a:ext cx="6048672" cy="400110"/>
          </a:xfrm>
          <a:prstGeom prst="rect">
            <a:avLst/>
          </a:prstGeom>
          <a:noFill/>
        </p:spPr>
        <p:txBody>
          <a:bodyPr wrap="square" rtlCol="0">
            <a:spAutoFit/>
          </a:bodyPr>
          <a:lstStyle/>
          <a:p>
            <a:r>
              <a:rPr lang="fr-FR" sz="2000" b="1" dirty="0">
                <a:solidFill>
                  <a:srgbClr val="660033"/>
                </a:solidFill>
              </a:rPr>
              <a:t>Comment interpréter via les coordonnées parallèles ?</a:t>
            </a:r>
          </a:p>
        </p:txBody>
      </p:sp>
      <p:sp>
        <p:nvSpPr>
          <p:cNvPr id="7" name="ZoneTexte 6">
            <a:extLst>
              <a:ext uri="{FF2B5EF4-FFF2-40B4-BE49-F238E27FC236}">
                <a16:creationId xmlns:a16="http://schemas.microsoft.com/office/drawing/2014/main" id="{5ED0A8FF-D7C0-4261-9C3D-EC5CF5995FB7}"/>
              </a:ext>
            </a:extLst>
          </p:cNvPr>
          <p:cNvSpPr txBox="1"/>
          <p:nvPr/>
        </p:nvSpPr>
        <p:spPr>
          <a:xfrm>
            <a:off x="515046" y="1164814"/>
            <a:ext cx="7668344" cy="1477328"/>
          </a:xfrm>
          <a:prstGeom prst="rect">
            <a:avLst/>
          </a:prstGeom>
          <a:noFill/>
        </p:spPr>
        <p:txBody>
          <a:bodyPr wrap="square" rtlCol="0">
            <a:spAutoFit/>
          </a:bodyPr>
          <a:lstStyle/>
          <a:p>
            <a:r>
              <a:rPr lang="fr-FR" dirty="0"/>
              <a:t>Les coordonnées parallèles sont un type </a:t>
            </a:r>
            <a:r>
              <a:rPr lang="fr-FR" b="1" dirty="0"/>
              <a:t>de représentation graphique </a:t>
            </a:r>
            <a:r>
              <a:rPr lang="fr-FR" dirty="0"/>
              <a:t>pour améliorer la visualisation de </a:t>
            </a:r>
            <a:r>
              <a:rPr lang="fr-FR" b="1" dirty="0"/>
              <a:t>nombreuses données  </a:t>
            </a:r>
            <a:r>
              <a:rPr lang="fr-FR" dirty="0"/>
              <a:t>( plusieurs dimensions).</a:t>
            </a:r>
          </a:p>
          <a:p>
            <a:endParaRPr lang="fr-FR" dirty="0"/>
          </a:p>
          <a:p>
            <a:endParaRPr lang="fr-FR" dirty="0"/>
          </a:p>
          <a:p>
            <a:r>
              <a:rPr lang="fr-FR" dirty="0"/>
              <a:t> </a:t>
            </a:r>
          </a:p>
        </p:txBody>
      </p:sp>
      <p:sp>
        <p:nvSpPr>
          <p:cNvPr id="9" name="Rectangle 8">
            <a:extLst>
              <a:ext uri="{FF2B5EF4-FFF2-40B4-BE49-F238E27FC236}">
                <a16:creationId xmlns:a16="http://schemas.microsoft.com/office/drawing/2014/main" id="{EE17DCFC-36D1-4F47-A52B-2E5DD7AFCC9F}"/>
              </a:ext>
            </a:extLst>
          </p:cNvPr>
          <p:cNvSpPr>
            <a:spLocks noChangeArrowheads="1"/>
          </p:cNvSpPr>
          <p:nvPr/>
        </p:nvSpPr>
        <p:spPr bwMode="auto">
          <a:xfrm>
            <a:off x="401474" y="1753749"/>
            <a:ext cx="87839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fontAlgn="base">
              <a:spcBef>
                <a:spcPct val="0"/>
              </a:spcBef>
              <a:spcAft>
                <a:spcPct val="0"/>
              </a:spcAft>
              <a:buFont typeface="Wingdings" panose="05000000000000000000" pitchFamily="2" charset="2"/>
              <a:buChar char="Ø"/>
            </a:pPr>
            <a:r>
              <a:rPr lang="fr-FR" altLang="fr-FR" dirty="0"/>
              <a:t>Chaque axe correspond à un paramètre </a:t>
            </a:r>
          </a:p>
          <a:p>
            <a:pPr marL="742950" lvl="1" indent="-285750" fontAlgn="base">
              <a:spcBef>
                <a:spcPct val="0"/>
              </a:spcBef>
              <a:spcAft>
                <a:spcPct val="0"/>
              </a:spcAft>
              <a:buFont typeface="Wingdings" panose="05000000000000000000" pitchFamily="2" charset="2"/>
              <a:buChar char="Ø"/>
            </a:pPr>
            <a:r>
              <a:rPr lang="fr-FR" altLang="fr-FR" dirty="0"/>
              <a:t>Chaque point correspondent à la valeur que prend l’individus pour ce paramètre</a:t>
            </a:r>
          </a:p>
          <a:p>
            <a:pPr marL="0" marR="0" lvl="0" indent="0" algn="l" defTabSz="914400" rtl="0" eaLnBrk="1" fontAlgn="base" latinLnBrk="0" hangingPunct="1">
              <a:lnSpc>
                <a:spcPct val="100000"/>
              </a:lnSpc>
              <a:spcBef>
                <a:spcPct val="0"/>
              </a:spcBef>
              <a:spcAft>
                <a:spcPct val="0"/>
              </a:spcAft>
              <a:buClrTx/>
              <a:buSzTx/>
              <a:buFontTx/>
              <a:buNone/>
              <a:tabLst/>
            </a:pPr>
            <a:r>
              <a:rPr lang="fr-FR" altLang="fr-FR" dirty="0">
                <a:sym typeface="Wingdings" panose="05000000000000000000" pitchFamily="2" charset="2"/>
              </a:rPr>
              <a:t> </a:t>
            </a:r>
            <a:r>
              <a:rPr lang="fr-FR" altLang="fr-FR" dirty="0"/>
              <a:t>Tous les points sont reliés par une ligne brisée qui représente tous les paramètres d’un individu (paramètres d’un type de production)</a:t>
            </a:r>
          </a:p>
        </p:txBody>
      </p:sp>
      <p:pic>
        <p:nvPicPr>
          <p:cNvPr id="3" name="Image 2">
            <a:extLst>
              <a:ext uri="{FF2B5EF4-FFF2-40B4-BE49-F238E27FC236}">
                <a16:creationId xmlns:a16="http://schemas.microsoft.com/office/drawing/2014/main" id="{BB12C90C-25CF-4592-99ED-0EEABC4846C1}"/>
              </a:ext>
            </a:extLst>
          </p:cNvPr>
          <p:cNvPicPr>
            <a:picLocks noChangeAspect="1"/>
          </p:cNvPicPr>
          <p:nvPr/>
        </p:nvPicPr>
        <p:blipFill>
          <a:blip r:embed="rId2"/>
          <a:stretch>
            <a:fillRect/>
          </a:stretch>
        </p:blipFill>
        <p:spPr>
          <a:xfrm>
            <a:off x="971600" y="3109505"/>
            <a:ext cx="7477975" cy="3127807"/>
          </a:xfrm>
          <a:prstGeom prst="rect">
            <a:avLst/>
          </a:prstGeom>
        </p:spPr>
      </p:pic>
    </p:spTree>
    <p:extLst>
      <p:ext uri="{BB962C8B-B14F-4D97-AF65-F5344CB8AC3E}">
        <p14:creationId xmlns:p14="http://schemas.microsoft.com/office/powerpoint/2010/main" val="3306506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E73DD-FEA7-4296-9B6F-68BD138E94BE}"/>
              </a:ext>
            </a:extLst>
          </p:cNvPr>
          <p:cNvSpPr>
            <a:spLocks noGrp="1"/>
          </p:cNvSpPr>
          <p:nvPr>
            <p:ph type="title"/>
          </p:nvPr>
        </p:nvSpPr>
        <p:spPr/>
        <p:txBody>
          <a:bodyPr>
            <a:normAutofit fontScale="90000"/>
          </a:bodyPr>
          <a:lstStyle/>
          <a:p>
            <a:r>
              <a:rPr lang="fr-FR" dirty="0"/>
              <a:t>Comment exploiter les résultats</a:t>
            </a:r>
          </a:p>
        </p:txBody>
      </p:sp>
      <p:sp>
        <p:nvSpPr>
          <p:cNvPr id="4" name="Espace réservé du numéro de diapositive 3">
            <a:extLst>
              <a:ext uri="{FF2B5EF4-FFF2-40B4-BE49-F238E27FC236}">
                <a16:creationId xmlns:a16="http://schemas.microsoft.com/office/drawing/2014/main" id="{DCE37F32-3E3A-4979-91F0-DAD4463E0A04}"/>
              </a:ext>
            </a:extLst>
          </p:cNvPr>
          <p:cNvSpPr>
            <a:spLocks noGrp="1"/>
          </p:cNvSpPr>
          <p:nvPr>
            <p:ph type="sldNum" sz="quarter" idx="4"/>
          </p:nvPr>
        </p:nvSpPr>
        <p:spPr>
          <a:xfrm>
            <a:off x="6987383" y="6520259"/>
            <a:ext cx="2133600" cy="365125"/>
          </a:xfrm>
        </p:spPr>
        <p:txBody>
          <a:bodyPr/>
          <a:lstStyle/>
          <a:p>
            <a:fld id="{A8055A88-08DC-4FA2-8286-D5CE2F046350}" type="slidenum">
              <a:rPr lang="fr-FR" smtClean="0"/>
              <a:t>44</a:t>
            </a:fld>
            <a:endParaRPr lang="fr-FR" dirty="0"/>
          </a:p>
        </p:txBody>
      </p:sp>
      <p:sp>
        <p:nvSpPr>
          <p:cNvPr id="21" name="ZoneTexte 20">
            <a:extLst>
              <a:ext uri="{FF2B5EF4-FFF2-40B4-BE49-F238E27FC236}">
                <a16:creationId xmlns:a16="http://schemas.microsoft.com/office/drawing/2014/main" id="{97AA5701-526B-4753-B891-3C547D6DAA7C}"/>
              </a:ext>
            </a:extLst>
          </p:cNvPr>
          <p:cNvSpPr txBox="1"/>
          <p:nvPr/>
        </p:nvSpPr>
        <p:spPr>
          <a:xfrm>
            <a:off x="251520" y="479773"/>
            <a:ext cx="6048672" cy="400110"/>
          </a:xfrm>
          <a:prstGeom prst="rect">
            <a:avLst/>
          </a:prstGeom>
          <a:noFill/>
        </p:spPr>
        <p:txBody>
          <a:bodyPr wrap="square" rtlCol="0">
            <a:spAutoFit/>
          </a:bodyPr>
          <a:lstStyle/>
          <a:p>
            <a:r>
              <a:rPr lang="fr-FR" sz="2000" b="1" dirty="0">
                <a:solidFill>
                  <a:srgbClr val="660033"/>
                </a:solidFill>
              </a:rPr>
              <a:t>Comment interpréter via les coordonnées parallèles ?</a:t>
            </a:r>
          </a:p>
        </p:txBody>
      </p:sp>
      <p:pic>
        <p:nvPicPr>
          <p:cNvPr id="15" name="Image 14"/>
          <p:cNvPicPr>
            <a:picLocks noChangeAspect="1"/>
          </p:cNvPicPr>
          <p:nvPr/>
        </p:nvPicPr>
        <p:blipFill rotWithShape="1">
          <a:blip r:embed="rId2"/>
          <a:srcRect l="50787" t="10311" r="1372" b="7790"/>
          <a:stretch/>
        </p:blipFill>
        <p:spPr>
          <a:xfrm>
            <a:off x="251520" y="978161"/>
            <a:ext cx="8753771" cy="4683087"/>
          </a:xfrm>
          <a:prstGeom prst="rect">
            <a:avLst/>
          </a:prstGeom>
        </p:spPr>
      </p:pic>
      <p:sp>
        <p:nvSpPr>
          <p:cNvPr id="22" name="ZoneTexte 21">
            <a:extLst>
              <a:ext uri="{FF2B5EF4-FFF2-40B4-BE49-F238E27FC236}">
                <a16:creationId xmlns:a16="http://schemas.microsoft.com/office/drawing/2014/main" id="{B4ABC695-E370-429B-8CB2-B53EB9CA59F1}"/>
              </a:ext>
            </a:extLst>
          </p:cNvPr>
          <p:cNvSpPr txBox="1"/>
          <p:nvPr/>
        </p:nvSpPr>
        <p:spPr>
          <a:xfrm>
            <a:off x="2411760" y="5658875"/>
            <a:ext cx="5910235" cy="1077218"/>
          </a:xfrm>
          <a:prstGeom prst="rect">
            <a:avLst/>
          </a:prstGeom>
          <a:noFill/>
        </p:spPr>
        <p:txBody>
          <a:bodyPr wrap="square" rtlCol="0">
            <a:spAutoFit/>
          </a:bodyPr>
          <a:lstStyle/>
          <a:p>
            <a:r>
              <a:rPr lang="fr-FR" sz="1600" b="1" dirty="0"/>
              <a:t>Si </a:t>
            </a:r>
          </a:p>
          <a:p>
            <a:r>
              <a:rPr lang="fr-FR" sz="1600" b="1" dirty="0" err="1">
                <a:solidFill>
                  <a:srgbClr val="FF0000"/>
                </a:solidFill>
              </a:rPr>
              <a:t>Humidity</a:t>
            </a:r>
            <a:r>
              <a:rPr lang="fr-FR" sz="1600" b="1" dirty="0">
                <a:solidFill>
                  <a:srgbClr val="FF0000"/>
                </a:solidFill>
              </a:rPr>
              <a:t> &gt; 16,635 &amp; M3MPressure &gt; 236,615 &amp; M2Z1T &lt; 69,575</a:t>
            </a:r>
          </a:p>
          <a:p>
            <a:r>
              <a:rPr lang="fr-FR" sz="1600" b="1" dirty="0"/>
              <a:t>Alors</a:t>
            </a:r>
          </a:p>
          <a:p>
            <a:r>
              <a:rPr lang="fr-FR" sz="1600" b="1" dirty="0">
                <a:solidFill>
                  <a:srgbClr val="77933C"/>
                </a:solidFill>
              </a:rPr>
              <a:t>Conforme</a:t>
            </a:r>
            <a:endParaRPr lang="fr-FR" sz="1600" dirty="0">
              <a:solidFill>
                <a:srgbClr val="77933C"/>
              </a:solidFill>
            </a:endParaRPr>
          </a:p>
        </p:txBody>
      </p:sp>
      <p:sp>
        <p:nvSpPr>
          <p:cNvPr id="23" name="Rectangle à coins arrondis 22"/>
          <p:cNvSpPr/>
          <p:nvPr/>
        </p:nvSpPr>
        <p:spPr>
          <a:xfrm>
            <a:off x="4484389" y="2681654"/>
            <a:ext cx="288032" cy="28828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323528" y="978161"/>
            <a:ext cx="288032" cy="28828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7164288" y="1058152"/>
            <a:ext cx="288032" cy="4027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468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E73DD-FEA7-4296-9B6F-68BD138E94BE}"/>
              </a:ext>
            </a:extLst>
          </p:cNvPr>
          <p:cNvSpPr>
            <a:spLocks noGrp="1"/>
          </p:cNvSpPr>
          <p:nvPr>
            <p:ph type="title"/>
          </p:nvPr>
        </p:nvSpPr>
        <p:spPr>
          <a:solidFill>
            <a:srgbClr val="00B050"/>
          </a:solidFill>
        </p:spPr>
        <p:txBody>
          <a:bodyPr>
            <a:normAutofit fontScale="90000"/>
          </a:bodyPr>
          <a:lstStyle/>
          <a:p>
            <a:r>
              <a:rPr lang="fr-FR" dirty="0"/>
              <a:t>Comment exploiter les résultats</a:t>
            </a:r>
          </a:p>
        </p:txBody>
      </p:sp>
      <p:sp>
        <p:nvSpPr>
          <p:cNvPr id="4" name="Espace réservé du numéro de diapositive 3">
            <a:extLst>
              <a:ext uri="{FF2B5EF4-FFF2-40B4-BE49-F238E27FC236}">
                <a16:creationId xmlns:a16="http://schemas.microsoft.com/office/drawing/2014/main" id="{DCE37F32-3E3A-4979-91F0-DAD4463E0A04}"/>
              </a:ext>
            </a:extLst>
          </p:cNvPr>
          <p:cNvSpPr>
            <a:spLocks noGrp="1"/>
          </p:cNvSpPr>
          <p:nvPr>
            <p:ph type="sldNum" sz="quarter" idx="4"/>
          </p:nvPr>
        </p:nvSpPr>
        <p:spPr/>
        <p:txBody>
          <a:bodyPr/>
          <a:lstStyle/>
          <a:p>
            <a:fld id="{A8055A88-08DC-4FA2-8286-D5CE2F046350}" type="slidenum">
              <a:rPr lang="fr-FR" smtClean="0"/>
              <a:t>45</a:t>
            </a:fld>
            <a:endParaRPr lang="fr-FR" dirty="0"/>
          </a:p>
        </p:txBody>
      </p:sp>
      <p:sp>
        <p:nvSpPr>
          <p:cNvPr id="6" name="ZoneTexte 5">
            <a:extLst>
              <a:ext uri="{FF2B5EF4-FFF2-40B4-BE49-F238E27FC236}">
                <a16:creationId xmlns:a16="http://schemas.microsoft.com/office/drawing/2014/main" id="{3B7A223A-6DCD-4CC7-BC90-574A66AEA803}"/>
              </a:ext>
            </a:extLst>
          </p:cNvPr>
          <p:cNvSpPr txBox="1"/>
          <p:nvPr/>
        </p:nvSpPr>
        <p:spPr>
          <a:xfrm>
            <a:off x="251520" y="456759"/>
            <a:ext cx="4752528" cy="400110"/>
          </a:xfrm>
          <a:prstGeom prst="rect">
            <a:avLst/>
          </a:prstGeom>
          <a:noFill/>
        </p:spPr>
        <p:txBody>
          <a:bodyPr wrap="square" rtlCol="0">
            <a:spAutoFit/>
          </a:bodyPr>
          <a:lstStyle/>
          <a:p>
            <a:r>
              <a:rPr lang="fr-FR" sz="2000" b="1" dirty="0">
                <a:solidFill>
                  <a:srgbClr val="660033"/>
                </a:solidFill>
              </a:rPr>
              <a:t>Exemple :  Qualité </a:t>
            </a:r>
          </a:p>
        </p:txBody>
      </p:sp>
      <p:pic>
        <p:nvPicPr>
          <p:cNvPr id="9" name="Image 8">
            <a:extLst>
              <a:ext uri="{FF2B5EF4-FFF2-40B4-BE49-F238E27FC236}">
                <a16:creationId xmlns:a16="http://schemas.microsoft.com/office/drawing/2014/main" id="{D142F1C8-6A4B-4917-8E15-449CEBCFCA8D}"/>
              </a:ext>
            </a:extLst>
          </p:cNvPr>
          <p:cNvPicPr>
            <a:picLocks noChangeAspect="1"/>
          </p:cNvPicPr>
          <p:nvPr/>
        </p:nvPicPr>
        <p:blipFill>
          <a:blip r:embed="rId2"/>
          <a:stretch>
            <a:fillRect/>
          </a:stretch>
        </p:blipFill>
        <p:spPr>
          <a:xfrm>
            <a:off x="633438" y="3105812"/>
            <a:ext cx="7054940" cy="3206791"/>
          </a:xfrm>
          <a:prstGeom prst="rect">
            <a:avLst/>
          </a:prstGeom>
        </p:spPr>
      </p:pic>
      <p:sp>
        <p:nvSpPr>
          <p:cNvPr id="11" name="Rectangle 10">
            <a:extLst>
              <a:ext uri="{FF2B5EF4-FFF2-40B4-BE49-F238E27FC236}">
                <a16:creationId xmlns:a16="http://schemas.microsoft.com/office/drawing/2014/main" id="{E60233CC-7FAB-41F9-8BEF-DD0D0518A215}"/>
              </a:ext>
            </a:extLst>
          </p:cNvPr>
          <p:cNvSpPr/>
          <p:nvPr/>
        </p:nvSpPr>
        <p:spPr>
          <a:xfrm>
            <a:off x="435860" y="2909712"/>
            <a:ext cx="6552728" cy="740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67601C3D-3B45-4991-9602-C5121972EBE7}"/>
              </a:ext>
            </a:extLst>
          </p:cNvPr>
          <p:cNvSpPr txBox="1"/>
          <p:nvPr/>
        </p:nvSpPr>
        <p:spPr>
          <a:xfrm>
            <a:off x="633438" y="2017528"/>
            <a:ext cx="2592288" cy="400110"/>
          </a:xfrm>
          <a:prstGeom prst="rect">
            <a:avLst/>
          </a:prstGeom>
          <a:noFill/>
        </p:spPr>
        <p:txBody>
          <a:bodyPr wrap="square" rtlCol="0">
            <a:spAutoFit/>
          </a:bodyPr>
          <a:lstStyle/>
          <a:p>
            <a:r>
              <a:rPr lang="fr-FR" sz="2000" b="1" dirty="0">
                <a:solidFill>
                  <a:srgbClr val="FF0000"/>
                </a:solidFill>
              </a:rPr>
              <a:t>11 données/ Entrées</a:t>
            </a:r>
          </a:p>
        </p:txBody>
      </p:sp>
      <p:sp>
        <p:nvSpPr>
          <p:cNvPr id="15" name="ZoneTexte 14">
            <a:extLst>
              <a:ext uri="{FF2B5EF4-FFF2-40B4-BE49-F238E27FC236}">
                <a16:creationId xmlns:a16="http://schemas.microsoft.com/office/drawing/2014/main" id="{6B341E6A-E815-4EEB-8612-FEE2E837A32D}"/>
              </a:ext>
            </a:extLst>
          </p:cNvPr>
          <p:cNvSpPr txBox="1"/>
          <p:nvPr/>
        </p:nvSpPr>
        <p:spPr>
          <a:xfrm>
            <a:off x="6894857" y="2211497"/>
            <a:ext cx="1512168" cy="400110"/>
          </a:xfrm>
          <a:prstGeom prst="rect">
            <a:avLst/>
          </a:prstGeom>
          <a:noFill/>
        </p:spPr>
        <p:txBody>
          <a:bodyPr wrap="square" rtlCol="0">
            <a:spAutoFit/>
          </a:bodyPr>
          <a:lstStyle/>
          <a:p>
            <a:r>
              <a:rPr lang="fr-FR" sz="2000" b="1" dirty="0"/>
              <a:t>1 sortie</a:t>
            </a:r>
          </a:p>
        </p:txBody>
      </p:sp>
      <p:sp>
        <p:nvSpPr>
          <p:cNvPr id="3" name="Rectangle 2">
            <a:extLst>
              <a:ext uri="{FF2B5EF4-FFF2-40B4-BE49-F238E27FC236}">
                <a16:creationId xmlns:a16="http://schemas.microsoft.com/office/drawing/2014/main" id="{2F87FC27-9C89-4433-8493-7320E3C1BBD5}"/>
              </a:ext>
            </a:extLst>
          </p:cNvPr>
          <p:cNvSpPr/>
          <p:nvPr/>
        </p:nvSpPr>
        <p:spPr>
          <a:xfrm>
            <a:off x="7026024" y="2831004"/>
            <a:ext cx="624917" cy="9386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4267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 coins arrondis 19">
            <a:extLst>
              <a:ext uri="{FF2B5EF4-FFF2-40B4-BE49-F238E27FC236}">
                <a16:creationId xmlns:a16="http://schemas.microsoft.com/office/drawing/2014/main" id="{EE92FAF9-EDB0-4FA8-BCF5-8BBE83C7D1FD}"/>
              </a:ext>
            </a:extLst>
          </p:cNvPr>
          <p:cNvSpPr/>
          <p:nvPr/>
        </p:nvSpPr>
        <p:spPr>
          <a:xfrm>
            <a:off x="651850" y="1426823"/>
            <a:ext cx="3415629" cy="102576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8EE73DD-FEA7-4296-9B6F-68BD138E94BE}"/>
              </a:ext>
            </a:extLst>
          </p:cNvPr>
          <p:cNvSpPr>
            <a:spLocks noGrp="1"/>
          </p:cNvSpPr>
          <p:nvPr>
            <p:ph type="title"/>
          </p:nvPr>
        </p:nvSpPr>
        <p:spPr>
          <a:solidFill>
            <a:srgbClr val="00B050"/>
          </a:solidFill>
        </p:spPr>
        <p:txBody>
          <a:bodyPr>
            <a:normAutofit fontScale="90000"/>
          </a:bodyPr>
          <a:lstStyle/>
          <a:p>
            <a:r>
              <a:rPr lang="fr-FR" dirty="0"/>
              <a:t>Comment exploiter les résultats</a:t>
            </a:r>
          </a:p>
        </p:txBody>
      </p:sp>
      <p:sp>
        <p:nvSpPr>
          <p:cNvPr id="4" name="Espace réservé du numéro de diapositive 3">
            <a:extLst>
              <a:ext uri="{FF2B5EF4-FFF2-40B4-BE49-F238E27FC236}">
                <a16:creationId xmlns:a16="http://schemas.microsoft.com/office/drawing/2014/main" id="{DCE37F32-3E3A-4979-91F0-DAD4463E0A04}"/>
              </a:ext>
            </a:extLst>
          </p:cNvPr>
          <p:cNvSpPr>
            <a:spLocks noGrp="1"/>
          </p:cNvSpPr>
          <p:nvPr>
            <p:ph type="sldNum" sz="quarter" idx="4"/>
          </p:nvPr>
        </p:nvSpPr>
        <p:spPr/>
        <p:txBody>
          <a:bodyPr/>
          <a:lstStyle/>
          <a:p>
            <a:fld id="{A8055A88-08DC-4FA2-8286-D5CE2F046350}" type="slidenum">
              <a:rPr lang="fr-FR" smtClean="0"/>
              <a:t>46</a:t>
            </a:fld>
            <a:endParaRPr lang="fr-FR" dirty="0"/>
          </a:p>
        </p:txBody>
      </p:sp>
      <p:pic>
        <p:nvPicPr>
          <p:cNvPr id="7" name="Picture 5">
            <a:extLst>
              <a:ext uri="{FF2B5EF4-FFF2-40B4-BE49-F238E27FC236}">
                <a16:creationId xmlns:a16="http://schemas.microsoft.com/office/drawing/2014/main" id="{521D7BCB-2FCF-484E-815C-0F1E51318E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45170"/>
            <a:ext cx="8550696" cy="2686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e 12">
            <a:extLst>
              <a:ext uri="{FF2B5EF4-FFF2-40B4-BE49-F238E27FC236}">
                <a16:creationId xmlns:a16="http://schemas.microsoft.com/office/drawing/2014/main" id="{A157DC63-E7C2-41DD-B4FE-CAF2E838DA8F}"/>
              </a:ext>
            </a:extLst>
          </p:cNvPr>
          <p:cNvGrpSpPr/>
          <p:nvPr/>
        </p:nvGrpSpPr>
        <p:grpSpPr>
          <a:xfrm>
            <a:off x="5148064" y="915269"/>
            <a:ext cx="3600400" cy="2106485"/>
            <a:chOff x="5148064" y="915269"/>
            <a:chExt cx="3600400" cy="2106485"/>
          </a:xfrm>
        </p:grpSpPr>
        <p:pic>
          <p:nvPicPr>
            <p:cNvPr id="9" name="Image 8">
              <a:extLst>
                <a:ext uri="{FF2B5EF4-FFF2-40B4-BE49-F238E27FC236}">
                  <a16:creationId xmlns:a16="http://schemas.microsoft.com/office/drawing/2014/main" id="{78EF1559-82FA-42FF-B0C8-60FC301D240A}"/>
                </a:ext>
              </a:extLst>
            </p:cNvPr>
            <p:cNvPicPr>
              <a:picLocks noChangeAspect="1"/>
            </p:cNvPicPr>
            <p:nvPr/>
          </p:nvPicPr>
          <p:blipFill>
            <a:blip r:embed="rId3"/>
            <a:stretch>
              <a:fillRect/>
            </a:stretch>
          </p:blipFill>
          <p:spPr>
            <a:xfrm>
              <a:off x="6647398" y="1070975"/>
              <a:ext cx="1916294" cy="1207528"/>
            </a:xfrm>
            <a:prstGeom prst="rect">
              <a:avLst/>
            </a:prstGeom>
          </p:spPr>
        </p:pic>
        <p:sp>
          <p:nvSpPr>
            <p:cNvPr id="3" name="Ellipse 2">
              <a:extLst>
                <a:ext uri="{FF2B5EF4-FFF2-40B4-BE49-F238E27FC236}">
                  <a16:creationId xmlns:a16="http://schemas.microsoft.com/office/drawing/2014/main" id="{E7FD13BC-A23B-4C08-B668-714D4410A8FC}"/>
                </a:ext>
              </a:extLst>
            </p:cNvPr>
            <p:cNvSpPr/>
            <p:nvPr/>
          </p:nvSpPr>
          <p:spPr>
            <a:xfrm>
              <a:off x="5148064" y="2621644"/>
              <a:ext cx="1152128" cy="4001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48A01B9A-864B-42BD-9762-6140564B00D6}"/>
                </a:ext>
              </a:extLst>
            </p:cNvPr>
            <p:cNvSpPr/>
            <p:nvPr/>
          </p:nvSpPr>
          <p:spPr>
            <a:xfrm>
              <a:off x="6462627" y="915269"/>
              <a:ext cx="2285837" cy="1204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129D8C08-1DC6-4270-941D-4AAEA356EDE2}"/>
                </a:ext>
              </a:extLst>
            </p:cNvPr>
            <p:cNvCxnSpPr>
              <a:cxnSpLocks/>
              <a:stCxn id="3" idx="0"/>
              <a:endCxn id="8" idx="3"/>
            </p:cNvCxnSpPr>
            <p:nvPr/>
          </p:nvCxnSpPr>
          <p:spPr>
            <a:xfrm flipV="1">
              <a:off x="5724128" y="1943449"/>
              <a:ext cx="1073252" cy="678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ZoneTexte 14">
            <a:extLst>
              <a:ext uri="{FF2B5EF4-FFF2-40B4-BE49-F238E27FC236}">
                <a16:creationId xmlns:a16="http://schemas.microsoft.com/office/drawing/2014/main" id="{9FF0A60D-D400-4582-B35F-1390DF1BC02E}"/>
              </a:ext>
            </a:extLst>
          </p:cNvPr>
          <p:cNvSpPr txBox="1"/>
          <p:nvPr/>
        </p:nvSpPr>
        <p:spPr>
          <a:xfrm>
            <a:off x="827584" y="4860050"/>
            <a:ext cx="2304256" cy="369332"/>
          </a:xfrm>
          <a:prstGeom prst="rect">
            <a:avLst/>
          </a:prstGeom>
          <a:noFill/>
        </p:spPr>
        <p:txBody>
          <a:bodyPr wrap="square" rtlCol="0">
            <a:spAutoFit/>
          </a:bodyPr>
          <a:lstStyle/>
          <a:p>
            <a:r>
              <a:rPr lang="fr-FR" b="1" dirty="0">
                <a:solidFill>
                  <a:srgbClr val="00B050"/>
                </a:solidFill>
              </a:rPr>
              <a:t>Qualité 2</a:t>
            </a:r>
          </a:p>
        </p:txBody>
      </p:sp>
      <p:sp>
        <p:nvSpPr>
          <p:cNvPr id="16" name="ZoneTexte 15">
            <a:extLst>
              <a:ext uri="{FF2B5EF4-FFF2-40B4-BE49-F238E27FC236}">
                <a16:creationId xmlns:a16="http://schemas.microsoft.com/office/drawing/2014/main" id="{E331103C-C886-4632-86C3-4DD56CAB243B}"/>
              </a:ext>
            </a:extLst>
          </p:cNvPr>
          <p:cNvSpPr txBox="1"/>
          <p:nvPr/>
        </p:nvSpPr>
        <p:spPr>
          <a:xfrm>
            <a:off x="3275856" y="5398848"/>
            <a:ext cx="2304256" cy="369332"/>
          </a:xfrm>
          <a:prstGeom prst="rect">
            <a:avLst/>
          </a:prstGeom>
          <a:noFill/>
        </p:spPr>
        <p:txBody>
          <a:bodyPr wrap="square" rtlCol="0">
            <a:spAutoFit/>
          </a:bodyPr>
          <a:lstStyle/>
          <a:p>
            <a:r>
              <a:rPr lang="fr-FR" b="1" dirty="0">
                <a:solidFill>
                  <a:schemeClr val="accent6">
                    <a:lumMod val="75000"/>
                  </a:schemeClr>
                </a:solidFill>
              </a:rPr>
              <a:t>Qualité 1</a:t>
            </a:r>
          </a:p>
        </p:txBody>
      </p:sp>
      <p:sp>
        <p:nvSpPr>
          <p:cNvPr id="17" name="ZoneTexte 16">
            <a:extLst>
              <a:ext uri="{FF2B5EF4-FFF2-40B4-BE49-F238E27FC236}">
                <a16:creationId xmlns:a16="http://schemas.microsoft.com/office/drawing/2014/main" id="{E2F27E6B-61C7-44E8-AA4E-B88B349CAEC8}"/>
              </a:ext>
            </a:extLst>
          </p:cNvPr>
          <p:cNvSpPr txBox="1"/>
          <p:nvPr/>
        </p:nvSpPr>
        <p:spPr>
          <a:xfrm>
            <a:off x="7880922" y="4904197"/>
            <a:ext cx="2304256" cy="369332"/>
          </a:xfrm>
          <a:prstGeom prst="rect">
            <a:avLst/>
          </a:prstGeom>
          <a:noFill/>
        </p:spPr>
        <p:txBody>
          <a:bodyPr wrap="square" rtlCol="0">
            <a:spAutoFit/>
          </a:bodyPr>
          <a:lstStyle/>
          <a:p>
            <a:r>
              <a:rPr lang="fr-FR" b="1" dirty="0">
                <a:solidFill>
                  <a:srgbClr val="BA08A1"/>
                </a:solidFill>
              </a:rPr>
              <a:t>Qualité 5</a:t>
            </a:r>
          </a:p>
        </p:txBody>
      </p:sp>
      <p:sp>
        <p:nvSpPr>
          <p:cNvPr id="18" name="ZoneTexte 17">
            <a:extLst>
              <a:ext uri="{FF2B5EF4-FFF2-40B4-BE49-F238E27FC236}">
                <a16:creationId xmlns:a16="http://schemas.microsoft.com/office/drawing/2014/main" id="{4442159D-F50E-4047-BB3B-3FFF5EA3E579}"/>
              </a:ext>
            </a:extLst>
          </p:cNvPr>
          <p:cNvSpPr txBox="1"/>
          <p:nvPr/>
        </p:nvSpPr>
        <p:spPr>
          <a:xfrm>
            <a:off x="5940152" y="5123980"/>
            <a:ext cx="2304256" cy="369332"/>
          </a:xfrm>
          <a:prstGeom prst="rect">
            <a:avLst/>
          </a:prstGeom>
          <a:noFill/>
        </p:spPr>
        <p:txBody>
          <a:bodyPr wrap="square" rtlCol="0">
            <a:spAutoFit/>
          </a:bodyPr>
          <a:lstStyle/>
          <a:p>
            <a:r>
              <a:rPr lang="fr-FR" b="1" dirty="0">
                <a:solidFill>
                  <a:schemeClr val="tx2"/>
                </a:solidFill>
              </a:rPr>
              <a:t>Qualité 4</a:t>
            </a:r>
          </a:p>
        </p:txBody>
      </p:sp>
      <p:sp>
        <p:nvSpPr>
          <p:cNvPr id="19" name="ZoneTexte 18">
            <a:extLst>
              <a:ext uri="{FF2B5EF4-FFF2-40B4-BE49-F238E27FC236}">
                <a16:creationId xmlns:a16="http://schemas.microsoft.com/office/drawing/2014/main" id="{52A1108F-D061-47EA-B093-5EDB3EC61A83}"/>
              </a:ext>
            </a:extLst>
          </p:cNvPr>
          <p:cNvSpPr txBox="1"/>
          <p:nvPr/>
        </p:nvSpPr>
        <p:spPr>
          <a:xfrm>
            <a:off x="724323" y="1632172"/>
            <a:ext cx="3816424" cy="646331"/>
          </a:xfrm>
          <a:prstGeom prst="rect">
            <a:avLst/>
          </a:prstGeom>
          <a:noFill/>
        </p:spPr>
        <p:txBody>
          <a:bodyPr wrap="square" rtlCol="0">
            <a:spAutoFit/>
          </a:bodyPr>
          <a:lstStyle/>
          <a:p>
            <a:r>
              <a:rPr lang="fr-FR" dirty="0"/>
              <a:t>La qualité est noté de </a:t>
            </a:r>
            <a:r>
              <a:rPr lang="fr-FR" b="1" dirty="0"/>
              <a:t>1 à 5</a:t>
            </a:r>
            <a:r>
              <a:rPr lang="fr-FR" dirty="0"/>
              <a:t>.</a:t>
            </a:r>
          </a:p>
          <a:p>
            <a:r>
              <a:rPr lang="fr-FR" dirty="0"/>
              <a:t>5 étant la meilleure qualité</a:t>
            </a:r>
          </a:p>
        </p:txBody>
      </p:sp>
      <p:cxnSp>
        <p:nvCxnSpPr>
          <p:cNvPr id="24" name="Connecteur droit avec flèche 23">
            <a:extLst>
              <a:ext uri="{FF2B5EF4-FFF2-40B4-BE49-F238E27FC236}">
                <a16:creationId xmlns:a16="http://schemas.microsoft.com/office/drawing/2014/main" id="{BE83FB43-4C80-4F7B-821A-9181BB6A25DD}"/>
              </a:ext>
            </a:extLst>
          </p:cNvPr>
          <p:cNvCxnSpPr>
            <a:cxnSpLocks/>
          </p:cNvCxnSpPr>
          <p:nvPr/>
        </p:nvCxnSpPr>
        <p:spPr>
          <a:xfrm flipV="1">
            <a:off x="3707904" y="5056822"/>
            <a:ext cx="0" cy="419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BCB4B223-A6D9-474A-974F-103688F2DD29}"/>
              </a:ext>
            </a:extLst>
          </p:cNvPr>
          <p:cNvCxnSpPr/>
          <p:nvPr/>
        </p:nvCxnSpPr>
        <p:spPr>
          <a:xfrm flipV="1">
            <a:off x="1259632" y="4509120"/>
            <a:ext cx="216024" cy="363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33D189C5-68B8-428D-939C-53FF0BF4B762}"/>
              </a:ext>
            </a:extLst>
          </p:cNvPr>
          <p:cNvCxnSpPr>
            <a:cxnSpLocks/>
          </p:cNvCxnSpPr>
          <p:nvPr/>
        </p:nvCxnSpPr>
        <p:spPr>
          <a:xfrm flipV="1">
            <a:off x="6462627" y="4676017"/>
            <a:ext cx="334753" cy="442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41DE2F4D-5841-43C3-8309-344D12C07F2D}"/>
              </a:ext>
            </a:extLst>
          </p:cNvPr>
          <p:cNvCxnSpPr/>
          <p:nvPr/>
        </p:nvCxnSpPr>
        <p:spPr>
          <a:xfrm flipH="1" flipV="1">
            <a:off x="8082136" y="3969704"/>
            <a:ext cx="162272" cy="961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3B7A223A-6DCD-4CC7-BC90-574A66AEA803}"/>
              </a:ext>
            </a:extLst>
          </p:cNvPr>
          <p:cNvSpPr txBox="1"/>
          <p:nvPr/>
        </p:nvSpPr>
        <p:spPr>
          <a:xfrm>
            <a:off x="251520" y="456759"/>
            <a:ext cx="4752528" cy="400110"/>
          </a:xfrm>
          <a:prstGeom prst="rect">
            <a:avLst/>
          </a:prstGeom>
          <a:noFill/>
        </p:spPr>
        <p:txBody>
          <a:bodyPr wrap="square" rtlCol="0">
            <a:spAutoFit/>
          </a:bodyPr>
          <a:lstStyle/>
          <a:p>
            <a:r>
              <a:rPr lang="fr-FR" sz="2000" b="1" dirty="0">
                <a:solidFill>
                  <a:srgbClr val="660033"/>
                </a:solidFill>
              </a:rPr>
              <a:t>Exemple :  Qualité </a:t>
            </a:r>
          </a:p>
        </p:txBody>
      </p:sp>
    </p:spTree>
    <p:extLst>
      <p:ext uri="{BB962C8B-B14F-4D97-AF65-F5344CB8AC3E}">
        <p14:creationId xmlns:p14="http://schemas.microsoft.com/office/powerpoint/2010/main" val="111833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E73DD-FEA7-4296-9B6F-68BD138E94BE}"/>
              </a:ext>
            </a:extLst>
          </p:cNvPr>
          <p:cNvSpPr>
            <a:spLocks noGrp="1"/>
          </p:cNvSpPr>
          <p:nvPr>
            <p:ph type="title"/>
          </p:nvPr>
        </p:nvSpPr>
        <p:spPr>
          <a:solidFill>
            <a:srgbClr val="00B050"/>
          </a:solidFill>
        </p:spPr>
        <p:txBody>
          <a:bodyPr>
            <a:normAutofit fontScale="90000"/>
          </a:bodyPr>
          <a:lstStyle/>
          <a:p>
            <a:r>
              <a:rPr lang="fr-FR" dirty="0"/>
              <a:t>Comment exploiter les résultats</a:t>
            </a:r>
          </a:p>
        </p:txBody>
      </p:sp>
      <p:sp>
        <p:nvSpPr>
          <p:cNvPr id="4" name="Espace réservé du numéro de diapositive 3">
            <a:extLst>
              <a:ext uri="{FF2B5EF4-FFF2-40B4-BE49-F238E27FC236}">
                <a16:creationId xmlns:a16="http://schemas.microsoft.com/office/drawing/2014/main" id="{DCE37F32-3E3A-4979-91F0-DAD4463E0A04}"/>
              </a:ext>
            </a:extLst>
          </p:cNvPr>
          <p:cNvSpPr>
            <a:spLocks noGrp="1"/>
          </p:cNvSpPr>
          <p:nvPr>
            <p:ph type="sldNum" sz="quarter" idx="4"/>
          </p:nvPr>
        </p:nvSpPr>
        <p:spPr/>
        <p:txBody>
          <a:bodyPr/>
          <a:lstStyle/>
          <a:p>
            <a:fld id="{A8055A88-08DC-4FA2-8286-D5CE2F046350}" type="slidenum">
              <a:rPr lang="fr-FR" smtClean="0"/>
              <a:t>47</a:t>
            </a:fld>
            <a:endParaRPr lang="fr-FR" dirty="0"/>
          </a:p>
        </p:txBody>
      </p:sp>
      <p:pic>
        <p:nvPicPr>
          <p:cNvPr id="7" name="Picture 5">
            <a:extLst>
              <a:ext uri="{FF2B5EF4-FFF2-40B4-BE49-F238E27FC236}">
                <a16:creationId xmlns:a16="http://schemas.microsoft.com/office/drawing/2014/main" id="{521D7BCB-2FCF-484E-815C-0F1E51318E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882" y="952969"/>
            <a:ext cx="8550696" cy="2686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a:extLst>
              <a:ext uri="{FF2B5EF4-FFF2-40B4-BE49-F238E27FC236}">
                <a16:creationId xmlns:a16="http://schemas.microsoft.com/office/drawing/2014/main" id="{9FF0A60D-D400-4582-B35F-1390DF1BC02E}"/>
              </a:ext>
            </a:extLst>
          </p:cNvPr>
          <p:cNvSpPr txBox="1"/>
          <p:nvPr/>
        </p:nvSpPr>
        <p:spPr>
          <a:xfrm>
            <a:off x="8010679" y="4226943"/>
            <a:ext cx="2304256" cy="369332"/>
          </a:xfrm>
          <a:prstGeom prst="rect">
            <a:avLst/>
          </a:prstGeom>
          <a:noFill/>
        </p:spPr>
        <p:txBody>
          <a:bodyPr wrap="square" rtlCol="0">
            <a:spAutoFit/>
          </a:bodyPr>
          <a:lstStyle/>
          <a:p>
            <a:r>
              <a:rPr lang="fr-FR" b="1" dirty="0">
                <a:solidFill>
                  <a:srgbClr val="00B050"/>
                </a:solidFill>
              </a:rPr>
              <a:t>Qualité 2</a:t>
            </a:r>
          </a:p>
        </p:txBody>
      </p:sp>
      <p:sp>
        <p:nvSpPr>
          <p:cNvPr id="16" name="ZoneTexte 15">
            <a:extLst>
              <a:ext uri="{FF2B5EF4-FFF2-40B4-BE49-F238E27FC236}">
                <a16:creationId xmlns:a16="http://schemas.microsoft.com/office/drawing/2014/main" id="{E331103C-C886-4632-86C3-4DD56CAB243B}"/>
              </a:ext>
            </a:extLst>
          </p:cNvPr>
          <p:cNvSpPr txBox="1"/>
          <p:nvPr/>
        </p:nvSpPr>
        <p:spPr>
          <a:xfrm>
            <a:off x="8010679" y="4578367"/>
            <a:ext cx="2304256" cy="369332"/>
          </a:xfrm>
          <a:prstGeom prst="rect">
            <a:avLst/>
          </a:prstGeom>
          <a:noFill/>
        </p:spPr>
        <p:txBody>
          <a:bodyPr wrap="square" rtlCol="0">
            <a:spAutoFit/>
          </a:bodyPr>
          <a:lstStyle/>
          <a:p>
            <a:r>
              <a:rPr lang="fr-FR" b="1" dirty="0">
                <a:solidFill>
                  <a:schemeClr val="accent6">
                    <a:lumMod val="75000"/>
                  </a:schemeClr>
                </a:solidFill>
              </a:rPr>
              <a:t>Qualité 1</a:t>
            </a:r>
          </a:p>
        </p:txBody>
      </p:sp>
      <p:sp>
        <p:nvSpPr>
          <p:cNvPr id="17" name="ZoneTexte 16">
            <a:extLst>
              <a:ext uri="{FF2B5EF4-FFF2-40B4-BE49-F238E27FC236}">
                <a16:creationId xmlns:a16="http://schemas.microsoft.com/office/drawing/2014/main" id="{E2F27E6B-61C7-44E8-AA4E-B88B349CAEC8}"/>
              </a:ext>
            </a:extLst>
          </p:cNvPr>
          <p:cNvSpPr txBox="1"/>
          <p:nvPr/>
        </p:nvSpPr>
        <p:spPr>
          <a:xfrm>
            <a:off x="8010679" y="3305569"/>
            <a:ext cx="2304256" cy="369332"/>
          </a:xfrm>
          <a:prstGeom prst="rect">
            <a:avLst/>
          </a:prstGeom>
          <a:noFill/>
        </p:spPr>
        <p:txBody>
          <a:bodyPr wrap="square" rtlCol="0">
            <a:spAutoFit/>
          </a:bodyPr>
          <a:lstStyle/>
          <a:p>
            <a:r>
              <a:rPr lang="fr-FR" b="1" dirty="0">
                <a:solidFill>
                  <a:srgbClr val="BA08A1"/>
                </a:solidFill>
              </a:rPr>
              <a:t>Qualité 5</a:t>
            </a:r>
          </a:p>
        </p:txBody>
      </p:sp>
      <p:sp>
        <p:nvSpPr>
          <p:cNvPr id="18" name="ZoneTexte 17">
            <a:extLst>
              <a:ext uri="{FF2B5EF4-FFF2-40B4-BE49-F238E27FC236}">
                <a16:creationId xmlns:a16="http://schemas.microsoft.com/office/drawing/2014/main" id="{4442159D-F50E-4047-BB3B-3FFF5EA3E579}"/>
              </a:ext>
            </a:extLst>
          </p:cNvPr>
          <p:cNvSpPr txBox="1"/>
          <p:nvPr/>
        </p:nvSpPr>
        <p:spPr>
          <a:xfrm>
            <a:off x="8010679" y="3639021"/>
            <a:ext cx="2304256" cy="923330"/>
          </a:xfrm>
          <a:prstGeom prst="rect">
            <a:avLst/>
          </a:prstGeom>
          <a:noFill/>
        </p:spPr>
        <p:txBody>
          <a:bodyPr wrap="square" rtlCol="0">
            <a:spAutoFit/>
          </a:bodyPr>
          <a:lstStyle/>
          <a:p>
            <a:r>
              <a:rPr lang="fr-FR" b="1" dirty="0">
                <a:solidFill>
                  <a:schemeClr val="tx2"/>
                </a:solidFill>
              </a:rPr>
              <a:t>Qualité 4</a:t>
            </a:r>
          </a:p>
          <a:p>
            <a:r>
              <a:rPr lang="fr-FR" b="1" dirty="0">
                <a:solidFill>
                  <a:srgbClr val="00B0F0"/>
                </a:solidFill>
              </a:rPr>
              <a:t>Qualité 3</a:t>
            </a:r>
          </a:p>
          <a:p>
            <a:endParaRPr lang="fr-FR" b="1" dirty="0">
              <a:solidFill>
                <a:schemeClr val="tx2"/>
              </a:solidFill>
            </a:endParaRPr>
          </a:p>
        </p:txBody>
      </p:sp>
      <p:sp>
        <p:nvSpPr>
          <p:cNvPr id="33" name="Ellipse 32">
            <a:extLst>
              <a:ext uri="{FF2B5EF4-FFF2-40B4-BE49-F238E27FC236}">
                <a16:creationId xmlns:a16="http://schemas.microsoft.com/office/drawing/2014/main" id="{72B97425-B9C4-40B3-AD87-AD4CEA38234C}"/>
              </a:ext>
            </a:extLst>
          </p:cNvPr>
          <p:cNvSpPr/>
          <p:nvPr/>
        </p:nvSpPr>
        <p:spPr>
          <a:xfrm>
            <a:off x="4139952" y="2852936"/>
            <a:ext cx="648072"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D36085FE-90CB-482A-9A1B-9884F8F84873}"/>
              </a:ext>
            </a:extLst>
          </p:cNvPr>
          <p:cNvSpPr/>
          <p:nvPr/>
        </p:nvSpPr>
        <p:spPr>
          <a:xfrm rot="1901335">
            <a:off x="5724632" y="874606"/>
            <a:ext cx="3113889" cy="24362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2878B92-36B7-4041-84B8-E23B6C3E4D41}"/>
              </a:ext>
            </a:extLst>
          </p:cNvPr>
          <p:cNvSpPr txBox="1"/>
          <p:nvPr/>
        </p:nvSpPr>
        <p:spPr>
          <a:xfrm>
            <a:off x="435045" y="3385840"/>
            <a:ext cx="5760640" cy="1477328"/>
          </a:xfrm>
          <a:prstGeom prst="rect">
            <a:avLst/>
          </a:prstGeom>
          <a:noFill/>
        </p:spPr>
        <p:txBody>
          <a:bodyPr wrap="square" rtlCol="0">
            <a:spAutoFit/>
          </a:bodyPr>
          <a:lstStyle/>
          <a:p>
            <a:endParaRPr lang="fr-FR" dirty="0"/>
          </a:p>
          <a:p>
            <a:r>
              <a:rPr lang="fr-FR" b="1" dirty="0">
                <a:solidFill>
                  <a:srgbClr val="FF0000"/>
                </a:solidFill>
              </a:rPr>
              <a:t>L’arbre permet déjà de savoir que le critère « </a:t>
            </a:r>
            <a:r>
              <a:rPr lang="fr-FR" b="1" dirty="0" err="1">
                <a:solidFill>
                  <a:srgbClr val="FF0000"/>
                </a:solidFill>
              </a:rPr>
              <a:t>alcohol</a:t>
            </a:r>
            <a:r>
              <a:rPr lang="fr-FR" b="1" dirty="0">
                <a:solidFill>
                  <a:srgbClr val="FF0000"/>
                </a:solidFill>
              </a:rPr>
              <a:t> » est très important pour contrôler la qualité: les qualités les plus importantes se trouvent majoritairement à droite de l’arbre</a:t>
            </a:r>
          </a:p>
        </p:txBody>
      </p:sp>
      <p:sp>
        <p:nvSpPr>
          <p:cNvPr id="14" name="ZoneTexte 13">
            <a:extLst>
              <a:ext uri="{FF2B5EF4-FFF2-40B4-BE49-F238E27FC236}">
                <a16:creationId xmlns:a16="http://schemas.microsoft.com/office/drawing/2014/main" id="{4D225D12-AB9E-42BD-9F79-8C18F56BFEBF}"/>
              </a:ext>
            </a:extLst>
          </p:cNvPr>
          <p:cNvSpPr txBox="1"/>
          <p:nvPr/>
        </p:nvSpPr>
        <p:spPr>
          <a:xfrm>
            <a:off x="435045" y="5352081"/>
            <a:ext cx="5512117" cy="646331"/>
          </a:xfrm>
          <a:prstGeom prst="rect">
            <a:avLst/>
          </a:prstGeom>
          <a:noFill/>
        </p:spPr>
        <p:txBody>
          <a:bodyPr wrap="square" rtlCol="0">
            <a:spAutoFit/>
          </a:bodyPr>
          <a:lstStyle/>
          <a:p>
            <a:r>
              <a:rPr lang="fr-FR" b="1" dirty="0">
                <a:solidFill>
                  <a:srgbClr val="0070C0"/>
                </a:solidFill>
              </a:rPr>
              <a:t>On peut retrouver des « chemins » pour revenir à une qualité en visualisant l’arbre</a:t>
            </a:r>
          </a:p>
        </p:txBody>
      </p:sp>
      <p:sp>
        <p:nvSpPr>
          <p:cNvPr id="19" name="ZoneTexte 18">
            <a:extLst>
              <a:ext uri="{FF2B5EF4-FFF2-40B4-BE49-F238E27FC236}">
                <a16:creationId xmlns:a16="http://schemas.microsoft.com/office/drawing/2014/main" id="{3B7A223A-6DCD-4CC7-BC90-574A66AEA803}"/>
              </a:ext>
            </a:extLst>
          </p:cNvPr>
          <p:cNvSpPr txBox="1"/>
          <p:nvPr/>
        </p:nvSpPr>
        <p:spPr>
          <a:xfrm>
            <a:off x="251520" y="456759"/>
            <a:ext cx="4752528" cy="400110"/>
          </a:xfrm>
          <a:prstGeom prst="rect">
            <a:avLst/>
          </a:prstGeom>
          <a:noFill/>
        </p:spPr>
        <p:txBody>
          <a:bodyPr wrap="square" rtlCol="0">
            <a:spAutoFit/>
          </a:bodyPr>
          <a:lstStyle/>
          <a:p>
            <a:r>
              <a:rPr lang="fr-FR" sz="2000" b="1" dirty="0">
                <a:solidFill>
                  <a:srgbClr val="660033"/>
                </a:solidFill>
              </a:rPr>
              <a:t>Exemple :  Qualité</a:t>
            </a:r>
          </a:p>
        </p:txBody>
      </p:sp>
    </p:spTree>
    <p:extLst>
      <p:ext uri="{BB962C8B-B14F-4D97-AF65-F5344CB8AC3E}">
        <p14:creationId xmlns:p14="http://schemas.microsoft.com/office/powerpoint/2010/main" val="125560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0" grpId="0" animBg="1"/>
      <p:bldP spid="12"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A8CC188-69A9-4B5D-975C-788A28DA8C01}"/>
              </a:ext>
            </a:extLst>
          </p:cNvPr>
          <p:cNvSpPr>
            <a:spLocks noGrp="1"/>
          </p:cNvSpPr>
          <p:nvPr>
            <p:ph type="sldNum" sz="quarter" idx="4"/>
          </p:nvPr>
        </p:nvSpPr>
        <p:spPr/>
        <p:txBody>
          <a:bodyPr/>
          <a:lstStyle/>
          <a:p>
            <a:fld id="{A8055A88-08DC-4FA2-8286-D5CE2F046350}" type="slidenum">
              <a:rPr lang="fr-FR" smtClean="0"/>
              <a:t>48</a:t>
            </a:fld>
            <a:endParaRPr lang="fr-FR" dirty="0"/>
          </a:p>
        </p:txBody>
      </p:sp>
      <p:sp>
        <p:nvSpPr>
          <p:cNvPr id="6" name="Titre 1">
            <a:extLst>
              <a:ext uri="{FF2B5EF4-FFF2-40B4-BE49-F238E27FC236}">
                <a16:creationId xmlns:a16="http://schemas.microsoft.com/office/drawing/2014/main" id="{807FEE8D-29CD-4968-8E0C-FDDADD1B93D7}"/>
              </a:ext>
            </a:extLst>
          </p:cNvPr>
          <p:cNvSpPr>
            <a:spLocks noGrp="1"/>
          </p:cNvSpPr>
          <p:nvPr>
            <p:ph type="title"/>
          </p:nvPr>
        </p:nvSpPr>
        <p:spPr>
          <a:solidFill>
            <a:srgbClr val="00B050"/>
          </a:solidFill>
        </p:spPr>
        <p:txBody>
          <a:bodyPr>
            <a:normAutofit fontScale="90000"/>
          </a:bodyPr>
          <a:lstStyle/>
          <a:p>
            <a:r>
              <a:rPr lang="fr-FR" dirty="0"/>
              <a:t>Comment exploiter les résultats</a:t>
            </a:r>
          </a:p>
        </p:txBody>
      </p:sp>
      <p:pic>
        <p:nvPicPr>
          <p:cNvPr id="9" name="Image 8">
            <a:extLst>
              <a:ext uri="{FF2B5EF4-FFF2-40B4-BE49-F238E27FC236}">
                <a16:creationId xmlns:a16="http://schemas.microsoft.com/office/drawing/2014/main" id="{72E325D8-7D29-46C0-9A1E-2DCED7609AA5}"/>
              </a:ext>
            </a:extLst>
          </p:cNvPr>
          <p:cNvPicPr>
            <a:picLocks noChangeAspect="1"/>
          </p:cNvPicPr>
          <p:nvPr/>
        </p:nvPicPr>
        <p:blipFill>
          <a:blip r:embed="rId2"/>
          <a:stretch>
            <a:fillRect/>
          </a:stretch>
        </p:blipFill>
        <p:spPr>
          <a:xfrm>
            <a:off x="340910" y="1439338"/>
            <a:ext cx="8677185" cy="1674246"/>
          </a:xfrm>
          <a:prstGeom prst="rect">
            <a:avLst/>
          </a:prstGeom>
        </p:spPr>
      </p:pic>
      <p:sp>
        <p:nvSpPr>
          <p:cNvPr id="10" name="ZoneTexte 9">
            <a:extLst>
              <a:ext uri="{FF2B5EF4-FFF2-40B4-BE49-F238E27FC236}">
                <a16:creationId xmlns:a16="http://schemas.microsoft.com/office/drawing/2014/main" id="{6F9035BD-AB9D-405E-B0AC-35A1BA9B6B16}"/>
              </a:ext>
            </a:extLst>
          </p:cNvPr>
          <p:cNvSpPr txBox="1"/>
          <p:nvPr/>
        </p:nvSpPr>
        <p:spPr>
          <a:xfrm>
            <a:off x="2375756" y="3385636"/>
            <a:ext cx="4392488" cy="369332"/>
          </a:xfrm>
          <a:prstGeom prst="rect">
            <a:avLst/>
          </a:prstGeom>
          <a:noFill/>
        </p:spPr>
        <p:txBody>
          <a:bodyPr wrap="square" rtlCol="0">
            <a:spAutoFit/>
          </a:bodyPr>
          <a:lstStyle/>
          <a:p>
            <a:r>
              <a:rPr lang="fr-FR" dirty="0"/>
              <a:t>Allure de l’arbre pour plus de 700 données </a:t>
            </a:r>
          </a:p>
        </p:txBody>
      </p:sp>
      <p:sp>
        <p:nvSpPr>
          <p:cNvPr id="11" name="Flèche : bas 10">
            <a:extLst>
              <a:ext uri="{FF2B5EF4-FFF2-40B4-BE49-F238E27FC236}">
                <a16:creationId xmlns:a16="http://schemas.microsoft.com/office/drawing/2014/main" id="{453BA4C9-6487-419D-A904-CD9B3D6875EB}"/>
              </a:ext>
            </a:extLst>
          </p:cNvPr>
          <p:cNvSpPr/>
          <p:nvPr/>
        </p:nvSpPr>
        <p:spPr>
          <a:xfrm>
            <a:off x="4175956" y="3932576"/>
            <a:ext cx="648072" cy="79208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5E13BEB8-E27A-45AD-97B1-F2865224EA25}"/>
              </a:ext>
            </a:extLst>
          </p:cNvPr>
          <p:cNvSpPr txBox="1"/>
          <p:nvPr/>
        </p:nvSpPr>
        <p:spPr>
          <a:xfrm>
            <a:off x="1763688" y="5095496"/>
            <a:ext cx="5472608" cy="646331"/>
          </a:xfrm>
          <a:prstGeom prst="rect">
            <a:avLst/>
          </a:prstGeom>
          <a:noFill/>
        </p:spPr>
        <p:txBody>
          <a:bodyPr wrap="square" rtlCol="0">
            <a:spAutoFit/>
          </a:bodyPr>
          <a:lstStyle/>
          <a:p>
            <a:pPr algn="ctr"/>
            <a:r>
              <a:rPr lang="fr-FR" b="1" dirty="0">
                <a:solidFill>
                  <a:srgbClr val="FF0000"/>
                </a:solidFill>
              </a:rPr>
              <a:t>Arbre difficilement lisible, d’où l’importance des coordonnées parallèles</a:t>
            </a:r>
          </a:p>
        </p:txBody>
      </p:sp>
      <p:sp>
        <p:nvSpPr>
          <p:cNvPr id="13" name="ZoneTexte 12">
            <a:extLst>
              <a:ext uri="{FF2B5EF4-FFF2-40B4-BE49-F238E27FC236}">
                <a16:creationId xmlns:a16="http://schemas.microsoft.com/office/drawing/2014/main" id="{3B7A223A-6DCD-4CC7-BC90-574A66AEA803}"/>
              </a:ext>
            </a:extLst>
          </p:cNvPr>
          <p:cNvSpPr txBox="1"/>
          <p:nvPr/>
        </p:nvSpPr>
        <p:spPr>
          <a:xfrm>
            <a:off x="251520" y="456759"/>
            <a:ext cx="4752528" cy="400110"/>
          </a:xfrm>
          <a:prstGeom prst="rect">
            <a:avLst/>
          </a:prstGeom>
          <a:noFill/>
        </p:spPr>
        <p:txBody>
          <a:bodyPr wrap="square" rtlCol="0">
            <a:spAutoFit/>
          </a:bodyPr>
          <a:lstStyle/>
          <a:p>
            <a:r>
              <a:rPr lang="fr-FR" sz="2000" b="1" dirty="0">
                <a:solidFill>
                  <a:srgbClr val="660033"/>
                </a:solidFill>
              </a:rPr>
              <a:t>Exemple :  Qualité</a:t>
            </a:r>
          </a:p>
        </p:txBody>
      </p:sp>
    </p:spTree>
    <p:extLst>
      <p:ext uri="{BB962C8B-B14F-4D97-AF65-F5344CB8AC3E}">
        <p14:creationId xmlns:p14="http://schemas.microsoft.com/office/powerpoint/2010/main" val="3816060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266BCC-2743-44DA-9A58-727C9C236B22}"/>
              </a:ext>
            </a:extLst>
          </p:cNvPr>
          <p:cNvSpPr>
            <a:spLocks noGrp="1"/>
          </p:cNvSpPr>
          <p:nvPr>
            <p:ph type="title"/>
          </p:nvPr>
        </p:nvSpPr>
        <p:spPr>
          <a:solidFill>
            <a:srgbClr val="00B050"/>
          </a:solidFill>
        </p:spPr>
        <p:txBody>
          <a:bodyPr>
            <a:normAutofit fontScale="90000"/>
          </a:bodyPr>
          <a:lstStyle/>
          <a:p>
            <a:r>
              <a:rPr lang="fr-FR" dirty="0"/>
              <a:t>Comment exploiter les résultats</a:t>
            </a:r>
          </a:p>
        </p:txBody>
      </p:sp>
      <p:sp>
        <p:nvSpPr>
          <p:cNvPr id="4" name="Espace réservé du numéro de diapositive 3">
            <a:extLst>
              <a:ext uri="{FF2B5EF4-FFF2-40B4-BE49-F238E27FC236}">
                <a16:creationId xmlns:a16="http://schemas.microsoft.com/office/drawing/2014/main" id="{4F85893F-CE7D-42E3-8F7A-FC3A9045DE5B}"/>
              </a:ext>
            </a:extLst>
          </p:cNvPr>
          <p:cNvSpPr>
            <a:spLocks noGrp="1"/>
          </p:cNvSpPr>
          <p:nvPr>
            <p:ph type="sldNum" sz="quarter" idx="4"/>
          </p:nvPr>
        </p:nvSpPr>
        <p:spPr/>
        <p:txBody>
          <a:bodyPr/>
          <a:lstStyle/>
          <a:p>
            <a:fld id="{A8055A88-08DC-4FA2-8286-D5CE2F046350}" type="slidenum">
              <a:rPr lang="fr-FR" smtClean="0"/>
              <a:t>49</a:t>
            </a:fld>
            <a:endParaRPr lang="fr-FR" dirty="0"/>
          </a:p>
        </p:txBody>
      </p:sp>
      <p:pic>
        <p:nvPicPr>
          <p:cNvPr id="10" name="Image 9">
            <a:extLst>
              <a:ext uri="{FF2B5EF4-FFF2-40B4-BE49-F238E27FC236}">
                <a16:creationId xmlns:a16="http://schemas.microsoft.com/office/drawing/2014/main" id="{49BC7721-6A8E-4539-83A1-D2A4C26B2BF9}"/>
              </a:ext>
            </a:extLst>
          </p:cNvPr>
          <p:cNvPicPr>
            <a:picLocks noChangeAspect="1"/>
          </p:cNvPicPr>
          <p:nvPr/>
        </p:nvPicPr>
        <p:blipFill>
          <a:blip r:embed="rId2"/>
          <a:stretch>
            <a:fillRect/>
          </a:stretch>
        </p:blipFill>
        <p:spPr>
          <a:xfrm>
            <a:off x="252028" y="1772816"/>
            <a:ext cx="8891972" cy="2884452"/>
          </a:xfrm>
          <a:prstGeom prst="rect">
            <a:avLst/>
          </a:prstGeom>
        </p:spPr>
      </p:pic>
      <p:sp>
        <p:nvSpPr>
          <p:cNvPr id="11" name="ZoneTexte 10">
            <a:extLst>
              <a:ext uri="{FF2B5EF4-FFF2-40B4-BE49-F238E27FC236}">
                <a16:creationId xmlns:a16="http://schemas.microsoft.com/office/drawing/2014/main" id="{94D24577-7DA5-4C8C-9191-2E9167B01774}"/>
              </a:ext>
            </a:extLst>
          </p:cNvPr>
          <p:cNvSpPr txBox="1"/>
          <p:nvPr/>
        </p:nvSpPr>
        <p:spPr>
          <a:xfrm>
            <a:off x="7045817" y="5105492"/>
            <a:ext cx="2520280" cy="461665"/>
          </a:xfrm>
          <a:prstGeom prst="rect">
            <a:avLst/>
          </a:prstGeom>
          <a:noFill/>
        </p:spPr>
        <p:txBody>
          <a:bodyPr wrap="square" rtlCol="0">
            <a:spAutoFit/>
          </a:bodyPr>
          <a:lstStyle/>
          <a:p>
            <a:r>
              <a:rPr lang="fr-FR" sz="2400" b="1" dirty="0">
                <a:solidFill>
                  <a:srgbClr val="00B0F0"/>
                </a:solidFill>
              </a:rPr>
              <a:t>qualité 3</a:t>
            </a:r>
          </a:p>
        </p:txBody>
      </p:sp>
      <p:sp>
        <p:nvSpPr>
          <p:cNvPr id="12" name="Ellipse 11">
            <a:extLst>
              <a:ext uri="{FF2B5EF4-FFF2-40B4-BE49-F238E27FC236}">
                <a16:creationId xmlns:a16="http://schemas.microsoft.com/office/drawing/2014/main" id="{6D7805EC-64FA-43EF-A7DA-95EB23636F9C}"/>
              </a:ext>
            </a:extLst>
          </p:cNvPr>
          <p:cNvSpPr/>
          <p:nvPr/>
        </p:nvSpPr>
        <p:spPr>
          <a:xfrm>
            <a:off x="8532440" y="3140969"/>
            <a:ext cx="611560"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60935DB1-9B39-491B-9B60-F0E7B81B2294}"/>
              </a:ext>
            </a:extLst>
          </p:cNvPr>
          <p:cNvPicPr>
            <a:picLocks noChangeAspect="1"/>
          </p:cNvPicPr>
          <p:nvPr/>
        </p:nvPicPr>
        <p:blipFill>
          <a:blip r:embed="rId3"/>
          <a:stretch>
            <a:fillRect/>
          </a:stretch>
        </p:blipFill>
        <p:spPr>
          <a:xfrm>
            <a:off x="318223" y="1047155"/>
            <a:ext cx="8214217" cy="478498"/>
          </a:xfrm>
          <a:prstGeom prst="rect">
            <a:avLst/>
          </a:prstGeom>
        </p:spPr>
      </p:pic>
      <p:sp>
        <p:nvSpPr>
          <p:cNvPr id="14" name="Rectangle 13">
            <a:extLst>
              <a:ext uri="{FF2B5EF4-FFF2-40B4-BE49-F238E27FC236}">
                <a16:creationId xmlns:a16="http://schemas.microsoft.com/office/drawing/2014/main" id="{BF16C59C-7060-4CC6-A717-8A3B1A17B486}"/>
              </a:ext>
            </a:extLst>
          </p:cNvPr>
          <p:cNvSpPr/>
          <p:nvPr/>
        </p:nvSpPr>
        <p:spPr>
          <a:xfrm>
            <a:off x="2051720" y="953344"/>
            <a:ext cx="720080" cy="57230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E2C97F60-2853-4847-B4E5-3B9C946984EB}"/>
              </a:ext>
            </a:extLst>
          </p:cNvPr>
          <p:cNvSpPr txBox="1"/>
          <p:nvPr/>
        </p:nvSpPr>
        <p:spPr>
          <a:xfrm>
            <a:off x="989856" y="5550713"/>
            <a:ext cx="5688632" cy="707886"/>
          </a:xfrm>
          <a:prstGeom prst="rect">
            <a:avLst/>
          </a:prstGeom>
          <a:noFill/>
        </p:spPr>
        <p:txBody>
          <a:bodyPr wrap="square" rtlCol="0">
            <a:spAutoFit/>
          </a:bodyPr>
          <a:lstStyle/>
          <a:p>
            <a:r>
              <a:rPr lang="fr-FR" sz="2000" b="1" dirty="0">
                <a:solidFill>
                  <a:srgbClr val="FF0000"/>
                </a:solidFill>
              </a:rPr>
              <a:t>C4.5 permet de visualiser et traiter les informations même si la dimensions &gt; 4</a:t>
            </a:r>
          </a:p>
        </p:txBody>
      </p:sp>
      <p:sp>
        <p:nvSpPr>
          <p:cNvPr id="16" name="ZoneTexte 15">
            <a:extLst>
              <a:ext uri="{FF2B5EF4-FFF2-40B4-BE49-F238E27FC236}">
                <a16:creationId xmlns:a16="http://schemas.microsoft.com/office/drawing/2014/main" id="{3B7A223A-6DCD-4CC7-BC90-574A66AEA803}"/>
              </a:ext>
            </a:extLst>
          </p:cNvPr>
          <p:cNvSpPr txBox="1"/>
          <p:nvPr/>
        </p:nvSpPr>
        <p:spPr>
          <a:xfrm>
            <a:off x="251520" y="456759"/>
            <a:ext cx="4752528" cy="400110"/>
          </a:xfrm>
          <a:prstGeom prst="rect">
            <a:avLst/>
          </a:prstGeom>
          <a:noFill/>
        </p:spPr>
        <p:txBody>
          <a:bodyPr wrap="square" rtlCol="0">
            <a:spAutoFit/>
          </a:bodyPr>
          <a:lstStyle/>
          <a:p>
            <a:r>
              <a:rPr lang="fr-FR" sz="2000" b="1" dirty="0">
                <a:solidFill>
                  <a:srgbClr val="660033"/>
                </a:solidFill>
              </a:rPr>
              <a:t>Exemple :  Qualité </a:t>
            </a:r>
          </a:p>
        </p:txBody>
      </p:sp>
    </p:spTree>
    <p:extLst>
      <p:ext uri="{BB962C8B-B14F-4D97-AF65-F5344CB8AC3E}">
        <p14:creationId xmlns:p14="http://schemas.microsoft.com/office/powerpoint/2010/main" val="13183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6" name="Espace réservé du numéro de diapositive 5"/>
          <p:cNvSpPr>
            <a:spLocks noGrp="1"/>
          </p:cNvSpPr>
          <p:nvPr>
            <p:ph type="sldNum" sz="quarter" idx="4"/>
          </p:nvPr>
        </p:nvSpPr>
        <p:spPr/>
        <p:txBody>
          <a:bodyPr/>
          <a:lstStyle/>
          <a:p>
            <a:fld id="{A8055A88-08DC-4FA2-8286-D5CE2F046350}" type="slidenum">
              <a:rPr lang="fr-FR" smtClean="0"/>
              <a:t>5</a:t>
            </a:fld>
            <a:endParaRPr lang="fr-F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210393"/>
            <a:ext cx="2033614" cy="1588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138156"/>
            <a:ext cx="2504075" cy="1610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431540" y="2217638"/>
            <a:ext cx="8136904" cy="923330"/>
          </a:xfrm>
          <a:prstGeom prst="rect">
            <a:avLst/>
          </a:prstGeom>
          <a:noFill/>
        </p:spPr>
        <p:txBody>
          <a:bodyPr wrap="square" rtlCol="0">
            <a:spAutoFit/>
          </a:bodyPr>
          <a:lstStyle/>
          <a:p>
            <a:pPr>
              <a:lnSpc>
                <a:spcPct val="150000"/>
              </a:lnSpc>
            </a:pPr>
            <a:r>
              <a:rPr lang="fr-FR" dirty="0">
                <a:solidFill>
                  <a:srgbClr val="660033"/>
                </a:solidFill>
              </a:rPr>
              <a:t>Par </a:t>
            </a:r>
            <a:r>
              <a:rPr lang="fr-FR" b="1" dirty="0">
                <a:solidFill>
                  <a:srgbClr val="660033"/>
                </a:solidFill>
              </a:rPr>
              <a:t>analogie</a:t>
            </a:r>
            <a:r>
              <a:rPr lang="fr-FR" dirty="0">
                <a:solidFill>
                  <a:srgbClr val="660033"/>
                </a:solidFill>
              </a:rPr>
              <a:t>, le photographe cherche le </a:t>
            </a:r>
            <a:r>
              <a:rPr lang="fr-FR" b="1" dirty="0">
                <a:solidFill>
                  <a:srgbClr val="660033"/>
                </a:solidFill>
              </a:rPr>
              <a:t>meilleur angle de vue </a:t>
            </a:r>
          </a:p>
          <a:p>
            <a:pPr>
              <a:lnSpc>
                <a:spcPct val="150000"/>
              </a:lnSpc>
            </a:pPr>
            <a:r>
              <a:rPr lang="fr-FR" b="1" dirty="0">
                <a:solidFill>
                  <a:srgbClr val="660033"/>
                </a:solidFill>
              </a:rPr>
              <a:t>                Une scène en 3 D            	</a:t>
            </a:r>
            <a:r>
              <a:rPr lang="fr-FR" b="1" dirty="0">
                <a:solidFill>
                  <a:srgbClr val="660033"/>
                </a:solidFill>
                <a:sym typeface="Wingdings" panose="05000000000000000000" pitchFamily="2" charset="2"/>
              </a:rPr>
              <a:t>  	           </a:t>
            </a:r>
            <a:r>
              <a:rPr lang="fr-FR" b="1" dirty="0">
                <a:solidFill>
                  <a:srgbClr val="660033"/>
                </a:solidFill>
              </a:rPr>
              <a:t>Une photo 2 D </a:t>
            </a:r>
          </a:p>
        </p:txBody>
      </p:sp>
      <p:sp>
        <p:nvSpPr>
          <p:cNvPr id="4" name="Rectangle 3"/>
          <p:cNvSpPr/>
          <p:nvPr/>
        </p:nvSpPr>
        <p:spPr>
          <a:xfrm>
            <a:off x="431540" y="5379192"/>
            <a:ext cx="8208912" cy="646331"/>
          </a:xfrm>
          <a:prstGeom prst="rect">
            <a:avLst/>
          </a:prstGeom>
        </p:spPr>
        <p:txBody>
          <a:bodyPr wrap="square">
            <a:spAutoFit/>
          </a:bodyPr>
          <a:lstStyle/>
          <a:p>
            <a:r>
              <a:rPr lang="fr-FR" dirty="0">
                <a:solidFill>
                  <a:srgbClr val="660033"/>
                </a:solidFill>
              </a:rPr>
              <a:t>Les outils mathématiques se chargent de trouver « l’angle de vue » optimal</a:t>
            </a:r>
          </a:p>
          <a:p>
            <a:r>
              <a:rPr lang="fr-FR" dirty="0">
                <a:solidFill>
                  <a:srgbClr val="660033"/>
                </a:solidFill>
                <a:sym typeface="Wingdings" panose="05000000000000000000" pitchFamily="2" charset="2"/>
              </a:rPr>
              <a:t> Identifier les </a:t>
            </a:r>
            <a:r>
              <a:rPr lang="fr-FR" b="1" dirty="0">
                <a:solidFill>
                  <a:srgbClr val="660033"/>
                </a:solidFill>
                <a:sym typeface="Wingdings" panose="05000000000000000000" pitchFamily="2" charset="2"/>
              </a:rPr>
              <a:t>meilleurs plans de projection</a:t>
            </a:r>
            <a:endParaRPr lang="fr-FR" b="1" dirty="0">
              <a:solidFill>
                <a:srgbClr val="660033"/>
              </a:solidFill>
            </a:endParaRPr>
          </a:p>
        </p:txBody>
      </p:sp>
      <p:grpSp>
        <p:nvGrpSpPr>
          <p:cNvPr id="15" name="Groupe 14"/>
          <p:cNvGrpSpPr/>
          <p:nvPr/>
        </p:nvGrpSpPr>
        <p:grpSpPr>
          <a:xfrm>
            <a:off x="5280620" y="3646264"/>
            <a:ext cx="864096" cy="792088"/>
            <a:chOff x="5004048" y="2780928"/>
            <a:chExt cx="864096" cy="792088"/>
          </a:xfrm>
        </p:grpSpPr>
        <p:cxnSp>
          <p:nvCxnSpPr>
            <p:cNvPr id="12" name="Connecteur droit 11"/>
            <p:cNvCxnSpPr/>
            <p:nvPr/>
          </p:nvCxnSpPr>
          <p:spPr>
            <a:xfrm>
              <a:off x="5004048" y="2780928"/>
              <a:ext cx="864096" cy="7920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5004048" y="2780928"/>
              <a:ext cx="792088" cy="7920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ZoneTexte 16"/>
          <p:cNvSpPr txBox="1"/>
          <p:nvPr/>
        </p:nvSpPr>
        <p:spPr>
          <a:xfrm>
            <a:off x="7728892" y="3286224"/>
            <a:ext cx="1512168" cy="646331"/>
          </a:xfrm>
          <a:prstGeom prst="rect">
            <a:avLst/>
          </a:prstGeom>
          <a:noFill/>
        </p:spPr>
        <p:txBody>
          <a:bodyPr wrap="square" rtlCol="0">
            <a:spAutoFit/>
          </a:bodyPr>
          <a:lstStyle/>
          <a:p>
            <a:pPr algn="ctr"/>
            <a:r>
              <a:rPr lang="fr-FR" b="1" dirty="0">
                <a:solidFill>
                  <a:srgbClr val="00B050"/>
                </a:solidFill>
              </a:rPr>
              <a:t>Meilleur angle de vue!</a:t>
            </a:r>
          </a:p>
        </p:txBody>
      </p:sp>
      <p:cxnSp>
        <p:nvCxnSpPr>
          <p:cNvPr id="21" name="Connecteur droit avec flèche 20"/>
          <p:cNvCxnSpPr>
            <a:stCxn id="17" idx="1"/>
          </p:cNvCxnSpPr>
          <p:nvPr/>
        </p:nvCxnSpPr>
        <p:spPr>
          <a:xfrm flipH="1">
            <a:off x="7152828" y="3609390"/>
            <a:ext cx="576064" cy="3143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l="49414" t="33125" r="43555" b="54688"/>
          <a:stretch>
            <a:fillRect/>
          </a:stretch>
        </p:blipFill>
        <p:spPr bwMode="auto">
          <a:xfrm>
            <a:off x="546641" y="980728"/>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à coins arrondis 19"/>
          <p:cNvSpPr/>
          <p:nvPr/>
        </p:nvSpPr>
        <p:spPr>
          <a:xfrm>
            <a:off x="1622510" y="1174901"/>
            <a:ext cx="3975513" cy="369332"/>
          </a:xfrm>
          <a:prstGeom prst="wedgeRoundRectCallout">
            <a:avLst>
              <a:gd name="adj1" fmla="val -55674"/>
              <a:gd name="adj2" fmla="val 2348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622511" y="1174901"/>
            <a:ext cx="3975512" cy="369332"/>
          </a:xfrm>
          <a:prstGeom prst="rect">
            <a:avLst/>
          </a:prstGeom>
          <a:noFill/>
        </p:spPr>
        <p:txBody>
          <a:bodyPr wrap="none" rtlCol="0">
            <a:spAutoFit/>
          </a:bodyPr>
          <a:lstStyle/>
          <a:p>
            <a:r>
              <a:rPr lang="fr-FR" b="1" dirty="0">
                <a:solidFill>
                  <a:schemeClr val="tx2"/>
                </a:solidFill>
              </a:rPr>
              <a:t>ACP: Réduire la dimension du problème</a:t>
            </a:r>
          </a:p>
        </p:txBody>
      </p:sp>
    </p:spTree>
    <p:extLst>
      <p:ext uri="{BB962C8B-B14F-4D97-AF65-F5344CB8AC3E}">
        <p14:creationId xmlns:p14="http://schemas.microsoft.com/office/powerpoint/2010/main" val="1612148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787B2-E7F3-478C-AFA3-8824ED602060}"/>
              </a:ext>
            </a:extLst>
          </p:cNvPr>
          <p:cNvSpPr>
            <a:spLocks noGrp="1"/>
          </p:cNvSpPr>
          <p:nvPr>
            <p:ph type="title"/>
          </p:nvPr>
        </p:nvSpPr>
        <p:spPr>
          <a:solidFill>
            <a:srgbClr val="00B050"/>
          </a:solidFill>
        </p:spPr>
        <p:txBody>
          <a:bodyPr>
            <a:normAutofit fontScale="90000"/>
          </a:bodyPr>
          <a:lstStyle/>
          <a:p>
            <a:r>
              <a:rPr lang="fr-FR" dirty="0"/>
              <a:t>Comment exploiter les résultats</a:t>
            </a:r>
          </a:p>
        </p:txBody>
      </p:sp>
      <p:sp>
        <p:nvSpPr>
          <p:cNvPr id="4" name="Espace réservé du numéro de diapositive 3">
            <a:extLst>
              <a:ext uri="{FF2B5EF4-FFF2-40B4-BE49-F238E27FC236}">
                <a16:creationId xmlns:a16="http://schemas.microsoft.com/office/drawing/2014/main" id="{7D43CF9A-1385-499F-A0D2-6E8997A366B7}"/>
              </a:ext>
            </a:extLst>
          </p:cNvPr>
          <p:cNvSpPr>
            <a:spLocks noGrp="1"/>
          </p:cNvSpPr>
          <p:nvPr>
            <p:ph type="sldNum" sz="quarter" idx="4"/>
          </p:nvPr>
        </p:nvSpPr>
        <p:spPr/>
        <p:txBody>
          <a:bodyPr/>
          <a:lstStyle/>
          <a:p>
            <a:fld id="{A8055A88-08DC-4FA2-8286-D5CE2F046350}" type="slidenum">
              <a:rPr lang="fr-FR" smtClean="0"/>
              <a:t>50</a:t>
            </a:fld>
            <a:endParaRPr lang="fr-FR" dirty="0"/>
          </a:p>
        </p:txBody>
      </p:sp>
      <p:sp>
        <p:nvSpPr>
          <p:cNvPr id="9" name="ZoneTexte 8">
            <a:extLst>
              <a:ext uri="{FF2B5EF4-FFF2-40B4-BE49-F238E27FC236}">
                <a16:creationId xmlns:a16="http://schemas.microsoft.com/office/drawing/2014/main" id="{A6E889B5-0F83-40E6-80CC-B9A8705E2FF7}"/>
              </a:ext>
            </a:extLst>
          </p:cNvPr>
          <p:cNvSpPr txBox="1"/>
          <p:nvPr/>
        </p:nvSpPr>
        <p:spPr>
          <a:xfrm>
            <a:off x="683568" y="4737535"/>
            <a:ext cx="4930617" cy="1477328"/>
          </a:xfrm>
          <a:prstGeom prst="rect">
            <a:avLst/>
          </a:prstGeom>
          <a:noFill/>
        </p:spPr>
        <p:txBody>
          <a:bodyPr wrap="square" rtlCol="0">
            <a:spAutoFit/>
          </a:bodyPr>
          <a:lstStyle/>
          <a:p>
            <a:r>
              <a:rPr lang="fr-FR" b="1" dirty="0"/>
              <a:t>Représentation de la règle </a:t>
            </a:r>
            <a:r>
              <a:rPr lang="fr-FR" b="1" dirty="0">
                <a:solidFill>
                  <a:srgbClr val="FF0000"/>
                </a:solidFill>
              </a:rPr>
              <a:t>de toutes les feuilles </a:t>
            </a:r>
            <a:r>
              <a:rPr lang="fr-FR" b="1" dirty="0"/>
              <a:t>de l’arbre pour la qualité 5</a:t>
            </a:r>
          </a:p>
          <a:p>
            <a:endParaRPr lang="fr-FR" b="1" dirty="0"/>
          </a:p>
          <a:p>
            <a:r>
              <a:rPr lang="fr-FR" b="1" dirty="0"/>
              <a:t>Chaque couleur représente une feuille de l’arbre de class 5</a:t>
            </a:r>
          </a:p>
        </p:txBody>
      </p:sp>
      <p:pic>
        <p:nvPicPr>
          <p:cNvPr id="3" name="Image 2">
            <a:extLst>
              <a:ext uri="{FF2B5EF4-FFF2-40B4-BE49-F238E27FC236}">
                <a16:creationId xmlns:a16="http://schemas.microsoft.com/office/drawing/2014/main" id="{1E18B36E-0C96-47A9-B80F-BAC5BE3E1792}"/>
              </a:ext>
            </a:extLst>
          </p:cNvPr>
          <p:cNvPicPr>
            <a:picLocks noChangeAspect="1"/>
          </p:cNvPicPr>
          <p:nvPr/>
        </p:nvPicPr>
        <p:blipFill>
          <a:blip r:embed="rId2"/>
          <a:stretch>
            <a:fillRect/>
          </a:stretch>
        </p:blipFill>
        <p:spPr>
          <a:xfrm>
            <a:off x="360011" y="1508163"/>
            <a:ext cx="8760972" cy="2761076"/>
          </a:xfrm>
          <a:prstGeom prst="rect">
            <a:avLst/>
          </a:prstGeom>
        </p:spPr>
      </p:pic>
      <p:sp>
        <p:nvSpPr>
          <p:cNvPr id="7" name="ZoneTexte 6">
            <a:extLst>
              <a:ext uri="{FF2B5EF4-FFF2-40B4-BE49-F238E27FC236}">
                <a16:creationId xmlns:a16="http://schemas.microsoft.com/office/drawing/2014/main" id="{3B7A223A-6DCD-4CC7-BC90-574A66AEA803}"/>
              </a:ext>
            </a:extLst>
          </p:cNvPr>
          <p:cNvSpPr txBox="1"/>
          <p:nvPr/>
        </p:nvSpPr>
        <p:spPr>
          <a:xfrm>
            <a:off x="251520" y="456759"/>
            <a:ext cx="4752528" cy="400110"/>
          </a:xfrm>
          <a:prstGeom prst="rect">
            <a:avLst/>
          </a:prstGeom>
          <a:noFill/>
        </p:spPr>
        <p:txBody>
          <a:bodyPr wrap="square" rtlCol="0">
            <a:spAutoFit/>
          </a:bodyPr>
          <a:lstStyle/>
          <a:p>
            <a:r>
              <a:rPr lang="fr-FR" sz="2000" b="1" dirty="0">
                <a:solidFill>
                  <a:srgbClr val="660033"/>
                </a:solidFill>
              </a:rPr>
              <a:t>Exemple :  Qualité</a:t>
            </a:r>
          </a:p>
        </p:txBody>
      </p:sp>
    </p:spTree>
    <p:extLst>
      <p:ext uri="{BB962C8B-B14F-4D97-AF65-F5344CB8AC3E}">
        <p14:creationId xmlns:p14="http://schemas.microsoft.com/office/powerpoint/2010/main" val="1110659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US" dirty="0"/>
              <a:t>Comment </a:t>
            </a:r>
            <a:r>
              <a:rPr lang="en-US" dirty="0" err="1"/>
              <a:t>ça</a:t>
            </a:r>
            <a:r>
              <a:rPr lang="en-US" dirty="0"/>
              <a:t> </a:t>
            </a:r>
            <a:r>
              <a:rPr lang="en-US" dirty="0" err="1"/>
              <a:t>marche</a:t>
            </a:r>
            <a:endParaRPr lang="en-US" dirty="0"/>
          </a:p>
        </p:txBody>
      </p:sp>
      <p:sp>
        <p:nvSpPr>
          <p:cNvPr id="8" name="Espace réservé du numéro de diapositive 5"/>
          <p:cNvSpPr>
            <a:spLocks noGrp="1"/>
          </p:cNvSpPr>
          <p:nvPr>
            <p:ph type="sldNum" sz="quarter" idx="4294967295"/>
          </p:nvPr>
        </p:nvSpPr>
        <p:spPr>
          <a:xfrm>
            <a:off x="6987383" y="6508703"/>
            <a:ext cx="2133600" cy="365125"/>
          </a:xfrm>
        </p:spPr>
        <p:txBody>
          <a:bodyPr/>
          <a:lstStyle/>
          <a:p>
            <a:fld id="{A8055A88-08DC-4FA2-8286-D5CE2F046350}" type="slidenum">
              <a:rPr lang="fr-FR" smtClean="0"/>
              <a:t>51</a:t>
            </a:fld>
            <a:endParaRPr lang="fr-FR" dirty="0"/>
          </a:p>
        </p:txBody>
      </p:sp>
      <p:sp>
        <p:nvSpPr>
          <p:cNvPr id="2" name="ZoneTexte 1">
            <a:extLst>
              <a:ext uri="{FF2B5EF4-FFF2-40B4-BE49-F238E27FC236}">
                <a16:creationId xmlns:a16="http://schemas.microsoft.com/office/drawing/2014/main" id="{8F0AF169-72B4-425E-B9C7-AEDABEE191D8}"/>
              </a:ext>
            </a:extLst>
          </p:cNvPr>
          <p:cNvSpPr txBox="1"/>
          <p:nvPr/>
        </p:nvSpPr>
        <p:spPr>
          <a:xfrm>
            <a:off x="251520" y="1052736"/>
            <a:ext cx="8568952" cy="5078313"/>
          </a:xfrm>
          <a:prstGeom prst="rect">
            <a:avLst/>
          </a:prstGeom>
          <a:noFill/>
        </p:spPr>
        <p:txBody>
          <a:bodyPr wrap="square" rtlCol="0">
            <a:spAutoFit/>
          </a:bodyPr>
          <a:lstStyle/>
          <a:p>
            <a:r>
              <a:rPr lang="fr-FR" dirty="0"/>
              <a:t>Après avoir étudié les exemples précédents, on peut remarqué que les arbres sont plutôt </a:t>
            </a:r>
            <a:r>
              <a:rPr lang="fr-FR" b="1" dirty="0"/>
              <a:t>intuitifs</a:t>
            </a:r>
            <a:r>
              <a:rPr lang="fr-FR" dirty="0"/>
              <a:t> et leurs décisions sont</a:t>
            </a:r>
            <a:r>
              <a:rPr lang="fr-FR" b="1" dirty="0"/>
              <a:t> faciles à interpréter</a:t>
            </a:r>
            <a:r>
              <a:rPr lang="fr-FR" dirty="0"/>
              <a:t>. </a:t>
            </a:r>
          </a:p>
          <a:p>
            <a:r>
              <a:rPr lang="fr-FR" dirty="0"/>
              <a:t>En particulier</a:t>
            </a:r>
            <a:r>
              <a:rPr lang="fr-FR" b="1" dirty="0"/>
              <a:t>, </a:t>
            </a:r>
            <a:r>
              <a:rPr lang="fr-FR" b="1" dirty="0">
                <a:solidFill>
                  <a:srgbClr val="FF0000"/>
                </a:solidFill>
              </a:rPr>
              <a:t>les classes sont binaires sous C4.5 </a:t>
            </a:r>
            <a:r>
              <a:rPr lang="fr-FR" dirty="0"/>
              <a:t>(vrai ou faux). </a:t>
            </a:r>
          </a:p>
          <a:p>
            <a:endParaRPr lang="fr-FR" dirty="0"/>
          </a:p>
          <a:p>
            <a:r>
              <a:rPr lang="fr-FR" dirty="0"/>
              <a:t>Les modèles de ce type sont appelées </a:t>
            </a:r>
            <a:r>
              <a:rPr lang="fr-FR" b="1" dirty="0">
                <a:solidFill>
                  <a:srgbClr val="FF0000"/>
                </a:solidFill>
              </a:rPr>
              <a:t>modèle boite blanche</a:t>
            </a:r>
            <a:r>
              <a:rPr lang="fr-FR" dirty="0"/>
              <a:t>: les arbres de décisions fournissent des règles de classification simples.</a:t>
            </a:r>
          </a:p>
          <a:p>
            <a:r>
              <a:rPr lang="fr-FR" dirty="0"/>
              <a:t>Contrairement aux modèles dites </a:t>
            </a:r>
            <a:r>
              <a:rPr lang="fr-FR" b="1" dirty="0"/>
              <a:t>boîte noire</a:t>
            </a:r>
            <a:r>
              <a:rPr lang="fr-FR" dirty="0"/>
              <a:t>, tel que les réseaux de neurones ou SVM: il est difficile d’expliquer de manière simple pourquoi les prédictions ont été faîte. </a:t>
            </a:r>
          </a:p>
          <a:p>
            <a:endParaRPr lang="fr-FR" dirty="0"/>
          </a:p>
          <a:p>
            <a:r>
              <a:rPr lang="fr-FR" dirty="0"/>
              <a:t>Cependant, derrière cette apparente simplicité se trouvent des problèmes dans la construction de l’arbre:</a:t>
            </a:r>
          </a:p>
          <a:p>
            <a:pPr marL="742950" lvl="1" indent="-285750">
              <a:buFont typeface="Wingdings" panose="05000000000000000000" pitchFamily="2" charset="2"/>
              <a:buChar char="Ø"/>
            </a:pPr>
            <a:r>
              <a:rPr lang="fr-FR" dirty="0"/>
              <a:t> Comment l’arbre choisit t-il le paramètre de la racine ( premier critère de l’arbre)?</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Comment définir la bonne taille de l’arbre? </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 Que se passe t-il pour une donnée manquante (problème qui peut être assez fréquent) ?</a:t>
            </a:r>
          </a:p>
          <a:p>
            <a:pPr marL="742950" lvl="1" indent="-285750">
              <a:buFont typeface="Wingdings" panose="05000000000000000000" pitchFamily="2" charset="2"/>
              <a:buChar char="Ø"/>
            </a:pPr>
            <a:endParaRPr lang="fr-FR" dirty="0"/>
          </a:p>
        </p:txBody>
      </p:sp>
      <p:sp>
        <p:nvSpPr>
          <p:cNvPr id="3" name="ZoneTexte 2">
            <a:extLst>
              <a:ext uri="{FF2B5EF4-FFF2-40B4-BE49-F238E27FC236}">
                <a16:creationId xmlns:a16="http://schemas.microsoft.com/office/drawing/2014/main" id="{D054377C-CEC3-48A5-A10A-16A6E71DDDCE}"/>
              </a:ext>
            </a:extLst>
          </p:cNvPr>
          <p:cNvSpPr txBox="1"/>
          <p:nvPr/>
        </p:nvSpPr>
        <p:spPr>
          <a:xfrm>
            <a:off x="251520" y="476672"/>
            <a:ext cx="3672408" cy="369332"/>
          </a:xfrm>
          <a:prstGeom prst="rect">
            <a:avLst/>
          </a:prstGeom>
          <a:noFill/>
        </p:spPr>
        <p:txBody>
          <a:bodyPr wrap="square" rtlCol="0">
            <a:spAutoFit/>
          </a:bodyPr>
          <a:lstStyle/>
          <a:p>
            <a:r>
              <a:rPr lang="fr-FR" b="1" dirty="0">
                <a:solidFill>
                  <a:srgbClr val="660033"/>
                </a:solidFill>
              </a:rPr>
              <a:t>Boîte blanche contre boîte noire</a:t>
            </a:r>
          </a:p>
        </p:txBody>
      </p:sp>
    </p:spTree>
    <p:extLst>
      <p:ext uri="{BB962C8B-B14F-4D97-AF65-F5344CB8AC3E}">
        <p14:creationId xmlns:p14="http://schemas.microsoft.com/office/powerpoint/2010/main" val="2491077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12A4A2A4-AA3C-4BB4-9837-D25974569B61}"/>
                  </a:ext>
                </a:extLst>
              </p:cNvPr>
              <p:cNvSpPr txBox="1"/>
              <p:nvPr/>
            </p:nvSpPr>
            <p:spPr>
              <a:xfrm>
                <a:off x="251519" y="1052736"/>
                <a:ext cx="8869463" cy="4801314"/>
              </a:xfrm>
              <a:prstGeom prst="rect">
                <a:avLst/>
              </a:prstGeom>
              <a:noFill/>
            </p:spPr>
            <p:txBody>
              <a:bodyPr wrap="square" rtlCol="0">
                <a:spAutoFit/>
              </a:bodyPr>
              <a:lstStyle/>
              <a:p>
                <a:r>
                  <a:rPr lang="fr-FR" dirty="0"/>
                  <a:t>Le but de l’arbre de décisions est de générer des classes </a:t>
                </a:r>
                <a:r>
                  <a:rPr lang="fr-FR" b="1" dirty="0"/>
                  <a:t>les plus homogènes possibles</a:t>
                </a:r>
                <a:r>
                  <a:rPr lang="fr-FR" dirty="0"/>
                  <a:t>. Ainsi, intuitivement, on comprend qu’il faut réduire l’hétérogénéité à chaque nœud, c’est-à-dire que le nœud enfant doit être plus homogène que le nœud parent. </a:t>
                </a:r>
              </a:p>
              <a:p>
                <a:endParaRPr lang="fr-FR" dirty="0"/>
              </a:p>
              <a:p>
                <a:r>
                  <a:rPr lang="fr-FR" dirty="0"/>
                  <a:t>Pour réduire l’hétérogénéité, il faut réduire </a:t>
                </a:r>
                <a:r>
                  <a:rPr lang="fr-FR" b="1" dirty="0">
                    <a:solidFill>
                      <a:srgbClr val="FF0000"/>
                    </a:solidFill>
                  </a:rPr>
                  <a:t>l’entropie</a:t>
                </a:r>
                <a:r>
                  <a:rPr lang="fr-FR" dirty="0"/>
                  <a:t>. En thermodynamique, l’entropie correspond à une mesure du désordre. </a:t>
                </a:r>
              </a:p>
              <a:p>
                <a:endParaRPr lang="fr-FR" dirty="0"/>
              </a:p>
              <a:p>
                <a:r>
                  <a:rPr lang="fr-FR" dirty="0"/>
                  <a:t>Soit </a:t>
                </a:r>
                <a14:m>
                  <m:oMath xmlns:m="http://schemas.openxmlformats.org/officeDocument/2006/math">
                    <m:r>
                      <a:rPr lang="fr-FR" i="1" dirty="0" smtClean="0">
                        <a:latin typeface="Cambria Math" panose="02040503050406030204" pitchFamily="18" charset="0"/>
                      </a:rPr>
                      <m:t>𝐻</m:t>
                    </m:r>
                    <m:r>
                      <a:rPr lang="fr-FR" i="1" dirty="0" smtClean="0">
                        <a:latin typeface="Cambria Math" panose="02040503050406030204" pitchFamily="18" charset="0"/>
                      </a:rPr>
                      <m:t>(</m:t>
                    </m:r>
                    <m:r>
                      <a:rPr lang="fr-FR" i="1" dirty="0" smtClean="0">
                        <a:latin typeface="Cambria Math" panose="02040503050406030204" pitchFamily="18" charset="0"/>
                      </a:rPr>
                      <m:t>𝑥</m:t>
                    </m:r>
                    <m:r>
                      <a:rPr lang="fr-FR" i="1" dirty="0" smtClean="0">
                        <a:latin typeface="Cambria Math" panose="02040503050406030204" pitchFamily="18" charset="0"/>
                      </a:rPr>
                      <m:t>)</m:t>
                    </m:r>
                  </m:oMath>
                </a14:m>
                <a:r>
                  <a:rPr lang="fr-FR" dirty="0"/>
                  <a:t> l’entropie d’un ensemble </a:t>
                </a:r>
                <a14:m>
                  <m:oMath xmlns:m="http://schemas.openxmlformats.org/officeDocument/2006/math">
                    <m:r>
                      <a:rPr lang="fr-FR" i="1" dirty="0" smtClean="0">
                        <a:latin typeface="Cambria Math" panose="02040503050406030204" pitchFamily="18" charset="0"/>
                      </a:rPr>
                      <m:t>𝑋</m:t>
                    </m:r>
                    <m:r>
                      <a:rPr lang="fr-FR" b="0" i="0" dirty="0" smtClean="0">
                        <a:latin typeface="Cambria Math" panose="02040503050406030204" pitchFamily="18" charset="0"/>
                      </a:rPr>
                      <m:t>:</m:t>
                    </m:r>
                  </m:oMath>
                </a14:m>
                <a:endParaRPr lang="fr-FR" b="0" dirty="0"/>
              </a:p>
              <a:p>
                <a:endParaRPr lang="fr-FR" dirty="0"/>
              </a:p>
              <a:p>
                <a:endParaRPr lang="fr-FR" dirty="0"/>
              </a:p>
              <a:p>
                <a:r>
                  <a:rPr lang="fr-FR" dirty="0"/>
                  <a:t>Maintenant, </a:t>
                </a:r>
                <a14:m>
                  <m:oMath xmlns:m="http://schemas.openxmlformats.org/officeDocument/2006/math">
                    <m:r>
                      <a:rPr lang="fr-FR" i="1" dirty="0" smtClean="0">
                        <a:latin typeface="Cambria Math" panose="02040503050406030204" pitchFamily="18" charset="0"/>
                      </a:rPr>
                      <m:t>𝑋</m:t>
                    </m:r>
                  </m:oMath>
                </a14:m>
                <a:r>
                  <a:rPr lang="fr-FR" dirty="0"/>
                  <a:t> est un ensemble d’exemples dont une proportion </a:t>
                </a:r>
                <a14:m>
                  <m:oMath xmlns:m="http://schemas.openxmlformats.org/officeDocument/2006/math">
                    <m:sSub>
                      <m:sSubPr>
                        <m:ctrlPr>
                          <a:rPr lang="fr-FR" b="0" i="1" dirty="0" smtClean="0">
                            <a:latin typeface="Cambria Math" panose="02040503050406030204" pitchFamily="18" charset="0"/>
                          </a:rPr>
                        </m:ctrlPr>
                      </m:sSubPr>
                      <m:e>
                        <m:r>
                          <a:rPr lang="fr-FR" i="1" dirty="0" smtClean="0">
                            <a:latin typeface="Cambria Math" panose="02040503050406030204" pitchFamily="18" charset="0"/>
                          </a:rPr>
                          <m:t>𝑝</m:t>
                        </m:r>
                      </m:e>
                      <m:sub>
                        <m:r>
                          <a:rPr lang="fr-FR" b="0" i="1" dirty="0" smtClean="0">
                            <a:latin typeface="Cambria Math" panose="02040503050406030204" pitchFamily="18" charset="0"/>
                          </a:rPr>
                          <m:t>+</m:t>
                        </m:r>
                      </m:sub>
                    </m:sSub>
                  </m:oMath>
                </a14:m>
                <a:r>
                  <a:rPr lang="fr-FR" dirty="0"/>
                  <a:t> sont positifs et une proportion</a:t>
                </a:r>
                <a14:m>
                  <m:oMath xmlns:m="http://schemas.openxmlformats.org/officeDocument/2006/math">
                    <m:r>
                      <a:rPr lang="fr-FR" i="1" dirty="0" smtClean="0">
                        <a:latin typeface="Cambria Math" panose="02040503050406030204" pitchFamily="18" charset="0"/>
                      </a:rPr>
                      <m:t> </m:t>
                    </m:r>
                    <m:sSub>
                      <m:sSubPr>
                        <m:ctrlPr>
                          <a:rPr lang="fr-FR" b="0" i="1" dirty="0" smtClean="0">
                            <a:latin typeface="Cambria Math" panose="02040503050406030204" pitchFamily="18" charset="0"/>
                          </a:rPr>
                        </m:ctrlPr>
                      </m:sSubPr>
                      <m:e>
                        <m:r>
                          <a:rPr lang="fr-FR" i="1" dirty="0" smtClean="0">
                            <a:latin typeface="Cambria Math" panose="02040503050406030204" pitchFamily="18" charset="0"/>
                          </a:rPr>
                          <m:t>𝑝</m:t>
                        </m:r>
                      </m:e>
                      <m:sub>
                        <m:r>
                          <a:rPr lang="fr-FR" b="0" i="1" dirty="0" smtClean="0">
                            <a:latin typeface="Cambria Math" panose="02040503050406030204" pitchFamily="18" charset="0"/>
                          </a:rPr>
                          <m:t>−</m:t>
                        </m:r>
                      </m:sub>
                    </m:sSub>
                  </m:oMath>
                </a14:m>
                <a:r>
                  <a:rPr lang="fr-FR" dirty="0"/>
                  <a:t> sont négatifs. L’entropie de </a:t>
                </a:r>
                <a14:m>
                  <m:oMath xmlns:m="http://schemas.openxmlformats.org/officeDocument/2006/math">
                    <m:r>
                      <a:rPr lang="fr-FR" i="1" dirty="0" smtClean="0">
                        <a:latin typeface="Cambria Math" panose="02040503050406030204" pitchFamily="18" charset="0"/>
                      </a:rPr>
                      <m:t>𝑋</m:t>
                    </m:r>
                  </m:oMath>
                </a14:m>
                <a:r>
                  <a:rPr lang="fr-FR" dirty="0"/>
                  <a:t> est:</a:t>
                </a:r>
              </a:p>
              <a:p>
                <a:endParaRPr lang="fr-FR" dirty="0"/>
              </a:p>
              <a:p>
                <a:endParaRPr lang="fr-FR" dirty="0"/>
              </a:p>
              <a:p>
                <a:endParaRPr lang="fr-FR" dirty="0"/>
              </a:p>
              <a:p>
                <a:endParaRPr lang="fr-FR" dirty="0"/>
              </a:p>
              <a:p>
                <a:endParaRPr lang="fr-FR" dirty="0"/>
              </a:p>
            </p:txBody>
          </p:sp>
        </mc:Choice>
        <mc:Fallback xmlns="">
          <p:sp>
            <p:nvSpPr>
              <p:cNvPr id="3" name="ZoneTexte 2">
                <a:extLst>
                  <a:ext uri="{FF2B5EF4-FFF2-40B4-BE49-F238E27FC236}">
                    <a16:creationId xmlns:a16="http://schemas.microsoft.com/office/drawing/2014/main" id="{12A4A2A4-AA3C-4BB4-9837-D25974569B61}"/>
                  </a:ext>
                </a:extLst>
              </p:cNvPr>
              <p:cNvSpPr txBox="1">
                <a:spLocks noRot="1" noChangeAspect="1" noMove="1" noResize="1" noEditPoints="1" noAdjustHandles="1" noChangeArrowheads="1" noChangeShapeType="1" noTextEdit="1"/>
              </p:cNvSpPr>
              <p:nvPr/>
            </p:nvSpPr>
            <p:spPr>
              <a:xfrm>
                <a:off x="251519" y="1052736"/>
                <a:ext cx="8869463" cy="4801314"/>
              </a:xfrm>
              <a:prstGeom prst="rect">
                <a:avLst/>
              </a:prstGeom>
              <a:blipFill>
                <a:blip r:embed="rId2"/>
                <a:stretch>
                  <a:fillRect l="-550" t="-762" r="-344"/>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7A7DFF7A-1A7D-4EE9-A67B-3FCC1E040713}"/>
              </a:ext>
            </a:extLst>
          </p:cNvPr>
          <p:cNvPicPr>
            <a:picLocks noChangeAspect="1"/>
          </p:cNvPicPr>
          <p:nvPr/>
        </p:nvPicPr>
        <p:blipFill>
          <a:blip r:embed="rId3"/>
          <a:stretch>
            <a:fillRect/>
          </a:stretch>
        </p:blipFill>
        <p:spPr>
          <a:xfrm>
            <a:off x="4067944" y="2780928"/>
            <a:ext cx="2707501" cy="864096"/>
          </a:xfrm>
          <a:prstGeom prst="rect">
            <a:avLst/>
          </a:prstGeom>
        </p:spPr>
      </p:pic>
      <p:sp>
        <p:nvSpPr>
          <p:cNvPr id="8" name="Espace réservé du numéro de diapositive 5"/>
          <p:cNvSpPr>
            <a:spLocks noGrp="1"/>
          </p:cNvSpPr>
          <p:nvPr>
            <p:ph type="sldNum" sz="quarter" idx="4294967295"/>
          </p:nvPr>
        </p:nvSpPr>
        <p:spPr>
          <a:xfrm>
            <a:off x="6987383" y="6508703"/>
            <a:ext cx="2133600" cy="365125"/>
          </a:xfrm>
        </p:spPr>
        <p:txBody>
          <a:bodyPr/>
          <a:lstStyle/>
          <a:p>
            <a:fld id="{A8055A88-08DC-4FA2-8286-D5CE2F046350}" type="slidenum">
              <a:rPr lang="fr-FR" smtClean="0"/>
              <a:t>52</a:t>
            </a:fld>
            <a:endParaRPr lang="fr-FR" dirty="0"/>
          </a:p>
        </p:txBody>
      </p:sp>
      <p:sp>
        <p:nvSpPr>
          <p:cNvPr id="2" name="ZoneTexte 1">
            <a:extLst>
              <a:ext uri="{FF2B5EF4-FFF2-40B4-BE49-F238E27FC236}">
                <a16:creationId xmlns:a16="http://schemas.microsoft.com/office/drawing/2014/main" id="{7B901EA8-A0DA-4D0F-9B64-DB983F3F0E2C}"/>
              </a:ext>
            </a:extLst>
          </p:cNvPr>
          <p:cNvSpPr txBox="1"/>
          <p:nvPr/>
        </p:nvSpPr>
        <p:spPr>
          <a:xfrm>
            <a:off x="251520" y="476672"/>
            <a:ext cx="4248472" cy="369332"/>
          </a:xfrm>
          <a:prstGeom prst="rect">
            <a:avLst/>
          </a:prstGeom>
          <a:noFill/>
        </p:spPr>
        <p:txBody>
          <a:bodyPr wrap="square" rtlCol="0">
            <a:spAutoFit/>
          </a:bodyPr>
          <a:lstStyle/>
          <a:p>
            <a:r>
              <a:rPr lang="fr-FR" b="1" dirty="0">
                <a:solidFill>
                  <a:srgbClr val="660033"/>
                </a:solidFill>
              </a:rPr>
              <a:t>Choix d’une variable de segmentation</a:t>
            </a:r>
          </a:p>
        </p:txBody>
      </p:sp>
      <p:sp>
        <p:nvSpPr>
          <p:cNvPr id="5" name="Titre 4">
            <a:extLst>
              <a:ext uri="{FF2B5EF4-FFF2-40B4-BE49-F238E27FC236}">
                <a16:creationId xmlns:a16="http://schemas.microsoft.com/office/drawing/2014/main" id="{FF4B97D1-9E78-46BF-943F-FCD60DA02EBA}"/>
              </a:ext>
            </a:extLst>
          </p:cNvPr>
          <p:cNvSpPr>
            <a:spLocks noGrp="1"/>
          </p:cNvSpPr>
          <p:nvPr>
            <p:ph type="title"/>
          </p:nvPr>
        </p:nvSpPr>
        <p:spPr/>
        <p:txBody>
          <a:bodyPr>
            <a:normAutofit fontScale="90000"/>
          </a:bodyPr>
          <a:lstStyle/>
          <a:p>
            <a:r>
              <a:rPr lang="fr-FR" dirty="0"/>
              <a:t>Comment ça marche</a:t>
            </a:r>
          </a:p>
        </p:txBody>
      </p:sp>
      <p:pic>
        <p:nvPicPr>
          <p:cNvPr id="13" name="Image 12">
            <a:extLst>
              <a:ext uri="{FF2B5EF4-FFF2-40B4-BE49-F238E27FC236}">
                <a16:creationId xmlns:a16="http://schemas.microsoft.com/office/drawing/2014/main" id="{65641B2A-198C-43CF-91F9-7ED6D6996E0B}"/>
              </a:ext>
            </a:extLst>
          </p:cNvPr>
          <p:cNvPicPr>
            <a:picLocks noChangeAspect="1"/>
          </p:cNvPicPr>
          <p:nvPr/>
        </p:nvPicPr>
        <p:blipFill>
          <a:blip r:embed="rId4"/>
          <a:stretch>
            <a:fillRect/>
          </a:stretch>
        </p:blipFill>
        <p:spPr>
          <a:xfrm>
            <a:off x="2483768" y="4581128"/>
            <a:ext cx="3835245" cy="668383"/>
          </a:xfrm>
          <a:prstGeom prst="rect">
            <a:avLst/>
          </a:prstGeom>
        </p:spPr>
      </p:pic>
    </p:spTree>
    <p:extLst>
      <p:ext uri="{BB962C8B-B14F-4D97-AF65-F5344CB8AC3E}">
        <p14:creationId xmlns:p14="http://schemas.microsoft.com/office/powerpoint/2010/main" val="307913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US" dirty="0"/>
              <a:t>Comment </a:t>
            </a:r>
            <a:r>
              <a:rPr lang="en-US" dirty="0" err="1"/>
              <a:t>ça</a:t>
            </a:r>
            <a:r>
              <a:rPr lang="en-US" dirty="0"/>
              <a:t> </a:t>
            </a:r>
            <a:r>
              <a:rPr lang="en-US" dirty="0" err="1"/>
              <a:t>marche</a:t>
            </a:r>
            <a:r>
              <a:rPr lang="en-US" dirty="0"/>
              <a:t> </a:t>
            </a:r>
          </a:p>
        </p:txBody>
      </p:sp>
      <p:sp>
        <p:nvSpPr>
          <p:cNvPr id="8" name="Espace réservé du numéro de diapositive 5"/>
          <p:cNvSpPr>
            <a:spLocks noGrp="1"/>
          </p:cNvSpPr>
          <p:nvPr>
            <p:ph type="sldNum" sz="quarter" idx="4294967295"/>
          </p:nvPr>
        </p:nvSpPr>
        <p:spPr>
          <a:xfrm>
            <a:off x="6987383" y="6508703"/>
            <a:ext cx="2133600" cy="365125"/>
          </a:xfrm>
        </p:spPr>
        <p:txBody>
          <a:bodyPr/>
          <a:lstStyle/>
          <a:p>
            <a:fld id="{A8055A88-08DC-4FA2-8286-D5CE2F046350}" type="slidenum">
              <a:rPr lang="fr-FR" smtClean="0"/>
              <a:t>53</a:t>
            </a:fld>
            <a:endParaRPr lang="fr-FR"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635352D-A0D7-4A32-8582-A9CCA33A2B3B}"/>
                  </a:ext>
                </a:extLst>
              </p:cNvPr>
              <p:cNvSpPr/>
              <p:nvPr/>
            </p:nvSpPr>
            <p:spPr>
              <a:xfrm>
                <a:off x="251520" y="1322676"/>
                <a:ext cx="8644080" cy="3970318"/>
              </a:xfrm>
              <a:prstGeom prst="rect">
                <a:avLst/>
              </a:prstGeom>
            </p:spPr>
            <p:txBody>
              <a:bodyPr wrap="square">
                <a:spAutoFit/>
              </a:bodyPr>
              <a:lstStyle/>
              <a:p>
                <a:r>
                  <a:rPr lang="fr-FR" dirty="0"/>
                  <a:t>L’attribut </a:t>
                </a:r>
                <a14:m>
                  <m:oMath xmlns:m="http://schemas.openxmlformats.org/officeDocument/2006/math">
                    <m:r>
                      <a:rPr lang="fr-FR" i="1" dirty="0">
                        <a:latin typeface="Cambria Math" panose="02040503050406030204" pitchFamily="18" charset="0"/>
                      </a:rPr>
                      <m:t>(</m:t>
                    </m:r>
                    <m:r>
                      <a:rPr lang="fr-FR" i="1" dirty="0" err="1">
                        <a:latin typeface="Cambria Math" panose="02040503050406030204" pitchFamily="18" charset="0"/>
                      </a:rPr>
                      <m:t>𝑎𝑗</m:t>
                    </m:r>
                    <m:r>
                      <a:rPr lang="fr-FR" i="1" dirty="0">
                        <a:latin typeface="Cambria Math" panose="02040503050406030204" pitchFamily="18" charset="0"/>
                      </a:rPr>
                      <m:t>) </m:t>
                    </m:r>
                  </m:oMath>
                </a14:m>
                <a:r>
                  <a:rPr lang="fr-FR" dirty="0"/>
                  <a:t>à placer à la racine est celui qui maximise la différence entre l’entropie et l’entropie ‘pondérée’ du sous-arbre résultant du développement selon l’attribut. Cette différence est appelé </a:t>
                </a:r>
                <a:r>
                  <a:rPr lang="fr-FR" b="1" dirty="0"/>
                  <a:t>le gain </a:t>
                </a:r>
                <a:r>
                  <a:rPr lang="fr-FR" dirty="0"/>
                  <a:t>:</a:t>
                </a:r>
              </a:p>
              <a:p>
                <a:endParaRPr lang="fr-FR" dirty="0"/>
              </a:p>
              <a:p>
                <a:endParaRPr lang="fr-FR" dirty="0"/>
              </a:p>
              <a:p>
                <a:endParaRPr lang="fr-FR" dirty="0"/>
              </a:p>
              <a:p>
                <a:r>
                  <a:rPr lang="fr-FR" b="1" dirty="0"/>
                  <a:t>	formule du gain:   </a:t>
                </a:r>
                <a:endParaRPr lang="fr-FR" dirty="0"/>
              </a:p>
              <a:p>
                <a:endParaRPr lang="fr-FR" b="1" dirty="0"/>
              </a:p>
              <a:p>
                <a:endParaRPr lang="fr-FR" dirty="0"/>
              </a:p>
              <a:p>
                <a:endParaRPr lang="fr-FR" dirty="0"/>
              </a:p>
              <a:p>
                <a:endParaRPr lang="fr-FR" dirty="0"/>
              </a:p>
              <a:p>
                <a:r>
                  <a:rPr lang="fr-FR" dirty="0"/>
                  <a:t>L’algorithme C4.5 recherche l’attribut qui possède un gain maximum et le place à la racine de l’arbre. Par défaut, </a:t>
                </a:r>
                <a:r>
                  <a:rPr lang="fr-FR" dirty="0" err="1"/>
                  <a:t>scikit-learn</a:t>
                </a:r>
                <a:r>
                  <a:rPr lang="fr-FR" dirty="0"/>
                  <a:t> mesure </a:t>
                </a:r>
                <a:r>
                  <a:rPr lang="fr-FR" b="1" dirty="0">
                    <a:solidFill>
                      <a:srgbClr val="FF0000"/>
                    </a:solidFill>
                  </a:rPr>
                  <a:t>l’impureté de Gini</a:t>
                </a:r>
                <a:r>
                  <a:rPr lang="fr-FR" dirty="0"/>
                  <a:t> plutôt que l’entropie: le but est de rendre les classes les plus « pures possibles ».</a:t>
                </a:r>
              </a:p>
            </p:txBody>
          </p:sp>
        </mc:Choice>
        <mc:Fallback xmlns="">
          <p:sp>
            <p:nvSpPr>
              <p:cNvPr id="5" name="Rectangle 4">
                <a:extLst>
                  <a:ext uri="{FF2B5EF4-FFF2-40B4-BE49-F238E27FC236}">
                    <a16:creationId xmlns:a16="http://schemas.microsoft.com/office/drawing/2014/main" id="{3635352D-A0D7-4A32-8582-A9CCA33A2B3B}"/>
                  </a:ext>
                </a:extLst>
              </p:cNvPr>
              <p:cNvSpPr>
                <a:spLocks noRot="1" noChangeAspect="1" noMove="1" noResize="1" noEditPoints="1" noAdjustHandles="1" noChangeArrowheads="1" noChangeShapeType="1" noTextEdit="1"/>
              </p:cNvSpPr>
              <p:nvPr/>
            </p:nvSpPr>
            <p:spPr>
              <a:xfrm>
                <a:off x="251520" y="1322676"/>
                <a:ext cx="8644080" cy="3970318"/>
              </a:xfrm>
              <a:prstGeom prst="rect">
                <a:avLst/>
              </a:prstGeom>
              <a:blipFill>
                <a:blip r:embed="rId2"/>
                <a:stretch>
                  <a:fillRect l="-564" t="-922" b="-1536"/>
                </a:stretch>
              </a:blipFill>
            </p:spPr>
            <p:txBody>
              <a:bodyPr/>
              <a:lstStyle/>
              <a:p>
                <a:r>
                  <a:rPr lang="fr-FR">
                    <a:noFill/>
                  </a:rPr>
                  <a:t> </a:t>
                </a:r>
              </a:p>
            </p:txBody>
          </p:sp>
        </mc:Fallback>
      </mc:AlternateContent>
      <p:pic>
        <p:nvPicPr>
          <p:cNvPr id="10" name="Image 9">
            <a:extLst>
              <a:ext uri="{FF2B5EF4-FFF2-40B4-BE49-F238E27FC236}">
                <a16:creationId xmlns:a16="http://schemas.microsoft.com/office/drawing/2014/main" id="{B7CDCFAF-0AD5-45CA-8456-A885F23B50F0}"/>
              </a:ext>
            </a:extLst>
          </p:cNvPr>
          <p:cNvPicPr>
            <a:picLocks noChangeAspect="1"/>
          </p:cNvPicPr>
          <p:nvPr/>
        </p:nvPicPr>
        <p:blipFill>
          <a:blip r:embed="rId3"/>
          <a:stretch>
            <a:fillRect/>
          </a:stretch>
        </p:blipFill>
        <p:spPr>
          <a:xfrm>
            <a:off x="3059832" y="2780928"/>
            <a:ext cx="5524548" cy="864096"/>
          </a:xfrm>
          <a:prstGeom prst="rect">
            <a:avLst/>
          </a:prstGeom>
        </p:spPr>
      </p:pic>
      <p:sp>
        <p:nvSpPr>
          <p:cNvPr id="11" name="ZoneTexte 10">
            <a:extLst>
              <a:ext uri="{FF2B5EF4-FFF2-40B4-BE49-F238E27FC236}">
                <a16:creationId xmlns:a16="http://schemas.microsoft.com/office/drawing/2014/main" id="{B5D7612D-9650-4256-95DB-F473F089ADD5}"/>
              </a:ext>
            </a:extLst>
          </p:cNvPr>
          <p:cNvSpPr txBox="1"/>
          <p:nvPr/>
        </p:nvSpPr>
        <p:spPr>
          <a:xfrm>
            <a:off x="251520" y="476672"/>
            <a:ext cx="4248472" cy="369332"/>
          </a:xfrm>
          <a:prstGeom prst="rect">
            <a:avLst/>
          </a:prstGeom>
          <a:noFill/>
        </p:spPr>
        <p:txBody>
          <a:bodyPr wrap="square" rtlCol="0">
            <a:spAutoFit/>
          </a:bodyPr>
          <a:lstStyle/>
          <a:p>
            <a:r>
              <a:rPr lang="fr-FR" b="1" dirty="0">
                <a:solidFill>
                  <a:srgbClr val="660033"/>
                </a:solidFill>
              </a:rPr>
              <a:t>Choix d’une variable de segmentation</a:t>
            </a:r>
          </a:p>
        </p:txBody>
      </p:sp>
    </p:spTree>
    <p:extLst>
      <p:ext uri="{BB962C8B-B14F-4D97-AF65-F5344CB8AC3E}">
        <p14:creationId xmlns:p14="http://schemas.microsoft.com/office/powerpoint/2010/main" val="2645344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936625" y="2276475"/>
            <a:ext cx="8207375" cy="1470025"/>
          </a:xfrm>
          <a:noFill/>
        </p:spPr>
        <p:txBody>
          <a:bodyPr>
            <a:normAutofit fontScale="90000"/>
          </a:bodyPr>
          <a:lstStyle/>
          <a:p>
            <a:r>
              <a:rPr lang="fr-FR" sz="4000" b="0" dirty="0">
                <a:solidFill>
                  <a:srgbClr val="660033"/>
                </a:solidFill>
              </a:rPr>
              <a:t>Data science</a:t>
            </a:r>
            <a:br>
              <a:rPr lang="fr-FR" sz="4000" b="0" dirty="0">
                <a:solidFill>
                  <a:srgbClr val="660033"/>
                </a:solidFill>
              </a:rPr>
            </a:br>
            <a:r>
              <a:rPr lang="fr-FR" sz="4000" dirty="0">
                <a:solidFill>
                  <a:schemeClr val="accent6">
                    <a:lumMod val="75000"/>
                  </a:schemeClr>
                </a:solidFill>
              </a:rPr>
              <a:t>Classification – C4.5</a:t>
            </a:r>
            <a:br>
              <a:rPr lang="fr-FR" sz="4000" dirty="0">
                <a:solidFill>
                  <a:schemeClr val="accent6">
                    <a:lumMod val="75000"/>
                  </a:schemeClr>
                </a:solidFill>
              </a:rPr>
            </a:br>
            <a:r>
              <a:rPr lang="fr-FR" sz="4000" dirty="0">
                <a:solidFill>
                  <a:schemeClr val="accent6">
                    <a:lumMod val="75000"/>
                  </a:schemeClr>
                </a:solidFill>
              </a:rPr>
              <a:t>Application  </a:t>
            </a:r>
            <a:br>
              <a:rPr lang="fr-FR" sz="4000" dirty="0">
                <a:solidFill>
                  <a:schemeClr val="accent6">
                    <a:lumMod val="75000"/>
                  </a:schemeClr>
                </a:solidFill>
              </a:rPr>
            </a:br>
            <a:endParaRPr lang="fr-FR" sz="4000" dirty="0">
              <a:solidFill>
                <a:schemeClr val="accent6">
                  <a:lumMod val="75000"/>
                </a:schemeClr>
              </a:solidFill>
            </a:endParaRPr>
          </a:p>
        </p:txBody>
      </p:sp>
      <p:sp>
        <p:nvSpPr>
          <p:cNvPr id="6" name="ZoneTexte 5"/>
          <p:cNvSpPr txBox="1"/>
          <p:nvPr/>
        </p:nvSpPr>
        <p:spPr>
          <a:xfrm>
            <a:off x="2525316" y="4077071"/>
            <a:ext cx="648072" cy="1200329"/>
          </a:xfrm>
          <a:prstGeom prst="rect">
            <a:avLst/>
          </a:prstGeom>
          <a:noFill/>
        </p:spPr>
        <p:txBody>
          <a:bodyPr wrap="square" rtlCol="0">
            <a:spAutoFit/>
          </a:bodyPr>
          <a:lstStyle/>
          <a:p>
            <a:pPr algn="ctr"/>
            <a:r>
              <a:rPr lang="fr-FR" sz="7200" b="1" dirty="0">
                <a:solidFill>
                  <a:schemeClr val="bg1"/>
                </a:solidFill>
              </a:rPr>
              <a:t>?</a:t>
            </a:r>
          </a:p>
        </p:txBody>
      </p:sp>
      <p:sp>
        <p:nvSpPr>
          <p:cNvPr id="7" name="ZoneTexte 6"/>
          <p:cNvSpPr txBox="1"/>
          <p:nvPr/>
        </p:nvSpPr>
        <p:spPr>
          <a:xfrm>
            <a:off x="2903346" y="3892405"/>
            <a:ext cx="5021439" cy="369332"/>
          </a:xfrm>
          <a:prstGeom prst="rect">
            <a:avLst/>
          </a:prstGeom>
          <a:noFill/>
        </p:spPr>
        <p:txBody>
          <a:bodyPr wrap="none" rtlCol="0">
            <a:spAutoFit/>
          </a:bodyPr>
          <a:lstStyle/>
          <a:p>
            <a:r>
              <a:rPr lang="fr-FR" b="1" i="1" dirty="0"/>
              <a:t>Extraction des règles analysant la « </a:t>
            </a:r>
            <a:r>
              <a:rPr lang="fr-FR" b="1" i="1" dirty="0" err="1"/>
              <a:t>conformity</a:t>
            </a:r>
            <a:r>
              <a:rPr lang="fr-FR" b="1" i="1" dirty="0"/>
              <a:t> 4 »</a:t>
            </a:r>
          </a:p>
        </p:txBody>
      </p:sp>
    </p:spTree>
    <p:extLst>
      <p:ext uri="{BB962C8B-B14F-4D97-AF65-F5344CB8AC3E}">
        <p14:creationId xmlns:p14="http://schemas.microsoft.com/office/powerpoint/2010/main" val="3788928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6" name="Espace réservé du numéro de diapositive 5"/>
          <p:cNvSpPr>
            <a:spLocks noGrp="1"/>
          </p:cNvSpPr>
          <p:nvPr>
            <p:ph type="sldNum" sz="quarter" idx="4"/>
          </p:nvPr>
        </p:nvSpPr>
        <p:spPr/>
        <p:txBody>
          <a:bodyPr/>
          <a:lstStyle/>
          <a:p>
            <a:fld id="{A8055A88-08DC-4FA2-8286-D5CE2F046350}" type="slidenum">
              <a:rPr lang="fr-FR" smtClean="0"/>
              <a:t>55</a:t>
            </a:fld>
            <a:endParaRPr lang="fr-FR" dirty="0"/>
          </a:p>
        </p:txBody>
      </p:sp>
      <p:sp>
        <p:nvSpPr>
          <p:cNvPr id="3" name="ZoneTexte 2"/>
          <p:cNvSpPr txBox="1"/>
          <p:nvPr/>
        </p:nvSpPr>
        <p:spPr>
          <a:xfrm>
            <a:off x="233765" y="1500083"/>
            <a:ext cx="3348372" cy="464871"/>
          </a:xfrm>
          <a:prstGeom prst="rect">
            <a:avLst/>
          </a:prstGeom>
          <a:noFill/>
        </p:spPr>
        <p:txBody>
          <a:bodyPr wrap="square" rtlCol="0">
            <a:spAutoFit/>
          </a:bodyPr>
          <a:lstStyle/>
          <a:p>
            <a:pPr>
              <a:lnSpc>
                <a:spcPct val="150000"/>
              </a:lnSpc>
            </a:pPr>
            <a:r>
              <a:rPr lang="fr-FR" b="1" dirty="0">
                <a:solidFill>
                  <a:srgbClr val="660033"/>
                </a:solidFill>
              </a:rPr>
              <a:t>Régression linéaire classique:</a:t>
            </a:r>
          </a:p>
        </p:txBody>
      </p:sp>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l="49414" t="33125" r="43555" b="54688"/>
          <a:stretch>
            <a:fillRect/>
          </a:stretch>
        </p:blipFill>
        <p:spPr bwMode="auto">
          <a:xfrm>
            <a:off x="253678" y="581233"/>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à coins arrondis 19"/>
          <p:cNvSpPr/>
          <p:nvPr/>
        </p:nvSpPr>
        <p:spPr>
          <a:xfrm>
            <a:off x="1329547" y="775406"/>
            <a:ext cx="6945934" cy="369332"/>
          </a:xfrm>
          <a:prstGeom prst="wedgeRoundRectCallout">
            <a:avLst>
              <a:gd name="adj1" fmla="val -55674"/>
              <a:gd name="adj2" fmla="val 2348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329548" y="775406"/>
            <a:ext cx="6993261" cy="369332"/>
          </a:xfrm>
          <a:prstGeom prst="rect">
            <a:avLst/>
          </a:prstGeom>
          <a:noFill/>
        </p:spPr>
        <p:txBody>
          <a:bodyPr wrap="none" rtlCol="0">
            <a:spAutoFit/>
          </a:bodyPr>
          <a:lstStyle/>
          <a:p>
            <a:r>
              <a:rPr lang="fr-FR" b="1" dirty="0" err="1">
                <a:solidFill>
                  <a:schemeClr val="tx2"/>
                </a:solidFill>
              </a:rPr>
              <a:t>Logistic</a:t>
            </a:r>
            <a:r>
              <a:rPr lang="fr-FR" b="1" dirty="0">
                <a:solidFill>
                  <a:schemeClr val="tx2"/>
                </a:solidFill>
              </a:rPr>
              <a:t> </a:t>
            </a:r>
            <a:r>
              <a:rPr lang="fr-FR" b="1" dirty="0" err="1">
                <a:solidFill>
                  <a:schemeClr val="tx2"/>
                </a:solidFill>
              </a:rPr>
              <a:t>Regression</a:t>
            </a:r>
            <a:r>
              <a:rPr lang="fr-FR" b="1" dirty="0">
                <a:solidFill>
                  <a:schemeClr val="tx2"/>
                </a:solidFill>
              </a:rPr>
              <a:t>: Régression linéaire pour prédire la classe de qualité</a:t>
            </a: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74" y="2595506"/>
            <a:ext cx="2340260" cy="1542322"/>
          </a:xfrm>
          <a:prstGeom prst="rect">
            <a:avLst/>
          </a:prstGeom>
        </p:spPr>
      </p:pic>
      <p:sp>
        <p:nvSpPr>
          <p:cNvPr id="8" name="Rectangle 7"/>
          <p:cNvSpPr/>
          <p:nvPr/>
        </p:nvSpPr>
        <p:spPr>
          <a:xfrm>
            <a:off x="1169869" y="2081633"/>
            <a:ext cx="1500732" cy="369332"/>
          </a:xfrm>
          <a:prstGeom prst="rect">
            <a:avLst/>
          </a:prstGeom>
        </p:spPr>
        <p:txBody>
          <a:bodyPr wrap="none">
            <a:spAutoFit/>
          </a:bodyPr>
          <a:lstStyle/>
          <a:p>
            <a:r>
              <a:rPr lang="fr-BE" dirty="0"/>
              <a:t>Y = β</a:t>
            </a:r>
            <a:r>
              <a:rPr lang="fr-BE" baseline="-25000" dirty="0"/>
              <a:t>0</a:t>
            </a:r>
            <a:r>
              <a:rPr lang="fr-BE" dirty="0"/>
              <a:t> + β</a:t>
            </a:r>
            <a:r>
              <a:rPr lang="fr-BE" baseline="-25000" dirty="0"/>
              <a:t>1</a:t>
            </a:r>
            <a:r>
              <a:rPr lang="fr-BE" dirty="0"/>
              <a:t> X </a:t>
            </a:r>
            <a:r>
              <a:rPr lang="fr-BE" baseline="-25000" dirty="0"/>
              <a:t>1</a:t>
            </a:r>
            <a:r>
              <a:rPr lang="fr-BE" dirty="0"/>
              <a:t> </a:t>
            </a:r>
            <a:endParaRPr lang="fr-FR" dirty="0"/>
          </a:p>
        </p:txBody>
      </p:sp>
      <p:sp>
        <p:nvSpPr>
          <p:cNvPr id="18" name="ZoneTexte 17"/>
          <p:cNvSpPr txBox="1"/>
          <p:nvPr/>
        </p:nvSpPr>
        <p:spPr>
          <a:xfrm>
            <a:off x="4266213" y="1500082"/>
            <a:ext cx="3348372" cy="464871"/>
          </a:xfrm>
          <a:prstGeom prst="rect">
            <a:avLst/>
          </a:prstGeom>
          <a:noFill/>
        </p:spPr>
        <p:txBody>
          <a:bodyPr wrap="square" rtlCol="0">
            <a:spAutoFit/>
          </a:bodyPr>
          <a:lstStyle/>
          <a:p>
            <a:pPr>
              <a:lnSpc>
                <a:spcPct val="150000"/>
              </a:lnSpc>
            </a:pPr>
            <a:r>
              <a:rPr lang="fr-FR" b="1" dirty="0">
                <a:solidFill>
                  <a:srgbClr val="660033"/>
                </a:solidFill>
              </a:rPr>
              <a:t>Régression logistique:</a:t>
            </a:r>
          </a:p>
        </p:txBody>
      </p:sp>
      <p:sp>
        <p:nvSpPr>
          <p:cNvPr id="11" name="Rectangle 10"/>
          <p:cNvSpPr/>
          <p:nvPr/>
        </p:nvSpPr>
        <p:spPr>
          <a:xfrm>
            <a:off x="6753918" y="5760730"/>
            <a:ext cx="436338" cy="369332"/>
          </a:xfrm>
          <a:prstGeom prst="rect">
            <a:avLst/>
          </a:prstGeom>
        </p:spPr>
        <p:txBody>
          <a:bodyPr wrap="none">
            <a:spAutoFit/>
          </a:bodyPr>
          <a:lstStyle/>
          <a:p>
            <a:r>
              <a:rPr lang="fr-BE" dirty="0"/>
              <a:t>X </a:t>
            </a:r>
            <a:r>
              <a:rPr lang="fr-BE" baseline="-25000" dirty="0"/>
              <a:t>1</a:t>
            </a:r>
            <a:endParaRPr lang="fr-FR" dirty="0"/>
          </a:p>
        </p:txBody>
      </p:sp>
      <p:sp>
        <p:nvSpPr>
          <p:cNvPr id="13" name="ZoneTexte 12"/>
          <p:cNvSpPr txBox="1"/>
          <p:nvPr/>
        </p:nvSpPr>
        <p:spPr>
          <a:xfrm rot="16200000">
            <a:off x="3635549" y="3953513"/>
            <a:ext cx="2827825" cy="646331"/>
          </a:xfrm>
          <a:prstGeom prst="rect">
            <a:avLst/>
          </a:prstGeom>
          <a:noFill/>
        </p:spPr>
        <p:txBody>
          <a:bodyPr wrap="none" rtlCol="0">
            <a:spAutoFit/>
          </a:bodyPr>
          <a:lstStyle/>
          <a:p>
            <a:r>
              <a:rPr lang="fr-FR" b="1" dirty="0">
                <a:solidFill>
                  <a:srgbClr val="FF0000"/>
                </a:solidFill>
              </a:rPr>
              <a:t>Probabilité d’appartenance </a:t>
            </a:r>
          </a:p>
          <a:p>
            <a:r>
              <a:rPr lang="fr-FR" b="1" dirty="0">
                <a:solidFill>
                  <a:srgbClr val="FF0000"/>
                </a:solidFill>
              </a:rPr>
              <a:t>à une classe de qualité</a:t>
            </a:r>
          </a:p>
        </p:txBody>
      </p:sp>
      <p:grpSp>
        <p:nvGrpSpPr>
          <p:cNvPr id="7" name="Groupe 6"/>
          <p:cNvGrpSpPr/>
          <p:nvPr/>
        </p:nvGrpSpPr>
        <p:grpSpPr>
          <a:xfrm>
            <a:off x="5346333" y="2869477"/>
            <a:ext cx="2815170" cy="2979843"/>
            <a:chOff x="5292080" y="2590170"/>
            <a:chExt cx="2815170" cy="2979843"/>
          </a:xfrm>
        </p:grpSpPr>
        <p:pic>
          <p:nvPicPr>
            <p:cNvPr id="1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957" t="10007" r="2940" b="8591"/>
            <a:stretch/>
          </p:blipFill>
          <p:spPr bwMode="auto">
            <a:xfrm>
              <a:off x="5292080" y="2590170"/>
              <a:ext cx="2815170" cy="29798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Forme libre 3"/>
            <p:cNvSpPr/>
            <p:nvPr/>
          </p:nvSpPr>
          <p:spPr>
            <a:xfrm>
              <a:off x="5647765" y="2958353"/>
              <a:ext cx="2276019" cy="2171152"/>
            </a:xfrm>
            <a:custGeom>
              <a:avLst/>
              <a:gdLst>
                <a:gd name="connsiteX0" fmla="*/ 0 w 2276019"/>
                <a:gd name="connsiteY0" fmla="*/ 0 h 2171152"/>
                <a:gd name="connsiteX1" fmla="*/ 439270 w 2276019"/>
                <a:gd name="connsiteY1" fmla="*/ 277906 h 2171152"/>
                <a:gd name="connsiteX2" fmla="*/ 726141 w 2276019"/>
                <a:gd name="connsiteY2" fmla="*/ 672353 h 2171152"/>
                <a:gd name="connsiteX3" fmla="*/ 995082 w 2276019"/>
                <a:gd name="connsiteY3" fmla="*/ 1084729 h 2171152"/>
                <a:gd name="connsiteX4" fmla="*/ 1228164 w 2276019"/>
                <a:gd name="connsiteY4" fmla="*/ 1452282 h 2171152"/>
                <a:gd name="connsiteX5" fmla="*/ 1622611 w 2276019"/>
                <a:gd name="connsiteY5" fmla="*/ 1882588 h 2171152"/>
                <a:gd name="connsiteX6" fmla="*/ 1981200 w 2276019"/>
                <a:gd name="connsiteY6" fmla="*/ 2088776 h 2171152"/>
                <a:gd name="connsiteX7" fmla="*/ 2250141 w 2276019"/>
                <a:gd name="connsiteY7" fmla="*/ 2160494 h 2171152"/>
                <a:gd name="connsiteX8" fmla="*/ 2250141 w 2276019"/>
                <a:gd name="connsiteY8" fmla="*/ 2169459 h 2171152"/>
                <a:gd name="connsiteX0" fmla="*/ 0 w 2276019"/>
                <a:gd name="connsiteY0" fmla="*/ 0 h 2171152"/>
                <a:gd name="connsiteX1" fmla="*/ 439270 w 2276019"/>
                <a:gd name="connsiteY1" fmla="*/ 292420 h 2171152"/>
                <a:gd name="connsiteX2" fmla="*/ 726141 w 2276019"/>
                <a:gd name="connsiteY2" fmla="*/ 672353 h 2171152"/>
                <a:gd name="connsiteX3" fmla="*/ 995082 w 2276019"/>
                <a:gd name="connsiteY3" fmla="*/ 1084729 h 2171152"/>
                <a:gd name="connsiteX4" fmla="*/ 1228164 w 2276019"/>
                <a:gd name="connsiteY4" fmla="*/ 1452282 h 2171152"/>
                <a:gd name="connsiteX5" fmla="*/ 1622611 w 2276019"/>
                <a:gd name="connsiteY5" fmla="*/ 1882588 h 2171152"/>
                <a:gd name="connsiteX6" fmla="*/ 1981200 w 2276019"/>
                <a:gd name="connsiteY6" fmla="*/ 2088776 h 2171152"/>
                <a:gd name="connsiteX7" fmla="*/ 2250141 w 2276019"/>
                <a:gd name="connsiteY7" fmla="*/ 2160494 h 2171152"/>
                <a:gd name="connsiteX8" fmla="*/ 2250141 w 2276019"/>
                <a:gd name="connsiteY8" fmla="*/ 2169459 h 217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019" h="2171152">
                  <a:moveTo>
                    <a:pt x="0" y="0"/>
                  </a:moveTo>
                  <a:cubicBezTo>
                    <a:pt x="159123" y="82923"/>
                    <a:pt x="318247" y="180361"/>
                    <a:pt x="439270" y="292420"/>
                  </a:cubicBezTo>
                  <a:cubicBezTo>
                    <a:pt x="560293" y="404479"/>
                    <a:pt x="633506" y="540302"/>
                    <a:pt x="726141" y="672353"/>
                  </a:cubicBezTo>
                  <a:cubicBezTo>
                    <a:pt x="818776" y="804405"/>
                    <a:pt x="911412" y="954741"/>
                    <a:pt x="995082" y="1084729"/>
                  </a:cubicBezTo>
                  <a:cubicBezTo>
                    <a:pt x="1078752" y="1214717"/>
                    <a:pt x="1123576" y="1319306"/>
                    <a:pt x="1228164" y="1452282"/>
                  </a:cubicBezTo>
                  <a:cubicBezTo>
                    <a:pt x="1332752" y="1585258"/>
                    <a:pt x="1497105" y="1776506"/>
                    <a:pt x="1622611" y="1882588"/>
                  </a:cubicBezTo>
                  <a:cubicBezTo>
                    <a:pt x="1748117" y="1988670"/>
                    <a:pt x="1876612" y="2042458"/>
                    <a:pt x="1981200" y="2088776"/>
                  </a:cubicBezTo>
                  <a:cubicBezTo>
                    <a:pt x="2085788" y="2135094"/>
                    <a:pt x="2250141" y="2160494"/>
                    <a:pt x="2250141" y="2160494"/>
                  </a:cubicBezTo>
                  <a:cubicBezTo>
                    <a:pt x="2294964" y="2173941"/>
                    <a:pt x="2272552" y="2171700"/>
                    <a:pt x="2250141" y="2169459"/>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ZoneTexte 8"/>
          <p:cNvSpPr txBox="1"/>
          <p:nvPr/>
        </p:nvSpPr>
        <p:spPr>
          <a:xfrm>
            <a:off x="4272141" y="1871471"/>
            <a:ext cx="4602584" cy="830997"/>
          </a:xfrm>
          <a:prstGeom prst="rect">
            <a:avLst/>
          </a:prstGeom>
          <a:noFill/>
        </p:spPr>
        <p:txBody>
          <a:bodyPr wrap="square" rtlCol="0">
            <a:spAutoFit/>
          </a:bodyPr>
          <a:lstStyle/>
          <a:p>
            <a:r>
              <a:rPr lang="fr-FR" sz="1600" dirty="0">
                <a:solidFill>
                  <a:srgbClr val="660033"/>
                </a:solidFill>
              </a:rPr>
              <a:t>La </a:t>
            </a:r>
            <a:r>
              <a:rPr lang="fr-FR" sz="1600" dirty="0" err="1">
                <a:solidFill>
                  <a:srgbClr val="660033"/>
                </a:solidFill>
              </a:rPr>
              <a:t>Logistic</a:t>
            </a:r>
            <a:r>
              <a:rPr lang="fr-FR" sz="1600" dirty="0">
                <a:solidFill>
                  <a:srgbClr val="660033"/>
                </a:solidFill>
              </a:rPr>
              <a:t> </a:t>
            </a:r>
            <a:r>
              <a:rPr lang="fr-FR" sz="1600" dirty="0" err="1">
                <a:solidFill>
                  <a:srgbClr val="660033"/>
                </a:solidFill>
              </a:rPr>
              <a:t>Regression</a:t>
            </a:r>
            <a:r>
              <a:rPr lang="fr-FR" sz="1600" dirty="0">
                <a:solidFill>
                  <a:srgbClr val="660033"/>
                </a:solidFill>
              </a:rPr>
              <a:t> permet de prédire la probabilité d’appartenance à une classe de qualité, ….</a:t>
            </a:r>
          </a:p>
        </p:txBody>
      </p:sp>
      <p:sp>
        <p:nvSpPr>
          <p:cNvPr id="10" name="ZoneTexte 9"/>
          <p:cNvSpPr txBox="1"/>
          <p:nvPr/>
        </p:nvSpPr>
        <p:spPr>
          <a:xfrm rot="20249536">
            <a:off x="6866012" y="3426590"/>
            <a:ext cx="2407519" cy="369332"/>
          </a:xfrm>
          <a:prstGeom prst="rect">
            <a:avLst/>
          </a:prstGeom>
          <a:solidFill>
            <a:schemeClr val="bg1"/>
          </a:solidFill>
        </p:spPr>
        <p:txBody>
          <a:bodyPr wrap="none" rtlCol="0">
            <a:spAutoFit/>
          </a:bodyPr>
          <a:lstStyle/>
          <a:p>
            <a:r>
              <a:rPr lang="fr-FR" b="1" dirty="0">
                <a:solidFill>
                  <a:srgbClr val="660033"/>
                </a:solidFill>
              </a:rPr>
              <a:t>Régression non linéaire</a:t>
            </a:r>
          </a:p>
        </p:txBody>
      </p:sp>
      <p:sp>
        <p:nvSpPr>
          <p:cNvPr id="12" name="Rectangle 11"/>
          <p:cNvSpPr/>
          <p:nvPr/>
        </p:nvSpPr>
        <p:spPr>
          <a:xfrm>
            <a:off x="271458" y="4383857"/>
            <a:ext cx="3850740" cy="1323439"/>
          </a:xfrm>
          <a:prstGeom prst="rect">
            <a:avLst/>
          </a:prstGeom>
        </p:spPr>
        <p:txBody>
          <a:bodyPr wrap="square">
            <a:spAutoFit/>
          </a:bodyPr>
          <a:lstStyle/>
          <a:p>
            <a:r>
              <a:rPr lang="fr-BE" sz="1600" dirty="0">
                <a:solidFill>
                  <a:srgbClr val="660033"/>
                </a:solidFill>
              </a:rPr>
              <a:t>À la différence de la régression linéaire (où la variable à expliquer est une variable quantitative), la régression logistique s’applique lorsque la variable à expliquer (Y) est qualitative.</a:t>
            </a:r>
            <a:endParaRPr lang="fr-FR" sz="1600" dirty="0">
              <a:solidFill>
                <a:srgbClr val="660033"/>
              </a:solidFill>
            </a:endParaRPr>
          </a:p>
        </p:txBody>
      </p:sp>
    </p:spTree>
    <p:extLst>
      <p:ext uri="{BB962C8B-B14F-4D97-AF65-F5344CB8AC3E}">
        <p14:creationId xmlns:p14="http://schemas.microsoft.com/office/powerpoint/2010/main" val="28640829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6" name="Espace réservé du numéro de diapositive 5"/>
          <p:cNvSpPr>
            <a:spLocks noGrp="1"/>
          </p:cNvSpPr>
          <p:nvPr>
            <p:ph type="sldNum" sz="quarter" idx="4"/>
          </p:nvPr>
        </p:nvSpPr>
        <p:spPr/>
        <p:txBody>
          <a:bodyPr/>
          <a:lstStyle/>
          <a:p>
            <a:fld id="{A8055A88-08DC-4FA2-8286-D5CE2F046350}" type="slidenum">
              <a:rPr lang="fr-FR" smtClean="0"/>
              <a:t>56</a:t>
            </a:fld>
            <a:endParaRPr lang="fr-FR" dirty="0"/>
          </a:p>
        </p:txBody>
      </p:sp>
      <p:sp>
        <p:nvSpPr>
          <p:cNvPr id="18" name="ZoneTexte 17"/>
          <p:cNvSpPr txBox="1"/>
          <p:nvPr/>
        </p:nvSpPr>
        <p:spPr>
          <a:xfrm>
            <a:off x="368288" y="1448787"/>
            <a:ext cx="3348372" cy="464871"/>
          </a:xfrm>
          <a:prstGeom prst="rect">
            <a:avLst/>
          </a:prstGeom>
          <a:noFill/>
        </p:spPr>
        <p:txBody>
          <a:bodyPr wrap="square" rtlCol="0">
            <a:spAutoFit/>
          </a:bodyPr>
          <a:lstStyle/>
          <a:p>
            <a:pPr>
              <a:lnSpc>
                <a:spcPct val="150000"/>
              </a:lnSpc>
            </a:pPr>
            <a:r>
              <a:rPr lang="fr-FR" b="1" dirty="0">
                <a:solidFill>
                  <a:srgbClr val="660033"/>
                </a:solidFill>
              </a:rPr>
              <a:t>Régression logistique:</a:t>
            </a:r>
          </a:p>
        </p:txBody>
      </p:sp>
      <p:sp>
        <p:nvSpPr>
          <p:cNvPr id="24" name="Rectangle 23"/>
          <p:cNvSpPr/>
          <p:nvPr/>
        </p:nvSpPr>
        <p:spPr>
          <a:xfrm>
            <a:off x="2398960" y="4824476"/>
            <a:ext cx="436338" cy="369332"/>
          </a:xfrm>
          <a:prstGeom prst="rect">
            <a:avLst/>
          </a:prstGeom>
        </p:spPr>
        <p:txBody>
          <a:bodyPr wrap="none">
            <a:spAutoFit/>
          </a:bodyPr>
          <a:lstStyle/>
          <a:p>
            <a:r>
              <a:rPr lang="fr-BE" dirty="0"/>
              <a:t>X </a:t>
            </a:r>
            <a:r>
              <a:rPr lang="fr-BE" baseline="-25000" dirty="0"/>
              <a:t>1</a:t>
            </a:r>
            <a:endParaRPr lang="fr-FR" dirty="0"/>
          </a:p>
        </p:txBody>
      </p:sp>
      <p:sp>
        <p:nvSpPr>
          <p:cNvPr id="25" name="ZoneTexte 24"/>
          <p:cNvSpPr txBox="1"/>
          <p:nvPr/>
        </p:nvSpPr>
        <p:spPr>
          <a:xfrm rot="16200000">
            <a:off x="-693120" y="3017259"/>
            <a:ext cx="2775247" cy="646331"/>
          </a:xfrm>
          <a:prstGeom prst="rect">
            <a:avLst/>
          </a:prstGeom>
          <a:noFill/>
        </p:spPr>
        <p:txBody>
          <a:bodyPr wrap="none" rtlCol="0">
            <a:spAutoFit/>
          </a:bodyPr>
          <a:lstStyle/>
          <a:p>
            <a:r>
              <a:rPr lang="fr-FR" dirty="0">
                <a:solidFill>
                  <a:srgbClr val="FF0000"/>
                </a:solidFill>
              </a:rPr>
              <a:t>Probabilité d’appartenance </a:t>
            </a:r>
          </a:p>
          <a:p>
            <a:r>
              <a:rPr lang="fr-FR" dirty="0">
                <a:solidFill>
                  <a:srgbClr val="FF0000"/>
                </a:solidFill>
              </a:rPr>
              <a:t>à une classe de qualité</a:t>
            </a:r>
          </a:p>
        </p:txBody>
      </p:sp>
      <p:grpSp>
        <p:nvGrpSpPr>
          <p:cNvPr id="26" name="Groupe 25"/>
          <p:cNvGrpSpPr/>
          <p:nvPr/>
        </p:nvGrpSpPr>
        <p:grpSpPr>
          <a:xfrm>
            <a:off x="991375" y="1933223"/>
            <a:ext cx="2815170" cy="2979843"/>
            <a:chOff x="5292080" y="2590170"/>
            <a:chExt cx="2815170" cy="2979843"/>
          </a:xfrm>
        </p:grpSpPr>
        <p:pic>
          <p:nvPicPr>
            <p:cNvPr id="2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957" t="10007" r="2940" b="8591"/>
            <a:stretch/>
          </p:blipFill>
          <p:spPr bwMode="auto">
            <a:xfrm>
              <a:off x="5292080" y="2590170"/>
              <a:ext cx="2815170" cy="29798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 name="Forme libre 27"/>
            <p:cNvSpPr/>
            <p:nvPr/>
          </p:nvSpPr>
          <p:spPr>
            <a:xfrm>
              <a:off x="5647765" y="2958353"/>
              <a:ext cx="2276019" cy="2171152"/>
            </a:xfrm>
            <a:custGeom>
              <a:avLst/>
              <a:gdLst>
                <a:gd name="connsiteX0" fmla="*/ 0 w 2276019"/>
                <a:gd name="connsiteY0" fmla="*/ 0 h 2171152"/>
                <a:gd name="connsiteX1" fmla="*/ 439270 w 2276019"/>
                <a:gd name="connsiteY1" fmla="*/ 277906 h 2171152"/>
                <a:gd name="connsiteX2" fmla="*/ 726141 w 2276019"/>
                <a:gd name="connsiteY2" fmla="*/ 672353 h 2171152"/>
                <a:gd name="connsiteX3" fmla="*/ 995082 w 2276019"/>
                <a:gd name="connsiteY3" fmla="*/ 1084729 h 2171152"/>
                <a:gd name="connsiteX4" fmla="*/ 1228164 w 2276019"/>
                <a:gd name="connsiteY4" fmla="*/ 1452282 h 2171152"/>
                <a:gd name="connsiteX5" fmla="*/ 1622611 w 2276019"/>
                <a:gd name="connsiteY5" fmla="*/ 1882588 h 2171152"/>
                <a:gd name="connsiteX6" fmla="*/ 1981200 w 2276019"/>
                <a:gd name="connsiteY6" fmla="*/ 2088776 h 2171152"/>
                <a:gd name="connsiteX7" fmla="*/ 2250141 w 2276019"/>
                <a:gd name="connsiteY7" fmla="*/ 2160494 h 2171152"/>
                <a:gd name="connsiteX8" fmla="*/ 2250141 w 2276019"/>
                <a:gd name="connsiteY8" fmla="*/ 2169459 h 2171152"/>
                <a:gd name="connsiteX0" fmla="*/ 0 w 2276019"/>
                <a:gd name="connsiteY0" fmla="*/ 0 h 2171152"/>
                <a:gd name="connsiteX1" fmla="*/ 439270 w 2276019"/>
                <a:gd name="connsiteY1" fmla="*/ 292420 h 2171152"/>
                <a:gd name="connsiteX2" fmla="*/ 726141 w 2276019"/>
                <a:gd name="connsiteY2" fmla="*/ 672353 h 2171152"/>
                <a:gd name="connsiteX3" fmla="*/ 995082 w 2276019"/>
                <a:gd name="connsiteY3" fmla="*/ 1084729 h 2171152"/>
                <a:gd name="connsiteX4" fmla="*/ 1228164 w 2276019"/>
                <a:gd name="connsiteY4" fmla="*/ 1452282 h 2171152"/>
                <a:gd name="connsiteX5" fmla="*/ 1622611 w 2276019"/>
                <a:gd name="connsiteY5" fmla="*/ 1882588 h 2171152"/>
                <a:gd name="connsiteX6" fmla="*/ 1981200 w 2276019"/>
                <a:gd name="connsiteY6" fmla="*/ 2088776 h 2171152"/>
                <a:gd name="connsiteX7" fmla="*/ 2250141 w 2276019"/>
                <a:gd name="connsiteY7" fmla="*/ 2160494 h 2171152"/>
                <a:gd name="connsiteX8" fmla="*/ 2250141 w 2276019"/>
                <a:gd name="connsiteY8" fmla="*/ 2169459 h 217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019" h="2171152">
                  <a:moveTo>
                    <a:pt x="0" y="0"/>
                  </a:moveTo>
                  <a:cubicBezTo>
                    <a:pt x="159123" y="82923"/>
                    <a:pt x="318247" y="180361"/>
                    <a:pt x="439270" y="292420"/>
                  </a:cubicBezTo>
                  <a:cubicBezTo>
                    <a:pt x="560293" y="404479"/>
                    <a:pt x="633506" y="540302"/>
                    <a:pt x="726141" y="672353"/>
                  </a:cubicBezTo>
                  <a:cubicBezTo>
                    <a:pt x="818776" y="804405"/>
                    <a:pt x="911412" y="954741"/>
                    <a:pt x="995082" y="1084729"/>
                  </a:cubicBezTo>
                  <a:cubicBezTo>
                    <a:pt x="1078752" y="1214717"/>
                    <a:pt x="1123576" y="1319306"/>
                    <a:pt x="1228164" y="1452282"/>
                  </a:cubicBezTo>
                  <a:cubicBezTo>
                    <a:pt x="1332752" y="1585258"/>
                    <a:pt x="1497105" y="1776506"/>
                    <a:pt x="1622611" y="1882588"/>
                  </a:cubicBezTo>
                  <a:cubicBezTo>
                    <a:pt x="1748117" y="1988670"/>
                    <a:pt x="1876612" y="2042458"/>
                    <a:pt x="1981200" y="2088776"/>
                  </a:cubicBezTo>
                  <a:cubicBezTo>
                    <a:pt x="2085788" y="2135094"/>
                    <a:pt x="2250141" y="2160494"/>
                    <a:pt x="2250141" y="2160494"/>
                  </a:cubicBezTo>
                  <a:cubicBezTo>
                    <a:pt x="2294964" y="2173941"/>
                    <a:pt x="2272552" y="2171700"/>
                    <a:pt x="2250141" y="2169459"/>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4" name="Groupe 33"/>
          <p:cNvGrpSpPr/>
          <p:nvPr/>
        </p:nvGrpSpPr>
        <p:grpSpPr>
          <a:xfrm>
            <a:off x="5678753" y="1947720"/>
            <a:ext cx="3090640" cy="2996584"/>
            <a:chOff x="2124427" y="692696"/>
            <a:chExt cx="4848126" cy="5040560"/>
          </a:xfrm>
        </p:grpSpPr>
        <p:pic>
          <p:nvPicPr>
            <p:cNvPr id="3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888" t="11223" b="7112"/>
            <a:stretch/>
          </p:blipFill>
          <p:spPr bwMode="auto">
            <a:xfrm>
              <a:off x="2124427" y="692696"/>
              <a:ext cx="4848126" cy="50405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 name="Line 7"/>
            <p:cNvSpPr>
              <a:spLocks noChangeShapeType="1"/>
            </p:cNvSpPr>
            <p:nvPr/>
          </p:nvSpPr>
          <p:spPr bwMode="auto">
            <a:xfrm>
              <a:off x="2583115" y="1066800"/>
              <a:ext cx="4005808" cy="406270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square">
              <a:spAutoFit/>
            </a:bodyPr>
            <a:lstStyle/>
            <a:p>
              <a:endParaRPr lang="fr-FR"/>
            </a:p>
          </p:txBody>
        </p:sp>
      </p:grpSp>
      <p:graphicFrame>
        <p:nvGraphicFramePr>
          <p:cNvPr id="33" name="Object 2"/>
          <p:cNvGraphicFramePr>
            <a:graphicFrameLocks noChangeAspect="1"/>
          </p:cNvGraphicFramePr>
          <p:nvPr>
            <p:extLst/>
          </p:nvPr>
        </p:nvGraphicFramePr>
        <p:xfrm>
          <a:off x="4780909" y="3060085"/>
          <a:ext cx="897844" cy="557598"/>
        </p:xfrm>
        <a:graphic>
          <a:graphicData uri="http://schemas.openxmlformats.org/presentationml/2006/ole">
            <mc:AlternateContent xmlns:mc="http://schemas.openxmlformats.org/markup-compatibility/2006">
              <mc:Choice xmlns:v="urn:schemas-microsoft-com:vml" Requires="v">
                <p:oleObj spid="_x0000_s3164" name="Équation" r:id="rId6" imgW="736560" imgH="457200" progId="Equation.3">
                  <p:embed/>
                </p:oleObj>
              </mc:Choice>
              <mc:Fallback>
                <p:oleObj name="Équation" r:id="rId6" imgW="736560" imgH="457200" progId="Equation.3">
                  <p:embed/>
                  <p:pic>
                    <p:nvPicPr>
                      <p:cNvPr id="33" name="Object 2"/>
                      <p:cNvPicPr>
                        <a:picLocks noChangeAspect="1" noChangeArrowheads="1"/>
                      </p:cNvPicPr>
                      <p:nvPr/>
                    </p:nvPicPr>
                    <p:blipFill>
                      <a:blip r:embed="rId7"/>
                      <a:srcRect/>
                      <a:stretch>
                        <a:fillRect/>
                      </a:stretch>
                    </p:blipFill>
                    <p:spPr bwMode="auto">
                      <a:xfrm>
                        <a:off x="4780909" y="3060085"/>
                        <a:ext cx="897844" cy="557598"/>
                      </a:xfrm>
                      <a:prstGeom prst="rect">
                        <a:avLst/>
                      </a:prstGeom>
                      <a:noFill/>
                      <a:ln>
                        <a:noFill/>
                      </a:ln>
                    </p:spPr>
                  </p:pic>
                </p:oleObj>
              </mc:Fallback>
            </mc:AlternateContent>
          </a:graphicData>
        </a:graphic>
      </p:graphicFrame>
      <p:sp>
        <p:nvSpPr>
          <p:cNvPr id="35" name="Rectangle 34"/>
          <p:cNvSpPr/>
          <p:nvPr/>
        </p:nvSpPr>
        <p:spPr>
          <a:xfrm>
            <a:off x="7198673" y="4824476"/>
            <a:ext cx="436338" cy="369332"/>
          </a:xfrm>
          <a:prstGeom prst="rect">
            <a:avLst/>
          </a:prstGeom>
        </p:spPr>
        <p:txBody>
          <a:bodyPr wrap="none">
            <a:spAutoFit/>
          </a:bodyPr>
          <a:lstStyle/>
          <a:p>
            <a:r>
              <a:rPr lang="fr-BE" dirty="0"/>
              <a:t>X </a:t>
            </a:r>
            <a:r>
              <a:rPr lang="fr-BE" baseline="-25000" dirty="0"/>
              <a:t>1</a:t>
            </a:r>
            <a:endParaRPr lang="fr-FR" dirty="0"/>
          </a:p>
        </p:txBody>
      </p:sp>
      <p:graphicFrame>
        <p:nvGraphicFramePr>
          <p:cNvPr id="36" name="Object 5"/>
          <p:cNvGraphicFramePr>
            <a:graphicFrameLocks noGrp="1" noChangeAspect="1"/>
          </p:cNvGraphicFramePr>
          <p:nvPr>
            <p:ph idx="1"/>
            <p:extLst/>
          </p:nvPr>
        </p:nvGraphicFramePr>
        <p:xfrm>
          <a:off x="2006344" y="2092293"/>
          <a:ext cx="1708467" cy="612820"/>
        </p:xfrm>
        <a:graphic>
          <a:graphicData uri="http://schemas.openxmlformats.org/presentationml/2006/ole">
            <mc:AlternateContent xmlns:mc="http://schemas.openxmlformats.org/markup-compatibility/2006">
              <mc:Choice xmlns:v="urn:schemas-microsoft-com:vml" Requires="v">
                <p:oleObj spid="_x0000_s3165" name="Équation" r:id="rId8" imgW="1168200" imgH="419040" progId="Equation.3">
                  <p:embed/>
                </p:oleObj>
              </mc:Choice>
              <mc:Fallback>
                <p:oleObj name="Équation" r:id="rId8" imgW="1168200" imgH="419040" progId="Equation.3">
                  <p:embed/>
                  <p:pic>
                    <p:nvPicPr>
                      <p:cNvPr id="36" name="Object 5"/>
                      <p:cNvPicPr>
                        <a:picLocks noGrp="1" noChangeAspect="1" noChangeArrowheads="1"/>
                      </p:cNvPicPr>
                      <p:nvPr/>
                    </p:nvPicPr>
                    <p:blipFill>
                      <a:blip r:embed="rId9"/>
                      <a:srcRect/>
                      <a:stretch>
                        <a:fillRect/>
                      </a:stretch>
                    </p:blipFill>
                    <p:spPr bwMode="auto">
                      <a:xfrm>
                        <a:off x="2006344" y="2092293"/>
                        <a:ext cx="1708467" cy="612820"/>
                      </a:xfrm>
                      <a:prstGeom prst="rect">
                        <a:avLst/>
                      </a:prstGeom>
                      <a:noFill/>
                      <a:ln>
                        <a:noFill/>
                      </a:ln>
                    </p:spPr>
                  </p:pic>
                </p:oleObj>
              </mc:Fallback>
            </mc:AlternateContent>
          </a:graphicData>
        </a:graphic>
      </p:graphicFrame>
      <p:sp>
        <p:nvSpPr>
          <p:cNvPr id="21" name="ZoneTexte 20"/>
          <p:cNvSpPr txBox="1"/>
          <p:nvPr/>
        </p:nvSpPr>
        <p:spPr>
          <a:xfrm rot="20249536">
            <a:off x="7195176" y="3064024"/>
            <a:ext cx="1984326" cy="369332"/>
          </a:xfrm>
          <a:prstGeom prst="rect">
            <a:avLst/>
          </a:prstGeom>
          <a:solidFill>
            <a:schemeClr val="bg1"/>
          </a:solidFill>
        </p:spPr>
        <p:txBody>
          <a:bodyPr wrap="none" rtlCol="0">
            <a:spAutoFit/>
          </a:bodyPr>
          <a:lstStyle/>
          <a:p>
            <a:r>
              <a:rPr lang="fr-FR" b="1" dirty="0">
                <a:solidFill>
                  <a:srgbClr val="660033"/>
                </a:solidFill>
              </a:rPr>
              <a:t>Régression linéaire</a:t>
            </a:r>
          </a:p>
        </p:txBody>
      </p:sp>
      <p:sp>
        <p:nvSpPr>
          <p:cNvPr id="3" name="Double flèche horizontale 2"/>
          <p:cNvSpPr/>
          <p:nvPr/>
        </p:nvSpPr>
        <p:spPr>
          <a:xfrm>
            <a:off x="3932227" y="3212908"/>
            <a:ext cx="720080" cy="2325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Picture 4">
            <a:extLst>
              <a:ext uri="{FF2B5EF4-FFF2-40B4-BE49-F238E27FC236}">
                <a16:creationId xmlns:a16="http://schemas.microsoft.com/office/drawing/2014/main" id="{EC008687-003D-4FB4-B0F6-5EF13EAE084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49414" t="33125" r="43555" b="54688"/>
          <a:stretch>
            <a:fillRect/>
          </a:stretch>
        </p:blipFill>
        <p:spPr bwMode="auto">
          <a:xfrm>
            <a:off x="253678" y="581233"/>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à coins arrondis 19">
            <a:extLst>
              <a:ext uri="{FF2B5EF4-FFF2-40B4-BE49-F238E27FC236}">
                <a16:creationId xmlns:a16="http://schemas.microsoft.com/office/drawing/2014/main" id="{51E116B6-DDBD-43E7-A299-14DF37091FDF}"/>
              </a:ext>
            </a:extLst>
          </p:cNvPr>
          <p:cNvSpPr/>
          <p:nvPr/>
        </p:nvSpPr>
        <p:spPr>
          <a:xfrm>
            <a:off x="1329547" y="775406"/>
            <a:ext cx="6945934" cy="369332"/>
          </a:xfrm>
          <a:prstGeom prst="wedgeRoundRectCallout">
            <a:avLst>
              <a:gd name="adj1" fmla="val -55674"/>
              <a:gd name="adj2" fmla="val 2348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BC6F051D-07E1-4552-8906-DD5E83CB3C80}"/>
              </a:ext>
            </a:extLst>
          </p:cNvPr>
          <p:cNvSpPr txBox="1"/>
          <p:nvPr/>
        </p:nvSpPr>
        <p:spPr>
          <a:xfrm>
            <a:off x="1329548" y="775406"/>
            <a:ext cx="6993261" cy="369332"/>
          </a:xfrm>
          <a:prstGeom prst="rect">
            <a:avLst/>
          </a:prstGeom>
          <a:noFill/>
        </p:spPr>
        <p:txBody>
          <a:bodyPr wrap="none" rtlCol="0">
            <a:spAutoFit/>
          </a:bodyPr>
          <a:lstStyle/>
          <a:p>
            <a:r>
              <a:rPr lang="fr-FR" b="1" dirty="0" err="1">
                <a:solidFill>
                  <a:schemeClr val="tx2"/>
                </a:solidFill>
              </a:rPr>
              <a:t>Logistic</a:t>
            </a:r>
            <a:r>
              <a:rPr lang="fr-FR" b="1" dirty="0">
                <a:solidFill>
                  <a:schemeClr val="tx2"/>
                </a:solidFill>
              </a:rPr>
              <a:t> </a:t>
            </a:r>
            <a:r>
              <a:rPr lang="fr-FR" b="1" dirty="0" err="1">
                <a:solidFill>
                  <a:schemeClr val="tx2"/>
                </a:solidFill>
              </a:rPr>
              <a:t>Regression</a:t>
            </a:r>
            <a:r>
              <a:rPr lang="fr-FR" b="1" dirty="0">
                <a:solidFill>
                  <a:schemeClr val="tx2"/>
                </a:solidFill>
              </a:rPr>
              <a:t>: Régression linéaire pour prédire la classe de qualité</a:t>
            </a:r>
          </a:p>
        </p:txBody>
      </p:sp>
    </p:spTree>
    <p:extLst>
      <p:ext uri="{BB962C8B-B14F-4D97-AF65-F5344CB8AC3E}">
        <p14:creationId xmlns:p14="http://schemas.microsoft.com/office/powerpoint/2010/main" val="1259382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6" name="Espace réservé du numéro de diapositive 5"/>
          <p:cNvSpPr>
            <a:spLocks noGrp="1"/>
          </p:cNvSpPr>
          <p:nvPr>
            <p:ph type="sldNum" sz="quarter" idx="4"/>
          </p:nvPr>
        </p:nvSpPr>
        <p:spPr/>
        <p:txBody>
          <a:bodyPr/>
          <a:lstStyle/>
          <a:p>
            <a:fld id="{A8055A88-08DC-4FA2-8286-D5CE2F046350}" type="slidenum">
              <a:rPr lang="fr-FR" smtClean="0"/>
              <a:t>57</a:t>
            </a:fld>
            <a:endParaRPr lang="fr-FR" dirty="0"/>
          </a:p>
        </p:txBody>
      </p:sp>
      <p:pic>
        <p:nvPicPr>
          <p:cNvPr id="4" name="Image 3">
            <a:extLst>
              <a:ext uri="{FF2B5EF4-FFF2-40B4-BE49-F238E27FC236}">
                <a16:creationId xmlns:a16="http://schemas.microsoft.com/office/drawing/2014/main" id="{6E518DBE-24C9-4631-A701-4BF24156F292}"/>
              </a:ext>
            </a:extLst>
          </p:cNvPr>
          <p:cNvPicPr>
            <a:picLocks noChangeAspect="1"/>
          </p:cNvPicPr>
          <p:nvPr/>
        </p:nvPicPr>
        <p:blipFill>
          <a:blip r:embed="rId3"/>
          <a:stretch>
            <a:fillRect/>
          </a:stretch>
        </p:blipFill>
        <p:spPr>
          <a:xfrm>
            <a:off x="408373" y="1635517"/>
            <a:ext cx="4485844" cy="4135869"/>
          </a:xfrm>
          <a:prstGeom prst="rect">
            <a:avLst/>
          </a:prstGeom>
        </p:spPr>
      </p:pic>
      <p:pic>
        <p:nvPicPr>
          <p:cNvPr id="12" name="Picture 4">
            <a:extLst>
              <a:ext uri="{FF2B5EF4-FFF2-40B4-BE49-F238E27FC236}">
                <a16:creationId xmlns:a16="http://schemas.microsoft.com/office/drawing/2014/main" id="{79B15666-4791-47DC-A00B-87CAE3D14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414" t="33125" r="43555" b="54688"/>
          <a:stretch>
            <a:fillRect/>
          </a:stretch>
        </p:blipFill>
        <p:spPr bwMode="auto">
          <a:xfrm>
            <a:off x="253678" y="581233"/>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à coins arrondis 19">
            <a:extLst>
              <a:ext uri="{FF2B5EF4-FFF2-40B4-BE49-F238E27FC236}">
                <a16:creationId xmlns:a16="http://schemas.microsoft.com/office/drawing/2014/main" id="{5D462BC2-7728-4D4B-BB20-338AC84B7584}"/>
              </a:ext>
            </a:extLst>
          </p:cNvPr>
          <p:cNvSpPr/>
          <p:nvPr/>
        </p:nvSpPr>
        <p:spPr>
          <a:xfrm>
            <a:off x="1329547" y="775406"/>
            <a:ext cx="6945934" cy="369332"/>
          </a:xfrm>
          <a:prstGeom prst="wedgeRoundRectCallout">
            <a:avLst>
              <a:gd name="adj1" fmla="val -55674"/>
              <a:gd name="adj2" fmla="val 2348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21D2AB0D-1217-4E51-ADA7-D6D30E5FCACD}"/>
              </a:ext>
            </a:extLst>
          </p:cNvPr>
          <p:cNvSpPr txBox="1"/>
          <p:nvPr/>
        </p:nvSpPr>
        <p:spPr>
          <a:xfrm>
            <a:off x="1329548" y="775406"/>
            <a:ext cx="6993261" cy="369332"/>
          </a:xfrm>
          <a:prstGeom prst="rect">
            <a:avLst/>
          </a:prstGeom>
          <a:noFill/>
        </p:spPr>
        <p:txBody>
          <a:bodyPr wrap="none" rtlCol="0">
            <a:spAutoFit/>
          </a:bodyPr>
          <a:lstStyle/>
          <a:p>
            <a:r>
              <a:rPr lang="fr-FR" b="1" dirty="0" err="1">
                <a:solidFill>
                  <a:schemeClr val="tx2"/>
                </a:solidFill>
              </a:rPr>
              <a:t>Logistic</a:t>
            </a:r>
            <a:r>
              <a:rPr lang="fr-FR" b="1" dirty="0">
                <a:solidFill>
                  <a:schemeClr val="tx2"/>
                </a:solidFill>
              </a:rPr>
              <a:t> </a:t>
            </a:r>
            <a:r>
              <a:rPr lang="fr-FR" b="1" dirty="0" err="1">
                <a:solidFill>
                  <a:schemeClr val="tx2"/>
                </a:solidFill>
              </a:rPr>
              <a:t>Regression</a:t>
            </a:r>
            <a:r>
              <a:rPr lang="fr-FR" b="1" dirty="0">
                <a:solidFill>
                  <a:schemeClr val="tx2"/>
                </a:solidFill>
              </a:rPr>
              <a:t>: Régression linéaire pour prédire la classe de qualité</a:t>
            </a:r>
          </a:p>
        </p:txBody>
      </p:sp>
      <p:sp>
        <p:nvSpPr>
          <p:cNvPr id="16" name="Légende encadrée 2 15"/>
          <p:cNvSpPr/>
          <p:nvPr/>
        </p:nvSpPr>
        <p:spPr>
          <a:xfrm>
            <a:off x="6063946" y="3246595"/>
            <a:ext cx="3080054" cy="3262108"/>
          </a:xfrm>
          <a:prstGeom prst="borderCallout2">
            <a:avLst>
              <a:gd name="adj1" fmla="val 96166"/>
              <a:gd name="adj2" fmla="val -1418"/>
              <a:gd name="adj3" fmla="val 96334"/>
              <a:gd name="adj4" fmla="val -9116"/>
              <a:gd name="adj5" fmla="val 97690"/>
              <a:gd name="adj6" fmla="val -16455"/>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8AC86D5C-CC4E-4FB3-BFFB-5125646D3D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5164"/>
          <a:stretch/>
        </p:blipFill>
        <p:spPr>
          <a:xfrm>
            <a:off x="4419448" y="6001904"/>
            <a:ext cx="1063246" cy="689361"/>
          </a:xfrm>
          <a:prstGeom prst="rect">
            <a:avLst/>
          </a:prstGeom>
        </p:spPr>
      </p:pic>
      <p:sp>
        <p:nvSpPr>
          <p:cNvPr id="3" name="Rectangle 2"/>
          <p:cNvSpPr/>
          <p:nvPr/>
        </p:nvSpPr>
        <p:spPr>
          <a:xfrm>
            <a:off x="6042212" y="3419629"/>
            <a:ext cx="3014702" cy="2585323"/>
          </a:xfrm>
          <a:prstGeom prst="rect">
            <a:avLst/>
          </a:prstGeom>
        </p:spPr>
        <p:txBody>
          <a:bodyPr wrap="square">
            <a:spAutoFit/>
          </a:bodyPr>
          <a:lstStyle/>
          <a:p>
            <a:r>
              <a:rPr lang="fr-FR" dirty="0"/>
              <a:t>Les classes d’entrée ont été choisies afin de minimiser le risque de première espèce.</a:t>
            </a:r>
          </a:p>
          <a:p>
            <a:endParaRPr lang="fr-FR" dirty="0"/>
          </a:p>
          <a:p>
            <a:r>
              <a:rPr lang="fr-FR" dirty="0"/>
              <a:t>Ici on remarque la probabilité </a:t>
            </a:r>
            <a:r>
              <a:rPr lang="fr-FR" dirty="0">
                <a:highlight>
                  <a:srgbClr val="FF0000"/>
                </a:highlight>
              </a:rPr>
              <a:t>(valeur de la classe de sortie tend vers 0) </a:t>
            </a:r>
            <a:r>
              <a:rPr lang="fr-FR" dirty="0"/>
              <a:t>que la pièce soit conforme augmente avec </a:t>
            </a:r>
            <a:r>
              <a:rPr lang="fr-FR" dirty="0">
                <a:highlight>
                  <a:srgbClr val="FF0000"/>
                </a:highlight>
              </a:rPr>
              <a:t>M3MPressure</a:t>
            </a:r>
          </a:p>
        </p:txBody>
      </p:sp>
      <p:cxnSp>
        <p:nvCxnSpPr>
          <p:cNvPr id="19" name="Connecteur droit avec flèche 18">
            <a:extLst>
              <a:ext uri="{FF2B5EF4-FFF2-40B4-BE49-F238E27FC236}">
                <a16:creationId xmlns:a16="http://schemas.microsoft.com/office/drawing/2014/main" id="{76A7BBD2-EF8B-4159-BBCB-04DA766BA685}"/>
              </a:ext>
            </a:extLst>
          </p:cNvPr>
          <p:cNvCxnSpPr>
            <a:cxnSpLocks/>
          </p:cNvCxnSpPr>
          <p:nvPr/>
        </p:nvCxnSpPr>
        <p:spPr>
          <a:xfrm flipH="1">
            <a:off x="2508069" y="5100918"/>
            <a:ext cx="3555877" cy="34194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76A7BBD2-EF8B-4159-BBCB-04DA766BA685}"/>
              </a:ext>
            </a:extLst>
          </p:cNvPr>
          <p:cNvCxnSpPr>
            <a:cxnSpLocks/>
          </p:cNvCxnSpPr>
          <p:nvPr/>
        </p:nvCxnSpPr>
        <p:spPr>
          <a:xfrm flipH="1" flipV="1">
            <a:off x="2063932" y="5677990"/>
            <a:ext cx="4067927" cy="9339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541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6" name="Espace réservé du numéro de diapositive 5"/>
          <p:cNvSpPr>
            <a:spLocks noGrp="1"/>
          </p:cNvSpPr>
          <p:nvPr>
            <p:ph type="sldNum" sz="quarter" idx="4"/>
          </p:nvPr>
        </p:nvSpPr>
        <p:spPr/>
        <p:txBody>
          <a:bodyPr/>
          <a:lstStyle/>
          <a:p>
            <a:fld id="{A8055A88-08DC-4FA2-8286-D5CE2F046350}" type="slidenum">
              <a:rPr lang="fr-FR" smtClean="0"/>
              <a:t>58</a:t>
            </a:fld>
            <a:endParaRPr lang="fr-FR" dirty="0"/>
          </a:p>
        </p:txBody>
      </p:sp>
      <p:pic>
        <p:nvPicPr>
          <p:cNvPr id="8" name="Image 7">
            <a:extLst>
              <a:ext uri="{FF2B5EF4-FFF2-40B4-BE49-F238E27FC236}">
                <a16:creationId xmlns:a16="http://schemas.microsoft.com/office/drawing/2014/main" id="{1D5E6D82-00FA-4E21-BB78-A368020816B7}"/>
              </a:ext>
            </a:extLst>
          </p:cNvPr>
          <p:cNvPicPr>
            <a:picLocks noChangeAspect="1"/>
          </p:cNvPicPr>
          <p:nvPr/>
        </p:nvPicPr>
        <p:blipFill>
          <a:blip r:embed="rId3"/>
          <a:stretch>
            <a:fillRect/>
          </a:stretch>
        </p:blipFill>
        <p:spPr>
          <a:xfrm>
            <a:off x="390618" y="1656039"/>
            <a:ext cx="4486182" cy="4180074"/>
          </a:xfrm>
          <a:prstGeom prst="rect">
            <a:avLst/>
          </a:prstGeom>
        </p:spPr>
      </p:pic>
      <p:pic>
        <p:nvPicPr>
          <p:cNvPr id="12" name="Picture 4">
            <a:extLst>
              <a:ext uri="{FF2B5EF4-FFF2-40B4-BE49-F238E27FC236}">
                <a16:creationId xmlns:a16="http://schemas.microsoft.com/office/drawing/2014/main" id="{6BE32FED-1CFE-4FCE-8D61-1A6881518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414" t="33125" r="43555" b="54688"/>
          <a:stretch>
            <a:fillRect/>
          </a:stretch>
        </p:blipFill>
        <p:spPr bwMode="auto">
          <a:xfrm>
            <a:off x="253678" y="581233"/>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à coins arrondis 19">
            <a:extLst>
              <a:ext uri="{FF2B5EF4-FFF2-40B4-BE49-F238E27FC236}">
                <a16:creationId xmlns:a16="http://schemas.microsoft.com/office/drawing/2014/main" id="{5F9C0565-D1D6-4B7D-85FF-EBE63A6ED60C}"/>
              </a:ext>
            </a:extLst>
          </p:cNvPr>
          <p:cNvSpPr/>
          <p:nvPr/>
        </p:nvSpPr>
        <p:spPr>
          <a:xfrm>
            <a:off x="1329547" y="775406"/>
            <a:ext cx="6945934" cy="369332"/>
          </a:xfrm>
          <a:prstGeom prst="wedgeRoundRectCallout">
            <a:avLst>
              <a:gd name="adj1" fmla="val -55674"/>
              <a:gd name="adj2" fmla="val 2348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26D70CFC-B6E8-4B43-B446-7C513BA1FAF3}"/>
              </a:ext>
            </a:extLst>
          </p:cNvPr>
          <p:cNvSpPr txBox="1"/>
          <p:nvPr/>
        </p:nvSpPr>
        <p:spPr>
          <a:xfrm>
            <a:off x="1329548" y="775406"/>
            <a:ext cx="6993261" cy="369332"/>
          </a:xfrm>
          <a:prstGeom prst="rect">
            <a:avLst/>
          </a:prstGeom>
          <a:noFill/>
        </p:spPr>
        <p:txBody>
          <a:bodyPr wrap="none" rtlCol="0">
            <a:spAutoFit/>
          </a:bodyPr>
          <a:lstStyle/>
          <a:p>
            <a:r>
              <a:rPr lang="fr-FR" b="1" dirty="0" err="1">
                <a:solidFill>
                  <a:schemeClr val="tx2"/>
                </a:solidFill>
              </a:rPr>
              <a:t>Logistic</a:t>
            </a:r>
            <a:r>
              <a:rPr lang="fr-FR" b="1" dirty="0">
                <a:solidFill>
                  <a:schemeClr val="tx2"/>
                </a:solidFill>
              </a:rPr>
              <a:t> </a:t>
            </a:r>
            <a:r>
              <a:rPr lang="fr-FR" b="1" dirty="0" err="1">
                <a:solidFill>
                  <a:schemeClr val="tx2"/>
                </a:solidFill>
              </a:rPr>
              <a:t>Regression</a:t>
            </a:r>
            <a:r>
              <a:rPr lang="fr-FR" b="1" dirty="0">
                <a:solidFill>
                  <a:schemeClr val="tx2"/>
                </a:solidFill>
              </a:rPr>
              <a:t>: Régression linéaire pour prédire la classe de qualité</a:t>
            </a:r>
          </a:p>
        </p:txBody>
      </p:sp>
      <p:sp>
        <p:nvSpPr>
          <p:cNvPr id="17" name="Légende encadrée 2 16"/>
          <p:cNvSpPr/>
          <p:nvPr/>
        </p:nvSpPr>
        <p:spPr>
          <a:xfrm>
            <a:off x="6063946" y="3246595"/>
            <a:ext cx="3080054" cy="3262108"/>
          </a:xfrm>
          <a:prstGeom prst="borderCallout2">
            <a:avLst>
              <a:gd name="adj1" fmla="val 96166"/>
              <a:gd name="adj2" fmla="val -1418"/>
              <a:gd name="adj3" fmla="val 96334"/>
              <a:gd name="adj4" fmla="val -9116"/>
              <a:gd name="adj5" fmla="val 97690"/>
              <a:gd name="adj6" fmla="val -16455"/>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8AC86D5C-CC4E-4FB3-BFFB-5125646D3D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5164"/>
          <a:stretch/>
        </p:blipFill>
        <p:spPr>
          <a:xfrm>
            <a:off x="4419448" y="6001904"/>
            <a:ext cx="1063246" cy="689361"/>
          </a:xfrm>
          <a:prstGeom prst="rect">
            <a:avLst/>
          </a:prstGeom>
        </p:spPr>
      </p:pic>
      <p:sp>
        <p:nvSpPr>
          <p:cNvPr id="5" name="Rectangle 4"/>
          <p:cNvSpPr/>
          <p:nvPr/>
        </p:nvSpPr>
        <p:spPr>
          <a:xfrm>
            <a:off x="6063946" y="3459961"/>
            <a:ext cx="3057037" cy="2862322"/>
          </a:xfrm>
          <a:prstGeom prst="rect">
            <a:avLst/>
          </a:prstGeom>
        </p:spPr>
        <p:txBody>
          <a:bodyPr wrap="square">
            <a:spAutoFit/>
          </a:bodyPr>
          <a:lstStyle/>
          <a:p>
            <a:r>
              <a:rPr lang="fr-FR" dirty="0"/>
              <a:t>On prend cette fois-ci des classes d’entrée particulièrement corrélées entre elles, l’influence du </a:t>
            </a:r>
            <a:r>
              <a:rPr lang="fr-FR" dirty="0" err="1"/>
              <a:t>feature</a:t>
            </a:r>
            <a:r>
              <a:rPr lang="fr-FR" dirty="0"/>
              <a:t> M3MPressure a complètement changé. La probabilité que la pièce </a:t>
            </a:r>
            <a:r>
              <a:rPr lang="fr-FR"/>
              <a:t>soit </a:t>
            </a:r>
            <a:r>
              <a:rPr lang="fr-FR">
                <a:highlight>
                  <a:srgbClr val="FF0000"/>
                </a:highlight>
              </a:rPr>
              <a:t>non </a:t>
            </a:r>
            <a:r>
              <a:rPr lang="fr-FR" dirty="0">
                <a:highlight>
                  <a:srgbClr val="FF0000"/>
                </a:highlight>
              </a:rPr>
              <a:t>conforme </a:t>
            </a:r>
            <a:r>
              <a:rPr lang="fr-FR" dirty="0"/>
              <a:t>(classe sortie=1) augmente avec la valeur de </a:t>
            </a:r>
            <a:r>
              <a:rPr lang="fr-FR" dirty="0">
                <a:highlight>
                  <a:srgbClr val="FF0000"/>
                </a:highlight>
              </a:rPr>
              <a:t>M3MPressure</a:t>
            </a:r>
            <a:r>
              <a:rPr lang="fr-FR" dirty="0"/>
              <a:t>.</a:t>
            </a:r>
          </a:p>
        </p:txBody>
      </p:sp>
      <p:cxnSp>
        <p:nvCxnSpPr>
          <p:cNvPr id="14" name="Connecteur droit avec flèche 13">
            <a:extLst>
              <a:ext uri="{FF2B5EF4-FFF2-40B4-BE49-F238E27FC236}">
                <a16:creationId xmlns:a16="http://schemas.microsoft.com/office/drawing/2014/main" id="{76A7BBD2-EF8B-4159-BBCB-04DA766BA685}"/>
              </a:ext>
            </a:extLst>
          </p:cNvPr>
          <p:cNvCxnSpPr>
            <a:cxnSpLocks/>
          </p:cNvCxnSpPr>
          <p:nvPr/>
        </p:nvCxnSpPr>
        <p:spPr>
          <a:xfrm flipH="1" flipV="1">
            <a:off x="2516777" y="4032069"/>
            <a:ext cx="4014653" cy="143691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76A7BBD2-EF8B-4159-BBCB-04DA766BA685}"/>
              </a:ext>
            </a:extLst>
          </p:cNvPr>
          <p:cNvCxnSpPr>
            <a:cxnSpLocks/>
          </p:cNvCxnSpPr>
          <p:nvPr/>
        </p:nvCxnSpPr>
        <p:spPr>
          <a:xfrm flipH="1" flipV="1">
            <a:off x="2020389" y="5765074"/>
            <a:ext cx="5033555" cy="23683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997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6" name="Espace réservé du numéro de diapositive 5"/>
          <p:cNvSpPr>
            <a:spLocks noGrp="1"/>
          </p:cNvSpPr>
          <p:nvPr>
            <p:ph type="sldNum" sz="quarter" idx="4"/>
          </p:nvPr>
        </p:nvSpPr>
        <p:spPr/>
        <p:txBody>
          <a:bodyPr/>
          <a:lstStyle/>
          <a:p>
            <a:fld id="{A8055A88-08DC-4FA2-8286-D5CE2F046350}" type="slidenum">
              <a:rPr lang="fr-FR" smtClean="0"/>
              <a:t>59</a:t>
            </a:fld>
            <a:endParaRPr lang="fr-FR" dirty="0"/>
          </a:p>
        </p:txBody>
      </p:sp>
      <p:pic>
        <p:nvPicPr>
          <p:cNvPr id="10" name="Image 9">
            <a:extLst>
              <a:ext uri="{FF2B5EF4-FFF2-40B4-BE49-F238E27FC236}">
                <a16:creationId xmlns:a16="http://schemas.microsoft.com/office/drawing/2014/main" id="{0845596A-434A-4220-8909-230B24D8D1F2}"/>
              </a:ext>
            </a:extLst>
          </p:cNvPr>
          <p:cNvPicPr>
            <a:picLocks noChangeAspect="1"/>
          </p:cNvPicPr>
          <p:nvPr/>
        </p:nvPicPr>
        <p:blipFill>
          <a:blip r:embed="rId3"/>
          <a:stretch>
            <a:fillRect/>
          </a:stretch>
        </p:blipFill>
        <p:spPr>
          <a:xfrm>
            <a:off x="346734" y="1982355"/>
            <a:ext cx="6063361" cy="1752507"/>
          </a:xfrm>
          <a:prstGeom prst="rect">
            <a:avLst/>
          </a:prstGeom>
        </p:spPr>
      </p:pic>
      <p:pic>
        <p:nvPicPr>
          <p:cNvPr id="13" name="Picture 4">
            <a:extLst>
              <a:ext uri="{FF2B5EF4-FFF2-40B4-BE49-F238E27FC236}">
                <a16:creationId xmlns:a16="http://schemas.microsoft.com/office/drawing/2014/main" id="{3C2ACA6A-644E-4CD3-A322-15BC444E5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414" t="33125" r="43555" b="54688"/>
          <a:stretch>
            <a:fillRect/>
          </a:stretch>
        </p:blipFill>
        <p:spPr bwMode="auto">
          <a:xfrm>
            <a:off x="253678" y="581233"/>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à coins arrondis 19">
            <a:extLst>
              <a:ext uri="{FF2B5EF4-FFF2-40B4-BE49-F238E27FC236}">
                <a16:creationId xmlns:a16="http://schemas.microsoft.com/office/drawing/2014/main" id="{8FC05C9B-CB5E-44B7-9019-23D2E70600A6}"/>
              </a:ext>
            </a:extLst>
          </p:cNvPr>
          <p:cNvSpPr/>
          <p:nvPr/>
        </p:nvSpPr>
        <p:spPr>
          <a:xfrm>
            <a:off x="1329547" y="775406"/>
            <a:ext cx="6945934" cy="369332"/>
          </a:xfrm>
          <a:prstGeom prst="wedgeRoundRectCallout">
            <a:avLst>
              <a:gd name="adj1" fmla="val -55674"/>
              <a:gd name="adj2" fmla="val 2348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BC8B68B8-6997-4C26-80B4-13626DA81D1F}"/>
              </a:ext>
            </a:extLst>
          </p:cNvPr>
          <p:cNvSpPr txBox="1"/>
          <p:nvPr/>
        </p:nvSpPr>
        <p:spPr>
          <a:xfrm>
            <a:off x="1329548" y="775406"/>
            <a:ext cx="6993261" cy="369332"/>
          </a:xfrm>
          <a:prstGeom prst="rect">
            <a:avLst/>
          </a:prstGeom>
          <a:noFill/>
        </p:spPr>
        <p:txBody>
          <a:bodyPr wrap="none" rtlCol="0">
            <a:spAutoFit/>
          </a:bodyPr>
          <a:lstStyle/>
          <a:p>
            <a:r>
              <a:rPr lang="fr-FR" b="1" dirty="0" err="1">
                <a:solidFill>
                  <a:schemeClr val="tx2"/>
                </a:solidFill>
              </a:rPr>
              <a:t>Logistic</a:t>
            </a:r>
            <a:r>
              <a:rPr lang="fr-FR" b="1" dirty="0">
                <a:solidFill>
                  <a:schemeClr val="tx2"/>
                </a:solidFill>
              </a:rPr>
              <a:t> </a:t>
            </a:r>
            <a:r>
              <a:rPr lang="fr-FR" b="1" dirty="0" err="1">
                <a:solidFill>
                  <a:schemeClr val="tx2"/>
                </a:solidFill>
              </a:rPr>
              <a:t>Regression</a:t>
            </a:r>
            <a:r>
              <a:rPr lang="fr-FR" b="1" dirty="0">
                <a:solidFill>
                  <a:schemeClr val="tx2"/>
                </a:solidFill>
              </a:rPr>
              <a:t>: Régression linéaire pour prédire la classe de qualité</a:t>
            </a:r>
          </a:p>
        </p:txBody>
      </p:sp>
      <p:sp>
        <p:nvSpPr>
          <p:cNvPr id="17" name="Légende encadrée 2 16"/>
          <p:cNvSpPr/>
          <p:nvPr/>
        </p:nvSpPr>
        <p:spPr>
          <a:xfrm>
            <a:off x="6063946" y="3246595"/>
            <a:ext cx="3080054" cy="3262108"/>
          </a:xfrm>
          <a:prstGeom prst="borderCallout2">
            <a:avLst>
              <a:gd name="adj1" fmla="val 96166"/>
              <a:gd name="adj2" fmla="val -1418"/>
              <a:gd name="adj3" fmla="val 96334"/>
              <a:gd name="adj4" fmla="val -9116"/>
              <a:gd name="adj5" fmla="val 97690"/>
              <a:gd name="adj6" fmla="val -16455"/>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8AC86D5C-CC4E-4FB3-BFFB-5125646D3D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5164"/>
          <a:stretch/>
        </p:blipFill>
        <p:spPr>
          <a:xfrm>
            <a:off x="4419448" y="6001904"/>
            <a:ext cx="1063246" cy="689361"/>
          </a:xfrm>
          <a:prstGeom prst="rect">
            <a:avLst/>
          </a:prstGeom>
        </p:spPr>
      </p:pic>
      <p:sp>
        <p:nvSpPr>
          <p:cNvPr id="5" name="Rectangle 4"/>
          <p:cNvSpPr/>
          <p:nvPr/>
        </p:nvSpPr>
        <p:spPr>
          <a:xfrm>
            <a:off x="6063946" y="3268994"/>
            <a:ext cx="3080054" cy="1569660"/>
          </a:xfrm>
          <a:prstGeom prst="rect">
            <a:avLst/>
          </a:prstGeom>
        </p:spPr>
        <p:txBody>
          <a:bodyPr wrap="square">
            <a:spAutoFit/>
          </a:bodyPr>
          <a:lstStyle/>
          <a:p>
            <a:r>
              <a:rPr lang="fr-FR" sz="1600" dirty="0"/>
              <a:t>On constate en effet qu’il y a un risque de première espèce très élevé à partir </a:t>
            </a:r>
            <a:r>
              <a:rPr lang="fr-FR" sz="1600" dirty="0">
                <a:highlight>
                  <a:srgbClr val="FF0000"/>
                </a:highlight>
              </a:rPr>
              <a:t>de 0,1% d’erreur (***)</a:t>
            </a:r>
            <a:r>
              <a:rPr lang="fr-FR" sz="1600" dirty="0"/>
              <a:t>, les paramètres M3MTemp, </a:t>
            </a:r>
            <a:r>
              <a:rPr lang="fr-FR" sz="1600" dirty="0" err="1"/>
              <a:t>Humidity</a:t>
            </a:r>
            <a:r>
              <a:rPr lang="fr-FR" sz="1600" dirty="0"/>
              <a:t>, M3MPressure étant fortement corrélés entre eux.</a:t>
            </a:r>
          </a:p>
        </p:txBody>
      </p:sp>
      <p:cxnSp>
        <p:nvCxnSpPr>
          <p:cNvPr id="19" name="Connecteur droit avec flèche 18">
            <a:extLst>
              <a:ext uri="{FF2B5EF4-FFF2-40B4-BE49-F238E27FC236}">
                <a16:creationId xmlns:a16="http://schemas.microsoft.com/office/drawing/2014/main" id="{76A7BBD2-EF8B-4159-BBCB-04DA766BA685}"/>
              </a:ext>
            </a:extLst>
          </p:cNvPr>
          <p:cNvCxnSpPr>
            <a:cxnSpLocks/>
            <a:stCxn id="5" idx="1"/>
          </p:cNvCxnSpPr>
          <p:nvPr/>
        </p:nvCxnSpPr>
        <p:spPr>
          <a:xfrm flipH="1" flipV="1">
            <a:off x="5280212" y="3284314"/>
            <a:ext cx="783734" cy="76951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063946" y="4986400"/>
            <a:ext cx="3080054" cy="1323439"/>
          </a:xfrm>
          <a:prstGeom prst="rect">
            <a:avLst/>
          </a:prstGeom>
        </p:spPr>
        <p:txBody>
          <a:bodyPr wrap="square">
            <a:spAutoFit/>
          </a:bodyPr>
          <a:lstStyle/>
          <a:p>
            <a:r>
              <a:rPr lang="fr-FR" sz="1600" dirty="0">
                <a:latin typeface="+mj-lt"/>
              </a:rPr>
              <a:t>Le risque estimé est le risque de première espèce: le risque de conclure via le modèle que le paramètre est influant sachant que le paramètre n’a pas d’influence</a:t>
            </a:r>
          </a:p>
        </p:txBody>
      </p:sp>
      <p:sp>
        <p:nvSpPr>
          <p:cNvPr id="24" name="Rectangle à coins arrondis 23"/>
          <p:cNvSpPr/>
          <p:nvPr/>
        </p:nvSpPr>
        <p:spPr>
          <a:xfrm>
            <a:off x="4016188" y="2716306"/>
            <a:ext cx="857116" cy="5526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4894367" y="2731626"/>
            <a:ext cx="448598" cy="5526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avec flèche 27">
            <a:extLst>
              <a:ext uri="{FF2B5EF4-FFF2-40B4-BE49-F238E27FC236}">
                <a16:creationId xmlns:a16="http://schemas.microsoft.com/office/drawing/2014/main" id="{76A7BBD2-EF8B-4159-BBCB-04DA766BA685}"/>
              </a:ext>
            </a:extLst>
          </p:cNvPr>
          <p:cNvCxnSpPr>
            <a:cxnSpLocks/>
          </p:cNvCxnSpPr>
          <p:nvPr/>
        </p:nvCxnSpPr>
        <p:spPr>
          <a:xfrm flipH="1" flipV="1">
            <a:off x="4509247" y="3284314"/>
            <a:ext cx="1554699" cy="2291734"/>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53678" y="5355732"/>
            <a:ext cx="3987908" cy="954107"/>
          </a:xfrm>
          <a:prstGeom prst="rect">
            <a:avLst/>
          </a:prstGeom>
        </p:spPr>
        <p:txBody>
          <a:bodyPr wrap="square">
            <a:spAutoFit/>
          </a:bodyPr>
          <a:lstStyle/>
          <a:p>
            <a:r>
              <a:rPr lang="fr-FR" sz="1400" dirty="0">
                <a:latin typeface="+mj-lt"/>
              </a:rPr>
              <a:t>Ce risque de première espèce est inhérent à la corrélation entre les paramètres d’entrée. Il faut privilégier des paramètres d’entrée faiblement corrélés</a:t>
            </a:r>
          </a:p>
        </p:txBody>
      </p:sp>
    </p:spTree>
    <p:extLst>
      <p:ext uri="{BB962C8B-B14F-4D97-AF65-F5344CB8AC3E}">
        <p14:creationId xmlns:p14="http://schemas.microsoft.com/office/powerpoint/2010/main" val="272751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4" name="Espace réservé du numéro de diapositive 3"/>
          <p:cNvSpPr>
            <a:spLocks noGrp="1"/>
          </p:cNvSpPr>
          <p:nvPr>
            <p:ph type="sldNum" sz="quarter" idx="4"/>
          </p:nvPr>
        </p:nvSpPr>
        <p:spPr/>
        <p:txBody>
          <a:bodyPr/>
          <a:lstStyle/>
          <a:p>
            <a:fld id="{A8055A88-08DC-4FA2-8286-D5CE2F046350}" type="slidenum">
              <a:rPr lang="fr-FR" smtClean="0"/>
              <a:t>6</a:t>
            </a:fld>
            <a:endParaRPr lang="fr-FR" dirty="0"/>
          </a:p>
        </p:txBody>
      </p:sp>
      <p:sp>
        <p:nvSpPr>
          <p:cNvPr id="3" name="ZoneTexte 2"/>
          <p:cNvSpPr txBox="1"/>
          <p:nvPr/>
        </p:nvSpPr>
        <p:spPr>
          <a:xfrm>
            <a:off x="2196723" y="4797739"/>
            <a:ext cx="1041311" cy="369332"/>
          </a:xfrm>
          <a:prstGeom prst="rect">
            <a:avLst/>
          </a:prstGeom>
          <a:noFill/>
        </p:spPr>
        <p:txBody>
          <a:bodyPr wrap="none" rtlCol="0">
            <a:spAutoFit/>
          </a:bodyPr>
          <a:lstStyle/>
          <a:p>
            <a:r>
              <a:rPr lang="fr-FR" dirty="0">
                <a:solidFill>
                  <a:srgbClr val="002060"/>
                </a:solidFill>
              </a:rPr>
              <a:t>Pression </a:t>
            </a:r>
          </a:p>
        </p:txBody>
      </p:sp>
      <p:sp>
        <p:nvSpPr>
          <p:cNvPr id="6" name="ZoneTexte 5"/>
          <p:cNvSpPr txBox="1"/>
          <p:nvPr/>
        </p:nvSpPr>
        <p:spPr>
          <a:xfrm>
            <a:off x="337609" y="3214497"/>
            <a:ext cx="1459823" cy="369332"/>
          </a:xfrm>
          <a:prstGeom prst="rect">
            <a:avLst/>
          </a:prstGeom>
          <a:noFill/>
        </p:spPr>
        <p:txBody>
          <a:bodyPr wrap="none" rtlCol="0">
            <a:spAutoFit/>
          </a:bodyPr>
          <a:lstStyle/>
          <a:p>
            <a:r>
              <a:rPr lang="fr-FR" dirty="0">
                <a:solidFill>
                  <a:srgbClr val="002060"/>
                </a:solidFill>
              </a:rPr>
              <a:t>Température </a:t>
            </a:r>
          </a:p>
        </p:txBody>
      </p:sp>
      <p:sp>
        <p:nvSpPr>
          <p:cNvPr id="7" name="ZoneTexte 6"/>
          <p:cNvSpPr txBox="1"/>
          <p:nvPr/>
        </p:nvSpPr>
        <p:spPr>
          <a:xfrm>
            <a:off x="1881634" y="4144055"/>
            <a:ext cx="1578881" cy="519351"/>
          </a:xfrm>
          <a:prstGeom prst="ellipse">
            <a:avLst/>
          </a:prstGeom>
          <a:noFill/>
        </p:spPr>
        <p:txBody>
          <a:bodyPr wrap="none" rtlCol="0">
            <a:spAutoFit/>
          </a:bodyPr>
          <a:lstStyle/>
          <a:p>
            <a:r>
              <a:rPr lang="fr-FR" dirty="0">
                <a:solidFill>
                  <a:srgbClr val="002060"/>
                </a:solidFill>
              </a:rPr>
              <a:t>Humidité </a:t>
            </a:r>
          </a:p>
        </p:txBody>
      </p:sp>
      <p:sp>
        <p:nvSpPr>
          <p:cNvPr id="8" name="ZoneTexte 7"/>
          <p:cNvSpPr txBox="1"/>
          <p:nvPr/>
        </p:nvSpPr>
        <p:spPr>
          <a:xfrm>
            <a:off x="315181" y="4001152"/>
            <a:ext cx="1394934" cy="369332"/>
          </a:xfrm>
          <a:prstGeom prst="rect">
            <a:avLst/>
          </a:prstGeom>
          <a:noFill/>
        </p:spPr>
        <p:txBody>
          <a:bodyPr wrap="none" rtlCol="0">
            <a:spAutoFit/>
          </a:bodyPr>
          <a:lstStyle/>
          <a:p>
            <a:r>
              <a:rPr lang="fr-FR" dirty="0">
                <a:solidFill>
                  <a:srgbClr val="002060"/>
                </a:solidFill>
              </a:rPr>
              <a:t>Composition</a:t>
            </a:r>
          </a:p>
        </p:txBody>
      </p:sp>
      <p:sp>
        <p:nvSpPr>
          <p:cNvPr id="9" name="ZoneTexte 8"/>
          <p:cNvSpPr txBox="1"/>
          <p:nvPr/>
        </p:nvSpPr>
        <p:spPr>
          <a:xfrm>
            <a:off x="1396491" y="2952971"/>
            <a:ext cx="927370" cy="369332"/>
          </a:xfrm>
          <a:prstGeom prst="rect">
            <a:avLst/>
          </a:prstGeom>
          <a:noFill/>
        </p:spPr>
        <p:txBody>
          <a:bodyPr wrap="none" rtlCol="0">
            <a:spAutoFit/>
          </a:bodyPr>
          <a:lstStyle/>
          <a:p>
            <a:r>
              <a:rPr lang="fr-FR" dirty="0">
                <a:solidFill>
                  <a:srgbClr val="002060"/>
                </a:solidFill>
              </a:rPr>
              <a:t>Réglage</a:t>
            </a:r>
          </a:p>
        </p:txBody>
      </p:sp>
      <p:sp>
        <p:nvSpPr>
          <p:cNvPr id="10" name="ZoneTexte 9"/>
          <p:cNvSpPr txBox="1"/>
          <p:nvPr/>
        </p:nvSpPr>
        <p:spPr>
          <a:xfrm>
            <a:off x="1944716" y="3298477"/>
            <a:ext cx="1041311" cy="369332"/>
          </a:xfrm>
          <a:prstGeom prst="rect">
            <a:avLst/>
          </a:prstGeom>
          <a:noFill/>
        </p:spPr>
        <p:txBody>
          <a:bodyPr wrap="none" rtlCol="0">
            <a:spAutoFit/>
          </a:bodyPr>
          <a:lstStyle/>
          <a:p>
            <a:r>
              <a:rPr lang="fr-FR" dirty="0">
                <a:solidFill>
                  <a:srgbClr val="002060"/>
                </a:solidFill>
              </a:rPr>
              <a:t>Pression </a:t>
            </a:r>
          </a:p>
        </p:txBody>
      </p:sp>
      <p:sp>
        <p:nvSpPr>
          <p:cNvPr id="11" name="ZoneTexte 10"/>
          <p:cNvSpPr txBox="1"/>
          <p:nvPr/>
        </p:nvSpPr>
        <p:spPr>
          <a:xfrm>
            <a:off x="2103573" y="3746642"/>
            <a:ext cx="758541" cy="369332"/>
          </a:xfrm>
          <a:prstGeom prst="rect">
            <a:avLst/>
          </a:prstGeom>
          <a:noFill/>
        </p:spPr>
        <p:txBody>
          <a:bodyPr wrap="none" rtlCol="0">
            <a:spAutoFit/>
          </a:bodyPr>
          <a:lstStyle/>
          <a:p>
            <a:r>
              <a:rPr lang="fr-FR" dirty="0">
                <a:solidFill>
                  <a:srgbClr val="002060"/>
                </a:solidFill>
              </a:rPr>
              <a:t>Débit </a:t>
            </a:r>
          </a:p>
        </p:txBody>
      </p:sp>
      <p:sp>
        <p:nvSpPr>
          <p:cNvPr id="12" name="ZoneTexte 11"/>
          <p:cNvSpPr txBox="1"/>
          <p:nvPr/>
        </p:nvSpPr>
        <p:spPr>
          <a:xfrm>
            <a:off x="1136099" y="4425370"/>
            <a:ext cx="920830" cy="369332"/>
          </a:xfrm>
          <a:prstGeom prst="rect">
            <a:avLst/>
          </a:prstGeom>
          <a:noFill/>
        </p:spPr>
        <p:txBody>
          <a:bodyPr wrap="none" rtlCol="0">
            <a:spAutoFit/>
          </a:bodyPr>
          <a:lstStyle/>
          <a:p>
            <a:r>
              <a:rPr lang="fr-FR" dirty="0">
                <a:solidFill>
                  <a:srgbClr val="002060"/>
                </a:solidFill>
              </a:rPr>
              <a:t>Vitesse </a:t>
            </a:r>
          </a:p>
        </p:txBody>
      </p:sp>
      <p:sp>
        <p:nvSpPr>
          <p:cNvPr id="17" name="Flèche droite 16"/>
          <p:cNvSpPr/>
          <p:nvPr/>
        </p:nvSpPr>
        <p:spPr>
          <a:xfrm>
            <a:off x="3959931" y="3542328"/>
            <a:ext cx="1152128" cy="310148"/>
          </a:xfrm>
          <a:prstGeom prst="rightArrow">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8" name="Accolade ouvrante 17"/>
          <p:cNvSpPr/>
          <p:nvPr/>
        </p:nvSpPr>
        <p:spPr>
          <a:xfrm rot="16200000">
            <a:off x="1768202" y="3904850"/>
            <a:ext cx="217696" cy="301041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ZoneTexte 18"/>
          <p:cNvSpPr txBox="1"/>
          <p:nvPr/>
        </p:nvSpPr>
        <p:spPr>
          <a:xfrm>
            <a:off x="652686" y="4797739"/>
            <a:ext cx="758541" cy="369332"/>
          </a:xfrm>
          <a:prstGeom prst="rect">
            <a:avLst/>
          </a:prstGeom>
          <a:noFill/>
        </p:spPr>
        <p:txBody>
          <a:bodyPr wrap="none" rtlCol="0">
            <a:spAutoFit/>
          </a:bodyPr>
          <a:lstStyle/>
          <a:p>
            <a:r>
              <a:rPr lang="fr-FR" dirty="0">
                <a:solidFill>
                  <a:srgbClr val="002060"/>
                </a:solidFill>
              </a:rPr>
              <a:t>Débit </a:t>
            </a:r>
          </a:p>
        </p:txBody>
      </p:sp>
      <p:grpSp>
        <p:nvGrpSpPr>
          <p:cNvPr id="29" name="Groupe 28"/>
          <p:cNvGrpSpPr/>
          <p:nvPr/>
        </p:nvGrpSpPr>
        <p:grpSpPr>
          <a:xfrm>
            <a:off x="5593468" y="2696752"/>
            <a:ext cx="3362049" cy="3098882"/>
            <a:chOff x="467544" y="4413762"/>
            <a:chExt cx="2063857" cy="1895558"/>
          </a:xfrm>
        </p:grpSpPr>
        <p:grpSp>
          <p:nvGrpSpPr>
            <p:cNvPr id="30" name="Groupe 29"/>
            <p:cNvGrpSpPr/>
            <p:nvPr/>
          </p:nvGrpSpPr>
          <p:grpSpPr>
            <a:xfrm>
              <a:off x="467544" y="4413762"/>
              <a:ext cx="2016224" cy="1895558"/>
              <a:chOff x="467544" y="4413762"/>
              <a:chExt cx="2016224" cy="1895558"/>
            </a:xfrm>
          </p:grpSpPr>
          <p:sp>
            <p:nvSpPr>
              <p:cNvPr id="32" name="Ellipse 31"/>
              <p:cNvSpPr/>
              <p:nvPr/>
            </p:nvSpPr>
            <p:spPr>
              <a:xfrm>
                <a:off x="467544" y="4413762"/>
                <a:ext cx="2016224" cy="1895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3" name="Connecteur droit 32"/>
              <p:cNvCxnSpPr>
                <a:stCxn id="32" idx="2"/>
                <a:endCxn id="32" idx="6"/>
              </p:cNvCxnSpPr>
              <p:nvPr/>
            </p:nvCxnSpPr>
            <p:spPr>
              <a:xfrm>
                <a:off x="467544" y="5361541"/>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32" idx="0"/>
                <a:endCxn id="32" idx="4"/>
              </p:cNvCxnSpPr>
              <p:nvPr/>
            </p:nvCxnSpPr>
            <p:spPr>
              <a:xfrm>
                <a:off x="1475656" y="4413762"/>
                <a:ext cx="0" cy="1895558"/>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67544" y="4413762"/>
                <a:ext cx="2016224" cy="1895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6" name="Connecteur droit avec flèche 35"/>
              <p:cNvCxnSpPr>
                <a:endCxn id="45" idx="2"/>
              </p:cNvCxnSpPr>
              <p:nvPr/>
            </p:nvCxnSpPr>
            <p:spPr>
              <a:xfrm flipV="1">
                <a:off x="1475656" y="4873650"/>
                <a:ext cx="507519" cy="4878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1475656" y="5361541"/>
                <a:ext cx="414046" cy="4853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flipV="1">
                <a:off x="1331640" y="4487198"/>
                <a:ext cx="144016" cy="8743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1475656" y="5216100"/>
                <a:ext cx="1008112" cy="1454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H="1">
                <a:off x="467544" y="5361541"/>
                <a:ext cx="1008112" cy="1529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H="1" flipV="1">
                <a:off x="971600" y="5148947"/>
                <a:ext cx="504056" cy="212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1053872" y="4485770"/>
                <a:ext cx="393653" cy="169438"/>
              </a:xfrm>
              <a:prstGeom prst="rect">
                <a:avLst/>
              </a:prstGeom>
              <a:noFill/>
            </p:spPr>
            <p:txBody>
              <a:bodyPr wrap="none" rtlCol="0">
                <a:spAutoFit/>
              </a:bodyPr>
              <a:lstStyle/>
              <a:p>
                <a:r>
                  <a:rPr lang="fr-FR" sz="1200" b="1" dirty="0">
                    <a:solidFill>
                      <a:srgbClr val="FF0000"/>
                    </a:solidFill>
                  </a:rPr>
                  <a:t>Vitesse</a:t>
                </a:r>
              </a:p>
            </p:txBody>
          </p:sp>
          <p:sp>
            <p:nvSpPr>
              <p:cNvPr id="43" name="ZoneTexte 42"/>
              <p:cNvSpPr txBox="1"/>
              <p:nvPr/>
            </p:nvSpPr>
            <p:spPr>
              <a:xfrm>
                <a:off x="873852" y="4952546"/>
                <a:ext cx="443917" cy="169438"/>
              </a:xfrm>
              <a:prstGeom prst="rect">
                <a:avLst/>
              </a:prstGeom>
              <a:noFill/>
            </p:spPr>
            <p:txBody>
              <a:bodyPr wrap="none" rtlCol="0">
                <a:spAutoFit/>
              </a:bodyPr>
              <a:lstStyle/>
              <a:p>
                <a:r>
                  <a:rPr lang="fr-FR" sz="1200" b="1" dirty="0">
                    <a:solidFill>
                      <a:srgbClr val="FF0000"/>
                    </a:solidFill>
                  </a:rPr>
                  <a:t>Pression</a:t>
                </a:r>
              </a:p>
            </p:txBody>
          </p:sp>
          <p:sp>
            <p:nvSpPr>
              <p:cNvPr id="44" name="ZoneTexte 43"/>
              <p:cNvSpPr txBox="1"/>
              <p:nvPr/>
            </p:nvSpPr>
            <p:spPr>
              <a:xfrm>
                <a:off x="485004" y="5485104"/>
                <a:ext cx="327880" cy="169438"/>
              </a:xfrm>
              <a:prstGeom prst="rect">
                <a:avLst/>
              </a:prstGeom>
              <a:noFill/>
            </p:spPr>
            <p:txBody>
              <a:bodyPr wrap="none" rtlCol="0">
                <a:spAutoFit/>
              </a:bodyPr>
              <a:lstStyle/>
              <a:p>
                <a:r>
                  <a:rPr lang="fr-FR" sz="1200" b="1" dirty="0">
                    <a:solidFill>
                      <a:srgbClr val="FF0000"/>
                    </a:solidFill>
                  </a:rPr>
                  <a:t>Débit</a:t>
                </a:r>
              </a:p>
            </p:txBody>
          </p:sp>
          <p:sp>
            <p:nvSpPr>
              <p:cNvPr id="45" name="ZoneTexte 44"/>
              <p:cNvSpPr txBox="1"/>
              <p:nvPr/>
            </p:nvSpPr>
            <p:spPr>
              <a:xfrm>
                <a:off x="1773694" y="4704212"/>
                <a:ext cx="418962" cy="169438"/>
              </a:xfrm>
              <a:prstGeom prst="rect">
                <a:avLst/>
              </a:prstGeom>
              <a:noFill/>
            </p:spPr>
            <p:txBody>
              <a:bodyPr wrap="none" rtlCol="0">
                <a:spAutoFit/>
              </a:bodyPr>
              <a:lstStyle/>
              <a:p>
                <a:r>
                  <a:rPr lang="fr-FR" sz="1200" b="1" dirty="0">
                    <a:solidFill>
                      <a:srgbClr val="FF0000"/>
                    </a:solidFill>
                  </a:rPr>
                  <a:t>Réglage</a:t>
                </a:r>
              </a:p>
            </p:txBody>
          </p:sp>
          <p:sp>
            <p:nvSpPr>
              <p:cNvPr id="46" name="ZoneTexte 45"/>
              <p:cNvSpPr txBox="1"/>
              <p:nvPr/>
            </p:nvSpPr>
            <p:spPr>
              <a:xfrm>
                <a:off x="1668659" y="5827887"/>
                <a:ext cx="634898" cy="169438"/>
              </a:xfrm>
              <a:prstGeom prst="rect">
                <a:avLst/>
              </a:prstGeom>
              <a:noFill/>
            </p:spPr>
            <p:txBody>
              <a:bodyPr wrap="none" rtlCol="0">
                <a:spAutoFit/>
              </a:bodyPr>
              <a:lstStyle/>
              <a:p>
                <a:r>
                  <a:rPr lang="fr-FR" sz="1200" b="1" dirty="0">
                    <a:solidFill>
                      <a:srgbClr val="FF0000"/>
                    </a:solidFill>
                  </a:rPr>
                  <a:t>Composition </a:t>
                </a:r>
              </a:p>
            </p:txBody>
          </p:sp>
        </p:grpSp>
        <p:sp>
          <p:nvSpPr>
            <p:cNvPr id="31" name="ZoneTexte 30"/>
            <p:cNvSpPr txBox="1"/>
            <p:nvPr/>
          </p:nvSpPr>
          <p:spPr>
            <a:xfrm>
              <a:off x="2206000" y="5186795"/>
              <a:ext cx="325401" cy="169438"/>
            </a:xfrm>
            <a:prstGeom prst="rect">
              <a:avLst/>
            </a:prstGeom>
            <a:noFill/>
          </p:spPr>
          <p:txBody>
            <a:bodyPr wrap="none" rtlCol="0">
              <a:spAutoFit/>
            </a:bodyPr>
            <a:lstStyle/>
            <a:p>
              <a:r>
                <a:rPr lang="fr-FR" sz="1200" b="1" dirty="0">
                  <a:solidFill>
                    <a:srgbClr val="FF0000"/>
                  </a:solidFill>
                </a:rPr>
                <a:t>Force</a:t>
              </a:r>
            </a:p>
          </p:txBody>
        </p:sp>
      </p:grpSp>
      <p:sp>
        <p:nvSpPr>
          <p:cNvPr id="22" name="ZoneTexte 21"/>
          <p:cNvSpPr txBox="1"/>
          <p:nvPr/>
        </p:nvSpPr>
        <p:spPr>
          <a:xfrm>
            <a:off x="3815915" y="3868183"/>
            <a:ext cx="1440160" cy="369332"/>
          </a:xfrm>
          <a:prstGeom prst="rect">
            <a:avLst/>
          </a:prstGeom>
          <a:noFill/>
        </p:spPr>
        <p:txBody>
          <a:bodyPr wrap="square" rtlCol="0">
            <a:spAutoFit/>
          </a:bodyPr>
          <a:lstStyle/>
          <a:p>
            <a:pPr algn="ctr"/>
            <a:r>
              <a:rPr lang="fr-FR" b="1" dirty="0">
                <a:solidFill>
                  <a:schemeClr val="tx2"/>
                </a:solidFill>
              </a:rPr>
              <a:t>Projection</a:t>
            </a:r>
          </a:p>
        </p:txBody>
      </p:sp>
      <p:sp>
        <p:nvSpPr>
          <p:cNvPr id="49" name="ZoneTexte 48"/>
          <p:cNvSpPr txBox="1"/>
          <p:nvPr/>
        </p:nvSpPr>
        <p:spPr>
          <a:xfrm>
            <a:off x="425164" y="2080254"/>
            <a:ext cx="2957092" cy="400110"/>
          </a:xfrm>
          <a:prstGeom prst="rect">
            <a:avLst/>
          </a:prstGeom>
          <a:noFill/>
        </p:spPr>
        <p:txBody>
          <a:bodyPr wrap="none" rtlCol="0">
            <a:spAutoFit/>
          </a:bodyPr>
          <a:lstStyle/>
          <a:p>
            <a:r>
              <a:rPr lang="fr-FR" sz="2000" b="1" dirty="0">
                <a:solidFill>
                  <a:srgbClr val="00B050"/>
                </a:solidFill>
              </a:rPr>
              <a:t>Paramètres de production</a:t>
            </a:r>
          </a:p>
        </p:txBody>
      </p:sp>
      <p:sp>
        <p:nvSpPr>
          <p:cNvPr id="25" name="ZoneTexte 24"/>
          <p:cNvSpPr txBox="1"/>
          <p:nvPr/>
        </p:nvSpPr>
        <p:spPr>
          <a:xfrm>
            <a:off x="167968" y="5526298"/>
            <a:ext cx="3471483" cy="923330"/>
          </a:xfrm>
          <a:prstGeom prst="rect">
            <a:avLst/>
          </a:prstGeom>
          <a:noFill/>
        </p:spPr>
        <p:txBody>
          <a:bodyPr wrap="square" rtlCol="0">
            <a:spAutoFit/>
          </a:bodyPr>
          <a:lstStyle/>
          <a:p>
            <a:pPr algn="ctr"/>
            <a:r>
              <a:rPr lang="fr-FR" b="1" dirty="0">
                <a:solidFill>
                  <a:srgbClr val="660033"/>
                </a:solidFill>
              </a:rPr>
              <a:t>N Dimensions</a:t>
            </a:r>
          </a:p>
          <a:p>
            <a:pPr algn="ctr"/>
            <a:r>
              <a:rPr lang="fr-FR" b="1" dirty="0">
                <a:solidFill>
                  <a:srgbClr val="660033"/>
                </a:solidFill>
              </a:rPr>
              <a:t>Impossible à visualiser graphiquement </a:t>
            </a:r>
          </a:p>
        </p:txBody>
      </p:sp>
      <p:sp>
        <p:nvSpPr>
          <p:cNvPr id="51" name="ZoneTexte 50"/>
          <p:cNvSpPr txBox="1"/>
          <p:nvPr/>
        </p:nvSpPr>
        <p:spPr>
          <a:xfrm>
            <a:off x="5242713" y="5752121"/>
            <a:ext cx="3985963" cy="923330"/>
          </a:xfrm>
          <a:prstGeom prst="rect">
            <a:avLst/>
          </a:prstGeom>
          <a:noFill/>
        </p:spPr>
        <p:txBody>
          <a:bodyPr wrap="none" rtlCol="0">
            <a:spAutoFit/>
          </a:bodyPr>
          <a:lstStyle/>
          <a:p>
            <a:pPr algn="ctr"/>
            <a:r>
              <a:rPr lang="fr-FR" b="1" dirty="0">
                <a:solidFill>
                  <a:srgbClr val="660033"/>
                </a:solidFill>
              </a:rPr>
              <a:t>2 Dimensions </a:t>
            </a:r>
          </a:p>
          <a:p>
            <a:pPr algn="ctr"/>
            <a:r>
              <a:rPr lang="fr-FR" b="1" dirty="0">
                <a:solidFill>
                  <a:srgbClr val="660033"/>
                </a:solidFill>
              </a:rPr>
              <a:t>Possibilité de visualisation graphique </a:t>
            </a:r>
          </a:p>
          <a:p>
            <a:r>
              <a:rPr lang="fr-FR" dirty="0">
                <a:solidFill>
                  <a:srgbClr val="660033"/>
                </a:solidFill>
              </a:rPr>
              <a:t> </a:t>
            </a:r>
          </a:p>
        </p:txBody>
      </p:sp>
      <p:sp>
        <p:nvSpPr>
          <p:cNvPr id="47" name="ZoneTexte 46"/>
          <p:cNvSpPr txBox="1"/>
          <p:nvPr/>
        </p:nvSpPr>
        <p:spPr>
          <a:xfrm>
            <a:off x="5888971" y="2080254"/>
            <a:ext cx="2579617" cy="400110"/>
          </a:xfrm>
          <a:prstGeom prst="rect">
            <a:avLst/>
          </a:prstGeom>
          <a:noFill/>
        </p:spPr>
        <p:txBody>
          <a:bodyPr wrap="none" rtlCol="0">
            <a:spAutoFit/>
          </a:bodyPr>
          <a:lstStyle/>
          <a:p>
            <a:r>
              <a:rPr lang="fr-FR" sz="2000" b="1" dirty="0">
                <a:solidFill>
                  <a:srgbClr val="00B050"/>
                </a:solidFill>
              </a:rPr>
              <a:t>Projection sur un plan </a:t>
            </a:r>
          </a:p>
        </p:txBody>
      </p:sp>
      <p:sp>
        <p:nvSpPr>
          <p:cNvPr id="48" name="ZoneTexte 47"/>
          <p:cNvSpPr txBox="1"/>
          <p:nvPr/>
        </p:nvSpPr>
        <p:spPr>
          <a:xfrm>
            <a:off x="683568" y="3614607"/>
            <a:ext cx="1023293" cy="369332"/>
          </a:xfrm>
          <a:prstGeom prst="rect">
            <a:avLst/>
          </a:prstGeom>
          <a:noFill/>
        </p:spPr>
        <p:txBody>
          <a:bodyPr wrap="none" rtlCol="0">
            <a:spAutoFit/>
          </a:bodyPr>
          <a:lstStyle/>
          <a:p>
            <a:r>
              <a:rPr lang="fr-FR" dirty="0">
                <a:solidFill>
                  <a:srgbClr val="002060"/>
                </a:solidFill>
              </a:rPr>
              <a:t>Porosité </a:t>
            </a:r>
          </a:p>
        </p:txBody>
      </p:sp>
      <p:sp>
        <p:nvSpPr>
          <p:cNvPr id="50" name="ZoneTexte 49"/>
          <p:cNvSpPr txBox="1"/>
          <p:nvPr/>
        </p:nvSpPr>
        <p:spPr>
          <a:xfrm>
            <a:off x="624741" y="2696015"/>
            <a:ext cx="892617" cy="369332"/>
          </a:xfrm>
          <a:prstGeom prst="rect">
            <a:avLst/>
          </a:prstGeom>
          <a:noFill/>
        </p:spPr>
        <p:txBody>
          <a:bodyPr wrap="none" rtlCol="0">
            <a:spAutoFit/>
          </a:bodyPr>
          <a:lstStyle/>
          <a:p>
            <a:r>
              <a:rPr lang="fr-FR" dirty="0">
                <a:solidFill>
                  <a:srgbClr val="002060"/>
                </a:solidFill>
              </a:rPr>
              <a:t>Dureté </a:t>
            </a:r>
          </a:p>
        </p:txBody>
      </p:sp>
      <p:sp>
        <p:nvSpPr>
          <p:cNvPr id="52" name="ZoneTexte 51"/>
          <p:cNvSpPr txBox="1"/>
          <p:nvPr/>
        </p:nvSpPr>
        <p:spPr>
          <a:xfrm>
            <a:off x="2044586" y="2616751"/>
            <a:ext cx="1018612" cy="369332"/>
          </a:xfrm>
          <a:prstGeom prst="rect">
            <a:avLst/>
          </a:prstGeom>
          <a:noFill/>
        </p:spPr>
        <p:txBody>
          <a:bodyPr wrap="none" rtlCol="0">
            <a:spAutoFit/>
          </a:bodyPr>
          <a:lstStyle/>
          <a:p>
            <a:r>
              <a:rPr lang="fr-FR" dirty="0">
                <a:solidFill>
                  <a:srgbClr val="002060"/>
                </a:solidFill>
              </a:rPr>
              <a:t>Hauteur </a:t>
            </a:r>
          </a:p>
        </p:txBody>
      </p:sp>
      <p:pic>
        <p:nvPicPr>
          <p:cNvPr id="53" name="Picture 4"/>
          <p:cNvPicPr>
            <a:picLocks noChangeAspect="1" noChangeArrowheads="1"/>
          </p:cNvPicPr>
          <p:nvPr/>
        </p:nvPicPr>
        <p:blipFill>
          <a:blip r:embed="rId2">
            <a:extLst>
              <a:ext uri="{28A0092B-C50C-407E-A947-70E740481C1C}">
                <a14:useLocalDpi xmlns:a14="http://schemas.microsoft.com/office/drawing/2010/main" val="0"/>
              </a:ext>
            </a:extLst>
          </a:blip>
          <a:srcRect l="49414" t="33125" r="43555" b="54688"/>
          <a:stretch>
            <a:fillRect/>
          </a:stretch>
        </p:blipFill>
        <p:spPr bwMode="auto">
          <a:xfrm>
            <a:off x="546641" y="980728"/>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à coins arrondis 53"/>
          <p:cNvSpPr/>
          <p:nvPr/>
        </p:nvSpPr>
        <p:spPr>
          <a:xfrm>
            <a:off x="1622510" y="1174901"/>
            <a:ext cx="3975513" cy="369332"/>
          </a:xfrm>
          <a:prstGeom prst="wedgeRoundRectCallout">
            <a:avLst>
              <a:gd name="adj1" fmla="val -55674"/>
              <a:gd name="adj2" fmla="val 2348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1622511" y="1174901"/>
            <a:ext cx="3975512" cy="369332"/>
          </a:xfrm>
          <a:prstGeom prst="rect">
            <a:avLst/>
          </a:prstGeom>
          <a:noFill/>
        </p:spPr>
        <p:txBody>
          <a:bodyPr wrap="none" rtlCol="0">
            <a:spAutoFit/>
          </a:bodyPr>
          <a:lstStyle/>
          <a:p>
            <a:r>
              <a:rPr lang="fr-FR" b="1" dirty="0">
                <a:solidFill>
                  <a:schemeClr val="tx2"/>
                </a:solidFill>
              </a:rPr>
              <a:t>ACP: Réduire la dimension du problème</a:t>
            </a:r>
          </a:p>
        </p:txBody>
      </p:sp>
    </p:spTree>
    <p:extLst>
      <p:ext uri="{BB962C8B-B14F-4D97-AF65-F5344CB8AC3E}">
        <p14:creationId xmlns:p14="http://schemas.microsoft.com/office/powerpoint/2010/main" val="2976875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US" dirty="0"/>
              <a:t>Comment </a:t>
            </a:r>
            <a:r>
              <a:rPr lang="en-US" dirty="0" err="1"/>
              <a:t>ça</a:t>
            </a:r>
            <a:r>
              <a:rPr lang="en-US" dirty="0"/>
              <a:t> marche ?</a:t>
            </a:r>
          </a:p>
        </p:txBody>
      </p:sp>
      <p:sp>
        <p:nvSpPr>
          <p:cNvPr id="8" name="Espace réservé du numéro de diapositive 5"/>
          <p:cNvSpPr>
            <a:spLocks noGrp="1"/>
          </p:cNvSpPr>
          <p:nvPr>
            <p:ph type="sldNum" sz="quarter" idx="4294967295"/>
          </p:nvPr>
        </p:nvSpPr>
        <p:spPr>
          <a:xfrm>
            <a:off x="6987383" y="6508703"/>
            <a:ext cx="2133600" cy="365125"/>
          </a:xfrm>
        </p:spPr>
        <p:txBody>
          <a:bodyPr/>
          <a:lstStyle/>
          <a:p>
            <a:fld id="{A8055A88-08DC-4FA2-8286-D5CE2F046350}" type="slidenum">
              <a:rPr lang="fr-FR" smtClean="0"/>
              <a:t>60</a:t>
            </a:fld>
            <a:endParaRPr lang="fr-FR" dirty="0"/>
          </a:p>
        </p:txBody>
      </p:sp>
      <p:sp>
        <p:nvSpPr>
          <p:cNvPr id="13" name="AutoShape 4" descr="Y  \in \{0,1 \}">
            <a:extLst>
              <a:ext uri="{FF2B5EF4-FFF2-40B4-BE49-F238E27FC236}">
                <a16:creationId xmlns:a16="http://schemas.microsoft.com/office/drawing/2014/main" id="{B71C0411-58A5-4FE6-9BEC-787EFDACA955}"/>
              </a:ext>
            </a:extLst>
          </p:cNvPr>
          <p:cNvSpPr>
            <a:spLocks noChangeAspect="1" noChangeArrowheads="1"/>
          </p:cNvSpPr>
          <p:nvPr/>
        </p:nvSpPr>
        <p:spPr bwMode="auto">
          <a:xfrm>
            <a:off x="9750240" y="190499"/>
            <a:ext cx="2248923" cy="512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Bulle narrative : rectangle à coins arrondis 20">
            <a:extLst>
              <a:ext uri="{FF2B5EF4-FFF2-40B4-BE49-F238E27FC236}">
                <a16:creationId xmlns:a16="http://schemas.microsoft.com/office/drawing/2014/main" id="{84D4E4C7-D6D1-4C4E-A297-CB11DB2D0A4C}"/>
              </a:ext>
            </a:extLst>
          </p:cNvPr>
          <p:cNvSpPr/>
          <p:nvPr/>
        </p:nvSpPr>
        <p:spPr>
          <a:xfrm>
            <a:off x="2020389" y="1297577"/>
            <a:ext cx="6715238" cy="1298456"/>
          </a:xfrm>
          <a:prstGeom prst="wedgeRoundRectCallout">
            <a:avLst>
              <a:gd name="adj1" fmla="val -57211"/>
              <a:gd name="adj2" fmla="val 104822"/>
              <a:gd name="adj3" fmla="val 16667"/>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rPr>
              <a:t>Après avoir étudié les exemples traités par ce tutoriel, on remarque que l’utilisation d’ACP puis de Logistic Regression consiste en une juste appréciation de la corrélation des classes d’entrée entre elles, afin de construire la meilleure régression possible. </a:t>
            </a:r>
          </a:p>
        </p:txBody>
      </p:sp>
      <p:pic>
        <p:nvPicPr>
          <p:cNvPr id="12" name="Image 11">
            <a:extLst>
              <a:ext uri="{FF2B5EF4-FFF2-40B4-BE49-F238E27FC236}">
                <a16:creationId xmlns:a16="http://schemas.microsoft.com/office/drawing/2014/main" id="{0321F66A-046B-40E8-903A-8B15973A8F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5164"/>
          <a:stretch/>
        </p:blipFill>
        <p:spPr>
          <a:xfrm>
            <a:off x="353361" y="3393121"/>
            <a:ext cx="1104327" cy="715996"/>
          </a:xfrm>
          <a:prstGeom prst="rect">
            <a:avLst/>
          </a:prstGeom>
        </p:spPr>
      </p:pic>
      <p:sp>
        <p:nvSpPr>
          <p:cNvPr id="23" name="Bulle narrative : rectangle à coins arrondis 22">
            <a:extLst>
              <a:ext uri="{FF2B5EF4-FFF2-40B4-BE49-F238E27FC236}">
                <a16:creationId xmlns:a16="http://schemas.microsoft.com/office/drawing/2014/main" id="{A1137587-FE70-4882-AC18-34634E8655AE}"/>
              </a:ext>
            </a:extLst>
          </p:cNvPr>
          <p:cNvSpPr/>
          <p:nvPr/>
        </p:nvSpPr>
        <p:spPr>
          <a:xfrm>
            <a:off x="2020389" y="3510513"/>
            <a:ext cx="6715238" cy="2083710"/>
          </a:xfrm>
          <a:prstGeom prst="wedgeRoundRectCallout">
            <a:avLst>
              <a:gd name="adj1" fmla="val -58112"/>
              <a:gd name="adj2" fmla="val -40662"/>
              <a:gd name="adj3" fmla="val 16667"/>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rPr>
              <a:t>Néanmoins, la régression n’est pas du tout intuitive et elle consiste en une boîte noire mathématiques dont il faut expliciter le fonctionnement:</a:t>
            </a:r>
          </a:p>
          <a:p>
            <a:pPr marL="285750" indent="-285750">
              <a:buFont typeface="Wingdings" panose="05000000000000000000" pitchFamily="2" charset="2"/>
              <a:buChar char="Ø"/>
            </a:pPr>
            <a:r>
              <a:rPr lang="fr-FR" sz="1600" dirty="0">
                <a:solidFill>
                  <a:schemeClr val="tx1"/>
                </a:solidFill>
              </a:rPr>
              <a:t>Comment la classe de sortie de la donnée d’entrée est-elle déterminée ?</a:t>
            </a:r>
          </a:p>
          <a:p>
            <a:pPr marL="285750" indent="-285750">
              <a:buFont typeface="Wingdings" panose="05000000000000000000" pitchFamily="2" charset="2"/>
              <a:buChar char="Ø"/>
            </a:pPr>
            <a:endParaRPr lang="fr-FR" sz="1600" dirty="0">
              <a:solidFill>
                <a:schemeClr val="tx1"/>
              </a:solidFill>
            </a:endParaRPr>
          </a:p>
          <a:p>
            <a:pPr marL="285750" indent="-285750">
              <a:buFont typeface="Wingdings" panose="05000000000000000000" pitchFamily="2" charset="2"/>
              <a:buChar char="Ø"/>
            </a:pPr>
            <a:r>
              <a:rPr lang="fr-FR" sz="1600" dirty="0">
                <a:solidFill>
                  <a:schemeClr val="tx1"/>
                </a:solidFill>
              </a:rPr>
              <a:t>Comment est calculée l’importance relative de chaque variable d’entrée pour mettre en place la régression logistique ?</a:t>
            </a:r>
          </a:p>
          <a:p>
            <a:endParaRPr lang="fr-FR" sz="1600" dirty="0">
              <a:solidFill>
                <a:schemeClr val="tx1"/>
              </a:solidFill>
            </a:endParaRPr>
          </a:p>
        </p:txBody>
      </p:sp>
    </p:spTree>
    <p:extLst>
      <p:ext uri="{BB962C8B-B14F-4D97-AF65-F5344CB8AC3E}">
        <p14:creationId xmlns:p14="http://schemas.microsoft.com/office/powerpoint/2010/main" val="2201640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en-US" dirty="0"/>
              <a:t>Comment </a:t>
            </a:r>
            <a:r>
              <a:rPr lang="en-US" dirty="0" err="1"/>
              <a:t>ça</a:t>
            </a:r>
            <a:r>
              <a:rPr lang="en-US" dirty="0"/>
              <a:t> marche ?</a:t>
            </a:r>
          </a:p>
        </p:txBody>
      </p:sp>
      <p:sp>
        <p:nvSpPr>
          <p:cNvPr id="8" name="Espace réservé du numéro de diapositive 5"/>
          <p:cNvSpPr>
            <a:spLocks noGrp="1"/>
          </p:cNvSpPr>
          <p:nvPr>
            <p:ph type="sldNum" sz="quarter" idx="4294967295"/>
          </p:nvPr>
        </p:nvSpPr>
        <p:spPr>
          <a:xfrm>
            <a:off x="6987383" y="6508703"/>
            <a:ext cx="2133600" cy="365125"/>
          </a:xfrm>
        </p:spPr>
        <p:txBody>
          <a:bodyPr/>
          <a:lstStyle/>
          <a:p>
            <a:fld id="{A8055A88-08DC-4FA2-8286-D5CE2F046350}" type="slidenum">
              <a:rPr lang="fr-FR" smtClean="0"/>
              <a:t>61</a:t>
            </a:fld>
            <a:endParaRPr lang="fr-FR" dirty="0"/>
          </a:p>
        </p:txBody>
      </p:sp>
      <p:sp>
        <p:nvSpPr>
          <p:cNvPr id="5" name="Bulle narrative : rectangle à coins arrondis 4">
            <a:extLst>
              <a:ext uri="{FF2B5EF4-FFF2-40B4-BE49-F238E27FC236}">
                <a16:creationId xmlns:a16="http://schemas.microsoft.com/office/drawing/2014/main" id="{9EBB2558-BD6D-466B-9262-D0F2C133F481}"/>
              </a:ext>
            </a:extLst>
          </p:cNvPr>
          <p:cNvSpPr/>
          <p:nvPr/>
        </p:nvSpPr>
        <p:spPr>
          <a:xfrm>
            <a:off x="2441357" y="1322676"/>
            <a:ext cx="6441386" cy="950008"/>
          </a:xfrm>
          <a:prstGeom prst="wedgeRoundRectCallout">
            <a:avLst>
              <a:gd name="adj1" fmla="val -63146"/>
              <a:gd name="adj2" fmla="val 146823"/>
              <a:gd name="adj3" fmla="val 16667"/>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fr-FR" altLang="fr-FR" sz="1600" b="1" dirty="0">
                <a:solidFill>
                  <a:srgbClr val="444444"/>
                </a:solidFill>
                <a:latin typeface="+mj-lt"/>
              </a:rPr>
              <a:t>Logistic Regression </a:t>
            </a:r>
            <a:r>
              <a:rPr lang="fr-FR" altLang="fr-FR" sz="1600" dirty="0">
                <a:solidFill>
                  <a:srgbClr val="444444"/>
                </a:solidFill>
                <a:latin typeface="+mj-lt"/>
              </a:rPr>
              <a:t>est un </a:t>
            </a:r>
            <a:r>
              <a:rPr lang="fr-FR" altLang="fr-FR" sz="1600" b="1" dirty="0">
                <a:solidFill>
                  <a:srgbClr val="444444"/>
                </a:solidFill>
                <a:latin typeface="+mj-lt"/>
              </a:rPr>
              <a:t>algorithme supervisé de classification</a:t>
            </a:r>
            <a:r>
              <a:rPr lang="fr-FR" altLang="fr-FR" sz="1600" dirty="0">
                <a:solidFill>
                  <a:srgbClr val="444444"/>
                </a:solidFill>
                <a:latin typeface="+mj-lt"/>
              </a:rPr>
              <a:t>, ce qui consiste en la recherche d’une étiquette (un label) sur une observation.</a:t>
            </a:r>
          </a:p>
          <a:p>
            <a:pPr lvl="0" eaLnBrk="0" fontAlgn="base" hangingPunct="0">
              <a:spcBef>
                <a:spcPct val="0"/>
              </a:spcBef>
              <a:spcAft>
                <a:spcPct val="0"/>
              </a:spcAft>
            </a:pPr>
            <a:r>
              <a:rPr lang="fr-FR" altLang="fr-FR" sz="1600" dirty="0">
                <a:solidFill>
                  <a:srgbClr val="444444"/>
                </a:solidFill>
                <a:latin typeface="+mj-lt"/>
              </a:rPr>
              <a:t>-&gt; Une tumeur est-elle maligne ou non ?</a:t>
            </a:r>
            <a:endParaRPr lang="fr-FR" altLang="fr-FR" sz="1600" dirty="0">
              <a:solidFill>
                <a:schemeClr val="tx1"/>
              </a:solidFill>
              <a:latin typeface="+mj-lt"/>
            </a:endParaRPr>
          </a:p>
        </p:txBody>
      </p:sp>
      <p:sp>
        <p:nvSpPr>
          <p:cNvPr id="13" name="AutoShape 4" descr="Y  \in \{0,1 \}">
            <a:extLst>
              <a:ext uri="{FF2B5EF4-FFF2-40B4-BE49-F238E27FC236}">
                <a16:creationId xmlns:a16="http://schemas.microsoft.com/office/drawing/2014/main" id="{B71C0411-58A5-4FE6-9BEC-787EFDACA955}"/>
              </a:ext>
            </a:extLst>
          </p:cNvPr>
          <p:cNvSpPr>
            <a:spLocks noChangeAspect="1" noChangeArrowheads="1"/>
          </p:cNvSpPr>
          <p:nvPr/>
        </p:nvSpPr>
        <p:spPr bwMode="auto">
          <a:xfrm>
            <a:off x="9750240" y="190499"/>
            <a:ext cx="2248923" cy="512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Bulle narrative : rectangle à coins arrondis 14">
            <a:extLst>
              <a:ext uri="{FF2B5EF4-FFF2-40B4-BE49-F238E27FC236}">
                <a16:creationId xmlns:a16="http://schemas.microsoft.com/office/drawing/2014/main" id="{E944BB87-9B5B-4887-A830-D2BA9FDE3482}"/>
              </a:ext>
            </a:extLst>
          </p:cNvPr>
          <p:cNvSpPr/>
          <p:nvPr/>
        </p:nvSpPr>
        <p:spPr>
          <a:xfrm>
            <a:off x="2441357" y="4911635"/>
            <a:ext cx="6441385" cy="1101676"/>
          </a:xfrm>
          <a:prstGeom prst="wedgeRoundRectCallout">
            <a:avLst>
              <a:gd name="adj1" fmla="val -63381"/>
              <a:gd name="adj2" fmla="val -127941"/>
              <a:gd name="adj3" fmla="val 16667"/>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fr-FR" sz="1600" dirty="0">
                <a:solidFill>
                  <a:schemeClr val="tx1"/>
                </a:solidFill>
                <a:latin typeface="+mj-lt"/>
              </a:rPr>
              <a:t>Quand le problème a plusieurs étiquettes possibles (classer un article de journal selon une catégorie en fonction de son contenu) on parle de </a:t>
            </a:r>
            <a:r>
              <a:rPr lang="fr-FR" sz="1600" b="1" dirty="0">
                <a:solidFill>
                  <a:schemeClr val="tx1"/>
                </a:solidFill>
                <a:latin typeface="+mj-lt"/>
              </a:rPr>
              <a:t>Multi-class classification</a:t>
            </a:r>
            <a:r>
              <a:rPr lang="fr-FR" sz="1600" dirty="0">
                <a:solidFill>
                  <a:schemeClr val="tx1"/>
                </a:solidFill>
                <a:latin typeface="+mj-lt"/>
              </a:rPr>
              <a:t> (</a:t>
            </a:r>
            <a:r>
              <a:rPr lang="fr-FR" sz="1600" b="1" dirty="0">
                <a:solidFill>
                  <a:schemeClr val="tx1"/>
                </a:solidFill>
                <a:latin typeface="+mj-lt"/>
              </a:rPr>
              <a:t>Classification Multi classes</a:t>
            </a:r>
            <a:r>
              <a:rPr lang="fr-FR" sz="1600" dirty="0">
                <a:solidFill>
                  <a:schemeClr val="tx1"/>
                </a:solidFill>
                <a:latin typeface="+mj-lt"/>
              </a:rPr>
              <a:t>).</a:t>
            </a:r>
            <a:endParaRPr lang="fr-FR" altLang="fr-FR" sz="1600" dirty="0">
              <a:solidFill>
                <a:schemeClr val="tx1"/>
              </a:solidFill>
              <a:latin typeface="+mj-lt"/>
            </a:endParaRPr>
          </a:p>
        </p:txBody>
      </p:sp>
      <p:sp>
        <p:nvSpPr>
          <p:cNvPr id="17" name="Bulle narrative : rectangle à coins arrondis 16">
            <a:extLst>
              <a:ext uri="{FF2B5EF4-FFF2-40B4-BE49-F238E27FC236}">
                <a16:creationId xmlns:a16="http://schemas.microsoft.com/office/drawing/2014/main" id="{F1A54BC1-3C33-4408-B932-220AA3AC81EF}"/>
              </a:ext>
            </a:extLst>
          </p:cNvPr>
          <p:cNvSpPr/>
          <p:nvPr/>
        </p:nvSpPr>
        <p:spPr>
          <a:xfrm>
            <a:off x="2441357" y="2982436"/>
            <a:ext cx="6441384" cy="1005038"/>
          </a:xfrm>
          <a:prstGeom prst="wedgeRoundRectCallout">
            <a:avLst>
              <a:gd name="adj1" fmla="val -63227"/>
              <a:gd name="adj2" fmla="val 20100"/>
              <a:gd name="adj3" fmla="val 16667"/>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ltLang="fr-FR" sz="1600" dirty="0">
                <a:solidFill>
                  <a:srgbClr val="444444"/>
                </a:solidFill>
                <a:latin typeface="+mj-lt"/>
              </a:rPr>
              <a:t>Quand on a deux choix d’étiquettes possibles on parle de </a:t>
            </a:r>
            <a:r>
              <a:rPr lang="fr-FR" altLang="fr-FR" sz="1600" b="1" dirty="0" err="1">
                <a:solidFill>
                  <a:srgbClr val="444444"/>
                </a:solidFill>
                <a:latin typeface="+mj-lt"/>
              </a:rPr>
              <a:t>Binary</a:t>
            </a:r>
            <a:r>
              <a:rPr lang="fr-FR" altLang="fr-FR" sz="1600" b="1" dirty="0">
                <a:solidFill>
                  <a:srgbClr val="444444"/>
                </a:solidFill>
                <a:latin typeface="+mj-lt"/>
              </a:rPr>
              <a:t> Classification</a:t>
            </a:r>
            <a:r>
              <a:rPr lang="fr-FR" altLang="fr-FR" sz="1600" dirty="0">
                <a:solidFill>
                  <a:srgbClr val="444444"/>
                </a:solidFill>
                <a:latin typeface="+mj-lt"/>
              </a:rPr>
              <a:t> (classification binaire). Par ailleurs, l’étiquette Y prend pour valeur 0 ou 1.</a:t>
            </a:r>
            <a:endParaRPr lang="fr-FR" sz="1600" dirty="0">
              <a:latin typeface="+mj-lt"/>
            </a:endParaRPr>
          </a:p>
        </p:txBody>
      </p:sp>
      <p:sp>
        <p:nvSpPr>
          <p:cNvPr id="11" name="ZoneTexte 10">
            <a:extLst>
              <a:ext uri="{FF2B5EF4-FFF2-40B4-BE49-F238E27FC236}">
                <a16:creationId xmlns:a16="http://schemas.microsoft.com/office/drawing/2014/main" id="{37F144A7-1254-4352-9030-1231CC0800B6}"/>
              </a:ext>
            </a:extLst>
          </p:cNvPr>
          <p:cNvSpPr txBox="1"/>
          <p:nvPr/>
        </p:nvSpPr>
        <p:spPr>
          <a:xfrm>
            <a:off x="251520" y="476672"/>
            <a:ext cx="4737730" cy="369332"/>
          </a:xfrm>
          <a:prstGeom prst="rect">
            <a:avLst/>
          </a:prstGeom>
          <a:noFill/>
        </p:spPr>
        <p:txBody>
          <a:bodyPr wrap="square" rtlCol="0">
            <a:spAutoFit/>
          </a:bodyPr>
          <a:lstStyle/>
          <a:p>
            <a:r>
              <a:rPr lang="fr-FR" b="1" dirty="0">
                <a:solidFill>
                  <a:srgbClr val="660033"/>
                </a:solidFill>
              </a:rPr>
              <a:t>Extension du fonctionnement bi-classe</a:t>
            </a:r>
          </a:p>
        </p:txBody>
      </p:sp>
      <p:pic>
        <p:nvPicPr>
          <p:cNvPr id="14" name="Image 13">
            <a:extLst>
              <a:ext uri="{FF2B5EF4-FFF2-40B4-BE49-F238E27FC236}">
                <a16:creationId xmlns:a16="http://schemas.microsoft.com/office/drawing/2014/main" id="{0321F66A-046B-40E8-903A-8B15973A8F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5164"/>
          <a:stretch/>
        </p:blipFill>
        <p:spPr>
          <a:xfrm>
            <a:off x="353361" y="3393121"/>
            <a:ext cx="1104327" cy="715996"/>
          </a:xfrm>
          <a:prstGeom prst="rect">
            <a:avLst/>
          </a:prstGeom>
        </p:spPr>
      </p:pic>
    </p:spTree>
    <p:extLst>
      <p:ext uri="{BB962C8B-B14F-4D97-AF65-F5344CB8AC3E}">
        <p14:creationId xmlns:p14="http://schemas.microsoft.com/office/powerpoint/2010/main" val="2988276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5D82930-2073-4E1E-8835-D999431B228D}"/>
              </a:ext>
            </a:extLst>
          </p:cNvPr>
          <p:cNvPicPr>
            <a:picLocks noChangeAspect="1"/>
          </p:cNvPicPr>
          <p:nvPr/>
        </p:nvPicPr>
        <p:blipFill>
          <a:blip r:embed="rId2"/>
          <a:stretch>
            <a:fillRect/>
          </a:stretch>
        </p:blipFill>
        <p:spPr>
          <a:xfrm>
            <a:off x="2773847" y="2623621"/>
            <a:ext cx="5467350" cy="657225"/>
          </a:xfrm>
          <a:prstGeom prst="rect">
            <a:avLst/>
          </a:prstGeom>
        </p:spPr>
      </p:pic>
      <p:sp>
        <p:nvSpPr>
          <p:cNvPr id="7" name="Bulle narrative : rectangle à coins arrondis 6">
            <a:extLst>
              <a:ext uri="{FF2B5EF4-FFF2-40B4-BE49-F238E27FC236}">
                <a16:creationId xmlns:a16="http://schemas.microsoft.com/office/drawing/2014/main" id="{AD5E850E-A541-4C8F-A29A-D7D05B373BFB}"/>
              </a:ext>
            </a:extLst>
          </p:cNvPr>
          <p:cNvSpPr/>
          <p:nvPr/>
        </p:nvSpPr>
        <p:spPr>
          <a:xfrm>
            <a:off x="2184553" y="1495444"/>
            <a:ext cx="6645938" cy="1789293"/>
          </a:xfrm>
          <a:prstGeom prst="wedgeRoundRectCallout">
            <a:avLst>
              <a:gd name="adj1" fmla="val -58424"/>
              <a:gd name="adj2" fmla="val 72301"/>
              <a:gd name="adj3" fmla="val 16667"/>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rPr>
              <a:t>Logistic Regression est un modèle de classification linéaire, analogue à la régression linéaire classique, renvoyant cette fois les classes de sortie d’un jeu de données au lieu d’une équation optimisée de droite reliant deux paramètres x et y. La relation est décrite par la fonction Score ainsi:</a:t>
            </a:r>
          </a:p>
          <a:p>
            <a:endParaRPr lang="fr-FR" sz="1600" dirty="0">
              <a:solidFill>
                <a:schemeClr val="tx1"/>
              </a:solidFill>
            </a:endParaRPr>
          </a:p>
          <a:p>
            <a:endParaRPr lang="fr-FR" sz="1600" dirty="0">
              <a:solidFill>
                <a:schemeClr val="tx1"/>
              </a:solidFill>
            </a:endParaRPr>
          </a:p>
        </p:txBody>
      </p:sp>
      <p:sp>
        <p:nvSpPr>
          <p:cNvPr id="6" name="Titre 5"/>
          <p:cNvSpPr>
            <a:spLocks noGrp="1"/>
          </p:cNvSpPr>
          <p:nvPr>
            <p:ph type="title"/>
          </p:nvPr>
        </p:nvSpPr>
        <p:spPr/>
        <p:txBody>
          <a:bodyPr>
            <a:normAutofit fontScale="90000"/>
          </a:bodyPr>
          <a:lstStyle/>
          <a:p>
            <a:r>
              <a:rPr lang="en-US" dirty="0"/>
              <a:t>Comment </a:t>
            </a:r>
            <a:r>
              <a:rPr lang="en-US" dirty="0" err="1"/>
              <a:t>ça</a:t>
            </a:r>
            <a:r>
              <a:rPr lang="en-US" dirty="0"/>
              <a:t> marche ?</a:t>
            </a:r>
          </a:p>
        </p:txBody>
      </p:sp>
      <p:sp>
        <p:nvSpPr>
          <p:cNvPr id="8" name="Espace réservé du numéro de diapositive 5"/>
          <p:cNvSpPr>
            <a:spLocks noGrp="1"/>
          </p:cNvSpPr>
          <p:nvPr>
            <p:ph type="sldNum" sz="quarter" idx="4294967295"/>
          </p:nvPr>
        </p:nvSpPr>
        <p:spPr>
          <a:xfrm>
            <a:off x="6987383" y="6508703"/>
            <a:ext cx="2133600" cy="365125"/>
          </a:xfrm>
        </p:spPr>
        <p:txBody>
          <a:bodyPr/>
          <a:lstStyle/>
          <a:p>
            <a:fld id="{A8055A88-08DC-4FA2-8286-D5CE2F046350}" type="slidenum">
              <a:rPr lang="fr-FR" smtClean="0"/>
              <a:t>62</a:t>
            </a:fld>
            <a:endParaRPr lang="fr-FR" dirty="0"/>
          </a:p>
        </p:txBody>
      </p:sp>
      <p:sp>
        <p:nvSpPr>
          <p:cNvPr id="13" name="AutoShape 4" descr="Y  \in \{0,1 \}">
            <a:extLst>
              <a:ext uri="{FF2B5EF4-FFF2-40B4-BE49-F238E27FC236}">
                <a16:creationId xmlns:a16="http://schemas.microsoft.com/office/drawing/2014/main" id="{B71C0411-58A5-4FE6-9BEC-787EFDACA955}"/>
              </a:ext>
            </a:extLst>
          </p:cNvPr>
          <p:cNvSpPr>
            <a:spLocks noChangeAspect="1" noChangeArrowheads="1"/>
          </p:cNvSpPr>
          <p:nvPr/>
        </p:nvSpPr>
        <p:spPr bwMode="auto">
          <a:xfrm>
            <a:off x="9750240" y="190499"/>
            <a:ext cx="2248923" cy="512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Organigramme : Alternative 10">
            <a:extLst>
              <a:ext uri="{FF2B5EF4-FFF2-40B4-BE49-F238E27FC236}">
                <a16:creationId xmlns:a16="http://schemas.microsoft.com/office/drawing/2014/main" id="{3E6693F7-550D-4542-B9F3-700E1B45F95F}"/>
              </a:ext>
            </a:extLst>
          </p:cNvPr>
          <p:cNvSpPr/>
          <p:nvPr/>
        </p:nvSpPr>
        <p:spPr>
          <a:xfrm>
            <a:off x="399496" y="4492101"/>
            <a:ext cx="2601157" cy="1358283"/>
          </a:xfrm>
          <a:prstGeom prst="flowChartAlternateProcess">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rPr>
              <a:t>X</a:t>
            </a:r>
            <a:r>
              <a:rPr lang="fr-FR" sz="1600" baseline="30000" dirty="0">
                <a:solidFill>
                  <a:schemeClr val="tx1"/>
                </a:solidFill>
              </a:rPr>
              <a:t>(i)</a:t>
            </a:r>
            <a:r>
              <a:rPr lang="fr-FR" sz="1600" dirty="0">
                <a:solidFill>
                  <a:schemeClr val="tx1"/>
                </a:solidFill>
              </a:rPr>
              <a:t> est une donnée du jeu de données à classifier, un vecteur contenant toutes les classes d’entrée x</a:t>
            </a:r>
            <a:r>
              <a:rPr lang="fr-FR" sz="1600" baseline="-25000" dirty="0">
                <a:solidFill>
                  <a:schemeClr val="tx1"/>
                </a:solidFill>
              </a:rPr>
              <a:t>i</a:t>
            </a:r>
            <a:endParaRPr lang="fr-FR" sz="1600" dirty="0">
              <a:solidFill>
                <a:schemeClr val="tx1"/>
              </a:solidFill>
            </a:endParaRPr>
          </a:p>
        </p:txBody>
      </p:sp>
      <p:sp>
        <p:nvSpPr>
          <p:cNvPr id="22" name="Organigramme : Alternative 21">
            <a:extLst>
              <a:ext uri="{FF2B5EF4-FFF2-40B4-BE49-F238E27FC236}">
                <a16:creationId xmlns:a16="http://schemas.microsoft.com/office/drawing/2014/main" id="{44439DE8-9EE7-4C20-B88F-2D1370A19EC3}"/>
              </a:ext>
            </a:extLst>
          </p:cNvPr>
          <p:cNvSpPr/>
          <p:nvPr/>
        </p:nvSpPr>
        <p:spPr>
          <a:xfrm>
            <a:off x="3153051" y="4511336"/>
            <a:ext cx="2528657" cy="1374559"/>
          </a:xfrm>
          <a:prstGeom prst="flowChartAlternateProcess">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rPr>
              <a:t>Les x</a:t>
            </a:r>
            <a:r>
              <a:rPr lang="fr-FR" sz="1600" baseline="-25000" dirty="0">
                <a:solidFill>
                  <a:schemeClr val="tx1"/>
                </a:solidFill>
              </a:rPr>
              <a:t>i </a:t>
            </a:r>
            <a:r>
              <a:rPr lang="fr-FR" sz="1600" dirty="0">
                <a:solidFill>
                  <a:schemeClr val="tx1"/>
                </a:solidFill>
              </a:rPr>
              <a:t> sont les variables prédictives/</a:t>
            </a:r>
            <a:r>
              <a:rPr lang="fr-FR" sz="1600" dirty="0" err="1">
                <a:solidFill>
                  <a:schemeClr val="tx1"/>
                </a:solidFill>
              </a:rPr>
              <a:t>features</a:t>
            </a:r>
            <a:r>
              <a:rPr lang="fr-FR" sz="1600" dirty="0">
                <a:solidFill>
                  <a:schemeClr val="tx1"/>
                </a:solidFill>
              </a:rPr>
              <a:t> qui seront utilisées dans le calcul du modèle prédictif</a:t>
            </a:r>
          </a:p>
        </p:txBody>
      </p:sp>
      <p:sp>
        <p:nvSpPr>
          <p:cNvPr id="23" name="Organigramme : Alternative 22">
            <a:extLst>
              <a:ext uri="{FF2B5EF4-FFF2-40B4-BE49-F238E27FC236}">
                <a16:creationId xmlns:a16="http://schemas.microsoft.com/office/drawing/2014/main" id="{826A8FAB-1BF1-48BD-B2F8-4EAD38F87DB7}"/>
              </a:ext>
            </a:extLst>
          </p:cNvPr>
          <p:cNvSpPr/>
          <p:nvPr/>
        </p:nvSpPr>
        <p:spPr>
          <a:xfrm>
            <a:off x="5791200" y="4521694"/>
            <a:ext cx="3255145" cy="1337568"/>
          </a:xfrm>
          <a:prstGeom prst="flowChartAlternateProcess">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a:solidFill>
                  <a:schemeClr val="tx1"/>
                </a:solidFill>
              </a:rPr>
              <a:t>θ</a:t>
            </a:r>
            <a:r>
              <a:rPr lang="fr-FR" sz="1600" baseline="-25000" dirty="0">
                <a:solidFill>
                  <a:schemeClr val="tx1"/>
                </a:solidFill>
              </a:rPr>
              <a:t>i</a:t>
            </a:r>
            <a:r>
              <a:rPr lang="fr-FR" sz="1600" dirty="0">
                <a:solidFill>
                  <a:schemeClr val="tx1"/>
                </a:solidFill>
              </a:rPr>
              <a:t> est le poids associé à chacune des variables d’entrée que l’on veut calculer pour établir le modèle prédictif, </a:t>
            </a:r>
            <a:r>
              <a:rPr lang="el-GR" sz="1600" dirty="0">
                <a:solidFill>
                  <a:schemeClr val="tx1"/>
                </a:solidFill>
              </a:rPr>
              <a:t>θ</a:t>
            </a:r>
            <a:r>
              <a:rPr lang="fr-FR" sz="1600" baseline="-25000" dirty="0">
                <a:solidFill>
                  <a:schemeClr val="tx1"/>
                </a:solidFill>
              </a:rPr>
              <a:t>0</a:t>
            </a:r>
            <a:r>
              <a:rPr lang="fr-FR" sz="1600" dirty="0">
                <a:solidFill>
                  <a:schemeClr val="tx1"/>
                </a:solidFill>
              </a:rPr>
              <a:t> est appelé biais.</a:t>
            </a:r>
          </a:p>
        </p:txBody>
      </p:sp>
      <p:sp>
        <p:nvSpPr>
          <p:cNvPr id="24" name="ZoneTexte 23">
            <a:extLst>
              <a:ext uri="{FF2B5EF4-FFF2-40B4-BE49-F238E27FC236}">
                <a16:creationId xmlns:a16="http://schemas.microsoft.com/office/drawing/2014/main" id="{C645B7AA-2D8B-47D2-BDA7-71220C6930DD}"/>
              </a:ext>
            </a:extLst>
          </p:cNvPr>
          <p:cNvSpPr txBox="1"/>
          <p:nvPr/>
        </p:nvSpPr>
        <p:spPr>
          <a:xfrm>
            <a:off x="251520" y="476672"/>
            <a:ext cx="3672408" cy="369332"/>
          </a:xfrm>
          <a:prstGeom prst="rect">
            <a:avLst/>
          </a:prstGeom>
          <a:noFill/>
        </p:spPr>
        <p:txBody>
          <a:bodyPr wrap="square" rtlCol="0">
            <a:spAutoFit/>
          </a:bodyPr>
          <a:lstStyle/>
          <a:p>
            <a:r>
              <a:rPr lang="fr-FR" b="1" dirty="0">
                <a:solidFill>
                  <a:srgbClr val="660033"/>
                </a:solidFill>
              </a:rPr>
              <a:t>La fonction Score</a:t>
            </a:r>
          </a:p>
        </p:txBody>
      </p:sp>
      <p:pic>
        <p:nvPicPr>
          <p:cNvPr id="14" name="Image 13">
            <a:extLst>
              <a:ext uri="{FF2B5EF4-FFF2-40B4-BE49-F238E27FC236}">
                <a16:creationId xmlns:a16="http://schemas.microsoft.com/office/drawing/2014/main" id="{0321F66A-046B-40E8-903A-8B15973A8F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164"/>
          <a:stretch/>
        </p:blipFill>
        <p:spPr>
          <a:xfrm>
            <a:off x="353361" y="3393121"/>
            <a:ext cx="1104327" cy="715996"/>
          </a:xfrm>
          <a:prstGeom prst="rect">
            <a:avLst/>
          </a:prstGeom>
        </p:spPr>
      </p:pic>
    </p:spTree>
    <p:extLst>
      <p:ext uri="{BB962C8B-B14F-4D97-AF65-F5344CB8AC3E}">
        <p14:creationId xmlns:p14="http://schemas.microsoft.com/office/powerpoint/2010/main" val="2817946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936625" y="2276475"/>
            <a:ext cx="8207375" cy="1470025"/>
          </a:xfrm>
          <a:noFill/>
        </p:spPr>
        <p:txBody>
          <a:bodyPr>
            <a:normAutofit/>
          </a:bodyPr>
          <a:lstStyle/>
          <a:p>
            <a:r>
              <a:rPr lang="fr-FR" sz="4000" b="0" dirty="0">
                <a:solidFill>
                  <a:srgbClr val="660033"/>
                </a:solidFill>
              </a:rPr>
              <a:t>Data science</a:t>
            </a:r>
            <a:br>
              <a:rPr lang="fr-FR" sz="4000" b="0" dirty="0">
                <a:solidFill>
                  <a:srgbClr val="660033"/>
                </a:solidFill>
              </a:rPr>
            </a:br>
            <a:r>
              <a:rPr lang="fr-FR" sz="4000" dirty="0">
                <a:solidFill>
                  <a:schemeClr val="accent6">
                    <a:lumMod val="75000"/>
                  </a:schemeClr>
                </a:solidFill>
              </a:rPr>
              <a:t>Visualisation des données</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l="49414" t="33125" r="43555" b="54688"/>
          <a:stretch>
            <a:fillRect/>
          </a:stretch>
        </p:blipFill>
        <p:spPr bwMode="auto">
          <a:xfrm>
            <a:off x="683568" y="4719560"/>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ulle ronde 4"/>
          <p:cNvSpPr/>
          <p:nvPr/>
        </p:nvSpPr>
        <p:spPr>
          <a:xfrm>
            <a:off x="2195736" y="4077072"/>
            <a:ext cx="1296144" cy="1149336"/>
          </a:xfrm>
          <a:prstGeom prst="wedgeEllipseCallout">
            <a:avLst>
              <a:gd name="adj1" fmla="val -95055"/>
              <a:gd name="adj2" fmla="val 35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525316" y="4077071"/>
            <a:ext cx="648072" cy="1200329"/>
          </a:xfrm>
          <a:prstGeom prst="rect">
            <a:avLst/>
          </a:prstGeom>
          <a:noFill/>
        </p:spPr>
        <p:txBody>
          <a:bodyPr wrap="square" rtlCol="0">
            <a:spAutoFit/>
          </a:bodyPr>
          <a:lstStyle/>
          <a:p>
            <a:pPr algn="ctr"/>
            <a:r>
              <a:rPr lang="fr-FR" sz="7200" b="1" dirty="0">
                <a:solidFill>
                  <a:schemeClr val="bg1"/>
                </a:solidFill>
              </a:rPr>
              <a:t>?</a:t>
            </a:r>
          </a:p>
        </p:txBody>
      </p:sp>
    </p:spTree>
    <p:extLst>
      <p:ext uri="{BB962C8B-B14F-4D97-AF65-F5344CB8AC3E}">
        <p14:creationId xmlns:p14="http://schemas.microsoft.com/office/powerpoint/2010/main" val="19209788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6" name="Rectangle 5"/>
          <p:cNvSpPr/>
          <p:nvPr/>
        </p:nvSpPr>
        <p:spPr>
          <a:xfrm>
            <a:off x="251520" y="836712"/>
            <a:ext cx="8892480" cy="369332"/>
          </a:xfrm>
          <a:prstGeom prst="rect">
            <a:avLst/>
          </a:prstGeom>
        </p:spPr>
        <p:txBody>
          <a:bodyPr wrap="square">
            <a:spAutoFit/>
          </a:bodyPr>
          <a:lstStyle/>
          <a:p>
            <a:r>
              <a:rPr lang="fr-FR" dirty="0"/>
              <a:t>Outil de </a:t>
            </a:r>
            <a:r>
              <a:rPr lang="fr-FR" b="1" dirty="0"/>
              <a:t>visualisation </a:t>
            </a:r>
            <a:r>
              <a:rPr lang="fr-FR" dirty="0"/>
              <a:t>de </a:t>
            </a:r>
            <a:r>
              <a:rPr lang="fr-FR" b="1" dirty="0"/>
              <a:t>données multidimensionnelles</a:t>
            </a:r>
            <a:r>
              <a:rPr lang="fr-FR" dirty="0"/>
              <a:t>. </a:t>
            </a:r>
          </a:p>
        </p:txBody>
      </p:sp>
      <p:sp>
        <p:nvSpPr>
          <p:cNvPr id="12" name="Rectangle 8"/>
          <p:cNvSpPr>
            <a:spLocks noChangeArrowheads="1"/>
          </p:cNvSpPr>
          <p:nvPr/>
        </p:nvSpPr>
        <p:spPr bwMode="auto">
          <a:xfrm>
            <a:off x="251520" y="1669159"/>
            <a:ext cx="878396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fr-FR" dirty="0"/>
              <a:t>Représentation des individus (types de production) sur des axes parallèles : </a:t>
            </a:r>
          </a:p>
          <a:p>
            <a:pPr marL="742950" lvl="1" indent="-285750" fontAlgn="base">
              <a:spcBef>
                <a:spcPct val="0"/>
              </a:spcBef>
              <a:spcAft>
                <a:spcPct val="0"/>
              </a:spcAft>
              <a:buFont typeface="Wingdings" panose="05000000000000000000" pitchFamily="2" charset="2"/>
              <a:buChar char="Ø"/>
            </a:pPr>
            <a:r>
              <a:rPr lang="fr-FR" altLang="fr-FR" dirty="0"/>
              <a:t>Chaque axe correspond à un paramètre </a:t>
            </a:r>
          </a:p>
          <a:p>
            <a:pPr marL="742950" lvl="1" indent="-285750" fontAlgn="base">
              <a:spcBef>
                <a:spcPct val="0"/>
              </a:spcBef>
              <a:spcAft>
                <a:spcPct val="0"/>
              </a:spcAft>
              <a:buFont typeface="Wingdings" panose="05000000000000000000" pitchFamily="2" charset="2"/>
              <a:buChar char="Ø"/>
            </a:pPr>
            <a:r>
              <a:rPr lang="fr-FR" altLang="fr-FR" dirty="0"/>
              <a:t>Chaque point correspondent à la valeur que prend l’individus pour ce paramètre</a:t>
            </a:r>
          </a:p>
          <a:p>
            <a:pPr marL="0" marR="0" lvl="0" indent="0" algn="l" defTabSz="914400" rtl="0" eaLnBrk="1" fontAlgn="base" latinLnBrk="0" hangingPunct="1">
              <a:lnSpc>
                <a:spcPct val="100000"/>
              </a:lnSpc>
              <a:spcBef>
                <a:spcPct val="0"/>
              </a:spcBef>
              <a:spcAft>
                <a:spcPct val="0"/>
              </a:spcAft>
              <a:buClrTx/>
              <a:buSzTx/>
              <a:buFontTx/>
              <a:buNone/>
              <a:tabLst/>
            </a:pPr>
            <a:r>
              <a:rPr lang="fr-FR" altLang="fr-FR" dirty="0">
                <a:sym typeface="Wingdings" panose="05000000000000000000" pitchFamily="2" charset="2"/>
              </a:rPr>
              <a:t> </a:t>
            </a:r>
            <a:r>
              <a:rPr lang="fr-FR" altLang="fr-FR" dirty="0"/>
              <a:t>Tous les points sont reliés par une ligne brisée qui représente tous les paramètres d’un individu (paramètres d’un type de production)</a:t>
            </a:r>
          </a:p>
        </p:txBody>
      </p:sp>
      <p:sp>
        <p:nvSpPr>
          <p:cNvPr id="15" name="AutoShape 9" descr="M(x_1, x_2, \ldots, x_n)"/>
          <p:cNvSpPr>
            <a:spLocks noChangeAspect="1" noChangeArrowheads="1"/>
          </p:cNvSpPr>
          <p:nvPr/>
        </p:nvSpPr>
        <p:spPr bwMode="auto">
          <a:xfrm>
            <a:off x="2809875" y="77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 name="AutoShape 10" descr="M_{i}"/>
          <p:cNvSpPr>
            <a:spLocks noChangeAspect="1" noChangeArrowheads="1"/>
          </p:cNvSpPr>
          <p:nvPr/>
        </p:nvSpPr>
        <p:spPr bwMode="auto">
          <a:xfrm>
            <a:off x="10171113" y="77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7" name="AutoShape 11" descr="x_{i}"/>
          <p:cNvSpPr>
            <a:spLocks noChangeAspect="1" noChangeArrowheads="1"/>
          </p:cNvSpPr>
          <p:nvPr/>
        </p:nvSpPr>
        <p:spPr bwMode="auto">
          <a:xfrm>
            <a:off x="15601950" y="77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8" name="AutoShape 12" descr="M_{i}"/>
          <p:cNvSpPr>
            <a:spLocks noChangeAspect="1" noChangeArrowheads="1"/>
          </p:cNvSpPr>
          <p:nvPr/>
        </p:nvSpPr>
        <p:spPr bwMode="auto">
          <a:xfrm>
            <a:off x="4219575" y="366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cxnSp>
        <p:nvCxnSpPr>
          <p:cNvPr id="20" name="Connecteur droit avec flèche 19"/>
          <p:cNvCxnSpPr/>
          <p:nvPr/>
        </p:nvCxnSpPr>
        <p:spPr>
          <a:xfrm>
            <a:off x="1043608" y="6428942"/>
            <a:ext cx="6768752"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043608" y="3645024"/>
            <a:ext cx="0" cy="278391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483768" y="3908662"/>
            <a:ext cx="0" cy="25202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3923928" y="3908662"/>
            <a:ext cx="0" cy="25202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5364088" y="3908662"/>
            <a:ext cx="0" cy="25202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6804248" y="3908662"/>
            <a:ext cx="0" cy="25202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843072" y="6481468"/>
            <a:ext cx="450764" cy="369332"/>
          </a:xfrm>
          <a:prstGeom prst="rect">
            <a:avLst/>
          </a:prstGeom>
          <a:noFill/>
        </p:spPr>
        <p:txBody>
          <a:bodyPr wrap="none" rtlCol="0">
            <a:spAutoFit/>
          </a:bodyPr>
          <a:lstStyle/>
          <a:p>
            <a:r>
              <a:rPr lang="fr-FR" dirty="0"/>
              <a:t>pH</a:t>
            </a:r>
          </a:p>
        </p:txBody>
      </p:sp>
      <p:sp>
        <p:nvSpPr>
          <p:cNvPr id="33" name="ZoneTexte 32"/>
          <p:cNvSpPr txBox="1"/>
          <p:nvPr/>
        </p:nvSpPr>
        <p:spPr>
          <a:xfrm>
            <a:off x="3491880" y="6453336"/>
            <a:ext cx="876266" cy="369332"/>
          </a:xfrm>
          <a:prstGeom prst="rect">
            <a:avLst/>
          </a:prstGeom>
          <a:noFill/>
        </p:spPr>
        <p:txBody>
          <a:bodyPr wrap="none" rtlCol="0">
            <a:spAutoFit/>
          </a:bodyPr>
          <a:lstStyle/>
          <a:p>
            <a:r>
              <a:rPr lang="fr-FR" dirty="0"/>
              <a:t>densité</a:t>
            </a:r>
          </a:p>
        </p:txBody>
      </p:sp>
      <p:sp>
        <p:nvSpPr>
          <p:cNvPr id="34" name="ZoneTexte 33"/>
          <p:cNvSpPr txBox="1"/>
          <p:nvPr/>
        </p:nvSpPr>
        <p:spPr>
          <a:xfrm>
            <a:off x="2051720" y="6448212"/>
            <a:ext cx="740587" cy="369332"/>
          </a:xfrm>
          <a:prstGeom prst="rect">
            <a:avLst/>
          </a:prstGeom>
          <a:noFill/>
        </p:spPr>
        <p:txBody>
          <a:bodyPr wrap="none" rtlCol="0">
            <a:spAutoFit/>
          </a:bodyPr>
          <a:lstStyle/>
          <a:p>
            <a:r>
              <a:rPr lang="fr-FR" dirty="0"/>
              <a:t>alcool</a:t>
            </a:r>
          </a:p>
        </p:txBody>
      </p:sp>
      <p:sp>
        <p:nvSpPr>
          <p:cNvPr id="35" name="ZoneTexte 34"/>
          <p:cNvSpPr txBox="1"/>
          <p:nvPr/>
        </p:nvSpPr>
        <p:spPr>
          <a:xfrm>
            <a:off x="6372200" y="6453336"/>
            <a:ext cx="834587" cy="369332"/>
          </a:xfrm>
          <a:prstGeom prst="rect">
            <a:avLst/>
          </a:prstGeom>
          <a:noFill/>
        </p:spPr>
        <p:txBody>
          <a:bodyPr wrap="none" rtlCol="0">
            <a:spAutoFit/>
          </a:bodyPr>
          <a:lstStyle/>
          <a:p>
            <a:r>
              <a:rPr lang="fr-FR" dirty="0"/>
              <a:t>qualité</a:t>
            </a:r>
          </a:p>
        </p:txBody>
      </p:sp>
      <p:sp>
        <p:nvSpPr>
          <p:cNvPr id="36" name="ZoneTexte 35"/>
          <p:cNvSpPr txBox="1"/>
          <p:nvPr/>
        </p:nvSpPr>
        <p:spPr>
          <a:xfrm>
            <a:off x="5004048" y="6453336"/>
            <a:ext cx="686598" cy="369332"/>
          </a:xfrm>
          <a:prstGeom prst="rect">
            <a:avLst/>
          </a:prstGeom>
          <a:noFill/>
        </p:spPr>
        <p:txBody>
          <a:bodyPr wrap="none" rtlCol="0">
            <a:spAutoFit/>
          </a:bodyPr>
          <a:lstStyle/>
          <a:p>
            <a:r>
              <a:rPr lang="fr-FR" dirty="0"/>
              <a:t>sucre</a:t>
            </a:r>
          </a:p>
        </p:txBody>
      </p:sp>
      <mc:AlternateContent xmlns:mc="http://schemas.openxmlformats.org/markup-compatibility/2006" xmlns:a14="http://schemas.microsoft.com/office/drawing/2010/main">
        <mc:Choice Requires="a14">
          <p:sp>
            <p:nvSpPr>
              <p:cNvPr id="32" name="ZoneTexte 31"/>
              <p:cNvSpPr txBox="1"/>
              <p:nvPr/>
            </p:nvSpPr>
            <p:spPr>
              <a:xfrm>
                <a:off x="797519" y="4196694"/>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32" name="ZoneTexte 31"/>
              <p:cNvSpPr txBox="1">
                <a:spLocks noRot="1" noChangeAspect="1" noMove="1" noResize="1" noEditPoints="1" noAdjustHandles="1" noChangeArrowheads="1" noChangeShapeType="1" noTextEdit="1"/>
              </p:cNvSpPr>
              <p:nvPr/>
            </p:nvSpPr>
            <p:spPr>
              <a:xfrm>
                <a:off x="797519" y="4196694"/>
                <a:ext cx="534121" cy="646331"/>
              </a:xfrm>
              <a:prstGeom prst="rect">
                <a:avLst/>
              </a:prstGeom>
              <a:blipFill rotWithShape="1">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ZoneTexte 37"/>
              <p:cNvSpPr txBox="1"/>
              <p:nvPr/>
            </p:nvSpPr>
            <p:spPr>
              <a:xfrm>
                <a:off x="5097025" y="3899179"/>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5097025" y="3899179"/>
                <a:ext cx="534121" cy="646331"/>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ZoneTexte 38"/>
              <p:cNvSpPr txBox="1"/>
              <p:nvPr/>
            </p:nvSpPr>
            <p:spPr>
              <a:xfrm>
                <a:off x="3656867" y="4672259"/>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39" name="ZoneTexte 38"/>
              <p:cNvSpPr txBox="1">
                <a:spLocks noRot="1" noChangeAspect="1" noMove="1" noResize="1" noEditPoints="1" noAdjustHandles="1" noChangeArrowheads="1" noChangeShapeType="1" noTextEdit="1"/>
              </p:cNvSpPr>
              <p:nvPr/>
            </p:nvSpPr>
            <p:spPr>
              <a:xfrm>
                <a:off x="3656867" y="4672259"/>
                <a:ext cx="534121" cy="646331"/>
              </a:xfrm>
              <a:prstGeom prst="rect">
                <a:avLst/>
              </a:prstGeom>
              <a:blipFill rotWithShape="1">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ZoneTexte 39"/>
              <p:cNvSpPr txBox="1"/>
              <p:nvPr/>
            </p:nvSpPr>
            <p:spPr>
              <a:xfrm>
                <a:off x="2210883" y="5491966"/>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40" name="ZoneTexte 39"/>
              <p:cNvSpPr txBox="1">
                <a:spLocks noRot="1" noChangeAspect="1" noMove="1" noResize="1" noEditPoints="1" noAdjustHandles="1" noChangeArrowheads="1" noChangeShapeType="1" noTextEdit="1"/>
              </p:cNvSpPr>
              <p:nvPr/>
            </p:nvSpPr>
            <p:spPr>
              <a:xfrm>
                <a:off x="2210883" y="5491966"/>
                <a:ext cx="534121" cy="646331"/>
              </a:xfrm>
              <a:prstGeom prst="rect">
                <a:avLst/>
              </a:prstGeom>
              <a:blipFill rotWithShape="1">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p:cNvSpPr txBox="1"/>
              <p:nvPr/>
            </p:nvSpPr>
            <p:spPr>
              <a:xfrm>
                <a:off x="6537187" y="5085184"/>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41" name="ZoneTexte 40"/>
              <p:cNvSpPr txBox="1">
                <a:spLocks noRot="1" noChangeAspect="1" noMove="1" noResize="1" noEditPoints="1" noAdjustHandles="1" noChangeArrowheads="1" noChangeShapeType="1" noTextEdit="1"/>
              </p:cNvSpPr>
              <p:nvPr/>
            </p:nvSpPr>
            <p:spPr>
              <a:xfrm>
                <a:off x="6537187" y="5085184"/>
                <a:ext cx="534121" cy="646331"/>
              </a:xfrm>
              <a:prstGeom prst="rect">
                <a:avLst/>
              </a:prstGeom>
              <a:blipFill rotWithShape="1">
                <a:blip r:embed="rId6"/>
                <a:stretch>
                  <a:fillRect/>
                </a:stretch>
              </a:blipFill>
            </p:spPr>
            <p:txBody>
              <a:bodyPr/>
              <a:lstStyle/>
              <a:p>
                <a:r>
                  <a:rPr lang="fr-FR">
                    <a:noFill/>
                  </a:rPr>
                  <a:t> </a:t>
                </a:r>
              </a:p>
            </p:txBody>
          </p:sp>
        </mc:Fallback>
      </mc:AlternateContent>
      <p:cxnSp>
        <p:nvCxnSpPr>
          <p:cNvPr id="42" name="Connecteur droit 41"/>
          <p:cNvCxnSpPr/>
          <p:nvPr/>
        </p:nvCxnSpPr>
        <p:spPr>
          <a:xfrm>
            <a:off x="1043608" y="4545510"/>
            <a:ext cx="1440160" cy="12696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V="1">
            <a:off x="2483768" y="4995424"/>
            <a:ext cx="1440159" cy="819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3923927" y="4196694"/>
            <a:ext cx="1440161" cy="8402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5364088" y="4196694"/>
            <a:ext cx="1440160" cy="12241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3" name="Espace réservé du contenu 7"/>
          <p:cNvSpPr txBox="1">
            <a:spLocks/>
          </p:cNvSpPr>
          <p:nvPr/>
        </p:nvSpPr>
        <p:spPr>
          <a:xfrm>
            <a:off x="251520" y="548681"/>
            <a:ext cx="8229600" cy="5760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rgbClr val="993366"/>
                </a:solidFill>
                <a:latin typeface="+mj-lt"/>
              </a:rPr>
              <a:t>C’est Quoi ?</a:t>
            </a:r>
            <a:endParaRPr lang="fr-FR" sz="1400" dirty="0"/>
          </a:p>
        </p:txBody>
      </p:sp>
      <p:sp>
        <p:nvSpPr>
          <p:cNvPr id="54" name="Espace réservé du contenu 7"/>
          <p:cNvSpPr txBox="1">
            <a:spLocks/>
          </p:cNvSpPr>
          <p:nvPr/>
        </p:nvSpPr>
        <p:spPr>
          <a:xfrm>
            <a:off x="257175" y="1309117"/>
            <a:ext cx="8229600" cy="5760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rgbClr val="993366"/>
                </a:solidFill>
                <a:latin typeface="+mj-lt"/>
              </a:rPr>
              <a:t>Comment ?</a:t>
            </a:r>
            <a:endParaRPr lang="fr-FR" sz="1400" dirty="0"/>
          </a:p>
        </p:txBody>
      </p:sp>
      <p:cxnSp>
        <p:nvCxnSpPr>
          <p:cNvPr id="8" name="Connecteur droit avec flèche 7"/>
          <p:cNvCxnSpPr/>
          <p:nvPr/>
        </p:nvCxnSpPr>
        <p:spPr>
          <a:xfrm flipH="1">
            <a:off x="6084168" y="4519859"/>
            <a:ext cx="1224136" cy="3124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380312" y="4302927"/>
            <a:ext cx="1406539" cy="369332"/>
          </a:xfrm>
          <a:prstGeom prst="rect">
            <a:avLst/>
          </a:prstGeom>
          <a:noFill/>
        </p:spPr>
        <p:txBody>
          <a:bodyPr wrap="none" rtlCol="0">
            <a:spAutoFit/>
          </a:bodyPr>
          <a:lstStyle/>
          <a:p>
            <a:r>
              <a:rPr lang="fr-FR" b="1" dirty="0">
                <a:solidFill>
                  <a:srgbClr val="FF0000"/>
                </a:solidFill>
              </a:rPr>
              <a:t>Production 1</a:t>
            </a:r>
          </a:p>
        </p:txBody>
      </p:sp>
      <p:cxnSp>
        <p:nvCxnSpPr>
          <p:cNvPr id="37" name="Connecteur droit 36"/>
          <p:cNvCxnSpPr/>
          <p:nvPr/>
        </p:nvCxnSpPr>
        <p:spPr>
          <a:xfrm flipV="1">
            <a:off x="1043608" y="4843025"/>
            <a:ext cx="1440160" cy="6930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2483768" y="4843025"/>
            <a:ext cx="1440159" cy="5745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V="1">
            <a:off x="3930013" y="4618873"/>
            <a:ext cx="1434075" cy="8019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5364088" y="4618872"/>
            <a:ext cx="1440160" cy="12241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1043608" y="4005064"/>
            <a:ext cx="1440160" cy="51479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2483768" y="4545510"/>
            <a:ext cx="1440159" cy="422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3923928" y="4566640"/>
            <a:ext cx="1440160" cy="13826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V="1">
            <a:off x="5347347" y="5013176"/>
            <a:ext cx="1456901" cy="936104"/>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ZoneTexte 54"/>
              <p:cNvSpPr txBox="1"/>
              <p:nvPr/>
            </p:nvSpPr>
            <p:spPr>
              <a:xfrm>
                <a:off x="2195736" y="4196693"/>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55" name="ZoneTexte 54"/>
              <p:cNvSpPr txBox="1">
                <a:spLocks noRot="1" noChangeAspect="1" noMove="1" noResize="1" noEditPoints="1" noAdjustHandles="1" noChangeArrowheads="1" noChangeShapeType="1" noTextEdit="1"/>
              </p:cNvSpPr>
              <p:nvPr/>
            </p:nvSpPr>
            <p:spPr>
              <a:xfrm>
                <a:off x="2195736" y="4196693"/>
                <a:ext cx="534121" cy="646331"/>
              </a:xfrm>
              <a:prstGeom prst="rect">
                <a:avLst/>
              </a:prstGeom>
              <a:blipFill rotWithShape="1">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6" name="ZoneTexte 55"/>
              <p:cNvSpPr txBox="1"/>
              <p:nvPr/>
            </p:nvSpPr>
            <p:spPr>
              <a:xfrm>
                <a:off x="2195736" y="4509120"/>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56" name="ZoneTexte 55"/>
              <p:cNvSpPr txBox="1">
                <a:spLocks noRot="1" noChangeAspect="1" noMove="1" noResize="1" noEditPoints="1" noAdjustHandles="1" noChangeArrowheads="1" noChangeShapeType="1" noTextEdit="1"/>
              </p:cNvSpPr>
              <p:nvPr/>
            </p:nvSpPr>
            <p:spPr>
              <a:xfrm>
                <a:off x="2195736" y="4509120"/>
                <a:ext cx="534121" cy="646331"/>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7" name="ZoneTexte 56"/>
              <p:cNvSpPr txBox="1"/>
              <p:nvPr/>
            </p:nvSpPr>
            <p:spPr>
              <a:xfrm>
                <a:off x="755576" y="3645024"/>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57" name="ZoneTexte 56"/>
              <p:cNvSpPr txBox="1">
                <a:spLocks noRot="1" noChangeAspect="1" noMove="1" noResize="1" noEditPoints="1" noAdjustHandles="1" noChangeArrowheads="1" noChangeShapeType="1" noTextEdit="1"/>
              </p:cNvSpPr>
              <p:nvPr/>
            </p:nvSpPr>
            <p:spPr>
              <a:xfrm>
                <a:off x="755576" y="3645024"/>
                <a:ext cx="534121" cy="646331"/>
              </a:xfrm>
              <a:prstGeom prst="rect">
                <a:avLst/>
              </a:prstGeom>
              <a:blipFill rotWithShape="1">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8" name="ZoneTexte 57"/>
              <p:cNvSpPr txBox="1"/>
              <p:nvPr/>
            </p:nvSpPr>
            <p:spPr>
              <a:xfrm>
                <a:off x="761073" y="5180321"/>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58" name="ZoneTexte 57"/>
              <p:cNvSpPr txBox="1">
                <a:spLocks noRot="1" noChangeAspect="1" noMove="1" noResize="1" noEditPoints="1" noAdjustHandles="1" noChangeArrowheads="1" noChangeShapeType="1" noTextEdit="1"/>
              </p:cNvSpPr>
              <p:nvPr/>
            </p:nvSpPr>
            <p:spPr>
              <a:xfrm>
                <a:off x="761073" y="5180321"/>
                <a:ext cx="534121" cy="646331"/>
              </a:xfrm>
              <a:prstGeom prst="rect">
                <a:avLst/>
              </a:prstGeom>
              <a:blipFill rotWithShape="1">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9" name="ZoneTexte 58"/>
              <p:cNvSpPr txBox="1"/>
              <p:nvPr/>
            </p:nvSpPr>
            <p:spPr>
              <a:xfrm>
                <a:off x="3656866" y="4243474"/>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59" name="ZoneTexte 58"/>
              <p:cNvSpPr txBox="1">
                <a:spLocks noRot="1" noChangeAspect="1" noMove="1" noResize="1" noEditPoints="1" noAdjustHandles="1" noChangeArrowheads="1" noChangeShapeType="1" noTextEdit="1"/>
              </p:cNvSpPr>
              <p:nvPr/>
            </p:nvSpPr>
            <p:spPr>
              <a:xfrm>
                <a:off x="3656866" y="4243474"/>
                <a:ext cx="534121" cy="646331"/>
              </a:xfrm>
              <a:prstGeom prst="rect">
                <a:avLst/>
              </a:prstGeom>
              <a:blipFill rotWithShape="1">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0" name="ZoneTexte 59"/>
              <p:cNvSpPr txBox="1"/>
              <p:nvPr/>
            </p:nvSpPr>
            <p:spPr>
              <a:xfrm>
                <a:off x="3669841" y="5082113"/>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60" name="ZoneTexte 59"/>
              <p:cNvSpPr txBox="1">
                <a:spLocks noRot="1" noChangeAspect="1" noMove="1" noResize="1" noEditPoints="1" noAdjustHandles="1" noChangeArrowheads="1" noChangeShapeType="1" noTextEdit="1"/>
              </p:cNvSpPr>
              <p:nvPr/>
            </p:nvSpPr>
            <p:spPr>
              <a:xfrm>
                <a:off x="3669841" y="5082113"/>
                <a:ext cx="534121" cy="646331"/>
              </a:xfrm>
              <a:prstGeom prst="rect">
                <a:avLst/>
              </a:prstGeom>
              <a:blipFill rotWithShape="1">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1" name="ZoneTexte 60"/>
              <p:cNvSpPr txBox="1"/>
              <p:nvPr/>
            </p:nvSpPr>
            <p:spPr>
              <a:xfrm>
                <a:off x="5097027" y="4293096"/>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61" name="ZoneTexte 60"/>
              <p:cNvSpPr txBox="1">
                <a:spLocks noRot="1" noChangeAspect="1" noMove="1" noResize="1" noEditPoints="1" noAdjustHandles="1" noChangeArrowheads="1" noChangeShapeType="1" noTextEdit="1"/>
              </p:cNvSpPr>
              <p:nvPr/>
            </p:nvSpPr>
            <p:spPr>
              <a:xfrm>
                <a:off x="5097027" y="4293096"/>
                <a:ext cx="534121" cy="646331"/>
              </a:xfrm>
              <a:prstGeom prst="rect">
                <a:avLst/>
              </a:prstGeom>
              <a:blipFill rotWithShape="1">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2" name="ZoneTexte 61"/>
              <p:cNvSpPr txBox="1"/>
              <p:nvPr/>
            </p:nvSpPr>
            <p:spPr>
              <a:xfrm>
                <a:off x="5080286" y="5589240"/>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62" name="ZoneTexte 61"/>
              <p:cNvSpPr txBox="1">
                <a:spLocks noRot="1" noChangeAspect="1" noMove="1" noResize="1" noEditPoints="1" noAdjustHandles="1" noChangeArrowheads="1" noChangeShapeType="1" noTextEdit="1"/>
              </p:cNvSpPr>
              <p:nvPr/>
            </p:nvSpPr>
            <p:spPr>
              <a:xfrm>
                <a:off x="5080286" y="5589240"/>
                <a:ext cx="534121" cy="646331"/>
              </a:xfrm>
              <a:prstGeom prst="rect">
                <a:avLst/>
              </a:prstGeom>
              <a:blipFill rotWithShape="1">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3" name="ZoneTexte 62"/>
              <p:cNvSpPr txBox="1"/>
              <p:nvPr/>
            </p:nvSpPr>
            <p:spPr>
              <a:xfrm>
                <a:off x="6529515" y="5481228"/>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63" name="ZoneTexte 62"/>
              <p:cNvSpPr txBox="1">
                <a:spLocks noRot="1" noChangeAspect="1" noMove="1" noResize="1" noEditPoints="1" noAdjustHandles="1" noChangeArrowheads="1" noChangeShapeType="1" noTextEdit="1"/>
              </p:cNvSpPr>
              <p:nvPr/>
            </p:nvSpPr>
            <p:spPr>
              <a:xfrm>
                <a:off x="6529515" y="5481228"/>
                <a:ext cx="534121" cy="646331"/>
              </a:xfrm>
              <a:prstGeom prst="rect">
                <a:avLst/>
              </a:prstGeom>
              <a:blipFill rotWithShape="1">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4" name="ZoneTexte 63"/>
              <p:cNvSpPr txBox="1"/>
              <p:nvPr/>
            </p:nvSpPr>
            <p:spPr>
              <a:xfrm>
                <a:off x="6537187" y="4672258"/>
                <a:ext cx="53412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0" smtClean="0">
                          <a:latin typeface="Cambria Math"/>
                        </a:rPr>
                        <m:t>∗</m:t>
                      </m:r>
                    </m:oMath>
                  </m:oMathPara>
                </a14:m>
                <a:endParaRPr lang="fr-FR" sz="3600" b="1" dirty="0">
                  <a:latin typeface="Bodoni MT Black" panose="02070A03080606020203" pitchFamily="18" charset="0"/>
                </a:endParaRPr>
              </a:p>
            </p:txBody>
          </p:sp>
        </mc:Choice>
        <mc:Fallback xmlns="">
          <p:sp>
            <p:nvSpPr>
              <p:cNvPr id="64" name="ZoneTexte 63"/>
              <p:cNvSpPr txBox="1">
                <a:spLocks noRot="1" noChangeAspect="1" noMove="1" noResize="1" noEditPoints="1" noAdjustHandles="1" noChangeArrowheads="1" noChangeShapeType="1" noTextEdit="1"/>
              </p:cNvSpPr>
              <p:nvPr/>
            </p:nvSpPr>
            <p:spPr>
              <a:xfrm>
                <a:off x="6537187" y="4672258"/>
                <a:ext cx="534121" cy="646331"/>
              </a:xfrm>
              <a:prstGeom prst="rect">
                <a:avLst/>
              </a:prstGeom>
              <a:blipFill rotWithShape="1">
                <a:blip r:embed="rId16"/>
                <a:stretch>
                  <a:fillRect/>
                </a:stretch>
              </a:blipFill>
            </p:spPr>
            <p:txBody>
              <a:bodyPr/>
              <a:lstStyle/>
              <a:p>
                <a:r>
                  <a:rPr lang="fr-FR">
                    <a:noFill/>
                  </a:rPr>
                  <a:t> </a:t>
                </a:r>
              </a:p>
            </p:txBody>
          </p:sp>
        </mc:Fallback>
      </mc:AlternateContent>
      <p:sp>
        <p:nvSpPr>
          <p:cNvPr id="65" name="ZoneTexte 64"/>
          <p:cNvSpPr txBox="1"/>
          <p:nvPr/>
        </p:nvSpPr>
        <p:spPr>
          <a:xfrm>
            <a:off x="7380312" y="5579948"/>
            <a:ext cx="1412951" cy="369332"/>
          </a:xfrm>
          <a:prstGeom prst="rect">
            <a:avLst/>
          </a:prstGeom>
          <a:noFill/>
        </p:spPr>
        <p:txBody>
          <a:bodyPr wrap="none" rtlCol="0">
            <a:spAutoFit/>
          </a:bodyPr>
          <a:lstStyle/>
          <a:p>
            <a:r>
              <a:rPr lang="fr-FR" b="1" dirty="0">
                <a:solidFill>
                  <a:srgbClr val="FF0000"/>
                </a:solidFill>
              </a:rPr>
              <a:t>Production n</a:t>
            </a:r>
          </a:p>
        </p:txBody>
      </p:sp>
      <p:sp>
        <p:nvSpPr>
          <p:cNvPr id="66" name="ZoneTexte 65"/>
          <p:cNvSpPr txBox="1"/>
          <p:nvPr/>
        </p:nvSpPr>
        <p:spPr>
          <a:xfrm>
            <a:off x="7418315" y="4967880"/>
            <a:ext cx="1406539" cy="369332"/>
          </a:xfrm>
          <a:prstGeom prst="rect">
            <a:avLst/>
          </a:prstGeom>
          <a:noFill/>
        </p:spPr>
        <p:txBody>
          <a:bodyPr wrap="none" rtlCol="0">
            <a:spAutoFit/>
          </a:bodyPr>
          <a:lstStyle/>
          <a:p>
            <a:r>
              <a:rPr lang="fr-FR" b="1" dirty="0">
                <a:solidFill>
                  <a:srgbClr val="FF0000"/>
                </a:solidFill>
              </a:rPr>
              <a:t>Production 2</a:t>
            </a:r>
          </a:p>
        </p:txBody>
      </p:sp>
      <p:cxnSp>
        <p:nvCxnSpPr>
          <p:cNvPr id="67" name="Connecteur droit avec flèche 66"/>
          <p:cNvCxnSpPr/>
          <p:nvPr/>
        </p:nvCxnSpPr>
        <p:spPr>
          <a:xfrm flipH="1" flipV="1">
            <a:off x="6372200" y="5481228"/>
            <a:ext cx="1008112" cy="28338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flipH="1">
            <a:off x="4788024" y="5155451"/>
            <a:ext cx="2592288" cy="2498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Espace réservé du numéro de diapositive 5"/>
          <p:cNvSpPr>
            <a:spLocks noGrp="1"/>
          </p:cNvSpPr>
          <p:nvPr>
            <p:ph type="sldNum" sz="quarter" idx="4294967295"/>
          </p:nvPr>
        </p:nvSpPr>
        <p:spPr>
          <a:xfrm>
            <a:off x="6987383" y="6508703"/>
            <a:ext cx="2133600" cy="365125"/>
          </a:xfrm>
        </p:spPr>
        <p:txBody>
          <a:bodyPr/>
          <a:lstStyle/>
          <a:p>
            <a:fld id="{AA1C7167-7632-479B-B102-DA58B70EEACD}" type="slidenum">
              <a:rPr lang="fr-FR" smtClean="0"/>
              <a:t>64</a:t>
            </a:fld>
            <a:endParaRPr lang="fr-FR" dirty="0"/>
          </a:p>
        </p:txBody>
      </p:sp>
    </p:spTree>
    <p:extLst>
      <p:ext uri="{BB962C8B-B14F-4D97-AF65-F5344CB8AC3E}">
        <p14:creationId xmlns:p14="http://schemas.microsoft.com/office/powerpoint/2010/main" val="3867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250" fill="hold"/>
                                        <p:tgtEl>
                                          <p:spTgt spid="25"/>
                                        </p:tgtEl>
                                        <p:attrNameLst>
                                          <p:attrName>ppt_x</p:attrName>
                                        </p:attrNameLst>
                                      </p:cBhvr>
                                      <p:tavLst>
                                        <p:tav tm="0">
                                          <p:val>
                                            <p:strVal val="#ppt_x"/>
                                          </p:val>
                                        </p:tav>
                                        <p:tav tm="100000">
                                          <p:val>
                                            <p:strVal val="#ppt_x"/>
                                          </p:val>
                                        </p:tav>
                                      </p:tavLst>
                                    </p:anim>
                                    <p:anim calcmode="lin" valueType="num">
                                      <p:cBhvr additive="base">
                                        <p:cTn id="16" dur="25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 presetClass="entr" presetSubtype="4"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250" fill="hold"/>
                                        <p:tgtEl>
                                          <p:spTgt spid="34"/>
                                        </p:tgtEl>
                                        <p:attrNameLst>
                                          <p:attrName>ppt_x</p:attrName>
                                        </p:attrNameLst>
                                      </p:cBhvr>
                                      <p:tavLst>
                                        <p:tav tm="0">
                                          <p:val>
                                            <p:strVal val="#ppt_x"/>
                                          </p:val>
                                        </p:tav>
                                        <p:tav tm="100000">
                                          <p:val>
                                            <p:strVal val="#ppt_x"/>
                                          </p:val>
                                        </p:tav>
                                      </p:tavLst>
                                    </p:anim>
                                    <p:anim calcmode="lin" valueType="num">
                                      <p:cBhvr additive="base">
                                        <p:cTn id="21" dur="250" fill="hold"/>
                                        <p:tgtEl>
                                          <p:spTgt spid="34"/>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250" fill="hold"/>
                                        <p:tgtEl>
                                          <p:spTgt spid="33"/>
                                        </p:tgtEl>
                                        <p:attrNameLst>
                                          <p:attrName>ppt_x</p:attrName>
                                        </p:attrNameLst>
                                      </p:cBhvr>
                                      <p:tavLst>
                                        <p:tav tm="0">
                                          <p:val>
                                            <p:strVal val="#ppt_x"/>
                                          </p:val>
                                        </p:tav>
                                        <p:tav tm="100000">
                                          <p:val>
                                            <p:strVal val="#ppt_x"/>
                                          </p:val>
                                        </p:tav>
                                      </p:tavLst>
                                    </p:anim>
                                    <p:anim calcmode="lin" valueType="num">
                                      <p:cBhvr additive="base">
                                        <p:cTn id="30" dur="250" fill="hold"/>
                                        <p:tgtEl>
                                          <p:spTgt spid="33"/>
                                        </p:tgtEl>
                                        <p:attrNameLst>
                                          <p:attrName>ppt_y</p:attrName>
                                        </p:attrNameLst>
                                      </p:cBhvr>
                                      <p:tavLst>
                                        <p:tav tm="0">
                                          <p:val>
                                            <p:strVal val="1+#ppt_h/2"/>
                                          </p:val>
                                        </p:tav>
                                        <p:tav tm="100000">
                                          <p:val>
                                            <p:strVal val="#ppt_y"/>
                                          </p:val>
                                        </p:tav>
                                      </p:tavLst>
                                    </p:anim>
                                  </p:childTnLst>
                                </p:cTn>
                              </p:par>
                            </p:childTnLst>
                          </p:cTn>
                        </p:par>
                        <p:par>
                          <p:cTn id="31" fill="hold">
                            <p:stCondLst>
                              <p:cond delay="2250"/>
                            </p:stCondLst>
                            <p:childTnLst>
                              <p:par>
                                <p:cTn id="32" presetID="22" presetClass="entr" presetSubtype="4"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par>
                          <p:cTn id="35" fill="hold">
                            <p:stCondLst>
                              <p:cond delay="2750"/>
                            </p:stCondLst>
                            <p:childTnLst>
                              <p:par>
                                <p:cTn id="36" presetID="2" presetClass="entr" presetSubtype="4"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250" fill="hold"/>
                                        <p:tgtEl>
                                          <p:spTgt spid="36"/>
                                        </p:tgtEl>
                                        <p:attrNameLst>
                                          <p:attrName>ppt_x</p:attrName>
                                        </p:attrNameLst>
                                      </p:cBhvr>
                                      <p:tavLst>
                                        <p:tav tm="0">
                                          <p:val>
                                            <p:strVal val="#ppt_x"/>
                                          </p:val>
                                        </p:tav>
                                        <p:tav tm="100000">
                                          <p:val>
                                            <p:strVal val="#ppt_x"/>
                                          </p:val>
                                        </p:tav>
                                      </p:tavLst>
                                    </p:anim>
                                    <p:anim calcmode="lin" valueType="num">
                                      <p:cBhvr additive="base">
                                        <p:cTn id="39" dur="250" fill="hold"/>
                                        <p:tgtEl>
                                          <p:spTgt spid="36"/>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250" fill="hold"/>
                                        <p:tgtEl>
                                          <p:spTgt spid="35"/>
                                        </p:tgtEl>
                                        <p:attrNameLst>
                                          <p:attrName>ppt_x</p:attrName>
                                        </p:attrNameLst>
                                      </p:cBhvr>
                                      <p:tavLst>
                                        <p:tav tm="0">
                                          <p:val>
                                            <p:strVal val="#ppt_x"/>
                                          </p:val>
                                        </p:tav>
                                        <p:tav tm="100000">
                                          <p:val>
                                            <p:strVal val="#ppt_x"/>
                                          </p:val>
                                        </p:tav>
                                      </p:tavLst>
                                    </p:anim>
                                    <p:anim calcmode="lin" valueType="num">
                                      <p:cBhvr additive="base">
                                        <p:cTn id="48" dur="250" fill="hold"/>
                                        <p:tgtEl>
                                          <p:spTgt spid="35"/>
                                        </p:tgtEl>
                                        <p:attrNameLst>
                                          <p:attrName>ppt_y</p:attrName>
                                        </p:attrNameLst>
                                      </p:cBhvr>
                                      <p:tavLst>
                                        <p:tav tm="0">
                                          <p:val>
                                            <p:strVal val="1+#ppt_h/2"/>
                                          </p:val>
                                        </p:tav>
                                        <p:tav tm="100000">
                                          <p:val>
                                            <p:strVal val="#ppt_y"/>
                                          </p:val>
                                        </p:tav>
                                      </p:tavLst>
                                    </p:anim>
                                  </p:childTnLst>
                                </p:cTn>
                              </p:par>
                            </p:childTnLst>
                          </p:cTn>
                        </p:par>
                        <p:par>
                          <p:cTn id="49" fill="hold">
                            <p:stCondLst>
                              <p:cond delay="3750"/>
                            </p:stCondLst>
                            <p:childTnLst>
                              <p:par>
                                <p:cTn id="50" presetID="22" presetClass="entr" presetSubtype="4"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childTnLst>
                          </p:cTn>
                        </p:par>
                        <p:par>
                          <p:cTn id="53" fill="hold">
                            <p:stCondLst>
                              <p:cond delay="425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4750"/>
                            </p:stCondLst>
                            <p:childTnLst>
                              <p:par>
                                <p:cTn id="59" presetID="2" presetClass="entr" presetSubtype="4"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fill="hold"/>
                                        <p:tgtEl>
                                          <p:spTgt spid="39"/>
                                        </p:tgtEl>
                                        <p:attrNameLst>
                                          <p:attrName>ppt_x</p:attrName>
                                        </p:attrNameLst>
                                      </p:cBhvr>
                                      <p:tavLst>
                                        <p:tav tm="0">
                                          <p:val>
                                            <p:strVal val="#ppt_x"/>
                                          </p:val>
                                        </p:tav>
                                        <p:tav tm="100000">
                                          <p:val>
                                            <p:strVal val="#ppt_x"/>
                                          </p:val>
                                        </p:tav>
                                      </p:tavLst>
                                    </p:anim>
                                    <p:anim calcmode="lin" valueType="num">
                                      <p:cBhvr additive="base">
                                        <p:cTn id="67" dur="500" fill="hold"/>
                                        <p:tgtEl>
                                          <p:spTgt spid="3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2" presetClass="entr" presetSubtype="4"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fill="hold"/>
                                        <p:tgtEl>
                                          <p:spTgt spid="38"/>
                                        </p:tgtEl>
                                        <p:attrNameLst>
                                          <p:attrName>ppt_x</p:attrName>
                                        </p:attrNameLst>
                                      </p:cBhvr>
                                      <p:tavLst>
                                        <p:tav tm="0">
                                          <p:val>
                                            <p:strVal val="#ppt_x"/>
                                          </p:val>
                                        </p:tav>
                                        <p:tav tm="100000">
                                          <p:val>
                                            <p:strVal val="#ppt_x"/>
                                          </p:val>
                                        </p:tav>
                                      </p:tavLst>
                                    </p:anim>
                                    <p:anim calcmode="lin" valueType="num">
                                      <p:cBhvr additive="base">
                                        <p:cTn id="72" dur="500" fill="hold"/>
                                        <p:tgtEl>
                                          <p:spTgt spid="38"/>
                                        </p:tgtEl>
                                        <p:attrNameLst>
                                          <p:attrName>ppt_y</p:attrName>
                                        </p:attrNameLst>
                                      </p:cBhvr>
                                      <p:tavLst>
                                        <p:tav tm="0">
                                          <p:val>
                                            <p:strVal val="1+#ppt_h/2"/>
                                          </p:val>
                                        </p:tav>
                                        <p:tav tm="100000">
                                          <p:val>
                                            <p:strVal val="#ppt_y"/>
                                          </p:val>
                                        </p:tav>
                                      </p:tavLst>
                                    </p:anim>
                                  </p:childTnLst>
                                </p:cTn>
                              </p:par>
                            </p:childTnLst>
                          </p:cTn>
                        </p:par>
                        <p:par>
                          <p:cTn id="73" fill="hold">
                            <p:stCondLst>
                              <p:cond delay="6250"/>
                            </p:stCondLst>
                            <p:childTnLst>
                              <p:par>
                                <p:cTn id="74" presetID="2" presetClass="entr" presetSubtype="4"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ppt_x"/>
                                          </p:val>
                                        </p:tav>
                                        <p:tav tm="100000">
                                          <p:val>
                                            <p:strVal val="#ppt_x"/>
                                          </p:val>
                                        </p:tav>
                                      </p:tavLst>
                                    </p:anim>
                                    <p:anim calcmode="lin" valueType="num">
                                      <p:cBhvr additive="base">
                                        <p:cTn id="77" dur="500" fill="hold"/>
                                        <p:tgtEl>
                                          <p:spTgt spid="41"/>
                                        </p:tgtEl>
                                        <p:attrNameLst>
                                          <p:attrName>ppt_y</p:attrName>
                                        </p:attrNameLst>
                                      </p:cBhvr>
                                      <p:tavLst>
                                        <p:tav tm="0">
                                          <p:val>
                                            <p:strVal val="1+#ppt_h/2"/>
                                          </p:val>
                                        </p:tav>
                                        <p:tav tm="100000">
                                          <p:val>
                                            <p:strVal val="#ppt_y"/>
                                          </p:val>
                                        </p:tav>
                                      </p:tavLst>
                                    </p:anim>
                                  </p:childTnLst>
                                </p:cTn>
                              </p:par>
                            </p:childTnLst>
                          </p:cTn>
                        </p:par>
                        <p:par>
                          <p:cTn id="78" fill="hold">
                            <p:stCondLst>
                              <p:cond delay="6750"/>
                            </p:stCondLst>
                            <p:childTnLst>
                              <p:par>
                                <p:cTn id="79" presetID="22" presetClass="entr" presetSubtype="8" fill="hold" nodeType="afterEffect">
                                  <p:stCondLst>
                                    <p:cond delay="50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500"/>
                                        <p:tgtEl>
                                          <p:spTgt spid="42"/>
                                        </p:tgtEl>
                                      </p:cBhvr>
                                    </p:animEffect>
                                  </p:childTnLst>
                                </p:cTn>
                              </p:par>
                            </p:childTnLst>
                          </p:cTn>
                        </p:par>
                        <p:par>
                          <p:cTn id="82" fill="hold">
                            <p:stCondLst>
                              <p:cond delay="7750"/>
                            </p:stCondLst>
                            <p:childTnLst>
                              <p:par>
                                <p:cTn id="83" presetID="22" presetClass="entr" presetSubtype="8" fill="hold"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left)">
                                      <p:cBhvr>
                                        <p:cTn id="85" dur="500"/>
                                        <p:tgtEl>
                                          <p:spTgt spid="44"/>
                                        </p:tgtEl>
                                      </p:cBhvr>
                                    </p:animEffect>
                                  </p:childTnLst>
                                </p:cTn>
                              </p:par>
                            </p:childTnLst>
                          </p:cTn>
                        </p:par>
                        <p:par>
                          <p:cTn id="86" fill="hold">
                            <p:stCondLst>
                              <p:cond delay="8250"/>
                            </p:stCondLst>
                            <p:childTnLst>
                              <p:par>
                                <p:cTn id="87" presetID="22" presetClass="entr" presetSubtype="4" fill="hold"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down)">
                                      <p:cBhvr>
                                        <p:cTn id="89" dur="500"/>
                                        <p:tgtEl>
                                          <p:spTgt spid="48"/>
                                        </p:tgtEl>
                                      </p:cBhvr>
                                    </p:animEffect>
                                  </p:childTnLst>
                                </p:cTn>
                              </p:par>
                            </p:childTnLst>
                          </p:cTn>
                        </p:par>
                        <p:par>
                          <p:cTn id="90" fill="hold">
                            <p:stCondLst>
                              <p:cond delay="8750"/>
                            </p:stCondLst>
                            <p:childTnLst>
                              <p:par>
                                <p:cTn id="91" presetID="22" presetClass="entr" presetSubtype="8" fill="hold" nodeType="after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left)">
                                      <p:cBhvr>
                                        <p:cTn id="93" dur="500"/>
                                        <p:tgtEl>
                                          <p:spTgt spid="51"/>
                                        </p:tgtEl>
                                      </p:cBhvr>
                                    </p:animEffect>
                                  </p:childTnLst>
                                </p:cTn>
                              </p:par>
                            </p:childTnLst>
                          </p:cTn>
                        </p:par>
                        <p:par>
                          <p:cTn id="94" fill="hold">
                            <p:stCondLst>
                              <p:cond delay="9250"/>
                            </p:stCondLst>
                            <p:childTnLst>
                              <p:par>
                                <p:cTn id="95" presetID="53" presetClass="entr" presetSubtype="16" fill="hold" grpId="0" nodeType="afterEffect">
                                  <p:stCondLst>
                                    <p:cond delay="250"/>
                                  </p:stCondLst>
                                  <p:childTnLst>
                                    <p:set>
                                      <p:cBhvr>
                                        <p:cTn id="96" dur="1" fill="hold">
                                          <p:stCondLst>
                                            <p:cond delay="0"/>
                                          </p:stCondLst>
                                        </p:cTn>
                                        <p:tgtEl>
                                          <p:spTgt spid="9"/>
                                        </p:tgtEl>
                                        <p:attrNameLst>
                                          <p:attrName>style.visibility</p:attrName>
                                        </p:attrNameLst>
                                      </p:cBhvr>
                                      <p:to>
                                        <p:strVal val="visible"/>
                                      </p:to>
                                    </p:set>
                                    <p:anim calcmode="lin" valueType="num">
                                      <p:cBhvr>
                                        <p:cTn id="97" dur="500" fill="hold"/>
                                        <p:tgtEl>
                                          <p:spTgt spid="9"/>
                                        </p:tgtEl>
                                        <p:attrNameLst>
                                          <p:attrName>ppt_w</p:attrName>
                                        </p:attrNameLst>
                                      </p:cBhvr>
                                      <p:tavLst>
                                        <p:tav tm="0">
                                          <p:val>
                                            <p:fltVal val="0"/>
                                          </p:val>
                                        </p:tav>
                                        <p:tav tm="100000">
                                          <p:val>
                                            <p:strVal val="#ppt_w"/>
                                          </p:val>
                                        </p:tav>
                                      </p:tavLst>
                                    </p:anim>
                                    <p:anim calcmode="lin" valueType="num">
                                      <p:cBhvr>
                                        <p:cTn id="98" dur="500" fill="hold"/>
                                        <p:tgtEl>
                                          <p:spTgt spid="9"/>
                                        </p:tgtEl>
                                        <p:attrNameLst>
                                          <p:attrName>ppt_h</p:attrName>
                                        </p:attrNameLst>
                                      </p:cBhvr>
                                      <p:tavLst>
                                        <p:tav tm="0">
                                          <p:val>
                                            <p:fltVal val="0"/>
                                          </p:val>
                                        </p:tav>
                                        <p:tav tm="100000">
                                          <p:val>
                                            <p:strVal val="#ppt_h"/>
                                          </p:val>
                                        </p:tav>
                                      </p:tavLst>
                                    </p:anim>
                                    <p:animEffect transition="in" filter="fade">
                                      <p:cBhvr>
                                        <p:cTn id="99" dur="500"/>
                                        <p:tgtEl>
                                          <p:spTgt spid="9"/>
                                        </p:tgtEl>
                                      </p:cBhvr>
                                    </p:animEffect>
                                  </p:childTnLst>
                                </p:cTn>
                              </p:par>
                            </p:childTnLst>
                          </p:cTn>
                        </p:par>
                        <p:par>
                          <p:cTn id="100" fill="hold">
                            <p:stCondLst>
                              <p:cond delay="10000"/>
                            </p:stCondLst>
                            <p:childTnLst>
                              <p:par>
                                <p:cTn id="101" presetID="22" presetClass="entr" presetSubtype="2" fill="hold" nodeType="after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right)">
                                      <p:cBhvr>
                                        <p:cTn id="103" dur="500"/>
                                        <p:tgtEl>
                                          <p:spTgt spid="8"/>
                                        </p:tgtEl>
                                      </p:cBhvr>
                                    </p:animEffect>
                                  </p:childTnLst>
                                </p:cTn>
                              </p:par>
                            </p:childTnLst>
                          </p:cTn>
                        </p:par>
                        <p:par>
                          <p:cTn id="104" fill="hold">
                            <p:stCondLst>
                              <p:cond delay="10500"/>
                            </p:stCondLst>
                            <p:childTnLst>
                              <p:par>
                                <p:cTn id="105" presetID="2" presetClass="entr" presetSubtype="4" fill="hold" grpId="0" nodeType="afterEffect">
                                  <p:stCondLst>
                                    <p:cond delay="500"/>
                                  </p:stCondLst>
                                  <p:childTnLst>
                                    <p:set>
                                      <p:cBhvr>
                                        <p:cTn id="106" dur="1" fill="hold">
                                          <p:stCondLst>
                                            <p:cond delay="0"/>
                                          </p:stCondLst>
                                        </p:cTn>
                                        <p:tgtEl>
                                          <p:spTgt spid="57"/>
                                        </p:tgtEl>
                                        <p:attrNameLst>
                                          <p:attrName>style.visibility</p:attrName>
                                        </p:attrNameLst>
                                      </p:cBhvr>
                                      <p:to>
                                        <p:strVal val="visible"/>
                                      </p:to>
                                    </p:set>
                                    <p:anim calcmode="lin" valueType="num">
                                      <p:cBhvr additive="base">
                                        <p:cTn id="107" dur="500" fill="hold"/>
                                        <p:tgtEl>
                                          <p:spTgt spid="57"/>
                                        </p:tgtEl>
                                        <p:attrNameLst>
                                          <p:attrName>ppt_x</p:attrName>
                                        </p:attrNameLst>
                                      </p:cBhvr>
                                      <p:tavLst>
                                        <p:tav tm="0">
                                          <p:val>
                                            <p:strVal val="#ppt_x"/>
                                          </p:val>
                                        </p:tav>
                                        <p:tav tm="100000">
                                          <p:val>
                                            <p:strVal val="#ppt_x"/>
                                          </p:val>
                                        </p:tav>
                                      </p:tavLst>
                                    </p:anim>
                                    <p:anim calcmode="lin" valueType="num">
                                      <p:cBhvr additive="base">
                                        <p:cTn id="108" dur="500" fill="hold"/>
                                        <p:tgtEl>
                                          <p:spTgt spid="5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ppt_x"/>
                                          </p:val>
                                        </p:tav>
                                        <p:tav tm="100000">
                                          <p:val>
                                            <p:strVal val="#ppt_x"/>
                                          </p:val>
                                        </p:tav>
                                      </p:tavLst>
                                    </p:anim>
                                    <p:anim calcmode="lin" valueType="num">
                                      <p:cBhvr additive="base">
                                        <p:cTn id="112" dur="500" fill="hold"/>
                                        <p:tgtEl>
                                          <p:spTgt spid="5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9"/>
                                        </p:tgtEl>
                                        <p:attrNameLst>
                                          <p:attrName>style.visibility</p:attrName>
                                        </p:attrNameLst>
                                      </p:cBhvr>
                                      <p:to>
                                        <p:strVal val="visible"/>
                                      </p:to>
                                    </p:set>
                                    <p:anim calcmode="lin" valueType="num">
                                      <p:cBhvr additive="base">
                                        <p:cTn id="115" dur="500" fill="hold"/>
                                        <p:tgtEl>
                                          <p:spTgt spid="59"/>
                                        </p:tgtEl>
                                        <p:attrNameLst>
                                          <p:attrName>ppt_x</p:attrName>
                                        </p:attrNameLst>
                                      </p:cBhvr>
                                      <p:tavLst>
                                        <p:tav tm="0">
                                          <p:val>
                                            <p:strVal val="#ppt_x"/>
                                          </p:val>
                                        </p:tav>
                                        <p:tav tm="100000">
                                          <p:val>
                                            <p:strVal val="#ppt_x"/>
                                          </p:val>
                                        </p:tav>
                                      </p:tavLst>
                                    </p:anim>
                                    <p:anim calcmode="lin" valueType="num">
                                      <p:cBhvr additive="base">
                                        <p:cTn id="116" dur="500" fill="hold"/>
                                        <p:tgtEl>
                                          <p:spTgt spid="59"/>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anim calcmode="lin" valueType="num">
                                      <p:cBhvr additive="base">
                                        <p:cTn id="119" dur="500" fill="hold"/>
                                        <p:tgtEl>
                                          <p:spTgt spid="62"/>
                                        </p:tgtEl>
                                        <p:attrNameLst>
                                          <p:attrName>ppt_x</p:attrName>
                                        </p:attrNameLst>
                                      </p:cBhvr>
                                      <p:tavLst>
                                        <p:tav tm="0">
                                          <p:val>
                                            <p:strVal val="#ppt_x"/>
                                          </p:val>
                                        </p:tav>
                                        <p:tav tm="100000">
                                          <p:val>
                                            <p:strVal val="#ppt_x"/>
                                          </p:val>
                                        </p:tav>
                                      </p:tavLst>
                                    </p:anim>
                                    <p:anim calcmode="lin" valueType="num">
                                      <p:cBhvr additive="base">
                                        <p:cTn id="120" dur="500" fill="hold"/>
                                        <p:tgtEl>
                                          <p:spTgt spid="6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4"/>
                                        </p:tgtEl>
                                        <p:attrNameLst>
                                          <p:attrName>style.visibility</p:attrName>
                                        </p:attrNameLst>
                                      </p:cBhvr>
                                      <p:to>
                                        <p:strVal val="visible"/>
                                      </p:to>
                                    </p:set>
                                    <p:anim calcmode="lin" valueType="num">
                                      <p:cBhvr additive="base">
                                        <p:cTn id="123" dur="500" fill="hold"/>
                                        <p:tgtEl>
                                          <p:spTgt spid="64"/>
                                        </p:tgtEl>
                                        <p:attrNameLst>
                                          <p:attrName>ppt_x</p:attrName>
                                        </p:attrNameLst>
                                      </p:cBhvr>
                                      <p:tavLst>
                                        <p:tav tm="0">
                                          <p:val>
                                            <p:strVal val="#ppt_x"/>
                                          </p:val>
                                        </p:tav>
                                        <p:tav tm="100000">
                                          <p:val>
                                            <p:strVal val="#ppt_x"/>
                                          </p:val>
                                        </p:tav>
                                      </p:tavLst>
                                    </p:anim>
                                    <p:anim calcmode="lin" valueType="num">
                                      <p:cBhvr additive="base">
                                        <p:cTn id="124" dur="500" fill="hold"/>
                                        <p:tgtEl>
                                          <p:spTgt spid="64"/>
                                        </p:tgtEl>
                                        <p:attrNameLst>
                                          <p:attrName>ppt_y</p:attrName>
                                        </p:attrNameLst>
                                      </p:cBhvr>
                                      <p:tavLst>
                                        <p:tav tm="0">
                                          <p:val>
                                            <p:strVal val="1+#ppt_h/2"/>
                                          </p:val>
                                        </p:tav>
                                        <p:tav tm="100000">
                                          <p:val>
                                            <p:strVal val="#ppt_y"/>
                                          </p:val>
                                        </p:tav>
                                      </p:tavLst>
                                    </p:anim>
                                  </p:childTnLst>
                                </p:cTn>
                              </p:par>
                            </p:childTnLst>
                          </p:cTn>
                        </p:par>
                        <p:par>
                          <p:cTn id="125" fill="hold">
                            <p:stCondLst>
                              <p:cond delay="11500"/>
                            </p:stCondLst>
                            <p:childTnLst>
                              <p:par>
                                <p:cTn id="126" presetID="22" presetClass="entr" presetSubtype="8" fill="hold" nodeType="after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left)">
                                      <p:cBhvr>
                                        <p:cTn id="128" dur="500"/>
                                        <p:tgtEl>
                                          <p:spTgt spid="47"/>
                                        </p:tgtEl>
                                      </p:cBhvr>
                                    </p:animEffect>
                                  </p:childTnLst>
                                </p:cTn>
                              </p:par>
                            </p:childTnLst>
                          </p:cTn>
                        </p:par>
                        <p:par>
                          <p:cTn id="129" fill="hold">
                            <p:stCondLst>
                              <p:cond delay="12000"/>
                            </p:stCondLst>
                            <p:childTnLst>
                              <p:par>
                                <p:cTn id="130" presetID="22" presetClass="entr" presetSubtype="8" fill="hold" nodeType="after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wipe(left)">
                                      <p:cBhvr>
                                        <p:cTn id="132" dur="500"/>
                                        <p:tgtEl>
                                          <p:spTgt spid="49"/>
                                        </p:tgtEl>
                                      </p:cBhvr>
                                    </p:animEffect>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wipe(left)">
                                      <p:cBhvr>
                                        <p:cTn id="136" dur="500"/>
                                        <p:tgtEl>
                                          <p:spTgt spid="50"/>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wipe(left)">
                                      <p:cBhvr>
                                        <p:cTn id="140" dur="500"/>
                                        <p:tgtEl>
                                          <p:spTgt spid="52"/>
                                        </p:tgtEl>
                                      </p:cBhvr>
                                    </p:animEffect>
                                  </p:childTnLst>
                                </p:cTn>
                              </p:par>
                            </p:childTnLst>
                          </p:cTn>
                        </p:par>
                        <p:par>
                          <p:cTn id="141" fill="hold">
                            <p:stCondLst>
                              <p:cond delay="13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4000"/>
                            </p:stCondLst>
                            <p:childTnLst>
                              <p:par>
                                <p:cTn id="148" presetID="22" presetClass="entr" presetSubtype="2" fill="hold" nodeType="afterEffect">
                                  <p:stCondLst>
                                    <p:cond delay="0"/>
                                  </p:stCondLst>
                                  <p:childTnLst>
                                    <p:set>
                                      <p:cBhvr>
                                        <p:cTn id="149" dur="1" fill="hold">
                                          <p:stCondLst>
                                            <p:cond delay="0"/>
                                          </p:stCondLst>
                                        </p:cTn>
                                        <p:tgtEl>
                                          <p:spTgt spid="68"/>
                                        </p:tgtEl>
                                        <p:attrNameLst>
                                          <p:attrName>style.visibility</p:attrName>
                                        </p:attrNameLst>
                                      </p:cBhvr>
                                      <p:to>
                                        <p:strVal val="visible"/>
                                      </p:to>
                                    </p:set>
                                    <p:animEffect transition="in" filter="wipe(right)">
                                      <p:cBhvr>
                                        <p:cTn id="150" dur="500"/>
                                        <p:tgtEl>
                                          <p:spTgt spid="68"/>
                                        </p:tgtEl>
                                      </p:cBhvr>
                                    </p:animEffect>
                                  </p:childTnLst>
                                </p:cTn>
                              </p:par>
                            </p:childTnLst>
                          </p:cTn>
                        </p:par>
                        <p:par>
                          <p:cTn id="151" fill="hold">
                            <p:stCondLst>
                              <p:cond delay="14500"/>
                            </p:stCondLst>
                            <p:childTnLst>
                              <p:par>
                                <p:cTn id="152" presetID="2" presetClass="entr" presetSubtype="4" fill="hold" grpId="0" nodeType="afterEffect">
                                  <p:stCondLst>
                                    <p:cond delay="500"/>
                                  </p:stCondLst>
                                  <p:childTnLst>
                                    <p:set>
                                      <p:cBhvr>
                                        <p:cTn id="153" dur="1" fill="hold">
                                          <p:stCondLst>
                                            <p:cond delay="0"/>
                                          </p:stCondLst>
                                        </p:cTn>
                                        <p:tgtEl>
                                          <p:spTgt spid="58"/>
                                        </p:tgtEl>
                                        <p:attrNameLst>
                                          <p:attrName>style.visibility</p:attrName>
                                        </p:attrNameLst>
                                      </p:cBhvr>
                                      <p:to>
                                        <p:strVal val="visible"/>
                                      </p:to>
                                    </p:set>
                                    <p:anim calcmode="lin" valueType="num">
                                      <p:cBhvr additive="base">
                                        <p:cTn id="154" dur="500" fill="hold"/>
                                        <p:tgtEl>
                                          <p:spTgt spid="58"/>
                                        </p:tgtEl>
                                        <p:attrNameLst>
                                          <p:attrName>ppt_x</p:attrName>
                                        </p:attrNameLst>
                                      </p:cBhvr>
                                      <p:tavLst>
                                        <p:tav tm="0">
                                          <p:val>
                                            <p:strVal val="#ppt_x"/>
                                          </p:val>
                                        </p:tav>
                                        <p:tav tm="100000">
                                          <p:val>
                                            <p:strVal val="#ppt_x"/>
                                          </p:val>
                                        </p:tav>
                                      </p:tavLst>
                                    </p:anim>
                                    <p:anim calcmode="lin" valueType="num">
                                      <p:cBhvr additive="base">
                                        <p:cTn id="155" dur="500" fill="hold"/>
                                        <p:tgtEl>
                                          <p:spTgt spid="5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60"/>
                                        </p:tgtEl>
                                        <p:attrNameLst>
                                          <p:attrName>style.visibility</p:attrName>
                                        </p:attrNameLst>
                                      </p:cBhvr>
                                      <p:to>
                                        <p:strVal val="visible"/>
                                      </p:to>
                                    </p:set>
                                    <p:anim calcmode="lin" valueType="num">
                                      <p:cBhvr additive="base">
                                        <p:cTn id="162" dur="500" fill="hold"/>
                                        <p:tgtEl>
                                          <p:spTgt spid="60"/>
                                        </p:tgtEl>
                                        <p:attrNameLst>
                                          <p:attrName>ppt_x</p:attrName>
                                        </p:attrNameLst>
                                      </p:cBhvr>
                                      <p:tavLst>
                                        <p:tav tm="0">
                                          <p:val>
                                            <p:strVal val="#ppt_x"/>
                                          </p:val>
                                        </p:tav>
                                        <p:tav tm="100000">
                                          <p:val>
                                            <p:strVal val="#ppt_x"/>
                                          </p:val>
                                        </p:tav>
                                      </p:tavLst>
                                    </p:anim>
                                    <p:anim calcmode="lin" valueType="num">
                                      <p:cBhvr additive="base">
                                        <p:cTn id="163" dur="500" fill="hold"/>
                                        <p:tgtEl>
                                          <p:spTgt spid="6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61"/>
                                        </p:tgtEl>
                                        <p:attrNameLst>
                                          <p:attrName>style.visibility</p:attrName>
                                        </p:attrNameLst>
                                      </p:cBhvr>
                                      <p:to>
                                        <p:strVal val="visible"/>
                                      </p:to>
                                    </p:set>
                                    <p:anim calcmode="lin" valueType="num">
                                      <p:cBhvr additive="base">
                                        <p:cTn id="166" dur="500" fill="hold"/>
                                        <p:tgtEl>
                                          <p:spTgt spid="61"/>
                                        </p:tgtEl>
                                        <p:attrNameLst>
                                          <p:attrName>ppt_x</p:attrName>
                                        </p:attrNameLst>
                                      </p:cBhvr>
                                      <p:tavLst>
                                        <p:tav tm="0">
                                          <p:val>
                                            <p:strVal val="#ppt_x"/>
                                          </p:val>
                                        </p:tav>
                                        <p:tav tm="100000">
                                          <p:val>
                                            <p:strVal val="#ppt_x"/>
                                          </p:val>
                                        </p:tav>
                                      </p:tavLst>
                                    </p:anim>
                                    <p:anim calcmode="lin" valueType="num">
                                      <p:cBhvr additive="base">
                                        <p:cTn id="167" dur="500" fill="hold"/>
                                        <p:tgtEl>
                                          <p:spTgt spid="6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3"/>
                                        </p:tgtEl>
                                        <p:attrNameLst>
                                          <p:attrName>style.visibility</p:attrName>
                                        </p:attrNameLst>
                                      </p:cBhvr>
                                      <p:to>
                                        <p:strVal val="visible"/>
                                      </p:to>
                                    </p:set>
                                    <p:anim calcmode="lin" valueType="num">
                                      <p:cBhvr additive="base">
                                        <p:cTn id="170" dur="500" fill="hold"/>
                                        <p:tgtEl>
                                          <p:spTgt spid="63"/>
                                        </p:tgtEl>
                                        <p:attrNameLst>
                                          <p:attrName>ppt_x</p:attrName>
                                        </p:attrNameLst>
                                      </p:cBhvr>
                                      <p:tavLst>
                                        <p:tav tm="0">
                                          <p:val>
                                            <p:strVal val="#ppt_x"/>
                                          </p:val>
                                        </p:tav>
                                        <p:tav tm="100000">
                                          <p:val>
                                            <p:strVal val="#ppt_x"/>
                                          </p:val>
                                        </p:tav>
                                      </p:tavLst>
                                    </p:anim>
                                    <p:anim calcmode="lin" valueType="num">
                                      <p:cBhvr additive="base">
                                        <p:cTn id="171" dur="500" fill="hold"/>
                                        <p:tgtEl>
                                          <p:spTgt spid="63"/>
                                        </p:tgtEl>
                                        <p:attrNameLst>
                                          <p:attrName>ppt_y</p:attrName>
                                        </p:attrNameLst>
                                      </p:cBhvr>
                                      <p:tavLst>
                                        <p:tav tm="0">
                                          <p:val>
                                            <p:strVal val="1+#ppt_h/2"/>
                                          </p:val>
                                        </p:tav>
                                        <p:tav tm="100000">
                                          <p:val>
                                            <p:strVal val="#ppt_y"/>
                                          </p:val>
                                        </p:tav>
                                      </p:tavLst>
                                    </p:anim>
                                  </p:childTnLst>
                                </p:cTn>
                              </p:par>
                            </p:childTnLst>
                          </p:cTn>
                        </p:par>
                        <p:par>
                          <p:cTn id="172" fill="hold">
                            <p:stCondLst>
                              <p:cond delay="15500"/>
                            </p:stCondLst>
                            <p:childTnLst>
                              <p:par>
                                <p:cTn id="173" presetID="22" presetClass="entr" presetSubtype="8" fill="hold" nodeType="afterEffect">
                                  <p:stCondLst>
                                    <p:cond delay="0"/>
                                  </p:stCondLst>
                                  <p:childTnLst>
                                    <p:set>
                                      <p:cBhvr>
                                        <p:cTn id="174" dur="1" fill="hold">
                                          <p:stCondLst>
                                            <p:cond delay="0"/>
                                          </p:stCondLst>
                                        </p:cTn>
                                        <p:tgtEl>
                                          <p:spTgt spid="37"/>
                                        </p:tgtEl>
                                        <p:attrNameLst>
                                          <p:attrName>style.visibility</p:attrName>
                                        </p:attrNameLst>
                                      </p:cBhvr>
                                      <p:to>
                                        <p:strVal val="visible"/>
                                      </p:to>
                                    </p:set>
                                    <p:animEffect transition="in" filter="wipe(left)">
                                      <p:cBhvr>
                                        <p:cTn id="175" dur="500"/>
                                        <p:tgtEl>
                                          <p:spTgt spid="37"/>
                                        </p:tgtEl>
                                      </p:cBhvr>
                                    </p:animEffect>
                                  </p:childTnLst>
                                </p:cTn>
                              </p:par>
                            </p:childTnLst>
                          </p:cTn>
                        </p:par>
                        <p:par>
                          <p:cTn id="176" fill="hold">
                            <p:stCondLst>
                              <p:cond delay="16000"/>
                            </p:stCondLst>
                            <p:childTnLst>
                              <p:par>
                                <p:cTn id="177" presetID="22" presetClass="entr" presetSubtype="8" fill="hold" nodeType="afterEffect">
                                  <p:stCondLst>
                                    <p:cond delay="0"/>
                                  </p:stCondLst>
                                  <p:childTnLst>
                                    <p:set>
                                      <p:cBhvr>
                                        <p:cTn id="178" dur="1" fill="hold">
                                          <p:stCondLst>
                                            <p:cond delay="0"/>
                                          </p:stCondLst>
                                        </p:cTn>
                                        <p:tgtEl>
                                          <p:spTgt spid="43"/>
                                        </p:tgtEl>
                                        <p:attrNameLst>
                                          <p:attrName>style.visibility</p:attrName>
                                        </p:attrNameLst>
                                      </p:cBhvr>
                                      <p:to>
                                        <p:strVal val="visible"/>
                                      </p:to>
                                    </p:set>
                                    <p:animEffect transition="in" filter="wipe(left)">
                                      <p:cBhvr>
                                        <p:cTn id="179" dur="500"/>
                                        <p:tgtEl>
                                          <p:spTgt spid="43"/>
                                        </p:tgtEl>
                                      </p:cBhvr>
                                    </p:animEffect>
                                  </p:childTnLst>
                                </p:cTn>
                              </p:par>
                            </p:childTnLst>
                          </p:cTn>
                        </p:par>
                        <p:par>
                          <p:cTn id="180" fill="hold">
                            <p:stCondLst>
                              <p:cond delay="16500"/>
                            </p:stCondLst>
                            <p:childTnLst>
                              <p:par>
                                <p:cTn id="181" presetID="22" presetClass="entr" presetSubtype="8" fill="hold" nodeType="afterEffect">
                                  <p:stCondLst>
                                    <p:cond delay="0"/>
                                  </p:stCondLst>
                                  <p:childTnLst>
                                    <p:set>
                                      <p:cBhvr>
                                        <p:cTn id="182" dur="1" fill="hold">
                                          <p:stCondLst>
                                            <p:cond delay="0"/>
                                          </p:stCondLst>
                                        </p:cTn>
                                        <p:tgtEl>
                                          <p:spTgt spid="45"/>
                                        </p:tgtEl>
                                        <p:attrNameLst>
                                          <p:attrName>style.visibility</p:attrName>
                                        </p:attrNameLst>
                                      </p:cBhvr>
                                      <p:to>
                                        <p:strVal val="visible"/>
                                      </p:to>
                                    </p:set>
                                    <p:animEffect transition="in" filter="wipe(left)">
                                      <p:cBhvr>
                                        <p:cTn id="183" dur="500"/>
                                        <p:tgtEl>
                                          <p:spTgt spid="45"/>
                                        </p:tgtEl>
                                      </p:cBhvr>
                                    </p:animEffect>
                                  </p:childTnLst>
                                </p:cTn>
                              </p:par>
                            </p:childTnLst>
                          </p:cTn>
                        </p:par>
                        <p:par>
                          <p:cTn id="184" fill="hold">
                            <p:stCondLst>
                              <p:cond delay="17000"/>
                            </p:stCondLst>
                            <p:childTnLst>
                              <p:par>
                                <p:cTn id="185" presetID="22" presetClass="entr" presetSubtype="8" fill="hold" nodeType="after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wipe(left)">
                                      <p:cBhvr>
                                        <p:cTn id="187" dur="500"/>
                                        <p:tgtEl>
                                          <p:spTgt spid="46"/>
                                        </p:tgtEl>
                                      </p:cBhvr>
                                    </p:animEffect>
                                  </p:childTnLst>
                                </p:cTn>
                              </p:par>
                            </p:childTnLst>
                          </p:cTn>
                        </p:par>
                        <p:par>
                          <p:cTn id="188" fill="hold">
                            <p:stCondLst>
                              <p:cond delay="17500"/>
                            </p:stCondLst>
                            <p:childTnLst>
                              <p:par>
                                <p:cTn id="189" presetID="53" presetClass="entr" presetSubtype="16" fill="hold" grpId="0" nodeType="afterEffect">
                                  <p:stCondLst>
                                    <p:cond delay="250"/>
                                  </p:stCondLst>
                                  <p:childTnLst>
                                    <p:set>
                                      <p:cBhvr>
                                        <p:cTn id="190" dur="1" fill="hold">
                                          <p:stCondLst>
                                            <p:cond delay="0"/>
                                          </p:stCondLst>
                                        </p:cTn>
                                        <p:tgtEl>
                                          <p:spTgt spid="65"/>
                                        </p:tgtEl>
                                        <p:attrNameLst>
                                          <p:attrName>style.visibility</p:attrName>
                                        </p:attrNameLst>
                                      </p:cBhvr>
                                      <p:to>
                                        <p:strVal val="visible"/>
                                      </p:to>
                                    </p:set>
                                    <p:anim calcmode="lin" valueType="num">
                                      <p:cBhvr>
                                        <p:cTn id="191" dur="500" fill="hold"/>
                                        <p:tgtEl>
                                          <p:spTgt spid="65"/>
                                        </p:tgtEl>
                                        <p:attrNameLst>
                                          <p:attrName>ppt_w</p:attrName>
                                        </p:attrNameLst>
                                      </p:cBhvr>
                                      <p:tavLst>
                                        <p:tav tm="0">
                                          <p:val>
                                            <p:fltVal val="0"/>
                                          </p:val>
                                        </p:tav>
                                        <p:tav tm="100000">
                                          <p:val>
                                            <p:strVal val="#ppt_w"/>
                                          </p:val>
                                        </p:tav>
                                      </p:tavLst>
                                    </p:anim>
                                    <p:anim calcmode="lin" valueType="num">
                                      <p:cBhvr>
                                        <p:cTn id="192" dur="500" fill="hold"/>
                                        <p:tgtEl>
                                          <p:spTgt spid="65"/>
                                        </p:tgtEl>
                                        <p:attrNameLst>
                                          <p:attrName>ppt_h</p:attrName>
                                        </p:attrNameLst>
                                      </p:cBhvr>
                                      <p:tavLst>
                                        <p:tav tm="0">
                                          <p:val>
                                            <p:fltVal val="0"/>
                                          </p:val>
                                        </p:tav>
                                        <p:tav tm="100000">
                                          <p:val>
                                            <p:strVal val="#ppt_h"/>
                                          </p:val>
                                        </p:tav>
                                      </p:tavLst>
                                    </p:anim>
                                    <p:animEffect transition="in" filter="fade">
                                      <p:cBhvr>
                                        <p:cTn id="193" dur="500"/>
                                        <p:tgtEl>
                                          <p:spTgt spid="65"/>
                                        </p:tgtEl>
                                      </p:cBhvr>
                                    </p:animEffect>
                                  </p:childTnLst>
                                </p:cTn>
                              </p:par>
                            </p:childTnLst>
                          </p:cTn>
                        </p:par>
                        <p:par>
                          <p:cTn id="194" fill="hold">
                            <p:stCondLst>
                              <p:cond delay="18250"/>
                            </p:stCondLst>
                            <p:childTnLst>
                              <p:par>
                                <p:cTn id="195" presetID="22" presetClass="entr" presetSubtype="2" fill="hold" nodeType="afterEffect">
                                  <p:stCondLst>
                                    <p:cond delay="0"/>
                                  </p:stCondLst>
                                  <p:childTnLst>
                                    <p:set>
                                      <p:cBhvr>
                                        <p:cTn id="196" dur="1" fill="hold">
                                          <p:stCondLst>
                                            <p:cond delay="0"/>
                                          </p:stCondLst>
                                        </p:cTn>
                                        <p:tgtEl>
                                          <p:spTgt spid="67"/>
                                        </p:tgtEl>
                                        <p:attrNameLst>
                                          <p:attrName>style.visibility</p:attrName>
                                        </p:attrNameLst>
                                      </p:cBhvr>
                                      <p:to>
                                        <p:strVal val="visible"/>
                                      </p:to>
                                    </p:set>
                                    <p:animEffect transition="in" filter="wipe(right)">
                                      <p:cBhvr>
                                        <p:cTn id="19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p:bldP spid="34" grpId="0"/>
      <p:bldP spid="35" grpId="0"/>
      <p:bldP spid="36" grpId="0"/>
      <p:bldP spid="32" grpId="0"/>
      <p:bldP spid="38" grpId="0"/>
      <p:bldP spid="39" grpId="0"/>
      <p:bldP spid="40" grpId="0"/>
      <p:bldP spid="41" grpId="0"/>
      <p:bldP spid="9" grpId="0"/>
      <p:bldP spid="55" grpId="0"/>
      <p:bldP spid="56" grpId="0"/>
      <p:bldP spid="57" grpId="0"/>
      <p:bldP spid="58" grpId="0"/>
      <p:bldP spid="59" grpId="0"/>
      <p:bldP spid="60" grpId="0"/>
      <p:bldP spid="61" grpId="0"/>
      <p:bldP spid="62" grpId="0"/>
      <p:bldP spid="63" grpId="0"/>
      <p:bldP spid="64" grpId="0"/>
      <p:bldP spid="65" grpId="0"/>
      <p:bldP spid="6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50"/>
          </a:solidFill>
        </p:spPr>
        <p:txBody>
          <a:bodyPr>
            <a:normAutofit fontScale="90000"/>
          </a:bodyPr>
          <a:lstStyle/>
          <a:p>
            <a:r>
              <a:rPr lang="fr-FR" dirty="0"/>
              <a:t>Exemple (qualité – production viticole) </a:t>
            </a:r>
          </a:p>
        </p:txBody>
      </p:sp>
      <p:graphicFrame>
        <p:nvGraphicFramePr>
          <p:cNvPr id="9" name="Chart 2-XLSTAT"/>
          <p:cNvGraphicFramePr>
            <a:graphicFrameLocks/>
          </p:cNvGraphicFramePr>
          <p:nvPr>
            <p:extLst/>
          </p:nvPr>
        </p:nvGraphicFramePr>
        <p:xfrm>
          <a:off x="1502411" y="1988840"/>
          <a:ext cx="6246682" cy="514184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835696" y="1700808"/>
            <a:ext cx="5814392" cy="369332"/>
          </a:xfrm>
          <a:prstGeom prst="rect">
            <a:avLst/>
          </a:prstGeom>
        </p:spPr>
        <p:txBody>
          <a:bodyPr wrap="square">
            <a:spAutoFit/>
          </a:bodyPr>
          <a:lstStyle/>
          <a:p>
            <a:pPr algn="ctr"/>
            <a:r>
              <a:rPr lang="fr-FR" b="1" dirty="0">
                <a:solidFill>
                  <a:srgbClr val="FF0000"/>
                </a:solidFill>
              </a:rPr>
              <a:t>Les lignes sont colorées selon les niveaux de qualité</a:t>
            </a:r>
          </a:p>
        </p:txBody>
      </p:sp>
      <p:sp>
        <p:nvSpPr>
          <p:cNvPr id="10" name="ZoneTexte 9"/>
          <p:cNvSpPr txBox="1"/>
          <p:nvPr/>
        </p:nvSpPr>
        <p:spPr>
          <a:xfrm>
            <a:off x="323528" y="747563"/>
            <a:ext cx="8820472" cy="646331"/>
          </a:xfrm>
          <a:prstGeom prst="rect">
            <a:avLst/>
          </a:prstGeom>
          <a:noFill/>
        </p:spPr>
        <p:txBody>
          <a:bodyPr wrap="square" rtlCol="0">
            <a:spAutoFit/>
          </a:bodyPr>
          <a:lstStyle/>
          <a:p>
            <a:r>
              <a:rPr lang="fr-FR" dirty="0"/>
              <a:t>Pour connaitre les valeurs qui font un vin de qualité, on colore les lignes selon les niveaux de qualité, on peut ainsi remonter aux valeurs des variables pour connaitre les bons réglages</a:t>
            </a:r>
          </a:p>
        </p:txBody>
      </p:sp>
      <p:sp>
        <p:nvSpPr>
          <p:cNvPr id="7" name="Espace réservé du numéro de diapositive 5"/>
          <p:cNvSpPr>
            <a:spLocks noGrp="1"/>
          </p:cNvSpPr>
          <p:nvPr>
            <p:ph type="sldNum" sz="quarter" idx="4294967295"/>
          </p:nvPr>
        </p:nvSpPr>
        <p:spPr>
          <a:xfrm>
            <a:off x="6987383" y="6508703"/>
            <a:ext cx="2133600" cy="365125"/>
          </a:xfrm>
        </p:spPr>
        <p:txBody>
          <a:bodyPr/>
          <a:lstStyle/>
          <a:p>
            <a:fld id="{E366AC74-1AB2-456E-B1A1-16DDFE508556}" type="slidenum">
              <a:rPr lang="fr-FR" smtClean="0"/>
              <a:t>65</a:t>
            </a:fld>
            <a:endParaRPr lang="fr-FR" dirty="0"/>
          </a:p>
        </p:txBody>
      </p:sp>
    </p:spTree>
    <p:extLst>
      <p:ext uri="{BB962C8B-B14F-4D97-AF65-F5344CB8AC3E}">
        <p14:creationId xmlns:p14="http://schemas.microsoft.com/office/powerpoint/2010/main" val="2195902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50"/>
          </a:solidFill>
        </p:spPr>
        <p:txBody>
          <a:bodyPr>
            <a:normAutofit fontScale="90000"/>
          </a:bodyPr>
          <a:lstStyle/>
          <a:p>
            <a:r>
              <a:rPr lang="fr-FR" dirty="0"/>
              <a:t>Exemple des vins </a:t>
            </a:r>
          </a:p>
        </p:txBody>
      </p:sp>
      <p:sp>
        <p:nvSpPr>
          <p:cNvPr id="7" name="Espace réservé du contenu 7"/>
          <p:cNvSpPr txBox="1">
            <a:spLocks/>
          </p:cNvSpPr>
          <p:nvPr/>
        </p:nvSpPr>
        <p:spPr>
          <a:xfrm>
            <a:off x="251520" y="620689"/>
            <a:ext cx="8229600" cy="5760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rgbClr val="993366"/>
                </a:solidFill>
                <a:latin typeface="+mj-lt"/>
              </a:rPr>
              <a:t>Autres interprétations </a:t>
            </a:r>
            <a:endParaRPr lang="fr-FR" sz="1400" dirty="0"/>
          </a:p>
        </p:txBody>
      </p:sp>
      <p:graphicFrame>
        <p:nvGraphicFramePr>
          <p:cNvPr id="5" name="Chart 2-XLSTAT"/>
          <p:cNvGraphicFramePr>
            <a:graphicFrameLocks/>
          </p:cNvGraphicFramePr>
          <p:nvPr>
            <p:extLst/>
          </p:nvPr>
        </p:nvGraphicFramePr>
        <p:xfrm>
          <a:off x="1691680" y="1697871"/>
          <a:ext cx="6120680" cy="5084872"/>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1547664" y="1251645"/>
            <a:ext cx="6477864" cy="369332"/>
          </a:xfrm>
          <a:prstGeom prst="rect">
            <a:avLst/>
          </a:prstGeom>
          <a:noFill/>
        </p:spPr>
        <p:txBody>
          <a:bodyPr wrap="none" rtlCol="0">
            <a:spAutoFit/>
          </a:bodyPr>
          <a:lstStyle/>
          <a:p>
            <a:r>
              <a:rPr lang="fr-FR" b="1" dirty="0"/>
              <a:t>Les lignes représentent les moyennes de chaque niveau de qualité</a:t>
            </a:r>
          </a:p>
        </p:txBody>
      </p:sp>
      <p:cxnSp>
        <p:nvCxnSpPr>
          <p:cNvPr id="8" name="Connecteur droit avec flèche 7"/>
          <p:cNvCxnSpPr/>
          <p:nvPr/>
        </p:nvCxnSpPr>
        <p:spPr>
          <a:xfrm flipH="1">
            <a:off x="7452320" y="2060848"/>
            <a:ext cx="504056"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668344" y="1646298"/>
            <a:ext cx="1364359" cy="646331"/>
          </a:xfrm>
          <a:prstGeom prst="rect">
            <a:avLst/>
          </a:prstGeom>
          <a:noFill/>
        </p:spPr>
        <p:txBody>
          <a:bodyPr wrap="square" rtlCol="0">
            <a:spAutoFit/>
          </a:bodyPr>
          <a:lstStyle/>
          <a:p>
            <a:pPr algn="ctr"/>
            <a:r>
              <a:rPr lang="fr-FR" b="1" dirty="0"/>
              <a:t>Meilleure qualité</a:t>
            </a:r>
          </a:p>
        </p:txBody>
      </p:sp>
      <p:sp>
        <p:nvSpPr>
          <p:cNvPr id="12" name="Ellipse 11"/>
          <p:cNvSpPr/>
          <p:nvPr/>
        </p:nvSpPr>
        <p:spPr>
          <a:xfrm>
            <a:off x="3347864" y="3212976"/>
            <a:ext cx="2880320" cy="10081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067944" y="5805264"/>
            <a:ext cx="1656184"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5"/>
          <p:cNvSpPr>
            <a:spLocks noGrp="1"/>
          </p:cNvSpPr>
          <p:nvPr>
            <p:ph type="sldNum" sz="quarter" idx="4294967295"/>
          </p:nvPr>
        </p:nvSpPr>
        <p:spPr>
          <a:xfrm>
            <a:off x="6987383" y="6508703"/>
            <a:ext cx="2133600" cy="365125"/>
          </a:xfrm>
        </p:spPr>
        <p:txBody>
          <a:bodyPr/>
          <a:lstStyle/>
          <a:p>
            <a:fld id="{6B41EBBB-3979-42A8-B149-F426111ABF84}" type="slidenum">
              <a:rPr lang="fr-FR" smtClean="0"/>
              <a:t>66</a:t>
            </a:fld>
            <a:endParaRPr lang="fr-FR" dirty="0"/>
          </a:p>
        </p:txBody>
      </p:sp>
    </p:spTree>
    <p:extLst>
      <p:ext uri="{BB962C8B-B14F-4D97-AF65-F5344CB8AC3E}">
        <p14:creationId xmlns:p14="http://schemas.microsoft.com/office/powerpoint/2010/main" val="31383765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936625" y="2276475"/>
            <a:ext cx="8207375" cy="1470025"/>
          </a:xfrm>
          <a:noFill/>
        </p:spPr>
        <p:txBody>
          <a:bodyPr>
            <a:normAutofit/>
          </a:bodyPr>
          <a:lstStyle/>
          <a:p>
            <a:r>
              <a:rPr lang="fr-FR" sz="4000" b="0" dirty="0">
                <a:solidFill>
                  <a:srgbClr val="660033"/>
                </a:solidFill>
              </a:rPr>
              <a:t>Installation</a:t>
            </a:r>
            <a:br>
              <a:rPr lang="fr-FR" sz="4000" b="0" dirty="0">
                <a:solidFill>
                  <a:srgbClr val="660033"/>
                </a:solidFill>
              </a:rPr>
            </a:br>
            <a:r>
              <a:rPr lang="fr-FR" sz="4000" dirty="0">
                <a:solidFill>
                  <a:schemeClr val="accent6">
                    <a:lumMod val="75000"/>
                  </a:schemeClr>
                </a:solidFill>
              </a:rPr>
              <a:t>Scripts R et Python</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l="49414" t="33125" r="43555" b="54688"/>
          <a:stretch>
            <a:fillRect/>
          </a:stretch>
        </p:blipFill>
        <p:spPr bwMode="auto">
          <a:xfrm>
            <a:off x="683568" y="4719560"/>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ulle ronde 4"/>
          <p:cNvSpPr/>
          <p:nvPr/>
        </p:nvSpPr>
        <p:spPr>
          <a:xfrm>
            <a:off x="2195736" y="4077072"/>
            <a:ext cx="1296144" cy="1149336"/>
          </a:xfrm>
          <a:prstGeom prst="wedgeEllipseCallout">
            <a:avLst>
              <a:gd name="adj1" fmla="val -95055"/>
              <a:gd name="adj2" fmla="val 35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525316" y="4077071"/>
            <a:ext cx="648072" cy="1200329"/>
          </a:xfrm>
          <a:prstGeom prst="rect">
            <a:avLst/>
          </a:prstGeom>
          <a:noFill/>
        </p:spPr>
        <p:txBody>
          <a:bodyPr wrap="square" rtlCol="0">
            <a:spAutoFit/>
          </a:bodyPr>
          <a:lstStyle/>
          <a:p>
            <a:pPr algn="ctr"/>
            <a:r>
              <a:rPr lang="fr-FR" sz="7200" b="1" dirty="0">
                <a:solidFill>
                  <a:schemeClr val="bg1"/>
                </a:solidFill>
              </a:rPr>
              <a:t>?</a:t>
            </a:r>
          </a:p>
        </p:txBody>
      </p:sp>
    </p:spTree>
    <p:extLst>
      <p:ext uri="{BB962C8B-B14F-4D97-AF65-F5344CB8AC3E}">
        <p14:creationId xmlns:p14="http://schemas.microsoft.com/office/powerpoint/2010/main" val="31674115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ACP avec R</a:t>
            </a:r>
          </a:p>
        </p:txBody>
      </p:sp>
      <p:sp>
        <p:nvSpPr>
          <p:cNvPr id="4" name="ZoneTexte 3"/>
          <p:cNvSpPr txBox="1"/>
          <p:nvPr/>
        </p:nvSpPr>
        <p:spPr>
          <a:xfrm>
            <a:off x="251520" y="476672"/>
            <a:ext cx="1074461" cy="400110"/>
          </a:xfrm>
          <a:prstGeom prst="rect">
            <a:avLst/>
          </a:prstGeom>
          <a:noFill/>
        </p:spPr>
        <p:txBody>
          <a:bodyPr wrap="none" rtlCol="0">
            <a:spAutoFit/>
          </a:bodyPr>
          <a:lstStyle/>
          <a:p>
            <a:r>
              <a:rPr lang="fr-FR" sz="2000" b="1" dirty="0">
                <a:solidFill>
                  <a:schemeClr val="accent2">
                    <a:lumMod val="75000"/>
                  </a:schemeClr>
                </a:solidFill>
              </a:rPr>
              <a:t>Étapes : </a:t>
            </a:r>
          </a:p>
        </p:txBody>
      </p:sp>
      <p:sp>
        <p:nvSpPr>
          <p:cNvPr id="5" name="Espace réservé du numéro de diapositive 4"/>
          <p:cNvSpPr>
            <a:spLocks noGrp="1"/>
          </p:cNvSpPr>
          <p:nvPr>
            <p:ph type="sldNum" sz="quarter" idx="4"/>
          </p:nvPr>
        </p:nvSpPr>
        <p:spPr/>
        <p:txBody>
          <a:bodyPr/>
          <a:lstStyle/>
          <a:p>
            <a:fld id="{F93323D9-60B8-45A8-BF68-697C212E2B2A}" type="slidenum">
              <a:rPr lang="fr-FR" smtClean="0"/>
              <a:t>68</a:t>
            </a:fld>
            <a:endParaRPr lang="fr-FR" dirty="0"/>
          </a:p>
        </p:txBody>
      </p:sp>
      <p:sp>
        <p:nvSpPr>
          <p:cNvPr id="7" name="ZoneTexte 6"/>
          <p:cNvSpPr txBox="1"/>
          <p:nvPr/>
        </p:nvSpPr>
        <p:spPr>
          <a:xfrm>
            <a:off x="395536" y="894178"/>
            <a:ext cx="4676665" cy="4708981"/>
          </a:xfrm>
          <a:prstGeom prst="rect">
            <a:avLst/>
          </a:prstGeom>
          <a:noFill/>
        </p:spPr>
        <p:txBody>
          <a:bodyPr wrap="none" rtlCol="0">
            <a:spAutoFit/>
          </a:bodyPr>
          <a:lstStyle/>
          <a:p>
            <a:pPr marL="342900" indent="-342900">
              <a:lnSpc>
                <a:spcPct val="150000"/>
              </a:lnSpc>
              <a:buFont typeface="+mj-lt"/>
              <a:buAutoNum type="arabicPeriod"/>
            </a:pPr>
            <a:r>
              <a:rPr lang="fr-FR" sz="2000" dirty="0"/>
              <a:t>Installer R</a:t>
            </a:r>
          </a:p>
          <a:p>
            <a:pPr marL="342900" indent="-342900">
              <a:lnSpc>
                <a:spcPct val="150000"/>
              </a:lnSpc>
              <a:buFont typeface="+mj-lt"/>
              <a:buAutoNum type="arabicPeriod"/>
            </a:pPr>
            <a:r>
              <a:rPr lang="fr-FR" sz="2000" dirty="0"/>
              <a:t>Introduction à R</a:t>
            </a:r>
          </a:p>
          <a:p>
            <a:pPr marL="342900" indent="-342900">
              <a:lnSpc>
                <a:spcPct val="150000"/>
              </a:lnSpc>
              <a:buFont typeface="+mj-lt"/>
              <a:buAutoNum type="arabicPeriod"/>
            </a:pPr>
            <a:r>
              <a:rPr lang="fr-FR" sz="2000" dirty="0"/>
              <a:t>Mode d’utilisation</a:t>
            </a:r>
          </a:p>
          <a:p>
            <a:pPr marL="342900" indent="-342900">
              <a:lnSpc>
                <a:spcPct val="150000"/>
              </a:lnSpc>
              <a:buFont typeface="+mj-lt"/>
              <a:buAutoNum type="arabicPeriod"/>
            </a:pPr>
            <a:r>
              <a:rPr lang="fr-FR" sz="2000" dirty="0"/>
              <a:t>Script de l’ACP</a:t>
            </a:r>
          </a:p>
          <a:p>
            <a:pPr marL="342900" indent="-342900">
              <a:lnSpc>
                <a:spcPct val="150000"/>
              </a:lnSpc>
              <a:buFont typeface="+mj-lt"/>
              <a:buAutoNum type="arabicPeriod"/>
            </a:pPr>
            <a:r>
              <a:rPr lang="fr-FR" sz="2000" dirty="0"/>
              <a:t>Créer/Ouvrir un Script</a:t>
            </a:r>
          </a:p>
          <a:p>
            <a:pPr marL="342900" indent="-342900">
              <a:lnSpc>
                <a:spcPct val="150000"/>
              </a:lnSpc>
              <a:buFont typeface="+mj-lt"/>
              <a:buAutoNum type="arabicPeriod"/>
            </a:pPr>
            <a:r>
              <a:rPr lang="fr-FR" sz="2000" dirty="0"/>
              <a:t>Répertoire de travail</a:t>
            </a:r>
          </a:p>
          <a:p>
            <a:pPr marL="342900" indent="-342900">
              <a:lnSpc>
                <a:spcPct val="150000"/>
              </a:lnSpc>
              <a:buFont typeface="+mj-lt"/>
              <a:buAutoNum type="arabicPeriod"/>
            </a:pPr>
            <a:r>
              <a:rPr lang="fr-FR" sz="2000" dirty="0"/>
              <a:t>Description des lignes du code du Script</a:t>
            </a:r>
          </a:p>
          <a:p>
            <a:pPr marL="342900" indent="-342900">
              <a:lnSpc>
                <a:spcPct val="150000"/>
              </a:lnSpc>
              <a:buFont typeface="+mj-lt"/>
              <a:buAutoNum type="arabicPeriod"/>
            </a:pPr>
            <a:r>
              <a:rPr lang="fr-FR" sz="2000" dirty="0"/>
              <a:t>La fonction help</a:t>
            </a:r>
          </a:p>
          <a:p>
            <a:pPr marL="342900" indent="-342900">
              <a:lnSpc>
                <a:spcPct val="150000"/>
              </a:lnSpc>
              <a:buFont typeface="+mj-lt"/>
              <a:buAutoNum type="arabicPeriod"/>
            </a:pPr>
            <a:r>
              <a:rPr lang="fr-FR" sz="2000" dirty="0"/>
              <a:t>Modification des graphiques </a:t>
            </a:r>
          </a:p>
          <a:p>
            <a:pPr marL="342900" indent="-342900">
              <a:lnSpc>
                <a:spcPct val="150000"/>
              </a:lnSpc>
              <a:buFont typeface="+mj-lt"/>
              <a:buAutoNum type="arabicPeriod"/>
            </a:pPr>
            <a:endParaRPr lang="fr-FR" sz="2000" dirty="0"/>
          </a:p>
        </p:txBody>
      </p:sp>
      <p:pic>
        <p:nvPicPr>
          <p:cNvPr id="3" name="Image 2"/>
          <p:cNvPicPr>
            <a:picLocks noChangeAspect="1"/>
          </p:cNvPicPr>
          <p:nvPr/>
        </p:nvPicPr>
        <p:blipFill>
          <a:blip r:embed="rId2"/>
          <a:stretch>
            <a:fillRect/>
          </a:stretch>
        </p:blipFill>
        <p:spPr>
          <a:xfrm>
            <a:off x="4626328" y="705290"/>
            <a:ext cx="3319679" cy="2996223"/>
          </a:xfrm>
          <a:prstGeom prst="rect">
            <a:avLst/>
          </a:prstGeom>
        </p:spPr>
      </p:pic>
    </p:spTree>
    <p:extLst>
      <p:ext uri="{BB962C8B-B14F-4D97-AF65-F5344CB8AC3E}">
        <p14:creationId xmlns:p14="http://schemas.microsoft.com/office/powerpoint/2010/main" val="41448719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ACP avec R</a:t>
            </a:r>
          </a:p>
        </p:txBody>
      </p:sp>
      <p:sp>
        <p:nvSpPr>
          <p:cNvPr id="4" name="ZoneTexte 3"/>
          <p:cNvSpPr txBox="1"/>
          <p:nvPr/>
        </p:nvSpPr>
        <p:spPr>
          <a:xfrm>
            <a:off x="251520" y="476672"/>
            <a:ext cx="1251689" cy="400110"/>
          </a:xfrm>
          <a:prstGeom prst="rect">
            <a:avLst/>
          </a:prstGeom>
          <a:noFill/>
        </p:spPr>
        <p:txBody>
          <a:bodyPr wrap="none" rtlCol="0">
            <a:spAutoFit/>
          </a:bodyPr>
          <a:lstStyle/>
          <a:p>
            <a:r>
              <a:rPr lang="fr-FR" sz="2000" b="1" dirty="0">
                <a:solidFill>
                  <a:schemeClr val="accent2">
                    <a:lumMod val="75000"/>
                  </a:schemeClr>
                </a:solidFill>
              </a:rPr>
              <a:t>Installer R</a:t>
            </a:r>
          </a:p>
        </p:txBody>
      </p:sp>
      <p:sp>
        <p:nvSpPr>
          <p:cNvPr id="8" name="ZoneTexte 7"/>
          <p:cNvSpPr txBox="1"/>
          <p:nvPr/>
        </p:nvSpPr>
        <p:spPr>
          <a:xfrm>
            <a:off x="387927" y="1196752"/>
            <a:ext cx="8543925" cy="1200329"/>
          </a:xfrm>
          <a:prstGeom prst="rect">
            <a:avLst/>
          </a:prstGeom>
          <a:noFill/>
        </p:spPr>
        <p:txBody>
          <a:bodyPr wrap="square" rtlCol="0">
            <a:spAutoFit/>
          </a:bodyPr>
          <a:lstStyle/>
          <a:p>
            <a:r>
              <a:rPr lang="fr-FR" dirty="0"/>
              <a:t>R est disponible sous différentes plateformes: Windows, Mac OS et Linux. Il faudra donc adapter l'installation au type de machine.</a:t>
            </a:r>
          </a:p>
          <a:p>
            <a:endParaRPr lang="fr-FR" dirty="0"/>
          </a:p>
          <a:p>
            <a:r>
              <a:rPr lang="fr-FR" dirty="0"/>
              <a:t>Télécharger le logiciel R à l’adresse : </a:t>
            </a:r>
            <a:r>
              <a:rPr lang="fr-FR" dirty="0">
                <a:hlinkClick r:id="rId2"/>
              </a:rPr>
              <a:t>https://pbil.univ-lyon1.fr/CRAN/</a:t>
            </a:r>
            <a:r>
              <a:rPr lang="fr-FR"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27" y="2622327"/>
            <a:ext cx="8255724" cy="206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12598" y="4945495"/>
            <a:ext cx="8494581" cy="1000274"/>
          </a:xfrm>
          <a:prstGeom prst="rect">
            <a:avLst/>
          </a:prstGeom>
        </p:spPr>
        <p:txBody>
          <a:bodyPr wrap="square">
            <a:spAutoFit/>
          </a:bodyPr>
          <a:lstStyle/>
          <a:p>
            <a:pPr>
              <a:spcAft>
                <a:spcPts val="600"/>
              </a:spcAft>
            </a:pPr>
            <a:r>
              <a:rPr lang="fr-FR" dirty="0"/>
              <a:t>Une fois le téléchargement fini, lancer le programme d'installation .</a:t>
            </a:r>
          </a:p>
          <a:p>
            <a:r>
              <a:rPr lang="fr-FR" dirty="0"/>
              <a:t>Suivre les instructions données par les différentes boîtes de dialogue permettant, par exemple, de choisir la langue ou le dossier dans lequel R sera installé.</a:t>
            </a:r>
          </a:p>
        </p:txBody>
      </p:sp>
      <p:sp>
        <p:nvSpPr>
          <p:cNvPr id="15" name="Rectangle 14"/>
          <p:cNvSpPr/>
          <p:nvPr/>
        </p:nvSpPr>
        <p:spPr>
          <a:xfrm>
            <a:off x="3343275" y="3652612"/>
            <a:ext cx="2733675" cy="646331"/>
          </a:xfrm>
          <a:prstGeom prst="rect">
            <a:avLst/>
          </a:prstGeom>
          <a:ln>
            <a:solidFill>
              <a:srgbClr val="FF0000"/>
            </a:solidFill>
          </a:ln>
        </p:spPr>
        <p:txBody>
          <a:bodyPr wrap="square">
            <a:spAutoFit/>
          </a:bodyPr>
          <a:lstStyle/>
          <a:p>
            <a:pPr algn="ctr"/>
            <a:r>
              <a:rPr lang="fr-FR" dirty="0">
                <a:solidFill>
                  <a:srgbClr val="FF0000"/>
                </a:solidFill>
              </a:rPr>
              <a:t>Choisir le système d’exploitation </a:t>
            </a:r>
          </a:p>
        </p:txBody>
      </p:sp>
      <p:cxnSp>
        <p:nvCxnSpPr>
          <p:cNvPr id="11" name="Connecteur droit avec flèche 10"/>
          <p:cNvCxnSpPr>
            <a:stCxn id="15" idx="1"/>
          </p:cNvCxnSpPr>
          <p:nvPr/>
        </p:nvCxnSpPr>
        <p:spPr>
          <a:xfrm flipH="1" flipV="1">
            <a:off x="2609850" y="3975777"/>
            <a:ext cx="733425"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93323D9-60B8-45A8-BF68-697C212E2B2A}" type="slidenum">
              <a:rPr lang="fr-FR" smtClean="0"/>
              <a:t>69</a:t>
            </a:fld>
            <a:endParaRPr lang="fr-FR" dirty="0"/>
          </a:p>
        </p:txBody>
      </p:sp>
    </p:spTree>
    <p:extLst>
      <p:ext uri="{BB962C8B-B14F-4D97-AF65-F5344CB8AC3E}">
        <p14:creationId xmlns:p14="http://schemas.microsoft.com/office/powerpoint/2010/main" val="73570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4" name="Espace réservé du numéro de diapositive 3"/>
          <p:cNvSpPr>
            <a:spLocks noGrp="1"/>
          </p:cNvSpPr>
          <p:nvPr>
            <p:ph type="sldNum" sz="quarter" idx="4"/>
          </p:nvPr>
        </p:nvSpPr>
        <p:spPr/>
        <p:txBody>
          <a:bodyPr/>
          <a:lstStyle/>
          <a:p>
            <a:fld id="{A8055A88-08DC-4FA2-8286-D5CE2F046350}" type="slidenum">
              <a:rPr lang="fr-FR" smtClean="0"/>
              <a:t>7</a:t>
            </a:fld>
            <a:endParaRPr lang="fr-FR" dirty="0"/>
          </a:p>
        </p:txBody>
      </p:sp>
      <p:sp>
        <p:nvSpPr>
          <p:cNvPr id="106" name="ZoneTexte 105"/>
          <p:cNvSpPr txBox="1"/>
          <p:nvPr/>
        </p:nvSpPr>
        <p:spPr>
          <a:xfrm>
            <a:off x="626307" y="5827016"/>
            <a:ext cx="2904578" cy="400110"/>
          </a:xfrm>
          <a:prstGeom prst="rect">
            <a:avLst/>
          </a:prstGeom>
          <a:noFill/>
        </p:spPr>
        <p:txBody>
          <a:bodyPr wrap="none" rtlCol="0">
            <a:spAutoFit/>
          </a:bodyPr>
          <a:lstStyle/>
          <a:p>
            <a:r>
              <a:rPr lang="fr-FR" sz="2000" dirty="0"/>
              <a:t>Paramètres de production</a:t>
            </a:r>
            <a:endParaRPr lang="fr-FR" sz="2000" dirty="0">
              <a:sym typeface="Wingdings" panose="05000000000000000000" pitchFamily="2" charset="2"/>
            </a:endParaRPr>
          </a:p>
        </p:txBody>
      </p:sp>
      <p:sp>
        <p:nvSpPr>
          <p:cNvPr id="107" name="ZoneTexte 106"/>
          <p:cNvSpPr txBox="1"/>
          <p:nvPr/>
        </p:nvSpPr>
        <p:spPr>
          <a:xfrm>
            <a:off x="5772297" y="6227126"/>
            <a:ext cx="2997103" cy="369332"/>
          </a:xfrm>
          <a:prstGeom prst="rect">
            <a:avLst/>
          </a:prstGeom>
          <a:noFill/>
        </p:spPr>
        <p:txBody>
          <a:bodyPr wrap="none" rtlCol="0">
            <a:spAutoFit/>
          </a:bodyPr>
          <a:lstStyle/>
          <a:p>
            <a:r>
              <a:rPr lang="fr-FR" dirty="0"/>
              <a:t>(pas de signification physique)</a:t>
            </a:r>
          </a:p>
        </p:txBody>
      </p:sp>
      <p:grpSp>
        <p:nvGrpSpPr>
          <p:cNvPr id="109" name="Groupe 108"/>
          <p:cNvGrpSpPr/>
          <p:nvPr/>
        </p:nvGrpSpPr>
        <p:grpSpPr>
          <a:xfrm>
            <a:off x="5674447" y="2204864"/>
            <a:ext cx="3362049" cy="3098882"/>
            <a:chOff x="467544" y="4413762"/>
            <a:chExt cx="2063857" cy="1895558"/>
          </a:xfrm>
        </p:grpSpPr>
        <p:grpSp>
          <p:nvGrpSpPr>
            <p:cNvPr id="110" name="Groupe 109"/>
            <p:cNvGrpSpPr/>
            <p:nvPr/>
          </p:nvGrpSpPr>
          <p:grpSpPr>
            <a:xfrm>
              <a:off x="467544" y="4413762"/>
              <a:ext cx="2016224" cy="1895558"/>
              <a:chOff x="467544" y="4413762"/>
              <a:chExt cx="2016224" cy="1895558"/>
            </a:xfrm>
          </p:grpSpPr>
          <p:sp>
            <p:nvSpPr>
              <p:cNvPr id="112" name="Ellipse 111"/>
              <p:cNvSpPr/>
              <p:nvPr/>
            </p:nvSpPr>
            <p:spPr>
              <a:xfrm>
                <a:off x="467544" y="4413762"/>
                <a:ext cx="2016224" cy="1895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3" name="Connecteur droit 112"/>
              <p:cNvCxnSpPr>
                <a:stCxn id="112" idx="2"/>
                <a:endCxn id="112" idx="6"/>
              </p:cNvCxnSpPr>
              <p:nvPr/>
            </p:nvCxnSpPr>
            <p:spPr>
              <a:xfrm>
                <a:off x="467544" y="5361541"/>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Connecteur droit 113"/>
              <p:cNvCxnSpPr>
                <a:stCxn id="112" idx="0"/>
                <a:endCxn id="112" idx="4"/>
              </p:cNvCxnSpPr>
              <p:nvPr/>
            </p:nvCxnSpPr>
            <p:spPr>
              <a:xfrm>
                <a:off x="1475656" y="4413762"/>
                <a:ext cx="0" cy="1895558"/>
              </a:xfrm>
              <a:prstGeom prst="line">
                <a:avLst/>
              </a:prstGeom>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467544" y="4413762"/>
                <a:ext cx="2016224" cy="1895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6" name="Connecteur droit avec flèche 115"/>
              <p:cNvCxnSpPr>
                <a:endCxn id="125" idx="2"/>
              </p:cNvCxnSpPr>
              <p:nvPr/>
            </p:nvCxnSpPr>
            <p:spPr>
              <a:xfrm flipV="1">
                <a:off x="1475656" y="4873650"/>
                <a:ext cx="507519" cy="4878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p:nvPr/>
            </p:nvCxnSpPr>
            <p:spPr>
              <a:xfrm>
                <a:off x="1475656" y="5361541"/>
                <a:ext cx="414046" cy="4853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p:nvPr/>
            </p:nvCxnSpPr>
            <p:spPr>
              <a:xfrm flipH="1" flipV="1">
                <a:off x="1331640" y="4487198"/>
                <a:ext cx="144016" cy="8743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Connecteur droit avec flèche 118"/>
              <p:cNvCxnSpPr/>
              <p:nvPr/>
            </p:nvCxnSpPr>
            <p:spPr>
              <a:xfrm flipV="1">
                <a:off x="1475656" y="5216100"/>
                <a:ext cx="1008112" cy="1454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p:nvPr/>
            </p:nvCxnSpPr>
            <p:spPr>
              <a:xfrm flipH="1">
                <a:off x="467544" y="5361541"/>
                <a:ext cx="1008112" cy="1529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Connecteur droit avec flèche 120"/>
              <p:cNvCxnSpPr/>
              <p:nvPr/>
            </p:nvCxnSpPr>
            <p:spPr>
              <a:xfrm flipH="1" flipV="1">
                <a:off x="971600" y="5148947"/>
                <a:ext cx="504056" cy="212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 name="ZoneTexte 121"/>
              <p:cNvSpPr txBox="1"/>
              <p:nvPr/>
            </p:nvSpPr>
            <p:spPr>
              <a:xfrm>
                <a:off x="1053872" y="4485770"/>
                <a:ext cx="393653" cy="169438"/>
              </a:xfrm>
              <a:prstGeom prst="rect">
                <a:avLst/>
              </a:prstGeom>
              <a:noFill/>
            </p:spPr>
            <p:txBody>
              <a:bodyPr wrap="none" rtlCol="0">
                <a:spAutoFit/>
              </a:bodyPr>
              <a:lstStyle/>
              <a:p>
                <a:r>
                  <a:rPr lang="fr-FR" sz="1200" b="1" dirty="0">
                    <a:solidFill>
                      <a:srgbClr val="FF0000"/>
                    </a:solidFill>
                  </a:rPr>
                  <a:t>Vitesse</a:t>
                </a:r>
              </a:p>
            </p:txBody>
          </p:sp>
          <p:sp>
            <p:nvSpPr>
              <p:cNvPr id="123" name="ZoneTexte 122"/>
              <p:cNvSpPr txBox="1"/>
              <p:nvPr/>
            </p:nvSpPr>
            <p:spPr>
              <a:xfrm>
                <a:off x="873852" y="4952546"/>
                <a:ext cx="443917" cy="169438"/>
              </a:xfrm>
              <a:prstGeom prst="rect">
                <a:avLst/>
              </a:prstGeom>
              <a:noFill/>
            </p:spPr>
            <p:txBody>
              <a:bodyPr wrap="none" rtlCol="0">
                <a:spAutoFit/>
              </a:bodyPr>
              <a:lstStyle/>
              <a:p>
                <a:r>
                  <a:rPr lang="fr-FR" sz="1200" b="1" dirty="0">
                    <a:solidFill>
                      <a:srgbClr val="FF0000"/>
                    </a:solidFill>
                  </a:rPr>
                  <a:t>Pression</a:t>
                </a:r>
              </a:p>
            </p:txBody>
          </p:sp>
          <p:sp>
            <p:nvSpPr>
              <p:cNvPr id="124" name="ZoneTexte 123"/>
              <p:cNvSpPr txBox="1"/>
              <p:nvPr/>
            </p:nvSpPr>
            <p:spPr>
              <a:xfrm>
                <a:off x="485004" y="5485104"/>
                <a:ext cx="327880" cy="169438"/>
              </a:xfrm>
              <a:prstGeom prst="rect">
                <a:avLst/>
              </a:prstGeom>
              <a:noFill/>
            </p:spPr>
            <p:txBody>
              <a:bodyPr wrap="none" rtlCol="0">
                <a:spAutoFit/>
              </a:bodyPr>
              <a:lstStyle/>
              <a:p>
                <a:r>
                  <a:rPr lang="fr-FR" sz="1200" b="1" dirty="0">
                    <a:solidFill>
                      <a:srgbClr val="FF0000"/>
                    </a:solidFill>
                  </a:rPr>
                  <a:t>Débit</a:t>
                </a:r>
              </a:p>
            </p:txBody>
          </p:sp>
          <p:sp>
            <p:nvSpPr>
              <p:cNvPr id="125" name="ZoneTexte 124"/>
              <p:cNvSpPr txBox="1"/>
              <p:nvPr/>
            </p:nvSpPr>
            <p:spPr>
              <a:xfrm>
                <a:off x="1773694" y="4704212"/>
                <a:ext cx="418962" cy="169438"/>
              </a:xfrm>
              <a:prstGeom prst="rect">
                <a:avLst/>
              </a:prstGeom>
              <a:noFill/>
            </p:spPr>
            <p:txBody>
              <a:bodyPr wrap="none" rtlCol="0">
                <a:spAutoFit/>
              </a:bodyPr>
              <a:lstStyle/>
              <a:p>
                <a:r>
                  <a:rPr lang="fr-FR" sz="1200" b="1" dirty="0">
                    <a:solidFill>
                      <a:srgbClr val="FF0000"/>
                    </a:solidFill>
                  </a:rPr>
                  <a:t>Réglage</a:t>
                </a:r>
              </a:p>
            </p:txBody>
          </p:sp>
          <p:sp>
            <p:nvSpPr>
              <p:cNvPr id="126" name="ZoneTexte 125"/>
              <p:cNvSpPr txBox="1"/>
              <p:nvPr/>
            </p:nvSpPr>
            <p:spPr>
              <a:xfrm>
                <a:off x="1668659" y="5827887"/>
                <a:ext cx="634898" cy="169438"/>
              </a:xfrm>
              <a:prstGeom prst="rect">
                <a:avLst/>
              </a:prstGeom>
              <a:noFill/>
            </p:spPr>
            <p:txBody>
              <a:bodyPr wrap="none" rtlCol="0">
                <a:spAutoFit/>
              </a:bodyPr>
              <a:lstStyle/>
              <a:p>
                <a:r>
                  <a:rPr lang="fr-FR" sz="1200" b="1" dirty="0">
                    <a:solidFill>
                      <a:srgbClr val="FF0000"/>
                    </a:solidFill>
                  </a:rPr>
                  <a:t>Composition </a:t>
                </a:r>
              </a:p>
            </p:txBody>
          </p:sp>
        </p:grpSp>
        <p:sp>
          <p:nvSpPr>
            <p:cNvPr id="111" name="ZoneTexte 110"/>
            <p:cNvSpPr txBox="1"/>
            <p:nvPr/>
          </p:nvSpPr>
          <p:spPr>
            <a:xfrm>
              <a:off x="2206000" y="5186795"/>
              <a:ext cx="325401" cy="169438"/>
            </a:xfrm>
            <a:prstGeom prst="rect">
              <a:avLst/>
            </a:prstGeom>
            <a:noFill/>
          </p:spPr>
          <p:txBody>
            <a:bodyPr wrap="none" rtlCol="0">
              <a:spAutoFit/>
            </a:bodyPr>
            <a:lstStyle/>
            <a:p>
              <a:r>
                <a:rPr lang="fr-FR" sz="1200" b="1" dirty="0">
                  <a:solidFill>
                    <a:srgbClr val="FF0000"/>
                  </a:solidFill>
                </a:rPr>
                <a:t>Force</a:t>
              </a:r>
            </a:p>
          </p:txBody>
        </p:sp>
      </p:grpSp>
      <p:sp>
        <p:nvSpPr>
          <p:cNvPr id="133" name="ZoneTexte 132"/>
          <p:cNvSpPr txBox="1"/>
          <p:nvPr/>
        </p:nvSpPr>
        <p:spPr>
          <a:xfrm>
            <a:off x="8360216" y="3723914"/>
            <a:ext cx="656846" cy="369332"/>
          </a:xfrm>
          <a:prstGeom prst="rect">
            <a:avLst/>
          </a:prstGeom>
          <a:noFill/>
        </p:spPr>
        <p:txBody>
          <a:bodyPr wrap="none" rtlCol="0">
            <a:spAutoFit/>
          </a:bodyPr>
          <a:lstStyle/>
          <a:p>
            <a:r>
              <a:rPr lang="fr-FR" b="1" dirty="0"/>
              <a:t>Axe1</a:t>
            </a:r>
          </a:p>
        </p:txBody>
      </p:sp>
      <p:sp>
        <p:nvSpPr>
          <p:cNvPr id="134" name="ZoneTexte 133"/>
          <p:cNvSpPr txBox="1"/>
          <p:nvPr/>
        </p:nvSpPr>
        <p:spPr>
          <a:xfrm>
            <a:off x="7312930" y="2195572"/>
            <a:ext cx="656846" cy="369332"/>
          </a:xfrm>
          <a:prstGeom prst="rect">
            <a:avLst/>
          </a:prstGeom>
          <a:noFill/>
        </p:spPr>
        <p:txBody>
          <a:bodyPr wrap="none" rtlCol="0">
            <a:spAutoFit/>
          </a:bodyPr>
          <a:lstStyle/>
          <a:p>
            <a:r>
              <a:rPr lang="fr-FR" b="1" dirty="0"/>
              <a:t>Axe2</a:t>
            </a:r>
          </a:p>
        </p:txBody>
      </p:sp>
      <p:cxnSp>
        <p:nvCxnSpPr>
          <p:cNvPr id="135" name="Connecteur droit avec flèche 134"/>
          <p:cNvCxnSpPr>
            <a:stCxn id="81" idx="0"/>
          </p:cNvCxnSpPr>
          <p:nvPr/>
        </p:nvCxnSpPr>
        <p:spPr>
          <a:xfrm flipV="1">
            <a:off x="7258513" y="3771944"/>
            <a:ext cx="757536" cy="2039333"/>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a:stCxn id="81" idx="0"/>
          </p:cNvCxnSpPr>
          <p:nvPr/>
        </p:nvCxnSpPr>
        <p:spPr>
          <a:xfrm flipV="1">
            <a:off x="7258513" y="4945324"/>
            <a:ext cx="1" cy="865953"/>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4"/>
          <p:cNvPicPr>
            <a:picLocks noChangeAspect="1" noChangeArrowheads="1"/>
          </p:cNvPicPr>
          <p:nvPr/>
        </p:nvPicPr>
        <p:blipFill>
          <a:blip r:embed="rId3">
            <a:extLst>
              <a:ext uri="{28A0092B-C50C-407E-A947-70E740481C1C}">
                <a14:useLocalDpi xmlns:a14="http://schemas.microsoft.com/office/drawing/2010/main" val="0"/>
              </a:ext>
            </a:extLst>
          </a:blip>
          <a:srcRect l="49414" t="33125" r="43555" b="54688"/>
          <a:stretch>
            <a:fillRect/>
          </a:stretch>
        </p:blipFill>
        <p:spPr bwMode="auto">
          <a:xfrm>
            <a:off x="546641" y="980728"/>
            <a:ext cx="936104" cy="10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à coins arrondis 76"/>
          <p:cNvSpPr/>
          <p:nvPr/>
        </p:nvSpPr>
        <p:spPr>
          <a:xfrm>
            <a:off x="1622510" y="1174901"/>
            <a:ext cx="3975513" cy="369332"/>
          </a:xfrm>
          <a:prstGeom prst="wedgeRoundRectCallout">
            <a:avLst>
              <a:gd name="adj1" fmla="val -55674"/>
              <a:gd name="adj2" fmla="val 2348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1622511" y="1174901"/>
            <a:ext cx="3975512" cy="369332"/>
          </a:xfrm>
          <a:prstGeom prst="rect">
            <a:avLst/>
          </a:prstGeom>
          <a:noFill/>
        </p:spPr>
        <p:txBody>
          <a:bodyPr wrap="none" rtlCol="0">
            <a:spAutoFit/>
          </a:bodyPr>
          <a:lstStyle/>
          <a:p>
            <a:r>
              <a:rPr lang="fr-FR" b="1" dirty="0">
                <a:solidFill>
                  <a:schemeClr val="tx2"/>
                </a:solidFill>
              </a:rPr>
              <a:t>ACP: Réduire la dimension du problème</a:t>
            </a:r>
          </a:p>
        </p:txBody>
      </p:sp>
      <p:sp>
        <p:nvSpPr>
          <p:cNvPr id="79" name="Flèche droite 78"/>
          <p:cNvSpPr/>
          <p:nvPr/>
        </p:nvSpPr>
        <p:spPr>
          <a:xfrm>
            <a:off x="3959931" y="3542328"/>
            <a:ext cx="1152128" cy="310148"/>
          </a:xfrm>
          <a:prstGeom prst="rightArrow">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0" name="ZoneTexte 79"/>
          <p:cNvSpPr txBox="1"/>
          <p:nvPr/>
        </p:nvSpPr>
        <p:spPr>
          <a:xfrm>
            <a:off x="3815915" y="3868183"/>
            <a:ext cx="1440160" cy="369332"/>
          </a:xfrm>
          <a:prstGeom prst="rect">
            <a:avLst/>
          </a:prstGeom>
          <a:noFill/>
        </p:spPr>
        <p:txBody>
          <a:bodyPr wrap="square" rtlCol="0">
            <a:spAutoFit/>
          </a:bodyPr>
          <a:lstStyle/>
          <a:p>
            <a:pPr algn="ctr"/>
            <a:r>
              <a:rPr lang="fr-FR" b="1" dirty="0">
                <a:solidFill>
                  <a:schemeClr val="tx2"/>
                </a:solidFill>
              </a:rPr>
              <a:t>Projection</a:t>
            </a:r>
          </a:p>
        </p:txBody>
      </p:sp>
      <p:sp>
        <p:nvSpPr>
          <p:cNvPr id="81" name="ZoneTexte 80"/>
          <p:cNvSpPr txBox="1"/>
          <p:nvPr/>
        </p:nvSpPr>
        <p:spPr>
          <a:xfrm>
            <a:off x="6109191" y="5811277"/>
            <a:ext cx="2298643" cy="400110"/>
          </a:xfrm>
          <a:prstGeom prst="rect">
            <a:avLst/>
          </a:prstGeom>
          <a:noFill/>
        </p:spPr>
        <p:txBody>
          <a:bodyPr wrap="none" rtlCol="0">
            <a:spAutoFit/>
          </a:bodyPr>
          <a:lstStyle/>
          <a:p>
            <a:r>
              <a:rPr lang="fr-FR" sz="2000" dirty="0"/>
              <a:t>Deux nouveaux axes</a:t>
            </a:r>
            <a:endParaRPr lang="fr-FR" sz="2000" dirty="0">
              <a:sym typeface="Wingdings" panose="05000000000000000000" pitchFamily="2" charset="2"/>
            </a:endParaRPr>
          </a:p>
        </p:txBody>
      </p:sp>
      <p:pic>
        <p:nvPicPr>
          <p:cNvPr id="3" name="Image 2"/>
          <p:cNvPicPr>
            <a:picLocks noChangeAspect="1"/>
          </p:cNvPicPr>
          <p:nvPr/>
        </p:nvPicPr>
        <p:blipFill>
          <a:blip r:embed="rId4"/>
          <a:stretch>
            <a:fillRect/>
          </a:stretch>
        </p:blipFill>
        <p:spPr>
          <a:xfrm>
            <a:off x="993438" y="2195572"/>
            <a:ext cx="2012946" cy="3577438"/>
          </a:xfrm>
          <a:prstGeom prst="rect">
            <a:avLst/>
          </a:prstGeom>
        </p:spPr>
      </p:pic>
    </p:spTree>
    <p:extLst>
      <p:ext uri="{BB962C8B-B14F-4D97-AF65-F5344CB8AC3E}">
        <p14:creationId xmlns:p14="http://schemas.microsoft.com/office/powerpoint/2010/main" val="3944511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ACP avec R</a:t>
            </a:r>
          </a:p>
        </p:txBody>
      </p:sp>
      <p:sp>
        <p:nvSpPr>
          <p:cNvPr id="4" name="ZoneTexte 3"/>
          <p:cNvSpPr txBox="1"/>
          <p:nvPr/>
        </p:nvSpPr>
        <p:spPr>
          <a:xfrm>
            <a:off x="251520" y="476672"/>
            <a:ext cx="1899174" cy="400110"/>
          </a:xfrm>
          <a:prstGeom prst="rect">
            <a:avLst/>
          </a:prstGeom>
          <a:noFill/>
        </p:spPr>
        <p:txBody>
          <a:bodyPr wrap="none" rtlCol="0">
            <a:spAutoFit/>
          </a:bodyPr>
          <a:lstStyle/>
          <a:p>
            <a:r>
              <a:rPr lang="fr-FR" sz="2000" b="1" dirty="0">
                <a:solidFill>
                  <a:schemeClr val="accent2">
                    <a:lumMod val="75000"/>
                  </a:schemeClr>
                </a:solidFill>
              </a:rPr>
              <a:t>Introduction à R</a:t>
            </a:r>
          </a:p>
        </p:txBody>
      </p:sp>
      <p:pic>
        <p:nvPicPr>
          <p:cNvPr id="2054" name="Picture 6"/>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82044" y1="85205" x2="85635" y2="95544"/>
                      </a14:backgroundRemoval>
                    </a14:imgEffect>
                  </a14:imgLayer>
                </a14:imgProps>
              </a:ext>
              <a:ext uri="{28A0092B-C50C-407E-A947-70E740481C1C}">
                <a14:useLocalDpi xmlns:a14="http://schemas.microsoft.com/office/drawing/2010/main" val="0"/>
              </a:ext>
            </a:extLst>
          </a:blip>
          <a:srcRect/>
          <a:stretch>
            <a:fillRect/>
          </a:stretch>
        </p:blipFill>
        <p:spPr bwMode="auto">
          <a:xfrm>
            <a:off x="726128" y="4020753"/>
            <a:ext cx="1911486" cy="148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387927" y="1124744"/>
            <a:ext cx="8406714" cy="2031325"/>
          </a:xfrm>
          <a:prstGeom prst="rect">
            <a:avLst/>
          </a:prstGeom>
          <a:noFill/>
        </p:spPr>
        <p:txBody>
          <a:bodyPr wrap="square" rtlCol="0">
            <a:spAutoFit/>
          </a:bodyPr>
          <a:lstStyle/>
          <a:p>
            <a:r>
              <a:rPr lang="fr-FR" dirty="0"/>
              <a:t>R est un logiciel de statistique et de data </a:t>
            </a:r>
            <a:r>
              <a:rPr lang="fr-FR" dirty="0" err="1"/>
              <a:t>mining</a:t>
            </a:r>
            <a:r>
              <a:rPr lang="fr-FR" dirty="0"/>
              <a:t>, piloté en lignes de commande. Il est extensible (quasiment) à l’infini via le système des packages.</a:t>
            </a:r>
          </a:p>
          <a:p>
            <a:endParaRPr lang="fr-FR" dirty="0"/>
          </a:p>
          <a:p>
            <a:r>
              <a:rPr lang="fr-FR" dirty="0"/>
              <a:t>C’est un langage de programmation dont le but est de pouvoir traiter et organiser des jeux de données afin de pouvoir y appliquer des tests statistiques plus ou moins complexes et représenter ces données graphiquement à l'aide d'une grande variété de graphiques disponibles.</a:t>
            </a:r>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066" y="3497962"/>
            <a:ext cx="5026368" cy="251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4"/>
          </p:nvPr>
        </p:nvSpPr>
        <p:spPr/>
        <p:txBody>
          <a:bodyPr/>
          <a:lstStyle/>
          <a:p>
            <a:fld id="{F93323D9-60B8-45A8-BF68-697C212E2B2A}" type="slidenum">
              <a:rPr lang="fr-FR" smtClean="0"/>
              <a:t>70</a:t>
            </a:fld>
            <a:endParaRPr lang="fr-FR" dirty="0"/>
          </a:p>
        </p:txBody>
      </p:sp>
    </p:spTree>
    <p:extLst>
      <p:ext uri="{BB962C8B-B14F-4D97-AF65-F5344CB8AC3E}">
        <p14:creationId xmlns:p14="http://schemas.microsoft.com/office/powerpoint/2010/main" val="23578948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ACP avec R</a:t>
            </a:r>
          </a:p>
        </p:txBody>
      </p:sp>
      <p:sp>
        <p:nvSpPr>
          <p:cNvPr id="4" name="ZoneTexte 3"/>
          <p:cNvSpPr txBox="1"/>
          <p:nvPr/>
        </p:nvSpPr>
        <p:spPr>
          <a:xfrm>
            <a:off x="251520" y="476672"/>
            <a:ext cx="2138406" cy="400110"/>
          </a:xfrm>
          <a:prstGeom prst="rect">
            <a:avLst/>
          </a:prstGeom>
          <a:noFill/>
        </p:spPr>
        <p:txBody>
          <a:bodyPr wrap="none" rtlCol="0">
            <a:spAutoFit/>
          </a:bodyPr>
          <a:lstStyle/>
          <a:p>
            <a:r>
              <a:rPr lang="fr-FR" sz="2000" b="1" dirty="0">
                <a:solidFill>
                  <a:schemeClr val="accent2">
                    <a:lumMod val="75000"/>
                  </a:schemeClr>
                </a:solidFill>
              </a:rPr>
              <a:t>Mode d’utilisation</a:t>
            </a:r>
          </a:p>
        </p:txBody>
      </p:sp>
      <p:cxnSp>
        <p:nvCxnSpPr>
          <p:cNvPr id="6" name="Connecteur droit 5"/>
          <p:cNvCxnSpPr/>
          <p:nvPr/>
        </p:nvCxnSpPr>
        <p:spPr>
          <a:xfrm>
            <a:off x="4529137" y="1335932"/>
            <a:ext cx="14288" cy="51059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981300" y="1124744"/>
            <a:ext cx="2809167" cy="400110"/>
          </a:xfrm>
          <a:prstGeom prst="rect">
            <a:avLst/>
          </a:prstGeom>
          <a:noFill/>
        </p:spPr>
        <p:txBody>
          <a:bodyPr wrap="none" rtlCol="0">
            <a:spAutoFit/>
          </a:bodyPr>
          <a:lstStyle/>
          <a:p>
            <a:r>
              <a:rPr lang="fr-FR" sz="2000" b="1" dirty="0">
                <a:solidFill>
                  <a:srgbClr val="FF0000"/>
                </a:solidFill>
              </a:rPr>
              <a:t>Mode terminal (console)</a:t>
            </a:r>
          </a:p>
        </p:txBody>
      </p:sp>
      <p:sp>
        <p:nvSpPr>
          <p:cNvPr id="9" name="ZoneTexte 8"/>
          <p:cNvSpPr txBox="1"/>
          <p:nvPr/>
        </p:nvSpPr>
        <p:spPr>
          <a:xfrm>
            <a:off x="5937250" y="1124744"/>
            <a:ext cx="1461234" cy="400110"/>
          </a:xfrm>
          <a:prstGeom prst="rect">
            <a:avLst/>
          </a:prstGeom>
          <a:noFill/>
        </p:spPr>
        <p:txBody>
          <a:bodyPr wrap="none" rtlCol="0">
            <a:spAutoFit/>
          </a:bodyPr>
          <a:lstStyle/>
          <a:p>
            <a:r>
              <a:rPr lang="fr-FR" sz="2000" b="1" dirty="0">
                <a:solidFill>
                  <a:srgbClr val="FF0000"/>
                </a:solidFill>
              </a:rPr>
              <a:t>Mode script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87" y="1561562"/>
            <a:ext cx="4078194" cy="1799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082"/>
          <a:stretch/>
        </p:blipFill>
        <p:spPr bwMode="auto">
          <a:xfrm>
            <a:off x="4594224" y="1650791"/>
            <a:ext cx="4365245" cy="275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37877" y="3552786"/>
            <a:ext cx="4572000" cy="2308324"/>
          </a:xfrm>
          <a:prstGeom prst="rect">
            <a:avLst/>
          </a:prstGeom>
        </p:spPr>
        <p:txBody>
          <a:bodyPr>
            <a:spAutoFit/>
          </a:bodyPr>
          <a:lstStyle/>
          <a:p>
            <a:r>
              <a:rPr lang="fr-FR" dirty="0">
                <a:solidFill>
                  <a:srgbClr val="00B050"/>
                </a:solidFill>
              </a:rPr>
              <a:t>+Interactivité, visualisation immédiate des</a:t>
            </a:r>
          </a:p>
          <a:p>
            <a:r>
              <a:rPr lang="fr-FR" dirty="0">
                <a:solidFill>
                  <a:srgbClr val="00B050"/>
                </a:solidFill>
              </a:rPr>
              <a:t> résultats</a:t>
            </a:r>
          </a:p>
          <a:p>
            <a:r>
              <a:rPr lang="fr-FR" dirty="0">
                <a:solidFill>
                  <a:srgbClr val="00B050"/>
                </a:solidFill>
              </a:rPr>
              <a:t>+Avec «↑», on retrouve les anciennes</a:t>
            </a:r>
          </a:p>
          <a:p>
            <a:r>
              <a:rPr lang="fr-FR" dirty="0">
                <a:solidFill>
                  <a:srgbClr val="00B050"/>
                </a:solidFill>
              </a:rPr>
              <a:t> commandes</a:t>
            </a:r>
          </a:p>
          <a:p>
            <a:endParaRPr lang="fr-FR" dirty="0">
              <a:solidFill>
                <a:srgbClr val="00B050"/>
              </a:solidFill>
            </a:endParaRPr>
          </a:p>
          <a:p>
            <a:r>
              <a:rPr lang="fr-FR" dirty="0">
                <a:solidFill>
                  <a:srgbClr val="FF0000"/>
                </a:solidFill>
              </a:rPr>
              <a:t>-Pas de modification possible du code </a:t>
            </a:r>
          </a:p>
          <a:p>
            <a:r>
              <a:rPr lang="fr-FR" dirty="0">
                <a:solidFill>
                  <a:srgbClr val="FF0000"/>
                </a:solidFill>
              </a:rPr>
              <a:t>-Pas de sauvegarde des commandes si</a:t>
            </a:r>
          </a:p>
          <a:p>
            <a:r>
              <a:rPr lang="fr-FR" dirty="0">
                <a:solidFill>
                  <a:srgbClr val="FF0000"/>
                </a:solidFill>
              </a:rPr>
              <a:t> fermeture de R </a:t>
            </a:r>
          </a:p>
        </p:txBody>
      </p:sp>
      <p:sp>
        <p:nvSpPr>
          <p:cNvPr id="12" name="Rectangle 11"/>
          <p:cNvSpPr/>
          <p:nvPr/>
        </p:nvSpPr>
        <p:spPr>
          <a:xfrm>
            <a:off x="4756150" y="4552911"/>
            <a:ext cx="4572000" cy="2031325"/>
          </a:xfrm>
          <a:prstGeom prst="rect">
            <a:avLst/>
          </a:prstGeom>
        </p:spPr>
        <p:txBody>
          <a:bodyPr>
            <a:spAutoFit/>
          </a:bodyPr>
          <a:lstStyle/>
          <a:p>
            <a:r>
              <a:rPr lang="fr-FR" dirty="0">
                <a:solidFill>
                  <a:srgbClr val="00B050"/>
                </a:solidFill>
              </a:rPr>
              <a:t>+Pouvoir facilement modifier le code et le</a:t>
            </a:r>
          </a:p>
          <a:p>
            <a:r>
              <a:rPr lang="fr-FR" dirty="0">
                <a:solidFill>
                  <a:srgbClr val="00B050"/>
                </a:solidFill>
              </a:rPr>
              <a:t> tester à nouveau.</a:t>
            </a:r>
          </a:p>
          <a:p>
            <a:r>
              <a:rPr lang="fr-FR" dirty="0">
                <a:solidFill>
                  <a:srgbClr val="00B050"/>
                </a:solidFill>
              </a:rPr>
              <a:t>+Interactivité, visualisation immédiate des </a:t>
            </a:r>
          </a:p>
          <a:p>
            <a:r>
              <a:rPr lang="fr-FR" dirty="0">
                <a:solidFill>
                  <a:srgbClr val="00B050"/>
                </a:solidFill>
              </a:rPr>
              <a:t>résultats (CTRL + R)</a:t>
            </a:r>
          </a:p>
          <a:p>
            <a:r>
              <a:rPr lang="fr-FR" dirty="0">
                <a:solidFill>
                  <a:srgbClr val="00B050"/>
                </a:solidFill>
              </a:rPr>
              <a:t>+Maintien d’une liste «propre» des</a:t>
            </a:r>
          </a:p>
          <a:p>
            <a:r>
              <a:rPr lang="fr-FR" dirty="0">
                <a:solidFill>
                  <a:srgbClr val="00B050"/>
                </a:solidFill>
              </a:rPr>
              <a:t> commandes utiles uniquement</a:t>
            </a:r>
          </a:p>
          <a:p>
            <a:endParaRPr lang="fr-FR" dirty="0"/>
          </a:p>
        </p:txBody>
      </p:sp>
      <p:sp>
        <p:nvSpPr>
          <p:cNvPr id="3" name="Espace réservé du numéro de diapositive 2"/>
          <p:cNvSpPr>
            <a:spLocks noGrp="1"/>
          </p:cNvSpPr>
          <p:nvPr>
            <p:ph type="sldNum" sz="quarter" idx="4"/>
          </p:nvPr>
        </p:nvSpPr>
        <p:spPr/>
        <p:txBody>
          <a:bodyPr/>
          <a:lstStyle/>
          <a:p>
            <a:fld id="{F93323D9-60B8-45A8-BF68-697C212E2B2A}" type="slidenum">
              <a:rPr lang="fr-FR" smtClean="0"/>
              <a:t>71</a:t>
            </a:fld>
            <a:endParaRPr lang="fr-FR" dirty="0"/>
          </a:p>
        </p:txBody>
      </p:sp>
    </p:spTree>
    <p:extLst>
      <p:ext uri="{BB962C8B-B14F-4D97-AF65-F5344CB8AC3E}">
        <p14:creationId xmlns:p14="http://schemas.microsoft.com/office/powerpoint/2010/main" val="22467479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31092" y="1665649"/>
            <a:ext cx="8684029" cy="3503624"/>
          </a:xfrm>
          <a:prstGeom prst="rect">
            <a:avLst/>
          </a:prstGeom>
        </p:spPr>
      </p:pic>
      <p:sp>
        <p:nvSpPr>
          <p:cNvPr id="2" name="Titre 1"/>
          <p:cNvSpPr>
            <a:spLocks noGrp="1"/>
          </p:cNvSpPr>
          <p:nvPr>
            <p:ph type="title"/>
          </p:nvPr>
        </p:nvSpPr>
        <p:spPr/>
        <p:txBody>
          <a:bodyPr>
            <a:normAutofit fontScale="90000"/>
          </a:bodyPr>
          <a:lstStyle/>
          <a:p>
            <a:r>
              <a:rPr lang="fr-FR" dirty="0"/>
              <a:t>ACP avec R</a:t>
            </a:r>
          </a:p>
        </p:txBody>
      </p:sp>
      <p:sp>
        <p:nvSpPr>
          <p:cNvPr id="4" name="ZoneTexte 3"/>
          <p:cNvSpPr txBox="1"/>
          <p:nvPr/>
        </p:nvSpPr>
        <p:spPr>
          <a:xfrm>
            <a:off x="251520" y="465659"/>
            <a:ext cx="2138406" cy="400110"/>
          </a:xfrm>
          <a:prstGeom prst="rect">
            <a:avLst/>
          </a:prstGeom>
          <a:noFill/>
        </p:spPr>
        <p:txBody>
          <a:bodyPr wrap="none" rtlCol="0">
            <a:spAutoFit/>
          </a:bodyPr>
          <a:lstStyle/>
          <a:p>
            <a:r>
              <a:rPr lang="fr-FR" sz="2000" b="1" dirty="0">
                <a:solidFill>
                  <a:schemeClr val="accent2">
                    <a:lumMod val="75000"/>
                  </a:schemeClr>
                </a:solidFill>
              </a:rPr>
              <a:t>Mode d’utilisation</a:t>
            </a:r>
          </a:p>
        </p:txBody>
      </p:sp>
      <p:sp>
        <p:nvSpPr>
          <p:cNvPr id="7" name="ZoneTexte 6"/>
          <p:cNvSpPr txBox="1"/>
          <p:nvPr/>
        </p:nvSpPr>
        <p:spPr>
          <a:xfrm>
            <a:off x="387926" y="6086474"/>
            <a:ext cx="8040343" cy="646331"/>
          </a:xfrm>
          <a:prstGeom prst="rect">
            <a:avLst/>
          </a:prstGeom>
          <a:noFill/>
        </p:spPr>
        <p:txBody>
          <a:bodyPr wrap="none" rtlCol="0">
            <a:spAutoFit/>
          </a:bodyPr>
          <a:lstStyle/>
          <a:p>
            <a:r>
              <a:rPr lang="fr-FR" dirty="0"/>
              <a:t>Pour exécuter </a:t>
            </a:r>
            <a:r>
              <a:rPr lang="fr-FR" b="1" dirty="0"/>
              <a:t>une ligne </a:t>
            </a:r>
            <a:r>
              <a:rPr lang="fr-FR" dirty="0"/>
              <a:t>de code du script: mettre le curseur sur la ligne puis </a:t>
            </a:r>
            <a:r>
              <a:rPr lang="fr-FR" b="1" dirty="0"/>
              <a:t>Ctrl + R</a:t>
            </a:r>
          </a:p>
          <a:p>
            <a:r>
              <a:rPr lang="fr-FR" dirty="0"/>
              <a:t>Pour exécuter </a:t>
            </a:r>
            <a:r>
              <a:rPr lang="fr-FR" b="1" dirty="0"/>
              <a:t>tout le script </a:t>
            </a:r>
            <a:r>
              <a:rPr lang="fr-FR" dirty="0"/>
              <a:t>: cliquer sur « </a:t>
            </a:r>
            <a:r>
              <a:rPr lang="fr-FR" b="1" dirty="0"/>
              <a:t>Edition</a:t>
            </a:r>
            <a:r>
              <a:rPr lang="fr-FR" dirty="0"/>
              <a:t> » puis « </a:t>
            </a:r>
            <a:r>
              <a:rPr lang="fr-FR" b="1" dirty="0"/>
              <a:t>Exécuter tout</a:t>
            </a:r>
            <a:r>
              <a:rPr lang="fr-FR" dirty="0"/>
              <a:t> »</a:t>
            </a:r>
          </a:p>
        </p:txBody>
      </p:sp>
      <p:sp>
        <p:nvSpPr>
          <p:cNvPr id="10" name="ZoneTexte 9"/>
          <p:cNvSpPr txBox="1"/>
          <p:nvPr/>
        </p:nvSpPr>
        <p:spPr>
          <a:xfrm>
            <a:off x="6467475" y="5574267"/>
            <a:ext cx="771943" cy="369332"/>
          </a:xfrm>
          <a:prstGeom prst="rect">
            <a:avLst/>
          </a:prstGeom>
          <a:noFill/>
          <a:ln>
            <a:solidFill>
              <a:schemeClr val="tx1"/>
            </a:solidFill>
          </a:ln>
        </p:spPr>
        <p:txBody>
          <a:bodyPr wrap="none" rtlCol="0">
            <a:spAutoFit/>
          </a:bodyPr>
          <a:lstStyle/>
          <a:p>
            <a:r>
              <a:rPr lang="fr-FR" dirty="0"/>
              <a:t>Script </a:t>
            </a:r>
          </a:p>
        </p:txBody>
      </p:sp>
      <p:sp>
        <p:nvSpPr>
          <p:cNvPr id="15" name="ZoneTexte 14"/>
          <p:cNvSpPr txBox="1"/>
          <p:nvPr/>
        </p:nvSpPr>
        <p:spPr>
          <a:xfrm>
            <a:off x="387927" y="5574267"/>
            <a:ext cx="4452244" cy="369332"/>
          </a:xfrm>
          <a:prstGeom prst="rect">
            <a:avLst/>
          </a:prstGeom>
          <a:noFill/>
          <a:ln>
            <a:solidFill>
              <a:schemeClr val="tx1"/>
            </a:solidFill>
          </a:ln>
        </p:spPr>
        <p:txBody>
          <a:bodyPr wrap="none" rtlCol="0">
            <a:spAutoFit/>
          </a:bodyPr>
          <a:lstStyle/>
          <a:p>
            <a:r>
              <a:rPr lang="fr-FR" dirty="0"/>
              <a:t>Exécution des linges de code (mode terminal)</a:t>
            </a:r>
          </a:p>
        </p:txBody>
      </p:sp>
      <p:cxnSp>
        <p:nvCxnSpPr>
          <p:cNvPr id="14" name="Connecteur droit avec flèche 13"/>
          <p:cNvCxnSpPr>
            <a:stCxn id="15" idx="0"/>
          </p:cNvCxnSpPr>
          <p:nvPr/>
        </p:nvCxnSpPr>
        <p:spPr>
          <a:xfrm flipH="1" flipV="1">
            <a:off x="2257425" y="4867275"/>
            <a:ext cx="356624" cy="7069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10" idx="0"/>
          </p:cNvCxnSpPr>
          <p:nvPr/>
        </p:nvCxnSpPr>
        <p:spPr>
          <a:xfrm flipH="1" flipV="1">
            <a:off x="6105525" y="4362450"/>
            <a:ext cx="747922" cy="12118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202215" y="1066516"/>
            <a:ext cx="8941785" cy="646331"/>
          </a:xfrm>
          <a:prstGeom prst="rect">
            <a:avLst/>
          </a:prstGeom>
          <a:noFill/>
        </p:spPr>
        <p:txBody>
          <a:bodyPr wrap="square" rtlCol="0">
            <a:spAutoFit/>
          </a:bodyPr>
          <a:lstStyle/>
          <a:p>
            <a:r>
              <a:rPr lang="fr-FR" dirty="0"/>
              <a:t>Pour la suite de la présentation, nous utiliserons le mode « script » pour faciliter la modification des lignes de code et choisir les résultats de l’ACP à afficher.</a:t>
            </a:r>
          </a:p>
        </p:txBody>
      </p:sp>
      <p:sp>
        <p:nvSpPr>
          <p:cNvPr id="19" name="Espace réservé du numéro de diapositive 18"/>
          <p:cNvSpPr>
            <a:spLocks noGrp="1"/>
          </p:cNvSpPr>
          <p:nvPr>
            <p:ph type="sldNum" sz="quarter" idx="4"/>
          </p:nvPr>
        </p:nvSpPr>
        <p:spPr/>
        <p:txBody>
          <a:bodyPr/>
          <a:lstStyle/>
          <a:p>
            <a:fld id="{F93323D9-60B8-45A8-BF68-697C212E2B2A}" type="slidenum">
              <a:rPr lang="fr-FR" smtClean="0"/>
              <a:t>72</a:t>
            </a:fld>
            <a:endParaRPr lang="fr-FR" dirty="0"/>
          </a:p>
        </p:txBody>
      </p:sp>
    </p:spTree>
    <p:extLst>
      <p:ext uri="{BB962C8B-B14F-4D97-AF65-F5344CB8AC3E}">
        <p14:creationId xmlns:p14="http://schemas.microsoft.com/office/powerpoint/2010/main" val="230346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ACP avec R</a:t>
            </a:r>
          </a:p>
        </p:txBody>
      </p:sp>
      <p:sp>
        <p:nvSpPr>
          <p:cNvPr id="4" name="ZoneTexte 3"/>
          <p:cNvSpPr txBox="1"/>
          <p:nvPr/>
        </p:nvSpPr>
        <p:spPr>
          <a:xfrm>
            <a:off x="251520" y="476672"/>
            <a:ext cx="4381199" cy="400110"/>
          </a:xfrm>
          <a:prstGeom prst="rect">
            <a:avLst/>
          </a:prstGeom>
          <a:noFill/>
        </p:spPr>
        <p:txBody>
          <a:bodyPr wrap="none" rtlCol="0">
            <a:spAutoFit/>
          </a:bodyPr>
          <a:lstStyle/>
          <a:p>
            <a:r>
              <a:rPr lang="fr-FR" sz="2000" b="1" dirty="0">
                <a:solidFill>
                  <a:schemeClr val="accent2">
                    <a:lumMod val="75000"/>
                  </a:schemeClr>
                </a:solidFill>
              </a:rPr>
              <a:t>Description des lignes de code du script</a:t>
            </a:r>
          </a:p>
        </p:txBody>
      </p:sp>
      <p:sp>
        <p:nvSpPr>
          <p:cNvPr id="3" name="Espace réservé du numéro de diapositive 2"/>
          <p:cNvSpPr>
            <a:spLocks noGrp="1"/>
          </p:cNvSpPr>
          <p:nvPr>
            <p:ph type="sldNum" sz="quarter" idx="4"/>
          </p:nvPr>
        </p:nvSpPr>
        <p:spPr/>
        <p:txBody>
          <a:bodyPr/>
          <a:lstStyle/>
          <a:p>
            <a:fld id="{F93323D9-60B8-45A8-BF68-697C212E2B2A}" type="slidenum">
              <a:rPr lang="fr-FR" smtClean="0"/>
              <a:t>73</a:t>
            </a:fld>
            <a:endParaRPr lang="fr-FR" dirty="0"/>
          </a:p>
        </p:txBody>
      </p:sp>
      <p:sp>
        <p:nvSpPr>
          <p:cNvPr id="7" name="Rectangle 6"/>
          <p:cNvSpPr/>
          <p:nvPr/>
        </p:nvSpPr>
        <p:spPr>
          <a:xfrm>
            <a:off x="387927" y="1052736"/>
            <a:ext cx="8626764" cy="5355312"/>
          </a:xfrm>
          <a:prstGeom prst="rect">
            <a:avLst/>
          </a:prstGeom>
        </p:spPr>
        <p:txBody>
          <a:bodyPr wrap="square">
            <a:spAutoFit/>
          </a:bodyPr>
          <a:lstStyle/>
          <a:p>
            <a:pPr algn="ctr"/>
            <a:r>
              <a:rPr lang="fr-FR" b="1" dirty="0"/>
              <a:t>Attention!!</a:t>
            </a:r>
            <a:r>
              <a:rPr lang="fr-FR" dirty="0"/>
              <a:t> R est sensible à la casse</a:t>
            </a:r>
          </a:p>
          <a:p>
            <a:r>
              <a:rPr lang="fr-FR" dirty="0" err="1">
                <a:solidFill>
                  <a:srgbClr val="00B0F0"/>
                </a:solidFill>
              </a:rPr>
              <a:t>rm</a:t>
            </a:r>
            <a:r>
              <a:rPr lang="fr-FR" dirty="0">
                <a:solidFill>
                  <a:srgbClr val="00B0F0"/>
                </a:solidFill>
              </a:rPr>
              <a:t>(</a:t>
            </a:r>
            <a:r>
              <a:rPr lang="fr-FR" dirty="0" err="1">
                <a:solidFill>
                  <a:srgbClr val="00B0F0"/>
                </a:solidFill>
              </a:rPr>
              <a:t>list</a:t>
            </a:r>
            <a:r>
              <a:rPr lang="fr-FR" dirty="0">
                <a:solidFill>
                  <a:srgbClr val="00B0F0"/>
                </a:solidFill>
              </a:rPr>
              <a:t>=</a:t>
            </a:r>
            <a:r>
              <a:rPr lang="fr-FR" dirty="0" err="1">
                <a:solidFill>
                  <a:srgbClr val="00B0F0"/>
                </a:solidFill>
              </a:rPr>
              <a:t>ls</a:t>
            </a:r>
            <a:r>
              <a:rPr lang="fr-FR" dirty="0">
                <a:solidFill>
                  <a:srgbClr val="00B0F0"/>
                </a:solidFill>
              </a:rPr>
              <a:t>())</a:t>
            </a:r>
          </a:p>
          <a:p>
            <a:r>
              <a:rPr lang="fr-FR" dirty="0"/>
              <a:t>Permet de supprimer toutes les variables utilisées</a:t>
            </a:r>
          </a:p>
          <a:p>
            <a:endParaRPr lang="fr-FR" dirty="0">
              <a:solidFill>
                <a:srgbClr val="00B0F0"/>
              </a:solidFill>
            </a:endParaRPr>
          </a:p>
          <a:p>
            <a:r>
              <a:rPr lang="fr-FR" dirty="0" err="1">
                <a:solidFill>
                  <a:srgbClr val="00B0F0"/>
                </a:solidFill>
              </a:rPr>
              <a:t>setwd</a:t>
            </a:r>
            <a:r>
              <a:rPr lang="fr-FR" dirty="0">
                <a:solidFill>
                  <a:srgbClr val="00B0F0"/>
                </a:solidFill>
              </a:rPr>
              <a:t>()</a:t>
            </a:r>
          </a:p>
          <a:p>
            <a:r>
              <a:rPr lang="fr-FR" dirty="0"/>
              <a:t>Permet de modifier le dossier de travail de R pour faciliter l’importation des données:     par la suite il suffit d’indiquer le nom du fichier à importer sans indiquer son adresse</a:t>
            </a:r>
          </a:p>
          <a:p>
            <a:r>
              <a:rPr lang="fr-FR" dirty="0"/>
              <a:t>Entre les parenthèses il faut mette l’adresse du dossier entre guillemets</a:t>
            </a:r>
          </a:p>
          <a:p>
            <a:r>
              <a:rPr lang="fr-FR" dirty="0">
                <a:sym typeface="Wingdings" panose="05000000000000000000" pitchFamily="2" charset="2"/>
              </a:rPr>
              <a:t></a:t>
            </a:r>
            <a:r>
              <a:rPr lang="fr-FR" dirty="0">
                <a:solidFill>
                  <a:srgbClr val="00B0F0"/>
                </a:solidFill>
                <a:sym typeface="Wingdings" panose="05000000000000000000" pitchFamily="2" charset="2"/>
              </a:rPr>
              <a:t> </a:t>
            </a:r>
            <a:r>
              <a:rPr lang="fr-FR" dirty="0">
                <a:solidFill>
                  <a:srgbClr val="00B0F0"/>
                </a:solidFill>
              </a:rPr>
              <a:t> </a:t>
            </a:r>
            <a:r>
              <a:rPr lang="fr-FR" dirty="0" err="1">
                <a:solidFill>
                  <a:srgbClr val="00B0F0"/>
                </a:solidFill>
              </a:rPr>
              <a:t>setwd</a:t>
            </a:r>
            <a:r>
              <a:rPr lang="fr-FR" dirty="0">
                <a:solidFill>
                  <a:srgbClr val="00B0F0"/>
                </a:solidFill>
              </a:rPr>
              <a:t>("C:/</a:t>
            </a:r>
            <a:r>
              <a:rPr lang="fr-FR" dirty="0" err="1">
                <a:solidFill>
                  <a:srgbClr val="00B0F0"/>
                </a:solidFill>
              </a:rPr>
              <a:t>Users</a:t>
            </a:r>
            <a:r>
              <a:rPr lang="fr-FR" dirty="0">
                <a:solidFill>
                  <a:srgbClr val="00B0F0"/>
                </a:solidFill>
              </a:rPr>
              <a:t>/</a:t>
            </a:r>
            <a:r>
              <a:rPr lang="fr-FR" dirty="0" err="1">
                <a:solidFill>
                  <a:srgbClr val="00B0F0"/>
                </a:solidFill>
              </a:rPr>
              <a:t>votre_login</a:t>
            </a:r>
            <a:r>
              <a:rPr lang="fr-FR" dirty="0">
                <a:solidFill>
                  <a:srgbClr val="00B0F0"/>
                </a:solidFill>
              </a:rPr>
              <a:t>/Desktop/R")</a:t>
            </a:r>
          </a:p>
          <a:p>
            <a:r>
              <a:rPr lang="fr-FR" dirty="0"/>
              <a:t>Attention! Les barres doivent être inclinées vers la droite (remplacer les « </a:t>
            </a:r>
            <a:r>
              <a:rPr lang="fr-FR" dirty="0">
                <a:solidFill>
                  <a:srgbClr val="00B0F0"/>
                </a:solidFill>
              </a:rPr>
              <a:t>\</a:t>
            </a:r>
            <a:r>
              <a:rPr lang="fr-FR" dirty="0"/>
              <a:t> « par «</a:t>
            </a:r>
            <a:r>
              <a:rPr lang="fr-FR" dirty="0">
                <a:solidFill>
                  <a:srgbClr val="00B0F0"/>
                </a:solidFill>
              </a:rPr>
              <a:t> /</a:t>
            </a:r>
            <a:r>
              <a:rPr lang="fr-FR" dirty="0"/>
              <a:t> »)  </a:t>
            </a:r>
          </a:p>
          <a:p>
            <a:r>
              <a:rPr lang="fr-FR" dirty="0"/>
              <a:t>La fonction </a:t>
            </a:r>
            <a:r>
              <a:rPr lang="fr-FR" dirty="0" err="1">
                <a:solidFill>
                  <a:srgbClr val="00B0F0"/>
                </a:solidFill>
              </a:rPr>
              <a:t>getwd</a:t>
            </a:r>
            <a:r>
              <a:rPr lang="fr-FR" dirty="0">
                <a:solidFill>
                  <a:srgbClr val="00B0F0"/>
                </a:solidFill>
              </a:rPr>
              <a:t>() </a:t>
            </a:r>
            <a:r>
              <a:rPr lang="fr-FR" dirty="0"/>
              <a:t>permet de connaitre le dossier de travail de R</a:t>
            </a:r>
          </a:p>
          <a:p>
            <a:endParaRPr lang="fr-FR" dirty="0"/>
          </a:p>
          <a:p>
            <a:r>
              <a:rPr lang="fr-FR" dirty="0" err="1">
                <a:solidFill>
                  <a:srgbClr val="00B0F0"/>
                </a:solidFill>
              </a:rPr>
              <a:t>chooseCRANmirror</a:t>
            </a:r>
            <a:r>
              <a:rPr lang="fr-FR" dirty="0">
                <a:solidFill>
                  <a:srgbClr val="00B0F0"/>
                </a:solidFill>
              </a:rPr>
              <a:t>(</a:t>
            </a:r>
            <a:r>
              <a:rPr lang="fr-FR" dirty="0" err="1">
                <a:solidFill>
                  <a:srgbClr val="00B0F0"/>
                </a:solidFill>
              </a:rPr>
              <a:t>ind</a:t>
            </a:r>
            <a:r>
              <a:rPr lang="fr-FR" dirty="0">
                <a:solidFill>
                  <a:srgbClr val="00B0F0"/>
                </a:solidFill>
              </a:rPr>
              <a:t>=29)</a:t>
            </a:r>
          </a:p>
          <a:p>
            <a:r>
              <a:rPr lang="fr-FR" dirty="0"/>
              <a:t>Permet de choisir le site de téléchargement des packages</a:t>
            </a:r>
          </a:p>
          <a:p>
            <a:endParaRPr lang="fr-FR" dirty="0"/>
          </a:p>
          <a:p>
            <a:r>
              <a:rPr lang="fr-FR" dirty="0" err="1">
                <a:solidFill>
                  <a:srgbClr val="00B0F0"/>
                </a:solidFill>
              </a:rPr>
              <a:t>install.packages</a:t>
            </a:r>
            <a:r>
              <a:rPr lang="fr-FR" dirty="0">
                <a:solidFill>
                  <a:srgbClr val="00B0F0"/>
                </a:solidFill>
              </a:rPr>
              <a:t>()</a:t>
            </a:r>
          </a:p>
          <a:p>
            <a:r>
              <a:rPr lang="fr-FR" dirty="0"/>
              <a:t>Permet de télécharger et d’installer les packages</a:t>
            </a:r>
          </a:p>
          <a:p>
            <a:r>
              <a:rPr lang="fr-FR" dirty="0"/>
              <a:t>Entre les parenthèses il faut mettre le nom des packages entre guillemets</a:t>
            </a:r>
          </a:p>
          <a:p>
            <a:endParaRPr lang="fr-FR" dirty="0"/>
          </a:p>
        </p:txBody>
      </p:sp>
    </p:spTree>
    <p:extLst>
      <p:ext uri="{BB962C8B-B14F-4D97-AF65-F5344CB8AC3E}">
        <p14:creationId xmlns:p14="http://schemas.microsoft.com/office/powerpoint/2010/main" val="26417747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ACP avec R</a:t>
            </a:r>
          </a:p>
        </p:txBody>
      </p:sp>
      <p:sp>
        <p:nvSpPr>
          <p:cNvPr id="4" name="ZoneTexte 3"/>
          <p:cNvSpPr txBox="1"/>
          <p:nvPr/>
        </p:nvSpPr>
        <p:spPr>
          <a:xfrm>
            <a:off x="251520" y="469802"/>
            <a:ext cx="4381199" cy="400110"/>
          </a:xfrm>
          <a:prstGeom prst="rect">
            <a:avLst/>
          </a:prstGeom>
          <a:noFill/>
        </p:spPr>
        <p:txBody>
          <a:bodyPr wrap="none" rtlCol="0">
            <a:spAutoFit/>
          </a:bodyPr>
          <a:lstStyle/>
          <a:p>
            <a:r>
              <a:rPr lang="fr-FR" sz="2000" b="1" dirty="0">
                <a:solidFill>
                  <a:schemeClr val="accent2">
                    <a:lumMod val="75000"/>
                  </a:schemeClr>
                </a:solidFill>
              </a:rPr>
              <a:t>Description des lignes de code du script</a:t>
            </a:r>
          </a:p>
        </p:txBody>
      </p:sp>
      <p:sp>
        <p:nvSpPr>
          <p:cNvPr id="3" name="Espace réservé du numéro de diapositive 2"/>
          <p:cNvSpPr>
            <a:spLocks noGrp="1"/>
          </p:cNvSpPr>
          <p:nvPr>
            <p:ph type="sldNum" sz="quarter" idx="4"/>
          </p:nvPr>
        </p:nvSpPr>
        <p:spPr/>
        <p:txBody>
          <a:bodyPr/>
          <a:lstStyle/>
          <a:p>
            <a:fld id="{F93323D9-60B8-45A8-BF68-697C212E2B2A}" type="slidenum">
              <a:rPr lang="fr-FR" smtClean="0"/>
              <a:t>74</a:t>
            </a:fld>
            <a:endParaRPr lang="fr-FR" dirty="0"/>
          </a:p>
        </p:txBody>
      </p:sp>
      <p:sp>
        <p:nvSpPr>
          <p:cNvPr id="7" name="Rectangle 6"/>
          <p:cNvSpPr/>
          <p:nvPr/>
        </p:nvSpPr>
        <p:spPr>
          <a:xfrm>
            <a:off x="387927" y="980728"/>
            <a:ext cx="8626764" cy="4801314"/>
          </a:xfrm>
          <a:prstGeom prst="rect">
            <a:avLst/>
          </a:prstGeom>
        </p:spPr>
        <p:txBody>
          <a:bodyPr wrap="square">
            <a:spAutoFit/>
          </a:bodyPr>
          <a:lstStyle/>
          <a:p>
            <a:r>
              <a:rPr lang="fr-FR" dirty="0" err="1">
                <a:solidFill>
                  <a:srgbClr val="00B0F0"/>
                </a:solidFill>
              </a:rPr>
              <a:t>xlsx</a:t>
            </a:r>
            <a:endParaRPr lang="fr-FR" dirty="0">
              <a:solidFill>
                <a:srgbClr val="00B0F0"/>
              </a:solidFill>
            </a:endParaRPr>
          </a:p>
          <a:p>
            <a:r>
              <a:rPr lang="fr-FR" dirty="0"/>
              <a:t>C’est le package qui permet d’importer les données d’un fichiers Excel</a:t>
            </a:r>
          </a:p>
          <a:p>
            <a:r>
              <a:rPr lang="fr-FR" dirty="0" err="1">
                <a:solidFill>
                  <a:srgbClr val="00B0F0"/>
                </a:solidFill>
              </a:rPr>
              <a:t>FactoMiner</a:t>
            </a:r>
            <a:endParaRPr lang="fr-FR" dirty="0">
              <a:solidFill>
                <a:srgbClr val="00B0F0"/>
              </a:solidFill>
            </a:endParaRPr>
          </a:p>
          <a:p>
            <a:r>
              <a:rPr lang="fr-FR" dirty="0"/>
              <a:t>C’est le package qui permet de réaliser l’ACP</a:t>
            </a:r>
          </a:p>
          <a:p>
            <a:r>
              <a:rPr lang="fr-FR" dirty="0" err="1">
                <a:solidFill>
                  <a:srgbClr val="00B0F0"/>
                </a:solidFill>
              </a:rPr>
              <a:t>factoextra</a:t>
            </a:r>
            <a:endParaRPr lang="fr-FR" dirty="0">
              <a:solidFill>
                <a:srgbClr val="00B0F0"/>
              </a:solidFill>
            </a:endParaRPr>
          </a:p>
          <a:p>
            <a:r>
              <a:rPr lang="fr-FR" dirty="0"/>
              <a:t>C’est le package qui permet d’afficher et modifier les graphiques issus de l’ACP</a:t>
            </a:r>
          </a:p>
          <a:p>
            <a:endParaRPr lang="fr-FR" dirty="0"/>
          </a:p>
          <a:p>
            <a:r>
              <a:rPr lang="fr-FR" dirty="0" err="1">
                <a:solidFill>
                  <a:srgbClr val="00B0F0"/>
                </a:solidFill>
              </a:rPr>
              <a:t>library</a:t>
            </a:r>
            <a:r>
              <a:rPr lang="fr-FR" dirty="0">
                <a:solidFill>
                  <a:srgbClr val="00B0F0"/>
                </a:solidFill>
              </a:rPr>
              <a:t>()</a:t>
            </a:r>
          </a:p>
          <a:p>
            <a:r>
              <a:rPr lang="fr-FR" dirty="0"/>
              <a:t>Permet de charger les packages dans R</a:t>
            </a:r>
          </a:p>
          <a:p>
            <a:r>
              <a:rPr lang="fr-FR" dirty="0"/>
              <a:t>Entre les parenthèses, il faut mettre le nom du package</a:t>
            </a:r>
          </a:p>
          <a:p>
            <a:endParaRPr lang="fr-FR" dirty="0"/>
          </a:p>
          <a:p>
            <a:r>
              <a:rPr lang="fr-FR" dirty="0">
                <a:solidFill>
                  <a:srgbClr val="00B0F0"/>
                </a:solidFill>
              </a:rPr>
              <a:t>read.csv("factory_process_ACP_KC.csv", header=TRUE, sep=";")</a:t>
            </a:r>
          </a:p>
          <a:p>
            <a:r>
              <a:rPr lang="fr-FR" dirty="0"/>
              <a:t>Permet d’importer les données d’un fichier Excel .csv</a:t>
            </a:r>
          </a:p>
          <a:p>
            <a:pPr lvl="1"/>
            <a:r>
              <a:rPr lang="fr-FR" dirty="0">
                <a:solidFill>
                  <a:srgbClr val="00B0F0"/>
                </a:solidFill>
              </a:rPr>
              <a:t>"factory_process_ACP_KC.csv": </a:t>
            </a:r>
            <a:r>
              <a:rPr lang="fr-FR" dirty="0"/>
              <a:t>nom du fichier à importer (doit être entre guillemets)</a:t>
            </a:r>
          </a:p>
          <a:p>
            <a:pPr lvl="1"/>
            <a:r>
              <a:rPr lang="fr-FR" dirty="0">
                <a:solidFill>
                  <a:srgbClr val="00B0F0"/>
                </a:solidFill>
              </a:rPr>
              <a:t>header= : </a:t>
            </a:r>
            <a:r>
              <a:rPr lang="fr-FR" dirty="0"/>
              <a:t>indiquer si la 1</a:t>
            </a:r>
            <a:r>
              <a:rPr lang="fr-FR" baseline="30000" dirty="0"/>
              <a:t>ère</a:t>
            </a:r>
            <a:r>
              <a:rPr lang="fr-FR" dirty="0"/>
              <a:t> ligne du tableau des données contient les libellés des variables (T=TRUE: Vrai, F=FALSE : Faux)</a:t>
            </a:r>
          </a:p>
          <a:p>
            <a:endParaRPr lang="fr-FR" dirty="0"/>
          </a:p>
        </p:txBody>
      </p:sp>
    </p:spTree>
    <p:extLst>
      <p:ext uri="{BB962C8B-B14F-4D97-AF65-F5344CB8AC3E}">
        <p14:creationId xmlns:p14="http://schemas.microsoft.com/office/powerpoint/2010/main" val="3450157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ACP avec R</a:t>
            </a:r>
          </a:p>
        </p:txBody>
      </p:sp>
      <p:sp>
        <p:nvSpPr>
          <p:cNvPr id="4" name="ZoneTexte 3"/>
          <p:cNvSpPr txBox="1"/>
          <p:nvPr/>
        </p:nvSpPr>
        <p:spPr>
          <a:xfrm>
            <a:off x="251520" y="476672"/>
            <a:ext cx="4381199" cy="400110"/>
          </a:xfrm>
          <a:prstGeom prst="rect">
            <a:avLst/>
          </a:prstGeom>
          <a:noFill/>
        </p:spPr>
        <p:txBody>
          <a:bodyPr wrap="none" rtlCol="0">
            <a:spAutoFit/>
          </a:bodyPr>
          <a:lstStyle/>
          <a:p>
            <a:r>
              <a:rPr lang="fr-FR" sz="2000" b="1" dirty="0">
                <a:solidFill>
                  <a:schemeClr val="accent2">
                    <a:lumMod val="75000"/>
                  </a:schemeClr>
                </a:solidFill>
              </a:rPr>
              <a:t>Description des lignes de code du script</a:t>
            </a:r>
          </a:p>
        </p:txBody>
      </p:sp>
      <p:sp>
        <p:nvSpPr>
          <p:cNvPr id="3" name="Espace réservé du numéro de diapositive 2"/>
          <p:cNvSpPr>
            <a:spLocks noGrp="1"/>
          </p:cNvSpPr>
          <p:nvPr>
            <p:ph type="sldNum" sz="quarter" idx="4"/>
          </p:nvPr>
        </p:nvSpPr>
        <p:spPr/>
        <p:txBody>
          <a:bodyPr/>
          <a:lstStyle/>
          <a:p>
            <a:fld id="{F93323D9-60B8-45A8-BF68-697C212E2B2A}" type="slidenum">
              <a:rPr lang="fr-FR" smtClean="0"/>
              <a:t>75</a:t>
            </a:fld>
            <a:endParaRPr lang="fr-FR" dirty="0"/>
          </a:p>
        </p:txBody>
      </p:sp>
      <p:sp>
        <p:nvSpPr>
          <p:cNvPr id="7" name="Rectangle 6"/>
          <p:cNvSpPr/>
          <p:nvPr/>
        </p:nvSpPr>
        <p:spPr>
          <a:xfrm>
            <a:off x="387927" y="836712"/>
            <a:ext cx="8626764" cy="4524315"/>
          </a:xfrm>
          <a:prstGeom prst="rect">
            <a:avLst/>
          </a:prstGeom>
        </p:spPr>
        <p:txBody>
          <a:bodyPr wrap="square">
            <a:spAutoFit/>
          </a:bodyPr>
          <a:lstStyle/>
          <a:p>
            <a:r>
              <a:rPr lang="fr-FR" dirty="0" err="1">
                <a:solidFill>
                  <a:srgbClr val="00B0F0"/>
                </a:solidFill>
              </a:rPr>
              <a:t>res</a:t>
            </a:r>
            <a:r>
              <a:rPr lang="fr-FR" dirty="0">
                <a:solidFill>
                  <a:srgbClr val="00B0F0"/>
                </a:solidFill>
              </a:rPr>
              <a:t>&lt;-PCA(</a:t>
            </a:r>
            <a:r>
              <a:rPr lang="fr-FR" dirty="0" err="1">
                <a:solidFill>
                  <a:srgbClr val="00B0F0"/>
                </a:solidFill>
              </a:rPr>
              <a:t>donnee,quali.sup</a:t>
            </a:r>
            <a:r>
              <a:rPr lang="fr-FR" dirty="0">
                <a:solidFill>
                  <a:srgbClr val="00B0F0"/>
                </a:solidFill>
              </a:rPr>
              <a:t>=1, graph=F)</a:t>
            </a:r>
          </a:p>
          <a:p>
            <a:r>
              <a:rPr lang="fr-FR" dirty="0"/>
              <a:t>Permet de réaliser l’ACP et d’affecter les résultats à la variable « </a:t>
            </a:r>
            <a:r>
              <a:rPr lang="fr-FR" dirty="0" err="1"/>
              <a:t>res</a:t>
            </a:r>
            <a:r>
              <a:rPr lang="fr-FR" dirty="0"/>
              <a:t> »</a:t>
            </a:r>
          </a:p>
          <a:p>
            <a:pPr lvl="1"/>
            <a:r>
              <a:rPr lang="fr-FR" dirty="0" err="1">
                <a:solidFill>
                  <a:srgbClr val="00B0F0"/>
                </a:solidFill>
              </a:rPr>
              <a:t>donnee</a:t>
            </a:r>
            <a:r>
              <a:rPr lang="fr-FR" dirty="0"/>
              <a:t> : tableau des données à traiter</a:t>
            </a:r>
          </a:p>
          <a:p>
            <a:pPr lvl="1"/>
            <a:r>
              <a:rPr lang="fr-FR" dirty="0" err="1">
                <a:solidFill>
                  <a:srgbClr val="00B0F0"/>
                </a:solidFill>
              </a:rPr>
              <a:t>quali.sup</a:t>
            </a:r>
            <a:r>
              <a:rPr lang="fr-FR" dirty="0">
                <a:solidFill>
                  <a:srgbClr val="00B0F0"/>
                </a:solidFill>
              </a:rPr>
              <a:t>= </a:t>
            </a:r>
            <a:r>
              <a:rPr lang="fr-FR" dirty="0"/>
              <a:t>indiquer les numéros des colonnes des variables supplémentaires qualitatives </a:t>
            </a:r>
          </a:p>
          <a:p>
            <a:pPr lvl="1"/>
            <a:r>
              <a:rPr lang="fr-FR" dirty="0" err="1">
                <a:solidFill>
                  <a:srgbClr val="00B0F0"/>
                </a:solidFill>
              </a:rPr>
              <a:t>quanti.sup</a:t>
            </a:r>
            <a:r>
              <a:rPr lang="fr-FR" dirty="0">
                <a:solidFill>
                  <a:srgbClr val="00B0F0"/>
                </a:solidFill>
              </a:rPr>
              <a:t>= </a:t>
            </a:r>
            <a:r>
              <a:rPr lang="fr-FR" dirty="0"/>
              <a:t>indiquer les numéros des colonnes des variables supplémentaires quantitatives</a:t>
            </a:r>
          </a:p>
          <a:p>
            <a:pPr lvl="1"/>
            <a:r>
              <a:rPr lang="fr-FR" dirty="0" err="1">
                <a:solidFill>
                  <a:srgbClr val="00B0F0"/>
                </a:solidFill>
              </a:rPr>
              <a:t>ind.sup</a:t>
            </a:r>
            <a:r>
              <a:rPr lang="fr-FR" dirty="0">
                <a:solidFill>
                  <a:srgbClr val="00B0F0"/>
                </a:solidFill>
              </a:rPr>
              <a:t>= </a:t>
            </a:r>
            <a:r>
              <a:rPr lang="fr-FR" dirty="0"/>
              <a:t>indiquer les numéros des lignes des individus</a:t>
            </a:r>
          </a:p>
          <a:p>
            <a:pPr lvl="1"/>
            <a:r>
              <a:rPr lang="fr-FR" dirty="0">
                <a:solidFill>
                  <a:srgbClr val="00B0F0"/>
                </a:solidFill>
              </a:rPr>
              <a:t>graph= </a:t>
            </a:r>
            <a:r>
              <a:rPr lang="fr-FR" dirty="0"/>
              <a:t>indiquer si les graphiques seront affichés ou non (T ou F)</a:t>
            </a:r>
          </a:p>
          <a:p>
            <a:pPr lvl="1"/>
            <a:r>
              <a:rPr lang="fr-FR" dirty="0">
                <a:solidFill>
                  <a:srgbClr val="00B0F0"/>
                </a:solidFill>
              </a:rPr>
              <a:t>axes=c(1,2) </a:t>
            </a:r>
            <a:r>
              <a:rPr lang="fr-FR" dirty="0"/>
              <a:t>choix des deux facteurs principaux pour les graphiques</a:t>
            </a:r>
          </a:p>
          <a:p>
            <a:endParaRPr lang="fr-FR" dirty="0"/>
          </a:p>
          <a:p>
            <a:r>
              <a:rPr lang="fr-FR" dirty="0" err="1">
                <a:solidFill>
                  <a:srgbClr val="00B0F0"/>
                </a:solidFill>
              </a:rPr>
              <a:t>fviz_eig</a:t>
            </a:r>
            <a:r>
              <a:rPr lang="fr-FR" dirty="0">
                <a:solidFill>
                  <a:srgbClr val="00B0F0"/>
                </a:solidFill>
              </a:rPr>
              <a:t>(</a:t>
            </a:r>
            <a:r>
              <a:rPr lang="fr-FR" dirty="0" err="1">
                <a:solidFill>
                  <a:srgbClr val="00B0F0"/>
                </a:solidFill>
              </a:rPr>
              <a:t>res</a:t>
            </a:r>
            <a:r>
              <a:rPr lang="fr-FR" dirty="0">
                <a:solidFill>
                  <a:srgbClr val="00B0F0"/>
                </a:solidFill>
              </a:rPr>
              <a:t>)</a:t>
            </a:r>
          </a:p>
          <a:p>
            <a:r>
              <a:rPr lang="fr-FR" dirty="0"/>
              <a:t>Permet de visualiser les valeurs propres</a:t>
            </a:r>
          </a:p>
          <a:p>
            <a:endParaRPr lang="fr-FR" dirty="0">
              <a:solidFill>
                <a:srgbClr val="00B0F0"/>
              </a:solidFill>
            </a:endParaRPr>
          </a:p>
          <a:p>
            <a:r>
              <a:rPr lang="fr-FR" dirty="0" err="1">
                <a:solidFill>
                  <a:srgbClr val="00B0F0"/>
                </a:solidFill>
              </a:rPr>
              <a:t>fviz_pca_var</a:t>
            </a:r>
            <a:r>
              <a:rPr lang="fr-FR" dirty="0">
                <a:solidFill>
                  <a:srgbClr val="00B0F0"/>
                </a:solidFill>
              </a:rPr>
              <a:t>(</a:t>
            </a:r>
            <a:r>
              <a:rPr lang="fr-FR" dirty="0" err="1">
                <a:solidFill>
                  <a:srgbClr val="00B0F0"/>
                </a:solidFill>
              </a:rPr>
              <a:t>res</a:t>
            </a:r>
            <a:r>
              <a:rPr lang="fr-FR" dirty="0">
                <a:solidFill>
                  <a:srgbClr val="00B0F0"/>
                </a:solidFill>
              </a:rPr>
              <a:t>, axes=c(1,2))</a:t>
            </a:r>
          </a:p>
          <a:p>
            <a:r>
              <a:rPr lang="fr-FR" dirty="0"/>
              <a:t>Permet d’afficher le graphique des variables (Facteur 1 et 2)</a:t>
            </a:r>
          </a:p>
        </p:txBody>
      </p:sp>
    </p:spTree>
    <p:extLst>
      <p:ext uri="{BB962C8B-B14F-4D97-AF65-F5344CB8AC3E}">
        <p14:creationId xmlns:p14="http://schemas.microsoft.com/office/powerpoint/2010/main" val="16899810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ACP avec R</a:t>
            </a:r>
          </a:p>
        </p:txBody>
      </p:sp>
      <p:sp>
        <p:nvSpPr>
          <p:cNvPr id="4" name="ZoneTexte 3"/>
          <p:cNvSpPr txBox="1"/>
          <p:nvPr/>
        </p:nvSpPr>
        <p:spPr>
          <a:xfrm>
            <a:off x="251520" y="476672"/>
            <a:ext cx="4381199" cy="400110"/>
          </a:xfrm>
          <a:prstGeom prst="rect">
            <a:avLst/>
          </a:prstGeom>
          <a:noFill/>
        </p:spPr>
        <p:txBody>
          <a:bodyPr wrap="none" rtlCol="0">
            <a:spAutoFit/>
          </a:bodyPr>
          <a:lstStyle/>
          <a:p>
            <a:r>
              <a:rPr lang="fr-FR" sz="2000" b="1" dirty="0">
                <a:solidFill>
                  <a:schemeClr val="accent2">
                    <a:lumMod val="75000"/>
                  </a:schemeClr>
                </a:solidFill>
              </a:rPr>
              <a:t>Description des lignes de code du script</a:t>
            </a:r>
          </a:p>
        </p:txBody>
      </p:sp>
      <p:sp>
        <p:nvSpPr>
          <p:cNvPr id="3" name="Espace réservé du numéro de diapositive 2"/>
          <p:cNvSpPr>
            <a:spLocks noGrp="1"/>
          </p:cNvSpPr>
          <p:nvPr>
            <p:ph type="sldNum" sz="quarter" idx="4"/>
          </p:nvPr>
        </p:nvSpPr>
        <p:spPr/>
        <p:txBody>
          <a:bodyPr/>
          <a:lstStyle/>
          <a:p>
            <a:fld id="{F93323D9-60B8-45A8-BF68-697C212E2B2A}" type="slidenum">
              <a:rPr lang="fr-FR" smtClean="0"/>
              <a:t>76</a:t>
            </a:fld>
            <a:endParaRPr lang="fr-FR" dirty="0"/>
          </a:p>
        </p:txBody>
      </p:sp>
      <p:sp>
        <p:nvSpPr>
          <p:cNvPr id="7" name="Rectangle 6"/>
          <p:cNvSpPr/>
          <p:nvPr/>
        </p:nvSpPr>
        <p:spPr>
          <a:xfrm>
            <a:off x="387926" y="980728"/>
            <a:ext cx="8756073" cy="5078313"/>
          </a:xfrm>
          <a:prstGeom prst="rect">
            <a:avLst/>
          </a:prstGeom>
        </p:spPr>
        <p:txBody>
          <a:bodyPr wrap="square">
            <a:spAutoFit/>
          </a:bodyPr>
          <a:lstStyle/>
          <a:p>
            <a:r>
              <a:rPr lang="fr-FR" dirty="0" err="1">
                <a:solidFill>
                  <a:srgbClr val="00B0F0"/>
                </a:solidFill>
              </a:rPr>
              <a:t>fviz_pca_ind</a:t>
            </a:r>
            <a:r>
              <a:rPr lang="fr-FR" dirty="0">
                <a:solidFill>
                  <a:srgbClr val="00B0F0"/>
                </a:solidFill>
              </a:rPr>
              <a:t>(</a:t>
            </a:r>
            <a:r>
              <a:rPr lang="fr-FR" dirty="0" err="1">
                <a:solidFill>
                  <a:srgbClr val="00B0F0"/>
                </a:solidFill>
              </a:rPr>
              <a:t>res</a:t>
            </a:r>
            <a:r>
              <a:rPr lang="fr-FR" dirty="0">
                <a:solidFill>
                  <a:srgbClr val="00B0F0"/>
                </a:solidFill>
              </a:rPr>
              <a:t>, axes=c(1,2), </a:t>
            </a:r>
            <a:r>
              <a:rPr lang="fr-FR" dirty="0" err="1">
                <a:solidFill>
                  <a:srgbClr val="00B0F0"/>
                </a:solidFill>
              </a:rPr>
              <a:t>col.ind</a:t>
            </a:r>
            <a:r>
              <a:rPr lang="fr-FR" dirty="0">
                <a:solidFill>
                  <a:srgbClr val="00B0F0"/>
                </a:solidFill>
              </a:rPr>
              <a:t>=donnee$KC1, label= "none", </a:t>
            </a:r>
            <a:r>
              <a:rPr lang="fr-FR" dirty="0" err="1">
                <a:solidFill>
                  <a:srgbClr val="00B0F0"/>
                </a:solidFill>
              </a:rPr>
              <a:t>gradient.cols</a:t>
            </a:r>
            <a:r>
              <a:rPr lang="fr-FR" dirty="0">
                <a:solidFill>
                  <a:srgbClr val="00B0F0"/>
                </a:solidFill>
              </a:rPr>
              <a:t>="</a:t>
            </a:r>
            <a:r>
              <a:rPr lang="fr-FR" dirty="0" err="1">
                <a:solidFill>
                  <a:srgbClr val="00B0F0"/>
                </a:solidFill>
              </a:rPr>
              <a:t>red</a:t>
            </a:r>
            <a:r>
              <a:rPr lang="fr-FR" dirty="0">
                <a:solidFill>
                  <a:srgbClr val="00B0F0"/>
                </a:solidFill>
              </a:rPr>
              <a:t>")</a:t>
            </a:r>
          </a:p>
          <a:p>
            <a:r>
              <a:rPr lang="fr-FR" dirty="0"/>
              <a:t>Permet d’afficher le graphique des individus</a:t>
            </a:r>
          </a:p>
          <a:p>
            <a:pPr lvl="1"/>
            <a:r>
              <a:rPr lang="fr-FR" dirty="0" err="1">
                <a:solidFill>
                  <a:srgbClr val="00B0F0"/>
                </a:solidFill>
              </a:rPr>
              <a:t>col.ind</a:t>
            </a:r>
            <a:r>
              <a:rPr lang="fr-FR" dirty="0">
                <a:solidFill>
                  <a:srgbClr val="00B0F0"/>
                </a:solidFill>
              </a:rPr>
              <a:t>= </a:t>
            </a:r>
            <a:r>
              <a:rPr lang="fr-FR" dirty="0"/>
              <a:t>permet de colorer les individus selon la valeur d’une variable</a:t>
            </a:r>
          </a:p>
          <a:p>
            <a:pPr lvl="1"/>
            <a:r>
              <a:rPr lang="fr-FR" dirty="0">
                <a:solidFill>
                  <a:srgbClr val="00B0F0"/>
                </a:solidFill>
              </a:rPr>
              <a:t>donnee$Colonne1 : </a:t>
            </a:r>
            <a:r>
              <a:rPr lang="fr-FR" dirty="0"/>
              <a:t>spécifier la variable du tableau des données </a:t>
            </a:r>
          </a:p>
          <a:p>
            <a:pPr lvl="1"/>
            <a:r>
              <a:rPr lang="fr-FR" dirty="0">
                <a:solidFill>
                  <a:srgbClr val="00B0F0"/>
                </a:solidFill>
              </a:rPr>
              <a:t>$ </a:t>
            </a:r>
            <a:r>
              <a:rPr lang="fr-FR" dirty="0"/>
              <a:t>permet d’accéder aux colonnes (variables) du tableau</a:t>
            </a:r>
          </a:p>
          <a:p>
            <a:pPr lvl="1"/>
            <a:r>
              <a:rPr lang="fr-FR" dirty="0">
                <a:solidFill>
                  <a:srgbClr val="00B0F0"/>
                </a:solidFill>
              </a:rPr>
              <a:t>label="none"  </a:t>
            </a:r>
            <a:r>
              <a:rPr lang="fr-FR" dirty="0"/>
              <a:t>afficher les points seulement (mais pas le "</a:t>
            </a:r>
            <a:r>
              <a:rPr lang="fr-FR" dirty="0" err="1"/>
              <a:t>text</a:t>
            </a:r>
            <a:r>
              <a:rPr lang="fr-FR" dirty="0"/>
              <a:t>")</a:t>
            </a:r>
          </a:p>
          <a:p>
            <a:pPr lvl="1"/>
            <a:r>
              <a:rPr lang="fr-FR" dirty="0" err="1">
                <a:solidFill>
                  <a:srgbClr val="00B0F0"/>
                </a:solidFill>
              </a:rPr>
              <a:t>gradient.cols</a:t>
            </a:r>
            <a:r>
              <a:rPr lang="fr-FR" dirty="0">
                <a:solidFill>
                  <a:srgbClr val="00B0F0"/>
                </a:solidFill>
              </a:rPr>
              <a:t>= </a:t>
            </a:r>
            <a:r>
              <a:rPr lang="fr-FR" dirty="0"/>
              <a:t>choisir la couleur</a:t>
            </a:r>
          </a:p>
          <a:p>
            <a:endParaRPr lang="fr-FR" dirty="0">
              <a:solidFill>
                <a:srgbClr val="00B0F0"/>
              </a:solidFill>
            </a:endParaRPr>
          </a:p>
          <a:p>
            <a:r>
              <a:rPr lang="fr-FR" dirty="0" err="1">
                <a:solidFill>
                  <a:srgbClr val="00B0F0"/>
                </a:solidFill>
              </a:rPr>
              <a:t>fviz_pca_biplot</a:t>
            </a:r>
            <a:r>
              <a:rPr lang="fr-FR" dirty="0">
                <a:solidFill>
                  <a:srgbClr val="00B0F0"/>
                </a:solidFill>
              </a:rPr>
              <a:t>(</a:t>
            </a:r>
            <a:r>
              <a:rPr lang="fr-FR" dirty="0" err="1">
                <a:solidFill>
                  <a:srgbClr val="00B0F0"/>
                </a:solidFill>
              </a:rPr>
              <a:t>res</a:t>
            </a:r>
            <a:r>
              <a:rPr lang="fr-FR" dirty="0">
                <a:solidFill>
                  <a:srgbClr val="00B0F0"/>
                </a:solidFill>
              </a:rPr>
              <a:t>)</a:t>
            </a:r>
          </a:p>
          <a:p>
            <a:r>
              <a:rPr lang="fr-FR" dirty="0"/>
              <a:t>Permet d’afficher le graphique variables-individus</a:t>
            </a:r>
          </a:p>
          <a:p>
            <a:endParaRPr lang="fr-FR" dirty="0"/>
          </a:p>
          <a:p>
            <a:r>
              <a:rPr lang="fr-FR" dirty="0" err="1">
                <a:solidFill>
                  <a:srgbClr val="00B0F0"/>
                </a:solidFill>
              </a:rPr>
              <a:t>print</a:t>
            </a:r>
            <a:r>
              <a:rPr lang="fr-FR" dirty="0">
                <a:solidFill>
                  <a:srgbClr val="00B0F0"/>
                </a:solidFill>
              </a:rPr>
              <a:t>()</a:t>
            </a:r>
          </a:p>
          <a:p>
            <a:r>
              <a:rPr lang="fr-FR" dirty="0"/>
              <a:t>Permet d’afficher les variables et les graphiques sur l’écran</a:t>
            </a:r>
          </a:p>
          <a:p>
            <a:endParaRPr lang="fr-FR" dirty="0"/>
          </a:p>
          <a:p>
            <a:r>
              <a:rPr lang="fr-FR" dirty="0" err="1">
                <a:solidFill>
                  <a:srgbClr val="00B0F0"/>
                </a:solidFill>
              </a:rPr>
              <a:t>pdf</a:t>
            </a:r>
            <a:r>
              <a:rPr lang="fr-FR" dirty="0">
                <a:solidFill>
                  <a:srgbClr val="00B0F0"/>
                </a:solidFill>
              </a:rPr>
              <a:t>("ACP.pdf") </a:t>
            </a:r>
          </a:p>
          <a:p>
            <a:r>
              <a:rPr lang="fr-FR" dirty="0"/>
              <a:t>Permet de créer un fichier PDF dans lequel seront enregistrés tous les graphiques.</a:t>
            </a:r>
          </a:p>
          <a:p>
            <a:r>
              <a:rPr lang="fr-FR" dirty="0"/>
              <a:t>Il faut mettre entre les parenthèses le nom du nouveau fichier entre guillemets, il sera enregistré dans le dossier de travail</a:t>
            </a:r>
          </a:p>
        </p:txBody>
      </p:sp>
    </p:spTree>
    <p:extLst>
      <p:ext uri="{BB962C8B-B14F-4D97-AF65-F5344CB8AC3E}">
        <p14:creationId xmlns:p14="http://schemas.microsoft.com/office/powerpoint/2010/main" val="31150198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ACP avec R</a:t>
            </a:r>
          </a:p>
        </p:txBody>
      </p:sp>
      <p:sp>
        <p:nvSpPr>
          <p:cNvPr id="4" name="ZoneTexte 3"/>
          <p:cNvSpPr txBox="1"/>
          <p:nvPr/>
        </p:nvSpPr>
        <p:spPr>
          <a:xfrm>
            <a:off x="251520" y="471356"/>
            <a:ext cx="4381199" cy="400110"/>
          </a:xfrm>
          <a:prstGeom prst="rect">
            <a:avLst/>
          </a:prstGeom>
          <a:noFill/>
        </p:spPr>
        <p:txBody>
          <a:bodyPr wrap="none" rtlCol="0">
            <a:spAutoFit/>
          </a:bodyPr>
          <a:lstStyle/>
          <a:p>
            <a:r>
              <a:rPr lang="fr-FR" sz="2000" b="1" dirty="0">
                <a:solidFill>
                  <a:schemeClr val="accent2">
                    <a:lumMod val="75000"/>
                  </a:schemeClr>
                </a:solidFill>
              </a:rPr>
              <a:t>Description des lignes de code du script</a:t>
            </a:r>
          </a:p>
        </p:txBody>
      </p:sp>
      <p:sp>
        <p:nvSpPr>
          <p:cNvPr id="3" name="Espace réservé du numéro de diapositive 2"/>
          <p:cNvSpPr>
            <a:spLocks noGrp="1"/>
          </p:cNvSpPr>
          <p:nvPr>
            <p:ph type="sldNum" sz="quarter" idx="4"/>
          </p:nvPr>
        </p:nvSpPr>
        <p:spPr/>
        <p:txBody>
          <a:bodyPr/>
          <a:lstStyle/>
          <a:p>
            <a:fld id="{F93323D9-60B8-45A8-BF68-697C212E2B2A}" type="slidenum">
              <a:rPr lang="fr-FR" smtClean="0"/>
              <a:t>77</a:t>
            </a:fld>
            <a:endParaRPr lang="fr-FR" dirty="0"/>
          </a:p>
        </p:txBody>
      </p:sp>
      <p:sp>
        <p:nvSpPr>
          <p:cNvPr id="7" name="Rectangle 6"/>
          <p:cNvSpPr/>
          <p:nvPr/>
        </p:nvSpPr>
        <p:spPr>
          <a:xfrm>
            <a:off x="387927" y="1228802"/>
            <a:ext cx="8626764" cy="2862322"/>
          </a:xfrm>
          <a:prstGeom prst="rect">
            <a:avLst/>
          </a:prstGeom>
        </p:spPr>
        <p:txBody>
          <a:bodyPr wrap="square">
            <a:spAutoFit/>
          </a:bodyPr>
          <a:lstStyle/>
          <a:p>
            <a:r>
              <a:rPr lang="fr-FR" dirty="0" err="1">
                <a:solidFill>
                  <a:srgbClr val="00B0F0"/>
                </a:solidFill>
              </a:rPr>
              <a:t>dev.off</a:t>
            </a:r>
            <a:r>
              <a:rPr lang="fr-FR" dirty="0">
                <a:solidFill>
                  <a:srgbClr val="00B0F0"/>
                </a:solidFill>
              </a:rPr>
              <a:t>()</a:t>
            </a:r>
          </a:p>
          <a:p>
            <a:r>
              <a:rPr lang="fr-FR" dirty="0"/>
              <a:t>Permet d’arrêter l’enregistrement des graphiques dans le fichier PDF</a:t>
            </a:r>
          </a:p>
          <a:p>
            <a:endParaRPr lang="fr-FR" dirty="0">
              <a:solidFill>
                <a:srgbClr val="00B0F0"/>
              </a:solidFill>
            </a:endParaRPr>
          </a:p>
          <a:p>
            <a:r>
              <a:rPr lang="fr-FR" dirty="0" err="1">
                <a:solidFill>
                  <a:srgbClr val="00B0F0"/>
                </a:solidFill>
              </a:rPr>
              <a:t>pdf</a:t>
            </a:r>
            <a:r>
              <a:rPr lang="fr-FR" dirty="0">
                <a:solidFill>
                  <a:srgbClr val="00B0F0"/>
                </a:solidFill>
              </a:rPr>
              <a:t>("ACP.pdf")  </a:t>
            </a:r>
            <a:r>
              <a:rPr lang="fr-FR" dirty="0">
                <a:solidFill>
                  <a:srgbClr val="00B050"/>
                </a:solidFill>
              </a:rPr>
              <a:t>#On crée le fichier PDF</a:t>
            </a:r>
          </a:p>
          <a:p>
            <a:r>
              <a:rPr lang="fr-FR" dirty="0" err="1">
                <a:solidFill>
                  <a:srgbClr val="00B0F0"/>
                </a:solidFill>
              </a:rPr>
              <a:t>print</a:t>
            </a:r>
            <a:r>
              <a:rPr lang="fr-FR" dirty="0">
                <a:solidFill>
                  <a:srgbClr val="00B0F0"/>
                </a:solidFill>
              </a:rPr>
              <a:t>(var)  </a:t>
            </a:r>
          </a:p>
          <a:p>
            <a:r>
              <a:rPr lang="fr-FR" dirty="0" err="1">
                <a:solidFill>
                  <a:srgbClr val="00B0F0"/>
                </a:solidFill>
              </a:rPr>
              <a:t>print</a:t>
            </a:r>
            <a:r>
              <a:rPr lang="fr-FR" dirty="0">
                <a:solidFill>
                  <a:srgbClr val="00B0F0"/>
                </a:solidFill>
              </a:rPr>
              <a:t>(</a:t>
            </a:r>
            <a:r>
              <a:rPr lang="fr-FR" dirty="0" err="1">
                <a:solidFill>
                  <a:srgbClr val="00B0F0"/>
                </a:solidFill>
              </a:rPr>
              <a:t>ind</a:t>
            </a:r>
            <a:r>
              <a:rPr lang="fr-FR" dirty="0">
                <a:solidFill>
                  <a:srgbClr val="00B0F0"/>
                </a:solidFill>
              </a:rPr>
              <a:t>)       </a:t>
            </a:r>
            <a:r>
              <a:rPr lang="fr-FR" dirty="0">
                <a:solidFill>
                  <a:srgbClr val="00B050"/>
                </a:solidFill>
              </a:rPr>
              <a:t>#On enregistre les graphiques dans le fichier PDF</a:t>
            </a:r>
          </a:p>
          <a:p>
            <a:r>
              <a:rPr lang="fr-FR" dirty="0" err="1">
                <a:solidFill>
                  <a:srgbClr val="00B0F0"/>
                </a:solidFill>
              </a:rPr>
              <a:t>print</a:t>
            </a:r>
            <a:r>
              <a:rPr lang="fr-FR" dirty="0">
                <a:solidFill>
                  <a:srgbClr val="00B0F0"/>
                </a:solidFill>
              </a:rPr>
              <a:t>(bip)</a:t>
            </a:r>
          </a:p>
          <a:p>
            <a:r>
              <a:rPr lang="fr-FR" dirty="0" err="1">
                <a:solidFill>
                  <a:srgbClr val="00B0F0"/>
                </a:solidFill>
              </a:rPr>
              <a:t>dev.off</a:t>
            </a:r>
            <a:r>
              <a:rPr lang="fr-FR" dirty="0">
                <a:solidFill>
                  <a:srgbClr val="00B0F0"/>
                </a:solidFill>
              </a:rPr>
              <a:t>()  </a:t>
            </a:r>
            <a:r>
              <a:rPr lang="fr-FR" dirty="0">
                <a:solidFill>
                  <a:srgbClr val="00B050"/>
                </a:solidFill>
              </a:rPr>
              <a:t>#On ferme le fichier PDF</a:t>
            </a:r>
          </a:p>
          <a:p>
            <a:r>
              <a:rPr lang="fr-FR" dirty="0" err="1">
                <a:solidFill>
                  <a:srgbClr val="00B0F0"/>
                </a:solidFill>
              </a:rPr>
              <a:t>print</a:t>
            </a:r>
            <a:r>
              <a:rPr lang="fr-FR" dirty="0">
                <a:solidFill>
                  <a:srgbClr val="00B0F0"/>
                </a:solidFill>
              </a:rPr>
              <a:t>(var)  </a:t>
            </a:r>
            <a:r>
              <a:rPr lang="fr-FR" dirty="0">
                <a:solidFill>
                  <a:srgbClr val="00B050"/>
                </a:solidFill>
              </a:rPr>
              <a:t>#Les graphiques sont à nouveau affichés dans R</a:t>
            </a:r>
          </a:p>
          <a:p>
            <a:endParaRPr lang="fr-FR" dirty="0">
              <a:solidFill>
                <a:srgbClr val="00B050"/>
              </a:solidFill>
            </a:endParaRPr>
          </a:p>
        </p:txBody>
      </p:sp>
      <p:sp>
        <p:nvSpPr>
          <p:cNvPr id="6" name="Accolade fermante 5"/>
          <p:cNvSpPr/>
          <p:nvPr/>
        </p:nvSpPr>
        <p:spPr>
          <a:xfrm>
            <a:off x="1405463" y="2480734"/>
            <a:ext cx="237067" cy="6604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6864778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ACP avec R</a:t>
            </a:r>
          </a:p>
        </p:txBody>
      </p:sp>
      <p:sp>
        <p:nvSpPr>
          <p:cNvPr id="4" name="ZoneTexte 3"/>
          <p:cNvSpPr txBox="1"/>
          <p:nvPr/>
        </p:nvSpPr>
        <p:spPr>
          <a:xfrm>
            <a:off x="251520" y="476672"/>
            <a:ext cx="1091389" cy="400110"/>
          </a:xfrm>
          <a:prstGeom prst="rect">
            <a:avLst/>
          </a:prstGeom>
          <a:noFill/>
        </p:spPr>
        <p:txBody>
          <a:bodyPr wrap="none" rtlCol="0">
            <a:spAutoFit/>
          </a:bodyPr>
          <a:lstStyle/>
          <a:p>
            <a:r>
              <a:rPr lang="fr-FR" sz="2000" b="1" dirty="0">
                <a:solidFill>
                  <a:schemeClr val="accent2">
                    <a:lumMod val="75000"/>
                  </a:schemeClr>
                </a:solidFill>
              </a:rPr>
              <a:t>Résumé </a:t>
            </a:r>
          </a:p>
        </p:txBody>
      </p:sp>
      <p:sp>
        <p:nvSpPr>
          <p:cNvPr id="3" name="Espace réservé du numéro de diapositive 2"/>
          <p:cNvSpPr>
            <a:spLocks noGrp="1"/>
          </p:cNvSpPr>
          <p:nvPr>
            <p:ph type="sldNum" sz="quarter" idx="4"/>
          </p:nvPr>
        </p:nvSpPr>
        <p:spPr/>
        <p:txBody>
          <a:bodyPr/>
          <a:lstStyle/>
          <a:p>
            <a:fld id="{F93323D9-60B8-45A8-BF68-697C212E2B2A}" type="slidenum">
              <a:rPr lang="fr-FR" smtClean="0"/>
              <a:t>78</a:t>
            </a:fld>
            <a:endParaRPr lang="fr-FR" dirty="0"/>
          </a:p>
        </p:txBody>
      </p:sp>
      <p:sp>
        <p:nvSpPr>
          <p:cNvPr id="7" name="Rectangle 6"/>
          <p:cNvSpPr/>
          <p:nvPr/>
        </p:nvSpPr>
        <p:spPr>
          <a:xfrm>
            <a:off x="387927" y="908720"/>
            <a:ext cx="8626764" cy="5078313"/>
          </a:xfrm>
          <a:prstGeom prst="rect">
            <a:avLst/>
          </a:prstGeom>
        </p:spPr>
        <p:txBody>
          <a:bodyPr wrap="square">
            <a:spAutoFit/>
          </a:bodyPr>
          <a:lstStyle/>
          <a:p>
            <a:pPr>
              <a:lnSpc>
                <a:spcPct val="150000"/>
              </a:lnSpc>
            </a:pPr>
            <a:r>
              <a:rPr lang="fr-FR" dirty="0"/>
              <a:t>Le site de téléchargement des packages : </a:t>
            </a:r>
            <a:r>
              <a:rPr lang="fr-FR" dirty="0" err="1">
                <a:solidFill>
                  <a:srgbClr val="00B0F0"/>
                </a:solidFill>
              </a:rPr>
              <a:t>chooseCRANmirror</a:t>
            </a:r>
            <a:r>
              <a:rPr lang="fr-FR" dirty="0">
                <a:solidFill>
                  <a:srgbClr val="00B0F0"/>
                </a:solidFill>
              </a:rPr>
              <a:t>(</a:t>
            </a:r>
            <a:r>
              <a:rPr lang="fr-FR" dirty="0" err="1">
                <a:solidFill>
                  <a:srgbClr val="00B0F0"/>
                </a:solidFill>
              </a:rPr>
              <a:t>ind</a:t>
            </a:r>
            <a:r>
              <a:rPr lang="fr-FR" dirty="0">
                <a:solidFill>
                  <a:srgbClr val="00B0F0"/>
                </a:solidFill>
              </a:rPr>
              <a:t>=29)</a:t>
            </a:r>
          </a:p>
          <a:p>
            <a:pPr>
              <a:lnSpc>
                <a:spcPct val="150000"/>
              </a:lnSpc>
            </a:pPr>
            <a:r>
              <a:rPr lang="fr-FR" dirty="0"/>
              <a:t>Spécifier le répertoire de travail: </a:t>
            </a:r>
            <a:r>
              <a:rPr lang="fr-FR" dirty="0" err="1">
                <a:solidFill>
                  <a:srgbClr val="00B0F0"/>
                </a:solidFill>
              </a:rPr>
              <a:t>setwd</a:t>
            </a:r>
            <a:r>
              <a:rPr lang="fr-FR" dirty="0">
                <a:solidFill>
                  <a:srgbClr val="00B0F0"/>
                </a:solidFill>
              </a:rPr>
              <a:t>("C:/…")</a:t>
            </a:r>
          </a:p>
          <a:p>
            <a:pPr>
              <a:lnSpc>
                <a:spcPct val="150000"/>
              </a:lnSpc>
            </a:pPr>
            <a:r>
              <a:rPr lang="fr-FR" dirty="0"/>
              <a:t>Télécharger et installer les packages: </a:t>
            </a:r>
            <a:r>
              <a:rPr lang="fr-FR" dirty="0" err="1">
                <a:solidFill>
                  <a:srgbClr val="00B0F0"/>
                </a:solidFill>
              </a:rPr>
              <a:t>install.packages</a:t>
            </a:r>
            <a:r>
              <a:rPr lang="fr-FR" dirty="0">
                <a:solidFill>
                  <a:srgbClr val="00B0F0"/>
                </a:solidFill>
              </a:rPr>
              <a:t>("")</a:t>
            </a:r>
            <a:endParaRPr lang="fr-FR" dirty="0"/>
          </a:p>
          <a:p>
            <a:pPr>
              <a:lnSpc>
                <a:spcPct val="150000"/>
              </a:lnSpc>
            </a:pPr>
            <a:r>
              <a:rPr lang="fr-FR" dirty="0"/>
              <a:t>Charger les packages dans R: </a:t>
            </a:r>
            <a:r>
              <a:rPr lang="fr-FR" dirty="0" err="1">
                <a:solidFill>
                  <a:srgbClr val="00B0F0"/>
                </a:solidFill>
              </a:rPr>
              <a:t>library</a:t>
            </a:r>
            <a:r>
              <a:rPr lang="fr-FR" dirty="0">
                <a:solidFill>
                  <a:srgbClr val="00B0F0"/>
                </a:solidFill>
              </a:rPr>
              <a:t>()</a:t>
            </a:r>
            <a:endParaRPr lang="fr-FR" dirty="0"/>
          </a:p>
          <a:p>
            <a:pPr>
              <a:lnSpc>
                <a:spcPct val="150000"/>
              </a:lnSpc>
            </a:pPr>
            <a:r>
              <a:rPr lang="fr-FR" dirty="0"/>
              <a:t>Importer les données du fichier Excel: </a:t>
            </a:r>
            <a:r>
              <a:rPr lang="fr-FR" dirty="0">
                <a:solidFill>
                  <a:srgbClr val="00B0F0"/>
                </a:solidFill>
              </a:rPr>
              <a:t>read.xlsx()</a:t>
            </a:r>
            <a:endParaRPr lang="fr-FR" dirty="0"/>
          </a:p>
          <a:p>
            <a:pPr>
              <a:lnSpc>
                <a:spcPct val="150000"/>
              </a:lnSpc>
            </a:pPr>
            <a:r>
              <a:rPr lang="fr-FR" dirty="0"/>
              <a:t>Réaliser l’ACP: </a:t>
            </a:r>
            <a:r>
              <a:rPr lang="fr-FR" dirty="0">
                <a:solidFill>
                  <a:srgbClr val="00B0F0"/>
                </a:solidFill>
              </a:rPr>
              <a:t>PCA()</a:t>
            </a:r>
            <a:endParaRPr lang="fr-FR" dirty="0"/>
          </a:p>
          <a:p>
            <a:pPr>
              <a:lnSpc>
                <a:spcPct val="150000"/>
              </a:lnSpc>
            </a:pPr>
            <a:r>
              <a:rPr lang="fr-FR" dirty="0"/>
              <a:t>Afficher les graphiques: </a:t>
            </a:r>
          </a:p>
          <a:p>
            <a:pPr marL="742950" lvl="1" indent="-285750">
              <a:lnSpc>
                <a:spcPct val="150000"/>
              </a:lnSpc>
              <a:buFont typeface="Wingdings" panose="05000000000000000000" pitchFamily="2" charset="2"/>
              <a:buChar char="ü"/>
            </a:pPr>
            <a:r>
              <a:rPr lang="fr-FR" dirty="0"/>
              <a:t>Des valeurs propres: </a:t>
            </a:r>
            <a:r>
              <a:rPr lang="fr-FR" dirty="0" err="1">
                <a:solidFill>
                  <a:srgbClr val="00B0F0"/>
                </a:solidFill>
              </a:rPr>
              <a:t>fviz_eig</a:t>
            </a:r>
            <a:r>
              <a:rPr lang="fr-FR" dirty="0">
                <a:solidFill>
                  <a:srgbClr val="00B0F0"/>
                </a:solidFill>
              </a:rPr>
              <a:t>()</a:t>
            </a:r>
            <a:endParaRPr lang="fr-FR" dirty="0"/>
          </a:p>
          <a:p>
            <a:pPr marL="742950" lvl="1" indent="-285750">
              <a:lnSpc>
                <a:spcPct val="150000"/>
              </a:lnSpc>
              <a:buFont typeface="Wingdings" panose="05000000000000000000" pitchFamily="2" charset="2"/>
              <a:buChar char="ü"/>
            </a:pPr>
            <a:r>
              <a:rPr lang="fr-FR" dirty="0"/>
              <a:t>Des variables: </a:t>
            </a:r>
            <a:r>
              <a:rPr lang="fr-FR" dirty="0" err="1">
                <a:solidFill>
                  <a:srgbClr val="00B0F0"/>
                </a:solidFill>
              </a:rPr>
              <a:t>fviz_pca_var</a:t>
            </a:r>
            <a:r>
              <a:rPr lang="fr-FR" dirty="0">
                <a:solidFill>
                  <a:srgbClr val="00B0F0"/>
                </a:solidFill>
              </a:rPr>
              <a:t>()</a:t>
            </a:r>
            <a:endParaRPr lang="fr-FR" dirty="0"/>
          </a:p>
          <a:p>
            <a:pPr marL="742950" lvl="1" indent="-285750">
              <a:lnSpc>
                <a:spcPct val="150000"/>
              </a:lnSpc>
              <a:buFont typeface="Wingdings" panose="05000000000000000000" pitchFamily="2" charset="2"/>
              <a:buChar char="ü"/>
            </a:pPr>
            <a:r>
              <a:rPr lang="fr-FR" dirty="0"/>
              <a:t>Des individus: </a:t>
            </a:r>
            <a:r>
              <a:rPr lang="fr-FR" dirty="0" err="1">
                <a:solidFill>
                  <a:srgbClr val="00B0F0"/>
                </a:solidFill>
              </a:rPr>
              <a:t>fviz_pca_ind</a:t>
            </a:r>
            <a:endParaRPr lang="fr-FR" dirty="0"/>
          </a:p>
          <a:p>
            <a:pPr marL="742950" lvl="1" indent="-285750">
              <a:lnSpc>
                <a:spcPct val="150000"/>
              </a:lnSpc>
              <a:buFont typeface="Wingdings" panose="05000000000000000000" pitchFamily="2" charset="2"/>
              <a:buChar char="ü"/>
            </a:pPr>
            <a:r>
              <a:rPr lang="fr-FR" dirty="0"/>
              <a:t>Le </a:t>
            </a:r>
            <a:r>
              <a:rPr lang="fr-FR" dirty="0" err="1"/>
              <a:t>Biplot</a:t>
            </a:r>
            <a:r>
              <a:rPr lang="fr-FR" dirty="0"/>
              <a:t>: </a:t>
            </a:r>
            <a:r>
              <a:rPr lang="fr-FR" dirty="0" err="1">
                <a:solidFill>
                  <a:srgbClr val="00B0F0"/>
                </a:solidFill>
              </a:rPr>
              <a:t>viz_pca_biplot</a:t>
            </a:r>
            <a:r>
              <a:rPr lang="fr-FR" dirty="0">
                <a:solidFill>
                  <a:srgbClr val="00B0F0"/>
                </a:solidFill>
              </a:rPr>
              <a:t>()</a:t>
            </a:r>
            <a:endParaRPr lang="fr-FR" dirty="0"/>
          </a:p>
          <a:p>
            <a:pPr marL="0" lvl="1">
              <a:lnSpc>
                <a:spcPct val="150000"/>
              </a:lnSpc>
            </a:pPr>
            <a:r>
              <a:rPr lang="fr-FR" dirty="0"/>
              <a:t>Créer un fichier PDF contenant les graphiques : </a:t>
            </a:r>
            <a:r>
              <a:rPr lang="fr-FR" dirty="0" err="1">
                <a:solidFill>
                  <a:srgbClr val="00B0F0"/>
                </a:solidFill>
              </a:rPr>
              <a:t>pdf</a:t>
            </a:r>
            <a:r>
              <a:rPr lang="fr-FR" dirty="0">
                <a:solidFill>
                  <a:srgbClr val="00B0F0"/>
                </a:solidFill>
              </a:rPr>
              <a:t>("")</a:t>
            </a:r>
            <a:endParaRPr lang="fr-FR" dirty="0"/>
          </a:p>
        </p:txBody>
      </p:sp>
    </p:spTree>
    <p:extLst>
      <p:ext uri="{BB962C8B-B14F-4D97-AF65-F5344CB8AC3E}">
        <p14:creationId xmlns:p14="http://schemas.microsoft.com/office/powerpoint/2010/main" val="29805298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ACP avec R</a:t>
            </a:r>
          </a:p>
        </p:txBody>
      </p:sp>
      <p:sp>
        <p:nvSpPr>
          <p:cNvPr id="4" name="ZoneTexte 3"/>
          <p:cNvSpPr txBox="1"/>
          <p:nvPr/>
        </p:nvSpPr>
        <p:spPr>
          <a:xfrm>
            <a:off x="251520" y="476672"/>
            <a:ext cx="1891159" cy="400110"/>
          </a:xfrm>
          <a:prstGeom prst="rect">
            <a:avLst/>
          </a:prstGeom>
          <a:noFill/>
        </p:spPr>
        <p:txBody>
          <a:bodyPr wrap="none" rtlCol="0">
            <a:spAutoFit/>
          </a:bodyPr>
          <a:lstStyle/>
          <a:p>
            <a:r>
              <a:rPr lang="fr-FR" sz="2000" b="1" dirty="0">
                <a:solidFill>
                  <a:schemeClr val="accent2">
                    <a:lumMod val="75000"/>
                  </a:schemeClr>
                </a:solidFill>
              </a:rPr>
              <a:t>La fonction help</a:t>
            </a:r>
          </a:p>
        </p:txBody>
      </p:sp>
      <p:sp>
        <p:nvSpPr>
          <p:cNvPr id="3" name="Espace réservé du numéro de diapositive 2"/>
          <p:cNvSpPr>
            <a:spLocks noGrp="1"/>
          </p:cNvSpPr>
          <p:nvPr>
            <p:ph type="sldNum" sz="quarter" idx="4"/>
          </p:nvPr>
        </p:nvSpPr>
        <p:spPr/>
        <p:txBody>
          <a:bodyPr/>
          <a:lstStyle/>
          <a:p>
            <a:fld id="{F93323D9-60B8-45A8-BF68-697C212E2B2A}" type="slidenum">
              <a:rPr lang="fr-FR" smtClean="0"/>
              <a:t>79</a:t>
            </a:fld>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27" y="2392790"/>
            <a:ext cx="8396164" cy="39134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508000" y="980728"/>
            <a:ext cx="8542867" cy="1277273"/>
          </a:xfrm>
          <a:prstGeom prst="rect">
            <a:avLst/>
          </a:prstGeom>
          <a:noFill/>
        </p:spPr>
        <p:txBody>
          <a:bodyPr wrap="square" rtlCol="0">
            <a:spAutoFit/>
          </a:bodyPr>
          <a:lstStyle/>
          <a:p>
            <a:r>
              <a:rPr lang="fr-FR" dirty="0"/>
              <a:t>La fonction </a:t>
            </a:r>
            <a:r>
              <a:rPr lang="fr-FR" dirty="0">
                <a:solidFill>
                  <a:srgbClr val="00B0F0"/>
                </a:solidFill>
              </a:rPr>
              <a:t>help(</a:t>
            </a:r>
            <a:r>
              <a:rPr lang="fr-FR" dirty="0" err="1">
                <a:solidFill>
                  <a:srgbClr val="00B0F0"/>
                </a:solidFill>
              </a:rPr>
              <a:t>nom_fonction</a:t>
            </a:r>
            <a:r>
              <a:rPr lang="fr-FR" dirty="0">
                <a:solidFill>
                  <a:srgbClr val="00B0F0"/>
                </a:solidFill>
              </a:rPr>
              <a:t>)</a:t>
            </a:r>
            <a:r>
              <a:rPr lang="fr-FR" dirty="0"/>
              <a:t> permet d’ouvrir une page d’aide qui contient une description de la fonction et la liste détaillée des arguments qu'elle peut prendre (arguments obligatoires et optionnels).</a:t>
            </a:r>
          </a:p>
          <a:p>
            <a:pPr>
              <a:spcBef>
                <a:spcPts val="600"/>
              </a:spcBef>
            </a:pPr>
            <a:r>
              <a:rPr lang="fr-FR" dirty="0"/>
              <a:t>Exemple: </a:t>
            </a:r>
            <a:r>
              <a:rPr lang="fr-FR" dirty="0">
                <a:solidFill>
                  <a:srgbClr val="00B0F0"/>
                </a:solidFill>
              </a:rPr>
              <a:t>help(PCA)</a:t>
            </a:r>
          </a:p>
        </p:txBody>
      </p:sp>
    </p:spTree>
    <p:extLst>
      <p:ext uri="{BB962C8B-B14F-4D97-AF65-F5344CB8AC3E}">
        <p14:creationId xmlns:p14="http://schemas.microsoft.com/office/powerpoint/2010/main" val="409869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4" name="Espace réservé du numéro de diapositive 3"/>
          <p:cNvSpPr>
            <a:spLocks noGrp="1"/>
          </p:cNvSpPr>
          <p:nvPr>
            <p:ph type="sldNum" sz="quarter" idx="4"/>
          </p:nvPr>
        </p:nvSpPr>
        <p:spPr/>
        <p:txBody>
          <a:bodyPr/>
          <a:lstStyle/>
          <a:p>
            <a:fld id="{A8055A88-08DC-4FA2-8286-D5CE2F046350}" type="slidenum">
              <a:rPr lang="fr-FR" smtClean="0"/>
              <a:t>8</a:t>
            </a:fld>
            <a:endParaRPr lang="fr-FR" dirty="0"/>
          </a:p>
        </p:txBody>
      </p:sp>
      <p:sp>
        <p:nvSpPr>
          <p:cNvPr id="108" name="ZoneTexte 107"/>
          <p:cNvSpPr txBox="1"/>
          <p:nvPr/>
        </p:nvSpPr>
        <p:spPr>
          <a:xfrm>
            <a:off x="241762" y="462687"/>
            <a:ext cx="3394134" cy="400110"/>
          </a:xfrm>
          <a:prstGeom prst="rect">
            <a:avLst/>
          </a:prstGeom>
          <a:noFill/>
        </p:spPr>
        <p:txBody>
          <a:bodyPr wrap="none" rtlCol="0">
            <a:spAutoFit/>
          </a:bodyPr>
          <a:lstStyle/>
          <a:p>
            <a:r>
              <a:rPr lang="fr-FR" sz="2000" b="1" dirty="0">
                <a:solidFill>
                  <a:schemeClr val="accent2">
                    <a:lumMod val="75000"/>
                  </a:schemeClr>
                </a:solidFill>
              </a:rPr>
              <a:t>Avantages des nouveaux axes </a:t>
            </a:r>
          </a:p>
        </p:txBody>
      </p:sp>
      <p:sp>
        <p:nvSpPr>
          <p:cNvPr id="3" name="ZoneTexte 2"/>
          <p:cNvSpPr txBox="1"/>
          <p:nvPr/>
        </p:nvSpPr>
        <p:spPr>
          <a:xfrm>
            <a:off x="479085" y="1014406"/>
            <a:ext cx="2982996" cy="400110"/>
          </a:xfrm>
          <a:prstGeom prst="rect">
            <a:avLst/>
          </a:prstGeom>
          <a:noFill/>
        </p:spPr>
        <p:txBody>
          <a:bodyPr wrap="none" rtlCol="0">
            <a:spAutoFit/>
          </a:bodyPr>
          <a:lstStyle/>
          <a:p>
            <a:r>
              <a:rPr lang="fr-FR" sz="2000" b="1" dirty="0">
                <a:solidFill>
                  <a:schemeClr val="accent2">
                    <a:lumMod val="75000"/>
                  </a:schemeClr>
                </a:solidFill>
              </a:rPr>
              <a:t>1- Indépendance des axes </a:t>
            </a:r>
          </a:p>
        </p:txBody>
      </p:sp>
      <p:sp>
        <p:nvSpPr>
          <p:cNvPr id="109" name="ZoneTexte 108"/>
          <p:cNvSpPr txBox="1"/>
          <p:nvPr/>
        </p:nvSpPr>
        <p:spPr>
          <a:xfrm>
            <a:off x="481367" y="2544981"/>
            <a:ext cx="3986604" cy="400110"/>
          </a:xfrm>
          <a:prstGeom prst="rect">
            <a:avLst/>
          </a:prstGeom>
          <a:noFill/>
        </p:spPr>
        <p:txBody>
          <a:bodyPr wrap="none" rtlCol="0">
            <a:spAutoFit/>
          </a:bodyPr>
          <a:lstStyle>
            <a:defPPr>
              <a:defRPr lang="fr-FR"/>
            </a:defPPr>
            <a:lvl1pPr>
              <a:defRPr b="1">
                <a:solidFill>
                  <a:srgbClr val="00B0F0"/>
                </a:solidFill>
              </a:defRPr>
            </a:lvl1pPr>
          </a:lstStyle>
          <a:p>
            <a:r>
              <a:rPr lang="fr-FR" sz="2000" dirty="0">
                <a:solidFill>
                  <a:schemeClr val="accent2">
                    <a:lumMod val="75000"/>
                  </a:schemeClr>
                </a:solidFill>
              </a:rPr>
              <a:t>2- Concentration des informations   </a:t>
            </a:r>
          </a:p>
        </p:txBody>
      </p:sp>
      <p:sp>
        <p:nvSpPr>
          <p:cNvPr id="110" name="ZoneTexte 109"/>
          <p:cNvSpPr txBox="1"/>
          <p:nvPr/>
        </p:nvSpPr>
        <p:spPr>
          <a:xfrm>
            <a:off x="449340" y="1574129"/>
            <a:ext cx="3569107" cy="646331"/>
          </a:xfrm>
          <a:prstGeom prst="rect">
            <a:avLst/>
          </a:prstGeom>
          <a:noFill/>
        </p:spPr>
        <p:txBody>
          <a:bodyPr wrap="square" rtlCol="0">
            <a:spAutoFit/>
          </a:bodyPr>
          <a:lstStyle/>
          <a:p>
            <a:pPr algn="ctr"/>
            <a:r>
              <a:rPr lang="fr-FR" b="1" dirty="0">
                <a:solidFill>
                  <a:srgbClr val="FF0000"/>
                </a:solidFill>
              </a:rPr>
              <a:t>Existence de relations entre les paramètres de production </a:t>
            </a:r>
          </a:p>
        </p:txBody>
      </p:sp>
      <p:sp>
        <p:nvSpPr>
          <p:cNvPr id="111" name="ZoneTexte 110"/>
          <p:cNvSpPr txBox="1"/>
          <p:nvPr/>
        </p:nvSpPr>
        <p:spPr>
          <a:xfrm>
            <a:off x="5654275" y="1574128"/>
            <a:ext cx="3469893" cy="707886"/>
          </a:xfrm>
          <a:prstGeom prst="rect">
            <a:avLst/>
          </a:prstGeom>
          <a:noFill/>
        </p:spPr>
        <p:txBody>
          <a:bodyPr wrap="square" rtlCol="0">
            <a:spAutoFit/>
          </a:bodyPr>
          <a:lstStyle/>
          <a:p>
            <a:pPr algn="ctr"/>
            <a:r>
              <a:rPr lang="fr-FR" sz="2000" b="1" dirty="0">
                <a:solidFill>
                  <a:srgbClr val="00B050"/>
                </a:solidFill>
              </a:rPr>
              <a:t>Les nouveaux axes sont indépendants</a:t>
            </a:r>
          </a:p>
        </p:txBody>
      </p:sp>
      <p:sp>
        <p:nvSpPr>
          <p:cNvPr id="112" name="Différent de 111"/>
          <p:cNvSpPr/>
          <p:nvPr/>
        </p:nvSpPr>
        <p:spPr>
          <a:xfrm>
            <a:off x="4574155" y="1704354"/>
            <a:ext cx="504056" cy="385880"/>
          </a:xfrm>
          <a:prstGeom prst="mathNot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113" name="Rectangle 112"/>
          <p:cNvSpPr/>
          <p:nvPr/>
        </p:nvSpPr>
        <p:spPr>
          <a:xfrm>
            <a:off x="4427984" y="3645024"/>
            <a:ext cx="4320480" cy="2246769"/>
          </a:xfrm>
          <a:prstGeom prst="rect">
            <a:avLst/>
          </a:prstGeom>
        </p:spPr>
        <p:txBody>
          <a:bodyPr wrap="square">
            <a:spAutoFit/>
          </a:bodyPr>
          <a:lstStyle/>
          <a:p>
            <a:pPr algn="ctr">
              <a:spcAft>
                <a:spcPts val="1800"/>
              </a:spcAft>
            </a:pPr>
            <a:r>
              <a:rPr lang="fr-FR" dirty="0"/>
              <a:t> Les </a:t>
            </a:r>
            <a:r>
              <a:rPr lang="fr-FR" b="1" dirty="0">
                <a:solidFill>
                  <a:srgbClr val="00B050"/>
                </a:solidFill>
              </a:rPr>
              <a:t>3 premiers axes </a:t>
            </a:r>
            <a:r>
              <a:rPr lang="fr-FR" dirty="0"/>
              <a:t>représentent </a:t>
            </a:r>
            <a:r>
              <a:rPr lang="fr-FR" sz="2000" b="1" dirty="0">
                <a:solidFill>
                  <a:srgbClr val="00B050"/>
                </a:solidFill>
              </a:rPr>
              <a:t>75%</a:t>
            </a:r>
            <a:r>
              <a:rPr lang="fr-FR" dirty="0"/>
              <a:t> des informations</a:t>
            </a:r>
          </a:p>
          <a:p>
            <a:pPr algn="ctr">
              <a:spcAft>
                <a:spcPts val="1800"/>
              </a:spcAft>
            </a:pPr>
            <a:r>
              <a:rPr lang="fr-FR" dirty="0"/>
              <a:t>L’information est </a:t>
            </a:r>
            <a:r>
              <a:rPr lang="fr-FR" b="1" dirty="0"/>
              <a:t>condensée dans les 1</a:t>
            </a:r>
            <a:r>
              <a:rPr lang="fr-FR" b="1" baseline="30000" dirty="0"/>
              <a:t>ers</a:t>
            </a:r>
            <a:r>
              <a:rPr lang="fr-FR" b="1" dirty="0"/>
              <a:t> axes</a:t>
            </a:r>
            <a:r>
              <a:rPr lang="fr-FR" dirty="0"/>
              <a:t> ce qui permet de </a:t>
            </a:r>
            <a:r>
              <a:rPr lang="fr-FR" b="1" dirty="0">
                <a:solidFill>
                  <a:srgbClr val="00B050"/>
                </a:solidFill>
              </a:rPr>
              <a:t>négliger les autres</a:t>
            </a:r>
          </a:p>
          <a:p>
            <a:pPr algn="ctr">
              <a:spcAft>
                <a:spcPts val="1800"/>
              </a:spcAft>
            </a:pPr>
            <a:r>
              <a:rPr lang="fr-FR" b="1" dirty="0">
                <a:solidFill>
                  <a:srgbClr val="00B050"/>
                </a:solidFill>
              </a:rPr>
              <a:t>Réduction de la dimension et possibilité  de visualisation graphique </a:t>
            </a:r>
          </a:p>
        </p:txBody>
      </p:sp>
      <p:graphicFrame>
        <p:nvGraphicFramePr>
          <p:cNvPr id="114" name="Graphique 113"/>
          <p:cNvGraphicFramePr>
            <a:graphicFrameLocks/>
          </p:cNvGraphicFramePr>
          <p:nvPr>
            <p:extLst/>
          </p:nvPr>
        </p:nvGraphicFramePr>
        <p:xfrm>
          <a:off x="827584" y="3550524"/>
          <a:ext cx="3497905" cy="2816273"/>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479085" y="2893680"/>
            <a:ext cx="3980799" cy="584775"/>
          </a:xfrm>
          <a:prstGeom prst="rect">
            <a:avLst/>
          </a:prstGeom>
          <a:noFill/>
        </p:spPr>
        <p:txBody>
          <a:bodyPr wrap="square" rtlCol="0">
            <a:spAutoFit/>
          </a:bodyPr>
          <a:lstStyle/>
          <a:p>
            <a:pPr algn="ctr"/>
            <a:r>
              <a:rPr lang="fr-FR" sz="1600" dirty="0"/>
              <a:t>Application de </a:t>
            </a:r>
            <a:r>
              <a:rPr lang="fr-FR" sz="1600" b="1" dirty="0"/>
              <a:t>l’ACP</a:t>
            </a:r>
            <a:r>
              <a:rPr lang="fr-FR" sz="1600" dirty="0"/>
              <a:t> sur un exemple réel de </a:t>
            </a:r>
            <a:r>
              <a:rPr lang="fr-FR" sz="1600" b="1" dirty="0"/>
              <a:t>données d’une entreprise</a:t>
            </a:r>
          </a:p>
        </p:txBody>
      </p:sp>
      <p:sp>
        <p:nvSpPr>
          <p:cNvPr id="6" name="Ellipse 5"/>
          <p:cNvSpPr/>
          <p:nvPr/>
        </p:nvSpPr>
        <p:spPr>
          <a:xfrm>
            <a:off x="774586" y="3484950"/>
            <a:ext cx="1046427" cy="25884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363535" y="4152821"/>
            <a:ext cx="1773527" cy="1200329"/>
          </a:xfrm>
          <a:prstGeom prst="rect">
            <a:avLst/>
          </a:prstGeom>
          <a:noFill/>
        </p:spPr>
        <p:txBody>
          <a:bodyPr wrap="square" rtlCol="0">
            <a:spAutoFit/>
          </a:bodyPr>
          <a:lstStyle/>
          <a:p>
            <a:pPr algn="ctr"/>
            <a:r>
              <a:rPr lang="fr-FR" dirty="0"/>
              <a:t>Pourcentage des informations représentées par chaque axe</a:t>
            </a:r>
          </a:p>
        </p:txBody>
      </p:sp>
    </p:spTree>
    <p:extLst>
      <p:ext uri="{BB962C8B-B14F-4D97-AF65-F5344CB8AC3E}">
        <p14:creationId xmlns:p14="http://schemas.microsoft.com/office/powerpoint/2010/main" val="19901395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ACP avec R</a:t>
            </a:r>
          </a:p>
        </p:txBody>
      </p:sp>
      <p:sp>
        <p:nvSpPr>
          <p:cNvPr id="4" name="ZoneTexte 3"/>
          <p:cNvSpPr txBox="1"/>
          <p:nvPr/>
        </p:nvSpPr>
        <p:spPr>
          <a:xfrm>
            <a:off x="251520" y="471471"/>
            <a:ext cx="3214470" cy="400110"/>
          </a:xfrm>
          <a:prstGeom prst="rect">
            <a:avLst/>
          </a:prstGeom>
          <a:noFill/>
        </p:spPr>
        <p:txBody>
          <a:bodyPr wrap="none" rtlCol="0">
            <a:spAutoFit/>
          </a:bodyPr>
          <a:lstStyle/>
          <a:p>
            <a:r>
              <a:rPr lang="fr-FR" sz="2000" b="1" dirty="0">
                <a:solidFill>
                  <a:schemeClr val="accent2">
                    <a:lumMod val="75000"/>
                  </a:schemeClr>
                </a:solidFill>
              </a:rPr>
              <a:t>Modification des graphiques</a:t>
            </a:r>
          </a:p>
        </p:txBody>
      </p:sp>
      <p:sp>
        <p:nvSpPr>
          <p:cNvPr id="3" name="Espace réservé du numéro de diapositive 2"/>
          <p:cNvSpPr>
            <a:spLocks noGrp="1"/>
          </p:cNvSpPr>
          <p:nvPr>
            <p:ph type="sldNum" sz="quarter" idx="4"/>
          </p:nvPr>
        </p:nvSpPr>
        <p:spPr/>
        <p:txBody>
          <a:bodyPr/>
          <a:lstStyle/>
          <a:p>
            <a:fld id="{F93323D9-60B8-45A8-BF68-697C212E2B2A}" type="slidenum">
              <a:rPr lang="fr-FR" smtClean="0"/>
              <a:t>80</a:t>
            </a:fld>
            <a:endParaRPr lang="fr-FR" dirty="0"/>
          </a:p>
        </p:txBody>
      </p:sp>
      <p:sp>
        <p:nvSpPr>
          <p:cNvPr id="8" name="ZoneTexte 7"/>
          <p:cNvSpPr txBox="1"/>
          <p:nvPr/>
        </p:nvSpPr>
        <p:spPr>
          <a:xfrm>
            <a:off x="508000" y="980728"/>
            <a:ext cx="8542867" cy="3570208"/>
          </a:xfrm>
          <a:prstGeom prst="rect">
            <a:avLst/>
          </a:prstGeom>
          <a:noFill/>
        </p:spPr>
        <p:txBody>
          <a:bodyPr wrap="square" rtlCol="0">
            <a:spAutoFit/>
          </a:bodyPr>
          <a:lstStyle/>
          <a:p>
            <a:r>
              <a:rPr lang="fr-FR" dirty="0"/>
              <a:t>Les trois fonctions qui permettent de générer et modifier les graphiques sont:</a:t>
            </a:r>
          </a:p>
          <a:p>
            <a:r>
              <a:rPr lang="fr-FR" dirty="0" err="1">
                <a:solidFill>
                  <a:srgbClr val="00B0F0"/>
                </a:solidFill>
              </a:rPr>
              <a:t>fviz_pca_var</a:t>
            </a:r>
            <a:r>
              <a:rPr lang="fr-FR" dirty="0">
                <a:solidFill>
                  <a:srgbClr val="00B0F0"/>
                </a:solidFill>
              </a:rPr>
              <a:t>()</a:t>
            </a:r>
          </a:p>
          <a:p>
            <a:r>
              <a:rPr lang="fr-FR" dirty="0" err="1">
                <a:solidFill>
                  <a:srgbClr val="00B0F0"/>
                </a:solidFill>
              </a:rPr>
              <a:t>fviz_pca_ind</a:t>
            </a:r>
            <a:r>
              <a:rPr lang="fr-FR" dirty="0">
                <a:solidFill>
                  <a:srgbClr val="00B0F0"/>
                </a:solidFill>
              </a:rPr>
              <a:t>()</a:t>
            </a:r>
          </a:p>
          <a:p>
            <a:pPr>
              <a:spcAft>
                <a:spcPts val="600"/>
              </a:spcAft>
            </a:pPr>
            <a:r>
              <a:rPr lang="fr-FR" dirty="0" err="1">
                <a:solidFill>
                  <a:srgbClr val="00B0F0"/>
                </a:solidFill>
              </a:rPr>
              <a:t>fviz_pca_biplot</a:t>
            </a:r>
            <a:r>
              <a:rPr lang="fr-FR" dirty="0">
                <a:solidFill>
                  <a:srgbClr val="00B0F0"/>
                </a:solidFill>
              </a:rPr>
              <a:t>()</a:t>
            </a:r>
          </a:p>
          <a:p>
            <a:r>
              <a:rPr lang="fr-FR" dirty="0"/>
              <a:t>La modification des couleurs, des tailles… dépend des arguments de ces fonctions</a:t>
            </a:r>
          </a:p>
          <a:p>
            <a:r>
              <a:rPr lang="fr-FR" dirty="0"/>
              <a:t>Exemples:</a:t>
            </a:r>
          </a:p>
          <a:p>
            <a:r>
              <a:rPr lang="fr-FR" dirty="0" err="1">
                <a:solidFill>
                  <a:srgbClr val="00B0F0"/>
                </a:solidFill>
              </a:rPr>
              <a:t>col.ind</a:t>
            </a:r>
            <a:r>
              <a:rPr lang="fr-FR" dirty="0">
                <a:solidFill>
                  <a:srgbClr val="00B0F0"/>
                </a:solidFill>
              </a:rPr>
              <a:t> =</a:t>
            </a:r>
            <a:r>
              <a:rPr lang="fr-FR" dirty="0" err="1">
                <a:solidFill>
                  <a:srgbClr val="00B0F0"/>
                </a:solidFill>
              </a:rPr>
              <a:t>donnee$quality</a:t>
            </a:r>
            <a:r>
              <a:rPr lang="fr-FR" dirty="0">
                <a:solidFill>
                  <a:srgbClr val="00B0F0"/>
                </a:solidFill>
              </a:rPr>
              <a:t> </a:t>
            </a:r>
          </a:p>
          <a:p>
            <a:r>
              <a:rPr lang="fr-FR" dirty="0"/>
              <a:t>Permet de colorer les individus selon les valeurs de la variable « </a:t>
            </a:r>
            <a:r>
              <a:rPr lang="fr-FR" dirty="0" err="1"/>
              <a:t>quality</a:t>
            </a:r>
            <a:r>
              <a:rPr lang="fr-FR" dirty="0"/>
              <a:t> » </a:t>
            </a:r>
          </a:p>
          <a:p>
            <a:r>
              <a:rPr lang="fr-FR" dirty="0" err="1">
                <a:solidFill>
                  <a:srgbClr val="00B0F0"/>
                </a:solidFill>
              </a:rPr>
              <a:t>gradient.cols</a:t>
            </a:r>
            <a:r>
              <a:rPr lang="fr-FR" dirty="0">
                <a:solidFill>
                  <a:srgbClr val="00B0F0"/>
                </a:solidFill>
              </a:rPr>
              <a:t> = c("</a:t>
            </a:r>
            <a:r>
              <a:rPr lang="fr-FR" dirty="0" err="1">
                <a:solidFill>
                  <a:srgbClr val="00B0F0"/>
                </a:solidFill>
              </a:rPr>
              <a:t>blue</a:t>
            </a:r>
            <a:r>
              <a:rPr lang="fr-FR" dirty="0">
                <a:solidFill>
                  <a:srgbClr val="00B0F0"/>
                </a:solidFill>
              </a:rPr>
              <a:t>", "</a:t>
            </a:r>
            <a:r>
              <a:rPr lang="fr-FR" dirty="0" err="1">
                <a:solidFill>
                  <a:srgbClr val="00B0F0"/>
                </a:solidFill>
              </a:rPr>
              <a:t>yellow</a:t>
            </a:r>
            <a:r>
              <a:rPr lang="fr-FR" dirty="0">
                <a:solidFill>
                  <a:srgbClr val="00B0F0"/>
                </a:solidFill>
              </a:rPr>
              <a:t>", "</a:t>
            </a:r>
            <a:r>
              <a:rPr lang="fr-FR" dirty="0" err="1">
                <a:solidFill>
                  <a:srgbClr val="00B0F0"/>
                </a:solidFill>
              </a:rPr>
              <a:t>red</a:t>
            </a:r>
            <a:r>
              <a:rPr lang="fr-FR" dirty="0">
                <a:solidFill>
                  <a:srgbClr val="00B0F0"/>
                </a:solidFill>
              </a:rPr>
              <a:t>") </a:t>
            </a:r>
          </a:p>
          <a:p>
            <a:pPr>
              <a:spcAft>
                <a:spcPts val="600"/>
              </a:spcAft>
            </a:pPr>
            <a:r>
              <a:rPr lang="fr-FR" dirty="0"/>
              <a:t>Permet de choisir les couleurs</a:t>
            </a:r>
          </a:p>
          <a:p>
            <a:r>
              <a:rPr lang="fr-FR" dirty="0"/>
              <a:t>Pour connaitre tous les arguments, il faut utiliser la fonction </a:t>
            </a:r>
            <a:r>
              <a:rPr lang="fr-FR" dirty="0">
                <a:solidFill>
                  <a:srgbClr val="00B0F0"/>
                </a:solidFill>
              </a:rPr>
              <a:t>help()</a:t>
            </a:r>
          </a:p>
          <a:p>
            <a:r>
              <a:rPr lang="fr-FR" dirty="0">
                <a:solidFill>
                  <a:srgbClr val="00B0F0"/>
                </a:solidFill>
              </a:rPr>
              <a:t>help(</a:t>
            </a:r>
            <a:r>
              <a:rPr lang="fr-FR" dirty="0" err="1">
                <a:solidFill>
                  <a:srgbClr val="00B0F0"/>
                </a:solidFill>
              </a:rPr>
              <a:t>fviz_pca_var</a:t>
            </a:r>
            <a:r>
              <a:rPr lang="fr-FR" dirty="0">
                <a:solidFill>
                  <a:srgbClr val="00B0F0"/>
                </a:solidFill>
              </a:rPr>
              <a: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4676" y="4252508"/>
            <a:ext cx="4935918" cy="21722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Connecteur droit avec flèche 6"/>
          <p:cNvCxnSpPr/>
          <p:nvPr/>
        </p:nvCxnSpPr>
        <p:spPr>
          <a:xfrm>
            <a:off x="2252133" y="4508917"/>
            <a:ext cx="660400" cy="2564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1614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C4.5  avec SCIKIT LEARN</a:t>
            </a:r>
          </a:p>
        </p:txBody>
      </p:sp>
      <p:sp>
        <p:nvSpPr>
          <p:cNvPr id="5" name="Espace réservé du numéro de diapositive 4"/>
          <p:cNvSpPr>
            <a:spLocks noGrp="1"/>
          </p:cNvSpPr>
          <p:nvPr>
            <p:ph type="sldNum" sz="quarter" idx="4"/>
          </p:nvPr>
        </p:nvSpPr>
        <p:spPr/>
        <p:txBody>
          <a:bodyPr/>
          <a:lstStyle/>
          <a:p>
            <a:fld id="{F93323D9-60B8-45A8-BF68-697C212E2B2A}" type="slidenum">
              <a:rPr lang="fr-FR" smtClean="0"/>
              <a:t>81</a:t>
            </a:fld>
            <a:endParaRPr lang="fr-FR" dirty="0"/>
          </a:p>
        </p:txBody>
      </p:sp>
      <p:sp>
        <p:nvSpPr>
          <p:cNvPr id="11" name="ZoneTexte 10">
            <a:extLst>
              <a:ext uri="{FF2B5EF4-FFF2-40B4-BE49-F238E27FC236}">
                <a16:creationId xmlns:a16="http://schemas.microsoft.com/office/drawing/2014/main" id="{4D1722F9-8648-4D64-A642-D309415DC901}"/>
              </a:ext>
            </a:extLst>
          </p:cNvPr>
          <p:cNvSpPr txBox="1"/>
          <p:nvPr/>
        </p:nvSpPr>
        <p:spPr>
          <a:xfrm>
            <a:off x="261859" y="476672"/>
            <a:ext cx="5760640" cy="369332"/>
          </a:xfrm>
          <a:prstGeom prst="rect">
            <a:avLst/>
          </a:prstGeom>
          <a:noFill/>
        </p:spPr>
        <p:txBody>
          <a:bodyPr wrap="square" rtlCol="0">
            <a:spAutoFit/>
          </a:bodyPr>
          <a:lstStyle/>
          <a:p>
            <a:r>
              <a:rPr lang="fr-FR" b="1" dirty="0">
                <a:solidFill>
                  <a:srgbClr val="660033"/>
                </a:solidFill>
              </a:rPr>
              <a:t>Téléchargement et installation de </a:t>
            </a:r>
            <a:r>
              <a:rPr lang="fr-FR" b="1" dirty="0" err="1">
                <a:solidFill>
                  <a:srgbClr val="660033"/>
                </a:solidFill>
              </a:rPr>
              <a:t>Scikit</a:t>
            </a:r>
            <a:r>
              <a:rPr lang="fr-FR" b="1" dirty="0">
                <a:solidFill>
                  <a:srgbClr val="660033"/>
                </a:solidFill>
              </a:rPr>
              <a:t> </a:t>
            </a:r>
            <a:r>
              <a:rPr lang="fr-FR" b="1" dirty="0" err="1">
                <a:solidFill>
                  <a:srgbClr val="660033"/>
                </a:solidFill>
              </a:rPr>
              <a:t>learn</a:t>
            </a:r>
            <a:r>
              <a:rPr lang="fr-FR" b="1" dirty="0">
                <a:solidFill>
                  <a:srgbClr val="660033"/>
                </a:solidFill>
              </a:rPr>
              <a:t> - Anaconda</a:t>
            </a:r>
          </a:p>
        </p:txBody>
      </p:sp>
      <p:sp>
        <p:nvSpPr>
          <p:cNvPr id="4" name="ZoneTexte 3">
            <a:extLst>
              <a:ext uri="{FF2B5EF4-FFF2-40B4-BE49-F238E27FC236}">
                <a16:creationId xmlns:a16="http://schemas.microsoft.com/office/drawing/2014/main" id="{90AE63F5-1158-4570-B663-9BF6F9E8AB4C}"/>
              </a:ext>
            </a:extLst>
          </p:cNvPr>
          <p:cNvSpPr txBox="1"/>
          <p:nvPr/>
        </p:nvSpPr>
        <p:spPr>
          <a:xfrm>
            <a:off x="231854" y="978636"/>
            <a:ext cx="8256588" cy="923330"/>
          </a:xfrm>
          <a:prstGeom prst="rect">
            <a:avLst/>
          </a:prstGeom>
          <a:noFill/>
        </p:spPr>
        <p:txBody>
          <a:bodyPr wrap="square" rtlCol="0">
            <a:spAutoFit/>
          </a:bodyPr>
          <a:lstStyle/>
          <a:p>
            <a:pPr marL="342900" indent="-342900">
              <a:buAutoNum type="arabicPeriod"/>
            </a:pPr>
            <a:r>
              <a:rPr lang="fr-FR" dirty="0"/>
              <a:t>Aller sur le site officiel de Anaconda:</a:t>
            </a:r>
            <a:r>
              <a:rPr lang="fr-FR" u="sng" dirty="0">
                <a:solidFill>
                  <a:srgbClr val="FF0000"/>
                </a:solidFill>
              </a:rPr>
              <a:t> https://www.anaconda.com/distribution/</a:t>
            </a:r>
          </a:p>
          <a:p>
            <a:endParaRPr lang="fr-FR" u="sng" dirty="0">
              <a:solidFill>
                <a:srgbClr val="FF0000"/>
              </a:solidFill>
            </a:endParaRPr>
          </a:p>
          <a:p>
            <a:r>
              <a:rPr lang="fr-FR" dirty="0"/>
              <a:t>2.   Télécharger le logiciel Anaconda </a:t>
            </a:r>
            <a:r>
              <a:rPr lang="fr-FR" b="1" dirty="0"/>
              <a:t>adapté à votre ordinateur </a:t>
            </a:r>
          </a:p>
        </p:txBody>
      </p:sp>
      <p:pic>
        <p:nvPicPr>
          <p:cNvPr id="14" name="Image 13">
            <a:extLst>
              <a:ext uri="{FF2B5EF4-FFF2-40B4-BE49-F238E27FC236}">
                <a16:creationId xmlns:a16="http://schemas.microsoft.com/office/drawing/2014/main" id="{CEABBD37-ABDB-408B-8AAC-53A6171450E5}"/>
              </a:ext>
            </a:extLst>
          </p:cNvPr>
          <p:cNvPicPr>
            <a:picLocks noChangeAspect="1"/>
          </p:cNvPicPr>
          <p:nvPr/>
        </p:nvPicPr>
        <p:blipFill rotWithShape="1">
          <a:blip r:embed="rId2"/>
          <a:srcRect l="20862" t="31800" r="37400" b="10138"/>
          <a:stretch/>
        </p:blipFill>
        <p:spPr>
          <a:xfrm>
            <a:off x="3826260" y="2482248"/>
            <a:ext cx="4778188" cy="3739006"/>
          </a:xfrm>
          <a:prstGeom prst="rect">
            <a:avLst/>
          </a:prstGeom>
        </p:spPr>
      </p:pic>
      <p:sp>
        <p:nvSpPr>
          <p:cNvPr id="15" name="Ellipse 14">
            <a:extLst>
              <a:ext uri="{FF2B5EF4-FFF2-40B4-BE49-F238E27FC236}">
                <a16:creationId xmlns:a16="http://schemas.microsoft.com/office/drawing/2014/main" id="{9CA8EB92-AC0C-45E4-AB68-1209597D0B39}"/>
              </a:ext>
            </a:extLst>
          </p:cNvPr>
          <p:cNvSpPr/>
          <p:nvPr/>
        </p:nvSpPr>
        <p:spPr>
          <a:xfrm>
            <a:off x="5692807" y="2410240"/>
            <a:ext cx="2952328" cy="864096"/>
          </a:xfrm>
          <a:prstGeom prst="ellipse">
            <a:avLst/>
          </a:prstGeom>
          <a:noFill/>
          <a:ln>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a:extLst>
              <a:ext uri="{FF2B5EF4-FFF2-40B4-BE49-F238E27FC236}">
                <a16:creationId xmlns:a16="http://schemas.microsoft.com/office/drawing/2014/main" id="{01D43E4D-E1CA-45EB-A4DA-AB727D70C6B0}"/>
              </a:ext>
            </a:extLst>
          </p:cNvPr>
          <p:cNvCxnSpPr>
            <a:cxnSpLocks/>
            <a:stCxn id="17" idx="3"/>
            <a:endCxn id="15" idx="2"/>
          </p:cNvCxnSpPr>
          <p:nvPr/>
        </p:nvCxnSpPr>
        <p:spPr>
          <a:xfrm>
            <a:off x="3121207" y="2616449"/>
            <a:ext cx="2571600" cy="225839"/>
          </a:xfrm>
          <a:prstGeom prst="straightConnector1">
            <a:avLst/>
          </a:prstGeom>
          <a:ln>
            <a:solidFill>
              <a:srgbClr val="EE8E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9A58A116-2FCC-42CB-9C31-B4AA829551F0}"/>
              </a:ext>
            </a:extLst>
          </p:cNvPr>
          <p:cNvSpPr txBox="1"/>
          <p:nvPr/>
        </p:nvSpPr>
        <p:spPr>
          <a:xfrm>
            <a:off x="600927" y="2293283"/>
            <a:ext cx="2520280" cy="646331"/>
          </a:xfrm>
          <a:prstGeom prst="rect">
            <a:avLst/>
          </a:prstGeom>
          <a:noFill/>
          <a:ln>
            <a:solidFill>
              <a:srgbClr val="EE8E00"/>
            </a:solidFill>
          </a:ln>
        </p:spPr>
        <p:txBody>
          <a:bodyPr wrap="square" rtlCol="0">
            <a:spAutoFit/>
          </a:bodyPr>
          <a:lstStyle/>
          <a:p>
            <a:pPr algn="ctr"/>
            <a:r>
              <a:rPr lang="fr-FR" dirty="0"/>
              <a:t>Choisissez votre système d’exploitation</a:t>
            </a:r>
          </a:p>
        </p:txBody>
      </p:sp>
      <p:sp>
        <p:nvSpPr>
          <p:cNvPr id="18" name="Ellipse 17">
            <a:extLst>
              <a:ext uri="{FF2B5EF4-FFF2-40B4-BE49-F238E27FC236}">
                <a16:creationId xmlns:a16="http://schemas.microsoft.com/office/drawing/2014/main" id="{3B6D663D-E8EC-44AC-8E99-1E5AE45D9E3E}"/>
              </a:ext>
            </a:extLst>
          </p:cNvPr>
          <p:cNvSpPr/>
          <p:nvPr/>
        </p:nvSpPr>
        <p:spPr>
          <a:xfrm>
            <a:off x="4972727" y="4351751"/>
            <a:ext cx="1008112" cy="576064"/>
          </a:xfrm>
          <a:prstGeom prst="ellipse">
            <a:avLst/>
          </a:prstGeom>
          <a:noFill/>
          <a:ln>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a:extLst>
              <a:ext uri="{FF2B5EF4-FFF2-40B4-BE49-F238E27FC236}">
                <a16:creationId xmlns:a16="http://schemas.microsoft.com/office/drawing/2014/main" id="{1FBFB6B7-E38A-42DB-B531-7D86D75B0356}"/>
              </a:ext>
            </a:extLst>
          </p:cNvPr>
          <p:cNvCxnSpPr>
            <a:cxnSpLocks/>
            <a:stCxn id="20" idx="3"/>
            <a:endCxn id="18" idx="2"/>
          </p:cNvCxnSpPr>
          <p:nvPr/>
        </p:nvCxnSpPr>
        <p:spPr>
          <a:xfrm flipV="1">
            <a:off x="3110574" y="4639783"/>
            <a:ext cx="1862153" cy="668336"/>
          </a:xfrm>
          <a:prstGeom prst="straightConnector1">
            <a:avLst/>
          </a:prstGeom>
          <a:ln>
            <a:solidFill>
              <a:srgbClr val="EE8E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47D69E3-164A-440C-9F68-7D02B5086770}"/>
              </a:ext>
            </a:extLst>
          </p:cNvPr>
          <p:cNvSpPr txBox="1"/>
          <p:nvPr/>
        </p:nvSpPr>
        <p:spPr>
          <a:xfrm>
            <a:off x="590294" y="4984953"/>
            <a:ext cx="2520280" cy="646331"/>
          </a:xfrm>
          <a:prstGeom prst="rect">
            <a:avLst/>
          </a:prstGeom>
          <a:noFill/>
          <a:ln>
            <a:solidFill>
              <a:srgbClr val="EE8E00"/>
            </a:solidFill>
          </a:ln>
        </p:spPr>
        <p:txBody>
          <a:bodyPr wrap="square" rtlCol="0">
            <a:spAutoFit/>
          </a:bodyPr>
          <a:lstStyle/>
          <a:p>
            <a:pPr algn="ctr"/>
            <a:r>
              <a:rPr lang="fr-FR" dirty="0"/>
              <a:t>Téléchargez la version 3.7 d’Anaconda</a:t>
            </a:r>
          </a:p>
        </p:txBody>
      </p:sp>
    </p:spTree>
    <p:extLst>
      <p:ext uri="{BB962C8B-B14F-4D97-AF65-F5344CB8AC3E}">
        <p14:creationId xmlns:p14="http://schemas.microsoft.com/office/powerpoint/2010/main" val="19653420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C4.5  avec SCIKIT LEARN</a:t>
            </a:r>
          </a:p>
        </p:txBody>
      </p:sp>
      <p:sp>
        <p:nvSpPr>
          <p:cNvPr id="5" name="Espace réservé du numéro de diapositive 4"/>
          <p:cNvSpPr>
            <a:spLocks noGrp="1"/>
          </p:cNvSpPr>
          <p:nvPr>
            <p:ph type="sldNum" sz="quarter" idx="4"/>
          </p:nvPr>
        </p:nvSpPr>
        <p:spPr/>
        <p:txBody>
          <a:bodyPr/>
          <a:lstStyle/>
          <a:p>
            <a:fld id="{F93323D9-60B8-45A8-BF68-697C212E2B2A}" type="slidenum">
              <a:rPr lang="fr-FR" smtClean="0"/>
              <a:t>82</a:t>
            </a:fld>
            <a:endParaRPr lang="fr-FR" dirty="0"/>
          </a:p>
        </p:txBody>
      </p:sp>
      <p:sp>
        <p:nvSpPr>
          <p:cNvPr id="11" name="ZoneTexte 10">
            <a:extLst>
              <a:ext uri="{FF2B5EF4-FFF2-40B4-BE49-F238E27FC236}">
                <a16:creationId xmlns:a16="http://schemas.microsoft.com/office/drawing/2014/main" id="{4D1722F9-8648-4D64-A642-D309415DC901}"/>
              </a:ext>
            </a:extLst>
          </p:cNvPr>
          <p:cNvSpPr txBox="1"/>
          <p:nvPr/>
        </p:nvSpPr>
        <p:spPr>
          <a:xfrm>
            <a:off x="261859" y="476672"/>
            <a:ext cx="5760640" cy="369332"/>
          </a:xfrm>
          <a:prstGeom prst="rect">
            <a:avLst/>
          </a:prstGeom>
          <a:noFill/>
        </p:spPr>
        <p:txBody>
          <a:bodyPr wrap="square" rtlCol="0">
            <a:spAutoFit/>
          </a:bodyPr>
          <a:lstStyle/>
          <a:p>
            <a:r>
              <a:rPr lang="fr-FR" b="1" dirty="0">
                <a:solidFill>
                  <a:srgbClr val="660033"/>
                </a:solidFill>
              </a:rPr>
              <a:t>Téléchargement et installation de </a:t>
            </a:r>
            <a:r>
              <a:rPr lang="fr-FR" b="1" dirty="0" err="1">
                <a:solidFill>
                  <a:srgbClr val="660033"/>
                </a:solidFill>
              </a:rPr>
              <a:t>Scikit</a:t>
            </a:r>
            <a:r>
              <a:rPr lang="fr-FR" b="1" dirty="0">
                <a:solidFill>
                  <a:srgbClr val="660033"/>
                </a:solidFill>
              </a:rPr>
              <a:t> </a:t>
            </a:r>
            <a:r>
              <a:rPr lang="fr-FR" b="1" dirty="0" err="1">
                <a:solidFill>
                  <a:srgbClr val="660033"/>
                </a:solidFill>
              </a:rPr>
              <a:t>learn</a:t>
            </a:r>
            <a:r>
              <a:rPr lang="fr-FR" b="1" dirty="0">
                <a:solidFill>
                  <a:srgbClr val="660033"/>
                </a:solidFill>
              </a:rPr>
              <a:t> - Anaconda</a:t>
            </a:r>
          </a:p>
        </p:txBody>
      </p:sp>
      <p:pic>
        <p:nvPicPr>
          <p:cNvPr id="21" name="Image 20">
            <a:extLst>
              <a:ext uri="{FF2B5EF4-FFF2-40B4-BE49-F238E27FC236}">
                <a16:creationId xmlns:a16="http://schemas.microsoft.com/office/drawing/2014/main" id="{D1D95D68-75DF-4B89-9AA1-CA7A9B6DEDBE}"/>
              </a:ext>
            </a:extLst>
          </p:cNvPr>
          <p:cNvPicPr>
            <a:picLocks noChangeAspect="1"/>
          </p:cNvPicPr>
          <p:nvPr/>
        </p:nvPicPr>
        <p:blipFill rotWithShape="1">
          <a:blip r:embed="rId2"/>
          <a:srcRect l="35037" t="29000" r="35038" b="33200"/>
          <a:stretch/>
        </p:blipFill>
        <p:spPr>
          <a:xfrm>
            <a:off x="263270" y="908721"/>
            <a:ext cx="3600400" cy="2558179"/>
          </a:xfrm>
          <a:prstGeom prst="rect">
            <a:avLst/>
          </a:prstGeom>
        </p:spPr>
      </p:pic>
      <p:pic>
        <p:nvPicPr>
          <p:cNvPr id="22" name="Espace réservé du contenu 4">
            <a:extLst>
              <a:ext uri="{FF2B5EF4-FFF2-40B4-BE49-F238E27FC236}">
                <a16:creationId xmlns:a16="http://schemas.microsoft.com/office/drawing/2014/main" id="{18D75457-6FC2-4FF7-B431-09F66D70C200}"/>
              </a:ext>
            </a:extLst>
          </p:cNvPr>
          <p:cNvPicPr>
            <a:picLocks noGrp="1" noChangeAspect="1"/>
          </p:cNvPicPr>
          <p:nvPr>
            <p:ph idx="1"/>
          </p:nvPr>
        </p:nvPicPr>
        <p:blipFill rotWithShape="1">
          <a:blip r:embed="rId3"/>
          <a:srcRect l="34666" t="28647" r="34906" b="33169"/>
          <a:stretch/>
        </p:blipFill>
        <p:spPr>
          <a:xfrm>
            <a:off x="5210200" y="908720"/>
            <a:ext cx="3600400" cy="2558180"/>
          </a:xfrm>
          <a:prstGeom prst="rect">
            <a:avLst/>
          </a:prstGeom>
        </p:spPr>
      </p:pic>
      <p:pic>
        <p:nvPicPr>
          <p:cNvPr id="23" name="Image 22">
            <a:extLst>
              <a:ext uri="{FF2B5EF4-FFF2-40B4-BE49-F238E27FC236}">
                <a16:creationId xmlns:a16="http://schemas.microsoft.com/office/drawing/2014/main" id="{D37508B0-844A-444F-8E62-4240FD68EBCF}"/>
              </a:ext>
            </a:extLst>
          </p:cNvPr>
          <p:cNvPicPr>
            <a:picLocks noChangeAspect="1"/>
          </p:cNvPicPr>
          <p:nvPr/>
        </p:nvPicPr>
        <p:blipFill rotWithShape="1">
          <a:blip r:embed="rId4"/>
          <a:srcRect l="35037" t="29000" r="35038" b="33200"/>
          <a:stretch/>
        </p:blipFill>
        <p:spPr>
          <a:xfrm>
            <a:off x="263270" y="3861048"/>
            <a:ext cx="3600400" cy="2558179"/>
          </a:xfrm>
          <a:prstGeom prst="rect">
            <a:avLst/>
          </a:prstGeom>
        </p:spPr>
      </p:pic>
      <p:pic>
        <p:nvPicPr>
          <p:cNvPr id="24" name="Image 23">
            <a:extLst>
              <a:ext uri="{FF2B5EF4-FFF2-40B4-BE49-F238E27FC236}">
                <a16:creationId xmlns:a16="http://schemas.microsoft.com/office/drawing/2014/main" id="{882BCA9C-9CCC-42C4-B24A-B6FA174A4B44}"/>
              </a:ext>
            </a:extLst>
          </p:cNvPr>
          <p:cNvPicPr>
            <a:picLocks noChangeAspect="1"/>
          </p:cNvPicPr>
          <p:nvPr/>
        </p:nvPicPr>
        <p:blipFill rotWithShape="1">
          <a:blip r:embed="rId5"/>
          <a:srcRect l="35037" t="29000" r="35038" b="33200"/>
          <a:stretch/>
        </p:blipFill>
        <p:spPr>
          <a:xfrm>
            <a:off x="5207092" y="3861048"/>
            <a:ext cx="3600400" cy="2558178"/>
          </a:xfrm>
          <a:prstGeom prst="rect">
            <a:avLst/>
          </a:prstGeom>
        </p:spPr>
      </p:pic>
      <p:sp>
        <p:nvSpPr>
          <p:cNvPr id="25" name="ZoneTexte 24">
            <a:extLst>
              <a:ext uri="{FF2B5EF4-FFF2-40B4-BE49-F238E27FC236}">
                <a16:creationId xmlns:a16="http://schemas.microsoft.com/office/drawing/2014/main" id="{4F274A36-8D65-4880-B9A9-4585FD915D47}"/>
              </a:ext>
            </a:extLst>
          </p:cNvPr>
          <p:cNvSpPr txBox="1"/>
          <p:nvPr/>
        </p:nvSpPr>
        <p:spPr>
          <a:xfrm>
            <a:off x="2793643" y="2520964"/>
            <a:ext cx="720080" cy="707886"/>
          </a:xfrm>
          <a:prstGeom prst="rect">
            <a:avLst/>
          </a:prstGeom>
          <a:noFill/>
        </p:spPr>
        <p:txBody>
          <a:bodyPr wrap="square" rtlCol="0">
            <a:spAutoFit/>
          </a:bodyPr>
          <a:lstStyle/>
          <a:p>
            <a:r>
              <a:rPr lang="fr-FR" sz="4000" b="1" dirty="0">
                <a:solidFill>
                  <a:srgbClr val="FF0000"/>
                </a:solidFill>
              </a:rPr>
              <a:t>1</a:t>
            </a:r>
          </a:p>
        </p:txBody>
      </p:sp>
      <p:sp>
        <p:nvSpPr>
          <p:cNvPr id="26" name="ZoneTexte 25">
            <a:extLst>
              <a:ext uri="{FF2B5EF4-FFF2-40B4-BE49-F238E27FC236}">
                <a16:creationId xmlns:a16="http://schemas.microsoft.com/office/drawing/2014/main" id="{53D3963C-9F72-4C24-8607-4A58C087D1A3}"/>
              </a:ext>
            </a:extLst>
          </p:cNvPr>
          <p:cNvSpPr txBox="1"/>
          <p:nvPr/>
        </p:nvSpPr>
        <p:spPr>
          <a:xfrm>
            <a:off x="7730981" y="2487355"/>
            <a:ext cx="432048" cy="707886"/>
          </a:xfrm>
          <a:prstGeom prst="rect">
            <a:avLst/>
          </a:prstGeom>
          <a:noFill/>
        </p:spPr>
        <p:txBody>
          <a:bodyPr wrap="square" rtlCol="0">
            <a:spAutoFit/>
          </a:bodyPr>
          <a:lstStyle/>
          <a:p>
            <a:r>
              <a:rPr lang="fr-FR" sz="4000" b="1" dirty="0">
                <a:solidFill>
                  <a:srgbClr val="FF0000"/>
                </a:solidFill>
              </a:rPr>
              <a:t>2</a:t>
            </a:r>
          </a:p>
        </p:txBody>
      </p:sp>
      <p:sp>
        <p:nvSpPr>
          <p:cNvPr id="27" name="ZoneTexte 26">
            <a:extLst>
              <a:ext uri="{FF2B5EF4-FFF2-40B4-BE49-F238E27FC236}">
                <a16:creationId xmlns:a16="http://schemas.microsoft.com/office/drawing/2014/main" id="{9FA6D470-E58E-4AF1-BB4F-E140F25315E5}"/>
              </a:ext>
            </a:extLst>
          </p:cNvPr>
          <p:cNvSpPr txBox="1"/>
          <p:nvPr/>
        </p:nvSpPr>
        <p:spPr>
          <a:xfrm>
            <a:off x="1043608" y="4247585"/>
            <a:ext cx="432048" cy="707886"/>
          </a:xfrm>
          <a:prstGeom prst="rect">
            <a:avLst/>
          </a:prstGeom>
          <a:noFill/>
        </p:spPr>
        <p:txBody>
          <a:bodyPr wrap="square" rtlCol="0">
            <a:spAutoFit/>
          </a:bodyPr>
          <a:lstStyle/>
          <a:p>
            <a:r>
              <a:rPr lang="fr-FR" sz="4000" b="1" dirty="0">
                <a:solidFill>
                  <a:srgbClr val="FF0000"/>
                </a:solidFill>
              </a:rPr>
              <a:t>3</a:t>
            </a:r>
          </a:p>
        </p:txBody>
      </p:sp>
      <p:sp>
        <p:nvSpPr>
          <p:cNvPr id="28" name="ZoneTexte 27">
            <a:extLst>
              <a:ext uri="{FF2B5EF4-FFF2-40B4-BE49-F238E27FC236}">
                <a16:creationId xmlns:a16="http://schemas.microsoft.com/office/drawing/2014/main" id="{1FF02A8B-1B08-4E13-9AAF-65715188EA62}"/>
              </a:ext>
            </a:extLst>
          </p:cNvPr>
          <p:cNvSpPr txBox="1"/>
          <p:nvPr/>
        </p:nvSpPr>
        <p:spPr>
          <a:xfrm>
            <a:off x="2699792" y="5413778"/>
            <a:ext cx="432048" cy="707886"/>
          </a:xfrm>
          <a:prstGeom prst="rect">
            <a:avLst/>
          </a:prstGeom>
          <a:noFill/>
        </p:spPr>
        <p:txBody>
          <a:bodyPr wrap="square" rtlCol="0">
            <a:spAutoFit/>
          </a:bodyPr>
          <a:lstStyle/>
          <a:p>
            <a:r>
              <a:rPr lang="fr-FR" sz="4000" b="1" dirty="0">
                <a:solidFill>
                  <a:srgbClr val="FF0000"/>
                </a:solidFill>
              </a:rPr>
              <a:t>4</a:t>
            </a:r>
          </a:p>
        </p:txBody>
      </p:sp>
      <p:sp>
        <p:nvSpPr>
          <p:cNvPr id="29" name="Ellipse 28">
            <a:extLst>
              <a:ext uri="{FF2B5EF4-FFF2-40B4-BE49-F238E27FC236}">
                <a16:creationId xmlns:a16="http://schemas.microsoft.com/office/drawing/2014/main" id="{1F6A8367-9141-49EB-BA7D-A43F8A09AF42}"/>
              </a:ext>
            </a:extLst>
          </p:cNvPr>
          <p:cNvSpPr/>
          <p:nvPr/>
        </p:nvSpPr>
        <p:spPr>
          <a:xfrm>
            <a:off x="7514957" y="3123848"/>
            <a:ext cx="64807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0000CB49-CB22-4F60-8286-D48B74162351}"/>
              </a:ext>
            </a:extLst>
          </p:cNvPr>
          <p:cNvSpPr/>
          <p:nvPr/>
        </p:nvSpPr>
        <p:spPr>
          <a:xfrm>
            <a:off x="2555776" y="6100299"/>
            <a:ext cx="648072"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869AF2B7-FE6C-4176-AE52-6F93D4C12D4E}"/>
              </a:ext>
            </a:extLst>
          </p:cNvPr>
          <p:cNvSpPr/>
          <p:nvPr/>
        </p:nvSpPr>
        <p:spPr>
          <a:xfrm>
            <a:off x="2555776" y="3140968"/>
            <a:ext cx="64807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016C72B6-829C-4A1E-8ADB-F4F1196A2823}"/>
              </a:ext>
            </a:extLst>
          </p:cNvPr>
          <p:cNvSpPr/>
          <p:nvPr/>
        </p:nvSpPr>
        <p:spPr>
          <a:xfrm>
            <a:off x="7509082" y="6115191"/>
            <a:ext cx="648072"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44D9F58A-7159-4E60-B123-F7356DF0448D}"/>
              </a:ext>
            </a:extLst>
          </p:cNvPr>
          <p:cNvSpPr/>
          <p:nvPr/>
        </p:nvSpPr>
        <p:spPr>
          <a:xfrm>
            <a:off x="177246" y="4876163"/>
            <a:ext cx="158644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70309E69-8868-4D46-B7F7-FA1C75DB789C}"/>
              </a:ext>
            </a:extLst>
          </p:cNvPr>
          <p:cNvSpPr txBox="1"/>
          <p:nvPr/>
        </p:nvSpPr>
        <p:spPr>
          <a:xfrm>
            <a:off x="7668344" y="5513737"/>
            <a:ext cx="720080" cy="707886"/>
          </a:xfrm>
          <a:prstGeom prst="rect">
            <a:avLst/>
          </a:prstGeom>
          <a:noFill/>
        </p:spPr>
        <p:txBody>
          <a:bodyPr wrap="square" rtlCol="0">
            <a:spAutoFit/>
          </a:bodyPr>
          <a:lstStyle/>
          <a:p>
            <a:r>
              <a:rPr lang="fr-FR" sz="4000" b="1" dirty="0">
                <a:solidFill>
                  <a:srgbClr val="FF0000"/>
                </a:solidFill>
              </a:rPr>
              <a:t>5</a:t>
            </a:r>
          </a:p>
        </p:txBody>
      </p:sp>
    </p:spTree>
    <p:extLst>
      <p:ext uri="{BB962C8B-B14F-4D97-AF65-F5344CB8AC3E}">
        <p14:creationId xmlns:p14="http://schemas.microsoft.com/office/powerpoint/2010/main" val="15082824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C4.5  avec SCIKIT LEARN</a:t>
            </a:r>
          </a:p>
        </p:txBody>
      </p:sp>
      <p:sp>
        <p:nvSpPr>
          <p:cNvPr id="5" name="Espace réservé du numéro de diapositive 4"/>
          <p:cNvSpPr>
            <a:spLocks noGrp="1"/>
          </p:cNvSpPr>
          <p:nvPr>
            <p:ph type="sldNum" sz="quarter" idx="4"/>
          </p:nvPr>
        </p:nvSpPr>
        <p:spPr/>
        <p:txBody>
          <a:bodyPr/>
          <a:lstStyle/>
          <a:p>
            <a:fld id="{F93323D9-60B8-45A8-BF68-697C212E2B2A}" type="slidenum">
              <a:rPr lang="fr-FR" smtClean="0"/>
              <a:t>83</a:t>
            </a:fld>
            <a:endParaRPr lang="fr-FR" dirty="0"/>
          </a:p>
        </p:txBody>
      </p:sp>
      <p:sp>
        <p:nvSpPr>
          <p:cNvPr id="3" name="ZoneTexte 2">
            <a:extLst>
              <a:ext uri="{FF2B5EF4-FFF2-40B4-BE49-F238E27FC236}">
                <a16:creationId xmlns:a16="http://schemas.microsoft.com/office/drawing/2014/main" id="{0A25E235-E770-49E1-9D0D-A559026323EB}"/>
              </a:ext>
            </a:extLst>
          </p:cNvPr>
          <p:cNvSpPr txBox="1"/>
          <p:nvPr/>
        </p:nvSpPr>
        <p:spPr>
          <a:xfrm>
            <a:off x="539552" y="1151165"/>
            <a:ext cx="7668344" cy="4801314"/>
          </a:xfrm>
          <a:prstGeom prst="rect">
            <a:avLst/>
          </a:prstGeom>
          <a:noFill/>
        </p:spPr>
        <p:txBody>
          <a:bodyPr wrap="square" rtlCol="0">
            <a:spAutoFit/>
          </a:bodyPr>
          <a:lstStyle/>
          <a:p>
            <a:r>
              <a:rPr lang="fr-FR" dirty="0"/>
              <a:t>Pour installer une bibliothèque (ou package) sur anaconda:</a:t>
            </a:r>
          </a:p>
          <a:p>
            <a:endParaRPr lang="fr-FR" dirty="0"/>
          </a:p>
          <a:p>
            <a:pPr marL="342900" indent="-342900">
              <a:buAutoNum type="arabicPeriod"/>
            </a:pPr>
            <a:r>
              <a:rPr lang="fr-FR" dirty="0"/>
              <a:t>Ouvrir </a:t>
            </a:r>
            <a:r>
              <a:rPr lang="fr-FR" b="1" dirty="0"/>
              <a:t>Anaconda prompt </a:t>
            </a:r>
            <a:r>
              <a:rPr lang="fr-FR" dirty="0"/>
              <a:t>(application de bureau) sur votre ordinateur</a:t>
            </a:r>
          </a:p>
          <a:p>
            <a:endParaRPr lang="fr-FR" dirty="0"/>
          </a:p>
          <a:p>
            <a:pPr marL="342900" indent="-342900">
              <a:buFontTx/>
              <a:buAutoNum type="arabicPeriod"/>
            </a:pPr>
            <a:r>
              <a:rPr lang="fr-FR" dirty="0"/>
              <a:t>Taper directement: </a:t>
            </a:r>
            <a:r>
              <a:rPr lang="fr-FR" altLang="fr-FR" b="1" dirty="0" err="1">
                <a:solidFill>
                  <a:srgbClr val="FF0000"/>
                </a:solidFill>
              </a:rPr>
              <a:t>conda</a:t>
            </a:r>
            <a:r>
              <a:rPr lang="fr-FR" altLang="fr-FR" b="1" dirty="0">
                <a:solidFill>
                  <a:srgbClr val="FF0000"/>
                </a:solidFill>
              </a:rPr>
              <a:t> </a:t>
            </a:r>
            <a:r>
              <a:rPr lang="fr-FR" altLang="fr-FR" b="1" dirty="0" err="1">
                <a:solidFill>
                  <a:srgbClr val="FF0000"/>
                </a:solidFill>
              </a:rPr>
              <a:t>install</a:t>
            </a:r>
            <a:r>
              <a:rPr lang="fr-FR" altLang="fr-FR" b="1" dirty="0">
                <a:solidFill>
                  <a:srgbClr val="FF0000"/>
                </a:solidFill>
              </a:rPr>
              <a:t>   </a:t>
            </a:r>
            <a:r>
              <a:rPr lang="fr-FR" altLang="fr-FR" dirty="0"/>
              <a:t>et le </a:t>
            </a:r>
            <a:r>
              <a:rPr lang="fr-FR" altLang="fr-FR" b="1" dirty="0">
                <a:solidFill>
                  <a:srgbClr val="FF0000"/>
                </a:solidFill>
              </a:rPr>
              <a:t>nom de la bibliothèque</a:t>
            </a:r>
          </a:p>
          <a:p>
            <a:pPr marL="342900" indent="-342900">
              <a:buFontTx/>
              <a:buAutoNum type="arabicPeriod"/>
            </a:pPr>
            <a:endParaRPr lang="fr-FR" dirty="0"/>
          </a:p>
          <a:p>
            <a:pPr marL="342900" indent="-342900">
              <a:buFontTx/>
              <a:buAutoNum type="arabicPeriod"/>
            </a:pPr>
            <a:endParaRPr lang="fr-FR" dirty="0"/>
          </a:p>
          <a:p>
            <a:pPr marL="342900" indent="-342900">
              <a:buFontTx/>
              <a:buAutoNum type="arabicPeriod"/>
            </a:pPr>
            <a:endParaRPr lang="fr-FR" dirty="0"/>
          </a:p>
          <a:p>
            <a:pPr marL="342900" indent="-342900">
              <a:buFontTx/>
              <a:buAutoNum type="arabicPeriod"/>
            </a:pPr>
            <a:endParaRPr lang="fr-FR" dirty="0"/>
          </a:p>
          <a:p>
            <a:pPr marL="342900" indent="-342900">
              <a:buAutoNum type="arabicPeriod"/>
            </a:pPr>
            <a:r>
              <a:rPr lang="fr-FR" dirty="0"/>
              <a:t> Au bout d’un moment, vous verrez cette question:</a:t>
            </a:r>
          </a:p>
          <a:p>
            <a:pPr marL="342900" indent="-342900">
              <a:buAutoNum type="arabicPeriod"/>
            </a:pPr>
            <a:endParaRPr lang="fr-FR" dirty="0"/>
          </a:p>
          <a:p>
            <a:pPr marL="342900" indent="-342900">
              <a:buAutoNum type="arabicPeriod"/>
            </a:pPr>
            <a:r>
              <a:rPr lang="fr-FR" dirty="0"/>
              <a:t>Répondre ‘y’: </a:t>
            </a:r>
          </a:p>
          <a:p>
            <a:pPr marL="342900" indent="-342900">
              <a:buAutoNum type="arabicPeriod"/>
            </a:pPr>
            <a:endParaRPr lang="fr-FR" dirty="0"/>
          </a:p>
          <a:p>
            <a:pPr marL="342900" indent="-342900">
              <a:buAutoNum type="arabicPeriod"/>
            </a:pPr>
            <a:endParaRPr lang="fr-FR" dirty="0"/>
          </a:p>
          <a:p>
            <a:pPr marL="342900" indent="-342900">
              <a:buAutoNum type="arabicPeriod"/>
            </a:pPr>
            <a:r>
              <a:rPr lang="fr-FR" dirty="0"/>
              <a:t>Le téléchargement de votre package a commencé!! Il sera terminé lorsque vous reverrez apparaître: </a:t>
            </a:r>
          </a:p>
          <a:p>
            <a:pPr marL="342900" indent="-342900">
              <a:buAutoNum type="arabicPeriod"/>
            </a:pPr>
            <a:endParaRPr lang="fr-FR" dirty="0"/>
          </a:p>
        </p:txBody>
      </p:sp>
      <p:grpSp>
        <p:nvGrpSpPr>
          <p:cNvPr id="12" name="Groupe 11">
            <a:extLst>
              <a:ext uri="{FF2B5EF4-FFF2-40B4-BE49-F238E27FC236}">
                <a16:creationId xmlns:a16="http://schemas.microsoft.com/office/drawing/2014/main" id="{EA909D32-8BE6-48C4-A9E4-C5711587C047}"/>
              </a:ext>
            </a:extLst>
          </p:cNvPr>
          <p:cNvGrpSpPr/>
          <p:nvPr/>
        </p:nvGrpSpPr>
        <p:grpSpPr>
          <a:xfrm>
            <a:off x="2123728" y="2623926"/>
            <a:ext cx="6097814" cy="811821"/>
            <a:chOff x="2267744" y="4678107"/>
            <a:chExt cx="6097814" cy="811821"/>
          </a:xfrm>
        </p:grpSpPr>
        <p:pic>
          <p:nvPicPr>
            <p:cNvPr id="8" name="Image 7">
              <a:extLst>
                <a:ext uri="{FF2B5EF4-FFF2-40B4-BE49-F238E27FC236}">
                  <a16:creationId xmlns:a16="http://schemas.microsoft.com/office/drawing/2014/main" id="{D583F778-F06C-4100-AC95-2B35343A9937}"/>
                </a:ext>
              </a:extLst>
            </p:cNvPr>
            <p:cNvPicPr>
              <a:picLocks noChangeAspect="1"/>
            </p:cNvPicPr>
            <p:nvPr/>
          </p:nvPicPr>
          <p:blipFill rotWithShape="1">
            <a:blip r:embed="rId2"/>
            <a:srcRect t="54038" r="30537" b="14734"/>
            <a:stretch/>
          </p:blipFill>
          <p:spPr>
            <a:xfrm>
              <a:off x="2267744" y="4843597"/>
              <a:ext cx="6097814" cy="646331"/>
            </a:xfrm>
            <a:prstGeom prst="rect">
              <a:avLst/>
            </a:prstGeom>
          </p:spPr>
        </p:pic>
        <p:pic>
          <p:nvPicPr>
            <p:cNvPr id="10" name="Image 9">
              <a:extLst>
                <a:ext uri="{FF2B5EF4-FFF2-40B4-BE49-F238E27FC236}">
                  <a16:creationId xmlns:a16="http://schemas.microsoft.com/office/drawing/2014/main" id="{FB4892C3-30C4-4740-8FC7-1E891204C258}"/>
                </a:ext>
              </a:extLst>
            </p:cNvPr>
            <p:cNvPicPr>
              <a:picLocks noChangeAspect="1"/>
            </p:cNvPicPr>
            <p:nvPr/>
          </p:nvPicPr>
          <p:blipFill rotWithShape="1">
            <a:blip r:embed="rId2"/>
            <a:srcRect r="30537" b="76312"/>
            <a:stretch/>
          </p:blipFill>
          <p:spPr>
            <a:xfrm>
              <a:off x="2267744" y="4678107"/>
              <a:ext cx="6097814" cy="490270"/>
            </a:xfrm>
            <a:prstGeom prst="rect">
              <a:avLst/>
            </a:prstGeom>
          </p:spPr>
        </p:pic>
      </p:grpSp>
      <p:pic>
        <p:nvPicPr>
          <p:cNvPr id="13" name="Image 12">
            <a:extLst>
              <a:ext uri="{FF2B5EF4-FFF2-40B4-BE49-F238E27FC236}">
                <a16:creationId xmlns:a16="http://schemas.microsoft.com/office/drawing/2014/main" id="{D4C7B8FC-2B7C-4049-9E21-127634CBB8E5}"/>
              </a:ext>
            </a:extLst>
          </p:cNvPr>
          <p:cNvPicPr>
            <a:picLocks noChangeAspect="1"/>
          </p:cNvPicPr>
          <p:nvPr/>
        </p:nvPicPr>
        <p:blipFill>
          <a:blip r:embed="rId3"/>
          <a:stretch>
            <a:fillRect/>
          </a:stretch>
        </p:blipFill>
        <p:spPr>
          <a:xfrm>
            <a:off x="5921452" y="3598549"/>
            <a:ext cx="1737368" cy="511691"/>
          </a:xfrm>
          <a:prstGeom prst="rect">
            <a:avLst/>
          </a:prstGeom>
        </p:spPr>
      </p:pic>
      <p:pic>
        <p:nvPicPr>
          <p:cNvPr id="14" name="Image 13">
            <a:extLst>
              <a:ext uri="{FF2B5EF4-FFF2-40B4-BE49-F238E27FC236}">
                <a16:creationId xmlns:a16="http://schemas.microsoft.com/office/drawing/2014/main" id="{1A9A1B80-85A8-43D3-8B54-721F5134232D}"/>
              </a:ext>
            </a:extLst>
          </p:cNvPr>
          <p:cNvPicPr>
            <a:picLocks noChangeAspect="1"/>
          </p:cNvPicPr>
          <p:nvPr/>
        </p:nvPicPr>
        <p:blipFill>
          <a:blip r:embed="rId4"/>
          <a:stretch>
            <a:fillRect/>
          </a:stretch>
        </p:blipFill>
        <p:spPr>
          <a:xfrm>
            <a:off x="2456849" y="4081435"/>
            <a:ext cx="2115151" cy="560642"/>
          </a:xfrm>
          <a:prstGeom prst="rect">
            <a:avLst/>
          </a:prstGeom>
        </p:spPr>
      </p:pic>
      <p:pic>
        <p:nvPicPr>
          <p:cNvPr id="15" name="Image 14">
            <a:extLst>
              <a:ext uri="{FF2B5EF4-FFF2-40B4-BE49-F238E27FC236}">
                <a16:creationId xmlns:a16="http://schemas.microsoft.com/office/drawing/2014/main" id="{C0E3C237-875C-45C3-AA00-4952AFD6D13A}"/>
              </a:ext>
            </a:extLst>
          </p:cNvPr>
          <p:cNvPicPr>
            <a:picLocks noChangeAspect="1"/>
          </p:cNvPicPr>
          <p:nvPr/>
        </p:nvPicPr>
        <p:blipFill>
          <a:blip r:embed="rId5"/>
          <a:stretch>
            <a:fillRect/>
          </a:stretch>
        </p:blipFill>
        <p:spPr>
          <a:xfrm>
            <a:off x="3419872" y="5533683"/>
            <a:ext cx="2304256" cy="346304"/>
          </a:xfrm>
          <a:prstGeom prst="rect">
            <a:avLst/>
          </a:prstGeom>
        </p:spPr>
      </p:pic>
      <p:sp>
        <p:nvSpPr>
          <p:cNvPr id="16" name="ZoneTexte 15">
            <a:extLst>
              <a:ext uri="{FF2B5EF4-FFF2-40B4-BE49-F238E27FC236}">
                <a16:creationId xmlns:a16="http://schemas.microsoft.com/office/drawing/2014/main" id="{4D1722F9-8648-4D64-A642-D309415DC901}"/>
              </a:ext>
            </a:extLst>
          </p:cNvPr>
          <p:cNvSpPr txBox="1"/>
          <p:nvPr/>
        </p:nvSpPr>
        <p:spPr>
          <a:xfrm>
            <a:off x="261859" y="476672"/>
            <a:ext cx="5760640" cy="369332"/>
          </a:xfrm>
          <a:prstGeom prst="rect">
            <a:avLst/>
          </a:prstGeom>
          <a:noFill/>
        </p:spPr>
        <p:txBody>
          <a:bodyPr wrap="square" rtlCol="0">
            <a:spAutoFit/>
          </a:bodyPr>
          <a:lstStyle/>
          <a:p>
            <a:r>
              <a:rPr lang="fr-FR" b="1" dirty="0">
                <a:solidFill>
                  <a:srgbClr val="660033"/>
                </a:solidFill>
              </a:rPr>
              <a:t>Téléchargement et installation de </a:t>
            </a:r>
            <a:r>
              <a:rPr lang="fr-FR" b="1" dirty="0" err="1">
                <a:solidFill>
                  <a:srgbClr val="660033"/>
                </a:solidFill>
              </a:rPr>
              <a:t>Scikit</a:t>
            </a:r>
            <a:r>
              <a:rPr lang="fr-FR" b="1" dirty="0">
                <a:solidFill>
                  <a:srgbClr val="660033"/>
                </a:solidFill>
              </a:rPr>
              <a:t> </a:t>
            </a:r>
            <a:r>
              <a:rPr lang="fr-FR" b="1" dirty="0" err="1">
                <a:solidFill>
                  <a:srgbClr val="660033"/>
                </a:solidFill>
              </a:rPr>
              <a:t>learn</a:t>
            </a:r>
            <a:r>
              <a:rPr lang="fr-FR" b="1" dirty="0">
                <a:solidFill>
                  <a:srgbClr val="660033"/>
                </a:solidFill>
              </a:rPr>
              <a:t> - Anaconda</a:t>
            </a:r>
          </a:p>
        </p:txBody>
      </p:sp>
    </p:spTree>
    <p:extLst>
      <p:ext uri="{BB962C8B-B14F-4D97-AF65-F5344CB8AC3E}">
        <p14:creationId xmlns:p14="http://schemas.microsoft.com/office/powerpoint/2010/main" val="12349167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C4.5  avec SCIKIT LEARN</a:t>
            </a:r>
          </a:p>
        </p:txBody>
      </p:sp>
      <p:sp>
        <p:nvSpPr>
          <p:cNvPr id="5" name="Espace réservé du numéro de diapositive 4"/>
          <p:cNvSpPr>
            <a:spLocks noGrp="1"/>
          </p:cNvSpPr>
          <p:nvPr>
            <p:ph type="sldNum" sz="quarter" idx="4"/>
          </p:nvPr>
        </p:nvSpPr>
        <p:spPr/>
        <p:txBody>
          <a:bodyPr/>
          <a:lstStyle/>
          <a:p>
            <a:fld id="{F93323D9-60B8-45A8-BF68-697C212E2B2A}" type="slidenum">
              <a:rPr lang="fr-FR" smtClean="0"/>
              <a:t>84</a:t>
            </a:fld>
            <a:endParaRPr lang="fr-FR" dirty="0"/>
          </a:p>
        </p:txBody>
      </p:sp>
      <p:sp>
        <p:nvSpPr>
          <p:cNvPr id="4" name="ZoneTexte 3">
            <a:extLst>
              <a:ext uri="{FF2B5EF4-FFF2-40B4-BE49-F238E27FC236}">
                <a16:creationId xmlns:a16="http://schemas.microsoft.com/office/drawing/2014/main" id="{9310BB11-2947-42F2-8453-B181E5654283}"/>
              </a:ext>
            </a:extLst>
          </p:cNvPr>
          <p:cNvSpPr txBox="1"/>
          <p:nvPr/>
        </p:nvSpPr>
        <p:spPr>
          <a:xfrm>
            <a:off x="791580" y="1318183"/>
            <a:ext cx="7128792" cy="923330"/>
          </a:xfrm>
          <a:prstGeom prst="rect">
            <a:avLst/>
          </a:prstGeom>
          <a:noFill/>
        </p:spPr>
        <p:txBody>
          <a:bodyPr wrap="square" rtlCol="0">
            <a:spAutoFit/>
          </a:bodyPr>
          <a:lstStyle/>
          <a:p>
            <a:r>
              <a:rPr lang="fr-FR" dirty="0"/>
              <a:t>Pour ouvrir </a:t>
            </a:r>
            <a:r>
              <a:rPr lang="fr-FR" dirty="0" err="1"/>
              <a:t>Spyder</a:t>
            </a:r>
            <a:r>
              <a:rPr lang="fr-FR" dirty="0"/>
              <a:t>:</a:t>
            </a:r>
          </a:p>
          <a:p>
            <a:endParaRPr lang="fr-FR" dirty="0"/>
          </a:p>
          <a:p>
            <a:r>
              <a:rPr lang="fr-FR" dirty="0"/>
              <a:t>1. Taper </a:t>
            </a:r>
            <a:r>
              <a:rPr lang="fr-FR" b="1" dirty="0" err="1"/>
              <a:t>Spyder</a:t>
            </a:r>
            <a:r>
              <a:rPr lang="fr-FR" dirty="0"/>
              <a:t> dans la barre de recherche de votre ordinateur: </a:t>
            </a:r>
          </a:p>
        </p:txBody>
      </p:sp>
      <p:pic>
        <p:nvPicPr>
          <p:cNvPr id="6" name="Image 5">
            <a:extLst>
              <a:ext uri="{FF2B5EF4-FFF2-40B4-BE49-F238E27FC236}">
                <a16:creationId xmlns:a16="http://schemas.microsoft.com/office/drawing/2014/main" id="{23FA0D1E-6524-4711-8272-E15ED1FC9CBC}"/>
              </a:ext>
            </a:extLst>
          </p:cNvPr>
          <p:cNvPicPr>
            <a:picLocks noChangeAspect="1"/>
          </p:cNvPicPr>
          <p:nvPr/>
        </p:nvPicPr>
        <p:blipFill rotWithShape="1">
          <a:blip r:embed="rId2"/>
          <a:srcRect t="20586" r="71262"/>
          <a:stretch/>
        </p:blipFill>
        <p:spPr>
          <a:xfrm>
            <a:off x="377788" y="2426040"/>
            <a:ext cx="2627784" cy="4082663"/>
          </a:xfrm>
          <a:prstGeom prst="rect">
            <a:avLst/>
          </a:prstGeom>
        </p:spPr>
      </p:pic>
      <p:sp>
        <p:nvSpPr>
          <p:cNvPr id="7" name="Ellipse 6">
            <a:extLst>
              <a:ext uri="{FF2B5EF4-FFF2-40B4-BE49-F238E27FC236}">
                <a16:creationId xmlns:a16="http://schemas.microsoft.com/office/drawing/2014/main" id="{75858D3E-100A-4CC3-A6FA-D8379300727C}"/>
              </a:ext>
            </a:extLst>
          </p:cNvPr>
          <p:cNvSpPr/>
          <p:nvPr/>
        </p:nvSpPr>
        <p:spPr>
          <a:xfrm>
            <a:off x="683568" y="6187209"/>
            <a:ext cx="1008112" cy="482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96B85129-1B12-44AE-A9DB-7B8B66A0108A}"/>
              </a:ext>
            </a:extLst>
          </p:cNvPr>
          <p:cNvSpPr txBox="1"/>
          <p:nvPr/>
        </p:nvSpPr>
        <p:spPr>
          <a:xfrm>
            <a:off x="3563888" y="2426040"/>
            <a:ext cx="4104456" cy="369332"/>
          </a:xfrm>
          <a:prstGeom prst="rect">
            <a:avLst/>
          </a:prstGeom>
          <a:noFill/>
        </p:spPr>
        <p:txBody>
          <a:bodyPr wrap="square" rtlCol="0">
            <a:spAutoFit/>
          </a:bodyPr>
          <a:lstStyle/>
          <a:p>
            <a:r>
              <a:rPr lang="fr-FR" dirty="0"/>
              <a:t>2. Cliquer sur l’icône pour ouvrir le logiciel</a:t>
            </a:r>
          </a:p>
        </p:txBody>
      </p:sp>
      <p:cxnSp>
        <p:nvCxnSpPr>
          <p:cNvPr id="10" name="Connecteur droit avec flèche 9">
            <a:extLst>
              <a:ext uri="{FF2B5EF4-FFF2-40B4-BE49-F238E27FC236}">
                <a16:creationId xmlns:a16="http://schemas.microsoft.com/office/drawing/2014/main" id="{A402254D-6960-4C83-BEE0-E76754B32AE6}"/>
              </a:ext>
            </a:extLst>
          </p:cNvPr>
          <p:cNvCxnSpPr>
            <a:cxnSpLocks/>
          </p:cNvCxnSpPr>
          <p:nvPr/>
        </p:nvCxnSpPr>
        <p:spPr>
          <a:xfrm flipH="1">
            <a:off x="2627784" y="2672182"/>
            <a:ext cx="936104" cy="1807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19A4FEAE-9399-4417-AE48-4BDC4149E918}"/>
              </a:ext>
            </a:extLst>
          </p:cNvPr>
          <p:cNvPicPr>
            <a:picLocks noChangeAspect="1"/>
          </p:cNvPicPr>
          <p:nvPr/>
        </p:nvPicPr>
        <p:blipFill>
          <a:blip r:embed="rId3"/>
          <a:stretch>
            <a:fillRect/>
          </a:stretch>
        </p:blipFill>
        <p:spPr>
          <a:xfrm>
            <a:off x="3585509" y="3127491"/>
            <a:ext cx="5271550" cy="3075070"/>
          </a:xfrm>
          <a:prstGeom prst="rect">
            <a:avLst/>
          </a:prstGeom>
        </p:spPr>
      </p:pic>
      <p:sp>
        <p:nvSpPr>
          <p:cNvPr id="14" name="ZoneTexte 13">
            <a:extLst>
              <a:ext uri="{FF2B5EF4-FFF2-40B4-BE49-F238E27FC236}">
                <a16:creationId xmlns:a16="http://schemas.microsoft.com/office/drawing/2014/main" id="{4D1722F9-8648-4D64-A642-D309415DC901}"/>
              </a:ext>
            </a:extLst>
          </p:cNvPr>
          <p:cNvSpPr txBox="1"/>
          <p:nvPr/>
        </p:nvSpPr>
        <p:spPr>
          <a:xfrm>
            <a:off x="261859" y="476672"/>
            <a:ext cx="5760640" cy="369332"/>
          </a:xfrm>
          <a:prstGeom prst="rect">
            <a:avLst/>
          </a:prstGeom>
          <a:noFill/>
        </p:spPr>
        <p:txBody>
          <a:bodyPr wrap="square" rtlCol="0">
            <a:spAutoFit/>
          </a:bodyPr>
          <a:lstStyle/>
          <a:p>
            <a:r>
              <a:rPr lang="fr-FR" b="1" dirty="0">
                <a:solidFill>
                  <a:srgbClr val="660033"/>
                </a:solidFill>
              </a:rPr>
              <a:t>Téléchargement et installation de </a:t>
            </a:r>
            <a:r>
              <a:rPr lang="fr-FR" b="1" dirty="0" err="1">
                <a:solidFill>
                  <a:srgbClr val="660033"/>
                </a:solidFill>
              </a:rPr>
              <a:t>Scikit</a:t>
            </a:r>
            <a:r>
              <a:rPr lang="fr-FR" b="1" dirty="0">
                <a:solidFill>
                  <a:srgbClr val="660033"/>
                </a:solidFill>
              </a:rPr>
              <a:t> </a:t>
            </a:r>
            <a:r>
              <a:rPr lang="fr-FR" b="1" dirty="0" err="1">
                <a:solidFill>
                  <a:srgbClr val="660033"/>
                </a:solidFill>
              </a:rPr>
              <a:t>learn</a:t>
            </a:r>
            <a:r>
              <a:rPr lang="fr-FR" b="1" dirty="0">
                <a:solidFill>
                  <a:srgbClr val="660033"/>
                </a:solidFill>
              </a:rPr>
              <a:t> - Anaconda</a:t>
            </a:r>
          </a:p>
        </p:txBody>
      </p:sp>
    </p:spTree>
    <p:extLst>
      <p:ext uri="{BB962C8B-B14F-4D97-AF65-F5344CB8AC3E}">
        <p14:creationId xmlns:p14="http://schemas.microsoft.com/office/powerpoint/2010/main" val="6868637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C4.5  avec SCIKIT LEARN</a:t>
            </a:r>
          </a:p>
        </p:txBody>
      </p:sp>
      <p:sp>
        <p:nvSpPr>
          <p:cNvPr id="5" name="Espace réservé du numéro de diapositive 4"/>
          <p:cNvSpPr>
            <a:spLocks noGrp="1"/>
          </p:cNvSpPr>
          <p:nvPr>
            <p:ph type="sldNum" sz="quarter" idx="4"/>
          </p:nvPr>
        </p:nvSpPr>
        <p:spPr/>
        <p:txBody>
          <a:bodyPr/>
          <a:lstStyle/>
          <a:p>
            <a:fld id="{F93323D9-60B8-45A8-BF68-697C212E2B2A}" type="slidenum">
              <a:rPr lang="fr-FR" smtClean="0"/>
              <a:t>85</a:t>
            </a:fld>
            <a:endParaRPr lang="fr-FR" dirty="0"/>
          </a:p>
        </p:txBody>
      </p:sp>
      <p:pic>
        <p:nvPicPr>
          <p:cNvPr id="3" name="Image 2">
            <a:extLst>
              <a:ext uri="{FF2B5EF4-FFF2-40B4-BE49-F238E27FC236}">
                <a16:creationId xmlns:a16="http://schemas.microsoft.com/office/drawing/2014/main" id="{E29E8F1B-0D59-4FDA-8D95-9B2DDB4F0C2B}"/>
              </a:ext>
            </a:extLst>
          </p:cNvPr>
          <p:cNvPicPr>
            <a:picLocks noChangeAspect="1"/>
          </p:cNvPicPr>
          <p:nvPr/>
        </p:nvPicPr>
        <p:blipFill rotWithShape="1">
          <a:blip r:embed="rId2"/>
          <a:srcRect t="6673" r="6288"/>
          <a:stretch/>
        </p:blipFill>
        <p:spPr>
          <a:xfrm>
            <a:off x="409974" y="3429000"/>
            <a:ext cx="8568952" cy="1989920"/>
          </a:xfrm>
          <a:prstGeom prst="rect">
            <a:avLst/>
          </a:prstGeom>
        </p:spPr>
      </p:pic>
      <p:pic>
        <p:nvPicPr>
          <p:cNvPr id="4" name="Image 3">
            <a:extLst>
              <a:ext uri="{FF2B5EF4-FFF2-40B4-BE49-F238E27FC236}">
                <a16:creationId xmlns:a16="http://schemas.microsoft.com/office/drawing/2014/main" id="{695CDBA2-C3A5-4FDB-9CB8-6E3F77749F11}"/>
              </a:ext>
            </a:extLst>
          </p:cNvPr>
          <p:cNvPicPr>
            <a:picLocks noChangeAspect="1"/>
          </p:cNvPicPr>
          <p:nvPr/>
        </p:nvPicPr>
        <p:blipFill>
          <a:blip r:embed="rId3"/>
          <a:stretch>
            <a:fillRect/>
          </a:stretch>
        </p:blipFill>
        <p:spPr>
          <a:xfrm>
            <a:off x="409974" y="1098791"/>
            <a:ext cx="1123950" cy="923925"/>
          </a:xfrm>
          <a:prstGeom prst="rect">
            <a:avLst/>
          </a:prstGeom>
        </p:spPr>
      </p:pic>
      <p:sp>
        <p:nvSpPr>
          <p:cNvPr id="7" name="ZoneTexte 6">
            <a:extLst>
              <a:ext uri="{FF2B5EF4-FFF2-40B4-BE49-F238E27FC236}">
                <a16:creationId xmlns:a16="http://schemas.microsoft.com/office/drawing/2014/main" id="{08C74D63-6819-44BD-BF31-5B3E56243DDF}"/>
              </a:ext>
            </a:extLst>
          </p:cNvPr>
          <p:cNvSpPr txBox="1"/>
          <p:nvPr/>
        </p:nvSpPr>
        <p:spPr>
          <a:xfrm>
            <a:off x="1895553" y="1267019"/>
            <a:ext cx="6048672" cy="646331"/>
          </a:xfrm>
          <a:prstGeom prst="rect">
            <a:avLst/>
          </a:prstGeom>
          <a:noFill/>
        </p:spPr>
        <p:txBody>
          <a:bodyPr wrap="square" rtlCol="0">
            <a:spAutoFit/>
          </a:bodyPr>
          <a:lstStyle/>
          <a:p>
            <a:r>
              <a:rPr lang="fr-FR" dirty="0"/>
              <a:t>Il y a toujours deux « côté » dans </a:t>
            </a:r>
            <a:r>
              <a:rPr lang="fr-FR" dirty="0" err="1"/>
              <a:t>Spyder</a:t>
            </a:r>
            <a:r>
              <a:rPr lang="fr-FR" b="1" dirty="0"/>
              <a:t>: la programmation </a:t>
            </a:r>
            <a:r>
              <a:rPr lang="fr-FR" dirty="0"/>
              <a:t>et </a:t>
            </a:r>
            <a:r>
              <a:rPr lang="fr-FR" b="1" dirty="0"/>
              <a:t>la visualisation </a:t>
            </a:r>
          </a:p>
        </p:txBody>
      </p:sp>
      <p:sp>
        <p:nvSpPr>
          <p:cNvPr id="8" name="Ellipse 7">
            <a:extLst>
              <a:ext uri="{FF2B5EF4-FFF2-40B4-BE49-F238E27FC236}">
                <a16:creationId xmlns:a16="http://schemas.microsoft.com/office/drawing/2014/main" id="{F9BD824E-C62C-4D48-AEF3-7761D34983E4}"/>
              </a:ext>
            </a:extLst>
          </p:cNvPr>
          <p:cNvSpPr/>
          <p:nvPr/>
        </p:nvSpPr>
        <p:spPr>
          <a:xfrm>
            <a:off x="210688" y="3615131"/>
            <a:ext cx="3946002"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976B7B09-7EE3-4B49-AF6F-37254FE5752F}"/>
              </a:ext>
            </a:extLst>
          </p:cNvPr>
          <p:cNvSpPr txBox="1"/>
          <p:nvPr/>
        </p:nvSpPr>
        <p:spPr>
          <a:xfrm>
            <a:off x="1115616" y="2813063"/>
            <a:ext cx="2808312" cy="369332"/>
          </a:xfrm>
          <a:prstGeom prst="rect">
            <a:avLst/>
          </a:prstGeom>
          <a:noFill/>
        </p:spPr>
        <p:txBody>
          <a:bodyPr wrap="square" rtlCol="0">
            <a:spAutoFit/>
          </a:bodyPr>
          <a:lstStyle/>
          <a:p>
            <a:r>
              <a:rPr lang="fr-FR" b="1" dirty="0">
                <a:solidFill>
                  <a:schemeClr val="accent1">
                    <a:lumMod val="75000"/>
                  </a:schemeClr>
                </a:solidFill>
              </a:rPr>
              <a:t>Côté programmation</a:t>
            </a:r>
          </a:p>
        </p:txBody>
      </p:sp>
      <p:sp>
        <p:nvSpPr>
          <p:cNvPr id="12" name="Ellipse 11">
            <a:extLst>
              <a:ext uri="{FF2B5EF4-FFF2-40B4-BE49-F238E27FC236}">
                <a16:creationId xmlns:a16="http://schemas.microsoft.com/office/drawing/2014/main" id="{7805D9BC-9912-4284-9DF3-6A376827CC1D}"/>
              </a:ext>
            </a:extLst>
          </p:cNvPr>
          <p:cNvSpPr/>
          <p:nvPr/>
        </p:nvSpPr>
        <p:spPr>
          <a:xfrm>
            <a:off x="6069081" y="3362321"/>
            <a:ext cx="3051902" cy="198100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3A493F3A-8E4C-431F-9BDA-1EDAD5CC03DD}"/>
              </a:ext>
            </a:extLst>
          </p:cNvPr>
          <p:cNvSpPr txBox="1"/>
          <p:nvPr/>
        </p:nvSpPr>
        <p:spPr>
          <a:xfrm>
            <a:off x="6624228" y="2801914"/>
            <a:ext cx="2808312" cy="369332"/>
          </a:xfrm>
          <a:prstGeom prst="rect">
            <a:avLst/>
          </a:prstGeom>
          <a:noFill/>
        </p:spPr>
        <p:txBody>
          <a:bodyPr wrap="square" rtlCol="0">
            <a:spAutoFit/>
          </a:bodyPr>
          <a:lstStyle/>
          <a:p>
            <a:r>
              <a:rPr lang="fr-FR" b="1" dirty="0">
                <a:solidFill>
                  <a:srgbClr val="00B050"/>
                </a:solidFill>
              </a:rPr>
              <a:t>Côté visualisation</a:t>
            </a:r>
          </a:p>
        </p:txBody>
      </p:sp>
      <p:sp>
        <p:nvSpPr>
          <p:cNvPr id="14" name="ZoneTexte 13">
            <a:extLst>
              <a:ext uri="{FF2B5EF4-FFF2-40B4-BE49-F238E27FC236}">
                <a16:creationId xmlns:a16="http://schemas.microsoft.com/office/drawing/2014/main" id="{4D1722F9-8648-4D64-A642-D309415DC901}"/>
              </a:ext>
            </a:extLst>
          </p:cNvPr>
          <p:cNvSpPr txBox="1"/>
          <p:nvPr/>
        </p:nvSpPr>
        <p:spPr>
          <a:xfrm>
            <a:off x="261859" y="476672"/>
            <a:ext cx="5760640" cy="369332"/>
          </a:xfrm>
          <a:prstGeom prst="rect">
            <a:avLst/>
          </a:prstGeom>
          <a:noFill/>
        </p:spPr>
        <p:txBody>
          <a:bodyPr wrap="square" rtlCol="0">
            <a:spAutoFit/>
          </a:bodyPr>
          <a:lstStyle/>
          <a:p>
            <a:r>
              <a:rPr lang="fr-FR" b="1" dirty="0">
                <a:solidFill>
                  <a:srgbClr val="660033"/>
                </a:solidFill>
              </a:rPr>
              <a:t>Téléchargement et installation de </a:t>
            </a:r>
            <a:r>
              <a:rPr lang="fr-FR" b="1" dirty="0" err="1">
                <a:solidFill>
                  <a:srgbClr val="660033"/>
                </a:solidFill>
              </a:rPr>
              <a:t>Scikit</a:t>
            </a:r>
            <a:r>
              <a:rPr lang="fr-FR" b="1" dirty="0">
                <a:solidFill>
                  <a:srgbClr val="660033"/>
                </a:solidFill>
              </a:rPr>
              <a:t> </a:t>
            </a:r>
            <a:r>
              <a:rPr lang="fr-FR" b="1" dirty="0" err="1">
                <a:solidFill>
                  <a:srgbClr val="660033"/>
                </a:solidFill>
              </a:rPr>
              <a:t>learn</a:t>
            </a:r>
            <a:r>
              <a:rPr lang="fr-FR" b="1" dirty="0">
                <a:solidFill>
                  <a:srgbClr val="660033"/>
                </a:solidFill>
              </a:rPr>
              <a:t> - Anaconda</a:t>
            </a:r>
          </a:p>
        </p:txBody>
      </p:sp>
    </p:spTree>
    <p:extLst>
      <p:ext uri="{BB962C8B-B14F-4D97-AF65-F5344CB8AC3E}">
        <p14:creationId xmlns:p14="http://schemas.microsoft.com/office/powerpoint/2010/main" val="250606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C4.5  avec SCIKIT LEARN</a:t>
            </a:r>
          </a:p>
        </p:txBody>
      </p:sp>
      <p:sp>
        <p:nvSpPr>
          <p:cNvPr id="5" name="Espace réservé du numéro de diapositive 4"/>
          <p:cNvSpPr>
            <a:spLocks noGrp="1"/>
          </p:cNvSpPr>
          <p:nvPr>
            <p:ph type="sldNum" sz="quarter" idx="4"/>
          </p:nvPr>
        </p:nvSpPr>
        <p:spPr/>
        <p:txBody>
          <a:bodyPr/>
          <a:lstStyle/>
          <a:p>
            <a:fld id="{F93323D9-60B8-45A8-BF68-697C212E2B2A}" type="slidenum">
              <a:rPr lang="fr-FR" smtClean="0"/>
              <a:t>86</a:t>
            </a:fld>
            <a:endParaRPr lang="fr-FR" dirty="0"/>
          </a:p>
        </p:txBody>
      </p:sp>
      <p:sp>
        <p:nvSpPr>
          <p:cNvPr id="4" name="ZoneTexte 3">
            <a:extLst>
              <a:ext uri="{FF2B5EF4-FFF2-40B4-BE49-F238E27FC236}">
                <a16:creationId xmlns:a16="http://schemas.microsoft.com/office/drawing/2014/main" id="{E31D2FB7-F5DF-4B7C-BF06-C3F519F22A4F}"/>
              </a:ext>
            </a:extLst>
          </p:cNvPr>
          <p:cNvSpPr txBox="1"/>
          <p:nvPr/>
        </p:nvSpPr>
        <p:spPr>
          <a:xfrm>
            <a:off x="454436" y="1148839"/>
            <a:ext cx="6264696" cy="2031325"/>
          </a:xfrm>
          <a:prstGeom prst="rect">
            <a:avLst/>
          </a:prstGeom>
          <a:noFill/>
        </p:spPr>
        <p:txBody>
          <a:bodyPr wrap="square" rtlCol="0">
            <a:spAutoFit/>
          </a:bodyPr>
          <a:lstStyle/>
          <a:p>
            <a:r>
              <a:rPr lang="fr-FR" dirty="0"/>
              <a:t>Avant de commencer la programmation informatique, il faut bien paramétrer le fichier de données à étudier:</a:t>
            </a:r>
          </a:p>
          <a:p>
            <a:endParaRPr lang="fr-FR" dirty="0"/>
          </a:p>
          <a:p>
            <a:pPr marL="342900" indent="-342900">
              <a:buAutoNum type="arabicPeriod"/>
            </a:pPr>
            <a:r>
              <a:rPr lang="fr-FR" dirty="0"/>
              <a:t>Les données doivent être sous un fichier Excel</a:t>
            </a:r>
          </a:p>
          <a:p>
            <a:endParaRPr lang="fr-FR" dirty="0"/>
          </a:p>
          <a:p>
            <a:r>
              <a:rPr lang="fr-FR" dirty="0"/>
              <a:t>2.  Toutes les entrées d’abord, et </a:t>
            </a:r>
            <a:r>
              <a:rPr lang="fr-FR" dirty="0">
                <a:solidFill>
                  <a:srgbClr val="FF0000"/>
                </a:solidFill>
              </a:rPr>
              <a:t>en dernier </a:t>
            </a:r>
            <a:r>
              <a:rPr lang="fr-FR" dirty="0"/>
              <a:t>le paramètre  que l’on veut étudier.</a:t>
            </a:r>
          </a:p>
        </p:txBody>
      </p:sp>
      <p:pic>
        <p:nvPicPr>
          <p:cNvPr id="6" name="Image 5">
            <a:extLst>
              <a:ext uri="{FF2B5EF4-FFF2-40B4-BE49-F238E27FC236}">
                <a16:creationId xmlns:a16="http://schemas.microsoft.com/office/drawing/2014/main" id="{02B6B4C3-F9AD-4E84-BDE8-A6214FE1C4A1}"/>
              </a:ext>
            </a:extLst>
          </p:cNvPr>
          <p:cNvPicPr>
            <a:picLocks noChangeAspect="1"/>
          </p:cNvPicPr>
          <p:nvPr/>
        </p:nvPicPr>
        <p:blipFill>
          <a:blip r:embed="rId2"/>
          <a:stretch>
            <a:fillRect/>
          </a:stretch>
        </p:blipFill>
        <p:spPr>
          <a:xfrm>
            <a:off x="6804248" y="1065456"/>
            <a:ext cx="1343025" cy="923925"/>
          </a:xfrm>
          <a:prstGeom prst="rect">
            <a:avLst/>
          </a:prstGeom>
        </p:spPr>
      </p:pic>
      <p:pic>
        <p:nvPicPr>
          <p:cNvPr id="8" name="Image 7">
            <a:extLst>
              <a:ext uri="{FF2B5EF4-FFF2-40B4-BE49-F238E27FC236}">
                <a16:creationId xmlns:a16="http://schemas.microsoft.com/office/drawing/2014/main" id="{3A5E374F-CE03-43BB-AF73-CA731F9E1C15}"/>
              </a:ext>
            </a:extLst>
          </p:cNvPr>
          <p:cNvPicPr>
            <a:picLocks noChangeAspect="1"/>
          </p:cNvPicPr>
          <p:nvPr/>
        </p:nvPicPr>
        <p:blipFill rotWithShape="1">
          <a:blip r:embed="rId3"/>
          <a:srcRect b="74555"/>
          <a:stretch/>
        </p:blipFill>
        <p:spPr>
          <a:xfrm>
            <a:off x="633185" y="3261102"/>
            <a:ext cx="7054940" cy="815970"/>
          </a:xfrm>
          <a:prstGeom prst="rect">
            <a:avLst/>
          </a:prstGeom>
        </p:spPr>
      </p:pic>
      <p:sp>
        <p:nvSpPr>
          <p:cNvPr id="7" name="Ellipse 6">
            <a:extLst>
              <a:ext uri="{FF2B5EF4-FFF2-40B4-BE49-F238E27FC236}">
                <a16:creationId xmlns:a16="http://schemas.microsoft.com/office/drawing/2014/main" id="{C8675104-98A0-4D5C-9E66-ECB32F227123}"/>
              </a:ext>
            </a:extLst>
          </p:cNvPr>
          <p:cNvSpPr/>
          <p:nvPr/>
        </p:nvSpPr>
        <p:spPr>
          <a:xfrm>
            <a:off x="7015736" y="3067876"/>
            <a:ext cx="724616" cy="12972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89FEB5C4-078D-4423-B715-67450BE73EC0}"/>
              </a:ext>
            </a:extLst>
          </p:cNvPr>
          <p:cNvCxnSpPr>
            <a:cxnSpLocks/>
            <a:endCxn id="7" idx="1"/>
          </p:cNvCxnSpPr>
          <p:nvPr/>
        </p:nvCxnSpPr>
        <p:spPr>
          <a:xfrm>
            <a:off x="4572000" y="2877407"/>
            <a:ext cx="2549854" cy="3804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77ABD88D-9718-4487-820A-EEE0D20DB363}"/>
              </a:ext>
            </a:extLst>
          </p:cNvPr>
          <p:cNvSpPr txBox="1"/>
          <p:nvPr/>
        </p:nvSpPr>
        <p:spPr>
          <a:xfrm>
            <a:off x="494801" y="4437112"/>
            <a:ext cx="7054940" cy="2031325"/>
          </a:xfrm>
          <a:prstGeom prst="rect">
            <a:avLst/>
          </a:prstGeom>
          <a:noFill/>
        </p:spPr>
        <p:txBody>
          <a:bodyPr wrap="square" rtlCol="0">
            <a:spAutoFit/>
          </a:bodyPr>
          <a:lstStyle/>
          <a:p>
            <a:pPr marL="342900" indent="-342900">
              <a:buAutoNum type="arabicPeriod" startAt="3"/>
            </a:pPr>
            <a:r>
              <a:rPr lang="fr-FR" dirty="0"/>
              <a:t>Enregistrer bien le fichier sous Excel après voir autoriser la modification. </a:t>
            </a:r>
          </a:p>
          <a:p>
            <a:pPr marL="342900" indent="-342900">
              <a:buAutoNum type="arabicPeriod" startAt="3"/>
            </a:pPr>
            <a:endParaRPr lang="fr-FR" dirty="0"/>
          </a:p>
          <a:p>
            <a:pPr marL="342900" indent="-342900">
              <a:buAutoNum type="arabicPeriod" startAt="3"/>
            </a:pPr>
            <a:endParaRPr lang="fr-FR" dirty="0"/>
          </a:p>
          <a:p>
            <a:pPr marL="342900" indent="-342900">
              <a:buAutoNum type="arabicPeriod" startAt="3"/>
            </a:pPr>
            <a:endParaRPr lang="fr-FR" dirty="0"/>
          </a:p>
          <a:p>
            <a:pPr marL="342900" indent="-342900">
              <a:buAutoNum type="arabicPeriod" startAt="3"/>
            </a:pPr>
            <a:r>
              <a:rPr lang="fr-FR" dirty="0"/>
              <a:t> Regrouper bien vos fichiers (données, programmes, résultats…) dans un même document!  (sinon python ne les trouvent pas)</a:t>
            </a:r>
          </a:p>
        </p:txBody>
      </p:sp>
      <p:pic>
        <p:nvPicPr>
          <p:cNvPr id="16" name="Image 15">
            <a:extLst>
              <a:ext uri="{FF2B5EF4-FFF2-40B4-BE49-F238E27FC236}">
                <a16:creationId xmlns:a16="http://schemas.microsoft.com/office/drawing/2014/main" id="{6CABC949-0FA6-44C1-8655-945A8CAF4947}"/>
              </a:ext>
            </a:extLst>
          </p:cNvPr>
          <p:cNvPicPr>
            <a:picLocks noChangeAspect="1"/>
          </p:cNvPicPr>
          <p:nvPr/>
        </p:nvPicPr>
        <p:blipFill>
          <a:blip r:embed="rId4"/>
          <a:stretch>
            <a:fillRect/>
          </a:stretch>
        </p:blipFill>
        <p:spPr>
          <a:xfrm>
            <a:off x="2607000" y="4774892"/>
            <a:ext cx="3185507" cy="824050"/>
          </a:xfrm>
          <a:prstGeom prst="rect">
            <a:avLst/>
          </a:prstGeom>
        </p:spPr>
      </p:pic>
      <p:sp>
        <p:nvSpPr>
          <p:cNvPr id="12" name="ZoneTexte 11">
            <a:extLst>
              <a:ext uri="{FF2B5EF4-FFF2-40B4-BE49-F238E27FC236}">
                <a16:creationId xmlns:a16="http://schemas.microsoft.com/office/drawing/2014/main" id="{4D1722F9-8648-4D64-A642-D309415DC901}"/>
              </a:ext>
            </a:extLst>
          </p:cNvPr>
          <p:cNvSpPr txBox="1"/>
          <p:nvPr/>
        </p:nvSpPr>
        <p:spPr>
          <a:xfrm>
            <a:off x="261859" y="476672"/>
            <a:ext cx="5760640" cy="369332"/>
          </a:xfrm>
          <a:prstGeom prst="rect">
            <a:avLst/>
          </a:prstGeom>
          <a:noFill/>
        </p:spPr>
        <p:txBody>
          <a:bodyPr wrap="square" rtlCol="0">
            <a:spAutoFit/>
          </a:bodyPr>
          <a:lstStyle/>
          <a:p>
            <a:r>
              <a:rPr lang="fr-FR" b="1" dirty="0">
                <a:solidFill>
                  <a:srgbClr val="660033"/>
                </a:solidFill>
              </a:rPr>
              <a:t>Téléchargement et installation de </a:t>
            </a:r>
            <a:r>
              <a:rPr lang="fr-FR" b="1" dirty="0" err="1">
                <a:solidFill>
                  <a:srgbClr val="660033"/>
                </a:solidFill>
              </a:rPr>
              <a:t>Scikit</a:t>
            </a:r>
            <a:r>
              <a:rPr lang="fr-FR" b="1" dirty="0">
                <a:solidFill>
                  <a:srgbClr val="660033"/>
                </a:solidFill>
              </a:rPr>
              <a:t> </a:t>
            </a:r>
            <a:r>
              <a:rPr lang="fr-FR" b="1" dirty="0" err="1">
                <a:solidFill>
                  <a:srgbClr val="660033"/>
                </a:solidFill>
              </a:rPr>
              <a:t>learn</a:t>
            </a:r>
            <a:r>
              <a:rPr lang="fr-FR" b="1" dirty="0">
                <a:solidFill>
                  <a:srgbClr val="660033"/>
                </a:solidFill>
              </a:rPr>
              <a:t> - Anaconda</a:t>
            </a:r>
          </a:p>
        </p:txBody>
      </p:sp>
    </p:spTree>
    <p:extLst>
      <p:ext uri="{BB962C8B-B14F-4D97-AF65-F5344CB8AC3E}">
        <p14:creationId xmlns:p14="http://schemas.microsoft.com/office/powerpoint/2010/main" val="22359423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Logistic Regression avec R-64</a:t>
            </a:r>
            <a:endParaRPr lang="fr-FR" dirty="0"/>
          </a:p>
        </p:txBody>
      </p:sp>
      <p:sp>
        <p:nvSpPr>
          <p:cNvPr id="5" name="Espace réservé du numéro de diapositive 4"/>
          <p:cNvSpPr>
            <a:spLocks noGrp="1"/>
          </p:cNvSpPr>
          <p:nvPr>
            <p:ph type="sldNum" sz="quarter" idx="4"/>
          </p:nvPr>
        </p:nvSpPr>
        <p:spPr/>
        <p:txBody>
          <a:bodyPr/>
          <a:lstStyle/>
          <a:p>
            <a:fld id="{F93323D9-60B8-45A8-BF68-697C212E2B2A}" type="slidenum">
              <a:rPr lang="fr-FR" smtClean="0"/>
              <a:t>87</a:t>
            </a:fld>
            <a:endParaRPr lang="fr-FR" dirty="0"/>
          </a:p>
        </p:txBody>
      </p:sp>
      <p:sp>
        <p:nvSpPr>
          <p:cNvPr id="14" name="ZoneTexte 13">
            <a:extLst>
              <a:ext uri="{FF2B5EF4-FFF2-40B4-BE49-F238E27FC236}">
                <a16:creationId xmlns:a16="http://schemas.microsoft.com/office/drawing/2014/main" id="{4D1722F9-8648-4D64-A642-D309415DC901}"/>
              </a:ext>
            </a:extLst>
          </p:cNvPr>
          <p:cNvSpPr txBox="1"/>
          <p:nvPr/>
        </p:nvSpPr>
        <p:spPr>
          <a:xfrm>
            <a:off x="261859" y="476672"/>
            <a:ext cx="5760640" cy="369332"/>
          </a:xfrm>
          <a:prstGeom prst="rect">
            <a:avLst/>
          </a:prstGeom>
          <a:noFill/>
        </p:spPr>
        <p:txBody>
          <a:bodyPr wrap="square" rtlCol="0">
            <a:spAutoFit/>
          </a:bodyPr>
          <a:lstStyle/>
          <a:p>
            <a:r>
              <a:rPr lang="fr-FR" b="1" dirty="0">
                <a:solidFill>
                  <a:srgbClr val="660033"/>
                </a:solidFill>
              </a:rPr>
              <a:t>Mode d’utilisation du logiciel R</a:t>
            </a:r>
          </a:p>
        </p:txBody>
      </p:sp>
      <p:sp>
        <p:nvSpPr>
          <p:cNvPr id="15" name="ZoneTexte 14">
            <a:extLst>
              <a:ext uri="{FF2B5EF4-FFF2-40B4-BE49-F238E27FC236}">
                <a16:creationId xmlns:a16="http://schemas.microsoft.com/office/drawing/2014/main" id="{5F8491FF-3056-43B7-ADCF-79B3E97C6EF1}"/>
              </a:ext>
            </a:extLst>
          </p:cNvPr>
          <p:cNvSpPr txBox="1"/>
          <p:nvPr/>
        </p:nvSpPr>
        <p:spPr>
          <a:xfrm>
            <a:off x="2267744" y="818074"/>
            <a:ext cx="2736304" cy="369332"/>
          </a:xfrm>
          <a:prstGeom prst="rect">
            <a:avLst/>
          </a:prstGeom>
          <a:noFill/>
        </p:spPr>
        <p:txBody>
          <a:bodyPr wrap="square" rtlCol="0">
            <a:spAutoFit/>
          </a:bodyPr>
          <a:lstStyle/>
          <a:p>
            <a:r>
              <a:rPr lang="fr-FR" dirty="0"/>
              <a:t>1 – Fichier </a:t>
            </a:r>
            <a:r>
              <a:rPr lang="fr-FR" dirty="0">
                <a:solidFill>
                  <a:srgbClr val="FF0000"/>
                </a:solidFill>
              </a:rPr>
              <a:t>-&gt;</a:t>
            </a:r>
            <a:r>
              <a:rPr lang="fr-FR" dirty="0"/>
              <a:t> Ouvrir …</a:t>
            </a:r>
            <a:endParaRPr lang="fr-FR" b="1" dirty="0"/>
          </a:p>
        </p:txBody>
      </p:sp>
      <p:sp>
        <p:nvSpPr>
          <p:cNvPr id="18" name="ZoneTexte 17">
            <a:extLst>
              <a:ext uri="{FF2B5EF4-FFF2-40B4-BE49-F238E27FC236}">
                <a16:creationId xmlns:a16="http://schemas.microsoft.com/office/drawing/2014/main" id="{F6FCB841-8696-42DC-A6C7-0DA695E10D3E}"/>
              </a:ext>
            </a:extLst>
          </p:cNvPr>
          <p:cNvSpPr txBox="1"/>
          <p:nvPr/>
        </p:nvSpPr>
        <p:spPr>
          <a:xfrm>
            <a:off x="2302268" y="4444495"/>
            <a:ext cx="4392488" cy="369332"/>
          </a:xfrm>
          <a:prstGeom prst="rect">
            <a:avLst/>
          </a:prstGeom>
          <a:noFill/>
        </p:spPr>
        <p:txBody>
          <a:bodyPr wrap="square" rtlCol="0">
            <a:spAutoFit/>
          </a:bodyPr>
          <a:lstStyle/>
          <a:p>
            <a:r>
              <a:rPr lang="fr-FR" dirty="0"/>
              <a:t>2 – Sélectionnez les fichiers à ouvrir</a:t>
            </a:r>
            <a:r>
              <a:rPr lang="fr-FR" dirty="0">
                <a:solidFill>
                  <a:srgbClr val="FF0000"/>
                </a:solidFill>
              </a:rPr>
              <a:t>-&gt;</a:t>
            </a:r>
            <a:r>
              <a:rPr lang="fr-FR" dirty="0"/>
              <a:t> Ouvrir</a:t>
            </a:r>
            <a:endParaRPr lang="fr-FR" b="1" dirty="0"/>
          </a:p>
        </p:txBody>
      </p:sp>
      <p:sp>
        <p:nvSpPr>
          <p:cNvPr id="19" name="Flèche : droite 16">
            <a:extLst>
              <a:ext uri="{FF2B5EF4-FFF2-40B4-BE49-F238E27FC236}">
                <a16:creationId xmlns:a16="http://schemas.microsoft.com/office/drawing/2014/main" id="{F8530026-B01A-4E27-9E82-2C43B6D86629}"/>
              </a:ext>
            </a:extLst>
          </p:cNvPr>
          <p:cNvSpPr/>
          <p:nvPr/>
        </p:nvSpPr>
        <p:spPr>
          <a:xfrm rot="5400000">
            <a:off x="4257930" y="4109997"/>
            <a:ext cx="488234" cy="288032"/>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45D91D2E-DC10-480C-8FC9-8DF185050338}"/>
              </a:ext>
            </a:extLst>
          </p:cNvPr>
          <p:cNvPicPr>
            <a:picLocks noChangeAspect="1"/>
          </p:cNvPicPr>
          <p:nvPr/>
        </p:nvPicPr>
        <p:blipFill>
          <a:blip r:embed="rId2"/>
          <a:stretch>
            <a:fillRect/>
          </a:stretch>
        </p:blipFill>
        <p:spPr>
          <a:xfrm>
            <a:off x="1917576" y="4813500"/>
            <a:ext cx="5113538" cy="2044500"/>
          </a:xfrm>
          <a:prstGeom prst="rect">
            <a:avLst/>
          </a:prstGeom>
        </p:spPr>
      </p:pic>
      <p:pic>
        <p:nvPicPr>
          <p:cNvPr id="8" name="Image 7" descr="Une image contenant capture d’écran, portable, ordinateur&#10;&#10;Description générée automatiquement">
            <a:extLst>
              <a:ext uri="{FF2B5EF4-FFF2-40B4-BE49-F238E27FC236}">
                <a16:creationId xmlns:a16="http://schemas.microsoft.com/office/drawing/2014/main" id="{CE3D26FB-1106-4EBC-BA31-824394250479}"/>
              </a:ext>
            </a:extLst>
          </p:cNvPr>
          <p:cNvPicPr>
            <a:picLocks noChangeAspect="1"/>
          </p:cNvPicPr>
          <p:nvPr/>
        </p:nvPicPr>
        <p:blipFill rotWithShape="1">
          <a:blip r:embed="rId3">
            <a:extLst>
              <a:ext uri="{28A0092B-C50C-407E-A947-70E740481C1C}">
                <a14:useLocalDpi xmlns:a14="http://schemas.microsoft.com/office/drawing/2010/main" val="0"/>
              </a:ext>
            </a:extLst>
          </a:blip>
          <a:srcRect r="52264" b="48049"/>
          <a:stretch/>
        </p:blipFill>
        <p:spPr>
          <a:xfrm>
            <a:off x="1935333" y="1096949"/>
            <a:ext cx="4607510" cy="2820568"/>
          </a:xfrm>
          <a:prstGeom prst="rect">
            <a:avLst/>
          </a:prstGeom>
        </p:spPr>
      </p:pic>
    </p:spTree>
    <p:extLst>
      <p:ext uri="{BB962C8B-B14F-4D97-AF65-F5344CB8AC3E}">
        <p14:creationId xmlns:p14="http://schemas.microsoft.com/office/powerpoint/2010/main" val="37365510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CC15985-3DA2-4262-82DD-BD62FB60988C}"/>
              </a:ext>
            </a:extLst>
          </p:cNvPr>
          <p:cNvPicPr>
            <a:picLocks noChangeAspect="1"/>
          </p:cNvPicPr>
          <p:nvPr/>
        </p:nvPicPr>
        <p:blipFill>
          <a:blip r:embed="rId2"/>
          <a:stretch>
            <a:fillRect/>
          </a:stretch>
        </p:blipFill>
        <p:spPr>
          <a:xfrm>
            <a:off x="337352" y="834501"/>
            <a:ext cx="7257922" cy="5403592"/>
          </a:xfrm>
          <a:prstGeom prst="rect">
            <a:avLst/>
          </a:prstGeom>
        </p:spPr>
      </p:pic>
      <p:sp>
        <p:nvSpPr>
          <p:cNvPr id="2" name="Titre 1"/>
          <p:cNvSpPr>
            <a:spLocks noGrp="1"/>
          </p:cNvSpPr>
          <p:nvPr>
            <p:ph type="title"/>
          </p:nvPr>
        </p:nvSpPr>
        <p:spPr/>
        <p:txBody>
          <a:bodyPr>
            <a:normAutofit fontScale="90000"/>
          </a:bodyPr>
          <a:lstStyle/>
          <a:p>
            <a:r>
              <a:rPr lang="fr-FR"/>
              <a:t>Logistic Regression avec R-64</a:t>
            </a:r>
            <a:endParaRPr lang="fr-FR" dirty="0"/>
          </a:p>
        </p:txBody>
      </p:sp>
      <p:sp>
        <p:nvSpPr>
          <p:cNvPr id="5" name="Espace réservé du numéro de diapositive 4"/>
          <p:cNvSpPr>
            <a:spLocks noGrp="1"/>
          </p:cNvSpPr>
          <p:nvPr>
            <p:ph type="sldNum" sz="quarter" idx="4"/>
          </p:nvPr>
        </p:nvSpPr>
        <p:spPr/>
        <p:txBody>
          <a:bodyPr/>
          <a:lstStyle/>
          <a:p>
            <a:fld id="{F93323D9-60B8-45A8-BF68-697C212E2B2A}" type="slidenum">
              <a:rPr lang="fr-FR" smtClean="0"/>
              <a:t>88</a:t>
            </a:fld>
            <a:endParaRPr lang="fr-FR" dirty="0"/>
          </a:p>
        </p:txBody>
      </p:sp>
      <p:sp>
        <p:nvSpPr>
          <p:cNvPr id="12" name="ZoneTexte 11">
            <a:extLst>
              <a:ext uri="{FF2B5EF4-FFF2-40B4-BE49-F238E27FC236}">
                <a16:creationId xmlns:a16="http://schemas.microsoft.com/office/drawing/2014/main" id="{ADF238DC-260D-496A-992B-A771CEB8A65B}"/>
              </a:ext>
            </a:extLst>
          </p:cNvPr>
          <p:cNvSpPr txBox="1"/>
          <p:nvPr/>
        </p:nvSpPr>
        <p:spPr>
          <a:xfrm>
            <a:off x="251520" y="476672"/>
            <a:ext cx="7668344" cy="369332"/>
          </a:xfrm>
          <a:prstGeom prst="rect">
            <a:avLst/>
          </a:prstGeom>
          <a:noFill/>
        </p:spPr>
        <p:txBody>
          <a:bodyPr wrap="square" rtlCol="0">
            <a:spAutoFit/>
          </a:bodyPr>
          <a:lstStyle/>
          <a:p>
            <a:r>
              <a:rPr lang="fr-FR" b="1" dirty="0">
                <a:solidFill>
                  <a:srgbClr val="660033"/>
                </a:solidFill>
              </a:rPr>
              <a:t>Fichier Script Logistic Regression</a:t>
            </a:r>
          </a:p>
        </p:txBody>
      </p:sp>
      <p:sp>
        <p:nvSpPr>
          <p:cNvPr id="14" name="Ellipse 13">
            <a:extLst>
              <a:ext uri="{FF2B5EF4-FFF2-40B4-BE49-F238E27FC236}">
                <a16:creationId xmlns:a16="http://schemas.microsoft.com/office/drawing/2014/main" id="{AD4FE7EA-6BC8-4216-8624-97B20D7816B4}"/>
              </a:ext>
            </a:extLst>
          </p:cNvPr>
          <p:cNvSpPr/>
          <p:nvPr/>
        </p:nvSpPr>
        <p:spPr>
          <a:xfrm>
            <a:off x="805249" y="1243319"/>
            <a:ext cx="3642464" cy="399050"/>
          </a:xfrm>
          <a:prstGeom prst="ellipse">
            <a:avLst/>
          </a:prstGeom>
          <a:noFill/>
          <a:ln w="28575">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3B2DBD83-6D77-49EE-8E6A-B9E78FB35660}"/>
              </a:ext>
            </a:extLst>
          </p:cNvPr>
          <p:cNvSpPr txBox="1"/>
          <p:nvPr/>
        </p:nvSpPr>
        <p:spPr>
          <a:xfrm flipH="1">
            <a:off x="4740675" y="1145219"/>
            <a:ext cx="4199137" cy="1200329"/>
          </a:xfrm>
          <a:prstGeom prst="rect">
            <a:avLst/>
          </a:prstGeom>
          <a:noFill/>
          <a:ln w="28575">
            <a:solidFill>
              <a:srgbClr val="EE8E00"/>
            </a:solidFill>
          </a:ln>
        </p:spPr>
        <p:txBody>
          <a:bodyPr wrap="square" rtlCol="0">
            <a:spAutoFit/>
          </a:bodyPr>
          <a:lstStyle/>
          <a:p>
            <a:pPr algn="just"/>
            <a:r>
              <a:rPr lang="fr-FR" dirty="0"/>
              <a:t>Après avoir copié le contenu du fichier .txt dans le script .r, changez ce chemin par le chemin où sont installés vos fichiers (classeurs </a:t>
            </a:r>
            <a:r>
              <a:rPr lang="fr-FR" dirty="0" err="1"/>
              <a:t>excel</a:t>
            </a:r>
            <a:r>
              <a:rPr lang="fr-FR" dirty="0"/>
              <a:t> des données à analyser)</a:t>
            </a:r>
          </a:p>
        </p:txBody>
      </p:sp>
      <p:cxnSp>
        <p:nvCxnSpPr>
          <p:cNvPr id="20" name="Connecteur droit avec flèche 19">
            <a:extLst>
              <a:ext uri="{FF2B5EF4-FFF2-40B4-BE49-F238E27FC236}">
                <a16:creationId xmlns:a16="http://schemas.microsoft.com/office/drawing/2014/main" id="{32D1E5F9-CB37-4575-8C2B-CC1875D0CD26}"/>
              </a:ext>
            </a:extLst>
          </p:cNvPr>
          <p:cNvCxnSpPr>
            <a:cxnSpLocks/>
            <a:stCxn id="14" idx="6"/>
            <a:endCxn id="15" idx="3"/>
          </p:cNvCxnSpPr>
          <p:nvPr/>
        </p:nvCxnSpPr>
        <p:spPr>
          <a:xfrm>
            <a:off x="4447713" y="1442844"/>
            <a:ext cx="292962" cy="302540"/>
          </a:xfrm>
          <a:prstGeom prst="straightConnector1">
            <a:avLst/>
          </a:prstGeom>
          <a:ln w="12700">
            <a:solidFill>
              <a:srgbClr val="EE8E00"/>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F2471090-644B-4C22-A985-CAF714452454}"/>
              </a:ext>
            </a:extLst>
          </p:cNvPr>
          <p:cNvSpPr txBox="1"/>
          <p:nvPr/>
        </p:nvSpPr>
        <p:spPr>
          <a:xfrm>
            <a:off x="4689382" y="507636"/>
            <a:ext cx="720080" cy="707886"/>
          </a:xfrm>
          <a:prstGeom prst="rect">
            <a:avLst/>
          </a:prstGeom>
          <a:noFill/>
        </p:spPr>
        <p:txBody>
          <a:bodyPr wrap="square" rtlCol="0">
            <a:spAutoFit/>
          </a:bodyPr>
          <a:lstStyle/>
          <a:p>
            <a:r>
              <a:rPr lang="fr-FR" sz="4000" b="1" dirty="0">
                <a:solidFill>
                  <a:srgbClr val="FF0000"/>
                </a:solidFill>
              </a:rPr>
              <a:t>1</a:t>
            </a:r>
          </a:p>
        </p:txBody>
      </p:sp>
      <p:sp>
        <p:nvSpPr>
          <p:cNvPr id="21" name="Ellipse 20">
            <a:extLst>
              <a:ext uri="{FF2B5EF4-FFF2-40B4-BE49-F238E27FC236}">
                <a16:creationId xmlns:a16="http://schemas.microsoft.com/office/drawing/2014/main" id="{5D126DEF-3DB1-49F9-AD1D-72656718BE6C}"/>
              </a:ext>
            </a:extLst>
          </p:cNvPr>
          <p:cNvSpPr/>
          <p:nvPr/>
        </p:nvSpPr>
        <p:spPr>
          <a:xfrm>
            <a:off x="510948" y="3374757"/>
            <a:ext cx="1080120" cy="294109"/>
          </a:xfrm>
          <a:prstGeom prst="ellipse">
            <a:avLst/>
          </a:prstGeom>
          <a:noFill/>
          <a:ln w="28575">
            <a:solidFill>
              <a:srgbClr val="E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5D324386-30F2-41AB-AB44-3295513EF10A}"/>
              </a:ext>
            </a:extLst>
          </p:cNvPr>
          <p:cNvSpPr txBox="1"/>
          <p:nvPr/>
        </p:nvSpPr>
        <p:spPr>
          <a:xfrm flipH="1">
            <a:off x="4712070" y="4516804"/>
            <a:ext cx="4281009" cy="646331"/>
          </a:xfrm>
          <a:prstGeom prst="rect">
            <a:avLst/>
          </a:prstGeom>
          <a:noFill/>
          <a:ln w="28575">
            <a:solidFill>
              <a:srgbClr val="EE8E00"/>
            </a:solidFill>
          </a:ln>
        </p:spPr>
        <p:txBody>
          <a:bodyPr wrap="square" rtlCol="0">
            <a:spAutoFit/>
          </a:bodyPr>
          <a:lstStyle/>
          <a:p>
            <a:pPr algn="just"/>
            <a:r>
              <a:rPr lang="fr-FR" dirty="0"/>
              <a:t>Le fichier PDF généré portera ce nom, vous pouvez le modifier comme vous voulez </a:t>
            </a:r>
          </a:p>
        </p:txBody>
      </p:sp>
      <p:cxnSp>
        <p:nvCxnSpPr>
          <p:cNvPr id="24" name="Connecteur droit avec flèche 23">
            <a:extLst>
              <a:ext uri="{FF2B5EF4-FFF2-40B4-BE49-F238E27FC236}">
                <a16:creationId xmlns:a16="http://schemas.microsoft.com/office/drawing/2014/main" id="{FBE0A563-69C2-46E6-9AB6-DC62A6FDFC90}"/>
              </a:ext>
            </a:extLst>
          </p:cNvPr>
          <p:cNvCxnSpPr>
            <a:cxnSpLocks/>
            <a:stCxn id="21" idx="6"/>
            <a:endCxn id="23" idx="3"/>
          </p:cNvCxnSpPr>
          <p:nvPr/>
        </p:nvCxnSpPr>
        <p:spPr>
          <a:xfrm>
            <a:off x="1591068" y="3521812"/>
            <a:ext cx="3121002" cy="1318158"/>
          </a:xfrm>
          <a:prstGeom prst="straightConnector1">
            <a:avLst/>
          </a:prstGeom>
          <a:ln w="28575">
            <a:solidFill>
              <a:srgbClr val="EE8E00"/>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8B892FB5-419F-49CF-8A90-D00BAA77DB5C}"/>
              </a:ext>
            </a:extLst>
          </p:cNvPr>
          <p:cNvSpPr txBox="1"/>
          <p:nvPr/>
        </p:nvSpPr>
        <p:spPr>
          <a:xfrm>
            <a:off x="4513213" y="3909687"/>
            <a:ext cx="720080" cy="707886"/>
          </a:xfrm>
          <a:prstGeom prst="rect">
            <a:avLst/>
          </a:prstGeom>
          <a:noFill/>
        </p:spPr>
        <p:txBody>
          <a:bodyPr wrap="square" rtlCol="0">
            <a:spAutoFit/>
          </a:bodyPr>
          <a:lstStyle/>
          <a:p>
            <a:r>
              <a:rPr lang="fr-FR" sz="4000" b="1" dirty="0">
                <a:solidFill>
                  <a:srgbClr val="FF0000"/>
                </a:solidFill>
              </a:rPr>
              <a:t>2</a:t>
            </a:r>
          </a:p>
        </p:txBody>
      </p:sp>
    </p:spTree>
    <p:extLst>
      <p:ext uri="{BB962C8B-B14F-4D97-AF65-F5344CB8AC3E}">
        <p14:creationId xmlns:p14="http://schemas.microsoft.com/office/powerpoint/2010/main" val="19619252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Logistic Regression avec R-64</a:t>
            </a:r>
          </a:p>
        </p:txBody>
      </p:sp>
      <p:sp>
        <p:nvSpPr>
          <p:cNvPr id="5" name="Espace réservé du numéro de diapositive 4"/>
          <p:cNvSpPr>
            <a:spLocks noGrp="1"/>
          </p:cNvSpPr>
          <p:nvPr>
            <p:ph type="sldNum" sz="quarter" idx="4"/>
          </p:nvPr>
        </p:nvSpPr>
        <p:spPr/>
        <p:txBody>
          <a:bodyPr/>
          <a:lstStyle/>
          <a:p>
            <a:fld id="{F93323D9-60B8-45A8-BF68-697C212E2B2A}" type="slidenum">
              <a:rPr lang="fr-FR" smtClean="0"/>
              <a:t>89</a:t>
            </a:fld>
            <a:endParaRPr lang="fr-FR" dirty="0"/>
          </a:p>
        </p:txBody>
      </p:sp>
      <p:sp>
        <p:nvSpPr>
          <p:cNvPr id="12" name="ZoneTexte 11">
            <a:extLst>
              <a:ext uri="{FF2B5EF4-FFF2-40B4-BE49-F238E27FC236}">
                <a16:creationId xmlns:a16="http://schemas.microsoft.com/office/drawing/2014/main" id="{ADF238DC-260D-496A-992B-A771CEB8A65B}"/>
              </a:ext>
            </a:extLst>
          </p:cNvPr>
          <p:cNvSpPr txBox="1"/>
          <p:nvPr/>
        </p:nvSpPr>
        <p:spPr>
          <a:xfrm>
            <a:off x="251520" y="476672"/>
            <a:ext cx="7668344" cy="369332"/>
          </a:xfrm>
          <a:prstGeom prst="rect">
            <a:avLst/>
          </a:prstGeom>
          <a:noFill/>
        </p:spPr>
        <p:txBody>
          <a:bodyPr wrap="square" rtlCol="0">
            <a:spAutoFit/>
          </a:bodyPr>
          <a:lstStyle/>
          <a:p>
            <a:r>
              <a:rPr lang="fr-FR" b="1" dirty="0">
                <a:solidFill>
                  <a:srgbClr val="660033"/>
                </a:solidFill>
              </a:rPr>
              <a:t>Description des lignes de code du script</a:t>
            </a:r>
          </a:p>
        </p:txBody>
      </p:sp>
      <p:sp>
        <p:nvSpPr>
          <p:cNvPr id="20" name="ZoneTexte 19">
            <a:extLst>
              <a:ext uri="{FF2B5EF4-FFF2-40B4-BE49-F238E27FC236}">
                <a16:creationId xmlns:a16="http://schemas.microsoft.com/office/drawing/2014/main" id="{B01C6872-8FF2-4BB9-A6B3-E0527ECCACCC}"/>
              </a:ext>
            </a:extLst>
          </p:cNvPr>
          <p:cNvSpPr txBox="1"/>
          <p:nvPr/>
        </p:nvSpPr>
        <p:spPr>
          <a:xfrm>
            <a:off x="248576" y="922753"/>
            <a:ext cx="8895424" cy="5509200"/>
          </a:xfrm>
          <a:prstGeom prst="rect">
            <a:avLst/>
          </a:prstGeom>
          <a:noFill/>
        </p:spPr>
        <p:txBody>
          <a:bodyPr wrap="square" rtlCol="0">
            <a:spAutoFit/>
          </a:bodyPr>
          <a:lstStyle/>
          <a:p>
            <a:r>
              <a:rPr lang="fr-FR" sz="1600" dirty="0">
                <a:solidFill>
                  <a:srgbClr val="00B0F0"/>
                </a:solidFill>
              </a:rPr>
              <a:t>Library(</a:t>
            </a:r>
            <a:r>
              <a:rPr lang="fr-FR" sz="1600" dirty="0" err="1">
                <a:solidFill>
                  <a:srgbClr val="00B0F0"/>
                </a:solidFill>
              </a:rPr>
              <a:t>caTools</a:t>
            </a:r>
            <a:r>
              <a:rPr lang="fr-FR" sz="1600" dirty="0">
                <a:solidFill>
                  <a:srgbClr val="00B0F0"/>
                </a:solidFill>
              </a:rPr>
              <a:t>)</a:t>
            </a:r>
          </a:p>
          <a:p>
            <a:r>
              <a:rPr lang="fr-FR" sz="1600" dirty="0"/>
              <a:t>Permet de charger les packages dans R. </a:t>
            </a:r>
          </a:p>
          <a:p>
            <a:endParaRPr lang="fr-FR" sz="1600" dirty="0"/>
          </a:p>
          <a:p>
            <a:r>
              <a:rPr lang="fr-FR" sz="1600" dirty="0" err="1">
                <a:solidFill>
                  <a:srgbClr val="00B0F0"/>
                </a:solidFill>
              </a:rPr>
              <a:t>setwd</a:t>
            </a:r>
            <a:r>
              <a:rPr lang="fr-FR" sz="1600" dirty="0">
                <a:solidFill>
                  <a:srgbClr val="00B0F0"/>
                </a:solidFill>
              </a:rPr>
              <a:t>()</a:t>
            </a:r>
          </a:p>
          <a:p>
            <a:r>
              <a:rPr lang="fr-FR" sz="1600" dirty="0"/>
              <a:t>Permet de modifier le dossier/répertoire de travail de R pour faciliter l’importation des données: il suffira par la suite d’indiquer simplement le nom du fichier à importer sans indiquer son adresse. Il faut bien mettre en l’adresse du répertoire entre guillemets. Attention, bien utiliser les « / » et non « \ » dans le script R. La fonction </a:t>
            </a:r>
            <a:r>
              <a:rPr lang="fr-FR" sz="1600" dirty="0" err="1">
                <a:solidFill>
                  <a:srgbClr val="00B0F0"/>
                </a:solidFill>
              </a:rPr>
              <a:t>getwd</a:t>
            </a:r>
            <a:r>
              <a:rPr lang="fr-FR" sz="1600" dirty="0">
                <a:solidFill>
                  <a:srgbClr val="00B0F0"/>
                </a:solidFill>
              </a:rPr>
              <a:t>()</a:t>
            </a:r>
            <a:r>
              <a:rPr lang="fr-FR" sz="1600" dirty="0"/>
              <a:t> permet de connaître le dossier de travail de R.</a:t>
            </a:r>
          </a:p>
          <a:p>
            <a:endParaRPr lang="fr-FR" sz="1600" dirty="0"/>
          </a:p>
          <a:p>
            <a:r>
              <a:rPr lang="fr-FR" sz="1600" dirty="0" err="1">
                <a:solidFill>
                  <a:srgbClr val="00B0F0"/>
                </a:solidFill>
              </a:rPr>
              <a:t>chooseCRANmirror</a:t>
            </a:r>
            <a:r>
              <a:rPr lang="fr-FR" sz="1600" dirty="0">
                <a:solidFill>
                  <a:srgbClr val="00B0F0"/>
                </a:solidFill>
              </a:rPr>
              <a:t>(</a:t>
            </a:r>
            <a:r>
              <a:rPr lang="fr-FR" sz="1600" dirty="0" err="1">
                <a:solidFill>
                  <a:srgbClr val="00B0F0"/>
                </a:solidFill>
              </a:rPr>
              <a:t>ind</a:t>
            </a:r>
            <a:r>
              <a:rPr lang="fr-FR" sz="1600" dirty="0">
                <a:solidFill>
                  <a:srgbClr val="00B0F0"/>
                </a:solidFill>
              </a:rPr>
              <a:t>=29)</a:t>
            </a:r>
          </a:p>
          <a:p>
            <a:r>
              <a:rPr lang="fr-FR" sz="1600" dirty="0"/>
              <a:t>Permet de choisir le site de téléchargement des packages</a:t>
            </a:r>
          </a:p>
          <a:p>
            <a:endParaRPr lang="fr-FR" sz="1600" dirty="0"/>
          </a:p>
          <a:p>
            <a:r>
              <a:rPr lang="fr-FR" sz="1600" dirty="0" err="1">
                <a:solidFill>
                  <a:srgbClr val="00B0F0"/>
                </a:solidFill>
              </a:rPr>
              <a:t>install.packages</a:t>
            </a:r>
            <a:r>
              <a:rPr lang="fr-FR" sz="1600" dirty="0">
                <a:solidFill>
                  <a:srgbClr val="00B0F0"/>
                </a:solidFill>
              </a:rPr>
              <a:t>()</a:t>
            </a:r>
          </a:p>
          <a:p>
            <a:r>
              <a:rPr lang="fr-FR" sz="1600" dirty="0"/>
              <a:t>Permet de télécharger et d’installer les packages. Mettre le nom des packages entre guillemets</a:t>
            </a:r>
          </a:p>
          <a:p>
            <a:endParaRPr lang="fr-FR" sz="1600" dirty="0"/>
          </a:p>
          <a:p>
            <a:r>
              <a:rPr lang="en-US" sz="1600" dirty="0">
                <a:solidFill>
                  <a:srgbClr val="00B0F0"/>
                </a:solidFill>
              </a:rPr>
              <a:t>read.csv("factory_process_CLA_KC7.csv", header=TRUE, </a:t>
            </a:r>
            <a:r>
              <a:rPr lang="en-US" sz="1600" dirty="0" err="1">
                <a:solidFill>
                  <a:srgbClr val="00B0F0"/>
                </a:solidFill>
              </a:rPr>
              <a:t>sep</a:t>
            </a:r>
            <a:r>
              <a:rPr lang="en-US" sz="1600" dirty="0">
                <a:solidFill>
                  <a:srgbClr val="00B0F0"/>
                </a:solidFill>
              </a:rPr>
              <a:t>=";")</a:t>
            </a:r>
          </a:p>
          <a:p>
            <a:r>
              <a:rPr lang="fr-FR" sz="1600" dirty="0"/>
              <a:t>Permet d’importer les données d’un fichier Excel de type .csv</a:t>
            </a:r>
          </a:p>
          <a:p>
            <a:r>
              <a:rPr lang="fr-FR" sz="1600" dirty="0"/>
              <a:t>	</a:t>
            </a:r>
            <a:r>
              <a:rPr lang="fr-FR" sz="1600" dirty="0">
                <a:solidFill>
                  <a:srgbClr val="00B0F0"/>
                </a:solidFill>
              </a:rPr>
              <a:t>"factory_process_CLA_KC7.csv"</a:t>
            </a:r>
            <a:r>
              <a:rPr lang="fr-FR" sz="1600" dirty="0"/>
              <a:t> : nom du fichier à importer, entre guillemets)</a:t>
            </a:r>
          </a:p>
          <a:p>
            <a:r>
              <a:rPr lang="fr-FR" sz="1600" dirty="0">
                <a:solidFill>
                  <a:srgbClr val="00B0F0"/>
                </a:solidFill>
              </a:rPr>
              <a:t>	header= </a:t>
            </a:r>
            <a:r>
              <a:rPr lang="fr-FR" sz="1600" dirty="0"/>
              <a:t>indiquer si la 1</a:t>
            </a:r>
            <a:r>
              <a:rPr lang="fr-FR" sz="1600" baseline="30000" dirty="0"/>
              <a:t>ère</a:t>
            </a:r>
            <a:r>
              <a:rPr lang="fr-FR" sz="1600" dirty="0"/>
              <a:t> ligne du tableau de données contient les libellés des variables 	(T=TRUE: Vrai, F=FALSE : Faux)</a:t>
            </a:r>
          </a:p>
          <a:p>
            <a:endParaRPr lang="fr-FR" sz="1600" dirty="0"/>
          </a:p>
          <a:p>
            <a:endParaRPr lang="fr-FR" sz="1600" dirty="0"/>
          </a:p>
        </p:txBody>
      </p:sp>
    </p:spTree>
    <p:extLst>
      <p:ext uri="{BB962C8B-B14F-4D97-AF65-F5344CB8AC3E}">
        <p14:creationId xmlns:p14="http://schemas.microsoft.com/office/powerpoint/2010/main" val="1119631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exploiter les résultats </a:t>
            </a:r>
          </a:p>
        </p:txBody>
      </p:sp>
      <p:sp>
        <p:nvSpPr>
          <p:cNvPr id="108" name="ZoneTexte 107"/>
          <p:cNvSpPr txBox="1"/>
          <p:nvPr/>
        </p:nvSpPr>
        <p:spPr>
          <a:xfrm>
            <a:off x="251520" y="476672"/>
            <a:ext cx="2951129" cy="400110"/>
          </a:xfrm>
          <a:prstGeom prst="rect">
            <a:avLst/>
          </a:prstGeom>
          <a:noFill/>
        </p:spPr>
        <p:txBody>
          <a:bodyPr wrap="none" rtlCol="0">
            <a:spAutoFit/>
          </a:bodyPr>
          <a:lstStyle/>
          <a:p>
            <a:r>
              <a:rPr lang="fr-FR" sz="2000" b="1" dirty="0">
                <a:solidFill>
                  <a:schemeClr val="accent2">
                    <a:lumMod val="75000"/>
                  </a:schemeClr>
                </a:solidFill>
              </a:rPr>
              <a:t>Représentation graphique</a:t>
            </a:r>
          </a:p>
        </p:txBody>
      </p:sp>
      <p:sp>
        <p:nvSpPr>
          <p:cNvPr id="3" name="ZoneTexte 2"/>
          <p:cNvSpPr txBox="1"/>
          <p:nvPr/>
        </p:nvSpPr>
        <p:spPr>
          <a:xfrm>
            <a:off x="467544" y="980728"/>
            <a:ext cx="4454617" cy="400110"/>
          </a:xfrm>
          <a:prstGeom prst="rect">
            <a:avLst/>
          </a:prstGeom>
          <a:noFill/>
        </p:spPr>
        <p:txBody>
          <a:bodyPr wrap="none" rtlCol="0">
            <a:spAutoFit/>
          </a:bodyPr>
          <a:lstStyle/>
          <a:p>
            <a:r>
              <a:rPr lang="fr-FR" sz="2000" b="1" dirty="0">
                <a:solidFill>
                  <a:schemeClr val="accent2">
                    <a:lumMod val="75000"/>
                  </a:schemeClr>
                </a:solidFill>
              </a:rPr>
              <a:t>1- Graphique des variables (paramètres)</a:t>
            </a:r>
          </a:p>
        </p:txBody>
      </p:sp>
      <p:sp>
        <p:nvSpPr>
          <p:cNvPr id="7" name="ZoneTexte 6"/>
          <p:cNvSpPr txBox="1"/>
          <p:nvPr/>
        </p:nvSpPr>
        <p:spPr>
          <a:xfrm>
            <a:off x="345853" y="1452181"/>
            <a:ext cx="8144024" cy="1015663"/>
          </a:xfrm>
          <a:prstGeom prst="rect">
            <a:avLst/>
          </a:prstGeom>
          <a:noFill/>
        </p:spPr>
        <p:txBody>
          <a:bodyPr wrap="none" rtlCol="0">
            <a:spAutoFit/>
          </a:bodyPr>
          <a:lstStyle/>
          <a:p>
            <a:pPr>
              <a:lnSpc>
                <a:spcPct val="150000"/>
              </a:lnSpc>
            </a:pPr>
            <a:r>
              <a:rPr lang="fr-FR" sz="2000" dirty="0"/>
              <a:t>Projection des paramètres de production (variables) sur les nouveaux axes</a:t>
            </a:r>
          </a:p>
          <a:p>
            <a:pPr>
              <a:lnSpc>
                <a:spcPct val="150000"/>
              </a:lnSpc>
            </a:pPr>
            <a:r>
              <a:rPr lang="fr-FR" sz="2000" dirty="0">
                <a:sym typeface="Wingdings" panose="05000000000000000000" pitchFamily="2" charset="2"/>
              </a:rPr>
              <a:t> Identifier graphiquement les </a:t>
            </a:r>
            <a:r>
              <a:rPr lang="fr-FR" sz="2000" b="1" dirty="0">
                <a:sym typeface="Wingdings" panose="05000000000000000000" pitchFamily="2" charset="2"/>
              </a:rPr>
              <a:t>relations</a:t>
            </a:r>
            <a:r>
              <a:rPr lang="fr-FR" sz="2000" dirty="0">
                <a:sym typeface="Wingdings" panose="05000000000000000000" pitchFamily="2" charset="2"/>
              </a:rPr>
              <a:t> entres les paramètres</a:t>
            </a:r>
            <a:endParaRPr lang="fr-FR" sz="2000" b="1" dirty="0"/>
          </a:p>
        </p:txBody>
      </p:sp>
      <p:graphicFrame>
        <p:nvGraphicFramePr>
          <p:cNvPr id="15" name="Graphique 14"/>
          <p:cNvGraphicFramePr>
            <a:graphicFrameLocks/>
          </p:cNvGraphicFramePr>
          <p:nvPr>
            <p:extLst/>
          </p:nvPr>
        </p:nvGraphicFramePr>
        <p:xfrm>
          <a:off x="462980" y="3007915"/>
          <a:ext cx="3744417" cy="3290230"/>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Groupe 15"/>
          <p:cNvGrpSpPr/>
          <p:nvPr/>
        </p:nvGrpSpPr>
        <p:grpSpPr>
          <a:xfrm>
            <a:off x="5272785" y="3007915"/>
            <a:ext cx="3425636" cy="3220620"/>
            <a:chOff x="467544" y="4413762"/>
            <a:chExt cx="2016224" cy="1895558"/>
          </a:xfrm>
        </p:grpSpPr>
        <p:grpSp>
          <p:nvGrpSpPr>
            <p:cNvPr id="17" name="Groupe 16"/>
            <p:cNvGrpSpPr/>
            <p:nvPr/>
          </p:nvGrpSpPr>
          <p:grpSpPr>
            <a:xfrm>
              <a:off x="467544" y="4413762"/>
              <a:ext cx="2016224" cy="1895558"/>
              <a:chOff x="467544" y="4413762"/>
              <a:chExt cx="2016224" cy="1895558"/>
            </a:xfrm>
          </p:grpSpPr>
          <p:sp>
            <p:nvSpPr>
              <p:cNvPr id="19" name="Ellipse 18"/>
              <p:cNvSpPr/>
              <p:nvPr/>
            </p:nvSpPr>
            <p:spPr>
              <a:xfrm>
                <a:off x="467544" y="4413762"/>
                <a:ext cx="2016224" cy="1895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0" name="Connecteur droit 19"/>
              <p:cNvCxnSpPr>
                <a:stCxn id="19" idx="2"/>
                <a:endCxn id="19" idx="6"/>
              </p:cNvCxnSpPr>
              <p:nvPr/>
            </p:nvCxnSpPr>
            <p:spPr>
              <a:xfrm>
                <a:off x="467544" y="5361541"/>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19" idx="0"/>
                <a:endCxn id="19" idx="4"/>
              </p:cNvCxnSpPr>
              <p:nvPr/>
            </p:nvCxnSpPr>
            <p:spPr>
              <a:xfrm>
                <a:off x="1475656" y="4413762"/>
                <a:ext cx="0" cy="1895558"/>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7544" y="4413762"/>
                <a:ext cx="2016224" cy="1895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3" name="Connecteur droit avec flèche 22"/>
              <p:cNvCxnSpPr/>
              <p:nvPr/>
            </p:nvCxnSpPr>
            <p:spPr>
              <a:xfrm flipV="1">
                <a:off x="1475656" y="4959212"/>
                <a:ext cx="936104" cy="4023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1475656" y="5361541"/>
                <a:ext cx="852184" cy="3097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902717" y="4727907"/>
                <a:ext cx="572939" cy="6336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1475656" y="5216100"/>
                <a:ext cx="1008112" cy="1454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819561" y="5361541"/>
                <a:ext cx="656095" cy="5954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flipV="1">
                <a:off x="971600" y="5148947"/>
                <a:ext cx="504056" cy="2125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927023" y="4641499"/>
                <a:ext cx="197737" cy="159385"/>
              </a:xfrm>
              <a:prstGeom prst="rect">
                <a:avLst/>
              </a:prstGeom>
              <a:noFill/>
            </p:spPr>
            <p:txBody>
              <a:bodyPr wrap="none" rtlCol="0">
                <a:spAutoFit/>
              </a:bodyPr>
              <a:lstStyle/>
              <a:p>
                <a:r>
                  <a:rPr lang="fr-FR" sz="1400" b="1" dirty="0">
                    <a:solidFill>
                      <a:srgbClr val="FF0000"/>
                    </a:solidFill>
                  </a:rPr>
                  <a:t>V1</a:t>
                </a:r>
              </a:p>
            </p:txBody>
          </p:sp>
          <p:sp>
            <p:nvSpPr>
              <p:cNvPr id="30" name="ZoneTexte 29"/>
              <p:cNvSpPr txBox="1"/>
              <p:nvPr/>
            </p:nvSpPr>
            <p:spPr>
              <a:xfrm>
                <a:off x="980474" y="5032239"/>
                <a:ext cx="197737" cy="159385"/>
              </a:xfrm>
              <a:prstGeom prst="rect">
                <a:avLst/>
              </a:prstGeom>
              <a:noFill/>
            </p:spPr>
            <p:txBody>
              <a:bodyPr wrap="none" rtlCol="0">
                <a:spAutoFit/>
              </a:bodyPr>
              <a:lstStyle/>
              <a:p>
                <a:r>
                  <a:rPr lang="fr-FR" sz="1400" b="1" dirty="0">
                    <a:solidFill>
                      <a:srgbClr val="FF0000"/>
                    </a:solidFill>
                  </a:rPr>
                  <a:t>V2</a:t>
                </a:r>
              </a:p>
            </p:txBody>
          </p:sp>
          <p:sp>
            <p:nvSpPr>
              <p:cNvPr id="31" name="ZoneTexte 30"/>
              <p:cNvSpPr txBox="1"/>
              <p:nvPr/>
            </p:nvSpPr>
            <p:spPr>
              <a:xfrm>
                <a:off x="648427" y="5787449"/>
                <a:ext cx="197737" cy="159385"/>
              </a:xfrm>
              <a:prstGeom prst="rect">
                <a:avLst/>
              </a:prstGeom>
              <a:noFill/>
            </p:spPr>
            <p:txBody>
              <a:bodyPr wrap="none" rtlCol="0">
                <a:spAutoFit/>
              </a:bodyPr>
              <a:lstStyle/>
              <a:p>
                <a:r>
                  <a:rPr lang="fr-FR" sz="1400" b="1" dirty="0">
                    <a:solidFill>
                      <a:srgbClr val="FF0000"/>
                    </a:solidFill>
                  </a:rPr>
                  <a:t>V3</a:t>
                </a:r>
              </a:p>
            </p:txBody>
          </p:sp>
          <p:sp>
            <p:nvSpPr>
              <p:cNvPr id="32" name="ZoneTexte 31"/>
              <p:cNvSpPr txBox="1"/>
              <p:nvPr/>
            </p:nvSpPr>
            <p:spPr>
              <a:xfrm>
                <a:off x="2126632" y="4844677"/>
                <a:ext cx="197737" cy="159385"/>
              </a:xfrm>
              <a:prstGeom prst="rect">
                <a:avLst/>
              </a:prstGeom>
              <a:noFill/>
            </p:spPr>
            <p:txBody>
              <a:bodyPr wrap="none" rtlCol="0">
                <a:spAutoFit/>
              </a:bodyPr>
              <a:lstStyle/>
              <a:p>
                <a:r>
                  <a:rPr lang="fr-FR" sz="1400" b="1" dirty="0">
                    <a:solidFill>
                      <a:srgbClr val="FF0000"/>
                    </a:solidFill>
                  </a:rPr>
                  <a:t>V5</a:t>
                </a:r>
              </a:p>
            </p:txBody>
          </p:sp>
          <p:sp>
            <p:nvSpPr>
              <p:cNvPr id="33" name="ZoneTexte 32"/>
              <p:cNvSpPr txBox="1"/>
              <p:nvPr/>
            </p:nvSpPr>
            <p:spPr>
              <a:xfrm>
                <a:off x="2137962" y="5644489"/>
                <a:ext cx="197737" cy="159385"/>
              </a:xfrm>
              <a:prstGeom prst="rect">
                <a:avLst/>
              </a:prstGeom>
              <a:noFill/>
            </p:spPr>
            <p:txBody>
              <a:bodyPr wrap="none" rtlCol="0">
                <a:spAutoFit/>
              </a:bodyPr>
              <a:lstStyle/>
              <a:p>
                <a:r>
                  <a:rPr lang="fr-FR" sz="1400" b="1" dirty="0">
                    <a:solidFill>
                      <a:srgbClr val="FF0000"/>
                    </a:solidFill>
                  </a:rPr>
                  <a:t>V4</a:t>
                </a:r>
              </a:p>
            </p:txBody>
          </p:sp>
        </p:grpSp>
        <p:sp>
          <p:nvSpPr>
            <p:cNvPr id="18" name="ZoneTexte 17"/>
            <p:cNvSpPr txBox="1"/>
            <p:nvPr/>
          </p:nvSpPr>
          <p:spPr>
            <a:xfrm>
              <a:off x="2245501" y="5096659"/>
              <a:ext cx="197737" cy="159385"/>
            </a:xfrm>
            <a:prstGeom prst="rect">
              <a:avLst/>
            </a:prstGeom>
            <a:noFill/>
          </p:spPr>
          <p:txBody>
            <a:bodyPr wrap="none" rtlCol="0">
              <a:spAutoFit/>
            </a:bodyPr>
            <a:lstStyle/>
            <a:p>
              <a:r>
                <a:rPr lang="fr-FR" sz="1400" b="1" dirty="0">
                  <a:solidFill>
                    <a:srgbClr val="FF0000"/>
                  </a:solidFill>
                </a:rPr>
                <a:t>V6</a:t>
              </a:r>
            </a:p>
          </p:txBody>
        </p:sp>
      </p:grpSp>
      <p:cxnSp>
        <p:nvCxnSpPr>
          <p:cNvPr id="9" name="Connecteur droit avec flèche 8"/>
          <p:cNvCxnSpPr/>
          <p:nvPr/>
        </p:nvCxnSpPr>
        <p:spPr>
          <a:xfrm>
            <a:off x="899592" y="3394848"/>
            <a:ext cx="5112567" cy="122337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1115616" y="4438982"/>
            <a:ext cx="5827737" cy="930783"/>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2843808" y="3578193"/>
            <a:ext cx="709746" cy="369332"/>
          </a:xfrm>
          <a:prstGeom prst="rect">
            <a:avLst/>
          </a:prstGeom>
          <a:noFill/>
        </p:spPr>
        <p:txBody>
          <a:bodyPr wrap="none" rtlCol="0">
            <a:spAutoFit/>
          </a:bodyPr>
          <a:lstStyle/>
          <a:p>
            <a:r>
              <a:rPr lang="fr-FR" b="1" dirty="0">
                <a:solidFill>
                  <a:srgbClr val="7030A0"/>
                </a:solidFill>
              </a:rPr>
              <a:t>Axe 1</a:t>
            </a:r>
          </a:p>
        </p:txBody>
      </p:sp>
      <p:sp>
        <p:nvSpPr>
          <p:cNvPr id="42" name="ZoneTexte 41"/>
          <p:cNvSpPr txBox="1"/>
          <p:nvPr/>
        </p:nvSpPr>
        <p:spPr>
          <a:xfrm>
            <a:off x="2687982" y="4438982"/>
            <a:ext cx="709746" cy="369332"/>
          </a:xfrm>
          <a:prstGeom prst="rect">
            <a:avLst/>
          </a:prstGeom>
          <a:noFill/>
        </p:spPr>
        <p:txBody>
          <a:bodyPr wrap="none" rtlCol="0">
            <a:spAutoFit/>
          </a:bodyPr>
          <a:lstStyle/>
          <a:p>
            <a:r>
              <a:rPr lang="fr-FR" b="1" dirty="0">
                <a:solidFill>
                  <a:srgbClr val="7030A0"/>
                </a:solidFill>
              </a:rPr>
              <a:t>Axe 2</a:t>
            </a:r>
          </a:p>
        </p:txBody>
      </p:sp>
      <p:sp>
        <p:nvSpPr>
          <p:cNvPr id="47" name="ZoneTexte 46"/>
          <p:cNvSpPr txBox="1"/>
          <p:nvPr/>
        </p:nvSpPr>
        <p:spPr>
          <a:xfrm>
            <a:off x="5633245" y="2596262"/>
            <a:ext cx="2704715" cy="369332"/>
          </a:xfrm>
          <a:prstGeom prst="rect">
            <a:avLst/>
          </a:prstGeom>
          <a:noFill/>
        </p:spPr>
        <p:txBody>
          <a:bodyPr wrap="none" rtlCol="0">
            <a:spAutoFit/>
          </a:bodyPr>
          <a:lstStyle/>
          <a:p>
            <a:r>
              <a:rPr lang="fr-FR" dirty="0"/>
              <a:t>Projection des paramètres </a:t>
            </a:r>
          </a:p>
        </p:txBody>
      </p:sp>
    </p:spTree>
    <p:extLst>
      <p:ext uri="{BB962C8B-B14F-4D97-AF65-F5344CB8AC3E}">
        <p14:creationId xmlns:p14="http://schemas.microsoft.com/office/powerpoint/2010/main" val="9671600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Logistic Regression avec R-64</a:t>
            </a:r>
            <a:endParaRPr lang="fr-FR" dirty="0"/>
          </a:p>
        </p:txBody>
      </p:sp>
      <p:sp>
        <p:nvSpPr>
          <p:cNvPr id="5" name="Espace réservé du numéro de diapositive 4"/>
          <p:cNvSpPr>
            <a:spLocks noGrp="1"/>
          </p:cNvSpPr>
          <p:nvPr>
            <p:ph type="sldNum" sz="quarter" idx="4"/>
          </p:nvPr>
        </p:nvSpPr>
        <p:spPr/>
        <p:txBody>
          <a:bodyPr/>
          <a:lstStyle/>
          <a:p>
            <a:fld id="{F93323D9-60B8-45A8-BF68-697C212E2B2A}" type="slidenum">
              <a:rPr lang="fr-FR" smtClean="0"/>
              <a:t>90</a:t>
            </a:fld>
            <a:endParaRPr lang="fr-FR" dirty="0"/>
          </a:p>
        </p:txBody>
      </p:sp>
      <p:sp>
        <p:nvSpPr>
          <p:cNvPr id="12" name="ZoneTexte 11">
            <a:extLst>
              <a:ext uri="{FF2B5EF4-FFF2-40B4-BE49-F238E27FC236}">
                <a16:creationId xmlns:a16="http://schemas.microsoft.com/office/drawing/2014/main" id="{ADF238DC-260D-496A-992B-A771CEB8A65B}"/>
              </a:ext>
            </a:extLst>
          </p:cNvPr>
          <p:cNvSpPr txBox="1"/>
          <p:nvPr/>
        </p:nvSpPr>
        <p:spPr>
          <a:xfrm>
            <a:off x="251520" y="476672"/>
            <a:ext cx="7668344" cy="369332"/>
          </a:xfrm>
          <a:prstGeom prst="rect">
            <a:avLst/>
          </a:prstGeom>
          <a:noFill/>
        </p:spPr>
        <p:txBody>
          <a:bodyPr wrap="square" rtlCol="0">
            <a:spAutoFit/>
          </a:bodyPr>
          <a:lstStyle/>
          <a:p>
            <a:r>
              <a:rPr lang="fr-FR" b="1" dirty="0">
                <a:solidFill>
                  <a:srgbClr val="660033"/>
                </a:solidFill>
              </a:rPr>
              <a:t>Description des lignes de code du script</a:t>
            </a:r>
          </a:p>
        </p:txBody>
      </p:sp>
      <p:sp>
        <p:nvSpPr>
          <p:cNvPr id="20" name="ZoneTexte 19">
            <a:extLst>
              <a:ext uri="{FF2B5EF4-FFF2-40B4-BE49-F238E27FC236}">
                <a16:creationId xmlns:a16="http://schemas.microsoft.com/office/drawing/2014/main" id="{B01C6872-8FF2-4BB9-A6B3-E0527ECCACCC}"/>
              </a:ext>
            </a:extLst>
          </p:cNvPr>
          <p:cNvSpPr txBox="1"/>
          <p:nvPr/>
        </p:nvSpPr>
        <p:spPr>
          <a:xfrm>
            <a:off x="225559" y="999503"/>
            <a:ext cx="8895424" cy="5509200"/>
          </a:xfrm>
          <a:prstGeom prst="rect">
            <a:avLst/>
          </a:prstGeom>
          <a:noFill/>
        </p:spPr>
        <p:txBody>
          <a:bodyPr wrap="square" rtlCol="0">
            <a:spAutoFit/>
          </a:bodyPr>
          <a:lstStyle/>
          <a:p>
            <a:r>
              <a:rPr lang="fr-FR" sz="1600" dirty="0">
                <a:solidFill>
                  <a:srgbClr val="00B0F0"/>
                </a:solidFill>
              </a:rPr>
              <a:t>&lt;- </a:t>
            </a:r>
            <a:r>
              <a:rPr lang="fr-FR" sz="1600" dirty="0"/>
              <a:t>: affectation</a:t>
            </a:r>
          </a:p>
          <a:p>
            <a:r>
              <a:rPr lang="en-US" sz="1600" dirty="0" err="1">
                <a:solidFill>
                  <a:srgbClr val="00B0F0"/>
                </a:solidFill>
              </a:rPr>
              <a:t>donnee</a:t>
            </a:r>
            <a:r>
              <a:rPr lang="en-US" sz="1600" dirty="0">
                <a:solidFill>
                  <a:srgbClr val="00B0F0"/>
                </a:solidFill>
              </a:rPr>
              <a:t>&lt;-read.csv("factory_process_CLA_KC7.csv", header=TRUE, </a:t>
            </a:r>
            <a:r>
              <a:rPr lang="en-US" sz="1600" dirty="0" err="1">
                <a:solidFill>
                  <a:srgbClr val="00B0F0"/>
                </a:solidFill>
              </a:rPr>
              <a:t>sep</a:t>
            </a:r>
            <a:r>
              <a:rPr lang="en-US" sz="1600" dirty="0">
                <a:solidFill>
                  <a:srgbClr val="00B0F0"/>
                </a:solidFill>
              </a:rPr>
              <a:t>=";")</a:t>
            </a:r>
          </a:p>
          <a:p>
            <a:r>
              <a:rPr lang="fr-FR" sz="1600" dirty="0"/>
              <a:t>Permet d'affecter le tableau de données du fichier Excel de type .csv à la nouvelle variable « </a:t>
            </a:r>
            <a:r>
              <a:rPr lang="fr-FR" sz="1600" dirty="0" err="1"/>
              <a:t>donnee</a:t>
            </a:r>
            <a:r>
              <a:rPr lang="fr-FR" sz="1600" dirty="0"/>
              <a:t> »</a:t>
            </a:r>
          </a:p>
          <a:p>
            <a:r>
              <a:rPr lang="fr-FR" sz="1600" dirty="0">
                <a:solidFill>
                  <a:srgbClr val="00B0F0"/>
                </a:solidFill>
              </a:rPr>
              <a:t>	</a:t>
            </a:r>
            <a:r>
              <a:rPr lang="fr-FR" sz="1600" dirty="0" err="1">
                <a:solidFill>
                  <a:srgbClr val="00B0F0"/>
                </a:solidFill>
              </a:rPr>
              <a:t>donnee</a:t>
            </a:r>
            <a:r>
              <a:rPr lang="fr-FR" sz="1600" dirty="0">
                <a:solidFill>
                  <a:srgbClr val="00B0F0"/>
                </a:solidFill>
              </a:rPr>
              <a:t> </a:t>
            </a:r>
            <a:r>
              <a:rPr lang="fr-FR" sz="1600" dirty="0"/>
              <a:t>: tableau des données à traiter</a:t>
            </a:r>
          </a:p>
          <a:p>
            <a:r>
              <a:rPr lang="fr-FR" sz="1600" dirty="0">
                <a:solidFill>
                  <a:srgbClr val="00B0F0"/>
                </a:solidFill>
              </a:rPr>
              <a:t>	axes=c(1,2) </a:t>
            </a:r>
            <a:r>
              <a:rPr lang="fr-FR" sz="1600" dirty="0"/>
              <a:t>: choix des deux facteurs principaux pour les graphiques</a:t>
            </a:r>
          </a:p>
          <a:p>
            <a:endParaRPr lang="fr-FR" sz="1600" dirty="0">
              <a:solidFill>
                <a:srgbClr val="00B0F0"/>
              </a:solidFill>
            </a:endParaRPr>
          </a:p>
          <a:p>
            <a:r>
              <a:rPr lang="fr-FR" sz="1600" dirty="0">
                <a:solidFill>
                  <a:srgbClr val="00B0F0"/>
                </a:solidFill>
              </a:rPr>
              <a:t>	graph=</a:t>
            </a:r>
            <a:r>
              <a:rPr lang="fr-FR" sz="1600" dirty="0"/>
              <a:t> : indique si les graphiques seront affichés ou non (TRUE ou FALSE)</a:t>
            </a:r>
          </a:p>
          <a:p>
            <a:endParaRPr lang="fr-FR" sz="1600" dirty="0"/>
          </a:p>
          <a:p>
            <a:pPr algn="just"/>
            <a:r>
              <a:rPr lang="fr-FR" sz="1600" dirty="0">
                <a:solidFill>
                  <a:srgbClr val="00B0F0"/>
                </a:solidFill>
              </a:rPr>
              <a:t>reg &lt;- </a:t>
            </a:r>
            <a:r>
              <a:rPr lang="en-US" sz="1600" dirty="0" err="1">
                <a:solidFill>
                  <a:srgbClr val="00B0F0"/>
                </a:solidFill>
              </a:rPr>
              <a:t>glm</a:t>
            </a:r>
            <a:r>
              <a:rPr lang="en-US" sz="1600" dirty="0">
                <a:solidFill>
                  <a:srgbClr val="00B0F0"/>
                </a:solidFill>
              </a:rPr>
              <a:t>(formula, family=</a:t>
            </a:r>
            <a:r>
              <a:rPr lang="en-US" sz="1600" dirty="0" err="1">
                <a:solidFill>
                  <a:srgbClr val="00B0F0"/>
                </a:solidFill>
              </a:rPr>
              <a:t>familytype</a:t>
            </a:r>
            <a:r>
              <a:rPr lang="en-US" sz="1600" dirty="0">
                <a:solidFill>
                  <a:srgbClr val="00B0F0"/>
                </a:solidFill>
              </a:rPr>
              <a:t>(link=</a:t>
            </a:r>
            <a:r>
              <a:rPr lang="en-US" sz="1600" dirty="0" err="1">
                <a:solidFill>
                  <a:srgbClr val="00B0F0"/>
                </a:solidFill>
              </a:rPr>
              <a:t>linkfunction</a:t>
            </a:r>
            <a:r>
              <a:rPr lang="en-US" sz="1600" dirty="0">
                <a:solidFill>
                  <a:srgbClr val="00B0F0"/>
                </a:solidFill>
              </a:rPr>
              <a:t>), data=dataset)</a:t>
            </a:r>
          </a:p>
          <a:p>
            <a:pPr algn="just"/>
            <a:r>
              <a:rPr lang="fr-FR" sz="1600" dirty="0"/>
              <a:t>formula est la formule classique pour écrire le modèle à estimer (de type : y ~ x1 + x2 + ...) où y est la variable à expliquer et x1,x2,... sont les variables explicatives.</a:t>
            </a:r>
          </a:p>
          <a:p>
            <a:r>
              <a:rPr lang="fr-FR" sz="1600" dirty="0" err="1"/>
              <a:t>family</a:t>
            </a:r>
            <a:r>
              <a:rPr lang="fr-FR" sz="1600" dirty="0"/>
              <a:t> représente la distribution du terme d’erreur et </a:t>
            </a:r>
            <a:r>
              <a:rPr lang="fr-FR" sz="1600" dirty="0" err="1"/>
              <a:t>link</a:t>
            </a:r>
            <a:r>
              <a:rPr lang="fr-FR" sz="1600" dirty="0"/>
              <a:t> la forme de la fonction lien.</a:t>
            </a:r>
          </a:p>
          <a:p>
            <a:endParaRPr lang="fr-FR" sz="1600" dirty="0"/>
          </a:p>
          <a:p>
            <a:r>
              <a:rPr lang="fr-FR" sz="1600" dirty="0" err="1">
                <a:solidFill>
                  <a:srgbClr val="00B0F0"/>
                </a:solidFill>
              </a:rPr>
              <a:t>summary</a:t>
            </a:r>
            <a:r>
              <a:rPr lang="fr-FR" sz="1600" dirty="0">
                <a:solidFill>
                  <a:srgbClr val="00B0F0"/>
                </a:solidFill>
              </a:rPr>
              <a:t>(reg)</a:t>
            </a:r>
          </a:p>
          <a:p>
            <a:r>
              <a:rPr lang="fr-FR" sz="1600" dirty="0" err="1"/>
              <a:t>summary</a:t>
            </a:r>
            <a:r>
              <a:rPr lang="fr-FR" sz="1600" dirty="0"/>
              <a:t>() permet de produire les sorties pour chaque </a:t>
            </a:r>
            <a:r>
              <a:rPr lang="fr-FR" sz="1600" dirty="0" err="1"/>
              <a:t>regression</a:t>
            </a:r>
            <a:r>
              <a:rPr lang="fr-FR" sz="1600" dirty="0"/>
              <a:t> présentées précédemment</a:t>
            </a:r>
          </a:p>
          <a:p>
            <a:endParaRPr lang="fr-FR" sz="1600" dirty="0"/>
          </a:p>
          <a:p>
            <a:r>
              <a:rPr lang="fr-FR" sz="1600" dirty="0" err="1">
                <a:solidFill>
                  <a:srgbClr val="00B0F0"/>
                </a:solidFill>
              </a:rPr>
              <a:t>pdf</a:t>
            </a:r>
            <a:r>
              <a:rPr lang="fr-FR" sz="1600" dirty="0">
                <a:solidFill>
                  <a:srgbClr val="00B0F0"/>
                </a:solidFill>
              </a:rPr>
              <a:t>("LR_KC7.pdf") </a:t>
            </a:r>
          </a:p>
          <a:p>
            <a:r>
              <a:rPr lang="fr-FR" sz="1600" dirty="0"/>
              <a:t>Permet de créer un fichier PDF dans lequel seront enregistrés tous les graphiques.</a:t>
            </a:r>
          </a:p>
          <a:p>
            <a:r>
              <a:rPr lang="fr-FR" sz="1600" dirty="0"/>
              <a:t>Il faut mettre entre les parenthèses le nom du nouveau fichier entre guillemets, il sera enregistré dans le dossier de travail</a:t>
            </a:r>
          </a:p>
          <a:p>
            <a:endParaRPr lang="fr-FR" sz="1600" dirty="0">
              <a:solidFill>
                <a:srgbClr val="00B0F0"/>
              </a:solidFill>
            </a:endParaRPr>
          </a:p>
          <a:p>
            <a:endParaRPr lang="fr-FR" sz="1600" dirty="0">
              <a:solidFill>
                <a:srgbClr val="00B0F0"/>
              </a:solidFill>
            </a:endParaRPr>
          </a:p>
        </p:txBody>
      </p:sp>
    </p:spTree>
    <p:extLst>
      <p:ext uri="{BB962C8B-B14F-4D97-AF65-F5344CB8AC3E}">
        <p14:creationId xmlns:p14="http://schemas.microsoft.com/office/powerpoint/2010/main" val="41838689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Logistic Regression avec R-64</a:t>
            </a:r>
            <a:endParaRPr lang="fr-FR" dirty="0"/>
          </a:p>
        </p:txBody>
      </p:sp>
      <p:sp>
        <p:nvSpPr>
          <p:cNvPr id="5" name="Espace réservé du numéro de diapositive 4"/>
          <p:cNvSpPr>
            <a:spLocks noGrp="1"/>
          </p:cNvSpPr>
          <p:nvPr>
            <p:ph type="sldNum" sz="quarter" idx="4"/>
          </p:nvPr>
        </p:nvSpPr>
        <p:spPr/>
        <p:txBody>
          <a:bodyPr/>
          <a:lstStyle/>
          <a:p>
            <a:fld id="{F93323D9-60B8-45A8-BF68-697C212E2B2A}" type="slidenum">
              <a:rPr lang="fr-FR" smtClean="0"/>
              <a:t>91</a:t>
            </a:fld>
            <a:endParaRPr lang="fr-FR" dirty="0"/>
          </a:p>
        </p:txBody>
      </p:sp>
      <p:sp>
        <p:nvSpPr>
          <p:cNvPr id="12" name="ZoneTexte 11">
            <a:extLst>
              <a:ext uri="{FF2B5EF4-FFF2-40B4-BE49-F238E27FC236}">
                <a16:creationId xmlns:a16="http://schemas.microsoft.com/office/drawing/2014/main" id="{ADF238DC-260D-496A-992B-A771CEB8A65B}"/>
              </a:ext>
            </a:extLst>
          </p:cNvPr>
          <p:cNvSpPr txBox="1"/>
          <p:nvPr/>
        </p:nvSpPr>
        <p:spPr>
          <a:xfrm>
            <a:off x="251520" y="476672"/>
            <a:ext cx="7668344" cy="369332"/>
          </a:xfrm>
          <a:prstGeom prst="rect">
            <a:avLst/>
          </a:prstGeom>
          <a:noFill/>
        </p:spPr>
        <p:txBody>
          <a:bodyPr wrap="square" rtlCol="0">
            <a:spAutoFit/>
          </a:bodyPr>
          <a:lstStyle/>
          <a:p>
            <a:r>
              <a:rPr lang="fr-FR" b="1" dirty="0">
                <a:solidFill>
                  <a:srgbClr val="660033"/>
                </a:solidFill>
              </a:rPr>
              <a:t>Description des lignes de code du script</a:t>
            </a:r>
          </a:p>
        </p:txBody>
      </p:sp>
      <p:sp>
        <p:nvSpPr>
          <p:cNvPr id="20" name="ZoneTexte 19">
            <a:extLst>
              <a:ext uri="{FF2B5EF4-FFF2-40B4-BE49-F238E27FC236}">
                <a16:creationId xmlns:a16="http://schemas.microsoft.com/office/drawing/2014/main" id="{B01C6872-8FF2-4BB9-A6B3-E0527ECCACCC}"/>
              </a:ext>
            </a:extLst>
          </p:cNvPr>
          <p:cNvSpPr txBox="1"/>
          <p:nvPr/>
        </p:nvSpPr>
        <p:spPr>
          <a:xfrm>
            <a:off x="248576" y="953344"/>
            <a:ext cx="8895424" cy="5755422"/>
          </a:xfrm>
          <a:prstGeom prst="rect">
            <a:avLst/>
          </a:prstGeom>
          <a:noFill/>
        </p:spPr>
        <p:txBody>
          <a:bodyPr wrap="square" rtlCol="0">
            <a:spAutoFit/>
          </a:bodyPr>
          <a:lstStyle/>
          <a:p>
            <a:r>
              <a:rPr lang="fr-FR" sz="1600" dirty="0" err="1">
                <a:solidFill>
                  <a:srgbClr val="00B0F0"/>
                </a:solidFill>
              </a:rPr>
              <a:t>exp</a:t>
            </a:r>
            <a:r>
              <a:rPr lang="fr-FR" sz="1600" dirty="0">
                <a:solidFill>
                  <a:srgbClr val="00B0F0"/>
                </a:solidFill>
              </a:rPr>
              <a:t>(coef(reg))</a:t>
            </a:r>
          </a:p>
          <a:p>
            <a:r>
              <a:rPr lang="fr-FR" sz="1600" dirty="0"/>
              <a:t>Permet d’obtenir les coefficients exponentiels relatifs aux classes d’entrée.</a:t>
            </a:r>
          </a:p>
          <a:p>
            <a:endParaRPr lang="fr-FR" sz="1600" dirty="0"/>
          </a:p>
          <a:p>
            <a:r>
              <a:rPr lang="fr-FR" sz="1600" dirty="0" err="1">
                <a:solidFill>
                  <a:srgbClr val="00B0F0"/>
                </a:solidFill>
              </a:rPr>
              <a:t>exp</a:t>
            </a:r>
            <a:r>
              <a:rPr lang="fr-FR" sz="1600" dirty="0">
                <a:solidFill>
                  <a:srgbClr val="00B0F0"/>
                </a:solidFill>
              </a:rPr>
              <a:t>(</a:t>
            </a:r>
            <a:r>
              <a:rPr lang="fr-FR" sz="1600" dirty="0" err="1">
                <a:solidFill>
                  <a:srgbClr val="00B0F0"/>
                </a:solidFill>
              </a:rPr>
              <a:t>confint</a:t>
            </a:r>
            <a:r>
              <a:rPr lang="fr-FR" sz="1600" dirty="0">
                <a:solidFill>
                  <a:srgbClr val="00B0F0"/>
                </a:solidFill>
              </a:rPr>
              <a:t>(reg))</a:t>
            </a:r>
          </a:p>
          <a:p>
            <a:r>
              <a:rPr lang="fr-FR" sz="1600" dirty="0"/>
              <a:t>Renvoie un tableau donnant la valeur inférieure et la valeur supérieure de la confiance de chacun des classes d’entrée.</a:t>
            </a:r>
          </a:p>
          <a:p>
            <a:endParaRPr lang="fr-FR" sz="1600" dirty="0"/>
          </a:p>
          <a:p>
            <a:r>
              <a:rPr lang="fr-FR" sz="1600" dirty="0" err="1">
                <a:solidFill>
                  <a:srgbClr val="00B0F0"/>
                </a:solidFill>
              </a:rPr>
              <a:t>library</a:t>
            </a:r>
            <a:r>
              <a:rPr lang="fr-FR" sz="1600" dirty="0">
                <a:solidFill>
                  <a:srgbClr val="00B0F0"/>
                </a:solidFill>
              </a:rPr>
              <a:t>(</a:t>
            </a:r>
            <a:r>
              <a:rPr lang="fr-FR" sz="1600" dirty="0" err="1">
                <a:solidFill>
                  <a:srgbClr val="00B0F0"/>
                </a:solidFill>
              </a:rPr>
              <a:t>ggeffects</a:t>
            </a:r>
            <a:r>
              <a:rPr lang="fr-FR" sz="1600" dirty="0">
                <a:solidFill>
                  <a:srgbClr val="00B0F0"/>
                </a:solidFill>
              </a:rPr>
              <a:t>)</a:t>
            </a:r>
          </a:p>
          <a:p>
            <a:r>
              <a:rPr lang="fr-FR" sz="1600" dirty="0"/>
              <a:t>Permet de charger les packages dans R. </a:t>
            </a:r>
          </a:p>
          <a:p>
            <a:endParaRPr lang="fr-FR" sz="1600" dirty="0">
              <a:solidFill>
                <a:srgbClr val="00B0F0"/>
              </a:solidFill>
            </a:endParaRPr>
          </a:p>
          <a:p>
            <a:r>
              <a:rPr lang="fr-FR" sz="1600" dirty="0" err="1">
                <a:solidFill>
                  <a:srgbClr val="00B0F0"/>
                </a:solidFill>
              </a:rPr>
              <a:t>cowplot</a:t>
            </a:r>
            <a:r>
              <a:rPr lang="fr-FR" sz="1600" dirty="0">
                <a:solidFill>
                  <a:srgbClr val="00B0F0"/>
                </a:solidFill>
              </a:rPr>
              <a:t>::</a:t>
            </a:r>
            <a:r>
              <a:rPr lang="fr-FR" sz="1600" dirty="0" err="1">
                <a:solidFill>
                  <a:srgbClr val="00B0F0"/>
                </a:solidFill>
              </a:rPr>
              <a:t>plot_grid</a:t>
            </a:r>
            <a:r>
              <a:rPr lang="fr-FR" sz="1600" dirty="0">
                <a:solidFill>
                  <a:srgbClr val="00B0F0"/>
                </a:solidFill>
              </a:rPr>
              <a:t>(</a:t>
            </a:r>
            <a:r>
              <a:rPr lang="fr-FR" sz="1600" dirty="0" err="1">
                <a:solidFill>
                  <a:srgbClr val="00B0F0"/>
                </a:solidFill>
              </a:rPr>
              <a:t>plotlist</a:t>
            </a:r>
            <a:r>
              <a:rPr lang="fr-FR" sz="1600" dirty="0">
                <a:solidFill>
                  <a:srgbClr val="00B0F0"/>
                </a:solidFill>
              </a:rPr>
              <a:t> = plot(</a:t>
            </a:r>
            <a:r>
              <a:rPr lang="fr-FR" sz="1600" dirty="0" err="1">
                <a:solidFill>
                  <a:srgbClr val="00B0F0"/>
                </a:solidFill>
              </a:rPr>
              <a:t>ggeffect</a:t>
            </a:r>
            <a:r>
              <a:rPr lang="fr-FR" sz="1600" dirty="0">
                <a:solidFill>
                  <a:srgbClr val="00B0F0"/>
                </a:solidFill>
              </a:rPr>
              <a:t>(reg)))</a:t>
            </a:r>
          </a:p>
          <a:p>
            <a:endParaRPr lang="fr-FR" sz="1600" dirty="0">
              <a:solidFill>
                <a:srgbClr val="00B0F0"/>
              </a:solidFill>
            </a:endParaRPr>
          </a:p>
          <a:p>
            <a:endParaRPr lang="fr-FR" sz="1600" dirty="0">
              <a:solidFill>
                <a:srgbClr val="00B0F0"/>
              </a:solidFill>
            </a:endParaRPr>
          </a:p>
          <a:p>
            <a:r>
              <a:rPr lang="fr-FR" sz="1600" dirty="0">
                <a:solidFill>
                  <a:srgbClr val="00B0F0"/>
                </a:solidFill>
              </a:rPr>
              <a:t>KC7.pred &lt;- </a:t>
            </a:r>
            <a:r>
              <a:rPr lang="fr-FR" sz="1600" dirty="0" err="1">
                <a:solidFill>
                  <a:srgbClr val="00B0F0"/>
                </a:solidFill>
              </a:rPr>
              <a:t>predict</a:t>
            </a:r>
            <a:r>
              <a:rPr lang="fr-FR" sz="1600" dirty="0">
                <a:solidFill>
                  <a:srgbClr val="00B0F0"/>
                </a:solidFill>
              </a:rPr>
              <a:t>(reg, type = "</a:t>
            </a:r>
            <a:r>
              <a:rPr lang="fr-FR" sz="1600" dirty="0" err="1">
                <a:solidFill>
                  <a:srgbClr val="00B0F0"/>
                </a:solidFill>
              </a:rPr>
              <a:t>response</a:t>
            </a:r>
            <a:r>
              <a:rPr lang="fr-FR" sz="1600" dirty="0">
                <a:solidFill>
                  <a:srgbClr val="00B0F0"/>
                </a:solidFill>
              </a:rPr>
              <a:t>", </a:t>
            </a:r>
            <a:r>
              <a:rPr lang="fr-FR" sz="1600" dirty="0" err="1">
                <a:solidFill>
                  <a:srgbClr val="00B0F0"/>
                </a:solidFill>
              </a:rPr>
              <a:t>newdata</a:t>
            </a:r>
            <a:r>
              <a:rPr lang="fr-FR" sz="1600" dirty="0">
                <a:solidFill>
                  <a:srgbClr val="00B0F0"/>
                </a:solidFill>
              </a:rPr>
              <a:t> = </a:t>
            </a:r>
            <a:r>
              <a:rPr lang="fr-FR" sz="1600" dirty="0" err="1">
                <a:solidFill>
                  <a:srgbClr val="00B0F0"/>
                </a:solidFill>
              </a:rPr>
              <a:t>donnee</a:t>
            </a:r>
            <a:r>
              <a:rPr lang="fr-FR" sz="1600" dirty="0">
                <a:solidFill>
                  <a:srgbClr val="00B0F0"/>
                </a:solidFill>
              </a:rPr>
              <a:t>)</a:t>
            </a:r>
          </a:p>
          <a:p>
            <a:r>
              <a:rPr lang="fr-FR" sz="1600" dirty="0" err="1">
                <a:solidFill>
                  <a:srgbClr val="00B0F0"/>
                </a:solidFill>
              </a:rPr>
              <a:t>head</a:t>
            </a:r>
            <a:r>
              <a:rPr lang="fr-FR" sz="1600" dirty="0">
                <a:solidFill>
                  <a:srgbClr val="00B0F0"/>
                </a:solidFill>
              </a:rPr>
              <a:t>(KC7.pred)</a:t>
            </a:r>
          </a:p>
          <a:p>
            <a:r>
              <a:rPr lang="fr-FR" sz="1600" dirty="0"/>
              <a:t>Permet d’obtenir un vecteur de prédiction pour chacune des données en Vrai/Faux (ou 0/1), on affecte à KC7.pred ce vecteur.</a:t>
            </a:r>
          </a:p>
          <a:p>
            <a:endParaRPr lang="fr-FR" sz="1600" dirty="0">
              <a:solidFill>
                <a:srgbClr val="00B0F0"/>
              </a:solidFill>
            </a:endParaRPr>
          </a:p>
          <a:p>
            <a:r>
              <a:rPr lang="fr-FR" sz="1600" dirty="0">
                <a:solidFill>
                  <a:srgbClr val="00B0F0"/>
                </a:solidFill>
              </a:rPr>
              <a:t>table(KC7.pred &gt; 0.5, donnee$Conformity7)</a:t>
            </a:r>
          </a:p>
          <a:p>
            <a:r>
              <a:rPr lang="fr-FR" sz="1600" dirty="0"/>
              <a:t>Permet d’afficher le tableau des prédictions de l’algorithme. Si KC7.pred&gt;0.5, </a:t>
            </a:r>
            <a:r>
              <a:rPr lang="fr-FR" sz="1600" dirty="0" err="1"/>
              <a:t>glm.pred</a:t>
            </a:r>
            <a:r>
              <a:rPr lang="fr-FR" sz="1600" dirty="0"/>
              <a:t> renvoie « Up », sinon il renvoie « False ».</a:t>
            </a:r>
          </a:p>
          <a:p>
            <a:endParaRPr lang="fr-FR" sz="1600" dirty="0">
              <a:solidFill>
                <a:srgbClr val="00B0F0"/>
              </a:solidFill>
            </a:endParaRPr>
          </a:p>
          <a:p>
            <a:endParaRPr lang="fr-FR" sz="1600" dirty="0">
              <a:solidFill>
                <a:srgbClr val="00B0F0"/>
              </a:solidFill>
            </a:endParaRPr>
          </a:p>
        </p:txBody>
      </p:sp>
    </p:spTree>
    <p:extLst>
      <p:ext uri="{BB962C8B-B14F-4D97-AF65-F5344CB8AC3E}">
        <p14:creationId xmlns:p14="http://schemas.microsoft.com/office/powerpoint/2010/main" val="2805758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Logistic Regression avec R-64</a:t>
            </a:r>
            <a:endParaRPr lang="fr-FR" dirty="0"/>
          </a:p>
        </p:txBody>
      </p:sp>
      <p:sp>
        <p:nvSpPr>
          <p:cNvPr id="5" name="Espace réservé du numéro de diapositive 4"/>
          <p:cNvSpPr>
            <a:spLocks noGrp="1"/>
          </p:cNvSpPr>
          <p:nvPr>
            <p:ph type="sldNum" sz="quarter" idx="4"/>
          </p:nvPr>
        </p:nvSpPr>
        <p:spPr/>
        <p:txBody>
          <a:bodyPr/>
          <a:lstStyle/>
          <a:p>
            <a:fld id="{F93323D9-60B8-45A8-BF68-697C212E2B2A}" type="slidenum">
              <a:rPr lang="fr-FR" smtClean="0"/>
              <a:t>92</a:t>
            </a:fld>
            <a:endParaRPr lang="fr-FR" dirty="0"/>
          </a:p>
        </p:txBody>
      </p:sp>
      <p:sp>
        <p:nvSpPr>
          <p:cNvPr id="12" name="ZoneTexte 11">
            <a:extLst>
              <a:ext uri="{FF2B5EF4-FFF2-40B4-BE49-F238E27FC236}">
                <a16:creationId xmlns:a16="http://schemas.microsoft.com/office/drawing/2014/main" id="{ADF238DC-260D-496A-992B-A771CEB8A65B}"/>
              </a:ext>
            </a:extLst>
          </p:cNvPr>
          <p:cNvSpPr txBox="1"/>
          <p:nvPr/>
        </p:nvSpPr>
        <p:spPr>
          <a:xfrm>
            <a:off x="251520" y="476672"/>
            <a:ext cx="7668344" cy="369332"/>
          </a:xfrm>
          <a:prstGeom prst="rect">
            <a:avLst/>
          </a:prstGeom>
          <a:noFill/>
        </p:spPr>
        <p:txBody>
          <a:bodyPr wrap="square" rtlCol="0">
            <a:spAutoFit/>
          </a:bodyPr>
          <a:lstStyle/>
          <a:p>
            <a:r>
              <a:rPr lang="fr-FR" b="1" dirty="0">
                <a:solidFill>
                  <a:srgbClr val="660033"/>
                </a:solidFill>
              </a:rPr>
              <a:t>Description des lignes de code du script</a:t>
            </a:r>
          </a:p>
        </p:txBody>
      </p:sp>
      <p:sp>
        <p:nvSpPr>
          <p:cNvPr id="20" name="ZoneTexte 19">
            <a:extLst>
              <a:ext uri="{FF2B5EF4-FFF2-40B4-BE49-F238E27FC236}">
                <a16:creationId xmlns:a16="http://schemas.microsoft.com/office/drawing/2014/main" id="{B01C6872-8FF2-4BB9-A6B3-E0527ECCACCC}"/>
              </a:ext>
            </a:extLst>
          </p:cNvPr>
          <p:cNvSpPr txBox="1"/>
          <p:nvPr/>
        </p:nvSpPr>
        <p:spPr>
          <a:xfrm>
            <a:off x="251520" y="953344"/>
            <a:ext cx="8895424" cy="2800767"/>
          </a:xfrm>
          <a:prstGeom prst="rect">
            <a:avLst/>
          </a:prstGeom>
          <a:noFill/>
        </p:spPr>
        <p:txBody>
          <a:bodyPr wrap="square" rtlCol="0">
            <a:spAutoFit/>
          </a:bodyPr>
          <a:lstStyle/>
          <a:p>
            <a:r>
              <a:rPr lang="fr-FR" sz="1600" dirty="0">
                <a:solidFill>
                  <a:srgbClr val="00B0F0"/>
                </a:solidFill>
              </a:rPr>
              <a:t>drop1(reg, test = "</a:t>
            </a:r>
            <a:r>
              <a:rPr lang="fr-FR" sz="1600" dirty="0" err="1">
                <a:solidFill>
                  <a:srgbClr val="00B0F0"/>
                </a:solidFill>
              </a:rPr>
              <a:t>Chisq</a:t>
            </a:r>
            <a:r>
              <a:rPr lang="fr-FR" sz="1600" dirty="0">
                <a:solidFill>
                  <a:srgbClr val="00B0F0"/>
                </a:solidFill>
              </a:rPr>
              <a:t>")</a:t>
            </a:r>
          </a:p>
          <a:p>
            <a:r>
              <a:rPr lang="fr-FR" sz="1600" dirty="0"/>
              <a:t>Permet de renvoyer les risques de première espèce, ces risques étant les risques de conclure que le paramètre est influent alors qu’il ne l’est pas. Un risque supérieur à 5% peut être engendré par une trop grande corrélation entre les paramètres d’entrée (voir tableau de corrélation obtenue par l’algorithme ACP)</a:t>
            </a:r>
          </a:p>
          <a:p>
            <a:endParaRPr lang="fr-FR" sz="1600" dirty="0"/>
          </a:p>
          <a:p>
            <a:r>
              <a:rPr lang="fr-FR" sz="1600" dirty="0">
                <a:solidFill>
                  <a:srgbClr val="00B0F0"/>
                </a:solidFill>
              </a:rPr>
              <a:t>reg2 &lt;- </a:t>
            </a:r>
            <a:r>
              <a:rPr lang="fr-FR" sz="1600" dirty="0" err="1">
                <a:solidFill>
                  <a:srgbClr val="00B0F0"/>
                </a:solidFill>
              </a:rPr>
              <a:t>step</a:t>
            </a:r>
            <a:r>
              <a:rPr lang="fr-FR" sz="1600" dirty="0">
                <a:solidFill>
                  <a:srgbClr val="00B0F0"/>
                </a:solidFill>
              </a:rPr>
              <a:t>(reg)</a:t>
            </a:r>
          </a:p>
          <a:p>
            <a:endParaRPr lang="fr-FR" sz="1600" dirty="0"/>
          </a:p>
          <a:p>
            <a:endParaRPr lang="fr-FR" sz="1600" dirty="0"/>
          </a:p>
          <a:p>
            <a:r>
              <a:rPr lang="fr-FR" sz="1600" dirty="0" err="1">
                <a:solidFill>
                  <a:srgbClr val="00B0F0"/>
                </a:solidFill>
              </a:rPr>
              <a:t>dev.off</a:t>
            </a:r>
            <a:r>
              <a:rPr lang="fr-FR" sz="1600" dirty="0">
                <a:solidFill>
                  <a:srgbClr val="00B0F0"/>
                </a:solidFill>
              </a:rPr>
              <a:t>()</a:t>
            </a:r>
          </a:p>
          <a:p>
            <a:r>
              <a:rPr lang="fr-FR" sz="1600" dirty="0"/>
              <a:t>On ferme le fichier PDF </a:t>
            </a:r>
          </a:p>
        </p:txBody>
      </p:sp>
    </p:spTree>
    <p:extLst>
      <p:ext uri="{BB962C8B-B14F-4D97-AF65-F5344CB8AC3E}">
        <p14:creationId xmlns:p14="http://schemas.microsoft.com/office/powerpoint/2010/main" val="3796703084"/>
      </p:ext>
    </p:extLst>
  </p:cSld>
  <p:clrMapOvr>
    <a:masterClrMapping/>
  </p:clrMapOvr>
</p:sld>
</file>

<file path=ppt/theme/theme1.xml><?xml version="1.0" encoding="utf-8"?>
<a:theme xmlns:a="http://schemas.openxmlformats.org/drawingml/2006/main" name="Resolution de probl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Resolution de probleme</Template>
  <TotalTime>21026</TotalTime>
  <Words>6063</Words>
  <Application>Microsoft Office PowerPoint</Application>
  <PresentationFormat>Affichage à l'écran (4:3)</PresentationFormat>
  <Paragraphs>1054</Paragraphs>
  <Slides>92</Slides>
  <Notes>16</Notes>
  <HiddenSlides>0</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92</vt:i4>
      </vt:variant>
    </vt:vector>
  </HeadingPairs>
  <TitlesOfParts>
    <vt:vector size="103" baseType="lpstr">
      <vt:lpstr>Arial</vt:lpstr>
      <vt:lpstr>Bodoni MT Black</vt:lpstr>
      <vt:lpstr>Calibri</vt:lpstr>
      <vt:lpstr>Cambria Math</vt:lpstr>
      <vt:lpstr>Tahoma</vt:lpstr>
      <vt:lpstr>Times New Roman</vt:lpstr>
      <vt:lpstr>Verdana</vt:lpstr>
      <vt:lpstr>Wingdings</vt:lpstr>
      <vt:lpstr>Resolution de probleme</vt:lpstr>
      <vt:lpstr>Conception personnalisée</vt:lpstr>
      <vt:lpstr>Équation</vt:lpstr>
      <vt:lpstr>Présentation PowerPoint</vt:lpstr>
      <vt:lpstr>Scénario Pédagogique </vt:lpstr>
      <vt:lpstr>Data science Association - ACP</vt:lpstr>
      <vt:lpstr>Introduction</vt:lpstr>
      <vt:lpstr>Comment exploiter les résultats </vt:lpstr>
      <vt:lpstr>Comment exploiter les résultats </vt:lpstr>
      <vt:lpstr>Comment exploiter les résultats </vt:lpstr>
      <vt:lpstr>Comment exploiter les résultats </vt:lpstr>
      <vt:lpstr>Comment exploiter les résultats </vt:lpstr>
      <vt:lpstr>Comment exploiter les résultats </vt:lpstr>
      <vt:lpstr>Exemple (production viticole) </vt:lpstr>
      <vt:lpstr>Exemple des vins</vt:lpstr>
      <vt:lpstr>Comment exploiter les résultats </vt:lpstr>
      <vt:lpstr>Comment exploiter les résultats </vt:lpstr>
      <vt:lpstr>Exemple(production viticole)</vt:lpstr>
      <vt:lpstr>Comment exploiter les résultats </vt:lpstr>
      <vt:lpstr>Comment ça marche ? </vt:lpstr>
      <vt:lpstr>Comment ça marche ? </vt:lpstr>
      <vt:lpstr>Comment ça marche ? </vt:lpstr>
      <vt:lpstr>Comment ça marche ? </vt:lpstr>
      <vt:lpstr>Comment ça marche ? </vt:lpstr>
      <vt:lpstr>Comment ça marche ? </vt:lpstr>
      <vt:lpstr>Comment ça marche ? </vt:lpstr>
      <vt:lpstr>Comment ça marche ? </vt:lpstr>
      <vt:lpstr>Comment ça marche ? </vt:lpstr>
      <vt:lpstr>Cours : Variables aléatoires</vt:lpstr>
      <vt:lpstr>Cours : Estimation ponctuelle</vt:lpstr>
      <vt:lpstr>Comment ça marche ? </vt:lpstr>
      <vt:lpstr>Comment ça marche ? </vt:lpstr>
      <vt:lpstr>Comment ça marche ? </vt:lpstr>
      <vt:lpstr>Data science ACP – Application </vt:lpstr>
      <vt:lpstr>Data science Association - ACM</vt:lpstr>
      <vt:lpstr>Comment exploiter les résultats </vt:lpstr>
      <vt:lpstr>Comment exploiter les résultats </vt:lpstr>
      <vt:lpstr>Comment exploiter les résultats </vt:lpstr>
      <vt:lpstr>Data science Classification – C4.5 &amp; Logistic regression</vt:lpstr>
      <vt:lpstr>Introduction</vt:lpstr>
      <vt:lpstr>Introduction</vt:lpstr>
      <vt:lpstr>Comment exploiter les résultats</vt:lpstr>
      <vt:lpstr>Comment exploiter les résultats</vt:lpstr>
      <vt:lpstr>Comment exploiter les résultats</vt:lpstr>
      <vt:lpstr>Comment exploiter les résultats</vt:lpstr>
      <vt:lpstr>Comment exploiter les résultats</vt:lpstr>
      <vt:lpstr>Comment exploiter les résultats</vt:lpstr>
      <vt:lpstr>Comment exploiter les résultats</vt:lpstr>
      <vt:lpstr>Comment exploiter les résultats</vt:lpstr>
      <vt:lpstr>Comment exploiter les résultats</vt:lpstr>
      <vt:lpstr>Comment exploiter les résultats</vt:lpstr>
      <vt:lpstr>Comment exploiter les résultats</vt:lpstr>
      <vt:lpstr>Comment exploiter les résultats</vt:lpstr>
      <vt:lpstr>Comment ça marche</vt:lpstr>
      <vt:lpstr>Comment ça marche</vt:lpstr>
      <vt:lpstr>Comment ça marche </vt:lpstr>
      <vt:lpstr>Data science Classification – C4.5 Application   </vt:lpstr>
      <vt:lpstr>Comment exploiter les résultats ?</vt:lpstr>
      <vt:lpstr>Comment exploiter les résultats </vt:lpstr>
      <vt:lpstr>Comment exploiter les résultats </vt:lpstr>
      <vt:lpstr>Comment exploiter les résultats </vt:lpstr>
      <vt:lpstr>Comment exploiter les résultats </vt:lpstr>
      <vt:lpstr>Comment ça marche ?</vt:lpstr>
      <vt:lpstr>Comment ça marche ?</vt:lpstr>
      <vt:lpstr>Comment ça marche ?</vt:lpstr>
      <vt:lpstr>Data science Visualisation des données</vt:lpstr>
      <vt:lpstr>Comment exploiter les résultats </vt:lpstr>
      <vt:lpstr>Exemple (qualité – production viticole) </vt:lpstr>
      <vt:lpstr>Exemple des vins </vt:lpstr>
      <vt:lpstr>Installation Scripts R et Python</vt:lpstr>
      <vt:lpstr>ACP avec R</vt:lpstr>
      <vt:lpstr>ACP avec R</vt:lpstr>
      <vt:lpstr>ACP avec R</vt:lpstr>
      <vt:lpstr>ACP avec R</vt:lpstr>
      <vt:lpstr>ACP avec R</vt:lpstr>
      <vt:lpstr>ACP avec R</vt:lpstr>
      <vt:lpstr>ACP avec R</vt:lpstr>
      <vt:lpstr>ACP avec R</vt:lpstr>
      <vt:lpstr>ACP avec R</vt:lpstr>
      <vt:lpstr>ACP avec R</vt:lpstr>
      <vt:lpstr>ACP avec R</vt:lpstr>
      <vt:lpstr>ACP avec R</vt:lpstr>
      <vt:lpstr>ACP avec R</vt:lpstr>
      <vt:lpstr>C4.5  avec SCIKIT LEARN</vt:lpstr>
      <vt:lpstr>C4.5  avec SCIKIT LEARN</vt:lpstr>
      <vt:lpstr>C4.5  avec SCIKIT LEARN</vt:lpstr>
      <vt:lpstr>C4.5  avec SCIKIT LEARN</vt:lpstr>
      <vt:lpstr>C4.5  avec SCIKIT LEARN</vt:lpstr>
      <vt:lpstr>C4.5  avec SCIKIT LEARN</vt:lpstr>
      <vt:lpstr>Logistic Regression avec R-64</vt:lpstr>
      <vt:lpstr>Logistic Regression avec R-64</vt:lpstr>
      <vt:lpstr>Logistic Regression avec R-64</vt:lpstr>
      <vt:lpstr>Logistic Regression avec R-64</vt:lpstr>
      <vt:lpstr>Logistic Regression avec R-64</vt:lpstr>
      <vt:lpstr>Logistic Regression avec R-64</vt:lpstr>
    </vt:vector>
  </TitlesOfParts>
  <Company>Ensam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en Composantes Principales</dc:title>
  <dc:creator>OURARI Malek</dc:creator>
  <cp:lastModifiedBy>HOMRI Lazhar</cp:lastModifiedBy>
  <cp:revision>478</cp:revision>
  <dcterms:created xsi:type="dcterms:W3CDTF">2017-11-08T10:18:32Z</dcterms:created>
  <dcterms:modified xsi:type="dcterms:W3CDTF">2024-04-22T18:46:38Z</dcterms:modified>
</cp:coreProperties>
</file>