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6" r:id="rId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9400"/>
    <a:srgbClr val="8E25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6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5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257DB-9453-460E-BC5F-1A7F2DA17F79}" type="datetime1">
              <a:rPr lang="fr-FR" smtClean="0"/>
              <a:t>20/09/2024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‹N°›</a:t>
            </a:fld>
            <a:endParaRPr lang="fr-FR"/>
          </a:p>
        </p:txBody>
      </p:sp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717455" cy="815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574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B2AFBF-A0B9-42D0-8F2E-A93A86166534}" type="datetimeFigureOut">
              <a:rPr lang="fr-FR" smtClean="0"/>
              <a:t>20/09/2024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C7C42-EF79-4CF0-BD47-CA349238F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90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836313" y="288758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1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114952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Bilan intermédiaire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848411" y="2140818"/>
            <a:ext cx="937820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Evolution des Surfaces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Les conteneurs (rangement, sous-conteneurs … 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Fonctions Filaires  (intersection, extraction …)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Recherche de Solution (analyse d’esquisse, construction progressive ...)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2400" dirty="0"/>
              <a:t>Modèles liés / Gestion par corps</a:t>
            </a:r>
          </a:p>
        </p:txBody>
      </p:sp>
    </p:spTree>
    <p:extLst>
      <p:ext uri="{BB962C8B-B14F-4D97-AF65-F5344CB8AC3E}">
        <p14:creationId xmlns:p14="http://schemas.microsoft.com/office/powerpoint/2010/main" val="622854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12005" y="345296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2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Evolution des Surfaces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232" y="4311945"/>
            <a:ext cx="3158490" cy="156591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47" y="2884919"/>
            <a:ext cx="2994660" cy="1501140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9836" y="1424299"/>
            <a:ext cx="2952750" cy="1748790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82297" y="3021838"/>
            <a:ext cx="2964180" cy="174117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4234" y="4376275"/>
            <a:ext cx="2171700" cy="228600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1273215" y="5813085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atin typeface="Arial" panose="020B0604020202020204" pitchFamily="34" charset="0"/>
                <a:cs typeface="Arial" panose="020B0604020202020204" pitchFamily="34" charset="0"/>
              </a:rPr>
              <a:t>Balayage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1343747" y="2641815"/>
            <a:ext cx="1399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atin typeface="Arial" panose="020B0604020202020204" pitchFamily="34" charset="0"/>
                <a:cs typeface="Arial" panose="020B0604020202020204" pitchFamily="34" charset="0"/>
              </a:rPr>
              <a:t>Symétrie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5244307" y="2884919"/>
            <a:ext cx="16401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atin typeface="Arial" panose="020B0604020202020204" pitchFamily="34" charset="0"/>
                <a:cs typeface="Arial" panose="020B0604020202020204" pitchFamily="34" charset="0"/>
              </a:rPr>
              <a:t>Assembler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9340215" y="2751375"/>
            <a:ext cx="2444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latin typeface="Arial" panose="020B0604020202020204" pitchFamily="34" charset="0"/>
                <a:cs typeface="Arial" panose="020B0604020202020204" pitchFamily="34" charset="0"/>
              </a:rPr>
              <a:t>Surface Latérale</a:t>
            </a:r>
          </a:p>
        </p:txBody>
      </p:sp>
      <p:sp>
        <p:nvSpPr>
          <p:cNvPr id="19" name="Croix 18"/>
          <p:cNvSpPr/>
          <p:nvPr/>
        </p:nvSpPr>
        <p:spPr>
          <a:xfrm>
            <a:off x="1820477" y="4206059"/>
            <a:ext cx="360000" cy="360000"/>
          </a:xfrm>
          <a:prstGeom prst="plus">
            <a:avLst>
              <a:gd name="adj" fmla="val 41093"/>
            </a:avLst>
          </a:prstGeom>
          <a:solidFill>
            <a:srgbClr val="F29400"/>
          </a:solidFill>
          <a:ln>
            <a:solidFill>
              <a:srgbClr val="8E2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1" name="Connecteur en arc 20"/>
          <p:cNvCxnSpPr>
            <a:stCxn id="24" idx="1"/>
            <a:endCxn id="10" idx="1"/>
          </p:cNvCxnSpPr>
          <p:nvPr/>
        </p:nvCxnSpPr>
        <p:spPr>
          <a:xfrm flipV="1">
            <a:off x="3993898" y="2298694"/>
            <a:ext cx="915938" cy="2113848"/>
          </a:xfrm>
          <a:prstGeom prst="curvedConnector3">
            <a:avLst>
              <a:gd name="adj1" fmla="val 50000"/>
            </a:avLst>
          </a:prstGeom>
          <a:ln w="12700">
            <a:solidFill>
              <a:srgbClr val="8E256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Accolade ouvrante 23"/>
          <p:cNvSpPr/>
          <p:nvPr/>
        </p:nvSpPr>
        <p:spPr>
          <a:xfrm flipH="1">
            <a:off x="3504921" y="2791006"/>
            <a:ext cx="488977" cy="3243072"/>
          </a:xfrm>
          <a:prstGeom prst="leftBrace">
            <a:avLst>
              <a:gd name="adj1" fmla="val 65680"/>
              <a:gd name="adj2" fmla="val 50000"/>
            </a:avLst>
          </a:prstGeom>
          <a:ln w="12700">
            <a:solidFill>
              <a:srgbClr val="8E25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Croix 25"/>
          <p:cNvSpPr/>
          <p:nvPr/>
        </p:nvSpPr>
        <p:spPr>
          <a:xfrm>
            <a:off x="7996002" y="2091547"/>
            <a:ext cx="327279" cy="360000"/>
          </a:xfrm>
          <a:prstGeom prst="plus">
            <a:avLst>
              <a:gd name="adj" fmla="val 41093"/>
            </a:avLst>
          </a:prstGeom>
          <a:solidFill>
            <a:srgbClr val="F29400"/>
          </a:solidFill>
          <a:ln>
            <a:solidFill>
              <a:srgbClr val="8E2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Accolade ouvrante 26"/>
          <p:cNvSpPr/>
          <p:nvPr/>
        </p:nvSpPr>
        <p:spPr>
          <a:xfrm rot="3898228" flipH="1">
            <a:off x="8238208" y="1670166"/>
            <a:ext cx="488977" cy="2766442"/>
          </a:xfrm>
          <a:prstGeom prst="leftBrace">
            <a:avLst>
              <a:gd name="adj1" fmla="val 65680"/>
              <a:gd name="adj2" fmla="val 50000"/>
            </a:avLst>
          </a:prstGeom>
          <a:ln w="12700">
            <a:solidFill>
              <a:srgbClr val="8E256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8223599" y="5354208"/>
            <a:ext cx="3561516" cy="830997"/>
          </a:xfrm>
          <a:prstGeom prst="rect">
            <a:avLst/>
          </a:prstGeom>
          <a:noFill/>
          <a:ln>
            <a:solidFill>
              <a:srgbClr val="8E2562"/>
            </a:solidFill>
          </a:ln>
        </p:spPr>
        <p:txBody>
          <a:bodyPr wrap="square" rtlCol="0">
            <a:spAutoFit/>
          </a:bodyPr>
          <a:lstStyle/>
          <a:p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Gestion </a:t>
            </a:r>
            <a:r>
              <a:rPr lang="fr-FR" sz="2400" i="1" u="sng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Automatique</a:t>
            </a:r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par Cacher / Afficher</a:t>
            </a:r>
          </a:p>
        </p:txBody>
      </p:sp>
      <p:cxnSp>
        <p:nvCxnSpPr>
          <p:cNvPr id="33" name="Connecteur en arc 32"/>
          <p:cNvCxnSpPr>
            <a:stCxn id="31" idx="1"/>
            <a:endCxn id="14" idx="3"/>
          </p:cNvCxnSpPr>
          <p:nvPr/>
        </p:nvCxnSpPr>
        <p:spPr>
          <a:xfrm rot="10800000">
            <a:off x="7125935" y="5519275"/>
            <a:ext cx="1097665" cy="250432"/>
          </a:xfrm>
          <a:prstGeom prst="curvedConnector3">
            <a:avLst>
              <a:gd name="adj1" fmla="val 50000"/>
            </a:avLst>
          </a:prstGeom>
          <a:ln w="12700">
            <a:solidFill>
              <a:srgbClr val="8E2562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64FD9E44-D2E8-412C-B8F8-279BC1C8E8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38608" y="1730499"/>
            <a:ext cx="679832" cy="88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9799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67921" y="288758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3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Evolution des Surfaces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073" y="4021298"/>
            <a:ext cx="6160651" cy="251761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0150" y="1762277"/>
            <a:ext cx="6905625" cy="2714625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705943" y="2124049"/>
            <a:ext cx="3561516" cy="1200329"/>
          </a:xfrm>
          <a:prstGeom prst="rect">
            <a:avLst/>
          </a:prstGeom>
          <a:noFill/>
          <a:ln>
            <a:solidFill>
              <a:srgbClr val="8E25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 </a:t>
            </a:r>
            <a:r>
              <a:rPr lang="fr-FR" sz="2400" i="1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Systématique</a:t>
            </a:r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d’une nouvelle surface </a:t>
            </a:r>
            <a:r>
              <a:rPr lang="fr-FR" sz="2400" i="1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Modifiée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7384648" y="5428526"/>
            <a:ext cx="45833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même avec la fonction coupe</a:t>
            </a:r>
          </a:p>
        </p:txBody>
      </p:sp>
    </p:spTree>
    <p:extLst>
      <p:ext uri="{BB962C8B-B14F-4D97-AF65-F5344CB8AC3E}">
        <p14:creationId xmlns:p14="http://schemas.microsoft.com/office/powerpoint/2010/main" val="315713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>
            <a:extLst>
              <a:ext uri="{FF2B5EF4-FFF2-40B4-BE49-F238E27FC236}">
                <a16:creationId xmlns:a16="http://schemas.microsoft.com/office/drawing/2014/main" id="{D94CF843-114D-4202-9F48-9A5476394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541" y="4437244"/>
            <a:ext cx="3581400" cy="2181225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567921" y="334924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4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Les conteneurs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820563" y="1900929"/>
            <a:ext cx="3797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Multiplication des surfaces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7214990" y="1894516"/>
            <a:ext cx="17219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ORDRE !!!!</a:t>
            </a:r>
          </a:p>
        </p:txBody>
      </p:sp>
      <p:sp>
        <p:nvSpPr>
          <p:cNvPr id="3" name="Flèche droite 2"/>
          <p:cNvSpPr/>
          <p:nvPr/>
        </p:nvSpPr>
        <p:spPr>
          <a:xfrm>
            <a:off x="5377544" y="1913424"/>
            <a:ext cx="1262743" cy="423851"/>
          </a:xfrm>
          <a:prstGeom prst="rightArrow">
            <a:avLst/>
          </a:prstGeom>
          <a:solidFill>
            <a:srgbClr val="F29400"/>
          </a:solidFill>
          <a:ln>
            <a:solidFill>
              <a:srgbClr val="8E2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442863" y="2436049"/>
            <a:ext cx="13667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u="sng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Volumes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660607" y="2436049"/>
            <a:ext cx="13997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u="sng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947339" y="5086636"/>
            <a:ext cx="37802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i="1" u="sng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Plusieurs Niveaux de Sets</a:t>
            </a:r>
            <a:endParaRPr lang="fr-FR" sz="2400" i="1" u="sng" dirty="0"/>
          </a:p>
        </p:txBody>
      </p:sp>
      <p:sp>
        <p:nvSpPr>
          <p:cNvPr id="21" name="Flèche droite 20"/>
          <p:cNvSpPr/>
          <p:nvPr/>
        </p:nvSpPr>
        <p:spPr>
          <a:xfrm>
            <a:off x="1186543" y="5105542"/>
            <a:ext cx="566058" cy="423851"/>
          </a:xfrm>
          <a:prstGeom prst="rightArrow">
            <a:avLst/>
          </a:prstGeom>
          <a:solidFill>
            <a:srgbClr val="F29400"/>
          </a:solidFill>
          <a:ln>
            <a:solidFill>
              <a:srgbClr val="8E25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9617562" y="4406523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0</a:t>
            </a:r>
            <a:endParaRPr lang="fr-FR" i="1" dirty="0"/>
          </a:p>
        </p:txBody>
      </p:sp>
      <p:sp>
        <p:nvSpPr>
          <p:cNvPr id="24" name="Rectangle 23"/>
          <p:cNvSpPr/>
          <p:nvPr/>
        </p:nvSpPr>
        <p:spPr>
          <a:xfrm>
            <a:off x="9637040" y="5548301"/>
            <a:ext cx="10951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Niveau 1</a:t>
            </a:r>
            <a:endParaRPr lang="fr-FR" i="1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38F9C90-A424-474D-B6E4-0320073FF1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9914" b="76422"/>
          <a:stretch/>
        </p:blipFill>
        <p:spPr>
          <a:xfrm>
            <a:off x="2719480" y="3170642"/>
            <a:ext cx="1296263" cy="496683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71FBFAE6-DCFC-4EC5-BA48-4B2433EA49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417"/>
          <a:stretch/>
        </p:blipFill>
        <p:spPr>
          <a:xfrm>
            <a:off x="7321327" y="2972881"/>
            <a:ext cx="3231218" cy="1106838"/>
          </a:xfrm>
          <a:prstGeom prst="rect">
            <a:avLst/>
          </a:prstGeom>
        </p:spPr>
      </p:pic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E29A1DF2-6468-4C12-A6E2-B062B58602A8}"/>
              </a:ext>
            </a:extLst>
          </p:cNvPr>
          <p:cNvCxnSpPr>
            <a:cxnSpLocks/>
            <a:stCxn id="24" idx="1"/>
          </p:cNvCxnSpPr>
          <p:nvPr/>
        </p:nvCxnSpPr>
        <p:spPr>
          <a:xfrm flipH="1" flipV="1">
            <a:off x="8259417" y="5360074"/>
            <a:ext cx="1377623" cy="372893"/>
          </a:xfrm>
          <a:prstGeom prst="straightConnector1">
            <a:avLst/>
          </a:prstGeom>
          <a:ln>
            <a:solidFill>
              <a:srgbClr val="F29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>
            <a:extLst>
              <a:ext uri="{FF2B5EF4-FFF2-40B4-BE49-F238E27FC236}">
                <a16:creationId xmlns:a16="http://schemas.microsoft.com/office/drawing/2014/main" id="{023C7D97-3C38-4C80-8EC5-1BB6F4019E1C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8660607" y="5732967"/>
            <a:ext cx="976433" cy="0"/>
          </a:xfrm>
          <a:prstGeom prst="straightConnector1">
            <a:avLst/>
          </a:prstGeom>
          <a:ln>
            <a:solidFill>
              <a:srgbClr val="F29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D642A753-6CF4-41EF-958F-4FCA4AF95F1D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8368748" y="5732967"/>
            <a:ext cx="1268292" cy="369332"/>
          </a:xfrm>
          <a:prstGeom prst="straightConnector1">
            <a:avLst/>
          </a:prstGeom>
          <a:ln>
            <a:solidFill>
              <a:srgbClr val="F29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32A1ED4C-F18B-458E-818D-B5CA733E1282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8259417" y="4591189"/>
            <a:ext cx="1358145" cy="0"/>
          </a:xfrm>
          <a:prstGeom prst="straightConnector1">
            <a:avLst/>
          </a:prstGeom>
          <a:ln>
            <a:solidFill>
              <a:srgbClr val="F294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3338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67921" y="334924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5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Les Fonctions Filaires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90698" y="1732010"/>
            <a:ext cx="17764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i="1" u="sng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Intersection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2107" y="4858436"/>
            <a:ext cx="15536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i="1" u="sng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Extraction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1446362" y="2564308"/>
            <a:ext cx="465608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dirty="0"/>
              <a:t>Crée le résultat 3D de l’intersection.</a:t>
            </a:r>
          </a:p>
          <a:p>
            <a:r>
              <a:rPr lang="fr-FR" sz="2400" dirty="0"/>
              <a:t>Cela peut donner:</a:t>
            </a:r>
          </a:p>
          <a:p>
            <a:r>
              <a:rPr lang="fr-FR" sz="2400" dirty="0"/>
              <a:t>	- une courbe</a:t>
            </a:r>
          </a:p>
          <a:p>
            <a:r>
              <a:rPr lang="fr-FR" sz="2400" dirty="0"/>
              <a:t>	- plusieurs points</a:t>
            </a:r>
          </a:p>
          <a:p>
            <a:r>
              <a:rPr lang="fr-FR" sz="2400" dirty="0"/>
              <a:t>	-…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23138" y="5634257"/>
            <a:ext cx="801398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dirty="0"/>
              <a:t>Crée un nouvel élément correspondant à une partie d’un autre</a:t>
            </a:r>
          </a:p>
          <a:p>
            <a:r>
              <a:rPr lang="fr-FR" sz="2400" dirty="0"/>
              <a:t>	- une face d’une surface</a:t>
            </a:r>
          </a:p>
          <a:p>
            <a:r>
              <a:rPr lang="fr-FR" sz="2400" dirty="0"/>
              <a:t>	- une portion de courbe, d’esquisse …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7792284" y="4742657"/>
            <a:ext cx="3561516" cy="461665"/>
          </a:xfrm>
          <a:prstGeom prst="rect">
            <a:avLst/>
          </a:prstGeom>
          <a:noFill/>
          <a:ln>
            <a:solidFill>
              <a:srgbClr val="8E25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</a:t>
            </a:r>
            <a:r>
              <a:rPr lang="fr-FR" sz="2400" i="1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EVOLUTIF !!!</a:t>
            </a:r>
          </a:p>
        </p:txBody>
      </p:sp>
      <p:pic>
        <p:nvPicPr>
          <p:cNvPr id="17" name="Image 1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86" b="89987" l="4615" r="435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7" t="13113" r="55989" b="14040"/>
          <a:stretch/>
        </p:blipFill>
        <p:spPr>
          <a:xfrm>
            <a:off x="11002627" y="4469189"/>
            <a:ext cx="1000664" cy="1000664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2536" y="1959079"/>
            <a:ext cx="3960000" cy="198438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25C54A2-CD71-4655-B01F-DAD739C50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9364" y="1646779"/>
            <a:ext cx="908441" cy="838561"/>
          </a:xfrm>
          <a:prstGeom prst="rect">
            <a:avLst/>
          </a:prstGeom>
          <a:ln>
            <a:solidFill>
              <a:srgbClr val="00B0F0"/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124D1C6A-BAE2-4B0C-94C8-88785D54B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3588" y="4667492"/>
            <a:ext cx="908440" cy="843551"/>
          </a:xfrm>
          <a:prstGeom prst="rect">
            <a:avLst/>
          </a:prstGeom>
          <a:ln>
            <a:solidFill>
              <a:srgbClr val="00B0F0"/>
            </a:solidFill>
          </a:ln>
        </p:spPr>
      </p:pic>
    </p:spTree>
    <p:extLst>
      <p:ext uri="{BB962C8B-B14F-4D97-AF65-F5344CB8AC3E}">
        <p14:creationId xmlns:p14="http://schemas.microsoft.com/office/powerpoint/2010/main" val="90168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67921" y="334924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6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Recherche de Solution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37932" y="1375472"/>
            <a:ext cx="54566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u="sng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Dans l’esquisse</a:t>
            </a:r>
          </a:p>
          <a:p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fr-FR" sz="2400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</a:t>
            </a:r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</a:t>
            </a:r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2400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Analyse d’esquisse</a:t>
            </a:r>
          </a:p>
        </p:txBody>
      </p:sp>
      <p:sp>
        <p:nvSpPr>
          <p:cNvPr id="3" name="Rectangle 2"/>
          <p:cNvSpPr/>
          <p:nvPr/>
        </p:nvSpPr>
        <p:spPr>
          <a:xfrm>
            <a:off x="1507111" y="2288184"/>
            <a:ext cx="4272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/>
              <a:t>Permet de détecter des défauts au sein de l’esquisse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5204748" y="5161904"/>
            <a:ext cx="4480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u="sng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Lors de construction de surface</a:t>
            </a:r>
          </a:p>
          <a:p>
            <a:r>
              <a:rPr lang="fr-FR" sz="2400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- </a:t>
            </a:r>
            <a:r>
              <a:rPr lang="fr-FR" sz="2400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Effectuer par parties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D703F25-E8A8-43D7-BCB0-145D57D3C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44" y="3347405"/>
            <a:ext cx="4624088" cy="351059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7EE2D2E-8BF0-45C1-A3E0-ACB5CD054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4058" y="1566105"/>
            <a:ext cx="5175131" cy="280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7473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67921" y="334924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7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Modèles liés / Gestion par corps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3" y="1865710"/>
            <a:ext cx="3595037" cy="1749797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b="6292"/>
          <a:stretch/>
        </p:blipFill>
        <p:spPr>
          <a:xfrm>
            <a:off x="4775033" y="1871607"/>
            <a:ext cx="2415286" cy="4484743"/>
          </a:xfrm>
          <a:prstGeom prst="rect">
            <a:avLst/>
          </a:prstGeom>
        </p:spPr>
      </p:pic>
      <p:cxnSp>
        <p:nvCxnSpPr>
          <p:cNvPr id="3" name="Connecteur en arc 2"/>
          <p:cNvCxnSpPr>
            <a:stCxn id="8" idx="3"/>
            <a:endCxn id="9" idx="1"/>
          </p:cNvCxnSpPr>
          <p:nvPr/>
        </p:nvCxnSpPr>
        <p:spPr>
          <a:xfrm>
            <a:off x="3743410" y="2740609"/>
            <a:ext cx="1031623" cy="1373370"/>
          </a:xfrm>
          <a:prstGeom prst="curvedConnector3">
            <a:avLst/>
          </a:prstGeom>
          <a:ln w="22225">
            <a:solidFill>
              <a:srgbClr val="8E2562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7944149" y="2340498"/>
            <a:ext cx="3788217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Création d’un nouveau Corps</a:t>
            </a:r>
          </a:p>
          <a:p>
            <a:r>
              <a:rPr lang="fr-FR" sz="2000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(par la fonction)</a:t>
            </a:r>
          </a:p>
          <a:p>
            <a:endParaRPr lang="fr-FR" sz="2000" dirty="0">
              <a:solidFill>
                <a:srgbClr val="F294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0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Associer les Corps</a:t>
            </a:r>
          </a:p>
          <a:p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2000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Opérations Booléennes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/>
          <a:srcRect l="33687" t="36273" r="55658" b="48489"/>
          <a:stretch/>
        </p:blipFill>
        <p:spPr>
          <a:xfrm>
            <a:off x="8937170" y="3971714"/>
            <a:ext cx="2678389" cy="215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81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4567921" y="334924"/>
            <a:ext cx="30561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i="1" u="sng" dirty="0">
                <a:solidFill>
                  <a:srgbClr val="8E2562"/>
                </a:solidFill>
              </a:rPr>
              <a:t>CAO Surfacique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10624960" y="288758"/>
            <a:ext cx="755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GIM2 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6234-D28F-4683-B7D4-D2A538FAD627}" type="slidenum">
              <a:rPr lang="fr-FR" smtClean="0"/>
              <a:t>8</a:t>
            </a:fld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0" y="848576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3200" i="1" u="sng" dirty="0">
                <a:solidFill>
                  <a:srgbClr val="F29400"/>
                </a:solidFill>
              </a:rPr>
              <a:t>Modèles liés / Gestion par corps</a:t>
            </a:r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/>
          <a:srcRect l="58683" t="21534" r="7821" b="4833"/>
          <a:stretch/>
        </p:blipFill>
        <p:spPr>
          <a:xfrm>
            <a:off x="7345680" y="1623837"/>
            <a:ext cx="3911600" cy="3454400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40" y="1903244"/>
            <a:ext cx="4272774" cy="233997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036740" y="2100483"/>
            <a:ext cx="1638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Master »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7113640" y="2028535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FR" sz="2400" i="1" dirty="0" err="1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10233827" y="4367251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 </a:t>
            </a:r>
            <a:r>
              <a:rPr lang="fr-FR" sz="2400" i="1" dirty="0" err="1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»</a:t>
            </a:r>
          </a:p>
        </p:txBody>
      </p:sp>
      <p:cxnSp>
        <p:nvCxnSpPr>
          <p:cNvPr id="19" name="Connecteur en arc 18"/>
          <p:cNvCxnSpPr>
            <a:stCxn id="15" idx="3"/>
            <a:endCxn id="13" idx="1"/>
          </p:cNvCxnSpPr>
          <p:nvPr/>
        </p:nvCxnSpPr>
        <p:spPr>
          <a:xfrm>
            <a:off x="5309514" y="3073232"/>
            <a:ext cx="2036166" cy="277805"/>
          </a:xfrm>
          <a:prstGeom prst="curvedConnector3">
            <a:avLst>
              <a:gd name="adj1" fmla="val 50000"/>
            </a:avLst>
          </a:prstGeom>
          <a:ln w="22225">
            <a:solidFill>
              <a:srgbClr val="8E2562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en arc 19"/>
          <p:cNvCxnSpPr>
            <a:stCxn id="15" idx="3"/>
            <a:endCxn id="13" idx="2"/>
          </p:cNvCxnSpPr>
          <p:nvPr/>
        </p:nvCxnSpPr>
        <p:spPr>
          <a:xfrm>
            <a:off x="5309514" y="3073232"/>
            <a:ext cx="3991966" cy="2005005"/>
          </a:xfrm>
          <a:prstGeom prst="curvedConnector4">
            <a:avLst>
              <a:gd name="adj1" fmla="val 25503"/>
              <a:gd name="adj2" fmla="val 111401"/>
            </a:avLst>
          </a:prstGeom>
          <a:ln w="22225">
            <a:solidFill>
              <a:srgbClr val="8E2562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1127324" y="5823408"/>
            <a:ext cx="3561516" cy="461665"/>
          </a:xfrm>
          <a:prstGeom prst="rect">
            <a:avLst/>
          </a:prstGeom>
          <a:noFill/>
          <a:ln>
            <a:solidFill>
              <a:srgbClr val="8E25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C’est </a:t>
            </a:r>
            <a:r>
              <a:rPr lang="fr-FR" sz="2400" i="1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EVOLUTIF !!!</a:t>
            </a:r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86" b="89987" l="4615" r="435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67" t="13113" r="55989" b="14040"/>
          <a:stretch/>
        </p:blipFill>
        <p:spPr>
          <a:xfrm>
            <a:off x="4337667" y="5549940"/>
            <a:ext cx="1000664" cy="1000664"/>
          </a:xfrm>
          <a:prstGeom prst="rect">
            <a:avLst/>
          </a:prstGeom>
        </p:spPr>
      </p:pic>
      <p:sp>
        <p:nvSpPr>
          <p:cNvPr id="29" name="ZoneTexte 28"/>
          <p:cNvSpPr txBox="1"/>
          <p:nvPr/>
        </p:nvSpPr>
        <p:spPr>
          <a:xfrm>
            <a:off x="2579298" y="4166409"/>
            <a:ext cx="3561516" cy="830997"/>
          </a:xfrm>
          <a:prstGeom prst="rect">
            <a:avLst/>
          </a:prstGeom>
          <a:noFill/>
          <a:ln>
            <a:solidFill>
              <a:srgbClr val="8E256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 du « Master »</a:t>
            </a:r>
            <a:b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2400" i="1" dirty="0">
                <a:solidFill>
                  <a:srgbClr val="8E2562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 </a:t>
            </a:r>
            <a:r>
              <a:rPr lang="fr-FR" sz="2400" i="1" dirty="0">
                <a:solidFill>
                  <a:srgbClr val="F294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 extérieure</a:t>
            </a:r>
            <a:endParaRPr lang="fr-FR" sz="2400" i="1" dirty="0">
              <a:solidFill>
                <a:srgbClr val="8E256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70238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247</Words>
  <Application>Microsoft Office PowerPoint</Application>
  <PresentationFormat>Grand écran</PresentationFormat>
  <Paragraphs>81</Paragraphs>
  <Slides>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Symanetc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KREMER Arnaud</dc:creator>
  <cp:lastModifiedBy>KREMER Arnaud</cp:lastModifiedBy>
  <cp:revision>24</cp:revision>
  <dcterms:created xsi:type="dcterms:W3CDTF">2019-02-10T09:59:07Z</dcterms:created>
  <dcterms:modified xsi:type="dcterms:W3CDTF">2024-09-19T23:07:40Z</dcterms:modified>
</cp:coreProperties>
</file>