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2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3" r:id="rId4"/>
    <p:sldId id="266" r:id="rId5"/>
    <p:sldId id="264" r:id="rId6"/>
    <p:sldId id="268" r:id="rId7"/>
    <p:sldId id="260" r:id="rId8"/>
    <p:sldId id="265" r:id="rId9"/>
    <p:sldId id="261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8D9530C-0D00-4FD0-BB67-397DC3C5AAA8}">
          <p14:sldIdLst>
            <p14:sldId id="256"/>
            <p14:sldId id="257"/>
            <p14:sldId id="263"/>
            <p14:sldId id="266"/>
            <p14:sldId id="264"/>
            <p14:sldId id="268"/>
            <p14:sldId id="260"/>
            <p14:sldId id="265"/>
            <p14:sldId id="261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67" autoAdjust="0"/>
    <p:restoredTop sz="94660"/>
  </p:normalViewPr>
  <p:slideViewPr>
    <p:cSldViewPr snapToGrid="0">
      <p:cViewPr varScale="1">
        <p:scale>
          <a:sx n="73" d="100"/>
          <a:sy n="73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4A15C-CD4B-4DE3-840A-0DE61DCE9ED0}" type="datetimeFigureOut">
              <a:rPr lang="fr-FR" smtClean="0"/>
              <a:pPr/>
              <a:t>jj/01/aa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Fifty Fifty : Bourderes, Delcan, Pottier Bonnet, Turpain 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377CD-6B8F-4F7D-AC35-72BD2CEC288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3546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2B47A-11E3-40B8-A337-FFF08A386B27}" type="datetimeFigureOut">
              <a:rPr lang="fr-FR" smtClean="0"/>
              <a:pPr/>
              <a:t>jj/01/aa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Fifty Fifty : Bourderes, Delcan, Pottier Bonnet, Turpain 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F3F58-6E8E-488E-B380-D1FBAE8DED5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35632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0AF5F-70B6-4C4A-82AF-4BFA0C7D1D47}" type="datetime1">
              <a:rPr lang="en-US" smtClean="0"/>
              <a:pPr/>
              <a:t>1/j/aa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Fifty Fifty : Bourderes Florian, Delcan Julie, Pottier Bonnet Camille, Turpain Clément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2617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B009-99E0-4528-9429-54768CB74DA8}" type="datetime1">
              <a:rPr lang="en-US" smtClean="0"/>
              <a:pPr/>
              <a:t>1/j/aa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Fifty Fifty : Bourderes Florian, Delcan Julie, Pottier Bonnet Camille, Turpain Clément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64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AE28-E3EE-4708-A04B-F45FF1277063}" type="datetime1">
              <a:rPr lang="en-US" smtClean="0"/>
              <a:pPr/>
              <a:t>1/j/aa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Fifty Fifty : Bourderes Florian, Delcan Julie, Pottier Bonnet Camille, Turpain Clément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8154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8448" y="521208"/>
            <a:ext cx="9601200" cy="1536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960BF-AF1F-4E49-B2DB-DBA29BCBA21A}" type="datetime1">
              <a:rPr lang="en-US" smtClean="0"/>
              <a:pPr/>
              <a:t>1/j/aa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Fifty Fifty : Bourderes Florian, Delcan Julie, Pottier Bonnet Camille, Turpain Clément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20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EF1F14E5-24ED-43C0-A352-A3DA7AF209F2}" type="datetime1">
              <a:rPr lang="en-US" smtClean="0"/>
              <a:pPr/>
              <a:t>1/j/aa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US" smtClean="0"/>
              <a:t>Fifty Fifty : Bourderes Florian, Delcan Julie, Pottier Bonnet Camille, Turpain Clément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7227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8F2EC-5083-4032-BCFD-80D7874946B2}" type="datetime1">
              <a:rPr lang="en-US" smtClean="0"/>
              <a:pPr/>
              <a:t>1/j/aa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Fifty Fifty : Bourderes Florian, Delcan Julie, Pottier Bonnet Camille, Turpain Clément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745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373E5-8C49-4184-9207-76354EB5E7EA}" type="datetime1">
              <a:rPr lang="en-US" smtClean="0"/>
              <a:pPr/>
              <a:t>1/j/aa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Fifty Fifty : Bourderes Florian, Delcan Julie, Pottier Bonnet Camille, Turpain Clément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71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20A3D-A61D-4FEC-8725-0727ABBDA787}" type="datetime1">
              <a:rPr lang="en-US" smtClean="0"/>
              <a:pPr/>
              <a:t>1/j/aa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Fifty Fifty : Bourderes Florian, Delcan Julie, Pottier Bonnet Camille, Turpain Clément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57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956800" y="6272784"/>
            <a:ext cx="1281175" cy="365125"/>
          </a:xfrm>
        </p:spPr>
        <p:txBody>
          <a:bodyPr/>
          <a:lstStyle/>
          <a:p>
            <a:fld id="{8E659737-CA25-49E4-A86C-3BC6FBAB5AA9}" type="datetime1">
              <a:rPr lang="en-US" smtClean="0"/>
              <a:pPr/>
              <a:t>1/j/aa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8476778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Fifty Fifty : Bourderes Florian, Delcan Julie, Pottier Bonnet Camille, Turpain Clément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275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9C77-1640-4C87-871F-B42E571A2FCD}" type="datetime1">
              <a:rPr lang="en-US" smtClean="0"/>
              <a:pPr/>
              <a:t>1/j/aa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Fifty Fifty : Bourderes Florian, Delcan Julie, Pottier Bonnet Camille, Turpain Clément</a:t>
            </a:r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694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EC1-C2AE-4CAE-821B-9D35D80F94F7}" type="datetime1">
              <a:rPr lang="en-US" smtClean="0"/>
              <a:pPr/>
              <a:t>1/j/aa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328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098D51D-1523-4227-8636-A691FFD2CB39}" type="datetime1">
              <a:rPr lang="en-US" smtClean="0"/>
              <a:pPr/>
              <a:t>1/j/aa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Fifty Fifty : Bourderes Florian, Delcan Julie, Pottier Bonnet Camille, Turpain Clément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3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Bachelor%202\THEMA%20Poppy\Video%20poppy.mp4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THEMA POPPY</a:t>
            </a:r>
            <a:br>
              <a:rPr lang="fr-FR" dirty="0" smtClean="0"/>
            </a:br>
            <a:r>
              <a:rPr lang="fr-FR" sz="4800" dirty="0" smtClean="0"/>
              <a:t>Jalon 4 : jury de la meilleure conception  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1560" y="4566992"/>
            <a:ext cx="9137469" cy="2194026"/>
          </a:xfrm>
        </p:spPr>
        <p:txBody>
          <a:bodyPr>
            <a:normAutofit/>
          </a:bodyPr>
          <a:lstStyle/>
          <a:p>
            <a:pPr algn="just"/>
            <a:r>
              <a:rPr lang="fr-FR" sz="2000" u="sng" dirty="0" smtClean="0">
                <a:solidFill>
                  <a:schemeClr val="bg1">
                    <a:lumMod val="50000"/>
                  </a:schemeClr>
                </a:solidFill>
              </a:rPr>
              <a:t>Groupe </a:t>
            </a:r>
            <a:r>
              <a:rPr lang="fr-FR" sz="2000" dirty="0" smtClean="0">
                <a:solidFill>
                  <a:schemeClr val="bg1">
                    <a:lumMod val="50000"/>
                  </a:schemeClr>
                </a:solidFill>
              </a:rPr>
              <a:t>:  </a:t>
            </a:r>
            <a:r>
              <a:rPr lang="fr-FR" sz="2000" dirty="0" err="1" smtClean="0">
                <a:solidFill>
                  <a:schemeClr val="bg1">
                    <a:lumMod val="50000"/>
                  </a:schemeClr>
                </a:solidFill>
              </a:rPr>
              <a:t>Fifty</a:t>
            </a:r>
            <a:r>
              <a:rPr lang="fr-FR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bg1">
                    <a:lumMod val="50000"/>
                  </a:schemeClr>
                </a:solidFill>
              </a:rPr>
              <a:t>Fifty</a:t>
            </a:r>
            <a:endParaRPr lang="fr-FR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fr-FR" sz="1800" dirty="0" err="1" smtClean="0">
                <a:solidFill>
                  <a:schemeClr val="bg1">
                    <a:lumMod val="50000"/>
                  </a:schemeClr>
                </a:solidFill>
              </a:rPr>
              <a:t>Bourderes</a:t>
            </a:r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 Florian </a:t>
            </a:r>
          </a:p>
          <a:p>
            <a:pPr algn="just"/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- Delcan Julie </a:t>
            </a:r>
          </a:p>
          <a:p>
            <a:pPr algn="just"/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- Pottier Bonnet Camille </a:t>
            </a:r>
          </a:p>
          <a:p>
            <a:pPr algn="just"/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fr-FR" sz="1800" dirty="0" err="1" smtClean="0">
                <a:solidFill>
                  <a:schemeClr val="bg1">
                    <a:lumMod val="50000"/>
                  </a:schemeClr>
                </a:solidFill>
              </a:rPr>
              <a:t>Turpain</a:t>
            </a:r>
            <a:r>
              <a:rPr lang="fr-FR" sz="1800" dirty="0" smtClean="0">
                <a:solidFill>
                  <a:schemeClr val="bg1">
                    <a:lumMod val="50000"/>
                  </a:schemeClr>
                </a:solidFill>
              </a:rPr>
              <a:t> Clément</a:t>
            </a:r>
            <a:endParaRPr lang="fr-FR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21577" cy="9360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4036" y="5140036"/>
            <a:ext cx="1620982" cy="16209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55876" y="255439"/>
            <a:ext cx="3024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BA-2A   2015-2016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0814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1960" y="0"/>
            <a:ext cx="3398243" cy="1536192"/>
          </a:xfrm>
        </p:spPr>
        <p:txBody>
          <a:bodyPr/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Conclusion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59035" y="1213228"/>
            <a:ext cx="51467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00B050"/>
                </a:solidFill>
              </a:rPr>
              <a:t>- Simplicité : critère respecté</a:t>
            </a:r>
            <a:br>
              <a:rPr lang="fr-FR" sz="2400" dirty="0" smtClean="0">
                <a:solidFill>
                  <a:srgbClr val="00B050"/>
                </a:solidFill>
              </a:rPr>
            </a:br>
            <a:r>
              <a:rPr lang="fr-FR" sz="2400" dirty="0" smtClean="0">
                <a:solidFill>
                  <a:srgbClr val="00B050"/>
                </a:solidFill>
              </a:rPr>
              <a:t/>
            </a:r>
            <a:br>
              <a:rPr lang="fr-FR" sz="2400" dirty="0" smtClean="0">
                <a:solidFill>
                  <a:srgbClr val="00B050"/>
                </a:solidFill>
              </a:rPr>
            </a:br>
            <a:r>
              <a:rPr lang="fr-FR" sz="2400" dirty="0" smtClean="0">
                <a:solidFill>
                  <a:srgbClr val="00B050"/>
                </a:solidFill>
              </a:rPr>
              <a:t>- Coût : critère respecté</a:t>
            </a:r>
            <a:br>
              <a:rPr lang="fr-FR" sz="2400" dirty="0" smtClean="0">
                <a:solidFill>
                  <a:srgbClr val="00B050"/>
                </a:solidFill>
              </a:rPr>
            </a:br>
            <a:r>
              <a:rPr lang="fr-FR" sz="2400" dirty="0" smtClean="0">
                <a:solidFill>
                  <a:srgbClr val="00B050"/>
                </a:solidFill>
              </a:rPr>
              <a:t/>
            </a:r>
            <a:br>
              <a:rPr lang="fr-FR" sz="2400" dirty="0" smtClean="0">
                <a:solidFill>
                  <a:srgbClr val="00B050"/>
                </a:solidFill>
              </a:rPr>
            </a:br>
            <a:r>
              <a:rPr lang="fr-FR" sz="2400" dirty="0" smtClean="0">
                <a:solidFill>
                  <a:srgbClr val="00B050"/>
                </a:solidFill>
              </a:rPr>
              <a:t>- Masse : critère respecté</a:t>
            </a:r>
            <a:endParaRPr lang="fr-FR" sz="2400" dirty="0">
              <a:solidFill>
                <a:srgbClr val="00B05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0089" y="1630108"/>
            <a:ext cx="2015917" cy="14663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0203" y="886354"/>
            <a:ext cx="3503974" cy="48627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022014" y="2662017"/>
            <a:ext cx="2655161" cy="41811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6" y="5749122"/>
            <a:ext cx="974172" cy="974172"/>
          </a:xfrm>
          <a:prstGeom prst="rect">
            <a:avLst/>
          </a:prstGeom>
        </p:spPr>
      </p:pic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6327648" cy="365125"/>
          </a:xfrm>
        </p:spPr>
        <p:txBody>
          <a:bodyPr/>
          <a:lstStyle/>
          <a:p>
            <a:r>
              <a:rPr lang="en-US" dirty="0" smtClean="0"/>
              <a:t>Fifty </a:t>
            </a:r>
            <a:r>
              <a:rPr lang="en-US" dirty="0" err="1" smtClean="0"/>
              <a:t>Fifty</a:t>
            </a:r>
            <a:r>
              <a:rPr lang="en-US" dirty="0" smtClean="0"/>
              <a:t> : BOURDERES, DELCAN, POTTIER BONNET et TURPAIN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51618" y="5949618"/>
            <a:ext cx="3701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Sources : w</a:t>
            </a:r>
            <a:r>
              <a:rPr lang="fr-FR" i="1" dirty="0" smtClean="0">
                <a:solidFill>
                  <a:schemeClr val="bg1">
                    <a:lumMod val="50000"/>
                  </a:schemeClr>
                </a:solidFill>
              </a:rPr>
              <a:t>ww.poppy-project.org et FranceRobotique.com </a:t>
            </a:r>
            <a:endParaRPr lang="fr-FR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603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Plan 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sz="1600" dirty="0" smtClean="0"/>
              <a:t>I- Contexte du projet</a:t>
            </a:r>
            <a:endParaRPr lang="fr-FR" sz="1600" dirty="0"/>
          </a:p>
          <a:p>
            <a:pPr marL="0" indent="0">
              <a:buNone/>
            </a:pPr>
            <a:r>
              <a:rPr lang="fr-FR" sz="1600" dirty="0" smtClean="0"/>
              <a:t>II- Organisation et traçabilité du travail </a:t>
            </a:r>
            <a:br>
              <a:rPr lang="fr-FR" sz="1600" dirty="0" smtClean="0"/>
            </a:br>
            <a:r>
              <a:rPr lang="fr-FR" sz="1600" dirty="0" smtClean="0"/>
              <a:t/>
            </a:r>
            <a:br>
              <a:rPr lang="fr-FR" sz="1600" dirty="0" smtClean="0"/>
            </a:br>
            <a:r>
              <a:rPr lang="fr-FR" sz="1600" dirty="0" smtClean="0"/>
              <a:t>III- Titre</a:t>
            </a:r>
            <a:endParaRPr lang="fr-FR" sz="1600" dirty="0"/>
          </a:p>
          <a:p>
            <a:pPr marL="0" indent="0">
              <a:buNone/>
            </a:pPr>
            <a:r>
              <a:rPr lang="fr-FR" sz="1600" dirty="0" smtClean="0"/>
              <a:t>IV- Concept de fonctionnement</a:t>
            </a:r>
            <a:br>
              <a:rPr lang="fr-FR" sz="1600" dirty="0" smtClean="0"/>
            </a:br>
            <a:endParaRPr lang="fr-FR" sz="1600" dirty="0"/>
          </a:p>
          <a:p>
            <a:pPr marL="0" indent="0">
              <a:buNone/>
            </a:pPr>
            <a:r>
              <a:rPr lang="fr-FR" sz="1600" dirty="0" smtClean="0"/>
              <a:t>V- Modélisation et </a:t>
            </a:r>
            <a:r>
              <a:rPr lang="fr-FR" sz="1600" dirty="0" err="1" smtClean="0"/>
              <a:t>prédimensionnement</a:t>
            </a:r>
            <a:endParaRPr lang="fr-FR" sz="1600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fr-FR" dirty="0" smtClean="0"/>
              <a:t> Ière conception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dirty="0" smtClean="0"/>
              <a:t>Conception finale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dirty="0" smtClean="0"/>
              <a:t>Conception détaillée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dirty="0" smtClean="0"/>
              <a:t>Servomoteur </a:t>
            </a:r>
          </a:p>
          <a:p>
            <a:pPr marL="548640" lvl="2" indent="0">
              <a:buNone/>
            </a:pP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VI- </a:t>
            </a:r>
            <a:r>
              <a:rPr lang="fr-FR" dirty="0"/>
              <a:t>Conclusion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 smtClean="0"/>
          </a:p>
          <a:p>
            <a:pPr marL="274320" lvl="1" indent="0">
              <a:buNone/>
            </a:pPr>
            <a:endParaRPr lang="fr-FR" sz="2400" dirty="0" smtClean="0"/>
          </a:p>
          <a:p>
            <a:pPr marL="514350" indent="-514350">
              <a:buFont typeface="+mj-lt"/>
              <a:buAutoNum type="romanUcPeriod"/>
            </a:pPr>
            <a:endParaRPr lang="fr-FR" sz="1663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306" y="0"/>
            <a:ext cx="2318694" cy="769257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Fifty </a:t>
            </a:r>
            <a:r>
              <a:rPr lang="en-US" dirty="0" err="1" smtClean="0"/>
              <a:t>Fifty</a:t>
            </a:r>
            <a:r>
              <a:rPr lang="en-US" dirty="0" smtClean="0"/>
              <a:t> : BOURDERES, DELCAN, POTTIER BONNET et TURPAIN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6" y="5749122"/>
            <a:ext cx="974172" cy="974172"/>
          </a:xfrm>
          <a:prstGeom prst="rect">
            <a:avLst/>
          </a:prstGeom>
        </p:spPr>
      </p:pic>
      <p:pic>
        <p:nvPicPr>
          <p:cNvPr id="2050" name="Picture 2" descr="Afficher l'image d'orig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444" y="2121408"/>
            <a:ext cx="5225581" cy="232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778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427" y="3300930"/>
            <a:ext cx="1344714" cy="13447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1897" y="122639"/>
            <a:ext cx="2754302" cy="1536192"/>
          </a:xfrm>
        </p:spPr>
        <p:txBody>
          <a:bodyPr/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Contexte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5157" y="1553372"/>
            <a:ext cx="10058400" cy="4050792"/>
          </a:xfrm>
        </p:spPr>
        <p:txBody>
          <a:bodyPr/>
          <a:lstStyle/>
          <a:p>
            <a:pPr marL="0" indent="0">
              <a:buNone/>
            </a:pPr>
            <a:r>
              <a:rPr lang="fr-FR" sz="1800" u="sng" dirty="0" smtClean="0"/>
              <a:t>Cahier des charges : </a:t>
            </a:r>
          </a:p>
          <a:p>
            <a:pPr marL="0" indent="0">
              <a:buNone/>
            </a:pPr>
            <a:endParaRPr lang="fr-FR" sz="1600" dirty="0"/>
          </a:p>
          <a:p>
            <a:pPr>
              <a:buFontTx/>
              <a:buChar char="-"/>
            </a:pPr>
            <a:r>
              <a:rPr lang="fr-FR" sz="1600" dirty="0" smtClean="0"/>
              <a:t>Manipuler une bouteille de 0,25 L et un verre rigide</a:t>
            </a:r>
          </a:p>
          <a:p>
            <a:pPr>
              <a:buFontTx/>
              <a:buChar char="-"/>
            </a:pPr>
            <a:endParaRPr lang="fr-FR" sz="1600" dirty="0" smtClean="0"/>
          </a:p>
          <a:p>
            <a:pPr>
              <a:buFontTx/>
              <a:buChar char="-"/>
            </a:pPr>
            <a:r>
              <a:rPr lang="fr-FR" sz="1600" dirty="0" smtClean="0"/>
              <a:t>Solution </a:t>
            </a:r>
            <a:r>
              <a:rPr lang="fr-FR" sz="1600" dirty="0"/>
              <a:t>esthétique </a:t>
            </a:r>
            <a:endParaRPr lang="fr-FR" sz="1600" dirty="0" smtClean="0"/>
          </a:p>
          <a:p>
            <a:pPr>
              <a:buFontTx/>
              <a:buChar char="-"/>
            </a:pPr>
            <a:endParaRPr lang="fr-FR" sz="1600" dirty="0" smtClean="0"/>
          </a:p>
          <a:p>
            <a:pPr>
              <a:buFontTx/>
              <a:buChar char="-"/>
            </a:pPr>
            <a:r>
              <a:rPr lang="fr-FR" sz="1600" dirty="0" smtClean="0"/>
              <a:t>Coût </a:t>
            </a:r>
            <a:r>
              <a:rPr lang="fr-FR" sz="1600" dirty="0"/>
              <a:t>mini </a:t>
            </a:r>
            <a:r>
              <a:rPr lang="fr-FR" sz="1600" dirty="0" smtClean="0"/>
              <a:t> </a:t>
            </a:r>
            <a:r>
              <a:rPr lang="fr-FR" sz="3200" dirty="0" smtClean="0">
                <a:solidFill>
                  <a:srgbClr val="00B050"/>
                </a:solidFill>
              </a:rPr>
              <a:t>€</a:t>
            </a:r>
          </a:p>
          <a:p>
            <a:pPr>
              <a:buFontTx/>
              <a:buChar char="-"/>
            </a:pPr>
            <a:endParaRPr lang="fr-FR" sz="1600" dirty="0" smtClean="0"/>
          </a:p>
          <a:p>
            <a:pPr>
              <a:buFontTx/>
              <a:buChar char="-"/>
            </a:pPr>
            <a:r>
              <a:rPr lang="fr-FR" sz="1600" dirty="0" smtClean="0"/>
              <a:t>Actionneurs </a:t>
            </a:r>
            <a:r>
              <a:rPr lang="fr-FR" sz="1600" dirty="0"/>
              <a:t>type </a:t>
            </a:r>
            <a:r>
              <a:rPr lang="fr-FR" sz="1600" dirty="0" err="1"/>
              <a:t>Dynamixel</a:t>
            </a:r>
            <a:r>
              <a:rPr lang="fr-FR" sz="1600" dirty="0"/>
              <a:t> (marque </a:t>
            </a:r>
            <a:r>
              <a:rPr lang="fr-FR" sz="1600" dirty="0" err="1" smtClean="0"/>
              <a:t>Robotis</a:t>
            </a:r>
            <a:r>
              <a:rPr lang="fr-FR" sz="1600" dirty="0"/>
              <a:t>) </a:t>
            </a:r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214" y="2832487"/>
            <a:ext cx="904059" cy="15980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0449" y="2181500"/>
            <a:ext cx="3140719" cy="16649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6" y="5749122"/>
            <a:ext cx="974172" cy="974172"/>
          </a:xfrm>
          <a:prstGeom prst="rect">
            <a:avLst/>
          </a:prstGeom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6327648" cy="365125"/>
          </a:xfrm>
        </p:spPr>
        <p:txBody>
          <a:bodyPr/>
          <a:lstStyle/>
          <a:p>
            <a:r>
              <a:rPr lang="en-US" dirty="0" smtClean="0"/>
              <a:t>Fifty </a:t>
            </a:r>
            <a:r>
              <a:rPr lang="en-US" dirty="0" err="1" smtClean="0"/>
              <a:t>Fifty</a:t>
            </a:r>
            <a:r>
              <a:rPr lang="en-US" dirty="0" smtClean="0"/>
              <a:t> : BOURDERES, DELCAN, POTTIER BONNET et TURPAIN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246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6891" y="19827"/>
            <a:ext cx="9601200" cy="1536192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Organisation et traçabilité 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473" y="1236085"/>
            <a:ext cx="4146695" cy="32630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Image 7" descr="mai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531" y="3618679"/>
            <a:ext cx="4988705" cy="23404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282" y="1450697"/>
            <a:ext cx="6669268" cy="17668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088136" y="2956346"/>
            <a:ext cx="3300984" cy="302059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6" y="5749122"/>
            <a:ext cx="974172" cy="974172"/>
          </a:xfrm>
          <a:prstGeom prst="rect">
            <a:avLst/>
          </a:prstGeom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6327648" cy="365125"/>
          </a:xfrm>
        </p:spPr>
        <p:txBody>
          <a:bodyPr/>
          <a:lstStyle/>
          <a:p>
            <a:r>
              <a:rPr lang="en-US" dirty="0" smtClean="0"/>
              <a:t>Fifty </a:t>
            </a:r>
            <a:r>
              <a:rPr lang="en-US" dirty="0" err="1" smtClean="0"/>
              <a:t>Fifty</a:t>
            </a:r>
            <a:r>
              <a:rPr lang="en-US" dirty="0" smtClean="0"/>
              <a:t> : BOURDERES, DELCAN, POTTIER BONNET et TURPAIN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89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6868" y="-80746"/>
            <a:ext cx="10689336" cy="1536192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Choix de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concePtion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385" y="1242440"/>
            <a:ext cx="10058400" cy="4050792"/>
          </a:xfrm>
        </p:spPr>
        <p:txBody>
          <a:bodyPr/>
          <a:lstStyle/>
          <a:p>
            <a:r>
              <a:rPr lang="fr-FR" dirty="0" smtClean="0"/>
              <a:t>V-REP : logiciel de simulation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Video poppy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98616" y="1705437"/>
            <a:ext cx="7888516" cy="44372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6" y="5749122"/>
            <a:ext cx="974172" cy="974172"/>
          </a:xfrm>
          <a:prstGeom prst="rect">
            <a:avLst/>
          </a:prstGeom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6327648" cy="365125"/>
          </a:xfrm>
        </p:spPr>
        <p:txBody>
          <a:bodyPr/>
          <a:lstStyle/>
          <a:p>
            <a:r>
              <a:rPr lang="en-US" dirty="0" smtClean="0"/>
              <a:t>Fifty </a:t>
            </a:r>
            <a:r>
              <a:rPr lang="en-US" dirty="0" err="1" smtClean="0"/>
              <a:t>Fifty</a:t>
            </a:r>
            <a:r>
              <a:rPr lang="en-US" dirty="0" smtClean="0"/>
              <a:t> : BOURDERES, DELCAN, POTTIER BONNET et TURPAIN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64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214" y="9761"/>
            <a:ext cx="10829109" cy="1536192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Concept de fonctionnement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730214" y="1533579"/>
            <a:ext cx="10058400" cy="4050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Schéma cinématique </a:t>
            </a:r>
          </a:p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392907" y="4420326"/>
            <a:ext cx="204575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rgbClr val="00B050"/>
                </a:solidFill>
              </a:rPr>
              <a:t>3 critères :</a:t>
            </a:r>
            <a:br>
              <a:rPr lang="fr-FR" sz="2800" dirty="0" smtClean="0">
                <a:solidFill>
                  <a:srgbClr val="00B050"/>
                </a:solidFill>
              </a:rPr>
            </a:br>
            <a:r>
              <a:rPr lang="fr-FR" sz="2800" dirty="0" smtClean="0">
                <a:solidFill>
                  <a:srgbClr val="00B050"/>
                </a:solidFill>
              </a:rPr>
              <a:t>- Simplicité</a:t>
            </a:r>
          </a:p>
          <a:p>
            <a:pPr>
              <a:buFontTx/>
              <a:buChar char="-"/>
            </a:pPr>
            <a:r>
              <a:rPr lang="fr-FR" sz="2800" dirty="0" smtClean="0">
                <a:solidFill>
                  <a:srgbClr val="00B050"/>
                </a:solidFill>
              </a:rPr>
              <a:t> Coût</a:t>
            </a:r>
          </a:p>
          <a:p>
            <a:pPr>
              <a:buFontTx/>
              <a:buChar char="-"/>
            </a:pPr>
            <a:r>
              <a:rPr lang="fr-FR" sz="2800" dirty="0" smtClean="0">
                <a:solidFill>
                  <a:srgbClr val="00B050"/>
                </a:solidFill>
              </a:rPr>
              <a:t> Masse</a:t>
            </a:r>
            <a:endParaRPr lang="fr-FR" sz="2800" dirty="0">
              <a:solidFill>
                <a:srgbClr val="00B05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6" y="5749122"/>
            <a:ext cx="974172" cy="974172"/>
          </a:xfrm>
          <a:prstGeom prst="rect">
            <a:avLst/>
          </a:prstGeom>
        </p:spPr>
      </p:pic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6327648" cy="365125"/>
          </a:xfrm>
        </p:spPr>
        <p:txBody>
          <a:bodyPr/>
          <a:lstStyle/>
          <a:p>
            <a:r>
              <a:rPr lang="en-US" dirty="0" smtClean="0"/>
              <a:t>Fifty </a:t>
            </a:r>
            <a:r>
              <a:rPr lang="en-US" dirty="0" err="1" smtClean="0"/>
              <a:t>Fifty</a:t>
            </a:r>
            <a:r>
              <a:rPr lang="en-US" dirty="0" smtClean="0"/>
              <a:t> : BOURDERES, DELCAN, POTTIER BONNET et TURPAIN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8206" y="1128223"/>
            <a:ext cx="5774325" cy="30776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762" y="2234366"/>
            <a:ext cx="4635917" cy="297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955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4585" y="1397727"/>
            <a:ext cx="3275629" cy="454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29" y="-164591"/>
            <a:ext cx="9601200" cy="1536192"/>
          </a:xfrm>
        </p:spPr>
        <p:txBody>
          <a:bodyPr/>
          <a:lstStyle/>
          <a:p>
            <a:r>
              <a:rPr lang="fr-FR" sz="4300" dirty="0" smtClean="0">
                <a:solidFill>
                  <a:schemeClr val="bg1">
                    <a:lumMod val="50000"/>
                  </a:schemeClr>
                </a:solidFill>
              </a:rPr>
              <a:t>Modélisation et </a:t>
            </a:r>
            <a:r>
              <a:rPr lang="fr-FR" sz="4300" dirty="0" err="1" smtClean="0">
                <a:solidFill>
                  <a:schemeClr val="bg1">
                    <a:lumMod val="50000"/>
                  </a:schemeClr>
                </a:solidFill>
              </a:rPr>
              <a:t>prédimensionnement</a:t>
            </a:r>
            <a:r>
              <a:rPr lang="fr-FR" sz="43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fr-FR" sz="4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343131" y="6267416"/>
            <a:ext cx="640080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927777" y="2383428"/>
            <a:ext cx="3658498" cy="369877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5916168" y="1776549"/>
            <a:ext cx="0" cy="429768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3461657"/>
            <a:ext cx="1702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Avant bras original de </a:t>
            </a:r>
            <a:endParaRPr lang="fr-FR" dirty="0"/>
          </a:p>
          <a:p>
            <a:r>
              <a:rPr lang="fr-FR" dirty="0" err="1" smtClean="0"/>
              <a:t>Poppy</a:t>
            </a:r>
            <a:endParaRPr lang="fr-FR" dirty="0"/>
          </a:p>
        </p:txBody>
      </p:sp>
      <p:sp>
        <p:nvSpPr>
          <p:cNvPr id="11" name="Plus 10"/>
          <p:cNvSpPr/>
          <p:nvPr/>
        </p:nvSpPr>
        <p:spPr>
          <a:xfrm>
            <a:off x="1394326" y="3614185"/>
            <a:ext cx="475784" cy="48311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515489" y="1641901"/>
            <a:ext cx="3168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u="sng" dirty="0" smtClean="0"/>
              <a:t>Conception préliminaire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6038647" y="1691923"/>
            <a:ext cx="2648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u="sng" dirty="0" smtClean="0"/>
              <a:t>Amélioration</a:t>
            </a:r>
            <a:endParaRPr lang="fr-FR" sz="2000" u="sng" dirty="0"/>
          </a:p>
        </p:txBody>
      </p:sp>
      <p:cxnSp>
        <p:nvCxnSpPr>
          <p:cNvPr id="15" name="Straight Arrow Connector 14"/>
          <p:cNvCxnSpPr>
            <a:endCxn id="26" idx="3"/>
          </p:cNvCxnSpPr>
          <p:nvPr/>
        </p:nvCxnSpPr>
        <p:spPr>
          <a:xfrm flipH="1">
            <a:off x="7920444" y="4114800"/>
            <a:ext cx="2203270" cy="376493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24" idx="3"/>
          </p:cNvCxnSpPr>
          <p:nvPr/>
        </p:nvCxnSpPr>
        <p:spPr>
          <a:xfrm flipH="1" flipV="1">
            <a:off x="7824903" y="3648935"/>
            <a:ext cx="1854674" cy="413613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25" idx="3"/>
          </p:cNvCxnSpPr>
          <p:nvPr/>
        </p:nvCxnSpPr>
        <p:spPr>
          <a:xfrm flipH="1">
            <a:off x="7687870" y="5434149"/>
            <a:ext cx="1652073" cy="316630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3" idx="3"/>
          </p:cNvCxnSpPr>
          <p:nvPr/>
        </p:nvCxnSpPr>
        <p:spPr>
          <a:xfrm flipV="1">
            <a:off x="7096737" y="2403566"/>
            <a:ext cx="1825194" cy="149327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91343" y="2368227"/>
            <a:ext cx="70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Bras </a:t>
            </a:r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6215558" y="3464269"/>
            <a:ext cx="1609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Servomoteur  </a:t>
            </a:r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>
            <a:off x="6360960" y="5566113"/>
            <a:ext cx="1326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Doigt fixe   </a:t>
            </a:r>
            <a:endParaRPr lang="fr-FR" dirty="0"/>
          </a:p>
        </p:txBody>
      </p:sp>
      <p:sp>
        <p:nvSpPr>
          <p:cNvPr id="26" name="TextBox 25"/>
          <p:cNvSpPr txBox="1"/>
          <p:nvPr/>
        </p:nvSpPr>
        <p:spPr>
          <a:xfrm>
            <a:off x="6271664" y="4306627"/>
            <a:ext cx="1648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Doigt mobile    </a:t>
            </a:r>
            <a:endParaRPr lang="fr-FR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6" y="5749122"/>
            <a:ext cx="974172" cy="974172"/>
          </a:xfrm>
          <a:prstGeom prst="rect">
            <a:avLst/>
          </a:prstGeom>
        </p:spPr>
      </p:pic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6327648" cy="365125"/>
          </a:xfrm>
        </p:spPr>
        <p:txBody>
          <a:bodyPr/>
          <a:lstStyle/>
          <a:p>
            <a:r>
              <a:rPr lang="en-US" dirty="0" smtClean="0"/>
              <a:t>Fifty </a:t>
            </a:r>
            <a:r>
              <a:rPr lang="en-US" dirty="0" err="1" smtClean="0"/>
              <a:t>Fifty</a:t>
            </a:r>
            <a:r>
              <a:rPr lang="en-US" dirty="0" smtClean="0"/>
              <a:t> : BOURDERES, DELCAN, POTTIER BONNET et TURPAIN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879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0375" y="-102246"/>
            <a:ext cx="9601200" cy="1536192"/>
          </a:xfrm>
        </p:spPr>
        <p:txBody>
          <a:bodyPr/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Conception détaillée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7781" y="1597502"/>
            <a:ext cx="2411272" cy="45461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996" y="1597502"/>
            <a:ext cx="2821576" cy="45461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1502" y="1597502"/>
            <a:ext cx="2512558" cy="45574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99852" y="1213608"/>
            <a:ext cx="1326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Avant-bras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4907781" y="1213608"/>
            <a:ext cx="1445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Pouce (fixe)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631502" y="1213608"/>
            <a:ext cx="2231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Monobloc (mobile)</a:t>
            </a:r>
            <a:endParaRPr lang="fr-F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6" y="5749122"/>
            <a:ext cx="974172" cy="974172"/>
          </a:xfrm>
          <a:prstGeom prst="rect">
            <a:avLst/>
          </a:prstGeom>
        </p:spPr>
      </p:pic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6327648" cy="365125"/>
          </a:xfrm>
        </p:spPr>
        <p:txBody>
          <a:bodyPr/>
          <a:lstStyle/>
          <a:p>
            <a:r>
              <a:rPr lang="en-US" dirty="0" smtClean="0"/>
              <a:t>Fifty </a:t>
            </a:r>
            <a:r>
              <a:rPr lang="en-US" dirty="0" err="1" smtClean="0"/>
              <a:t>Fifty</a:t>
            </a:r>
            <a:r>
              <a:rPr lang="en-US" dirty="0" smtClean="0"/>
              <a:t> : BOURDERES, DELCAN, POTTIER BONNET et TURPAIN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86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849" y="1291355"/>
            <a:ext cx="7423763" cy="46289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9928" y="-71345"/>
            <a:ext cx="9601200" cy="1536192"/>
          </a:xfrm>
        </p:spPr>
        <p:txBody>
          <a:bodyPr/>
          <a:lstStyle/>
          <a:p>
            <a:pPr algn="ctr"/>
            <a:r>
              <a:rPr lang="fr-FR" sz="5300" dirty="0" smtClean="0">
                <a:solidFill>
                  <a:schemeClr val="bg1">
                    <a:lumMod val="50000"/>
                  </a:schemeClr>
                </a:solidFill>
              </a:rPr>
              <a:t>Servomoteur</a:t>
            </a:r>
            <a:endParaRPr lang="fr-FR" sz="4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11558" y="5412459"/>
            <a:ext cx="1580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</a:rPr>
              <a:t>Vitesse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 rot="5400000" flipV="1">
            <a:off x="2742358" y="3935083"/>
            <a:ext cx="3019204" cy="24622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600" dirty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kumimoji="0" lang="fr-FR" altLang="fr-FR" sz="16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rPr>
              <a:t>écrochage couple max</a:t>
            </a:r>
            <a:r>
              <a:rPr kumimoji="0" lang="fr-FR" altLang="fr-FR" sz="9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</a:rPr>
              <a:t> </a:t>
            </a:r>
            <a:endParaRPr kumimoji="0" lang="fr-FR" altLang="fr-FR" sz="12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746" y="2548591"/>
            <a:ext cx="32895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cs typeface="Arial" panose="020B0604020202020204" pitchFamily="34" charset="0"/>
              </a:rPr>
              <a:t>Masse: 52,9g</a:t>
            </a:r>
          </a:p>
          <a:p>
            <a:endParaRPr lang="fr-FR" sz="1600" dirty="0" smtClean="0"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cs typeface="Arial" panose="020B0604020202020204" pitchFamily="34" charset="0"/>
              </a:rPr>
              <a:t>Coût : 45 €</a:t>
            </a:r>
          </a:p>
          <a:p>
            <a:endParaRPr lang="fr-FR" sz="1600" dirty="0" smtClean="0"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cs typeface="Arial" panose="020B0604020202020204" pitchFamily="34" charset="0"/>
              </a:rPr>
              <a:t>Grande vitesse</a:t>
            </a:r>
          </a:p>
          <a:p>
            <a:endParaRPr lang="fr-FR" sz="1600" dirty="0" smtClean="0"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>
                <a:cs typeface="Arial" panose="020B0604020202020204" pitchFamily="34" charset="0"/>
              </a:rPr>
              <a:t>Plage de déplacement: 300°</a:t>
            </a:r>
            <a:endParaRPr lang="fr-FR" sz="1600" dirty="0"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0175965" y="4467497"/>
            <a:ext cx="1135163" cy="8229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6" y="5749122"/>
            <a:ext cx="974172" cy="974172"/>
          </a:xfrm>
          <a:prstGeom prst="rect">
            <a:avLst/>
          </a:prstGeom>
        </p:spPr>
      </p:pic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6327648" cy="365125"/>
          </a:xfrm>
        </p:spPr>
        <p:txBody>
          <a:bodyPr/>
          <a:lstStyle/>
          <a:p>
            <a:r>
              <a:rPr lang="en-US" dirty="0" smtClean="0"/>
              <a:t>Fifty </a:t>
            </a:r>
            <a:r>
              <a:rPr lang="en-US" dirty="0" err="1" smtClean="0"/>
              <a:t>Fifty</a:t>
            </a:r>
            <a:r>
              <a:rPr lang="en-US" dirty="0" smtClean="0"/>
              <a:t> : BOURDERES, DELCAN, POTTIER BONNET et TURPAIN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045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6862</TotalTime>
  <Words>245</Words>
  <Application>Microsoft Office PowerPoint</Application>
  <PresentationFormat>Widescreen</PresentationFormat>
  <Paragraphs>80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Rockwell</vt:lpstr>
      <vt:lpstr>Rockwell Condensed</vt:lpstr>
      <vt:lpstr>Wingdings</vt:lpstr>
      <vt:lpstr>Wood Type</vt:lpstr>
      <vt:lpstr>THEMA POPPY Jalon 4 : jury de la meilleure conception  </vt:lpstr>
      <vt:lpstr>Plan </vt:lpstr>
      <vt:lpstr>Contexte</vt:lpstr>
      <vt:lpstr>Organisation et traçabilité </vt:lpstr>
      <vt:lpstr>Choix de concePtion</vt:lpstr>
      <vt:lpstr>Concept de fonctionnement</vt:lpstr>
      <vt:lpstr>Modélisation et prédimensionnement </vt:lpstr>
      <vt:lpstr>Conception détaillée</vt:lpstr>
      <vt:lpstr>Servomoteur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– POPPY Jalon 3 : Conception détaillée</dc:title>
  <dc:creator>julie delcan</dc:creator>
  <cp:lastModifiedBy>Camille Pottier Bonnet</cp:lastModifiedBy>
  <cp:revision>45</cp:revision>
  <dcterms:created xsi:type="dcterms:W3CDTF">2015-12-08T13:06:26Z</dcterms:created>
  <dcterms:modified xsi:type="dcterms:W3CDTF">2016-01-08T07:23:54Z</dcterms:modified>
</cp:coreProperties>
</file>