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7" r:id="rId5"/>
    <p:sldId id="268" r:id="rId6"/>
    <p:sldId id="270" r:id="rId7"/>
    <p:sldId id="269" r:id="rId8"/>
    <p:sldId id="271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2562"/>
    <a:srgbClr val="F29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6" autoAdjust="0"/>
    <p:restoredTop sz="94660"/>
  </p:normalViewPr>
  <p:slideViewPr>
    <p:cSldViewPr snapToGrid="0">
      <p:cViewPr varScale="1">
        <p:scale>
          <a:sx n="79" d="100"/>
          <a:sy n="79" d="100"/>
        </p:scale>
        <p:origin x="73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257DB-9453-460E-BC5F-1A7F2DA17F79}" type="datetime1">
              <a:rPr lang="fr-FR" smtClean="0"/>
              <a:t>14/09/2026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‹N°›</a:t>
            </a:fld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17455" cy="815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574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B2AFBF-A0B9-42D0-8F2E-A93A86166534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4C7C42-EF79-4CF0-BD47-CA349238FB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490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2943729" y="334924"/>
            <a:ext cx="63045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600" i="1" u="sng" dirty="0">
                <a:solidFill>
                  <a:srgbClr val="8E2562"/>
                </a:solidFill>
              </a:rPr>
              <a:t>Continuité (Aspects des surfaces)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0624960" y="288758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/>
              <a:t>GIM2 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019" y="1728978"/>
            <a:ext cx="11129240" cy="3848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003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/>
          <a:srcRect t="26977"/>
          <a:stretch/>
        </p:blipFill>
        <p:spPr>
          <a:xfrm>
            <a:off x="2072640" y="981255"/>
            <a:ext cx="7757160" cy="5875855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3701661" y="334924"/>
            <a:ext cx="47886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600" i="1" u="sng" dirty="0">
                <a:solidFill>
                  <a:srgbClr val="8E2562"/>
                </a:solidFill>
              </a:rPr>
              <a:t>Continuité (à la jonction)</a:t>
            </a:r>
          </a:p>
        </p:txBody>
      </p:sp>
    </p:spTree>
    <p:extLst>
      <p:ext uri="{BB962C8B-B14F-4D97-AF65-F5344CB8AC3E}">
        <p14:creationId xmlns:p14="http://schemas.microsoft.com/office/powerpoint/2010/main" val="14529326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2952581" y="334924"/>
            <a:ext cx="6286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600" i="1" u="sng" dirty="0">
                <a:solidFill>
                  <a:srgbClr val="8E2562"/>
                </a:solidFill>
              </a:rPr>
              <a:t>Continuité (Analyse de courbure)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/>
          <a:srcRect l="4750" b="1988"/>
          <a:stretch/>
        </p:blipFill>
        <p:spPr>
          <a:xfrm>
            <a:off x="8906256" y="2166017"/>
            <a:ext cx="3323605" cy="364845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/>
          <a:srcRect l="5829" t="3092" r="4267" b="3855"/>
          <a:stretch/>
        </p:blipFill>
        <p:spPr>
          <a:xfrm>
            <a:off x="219456" y="2411019"/>
            <a:ext cx="3712464" cy="3090225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4"/>
          <a:srcRect l="7589" t="6175" r="3990" b="2951"/>
          <a:stretch/>
        </p:blipFill>
        <p:spPr>
          <a:xfrm>
            <a:off x="4535423" y="1216152"/>
            <a:ext cx="3520441" cy="356616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5"/>
          <a:srcRect l="3138" t="11374"/>
          <a:stretch/>
        </p:blipFill>
        <p:spPr>
          <a:xfrm>
            <a:off x="4782312" y="4810746"/>
            <a:ext cx="3392804" cy="2007457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996696" y="1901952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G0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7458456" y="2277431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G1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10344279" y="1440837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G2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4311644" y="6041136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G3</a:t>
            </a:r>
          </a:p>
        </p:txBody>
      </p:sp>
    </p:spTree>
    <p:extLst>
      <p:ext uri="{BB962C8B-B14F-4D97-AF65-F5344CB8AC3E}">
        <p14:creationId xmlns:p14="http://schemas.microsoft.com/office/powerpoint/2010/main" val="20793486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300" y="1214437"/>
            <a:ext cx="8915400" cy="4429125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3959809" y="334924"/>
            <a:ext cx="42723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600" i="1" u="sng" dirty="0">
                <a:solidFill>
                  <a:srgbClr val="8E2562"/>
                </a:solidFill>
              </a:rPr>
              <a:t>Continuité (</a:t>
            </a:r>
            <a:r>
              <a:rPr lang="fr-FR" sz="3600" i="1" u="sng" dirty="0" err="1">
                <a:solidFill>
                  <a:srgbClr val="8E2562"/>
                </a:solidFill>
              </a:rPr>
              <a:t>isophotes</a:t>
            </a:r>
            <a:r>
              <a:rPr lang="fr-FR" sz="3600" i="1" u="sng" dirty="0">
                <a:solidFill>
                  <a:srgbClr val="8E2562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31891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Luminaire LED de detailing SSLTE1011 Tunnel de Lumiere">
            <a:extLst>
              <a:ext uri="{FF2B5EF4-FFF2-40B4-BE49-F238E27FC236}">
                <a16:creationId xmlns:a16="http://schemas.microsoft.com/office/drawing/2014/main" id="{21A73EFD-218E-0737-163B-A91CC3FF96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9047" y="583660"/>
            <a:ext cx="6156392" cy="6156392"/>
          </a:xfrm>
          <a:prstGeom prst="rect">
            <a:avLst/>
          </a:prstGeom>
        </p:spPr>
      </p:pic>
      <p:pic>
        <p:nvPicPr>
          <p:cNvPr id="4" name="Image 3" descr="Linear Inspection Lighting | 4 &amp; 8 Ft. Modules | Innovative">
            <a:extLst>
              <a:ext uri="{FF2B5EF4-FFF2-40B4-BE49-F238E27FC236}">
                <a16:creationId xmlns:a16="http://schemas.microsoft.com/office/drawing/2014/main" id="{28E57CA7-48A7-B4EF-7F39-ECEB183538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797" y="1352145"/>
            <a:ext cx="4641308" cy="4641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91125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2532CF9D8C8640B12388A7E4C699E9" ma:contentTypeVersion="13" ma:contentTypeDescription="Crée un document." ma:contentTypeScope="" ma:versionID="74fe0bf1e180f28a32ec6eeb1f439aff">
  <xsd:schema xmlns:xsd="http://www.w3.org/2001/XMLSchema" xmlns:xs="http://www.w3.org/2001/XMLSchema" xmlns:p="http://schemas.microsoft.com/office/2006/metadata/properties" xmlns:ns3="9cde9d37-0b48-4ad6-8861-c43e997115ef" xmlns:ns4="8dabef5e-3efc-499b-87c5-18ccc3618744" targetNamespace="http://schemas.microsoft.com/office/2006/metadata/properties" ma:root="true" ma:fieldsID="3147b3640d9a98bf28e7132f87fedf60" ns3:_="" ns4:_="">
    <xsd:import namespace="9cde9d37-0b48-4ad6-8861-c43e997115ef"/>
    <xsd:import namespace="8dabef5e-3efc-499b-87c5-18ccc361874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de9d37-0b48-4ad6-8861-c43e997115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abef5e-3efc-499b-87c5-18ccc361874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Partage du hachage d’indicateur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5F58BC7-B743-48FB-9300-B162D47F325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EAD152E-8ABA-410F-ADE7-DBC3116DE58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cde9d37-0b48-4ad6-8861-c43e997115ef"/>
    <ds:schemaRef ds:uri="8dabef5e-3efc-499b-87c5-18ccc361874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65E8C4E-D26E-4C6C-8DC6-A9B390B8E8E2}">
  <ds:schemaRefs>
    <ds:schemaRef ds:uri="9cde9d37-0b48-4ad6-8861-c43e997115ef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8dabef5e-3efc-499b-87c5-18ccc3618744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389</TotalTime>
  <Words>27</Words>
  <Application>Microsoft Office PowerPoint</Application>
  <PresentationFormat>Grand écran</PresentationFormat>
  <Paragraphs>9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Symanetc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KREMER Arnaud</dc:creator>
  <cp:lastModifiedBy>ARTOZOUL Julien</cp:lastModifiedBy>
  <cp:revision>24</cp:revision>
  <dcterms:created xsi:type="dcterms:W3CDTF">2019-02-10T09:59:07Z</dcterms:created>
  <dcterms:modified xsi:type="dcterms:W3CDTF">2026-09-14T06:12:09Z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0x010100FC2532CF9D8C8640B12388A7E4C699E9</vt:lpwstr>
  </property>
</Properties>
</file>