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79" r:id="rId2"/>
    <p:sldId id="325" r:id="rId3"/>
    <p:sldId id="375" r:id="rId4"/>
    <p:sldId id="329" r:id="rId5"/>
    <p:sldId id="373" r:id="rId6"/>
    <p:sldId id="369" r:id="rId7"/>
    <p:sldId id="374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76C"/>
    <a:srgbClr val="FFA300"/>
    <a:srgbClr val="2DB5B2"/>
    <a:srgbClr val="009999"/>
    <a:srgbClr val="30C1BE"/>
    <a:srgbClr val="33CCCC"/>
    <a:srgbClr val="990000"/>
    <a:srgbClr val="9D9D9D"/>
    <a:srgbClr val="660033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022" autoAdjust="0"/>
  </p:normalViewPr>
  <p:slideViewPr>
    <p:cSldViewPr snapToGrid="0" snapToObjects="1">
      <p:cViewPr varScale="1">
        <p:scale>
          <a:sx n="76" d="100"/>
          <a:sy n="76" d="100"/>
        </p:scale>
        <p:origin x="989" y="6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EB5EA-4568-4144-9D4A-55A184510DCF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03F74-0D94-494E-89F1-22FF88A26C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716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5CFE9-9F99-4114-B0F9-7FA42898AD5B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DBED7-5FDD-45AC-B77B-DE79C8ED6F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996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DBED7-5FDD-45AC-B77B-DE79C8ED6F4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5048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rem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4700588" y="4847268"/>
            <a:ext cx="408740" cy="90733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26" y="6078169"/>
            <a:ext cx="1950190" cy="583504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680882" y="3579621"/>
            <a:ext cx="3919421" cy="1256209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Titre Powerpoint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4680884" y="5167164"/>
            <a:ext cx="3919420" cy="714678"/>
          </a:xfrm>
        </p:spPr>
        <p:txBody>
          <a:bodyPr/>
          <a:lstStyle>
            <a:lvl1pPr marL="0" indent="0">
              <a:buNone/>
              <a:defRPr sz="140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2" hasCustomPrompt="1"/>
          </p:nvPr>
        </p:nvSpPr>
        <p:spPr>
          <a:xfrm>
            <a:off x="4773246" y="6251741"/>
            <a:ext cx="1799323" cy="33056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A3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ZoneTexte 1"/>
          <p:cNvSpPr txBox="1"/>
          <p:nvPr userDrawn="1"/>
        </p:nvSpPr>
        <p:spPr>
          <a:xfrm>
            <a:off x="437763" y="6232356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A300"/>
                </a:solidFill>
              </a:rPr>
              <a:t>Arnaud KREMER</a:t>
            </a:r>
          </a:p>
        </p:txBody>
      </p:sp>
    </p:spTree>
    <p:extLst>
      <p:ext uri="{BB962C8B-B14F-4D97-AF65-F5344CB8AC3E}">
        <p14:creationId xmlns:p14="http://schemas.microsoft.com/office/powerpoint/2010/main" val="226602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rem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26" y="6078169"/>
            <a:ext cx="1950190" cy="583504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680882" y="3579622"/>
            <a:ext cx="4093663" cy="594446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4680883" y="4309533"/>
            <a:ext cx="4093661" cy="165100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 b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Titre 1 </a:t>
            </a:r>
          </a:p>
          <a:p>
            <a:pPr lvl="0"/>
            <a:r>
              <a:rPr lang="fr-FR" dirty="0"/>
              <a:t>Titre 2</a:t>
            </a:r>
          </a:p>
          <a:p>
            <a:pPr lvl="0"/>
            <a:r>
              <a:rPr lang="fr-FR" dirty="0"/>
              <a:t>Titre 3</a:t>
            </a:r>
          </a:p>
          <a:p>
            <a:pPr lvl="0"/>
            <a:r>
              <a:rPr lang="fr-FR" dirty="0"/>
              <a:t>Titre 4</a:t>
            </a:r>
          </a:p>
        </p:txBody>
      </p:sp>
    </p:spTree>
    <p:extLst>
      <p:ext uri="{BB962C8B-B14F-4D97-AF65-F5344CB8AC3E}">
        <p14:creationId xmlns:p14="http://schemas.microsoft.com/office/powerpoint/2010/main" val="3453080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on 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26" y="6078169"/>
            <a:ext cx="1950190" cy="58350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700588" y="4847268"/>
            <a:ext cx="408740" cy="90733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680883" y="3579621"/>
            <a:ext cx="4130608" cy="1256209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Titre intercalaire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4680883" y="5167164"/>
            <a:ext cx="4130607" cy="385140"/>
          </a:xfrm>
        </p:spPr>
        <p:txBody>
          <a:bodyPr/>
          <a:lstStyle>
            <a:lvl1pPr marL="0" indent="0">
              <a:buNone/>
              <a:defRPr sz="140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Sous-titre Texte</a:t>
            </a: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367318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rem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4700588" y="4847268"/>
            <a:ext cx="408740" cy="90733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26" y="6078169"/>
            <a:ext cx="1950190" cy="583504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680882" y="3579621"/>
            <a:ext cx="3919421" cy="1256209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Titre intercalaire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4680884" y="5167164"/>
            <a:ext cx="3919420" cy="385140"/>
          </a:xfrm>
        </p:spPr>
        <p:txBody>
          <a:bodyPr/>
          <a:lstStyle>
            <a:lvl1pPr marL="0" indent="0">
              <a:buNone/>
              <a:defRPr sz="140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Sous-titre Texte</a:t>
            </a: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367318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13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0160" y="5910956"/>
            <a:ext cx="1572768" cy="957435"/>
          </a:xfrm>
          <a:custGeom>
            <a:avLst/>
            <a:gdLst>
              <a:gd name="connsiteX0" fmla="*/ 0 w 2517290"/>
              <a:gd name="connsiteY0" fmla="*/ 0 h 946677"/>
              <a:gd name="connsiteX1" fmla="*/ 2517290 w 2517290"/>
              <a:gd name="connsiteY1" fmla="*/ 0 h 946677"/>
              <a:gd name="connsiteX2" fmla="*/ 2517290 w 2517290"/>
              <a:gd name="connsiteY2" fmla="*/ 946677 h 946677"/>
              <a:gd name="connsiteX3" fmla="*/ 0 w 2517290"/>
              <a:gd name="connsiteY3" fmla="*/ 946677 h 946677"/>
              <a:gd name="connsiteX4" fmla="*/ 0 w 2517290"/>
              <a:gd name="connsiteY4" fmla="*/ 0 h 946677"/>
              <a:gd name="connsiteX0" fmla="*/ 0 w 2517290"/>
              <a:gd name="connsiteY0" fmla="*/ 0 h 957435"/>
              <a:gd name="connsiteX1" fmla="*/ 2517290 w 2517290"/>
              <a:gd name="connsiteY1" fmla="*/ 0 h 957435"/>
              <a:gd name="connsiteX2" fmla="*/ 1183341 w 2517290"/>
              <a:gd name="connsiteY2" fmla="*/ 957435 h 957435"/>
              <a:gd name="connsiteX3" fmla="*/ 0 w 2517290"/>
              <a:gd name="connsiteY3" fmla="*/ 946677 h 957435"/>
              <a:gd name="connsiteX4" fmla="*/ 0 w 251729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0 w 1785770"/>
              <a:gd name="connsiteY3" fmla="*/ 946677 h 957435"/>
              <a:gd name="connsiteX4" fmla="*/ 0 w 178577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10391 w 1785770"/>
              <a:gd name="connsiteY3" fmla="*/ 946677 h 957435"/>
              <a:gd name="connsiteX4" fmla="*/ 0 w 1785770"/>
              <a:gd name="connsiteY4" fmla="*/ 0 h 95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770" h="957435">
                <a:moveTo>
                  <a:pt x="0" y="0"/>
                </a:moveTo>
                <a:lnTo>
                  <a:pt x="1785770" y="10758"/>
                </a:lnTo>
                <a:lnTo>
                  <a:pt x="1183341" y="957435"/>
                </a:lnTo>
                <a:lnTo>
                  <a:pt x="10391" y="946677"/>
                </a:lnTo>
                <a:lnTo>
                  <a:pt x="0" y="0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227823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2" name="Groupe 1"/>
          <p:cNvGrpSpPr>
            <a:grpSpLocks noChangeAspect="1"/>
          </p:cNvGrpSpPr>
          <p:nvPr userDrawn="1"/>
        </p:nvGrpSpPr>
        <p:grpSpPr>
          <a:xfrm>
            <a:off x="6413608" y="6095976"/>
            <a:ext cx="2619002" cy="723864"/>
            <a:chOff x="2518504" y="377190"/>
            <a:chExt cx="2685957" cy="746252"/>
          </a:xfrm>
        </p:grpSpPr>
        <p:pic>
          <p:nvPicPr>
            <p:cNvPr id="12" name="Image 11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823" t="19083" r="5132" b="16993"/>
            <a:stretch/>
          </p:blipFill>
          <p:spPr>
            <a:xfrm>
              <a:off x="2526031" y="377190"/>
              <a:ext cx="2678430" cy="575310"/>
            </a:xfrm>
            <a:prstGeom prst="rect">
              <a:avLst/>
            </a:prstGeom>
          </p:spPr>
        </p:pic>
        <p:pic>
          <p:nvPicPr>
            <p:cNvPr id="14" name="image1.jpeg"/>
            <p:cNvPicPr>
              <a:picLocks noChangeAspect="1" noChangeArrowheads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18504" y="982840"/>
              <a:ext cx="456153" cy="140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A54BD560-A6F4-4399-B132-FBCC5074928C}"/>
              </a:ext>
            </a:extLst>
          </p:cNvPr>
          <p:cNvSpPr/>
          <p:nvPr userDrawn="1"/>
        </p:nvSpPr>
        <p:spPr>
          <a:xfrm flipH="1">
            <a:off x="7243444" y="0"/>
            <a:ext cx="614680" cy="1044000"/>
          </a:xfrm>
          <a:prstGeom prst="rtTriangle">
            <a:avLst/>
          </a:prstGeom>
          <a:solidFill>
            <a:srgbClr val="80276C"/>
          </a:solidFill>
          <a:ln>
            <a:solidFill>
              <a:srgbClr val="8027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81F5F2-1DAC-434F-99CA-3B5BDA4BC86A}"/>
              </a:ext>
            </a:extLst>
          </p:cNvPr>
          <p:cNvSpPr/>
          <p:nvPr userDrawn="1"/>
        </p:nvSpPr>
        <p:spPr>
          <a:xfrm>
            <a:off x="7858124" y="0"/>
            <a:ext cx="1285876" cy="1044000"/>
          </a:xfrm>
          <a:prstGeom prst="rect">
            <a:avLst/>
          </a:prstGeom>
          <a:solidFill>
            <a:srgbClr val="80276C"/>
          </a:solidFill>
          <a:ln>
            <a:solidFill>
              <a:srgbClr val="8027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DCBB9B-72B1-46A3-8ACA-5D922C8FDD5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3" y="64388"/>
            <a:ext cx="831628" cy="97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1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5" b="63604"/>
          <a:stretch/>
        </p:blipFill>
        <p:spPr>
          <a:xfrm rot="16200000">
            <a:off x="-2187143" y="2187147"/>
            <a:ext cx="6870358" cy="2496066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367318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5" name="Groupe 4"/>
          <p:cNvGrpSpPr/>
          <p:nvPr userDrawn="1"/>
        </p:nvGrpSpPr>
        <p:grpSpPr>
          <a:xfrm>
            <a:off x="6292645" y="6105119"/>
            <a:ext cx="2685957" cy="746252"/>
            <a:chOff x="2518504" y="377190"/>
            <a:chExt cx="2685957" cy="746252"/>
          </a:xfrm>
        </p:grpSpPr>
        <p:pic>
          <p:nvPicPr>
            <p:cNvPr id="6" name="Image 5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823" t="19083" r="5132" b="16993"/>
            <a:stretch/>
          </p:blipFill>
          <p:spPr>
            <a:xfrm>
              <a:off x="2526031" y="377190"/>
              <a:ext cx="2678430" cy="575310"/>
            </a:xfrm>
            <a:prstGeom prst="rect">
              <a:avLst/>
            </a:prstGeom>
          </p:spPr>
        </p:pic>
        <p:pic>
          <p:nvPicPr>
            <p:cNvPr id="8" name="image1.jpeg"/>
            <p:cNvPicPr>
              <a:picLocks noChangeAspect="1" noChangeArrowheads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18504" y="982840"/>
              <a:ext cx="456153" cy="140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512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5" b="63724"/>
          <a:stretch/>
        </p:blipFill>
        <p:spPr>
          <a:xfrm rot="16200000">
            <a:off x="-2195382" y="2195382"/>
            <a:ext cx="6878594" cy="248783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367318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7" name="Groupe 6"/>
          <p:cNvGrpSpPr/>
          <p:nvPr userDrawn="1"/>
        </p:nvGrpSpPr>
        <p:grpSpPr>
          <a:xfrm>
            <a:off x="6292645" y="6105119"/>
            <a:ext cx="2685957" cy="746252"/>
            <a:chOff x="2518504" y="377190"/>
            <a:chExt cx="2685957" cy="746252"/>
          </a:xfrm>
        </p:grpSpPr>
        <p:pic>
          <p:nvPicPr>
            <p:cNvPr id="8" name="Image 7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823" t="19083" r="5132" b="16993"/>
            <a:stretch/>
          </p:blipFill>
          <p:spPr>
            <a:xfrm>
              <a:off x="2526031" y="377190"/>
              <a:ext cx="2678430" cy="575310"/>
            </a:xfrm>
            <a:prstGeom prst="rect">
              <a:avLst/>
            </a:prstGeom>
          </p:spPr>
        </p:pic>
        <p:pic>
          <p:nvPicPr>
            <p:cNvPr id="9" name="image1.jpeg"/>
            <p:cNvPicPr>
              <a:picLocks noChangeAspect="1" noChangeArrowheads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18504" y="982840"/>
              <a:ext cx="456153" cy="140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066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on dern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702" y="3805377"/>
            <a:ext cx="2698188" cy="807309"/>
          </a:xfrm>
          <a:prstGeom prst="rect">
            <a:avLst/>
          </a:prstGeom>
        </p:spPr>
      </p:pic>
      <p:grpSp>
        <p:nvGrpSpPr>
          <p:cNvPr id="12" name="Groupe 11"/>
          <p:cNvGrpSpPr/>
          <p:nvPr userDrawn="1"/>
        </p:nvGrpSpPr>
        <p:grpSpPr>
          <a:xfrm>
            <a:off x="4834622" y="4795924"/>
            <a:ext cx="2415650" cy="444840"/>
            <a:chOff x="4817012" y="4370070"/>
            <a:chExt cx="2569770" cy="473221"/>
          </a:xfrm>
        </p:grpSpPr>
        <p:pic>
          <p:nvPicPr>
            <p:cNvPr id="2" name="Image 1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7012" y="4370070"/>
              <a:ext cx="450000" cy="473221"/>
            </a:xfrm>
            <a:prstGeom prst="rect">
              <a:avLst/>
            </a:prstGeom>
          </p:spPr>
        </p:pic>
        <p:pic>
          <p:nvPicPr>
            <p:cNvPr id="3" name="Image 2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6898" y="4381280"/>
              <a:ext cx="450000" cy="450801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6841" y="4381280"/>
              <a:ext cx="450000" cy="450801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6955" y="4381280"/>
              <a:ext cx="450000" cy="450801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6782" y="4381280"/>
              <a:ext cx="450000" cy="450801"/>
            </a:xfrm>
            <a:prstGeom prst="rect">
              <a:avLst/>
            </a:prstGeom>
          </p:spPr>
        </p:pic>
      </p:grpSp>
      <p:sp>
        <p:nvSpPr>
          <p:cNvPr id="13" name="Espace réservé du texte 1"/>
          <p:cNvSpPr>
            <a:spLocks noGrp="1"/>
          </p:cNvSpPr>
          <p:nvPr>
            <p:ph type="body" sz="quarter" idx="11" hasCustomPrompt="1"/>
          </p:nvPr>
        </p:nvSpPr>
        <p:spPr>
          <a:xfrm>
            <a:off x="4729779" y="5434540"/>
            <a:ext cx="2775204" cy="319215"/>
          </a:xfrm>
        </p:spPr>
        <p:txBody>
          <a:bodyPr/>
          <a:lstStyle>
            <a:lvl1pPr marL="0" indent="0">
              <a:buNone/>
              <a:defRPr sz="1700">
                <a:solidFill>
                  <a:srgbClr val="80276C"/>
                </a:solidFill>
              </a:defRPr>
            </a:lvl1pPr>
          </a:lstStyle>
          <a:p>
            <a:r>
              <a:rPr lang="fr-FR" sz="1800" b="1" dirty="0">
                <a:latin typeface="Verdana" panose="020B0604030504040204" pitchFamily="34" charset="0"/>
                <a:ea typeface="Verdana" panose="020B0604030504040204" pitchFamily="34" charset="0"/>
              </a:rPr>
              <a:t>ARTSETMETIERS.FR</a:t>
            </a:r>
          </a:p>
          <a:p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b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Autaspe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rnatenda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ilit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ex et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ped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dolenia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que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idemqua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spedit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qui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repuda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ut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evendignis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volorio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Rae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seque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poreped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moluptia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inctate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Autaspe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rnatenda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ilit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ex et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ped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dolenia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que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idemqua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spedit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qui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repuda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ut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evendignis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volorio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Rae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seque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poreped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moluptia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inctatem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solor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simusandit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quat officient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invenecabor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as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volore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laccupicid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quatiis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enistis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ad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eos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sum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alitiunde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as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nulliti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etur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Arundio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Lent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quas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qui arum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exerum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que m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solor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simusandit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quat officient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invenecabor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as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or as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</a:t>
            </a:r>
          </a:p>
          <a:p>
            <a:pPr lvl="3"/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628650" y="6351215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1730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7" r:id="rId2"/>
    <p:sldLayoutId id="2147483661" r:id="rId3"/>
    <p:sldLayoutId id="2147483676" r:id="rId4"/>
    <p:sldLayoutId id="2147483680" r:id="rId5"/>
    <p:sldLayoutId id="2147483682" r:id="rId6"/>
    <p:sldLayoutId id="2147483670" r:id="rId7"/>
    <p:sldLayoutId id="2147483667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80276C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80276C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80276C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80276C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80276C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slide" Target="slide4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slide" Target="slide4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4229100" y="3516121"/>
            <a:ext cx="4555274" cy="1256209"/>
          </a:xfrm>
        </p:spPr>
        <p:txBody>
          <a:bodyPr/>
          <a:lstStyle/>
          <a:p>
            <a:pPr algn="ctr"/>
            <a:r>
              <a:rPr lang="fr-FR" dirty="0"/>
              <a:t>FAO - Changer de MOCN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fr-FR" dirty="0"/>
              <a:t>Modifier la Machine</a:t>
            </a:r>
          </a:p>
          <a:p>
            <a:r>
              <a:rPr lang="fr-FR" dirty="0"/>
              <a:t>Utiliser les outils configurés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7384535" y="2022609"/>
            <a:ext cx="1032468" cy="330563"/>
          </a:xfrm>
        </p:spPr>
        <p:txBody>
          <a:bodyPr/>
          <a:lstStyle/>
          <a:p>
            <a:pPr algn="ctr"/>
            <a:r>
              <a:rPr lang="fr-FR" dirty="0"/>
              <a:t>2024X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3067A5-39AF-41CF-876E-8D2390C912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8" t="16438" r="22949" b="27734"/>
          <a:stretch/>
        </p:blipFill>
        <p:spPr>
          <a:xfrm>
            <a:off x="7086935" y="358813"/>
            <a:ext cx="1627669" cy="15995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9960E2-8FC7-492E-AB0D-17EC7A9F0F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BFF"/>
              </a:clrFrom>
              <a:clrTo>
                <a:srgbClr val="FEFB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889" b="82222" l="34427" r="67396">
                        <a14:foregroundMark x1="50417" y1="18519" x2="50417" y2="18519"/>
                        <a14:foregroundMark x1="49844" y1="17315" x2="49844" y2="17315"/>
                        <a14:foregroundMark x1="51927" y1="16019" x2="51927" y2="16019"/>
                        <a14:foregroundMark x1="50000" y1="15093" x2="50000" y2="15093"/>
                        <a14:foregroundMark x1="65156" y1="28426" x2="65156" y2="28426"/>
                        <a14:foregroundMark x1="66094" y1="41759" x2="66094" y2="41759"/>
                        <a14:foregroundMark x1="65573" y1="60000" x2="65573" y2="60000"/>
                        <a14:foregroundMark x1="66094" y1="52315" x2="66094" y2="52315"/>
                        <a14:foregroundMark x1="44844" y1="78519" x2="44844" y2="78519"/>
                        <a14:foregroundMark x1="34635" y1="46389" x2="34635" y2="46389"/>
                        <a14:foregroundMark x1="59896" y1="17685" x2="65052" y2="21667"/>
                        <a14:foregroundMark x1="65052" y1="21667" x2="59115" y2="19074"/>
                        <a14:foregroundMark x1="59115" y1="19074" x2="60156" y2="16667"/>
                        <a14:foregroundMark x1="65469" y1="24907" x2="64740" y2="26389"/>
                        <a14:foregroundMark x1="49115" y1="13889" x2="49115" y2="13889"/>
                        <a14:foregroundMark x1="65781" y1="34722" x2="65677" y2="55000"/>
                        <a14:foregroundMark x1="67396" y1="37870" x2="67396" y2="37870"/>
                        <a14:foregroundMark x1="49583" y1="78704" x2="49583" y2="78704"/>
                        <a14:foregroundMark x1="45990" y1="82222" x2="45990" y2="82222"/>
                        <a14:backgroundMark x1="50052" y1="49352" x2="50052" y2="49352"/>
                        <a14:backgroundMark x1="49271" y1="49352" x2="49271" y2="49352"/>
                        <a14:backgroundMark x1="49115" y1="49815" x2="49010" y2="49907"/>
                        <a14:backgroundMark x1="48490" y1="50000" x2="48385" y2="50093"/>
                        <a14:backgroundMark x1="48125" y1="50093" x2="48021" y2="50093"/>
                        <a14:backgroundMark x1="47917" y1="50093" x2="47708" y2="50185"/>
                        <a14:backgroundMark x1="47656" y1="50185" x2="47448" y2="50278"/>
                        <a14:backgroundMark x1="47448" y1="50278" x2="47448" y2="50278"/>
                        <a14:backgroundMark x1="47240" y1="50278" x2="47240" y2="50278"/>
                        <a14:backgroundMark x1="47240" y1="50278" x2="51146" y2="48796"/>
                        <a14:backgroundMark x1="51354" y1="48889" x2="51354" y2="48889"/>
                        <a14:backgroundMark x1="51302" y1="48796" x2="51302" y2="48796"/>
                        <a14:backgroundMark x1="51354" y1="48704" x2="51354" y2="48704"/>
                      </a14:backgroundRemoval>
                    </a14:imgEffect>
                  </a14:imgLayer>
                </a14:imgProps>
              </a:ext>
            </a:extLst>
          </a:blip>
          <a:srcRect l="31250" t="13210" r="30556" b="16207"/>
          <a:stretch/>
        </p:blipFill>
        <p:spPr>
          <a:xfrm flipH="1">
            <a:off x="622300" y="0"/>
            <a:ext cx="2749778" cy="2858402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C0574165-3B7B-43C2-98C6-838C658C031B}"/>
              </a:ext>
            </a:extLst>
          </p:cNvPr>
          <p:cNvGrpSpPr/>
          <p:nvPr/>
        </p:nvGrpSpPr>
        <p:grpSpPr>
          <a:xfrm>
            <a:off x="206603" y="3077125"/>
            <a:ext cx="2638425" cy="2444585"/>
            <a:chOff x="95250" y="3584740"/>
            <a:chExt cx="2638425" cy="2444585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467CA7B-8654-4E26-A4D6-BE153AC3A0CD}"/>
                </a:ext>
              </a:extLst>
            </p:cNvPr>
            <p:cNvSpPr/>
            <p:nvPr/>
          </p:nvSpPr>
          <p:spPr>
            <a:xfrm>
              <a:off x="95250" y="3584740"/>
              <a:ext cx="2638425" cy="2444585"/>
            </a:xfrm>
            <a:prstGeom prst="roundRect">
              <a:avLst>
                <a:gd name="adj" fmla="val 5757"/>
              </a:avLst>
            </a:prstGeom>
            <a:solidFill>
              <a:schemeClr val="bg1"/>
            </a:solidFill>
            <a:ln>
              <a:solidFill>
                <a:srgbClr val="FFA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61F42B4-68E1-49CF-8BAC-802B55EF6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797" y="4832152"/>
              <a:ext cx="1013548" cy="922100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09FF270-6FEE-44FD-BCE2-28226C595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872" y="3765260"/>
              <a:ext cx="975445" cy="929721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E1D8961-A846-4D14-8561-38277A9D2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2212" y="3765260"/>
              <a:ext cx="708721" cy="1082134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155C6B4-2EE8-4144-9D2A-23DB6726B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914" y="3765260"/>
              <a:ext cx="708721" cy="106689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D8F1CC8-E073-4C0A-978A-E286DB089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459" y="4849297"/>
              <a:ext cx="701101" cy="10897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840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3797812-A283-4DBF-9996-C300DB854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4C5B2E-C222-42BA-A6AE-2E2D0C9DED18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95CF23-93CA-43C7-A04E-A0C166E40BA3}"/>
              </a:ext>
            </a:extLst>
          </p:cNvPr>
          <p:cNvSpPr/>
          <p:nvPr/>
        </p:nvSpPr>
        <p:spPr>
          <a:xfrm>
            <a:off x="902825" y="312516"/>
            <a:ext cx="618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Changer de machine d’usinage</a:t>
            </a:r>
            <a:endParaRPr lang="fr-FR" altLang="fr-FR" sz="900" b="1" u="sng" dirty="0">
              <a:solidFill>
                <a:srgbClr val="80276C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92929B-D89F-41B1-82DB-62A3ECA36B8E}"/>
              </a:ext>
            </a:extLst>
          </p:cNvPr>
          <p:cNvSpPr/>
          <p:nvPr/>
        </p:nvSpPr>
        <p:spPr>
          <a:xfrm>
            <a:off x="59976" y="2936500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A3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1-</a:t>
            </a:r>
            <a:endParaRPr lang="fr-FR" dirty="0">
              <a:solidFill>
                <a:srgbClr val="FFA3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423D62-A5B7-4C94-A27E-C7D82C119EFF}"/>
              </a:ext>
            </a:extLst>
          </p:cNvPr>
          <p:cNvSpPr/>
          <p:nvPr/>
        </p:nvSpPr>
        <p:spPr>
          <a:xfrm>
            <a:off x="59976" y="4456056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A3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2-</a:t>
            </a:r>
            <a:endParaRPr lang="fr-FR" dirty="0">
              <a:solidFill>
                <a:srgbClr val="FFA300"/>
              </a:solidFill>
            </a:endParaRPr>
          </a:p>
        </p:txBody>
      </p:sp>
      <p:sp>
        <p:nvSpPr>
          <p:cNvPr id="24" name="ZoneTexte 23">
            <a:hlinkClick r:id="rId2" action="ppaction://hlinksldjump"/>
            <a:extLst>
              <a:ext uri="{FF2B5EF4-FFF2-40B4-BE49-F238E27FC236}">
                <a16:creationId xmlns:a16="http://schemas.microsoft.com/office/drawing/2014/main" id="{1D6F512A-38C6-4D6F-BF4B-52E537278568}"/>
              </a:ext>
            </a:extLst>
          </p:cNvPr>
          <p:cNvSpPr txBox="1"/>
          <p:nvPr/>
        </p:nvSpPr>
        <p:spPr>
          <a:xfrm>
            <a:off x="1750119" y="6227823"/>
            <a:ext cx="2066662" cy="369332"/>
          </a:xfrm>
          <a:prstGeom prst="rect">
            <a:avLst/>
          </a:prstGeom>
          <a:solidFill>
            <a:srgbClr val="FFA300"/>
          </a:solidFill>
          <a:ln>
            <a:solidFill>
              <a:srgbClr val="80276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80276C"/>
                </a:solidFill>
              </a:rPr>
              <a:t>Changer la Machine</a:t>
            </a:r>
          </a:p>
        </p:txBody>
      </p:sp>
      <p:sp>
        <p:nvSpPr>
          <p:cNvPr id="26" name="ZoneTexte 25">
            <a:hlinkClick r:id="rId3" action="ppaction://hlinksldjump"/>
            <a:extLst>
              <a:ext uri="{FF2B5EF4-FFF2-40B4-BE49-F238E27FC236}">
                <a16:creationId xmlns:a16="http://schemas.microsoft.com/office/drawing/2014/main" id="{06B2F48A-C87E-4508-B75D-D0F2BCA47FE4}"/>
              </a:ext>
            </a:extLst>
          </p:cNvPr>
          <p:cNvSpPr txBox="1"/>
          <p:nvPr/>
        </p:nvSpPr>
        <p:spPr>
          <a:xfrm>
            <a:off x="4150976" y="6227823"/>
            <a:ext cx="1598707" cy="369332"/>
          </a:xfrm>
          <a:prstGeom prst="rect">
            <a:avLst/>
          </a:prstGeom>
          <a:noFill/>
          <a:ln>
            <a:solidFill>
              <a:srgbClr val="80276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rgbClr val="80276C"/>
                </a:solidFill>
              </a:rPr>
              <a:t>Gérer les outils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D5D6197-3B53-48B1-9351-CBEF0250988E}"/>
              </a:ext>
            </a:extLst>
          </p:cNvPr>
          <p:cNvSpPr txBox="1"/>
          <p:nvPr/>
        </p:nvSpPr>
        <p:spPr>
          <a:xfrm>
            <a:off x="390765" y="1093553"/>
            <a:ext cx="8362470" cy="646331"/>
          </a:xfrm>
          <a:prstGeom prst="rect">
            <a:avLst/>
          </a:prstGeom>
          <a:noFill/>
          <a:ln>
            <a:solidFill>
              <a:srgbClr val="FF0000"/>
            </a:solidFill>
            <a:prstDash val="lgDashDotDot"/>
          </a:ln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 phase d’usinage est liée à la machine.</a:t>
            </a:r>
            <a:b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Toute erreur de manipulation peut vous faire perdre les opérations configurées !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C7AE99D-6A36-4477-8756-DF8175295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910" y="3320758"/>
            <a:ext cx="571030" cy="563416"/>
          </a:xfrm>
          <a:prstGeom prst="rect">
            <a:avLst/>
          </a:prstGeom>
          <a:ln>
            <a:solidFill>
              <a:srgbClr val="80276C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F55360B-01E3-43F6-9FCF-A6BCC1BBF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3565" y="2944246"/>
            <a:ext cx="1314822" cy="369332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E775DFC-2ED5-43C4-84AA-85C98AE3AFEE}"/>
              </a:ext>
            </a:extLst>
          </p:cNvPr>
          <p:cNvSpPr txBox="1"/>
          <p:nvPr/>
        </p:nvSpPr>
        <p:spPr>
          <a:xfrm>
            <a:off x="1082679" y="3232036"/>
            <a:ext cx="52774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Importer et monter une ressource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04DC4B-42E2-4DCB-899D-1EAA3BF6F96D}"/>
              </a:ext>
            </a:extLst>
          </p:cNvPr>
          <p:cNvSpPr/>
          <p:nvPr/>
        </p:nvSpPr>
        <p:spPr>
          <a:xfrm>
            <a:off x="449826" y="2944246"/>
            <a:ext cx="2916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Configuration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</a:t>
            </a:r>
            <a:endParaRPr lang="fr-FR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F55A524D-67B5-4A0B-BBB8-98066B99FA9F}"/>
              </a:ext>
            </a:extLst>
          </p:cNvPr>
          <p:cNvSpPr txBox="1"/>
          <p:nvPr/>
        </p:nvSpPr>
        <p:spPr>
          <a:xfrm>
            <a:off x="0" y="1874683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 partir de votre FAO ouverte dans l’application de « 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machining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 </a:t>
            </a:r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fr-FR" sz="16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Milling</a:t>
            </a:r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600" i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machining</a:t>
            </a:r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…)  </a:t>
            </a:r>
            <a:endParaRPr lang="fr-FR" i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411343-65DA-4CF7-A58D-1C3E1B31F24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12" t="8424" r="5012" b="10252"/>
          <a:stretch/>
        </p:blipFill>
        <p:spPr>
          <a:xfrm>
            <a:off x="6482992" y="4411488"/>
            <a:ext cx="1132999" cy="458468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00408E42-B561-4DA1-9ABA-6C839F926D84}"/>
              </a:ext>
            </a:extLst>
          </p:cNvPr>
          <p:cNvSpPr txBox="1"/>
          <p:nvPr/>
        </p:nvSpPr>
        <p:spPr>
          <a:xfrm>
            <a:off x="449826" y="4453759"/>
            <a:ext cx="8093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Dans la barre contextuelle, « remplacer une machine … »</a:t>
            </a:r>
            <a:endParaRPr lang="fr-FR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1C9D5C4-2E9B-493F-91D5-E596A34B8F99}"/>
              </a:ext>
            </a:extLst>
          </p:cNvPr>
          <p:cNvSpPr/>
          <p:nvPr/>
        </p:nvSpPr>
        <p:spPr>
          <a:xfrm>
            <a:off x="6482992" y="4423176"/>
            <a:ext cx="389850" cy="4467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6097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FA15C98-B539-4645-8F31-2054CF6A7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4C5B2E-C222-42BA-A6AE-2E2D0C9DED18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75175F-CCA4-4595-8061-1AE33D99F845}"/>
              </a:ext>
            </a:extLst>
          </p:cNvPr>
          <p:cNvSpPr/>
          <p:nvPr/>
        </p:nvSpPr>
        <p:spPr>
          <a:xfrm>
            <a:off x="135383" y="1091243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A3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3-</a:t>
            </a:r>
            <a:endParaRPr lang="fr-FR" dirty="0">
              <a:solidFill>
                <a:srgbClr val="FFA3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EC0413B-4705-41DC-8578-C788D9AC668D}"/>
              </a:ext>
            </a:extLst>
          </p:cNvPr>
          <p:cNvSpPr txBox="1"/>
          <p:nvPr/>
        </p:nvSpPr>
        <p:spPr>
          <a:xfrm>
            <a:off x="525233" y="1088946"/>
            <a:ext cx="8093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Sélectionner la cellule d’usinage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0DBC7C-6247-4EC5-ACD9-FC18B3453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850" y="1086649"/>
            <a:ext cx="3962953" cy="242921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298B13F-8CA8-463D-A9F3-95F2A6F83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331" y="3770215"/>
            <a:ext cx="4332765" cy="124281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008467-21AF-4EF3-9880-294F6B832BDE}"/>
              </a:ext>
            </a:extLst>
          </p:cNvPr>
          <p:cNvSpPr/>
          <p:nvPr/>
        </p:nvSpPr>
        <p:spPr>
          <a:xfrm>
            <a:off x="135383" y="5210094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A3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4-</a:t>
            </a:r>
            <a:endParaRPr lang="fr-FR" dirty="0">
              <a:solidFill>
                <a:srgbClr val="FFA3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3323128-DE56-435A-A9BB-A6B9ACE096FB}"/>
              </a:ext>
            </a:extLst>
          </p:cNvPr>
          <p:cNvSpPr txBox="1"/>
          <p:nvPr/>
        </p:nvSpPr>
        <p:spPr>
          <a:xfrm>
            <a:off x="525233" y="5207797"/>
            <a:ext cx="8093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Cliquer </a:t>
            </a:r>
            <a:r>
              <a:rPr lang="fr-FR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OK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en bas à droite</a:t>
            </a:r>
            <a:endParaRPr lang="fr-FR" dirty="0"/>
          </a:p>
        </p:txBody>
      </p:sp>
      <p:sp>
        <p:nvSpPr>
          <p:cNvPr id="16" name="ZoneTexte 15">
            <a:hlinkClick r:id="rId4" action="ppaction://hlinksldjump"/>
            <a:extLst>
              <a:ext uri="{FF2B5EF4-FFF2-40B4-BE49-F238E27FC236}">
                <a16:creationId xmlns:a16="http://schemas.microsoft.com/office/drawing/2014/main" id="{7C06889A-52BE-43C9-80CA-B1F1F680751A}"/>
              </a:ext>
            </a:extLst>
          </p:cNvPr>
          <p:cNvSpPr txBox="1"/>
          <p:nvPr/>
        </p:nvSpPr>
        <p:spPr>
          <a:xfrm>
            <a:off x="1750119" y="6227823"/>
            <a:ext cx="2066662" cy="369332"/>
          </a:xfrm>
          <a:prstGeom prst="rect">
            <a:avLst/>
          </a:prstGeom>
          <a:solidFill>
            <a:srgbClr val="FFA300"/>
          </a:solidFill>
          <a:ln>
            <a:solidFill>
              <a:srgbClr val="80276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80276C"/>
                </a:solidFill>
              </a:rPr>
              <a:t>Changer la Machine</a:t>
            </a:r>
          </a:p>
        </p:txBody>
      </p:sp>
      <p:sp>
        <p:nvSpPr>
          <p:cNvPr id="17" name="ZoneTexte 16">
            <a:hlinkClick r:id="rId5" action="ppaction://hlinksldjump"/>
            <a:extLst>
              <a:ext uri="{FF2B5EF4-FFF2-40B4-BE49-F238E27FC236}">
                <a16:creationId xmlns:a16="http://schemas.microsoft.com/office/drawing/2014/main" id="{B1B5703A-7D4D-4F07-AE71-D9AA2D3F4465}"/>
              </a:ext>
            </a:extLst>
          </p:cNvPr>
          <p:cNvSpPr txBox="1"/>
          <p:nvPr/>
        </p:nvSpPr>
        <p:spPr>
          <a:xfrm>
            <a:off x="4150976" y="6227823"/>
            <a:ext cx="1598707" cy="369332"/>
          </a:xfrm>
          <a:prstGeom prst="rect">
            <a:avLst/>
          </a:prstGeom>
          <a:noFill/>
          <a:ln>
            <a:solidFill>
              <a:srgbClr val="80276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solidFill>
                  <a:srgbClr val="80276C"/>
                </a:solidFill>
              </a:rPr>
              <a:t>Gérer les outils</a:t>
            </a:r>
          </a:p>
        </p:txBody>
      </p:sp>
    </p:spTree>
    <p:extLst>
      <p:ext uri="{BB962C8B-B14F-4D97-AF65-F5344CB8AC3E}">
        <p14:creationId xmlns:p14="http://schemas.microsoft.com/office/powerpoint/2010/main" val="458360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36ED7E0-F50D-405C-B89A-1E6107F0EF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4C5B2E-C222-42BA-A6AE-2E2D0C9DED18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33" name="ZoneTexte 32">
            <a:hlinkClick r:id="rId2" action="ppaction://hlinksldjump"/>
            <a:extLst>
              <a:ext uri="{FF2B5EF4-FFF2-40B4-BE49-F238E27FC236}">
                <a16:creationId xmlns:a16="http://schemas.microsoft.com/office/drawing/2014/main" id="{187DBEC8-04D1-4D23-B272-5C47E8F34711}"/>
              </a:ext>
            </a:extLst>
          </p:cNvPr>
          <p:cNvSpPr txBox="1"/>
          <p:nvPr/>
        </p:nvSpPr>
        <p:spPr>
          <a:xfrm>
            <a:off x="1765144" y="6132562"/>
            <a:ext cx="2066662" cy="369332"/>
          </a:xfrm>
          <a:prstGeom prst="rect">
            <a:avLst/>
          </a:prstGeom>
          <a:noFill/>
          <a:ln>
            <a:solidFill>
              <a:srgbClr val="80276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80276C"/>
                </a:solidFill>
              </a:rPr>
              <a:t>Changer la Machine</a:t>
            </a:r>
          </a:p>
        </p:txBody>
      </p:sp>
      <p:sp>
        <p:nvSpPr>
          <p:cNvPr id="36" name="ZoneTexte 35">
            <a:hlinkClick r:id="rId3" action="ppaction://hlinksldjump"/>
            <a:extLst>
              <a:ext uri="{FF2B5EF4-FFF2-40B4-BE49-F238E27FC236}">
                <a16:creationId xmlns:a16="http://schemas.microsoft.com/office/drawing/2014/main" id="{E56EA4E3-B3DC-468F-88FE-2762FF5FADE5}"/>
              </a:ext>
            </a:extLst>
          </p:cNvPr>
          <p:cNvSpPr txBox="1"/>
          <p:nvPr/>
        </p:nvSpPr>
        <p:spPr>
          <a:xfrm>
            <a:off x="4123515" y="6132562"/>
            <a:ext cx="1623201" cy="369332"/>
          </a:xfrm>
          <a:prstGeom prst="rect">
            <a:avLst/>
          </a:prstGeom>
          <a:solidFill>
            <a:srgbClr val="FFA300"/>
          </a:solidFill>
          <a:ln>
            <a:solidFill>
              <a:srgbClr val="80276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80276C"/>
                </a:solidFill>
              </a:rPr>
              <a:t>Gérer les outils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CB6F3BF-D579-432F-BD6F-733A191340AF}"/>
              </a:ext>
            </a:extLst>
          </p:cNvPr>
          <p:cNvSpPr/>
          <p:nvPr/>
        </p:nvSpPr>
        <p:spPr>
          <a:xfrm>
            <a:off x="902825" y="312516"/>
            <a:ext cx="618088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Gestion des outils</a:t>
            </a:r>
            <a:b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altLang="fr-FR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Changement de l’outil</a:t>
            </a:r>
            <a:endParaRPr lang="fr-FR" altLang="fr-FR" sz="900" dirty="0">
              <a:solidFill>
                <a:srgbClr val="80276C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CC033D-4647-47D3-AD7F-6D208F33F666}"/>
              </a:ext>
            </a:extLst>
          </p:cNvPr>
          <p:cNvSpPr/>
          <p:nvPr/>
        </p:nvSpPr>
        <p:spPr>
          <a:xfrm>
            <a:off x="59976" y="1242267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A3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1-</a:t>
            </a:r>
            <a:endParaRPr lang="fr-FR" dirty="0">
              <a:solidFill>
                <a:srgbClr val="FFA3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C7C39D3-E575-4374-996B-38CDBFD07EFE}"/>
              </a:ext>
            </a:extLst>
          </p:cNvPr>
          <p:cNvSpPr txBox="1"/>
          <p:nvPr/>
        </p:nvSpPr>
        <p:spPr>
          <a:xfrm>
            <a:off x="489527" y="1240899"/>
            <a:ext cx="8093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Remplacer vos outils par ceux provenant de la machine configuré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C312F9AA-C1B8-4377-A335-F0952C23A834}"/>
              </a:ext>
            </a:extLst>
          </p:cNvPr>
          <p:cNvSpPr txBox="1"/>
          <p:nvPr/>
        </p:nvSpPr>
        <p:spPr>
          <a:xfrm>
            <a:off x="4000827" y="4912929"/>
            <a:ext cx="4243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Attention aux filtres à cocher / décocher</a:t>
            </a:r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60B4700-564B-4502-8608-C5D9C482B501}"/>
              </a:ext>
            </a:extLst>
          </p:cNvPr>
          <p:cNvGrpSpPr/>
          <p:nvPr/>
        </p:nvGrpSpPr>
        <p:grpSpPr>
          <a:xfrm>
            <a:off x="1039584" y="1747580"/>
            <a:ext cx="2309241" cy="2579203"/>
            <a:chOff x="1750119" y="1755495"/>
            <a:chExt cx="2309241" cy="2579203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3BAC550-BF73-4EE9-A820-354A49EB4E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0562"/>
            <a:stretch/>
          </p:blipFill>
          <p:spPr>
            <a:xfrm>
              <a:off x="1750119" y="1755495"/>
              <a:ext cx="2309241" cy="2579203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03CA985-388D-4928-9522-AA74F418CBD3}"/>
                </a:ext>
              </a:extLst>
            </p:cNvPr>
            <p:cNvSpPr/>
            <p:nvPr/>
          </p:nvSpPr>
          <p:spPr>
            <a:xfrm>
              <a:off x="1830129" y="2233340"/>
              <a:ext cx="1678881" cy="15553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8CBB1E-1BAA-4567-8C06-B02B46621BCB}"/>
                </a:ext>
              </a:extLst>
            </p:cNvPr>
            <p:cNvSpPr/>
            <p:nvPr/>
          </p:nvSpPr>
          <p:spPr>
            <a:xfrm>
              <a:off x="1880235" y="1983105"/>
              <a:ext cx="299646" cy="19240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E3F9E79D-C703-4438-93B8-55FE0E34B484}"/>
              </a:ext>
            </a:extLst>
          </p:cNvPr>
          <p:cNvGrpSpPr/>
          <p:nvPr/>
        </p:nvGrpSpPr>
        <p:grpSpPr>
          <a:xfrm>
            <a:off x="4764760" y="2138504"/>
            <a:ext cx="2715405" cy="2704456"/>
            <a:chOff x="5258894" y="2492188"/>
            <a:chExt cx="2715405" cy="270445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C124D993-801D-4A3E-A854-42E9EA853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58894" y="2492188"/>
              <a:ext cx="2715405" cy="2704456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B507386-86DB-41F7-8A14-B6EE2C536CC8}"/>
                </a:ext>
              </a:extLst>
            </p:cNvPr>
            <p:cNvSpPr/>
            <p:nvPr/>
          </p:nvSpPr>
          <p:spPr>
            <a:xfrm>
              <a:off x="5429250" y="4032885"/>
              <a:ext cx="801332" cy="13805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8" name="Connecteur : en arc 7">
            <a:extLst>
              <a:ext uri="{FF2B5EF4-FFF2-40B4-BE49-F238E27FC236}">
                <a16:creationId xmlns:a16="http://schemas.microsoft.com/office/drawing/2014/main" id="{3989E676-C847-4274-8753-AAAFAF7005EF}"/>
              </a:ext>
            </a:extLst>
          </p:cNvPr>
          <p:cNvCxnSpPr>
            <a:stCxn id="13" idx="3"/>
            <a:endCxn id="5" idx="1"/>
          </p:cNvCxnSpPr>
          <p:nvPr/>
        </p:nvCxnSpPr>
        <p:spPr>
          <a:xfrm>
            <a:off x="3348825" y="3037182"/>
            <a:ext cx="1415935" cy="453550"/>
          </a:xfrm>
          <a:prstGeom prst="curvedConnector3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208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36ED7E0-F50D-405C-B89A-1E6107F0EF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4C5B2E-C222-42BA-A6AE-2E2D0C9DED18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CC033D-4647-47D3-AD7F-6D208F33F666}"/>
              </a:ext>
            </a:extLst>
          </p:cNvPr>
          <p:cNvSpPr/>
          <p:nvPr/>
        </p:nvSpPr>
        <p:spPr>
          <a:xfrm>
            <a:off x="59976" y="1242267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A3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2-</a:t>
            </a:r>
            <a:endParaRPr lang="fr-FR" dirty="0">
              <a:solidFill>
                <a:srgbClr val="FFA300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C7C39D3-E575-4374-996B-38CDBFD07EFE}"/>
              </a:ext>
            </a:extLst>
          </p:cNvPr>
          <p:cNvSpPr txBox="1"/>
          <p:nvPr/>
        </p:nvSpPr>
        <p:spPr>
          <a:xfrm>
            <a:off x="489527" y="1240899"/>
            <a:ext cx="8093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80276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Choisir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les conditions de coupe pour </a:t>
            </a:r>
            <a:r>
              <a:rPr lang="fr-FR" b="1" dirty="0">
                <a:solidFill>
                  <a:srgbClr val="FFA3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aluminium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!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EFA48E7-7849-40D5-849F-F429C33BB460}"/>
              </a:ext>
            </a:extLst>
          </p:cNvPr>
          <p:cNvGrpSpPr/>
          <p:nvPr/>
        </p:nvGrpSpPr>
        <p:grpSpPr>
          <a:xfrm>
            <a:off x="2686141" y="1945071"/>
            <a:ext cx="2826906" cy="3054358"/>
            <a:chOff x="1162326" y="1858571"/>
            <a:chExt cx="2826906" cy="3054358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123BD55-2D07-4621-9845-DD03EBA2D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2326" y="1858571"/>
              <a:ext cx="2826906" cy="3054358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03CA985-388D-4928-9522-AA74F418CBD3}"/>
                </a:ext>
              </a:extLst>
            </p:cNvPr>
            <p:cNvSpPr/>
            <p:nvPr/>
          </p:nvSpPr>
          <p:spPr>
            <a:xfrm>
              <a:off x="2251801" y="3172671"/>
              <a:ext cx="1451519" cy="11916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14E0BA1-5D59-4C94-93D9-33BF1AEFFCC7}"/>
                </a:ext>
              </a:extLst>
            </p:cNvPr>
            <p:cNvSpPr/>
            <p:nvPr/>
          </p:nvSpPr>
          <p:spPr>
            <a:xfrm>
              <a:off x="1166360" y="2754630"/>
              <a:ext cx="2550296" cy="16970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3" name="Connecteur : en arc 22">
              <a:extLst>
                <a:ext uri="{FF2B5EF4-FFF2-40B4-BE49-F238E27FC236}">
                  <a16:creationId xmlns:a16="http://schemas.microsoft.com/office/drawing/2014/main" id="{D0214CAE-6D5B-4653-A842-282B8D352984}"/>
                </a:ext>
              </a:extLst>
            </p:cNvPr>
            <p:cNvCxnSpPr>
              <a:cxnSpLocks/>
              <a:stCxn id="22" idx="2"/>
              <a:endCxn id="16" idx="1"/>
            </p:cNvCxnSpPr>
            <p:nvPr/>
          </p:nvCxnSpPr>
          <p:spPr>
            <a:xfrm rot="5400000">
              <a:off x="2192693" y="2983440"/>
              <a:ext cx="307925" cy="189707"/>
            </a:xfrm>
            <a:prstGeom prst="curvedConnector4">
              <a:avLst>
                <a:gd name="adj1" fmla="val 40325"/>
                <a:gd name="adj2" fmla="val 220502"/>
              </a:avLst>
            </a:prstGeom>
            <a:ln w="1905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FA31224-50CE-4C8F-9BA7-E9A2BFDEC5C7}"/>
              </a:ext>
            </a:extLst>
          </p:cNvPr>
          <p:cNvSpPr/>
          <p:nvPr/>
        </p:nvSpPr>
        <p:spPr>
          <a:xfrm>
            <a:off x="902825" y="312516"/>
            <a:ext cx="618088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Gestion des outils</a:t>
            </a:r>
            <a:b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altLang="fr-FR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Choix des conditions de coupe</a:t>
            </a:r>
            <a:endParaRPr lang="fr-FR" altLang="fr-FR" sz="900" dirty="0">
              <a:solidFill>
                <a:srgbClr val="80276C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ZoneTexte 16">
            <a:hlinkClick r:id="rId3" action="ppaction://hlinksldjump"/>
            <a:extLst>
              <a:ext uri="{FF2B5EF4-FFF2-40B4-BE49-F238E27FC236}">
                <a16:creationId xmlns:a16="http://schemas.microsoft.com/office/drawing/2014/main" id="{415FD339-DDB5-431E-ACDF-7A32C5047C7F}"/>
              </a:ext>
            </a:extLst>
          </p:cNvPr>
          <p:cNvSpPr txBox="1"/>
          <p:nvPr/>
        </p:nvSpPr>
        <p:spPr>
          <a:xfrm>
            <a:off x="1765144" y="6132562"/>
            <a:ext cx="2066662" cy="369332"/>
          </a:xfrm>
          <a:prstGeom prst="rect">
            <a:avLst/>
          </a:prstGeom>
          <a:noFill/>
          <a:ln>
            <a:solidFill>
              <a:srgbClr val="80276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80276C"/>
                </a:solidFill>
              </a:rPr>
              <a:t>Changer la Machine</a:t>
            </a:r>
          </a:p>
        </p:txBody>
      </p:sp>
      <p:sp>
        <p:nvSpPr>
          <p:cNvPr id="18" name="ZoneTexte 17">
            <a:hlinkClick r:id="rId4" action="ppaction://hlinksldjump"/>
            <a:extLst>
              <a:ext uri="{FF2B5EF4-FFF2-40B4-BE49-F238E27FC236}">
                <a16:creationId xmlns:a16="http://schemas.microsoft.com/office/drawing/2014/main" id="{37C32AF2-4863-4E6B-83BA-AE54E3235F7C}"/>
              </a:ext>
            </a:extLst>
          </p:cNvPr>
          <p:cNvSpPr txBox="1"/>
          <p:nvPr/>
        </p:nvSpPr>
        <p:spPr>
          <a:xfrm>
            <a:off x="4123515" y="6132562"/>
            <a:ext cx="1623201" cy="369332"/>
          </a:xfrm>
          <a:prstGeom prst="rect">
            <a:avLst/>
          </a:prstGeom>
          <a:solidFill>
            <a:srgbClr val="FFA300"/>
          </a:solidFill>
          <a:ln>
            <a:solidFill>
              <a:srgbClr val="80276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80276C"/>
                </a:solidFill>
              </a:rPr>
              <a:t>Gérer les outils</a:t>
            </a:r>
          </a:p>
        </p:txBody>
      </p:sp>
    </p:spTree>
    <p:extLst>
      <p:ext uri="{BB962C8B-B14F-4D97-AF65-F5344CB8AC3E}">
        <p14:creationId xmlns:p14="http://schemas.microsoft.com/office/powerpoint/2010/main" val="46473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C439876-E4F2-4856-A26E-DE2B4BDF3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4C5B2E-C222-42BA-A6AE-2E2D0C9DED18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AD0A1B-FC16-4312-9B89-AC94074385F9}"/>
              </a:ext>
            </a:extLst>
          </p:cNvPr>
          <p:cNvSpPr/>
          <p:nvPr/>
        </p:nvSpPr>
        <p:spPr>
          <a:xfrm>
            <a:off x="902825" y="312516"/>
            <a:ext cx="618088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Gestion des outils</a:t>
            </a:r>
            <a:b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altLang="fr-FR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Supprimer les outils inutiles 1/2</a:t>
            </a:r>
            <a:endParaRPr lang="fr-FR" altLang="fr-FR" sz="900" dirty="0">
              <a:solidFill>
                <a:srgbClr val="80276C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095F457-BFC7-489C-BBBB-C3AA271C8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864" y="1777436"/>
            <a:ext cx="4735975" cy="39694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A9F4670-7156-4D24-AA28-0B4D761615AB}"/>
              </a:ext>
            </a:extLst>
          </p:cNvPr>
          <p:cNvSpPr/>
          <p:nvPr/>
        </p:nvSpPr>
        <p:spPr>
          <a:xfrm>
            <a:off x="59976" y="1242267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A3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1-</a:t>
            </a:r>
            <a:endParaRPr lang="fr-FR" dirty="0">
              <a:solidFill>
                <a:srgbClr val="FFA3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31A03FF-7024-423F-A28D-4186A6F66FF9}"/>
              </a:ext>
            </a:extLst>
          </p:cNvPr>
          <p:cNvSpPr txBox="1"/>
          <p:nvPr/>
        </p:nvSpPr>
        <p:spPr>
          <a:xfrm>
            <a:off x="489527" y="1240899"/>
            <a:ext cx="8093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Une fois tous les outils affecter, les sélectionner tous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26F82F-B98C-443B-AC8E-1CEBEA74E701}"/>
              </a:ext>
            </a:extLst>
          </p:cNvPr>
          <p:cNvSpPr/>
          <p:nvPr/>
        </p:nvSpPr>
        <p:spPr>
          <a:xfrm>
            <a:off x="1857864" y="2413384"/>
            <a:ext cx="239571" cy="1951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53A044-4450-4E52-88CD-F3EE73B5492B}"/>
              </a:ext>
            </a:extLst>
          </p:cNvPr>
          <p:cNvSpPr/>
          <p:nvPr/>
        </p:nvSpPr>
        <p:spPr>
          <a:xfrm>
            <a:off x="2249835" y="2850777"/>
            <a:ext cx="4267506" cy="286392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hlinkClick r:id="rId3" action="ppaction://hlinksldjump"/>
            <a:extLst>
              <a:ext uri="{FF2B5EF4-FFF2-40B4-BE49-F238E27FC236}">
                <a16:creationId xmlns:a16="http://schemas.microsoft.com/office/drawing/2014/main" id="{D33382F8-E80A-47D7-A0AC-B0FA5A54E1B6}"/>
              </a:ext>
            </a:extLst>
          </p:cNvPr>
          <p:cNvSpPr txBox="1"/>
          <p:nvPr/>
        </p:nvSpPr>
        <p:spPr>
          <a:xfrm>
            <a:off x="1765144" y="6132562"/>
            <a:ext cx="2066662" cy="369332"/>
          </a:xfrm>
          <a:prstGeom prst="rect">
            <a:avLst/>
          </a:prstGeom>
          <a:noFill/>
          <a:ln>
            <a:solidFill>
              <a:srgbClr val="80276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80276C"/>
                </a:solidFill>
              </a:rPr>
              <a:t>Changer la Machine</a:t>
            </a:r>
          </a:p>
        </p:txBody>
      </p:sp>
      <p:sp>
        <p:nvSpPr>
          <p:cNvPr id="22" name="ZoneTexte 21">
            <a:hlinkClick r:id="rId4" action="ppaction://hlinksldjump"/>
            <a:extLst>
              <a:ext uri="{FF2B5EF4-FFF2-40B4-BE49-F238E27FC236}">
                <a16:creationId xmlns:a16="http://schemas.microsoft.com/office/drawing/2014/main" id="{B11F952F-4694-409B-806A-A3AB6BD24DD4}"/>
              </a:ext>
            </a:extLst>
          </p:cNvPr>
          <p:cNvSpPr txBox="1"/>
          <p:nvPr/>
        </p:nvSpPr>
        <p:spPr>
          <a:xfrm>
            <a:off x="4123515" y="6132562"/>
            <a:ext cx="1623201" cy="369332"/>
          </a:xfrm>
          <a:prstGeom prst="rect">
            <a:avLst/>
          </a:prstGeom>
          <a:solidFill>
            <a:srgbClr val="FFA300"/>
          </a:solidFill>
          <a:ln>
            <a:solidFill>
              <a:srgbClr val="80276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80276C"/>
                </a:solidFill>
              </a:rPr>
              <a:t>Gérer les outils</a:t>
            </a:r>
          </a:p>
        </p:txBody>
      </p:sp>
    </p:spTree>
    <p:extLst>
      <p:ext uri="{BB962C8B-B14F-4D97-AF65-F5344CB8AC3E}">
        <p14:creationId xmlns:p14="http://schemas.microsoft.com/office/powerpoint/2010/main" val="2270095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B408149-DB9B-4EA0-8B32-E75230023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4C5B2E-C222-42BA-A6AE-2E2D0C9DED18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1E3F89-1D0C-4932-A262-0C1850289CC4}"/>
              </a:ext>
            </a:extLst>
          </p:cNvPr>
          <p:cNvSpPr/>
          <p:nvPr/>
        </p:nvSpPr>
        <p:spPr>
          <a:xfrm>
            <a:off x="902825" y="312516"/>
            <a:ext cx="618088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Gestion des outils</a:t>
            </a:r>
            <a:b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altLang="fr-FR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Supprimer les outils inutiles 2/2</a:t>
            </a:r>
            <a:endParaRPr lang="fr-FR" altLang="fr-FR" sz="900" dirty="0">
              <a:solidFill>
                <a:srgbClr val="80276C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D2CA3B-0535-4AE7-80AE-2CE914C8A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772" y="1861506"/>
            <a:ext cx="3671522" cy="30377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0AFABE-8055-4C7F-B4B7-BCFE082BD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436" y="3489553"/>
            <a:ext cx="3476625" cy="1409700"/>
          </a:xfrm>
          <a:prstGeom prst="rect">
            <a:avLst/>
          </a:prstGeom>
          <a:ln>
            <a:solidFill>
              <a:srgbClr val="80276C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A824A3-CE72-4E1F-9076-58D7ADA1243F}"/>
              </a:ext>
            </a:extLst>
          </p:cNvPr>
          <p:cNvSpPr/>
          <p:nvPr/>
        </p:nvSpPr>
        <p:spPr>
          <a:xfrm>
            <a:off x="59976" y="1242267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A3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2-</a:t>
            </a:r>
            <a:endParaRPr lang="fr-FR" dirty="0">
              <a:solidFill>
                <a:srgbClr val="FFA3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1628AE-CF23-4A6B-8BC7-D001225FABFC}"/>
              </a:ext>
            </a:extLst>
          </p:cNvPr>
          <p:cNvSpPr txBox="1"/>
          <p:nvPr/>
        </p:nvSpPr>
        <p:spPr>
          <a:xfrm>
            <a:off x="489527" y="1240899"/>
            <a:ext cx="8093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Clic Droit, et supprimer les ressources inutilisées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4DC62B-5CDA-4020-8920-D10E770FBD54}"/>
              </a:ext>
            </a:extLst>
          </p:cNvPr>
          <p:cNvSpPr/>
          <p:nvPr/>
        </p:nvSpPr>
        <p:spPr>
          <a:xfrm>
            <a:off x="1824169" y="3275127"/>
            <a:ext cx="1465200" cy="16131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 : en arc 8">
            <a:extLst>
              <a:ext uri="{FF2B5EF4-FFF2-40B4-BE49-F238E27FC236}">
                <a16:creationId xmlns:a16="http://schemas.microsoft.com/office/drawing/2014/main" id="{A1A54435-F2BD-438C-9FC7-F5833D8DF908}"/>
              </a:ext>
            </a:extLst>
          </p:cNvPr>
          <p:cNvCxnSpPr>
            <a:cxnSpLocks/>
            <a:stCxn id="8" idx="3"/>
            <a:endCxn id="5" idx="1"/>
          </p:cNvCxnSpPr>
          <p:nvPr/>
        </p:nvCxnSpPr>
        <p:spPr>
          <a:xfrm>
            <a:off x="3289369" y="3355786"/>
            <a:ext cx="1817067" cy="838617"/>
          </a:xfrm>
          <a:prstGeom prst="curved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hlinkClick r:id="rId4" action="ppaction://hlinksldjump"/>
            <a:extLst>
              <a:ext uri="{FF2B5EF4-FFF2-40B4-BE49-F238E27FC236}">
                <a16:creationId xmlns:a16="http://schemas.microsoft.com/office/drawing/2014/main" id="{FE9E0473-C7A2-406E-9D3A-2CF6018C7E96}"/>
              </a:ext>
            </a:extLst>
          </p:cNvPr>
          <p:cNvSpPr txBox="1"/>
          <p:nvPr/>
        </p:nvSpPr>
        <p:spPr>
          <a:xfrm>
            <a:off x="1765144" y="6132562"/>
            <a:ext cx="2066662" cy="369332"/>
          </a:xfrm>
          <a:prstGeom prst="rect">
            <a:avLst/>
          </a:prstGeom>
          <a:noFill/>
          <a:ln>
            <a:solidFill>
              <a:srgbClr val="80276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80276C"/>
                </a:solidFill>
              </a:rPr>
              <a:t>Changer la Machine</a:t>
            </a:r>
          </a:p>
        </p:txBody>
      </p:sp>
      <p:sp>
        <p:nvSpPr>
          <p:cNvPr id="19" name="ZoneTexte 18">
            <a:hlinkClick r:id="rId5" action="ppaction://hlinksldjump"/>
            <a:extLst>
              <a:ext uri="{FF2B5EF4-FFF2-40B4-BE49-F238E27FC236}">
                <a16:creationId xmlns:a16="http://schemas.microsoft.com/office/drawing/2014/main" id="{60984F13-592F-49AF-8A10-CA2452AA0F92}"/>
              </a:ext>
            </a:extLst>
          </p:cNvPr>
          <p:cNvSpPr txBox="1"/>
          <p:nvPr/>
        </p:nvSpPr>
        <p:spPr>
          <a:xfrm>
            <a:off x="4123515" y="6132562"/>
            <a:ext cx="1623201" cy="369332"/>
          </a:xfrm>
          <a:prstGeom prst="rect">
            <a:avLst/>
          </a:prstGeom>
          <a:solidFill>
            <a:srgbClr val="FFA300"/>
          </a:solidFill>
          <a:ln>
            <a:solidFill>
              <a:srgbClr val="80276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80276C"/>
                </a:solidFill>
              </a:rPr>
              <a:t>Gérer les outils</a:t>
            </a:r>
          </a:p>
        </p:txBody>
      </p:sp>
    </p:spTree>
    <p:extLst>
      <p:ext uri="{BB962C8B-B14F-4D97-AF65-F5344CB8AC3E}">
        <p14:creationId xmlns:p14="http://schemas.microsoft.com/office/powerpoint/2010/main" val="41818496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24431</TotalTime>
  <Words>217</Words>
  <Application>Microsoft Office PowerPoint</Application>
  <PresentationFormat>Affichage à l'écran (4:3)</PresentationFormat>
  <Paragraphs>48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Verdana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Flavien Guerin</dc:creator>
  <cp:lastModifiedBy>KREMER Arnaud</cp:lastModifiedBy>
  <cp:revision>617</cp:revision>
  <cp:lastPrinted>2019-04-16T13:00:43Z</cp:lastPrinted>
  <dcterms:created xsi:type="dcterms:W3CDTF">2018-12-14T10:04:20Z</dcterms:created>
  <dcterms:modified xsi:type="dcterms:W3CDTF">2025-10-10T11:27:11Z</dcterms:modified>
</cp:coreProperties>
</file>